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6" r:id="rId1"/>
    <p:sldMasterId id="2147483677" r:id="rId2"/>
  </p:sldMasterIdLst>
  <p:notesMasterIdLst>
    <p:notesMasterId r:id="rId51"/>
  </p:notesMasterIdLst>
  <p:sldIdLst>
    <p:sldId id="256" r:id="rId3"/>
    <p:sldId id="295" r:id="rId4"/>
    <p:sldId id="306" r:id="rId5"/>
    <p:sldId id="307" r:id="rId6"/>
    <p:sldId id="257" r:id="rId7"/>
    <p:sldId id="258" r:id="rId8"/>
    <p:sldId id="259" r:id="rId9"/>
    <p:sldId id="260" r:id="rId10"/>
    <p:sldId id="261" r:id="rId11"/>
    <p:sldId id="263" r:id="rId12"/>
    <p:sldId id="264" r:id="rId13"/>
    <p:sldId id="305" r:id="rId14"/>
    <p:sldId id="296" r:id="rId15"/>
    <p:sldId id="265" r:id="rId16"/>
    <p:sldId id="266" r:id="rId17"/>
    <p:sldId id="267" r:id="rId18"/>
    <p:sldId id="297" r:id="rId19"/>
    <p:sldId id="268" r:id="rId20"/>
    <p:sldId id="269" r:id="rId21"/>
    <p:sldId id="298" r:id="rId22"/>
    <p:sldId id="270" r:id="rId23"/>
    <p:sldId id="271" r:id="rId24"/>
    <p:sldId id="299" r:id="rId25"/>
    <p:sldId id="272" r:id="rId26"/>
    <p:sldId id="273" r:id="rId27"/>
    <p:sldId id="308" r:id="rId28"/>
    <p:sldId id="300" r:id="rId29"/>
    <p:sldId id="274" r:id="rId30"/>
    <p:sldId id="275" r:id="rId31"/>
    <p:sldId id="301" r:id="rId32"/>
    <p:sldId id="276" r:id="rId33"/>
    <p:sldId id="309" r:id="rId34"/>
    <p:sldId id="310" r:id="rId35"/>
    <p:sldId id="277" r:id="rId36"/>
    <p:sldId id="302" r:id="rId37"/>
    <p:sldId id="303" r:id="rId38"/>
    <p:sldId id="304" r:id="rId39"/>
    <p:sldId id="278" r:id="rId40"/>
    <p:sldId id="279" r:id="rId41"/>
    <p:sldId id="280" r:id="rId42"/>
    <p:sldId id="281" r:id="rId43"/>
    <p:sldId id="313" r:id="rId44"/>
    <p:sldId id="311" r:id="rId45"/>
    <p:sldId id="312" r:id="rId46"/>
    <p:sldId id="314" r:id="rId47"/>
    <p:sldId id="292" r:id="rId48"/>
    <p:sldId id="293" r:id="rId49"/>
    <p:sldId id="294" r:id="rId50"/>
  </p:sldIdLst>
  <p:sldSz cx="9144000" cy="5143500" type="screen16x9"/>
  <p:notesSz cx="6858000" cy="9144000"/>
  <p:embeddedFontLst>
    <p:embeddedFont>
      <p:font typeface="Proxima Nova" panose="020B0604020202020204" charset="0"/>
      <p:regular r:id="rId52"/>
      <p:bold r:id="rId53"/>
      <p:italic r:id="rId54"/>
      <p:boldItalic r:id="rId55"/>
    </p:embeddedFont>
    <p:embeddedFont>
      <p:font typeface="Arvo" panose="020B0604020202020204" charset="0"/>
      <p:regular r:id="rId56"/>
      <p:bold r:id="rId57"/>
      <p:italic r:id="rId58"/>
      <p:boldItalic r:id="rId59"/>
    </p:embeddedFont>
    <p:embeddedFont>
      <p:font typeface="Fira Sans Extra Condensed Medium" panose="020B0604020202020204" charset="0"/>
      <p:regular r:id="rId60"/>
      <p:bold r:id="rId61"/>
      <p:italic r:id="rId62"/>
      <p:boldItalic r:id="rId63"/>
    </p:embeddedFont>
    <p:embeddedFont>
      <p:font typeface="Roboto" panose="020B0604020202020204" charset="0"/>
      <p:regular r:id="rId64"/>
      <p:bold r:id="rId65"/>
      <p:italic r:id="rId66"/>
      <p:boldItalic r:id="rId67"/>
    </p:embeddedFont>
    <p:embeddedFont>
      <p:font typeface="Kirang Haerang" panose="020B0604020202020204" charset="-127"/>
      <p:regular r:id="rId68"/>
    </p:embeddedFont>
    <p:embeddedFont>
      <p:font typeface="맑은 고딕" panose="020B0503020000020004" pitchFamily="34" charset="-127"/>
      <p:regular r:id="rId69"/>
      <p:bold r:id="rId70"/>
    </p:embeddedFont>
    <p:embeddedFont>
      <p:font typeface="Palanquin Dark" panose="020B0604020202020204" charset="0"/>
      <p:regular r:id="rId71"/>
      <p:bold r:id="rId72"/>
    </p:embeddedFont>
    <p:embeddedFont>
      <p:font typeface="Arial Rounded MT Bold" panose="020F0704030504030204" pitchFamily="34" charset="0"/>
      <p:regular r:id="rId73"/>
    </p:embeddedFont>
    <p:embeddedFont>
      <p:font typeface="Proxima Nova Semibold" panose="020B0604020202020204" charset="0"/>
      <p:regular r:id="rId74"/>
      <p:bold r:id="rId75"/>
      <p:boldItalic r:id="rId76"/>
    </p:embeddedFont>
    <p:embeddedFont>
      <p:font typeface="FZShuTi" panose="02010601030101010101" pitchFamily="2" charset="-122"/>
      <p:regular r:id="rId77"/>
    </p:embeddedFont>
    <p:embeddedFont>
      <p:font typeface="Glegoo" panose="020B0604020202020204" charset="0"/>
      <p:regular r:id="rId78"/>
      <p:bold r:id="rId79"/>
    </p:embeddedFont>
    <p:embeddedFont>
      <p:font typeface="Overpass Light" panose="020B0604020202020204" charset="0"/>
      <p:regular r:id="rId80"/>
      <p:bold r:id="rId81"/>
      <p:italic r:id="rId82"/>
      <p:boldItalic r:id="rId83"/>
    </p:embeddedFont>
    <p:embeddedFont>
      <p:font typeface="Anton" panose="020B0604020202020204" charset="0"/>
      <p:regular r:id="rId8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485B"/>
    <a:srgbClr val="000000"/>
    <a:srgbClr val="F09800"/>
    <a:srgbClr val="33364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04C532E-7AB2-4361-BA00-992D1FB3D325}">
  <a:tblStyle styleId="{C04C532E-7AB2-4361-BA00-992D1FB3D32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1692" y="8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font" Target="fonts/font4.fntdata"/><Relationship Id="rId63" Type="http://schemas.openxmlformats.org/officeDocument/2006/relationships/font" Target="fonts/font12.fntdata"/><Relationship Id="rId68" Type="http://schemas.openxmlformats.org/officeDocument/2006/relationships/font" Target="fonts/font17.fntdata"/><Relationship Id="rId76" Type="http://schemas.openxmlformats.org/officeDocument/2006/relationships/font" Target="fonts/font25.fntdata"/><Relationship Id="rId84" Type="http://schemas.openxmlformats.org/officeDocument/2006/relationships/font" Target="fonts/font33.fntdata"/><Relationship Id="rId7" Type="http://schemas.openxmlformats.org/officeDocument/2006/relationships/slide" Target="slides/slide5.xml"/><Relationship Id="rId71" Type="http://schemas.openxmlformats.org/officeDocument/2006/relationships/font" Target="fonts/font20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font" Target="fonts/font2.fntdata"/><Relationship Id="rId58" Type="http://schemas.openxmlformats.org/officeDocument/2006/relationships/font" Target="fonts/font7.fntdata"/><Relationship Id="rId66" Type="http://schemas.openxmlformats.org/officeDocument/2006/relationships/font" Target="fonts/font15.fntdata"/><Relationship Id="rId74" Type="http://schemas.openxmlformats.org/officeDocument/2006/relationships/font" Target="fonts/font23.fntdata"/><Relationship Id="rId79" Type="http://schemas.openxmlformats.org/officeDocument/2006/relationships/font" Target="fonts/font28.fntdata"/><Relationship Id="rId87" Type="http://schemas.openxmlformats.org/officeDocument/2006/relationships/theme" Target="theme/theme1.xml"/><Relationship Id="rId5" Type="http://schemas.openxmlformats.org/officeDocument/2006/relationships/slide" Target="slides/slide3.xml"/><Relationship Id="rId61" Type="http://schemas.openxmlformats.org/officeDocument/2006/relationships/font" Target="fonts/font10.fntdata"/><Relationship Id="rId82" Type="http://schemas.openxmlformats.org/officeDocument/2006/relationships/font" Target="fonts/font31.fntdata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font" Target="fonts/font5.fntdata"/><Relationship Id="rId64" Type="http://schemas.openxmlformats.org/officeDocument/2006/relationships/font" Target="fonts/font13.fntdata"/><Relationship Id="rId69" Type="http://schemas.openxmlformats.org/officeDocument/2006/relationships/font" Target="fonts/font18.fntdata"/><Relationship Id="rId77" Type="http://schemas.openxmlformats.org/officeDocument/2006/relationships/font" Target="fonts/font26.fntdata"/><Relationship Id="rId8" Type="http://schemas.openxmlformats.org/officeDocument/2006/relationships/slide" Target="slides/slide6.xml"/><Relationship Id="rId51" Type="http://schemas.openxmlformats.org/officeDocument/2006/relationships/notesMaster" Target="notesMasters/notesMaster1.xml"/><Relationship Id="rId72" Type="http://schemas.openxmlformats.org/officeDocument/2006/relationships/font" Target="fonts/font21.fntdata"/><Relationship Id="rId80" Type="http://schemas.openxmlformats.org/officeDocument/2006/relationships/font" Target="fonts/font29.fntdata"/><Relationship Id="rId85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font" Target="fonts/font8.fntdata"/><Relationship Id="rId67" Type="http://schemas.openxmlformats.org/officeDocument/2006/relationships/font" Target="fonts/font16.fntdata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font" Target="fonts/font3.fntdata"/><Relationship Id="rId62" Type="http://schemas.openxmlformats.org/officeDocument/2006/relationships/font" Target="fonts/font11.fntdata"/><Relationship Id="rId70" Type="http://schemas.openxmlformats.org/officeDocument/2006/relationships/font" Target="fonts/font19.fntdata"/><Relationship Id="rId75" Type="http://schemas.openxmlformats.org/officeDocument/2006/relationships/font" Target="fonts/font24.fntdata"/><Relationship Id="rId83" Type="http://schemas.openxmlformats.org/officeDocument/2006/relationships/font" Target="fonts/font32.fntdata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font" Target="fonts/font6.fntdata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font" Target="fonts/font1.fntdata"/><Relationship Id="rId60" Type="http://schemas.openxmlformats.org/officeDocument/2006/relationships/font" Target="fonts/font9.fntdata"/><Relationship Id="rId65" Type="http://schemas.openxmlformats.org/officeDocument/2006/relationships/font" Target="fonts/font14.fntdata"/><Relationship Id="rId73" Type="http://schemas.openxmlformats.org/officeDocument/2006/relationships/font" Target="fonts/font22.fntdata"/><Relationship Id="rId78" Type="http://schemas.openxmlformats.org/officeDocument/2006/relationships/font" Target="fonts/font27.fntdata"/><Relationship Id="rId81" Type="http://schemas.openxmlformats.org/officeDocument/2006/relationships/font" Target="fonts/font30.fntdata"/><Relationship Id="rId86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1337058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8a51556a8f_0_3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8a51556a8f_0_3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372058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g6c6532119b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6" name="Google Shape;416;g6c6532119b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00963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3" name="Google Shape;2463;g8ed22aa031_0_24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4" name="Google Shape;2464;g8ed22aa031_0_24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624599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8badc59791_2_8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8badc59791_2_8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706099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g6c6532119b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6" name="Google Shape;536;g6c6532119b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710530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g8a51556a8f_0_4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9" name="Google Shape;559;g8a51556a8f_0_4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720304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g7d932f3e7d_0_7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1" name="Google Shape;591;g7d932f3e7d_0_7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703910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g6c6532119b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8" name="Google Shape;628;g6c6532119b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34589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g6c6532119b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5" name="Google Shape;635;g6c6532119b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081521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g6c6532119b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3" name="Google Shape;643;g6c6532119b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623775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g75f465780c_0_18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0" name="Google Shape;650;g75f465780c_0_18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183197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9" name="Google Shape;2289;g8d44b15066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0" name="Google Shape;2290;g8d44b15066_0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462729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Google Shape;741;g8d44b15066_0_7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2" name="Google Shape;742;g8d44b15066_0_7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829636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g7d932f3e7d_0_8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7" name="Google Shape;667;g7d932f3e7d_0_8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976091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" name="Google Shape;819;g6c6532119b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0" name="Google Shape;820;g6c6532119b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2041203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9" name="Google Shape;2219;g8d44b15066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0" name="Google Shape;2220;g8d44b15066_0_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1290278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" name="Google Shape;832;g6c6532119b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3" name="Google Shape;833;g6c6532119b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1834055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" name="Google Shape;847;g6c6532119b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8" name="Google Shape;848;g6c6532119b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8750299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" name="Google Shape;1129;g8d8e9c849d_0_10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0" name="Google Shape;1130;g8d8e9c849d_0_10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442731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Google Shape;871;g6c6532119b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2" name="Google Shape;872;g6c6532119b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9697301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6" name="Google Shape;1596;g8d44b15066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7" name="Google Shape;1597;g8d44b15066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4133892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7" name="Google Shape;897;g8d44b15066_0_1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8" name="Google Shape;898;g8d44b15066_0_1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224893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5" name="Google Shape;2255;g8d44b15066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6" name="Google Shape;2256;g8d44b15066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9282203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" name="Google Shape;893;g6c6532119b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4" name="Google Shape;894;g6c6532119b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2827575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" name="Google Shape;900;g6c6532119b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1" name="Google Shape;901;g6c6532119b_0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8254900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" name="Google Shape;924;g7d932f3e7d_0_147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5" name="Google Shape;925;g7d932f3e7d_0_147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5855687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6" name="Google Shape;1446;g86a48fdbad_7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7" name="Google Shape;1447;g86a48fdbad_7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9440346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" name="Google Shape;1577;g8a51556a8f_4_310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8" name="Google Shape;1578;g8a51556a8f_4_310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9222044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" name="Google Shape;1577;g8a51556a8f_4_310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8" name="Google Shape;1578;g8a51556a8f_4_310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5162246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" name="Google Shape;1577;g8a51556a8f_4_310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8" name="Google Shape;1578;g8a51556a8f_4_310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1606568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" name="Google Shape;1577;g8a51556a8f_4_310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8" name="Google Shape;1578;g8a51556a8f_4_310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5424816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" name="Google Shape;1577;g8a51556a8f_4_310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8" name="Google Shape;1578;g8a51556a8f_4_310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9982615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8" name="Google Shape;6138;g8a51556a8f_4_20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39" name="Google Shape;6139;g8a51556a8f_4_20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153365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6c6532119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6c6532119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3090475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6" name="Google Shape;6906;g8a51556a8f_4_208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07" name="Google Shape;6907;g8a51556a8f_4_208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1431353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3" name="Google Shape;8313;g8a51556a8f_4_222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14" name="Google Shape;8314;g8a51556a8f_4_222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379882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7d932f3e7d_0_6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7d932f3e7d_0_6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220192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6c6532119b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6c6532119b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810829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7d932f3e7d_0_6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7d932f3e7d_0_6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742180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479fe8c46d_1_5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" name="Google Shape;385;g479fe8c46d_1_5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462844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6c6532119b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" name="Google Shape;400;g6c6532119b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248713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713225" y="335248"/>
            <a:ext cx="3978900" cy="333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000">
                <a:latin typeface="Anton"/>
                <a:ea typeface="Anton"/>
                <a:cs typeface="Anton"/>
                <a:sym typeface="Anton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713225" y="3907224"/>
            <a:ext cx="3312900" cy="6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1700">
                <a:solidFill>
                  <a:schemeClr val="accent4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5183" y="3950899"/>
            <a:ext cx="9159183" cy="1192602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652"/>
            <a:ext cx="9144000" cy="90693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5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>
            <a:spLocks noGrp="1"/>
          </p:cNvSpPr>
          <p:nvPr>
            <p:ph type="title" hasCustomPrompt="1"/>
          </p:nvPr>
        </p:nvSpPr>
        <p:spPr>
          <a:xfrm>
            <a:off x="876750" y="2000250"/>
            <a:ext cx="7390500" cy="127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Char char="+"/>
              <a:defRPr sz="78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0"/>
              <a:buChar char="+"/>
              <a:defRPr sz="12000"/>
            </a:lvl2pPr>
            <a:lvl3pPr lvl="2" rtl="0">
              <a:spcBef>
                <a:spcPts val="0"/>
              </a:spcBef>
              <a:spcAft>
                <a:spcPts val="0"/>
              </a:spcAft>
              <a:buSzPts val="12000"/>
              <a:buChar char="+"/>
              <a:defRPr sz="12000"/>
            </a:lvl3pPr>
            <a:lvl4pPr lvl="3" rtl="0">
              <a:spcBef>
                <a:spcPts val="0"/>
              </a:spcBef>
              <a:spcAft>
                <a:spcPts val="0"/>
              </a:spcAft>
              <a:buSzPts val="12000"/>
              <a:buChar char="+"/>
              <a:defRPr sz="12000"/>
            </a:lvl4pPr>
            <a:lvl5pPr lvl="4" rtl="0">
              <a:spcBef>
                <a:spcPts val="0"/>
              </a:spcBef>
              <a:spcAft>
                <a:spcPts val="0"/>
              </a:spcAft>
              <a:buSzPts val="12000"/>
              <a:buChar char="+"/>
              <a:defRPr sz="12000"/>
            </a:lvl5pPr>
            <a:lvl6pPr lvl="5" rtl="0">
              <a:spcBef>
                <a:spcPts val="0"/>
              </a:spcBef>
              <a:spcAft>
                <a:spcPts val="0"/>
              </a:spcAft>
              <a:buSzPts val="12000"/>
              <a:buChar char="+"/>
              <a:defRPr sz="12000"/>
            </a:lvl6pPr>
            <a:lvl7pPr lvl="6" rtl="0">
              <a:spcBef>
                <a:spcPts val="0"/>
              </a:spcBef>
              <a:spcAft>
                <a:spcPts val="0"/>
              </a:spcAft>
              <a:buSzPts val="12000"/>
              <a:buChar char="+"/>
              <a:defRPr sz="12000"/>
            </a:lvl7pPr>
            <a:lvl8pPr lvl="7" rtl="0">
              <a:spcBef>
                <a:spcPts val="0"/>
              </a:spcBef>
              <a:spcAft>
                <a:spcPts val="0"/>
              </a:spcAft>
              <a:buSzPts val="12000"/>
              <a:buChar char="+"/>
              <a:defRPr sz="12000"/>
            </a:lvl8pPr>
            <a:lvl9pPr lvl="8" rtl="0">
              <a:spcBef>
                <a:spcPts val="0"/>
              </a:spcBef>
              <a:spcAft>
                <a:spcPts val="0"/>
              </a:spcAft>
              <a:buSzPts val="12000"/>
              <a:buChar char="+"/>
              <a:defRPr sz="12000"/>
            </a:lvl9pPr>
          </a:lstStyle>
          <a:p>
            <a:r>
              <a:rPr dirty="0"/>
              <a:t>xx%</a:t>
            </a:r>
          </a:p>
        </p:txBody>
      </p:sp>
      <p:sp>
        <p:nvSpPr>
          <p:cNvPr id="48" name="Google Shape;48;p11"/>
          <p:cNvSpPr txBox="1">
            <a:spLocks noGrp="1"/>
          </p:cNvSpPr>
          <p:nvPr>
            <p:ph type="subTitle" idx="1"/>
          </p:nvPr>
        </p:nvSpPr>
        <p:spPr>
          <a:xfrm>
            <a:off x="1784426" y="3387900"/>
            <a:ext cx="5902200" cy="66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6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ctrTitle" idx="2"/>
          </p:nvPr>
        </p:nvSpPr>
        <p:spPr>
          <a:xfrm>
            <a:off x="1187550" y="415250"/>
            <a:ext cx="6768900" cy="65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5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760139"/>
            <a:ext cx="9144000" cy="38336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0" y="0"/>
            <a:ext cx="9144000" cy="38336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17"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2"/>
          <p:cNvSpPr txBox="1">
            <a:spLocks noGrp="1"/>
          </p:cNvSpPr>
          <p:nvPr>
            <p:ph type="ctrTitle"/>
          </p:nvPr>
        </p:nvSpPr>
        <p:spPr>
          <a:xfrm>
            <a:off x="724229" y="3235155"/>
            <a:ext cx="2910000" cy="83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sz="1800">
                <a:solidFill>
                  <a:schemeClr val="accent4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12"/>
          <p:cNvSpPr txBox="1">
            <a:spLocks noGrp="1"/>
          </p:cNvSpPr>
          <p:nvPr>
            <p:ph type="subTitle" idx="1"/>
          </p:nvPr>
        </p:nvSpPr>
        <p:spPr>
          <a:xfrm>
            <a:off x="724100" y="3985774"/>
            <a:ext cx="2910000" cy="62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000"/>
              <a:buNone/>
              <a:defRPr sz="1400">
                <a:solidFill>
                  <a:schemeClr val="accent4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12"/>
          <p:cNvSpPr txBox="1">
            <a:spLocks noGrp="1"/>
          </p:cNvSpPr>
          <p:nvPr>
            <p:ph type="title" idx="2" hasCustomPrompt="1"/>
          </p:nvPr>
        </p:nvSpPr>
        <p:spPr>
          <a:xfrm>
            <a:off x="724229" y="2851272"/>
            <a:ext cx="29100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29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55" name="Google Shape;55;p12"/>
          <p:cNvSpPr txBox="1">
            <a:spLocks noGrp="1"/>
          </p:cNvSpPr>
          <p:nvPr>
            <p:ph type="ctrTitle" idx="3"/>
          </p:nvPr>
        </p:nvSpPr>
        <p:spPr>
          <a:xfrm>
            <a:off x="5520900" y="3235150"/>
            <a:ext cx="2910000" cy="83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sz="1800">
                <a:solidFill>
                  <a:schemeClr val="accent4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6" name="Google Shape;56;p12"/>
          <p:cNvSpPr txBox="1">
            <a:spLocks noGrp="1"/>
          </p:cNvSpPr>
          <p:nvPr>
            <p:ph type="subTitle" idx="4"/>
          </p:nvPr>
        </p:nvSpPr>
        <p:spPr>
          <a:xfrm>
            <a:off x="5520900" y="3985774"/>
            <a:ext cx="2910000" cy="62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000"/>
              <a:buNone/>
              <a:defRPr sz="1400">
                <a:solidFill>
                  <a:schemeClr val="accent4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12"/>
          <p:cNvSpPr txBox="1">
            <a:spLocks noGrp="1"/>
          </p:cNvSpPr>
          <p:nvPr>
            <p:ph type="title" idx="5" hasCustomPrompt="1"/>
          </p:nvPr>
        </p:nvSpPr>
        <p:spPr>
          <a:xfrm>
            <a:off x="5520900" y="2851272"/>
            <a:ext cx="29100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29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58" name="Google Shape;58;p12"/>
          <p:cNvSpPr txBox="1">
            <a:spLocks noGrp="1"/>
          </p:cNvSpPr>
          <p:nvPr>
            <p:ph type="ctrTitle" idx="6"/>
          </p:nvPr>
        </p:nvSpPr>
        <p:spPr>
          <a:xfrm>
            <a:off x="724225" y="921175"/>
            <a:ext cx="2910000" cy="83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sz="1800">
                <a:solidFill>
                  <a:schemeClr val="accent4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12"/>
          <p:cNvSpPr txBox="1">
            <a:spLocks noGrp="1"/>
          </p:cNvSpPr>
          <p:nvPr>
            <p:ph type="subTitle" idx="7"/>
          </p:nvPr>
        </p:nvSpPr>
        <p:spPr>
          <a:xfrm>
            <a:off x="724226" y="1671769"/>
            <a:ext cx="2910000" cy="62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000"/>
              <a:buNone/>
              <a:defRPr sz="1400">
                <a:solidFill>
                  <a:schemeClr val="accent4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12"/>
          <p:cNvSpPr txBox="1">
            <a:spLocks noGrp="1"/>
          </p:cNvSpPr>
          <p:nvPr>
            <p:ph type="title" idx="8" hasCustomPrompt="1"/>
          </p:nvPr>
        </p:nvSpPr>
        <p:spPr>
          <a:xfrm>
            <a:off x="724226" y="537275"/>
            <a:ext cx="29100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29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61" name="Google Shape;61;p12"/>
          <p:cNvSpPr txBox="1">
            <a:spLocks noGrp="1"/>
          </p:cNvSpPr>
          <p:nvPr>
            <p:ph type="ctrTitle" idx="9"/>
          </p:nvPr>
        </p:nvSpPr>
        <p:spPr>
          <a:xfrm>
            <a:off x="5520900" y="921157"/>
            <a:ext cx="2910000" cy="83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sz="1800">
                <a:solidFill>
                  <a:schemeClr val="accent4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2" name="Google Shape;62;p12"/>
          <p:cNvSpPr txBox="1">
            <a:spLocks noGrp="1"/>
          </p:cNvSpPr>
          <p:nvPr>
            <p:ph type="subTitle" idx="13"/>
          </p:nvPr>
        </p:nvSpPr>
        <p:spPr>
          <a:xfrm>
            <a:off x="5520903" y="1671769"/>
            <a:ext cx="2910000" cy="62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000"/>
              <a:buNone/>
              <a:defRPr sz="1400">
                <a:solidFill>
                  <a:schemeClr val="accent4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3" name="Google Shape;63;p12"/>
          <p:cNvSpPr txBox="1">
            <a:spLocks noGrp="1"/>
          </p:cNvSpPr>
          <p:nvPr>
            <p:ph type="title" idx="14" hasCustomPrompt="1"/>
          </p:nvPr>
        </p:nvSpPr>
        <p:spPr>
          <a:xfrm>
            <a:off x="5520900" y="537275"/>
            <a:ext cx="29100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29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pic>
        <p:nvPicPr>
          <p:cNvPr id="14" name="Imagen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760139"/>
            <a:ext cx="9144000" cy="38336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w Center by Slidesgo">
  <p:cSld name="CUSTOM_17_1">
    <p:bg>
      <p:bgPr>
        <a:solidFill>
          <a:schemeClr val="accent5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>
            <a:spLocks noGrp="1"/>
          </p:cNvSpPr>
          <p:nvPr>
            <p:ph type="ctrTitle"/>
          </p:nvPr>
        </p:nvSpPr>
        <p:spPr>
          <a:xfrm>
            <a:off x="2021100" y="4083087"/>
            <a:ext cx="51018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3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1"/>
          </p:nvPr>
        </p:nvSpPr>
        <p:spPr>
          <a:xfrm flipH="1">
            <a:off x="2021100" y="2198825"/>
            <a:ext cx="5101800" cy="111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pic>
        <p:nvPicPr>
          <p:cNvPr id="6" name="Imagen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2070" y="-17253"/>
            <a:ext cx="9159183" cy="119260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x columns">
  <p:cSld name="TITLE_ONLY_1_1">
    <p:bg>
      <p:bgPr>
        <a:solidFill>
          <a:schemeClr val="accent5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>
            <a:spLocks noGrp="1"/>
          </p:cNvSpPr>
          <p:nvPr>
            <p:ph type="subTitle" idx="1"/>
          </p:nvPr>
        </p:nvSpPr>
        <p:spPr>
          <a:xfrm>
            <a:off x="724563" y="1865001"/>
            <a:ext cx="1976700" cy="96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4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4"/>
          <p:cNvSpPr txBox="1">
            <a:spLocks noGrp="1"/>
          </p:cNvSpPr>
          <p:nvPr>
            <p:ph type="subTitle" idx="2"/>
          </p:nvPr>
        </p:nvSpPr>
        <p:spPr>
          <a:xfrm>
            <a:off x="3583601" y="1867421"/>
            <a:ext cx="1976700" cy="96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4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72" name="Google Shape;72;p14"/>
          <p:cNvSpPr txBox="1">
            <a:spLocks noGrp="1"/>
          </p:cNvSpPr>
          <p:nvPr>
            <p:ph type="subTitle" idx="3"/>
          </p:nvPr>
        </p:nvSpPr>
        <p:spPr>
          <a:xfrm>
            <a:off x="6442640" y="1865001"/>
            <a:ext cx="1976700" cy="96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4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14"/>
          <p:cNvSpPr txBox="1">
            <a:spLocks noGrp="1"/>
          </p:cNvSpPr>
          <p:nvPr>
            <p:ph type="subTitle" idx="4"/>
          </p:nvPr>
        </p:nvSpPr>
        <p:spPr>
          <a:xfrm>
            <a:off x="724563" y="3688775"/>
            <a:ext cx="1976700" cy="97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4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74" name="Google Shape;74;p14"/>
          <p:cNvSpPr txBox="1">
            <a:spLocks noGrp="1"/>
          </p:cNvSpPr>
          <p:nvPr>
            <p:ph type="subTitle" idx="5"/>
          </p:nvPr>
        </p:nvSpPr>
        <p:spPr>
          <a:xfrm>
            <a:off x="3583601" y="3691201"/>
            <a:ext cx="1976700" cy="97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4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75" name="Google Shape;75;p14"/>
          <p:cNvSpPr txBox="1">
            <a:spLocks noGrp="1"/>
          </p:cNvSpPr>
          <p:nvPr>
            <p:ph type="subTitle" idx="6"/>
          </p:nvPr>
        </p:nvSpPr>
        <p:spPr>
          <a:xfrm>
            <a:off x="6442640" y="3688775"/>
            <a:ext cx="1976700" cy="97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4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76" name="Google Shape;76;p14"/>
          <p:cNvSpPr txBox="1">
            <a:spLocks noGrp="1"/>
          </p:cNvSpPr>
          <p:nvPr>
            <p:ph type="ctrTitle"/>
          </p:nvPr>
        </p:nvSpPr>
        <p:spPr>
          <a:xfrm>
            <a:off x="1187550" y="415250"/>
            <a:ext cx="6768900" cy="65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5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77" name="Google Shape;77;p14"/>
          <p:cNvSpPr txBox="1">
            <a:spLocks noGrp="1"/>
          </p:cNvSpPr>
          <p:nvPr>
            <p:ph type="subTitle" idx="7"/>
          </p:nvPr>
        </p:nvSpPr>
        <p:spPr>
          <a:xfrm>
            <a:off x="724575" y="1372149"/>
            <a:ext cx="1976700" cy="31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endParaRPr/>
          </a:p>
        </p:txBody>
      </p:sp>
      <p:sp>
        <p:nvSpPr>
          <p:cNvPr id="78" name="Google Shape;78;p14"/>
          <p:cNvSpPr txBox="1">
            <a:spLocks noGrp="1"/>
          </p:cNvSpPr>
          <p:nvPr>
            <p:ph type="subTitle" idx="8"/>
          </p:nvPr>
        </p:nvSpPr>
        <p:spPr>
          <a:xfrm>
            <a:off x="3583613" y="1372930"/>
            <a:ext cx="1976700" cy="31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endParaRPr/>
          </a:p>
        </p:txBody>
      </p:sp>
      <p:sp>
        <p:nvSpPr>
          <p:cNvPr id="79" name="Google Shape;79;p14"/>
          <p:cNvSpPr txBox="1">
            <a:spLocks noGrp="1"/>
          </p:cNvSpPr>
          <p:nvPr>
            <p:ph type="subTitle" idx="9"/>
          </p:nvPr>
        </p:nvSpPr>
        <p:spPr>
          <a:xfrm>
            <a:off x="6442651" y="1372149"/>
            <a:ext cx="1976700" cy="31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endParaRPr/>
          </a:p>
        </p:txBody>
      </p:sp>
      <p:sp>
        <p:nvSpPr>
          <p:cNvPr id="80" name="Google Shape;80;p14"/>
          <p:cNvSpPr txBox="1">
            <a:spLocks noGrp="1"/>
          </p:cNvSpPr>
          <p:nvPr>
            <p:ph type="subTitle" idx="13"/>
          </p:nvPr>
        </p:nvSpPr>
        <p:spPr>
          <a:xfrm>
            <a:off x="724575" y="3191726"/>
            <a:ext cx="1976700" cy="31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endParaRPr/>
          </a:p>
        </p:txBody>
      </p:sp>
      <p:sp>
        <p:nvSpPr>
          <p:cNvPr id="81" name="Google Shape;81;p14"/>
          <p:cNvSpPr txBox="1">
            <a:spLocks noGrp="1"/>
          </p:cNvSpPr>
          <p:nvPr>
            <p:ph type="subTitle" idx="14"/>
          </p:nvPr>
        </p:nvSpPr>
        <p:spPr>
          <a:xfrm>
            <a:off x="3583613" y="3192509"/>
            <a:ext cx="1976700" cy="31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endParaRPr/>
          </a:p>
        </p:txBody>
      </p:sp>
      <p:sp>
        <p:nvSpPr>
          <p:cNvPr id="82" name="Google Shape;82;p14"/>
          <p:cNvSpPr txBox="1">
            <a:spLocks noGrp="1"/>
          </p:cNvSpPr>
          <p:nvPr>
            <p:ph type="subTitle" idx="15"/>
          </p:nvPr>
        </p:nvSpPr>
        <p:spPr>
          <a:xfrm>
            <a:off x="6442651" y="3191726"/>
            <a:ext cx="1976700" cy="31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endParaRPr/>
          </a:p>
        </p:txBody>
      </p:sp>
      <p:pic>
        <p:nvPicPr>
          <p:cNvPr id="15" name="Imagen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652"/>
            <a:ext cx="9144000" cy="90693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">
  <p:cSld name="CUSTOM_16">
    <p:bg>
      <p:bgPr>
        <a:solidFill>
          <a:schemeClr val="lt1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5"/>
          <p:cNvSpPr txBox="1">
            <a:spLocks noGrp="1"/>
          </p:cNvSpPr>
          <p:nvPr>
            <p:ph type="ctrTitle"/>
          </p:nvPr>
        </p:nvSpPr>
        <p:spPr>
          <a:xfrm flipH="1">
            <a:off x="713225" y="1164975"/>
            <a:ext cx="3109200" cy="50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latin typeface="Anton"/>
                <a:ea typeface="Anton"/>
                <a:cs typeface="Anton"/>
                <a:sym typeface="Anto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6" name="Google Shape;86;p15"/>
          <p:cNvSpPr txBox="1">
            <a:spLocks noGrp="1"/>
          </p:cNvSpPr>
          <p:nvPr>
            <p:ph type="subTitle" idx="1"/>
          </p:nvPr>
        </p:nvSpPr>
        <p:spPr>
          <a:xfrm flipH="1">
            <a:off x="713225" y="1586325"/>
            <a:ext cx="31092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400">
                <a:latin typeface="Arvo"/>
                <a:ea typeface="Arvo"/>
                <a:cs typeface="Arvo"/>
                <a:sym typeface="Arv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7" name="Google Shape;87;p15"/>
          <p:cNvSpPr txBox="1">
            <a:spLocks noGrp="1"/>
          </p:cNvSpPr>
          <p:nvPr>
            <p:ph type="ctrTitle" idx="2"/>
          </p:nvPr>
        </p:nvSpPr>
        <p:spPr>
          <a:xfrm flipH="1">
            <a:off x="5310700" y="2235675"/>
            <a:ext cx="3109200" cy="50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latin typeface="Anton"/>
                <a:ea typeface="Anton"/>
                <a:cs typeface="Anton"/>
                <a:sym typeface="Anto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8" name="Google Shape;88;p15"/>
          <p:cNvSpPr txBox="1">
            <a:spLocks noGrp="1"/>
          </p:cNvSpPr>
          <p:nvPr>
            <p:ph type="subTitle" idx="3"/>
          </p:nvPr>
        </p:nvSpPr>
        <p:spPr>
          <a:xfrm flipH="1">
            <a:off x="5310700" y="2656900"/>
            <a:ext cx="31092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400">
                <a:latin typeface="Arvo"/>
                <a:ea typeface="Arvo"/>
                <a:cs typeface="Arvo"/>
                <a:sym typeface="Arv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9" name="Google Shape;89;p15"/>
          <p:cNvSpPr txBox="1">
            <a:spLocks noGrp="1"/>
          </p:cNvSpPr>
          <p:nvPr>
            <p:ph type="ctrTitle" idx="4"/>
          </p:nvPr>
        </p:nvSpPr>
        <p:spPr>
          <a:xfrm flipH="1">
            <a:off x="713225" y="3306275"/>
            <a:ext cx="3109200" cy="50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latin typeface="Anton"/>
                <a:ea typeface="Anton"/>
                <a:cs typeface="Anton"/>
                <a:sym typeface="Anto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0" name="Google Shape;90;p15"/>
          <p:cNvSpPr txBox="1">
            <a:spLocks noGrp="1"/>
          </p:cNvSpPr>
          <p:nvPr>
            <p:ph type="subTitle" idx="5"/>
          </p:nvPr>
        </p:nvSpPr>
        <p:spPr>
          <a:xfrm flipH="1">
            <a:off x="713225" y="3727500"/>
            <a:ext cx="31092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400">
                <a:latin typeface="Arvo"/>
                <a:ea typeface="Arvo"/>
                <a:cs typeface="Arvo"/>
                <a:sym typeface="Arv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1" name="Google Shape;91;p15"/>
          <p:cNvSpPr txBox="1">
            <a:spLocks noGrp="1"/>
          </p:cNvSpPr>
          <p:nvPr>
            <p:ph type="ctrTitle" idx="6"/>
          </p:nvPr>
        </p:nvSpPr>
        <p:spPr>
          <a:xfrm>
            <a:off x="1187550" y="415250"/>
            <a:ext cx="6768900" cy="65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500">
                <a:latin typeface="Anton"/>
                <a:ea typeface="Anton"/>
                <a:cs typeface="Anton"/>
                <a:sym typeface="Anton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pic>
        <p:nvPicPr>
          <p:cNvPr id="10" name="Imagen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652"/>
            <a:ext cx="9144000" cy="90693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TITLE_ONLY_3_1">
    <p:bg>
      <p:bgPr>
        <a:solidFill>
          <a:schemeClr val="dk2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6"/>
          <p:cNvSpPr txBox="1">
            <a:spLocks noGrp="1"/>
          </p:cNvSpPr>
          <p:nvPr>
            <p:ph type="subTitle" idx="1"/>
          </p:nvPr>
        </p:nvSpPr>
        <p:spPr>
          <a:xfrm>
            <a:off x="724100" y="2244299"/>
            <a:ext cx="2910000" cy="62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1400">
                <a:solidFill>
                  <a:schemeClr val="accent6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4" name="Google Shape;94;p16"/>
          <p:cNvSpPr txBox="1">
            <a:spLocks noGrp="1"/>
          </p:cNvSpPr>
          <p:nvPr>
            <p:ph type="title" hasCustomPrompt="1"/>
          </p:nvPr>
        </p:nvSpPr>
        <p:spPr>
          <a:xfrm>
            <a:off x="713377" y="1666500"/>
            <a:ext cx="34110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36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95" name="Google Shape;95;p16"/>
          <p:cNvSpPr txBox="1">
            <a:spLocks noGrp="1"/>
          </p:cNvSpPr>
          <p:nvPr>
            <p:ph type="subTitle" idx="2"/>
          </p:nvPr>
        </p:nvSpPr>
        <p:spPr>
          <a:xfrm>
            <a:off x="724100" y="3687274"/>
            <a:ext cx="2910000" cy="62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1400">
                <a:solidFill>
                  <a:schemeClr val="accent6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6" name="Google Shape;96;p16"/>
          <p:cNvSpPr txBox="1">
            <a:spLocks noGrp="1"/>
          </p:cNvSpPr>
          <p:nvPr>
            <p:ph type="title" idx="3" hasCustomPrompt="1"/>
          </p:nvPr>
        </p:nvSpPr>
        <p:spPr>
          <a:xfrm>
            <a:off x="713377" y="3109474"/>
            <a:ext cx="34110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36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97" name="Google Shape;97;p16"/>
          <p:cNvSpPr txBox="1">
            <a:spLocks noGrp="1"/>
          </p:cNvSpPr>
          <p:nvPr>
            <p:ph type="ctrTitle" idx="4"/>
          </p:nvPr>
        </p:nvSpPr>
        <p:spPr>
          <a:xfrm>
            <a:off x="1187550" y="415250"/>
            <a:ext cx="6768900" cy="65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500">
                <a:latin typeface="Anton"/>
                <a:ea typeface="Anton"/>
                <a:cs typeface="Anton"/>
                <a:sym typeface="Anton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652"/>
            <a:ext cx="9144000" cy="906931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760139"/>
            <a:ext cx="9144000" cy="38336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design">
  <p:cSld name="TITLE_ONLY_1">
    <p:bg>
      <p:bgPr>
        <a:solidFill>
          <a:schemeClr val="lt1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7"/>
          <p:cNvSpPr txBox="1">
            <a:spLocks noGrp="1"/>
          </p:cNvSpPr>
          <p:nvPr>
            <p:ph type="ctrTitle"/>
          </p:nvPr>
        </p:nvSpPr>
        <p:spPr>
          <a:xfrm>
            <a:off x="1187550" y="415250"/>
            <a:ext cx="6768900" cy="65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500">
                <a:latin typeface="Anton"/>
                <a:ea typeface="Anton"/>
                <a:cs typeface="Anton"/>
                <a:sym typeface="Anton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760139"/>
            <a:ext cx="9144000" cy="383361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652"/>
            <a:ext cx="9144000" cy="90693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design 1">
  <p:cSld name="TITLE_ONLY_1_2">
    <p:bg>
      <p:bgPr>
        <a:solidFill>
          <a:schemeClr val="lt1"/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8"/>
          <p:cNvSpPr txBox="1">
            <a:spLocks noGrp="1"/>
          </p:cNvSpPr>
          <p:nvPr>
            <p:ph type="ctrTitle"/>
          </p:nvPr>
        </p:nvSpPr>
        <p:spPr>
          <a:xfrm>
            <a:off x="1187550" y="415250"/>
            <a:ext cx="6768900" cy="65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500">
                <a:latin typeface="Anton"/>
                <a:ea typeface="Anton"/>
                <a:cs typeface="Anton"/>
                <a:sym typeface="Anton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760139"/>
            <a:ext cx="9144000" cy="383361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652"/>
            <a:ext cx="9144000" cy="90693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design 2">
  <p:cSld name="TITLE_ONLY_1_2_1">
    <p:bg>
      <p:bgPr>
        <a:solidFill>
          <a:schemeClr val="accent5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9"/>
          <p:cNvSpPr txBox="1">
            <a:spLocks noGrp="1"/>
          </p:cNvSpPr>
          <p:nvPr>
            <p:ph type="ctrTitle"/>
          </p:nvPr>
        </p:nvSpPr>
        <p:spPr>
          <a:xfrm>
            <a:off x="1187550" y="415250"/>
            <a:ext cx="6768900" cy="65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5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_AND_BODY_1_1">
    <p:bg>
      <p:bgPr>
        <a:solidFill>
          <a:schemeClr val="lt1"/>
        </a:soli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0"/>
          <p:cNvSpPr txBox="1">
            <a:spLocks noGrp="1"/>
          </p:cNvSpPr>
          <p:nvPr>
            <p:ph type="ctrTitle"/>
          </p:nvPr>
        </p:nvSpPr>
        <p:spPr>
          <a:xfrm>
            <a:off x="1603795" y="1511125"/>
            <a:ext cx="2480100" cy="53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sz="1800">
                <a:solidFill>
                  <a:schemeClr val="accent4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08" name="Google Shape;108;p20"/>
          <p:cNvSpPr txBox="1">
            <a:spLocks noGrp="1"/>
          </p:cNvSpPr>
          <p:nvPr>
            <p:ph type="subTitle" idx="1"/>
          </p:nvPr>
        </p:nvSpPr>
        <p:spPr>
          <a:xfrm>
            <a:off x="1603775" y="1968450"/>
            <a:ext cx="2480100" cy="73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000"/>
              <a:buNone/>
              <a:defRPr sz="1400">
                <a:solidFill>
                  <a:schemeClr val="accent4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9" name="Google Shape;109;p20"/>
          <p:cNvSpPr txBox="1">
            <a:spLocks noGrp="1"/>
          </p:cNvSpPr>
          <p:nvPr>
            <p:ph type="ctrTitle" idx="2"/>
          </p:nvPr>
        </p:nvSpPr>
        <p:spPr>
          <a:xfrm>
            <a:off x="5950670" y="1511125"/>
            <a:ext cx="2480100" cy="53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sz="1800">
                <a:solidFill>
                  <a:schemeClr val="accent4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10" name="Google Shape;110;p20"/>
          <p:cNvSpPr txBox="1">
            <a:spLocks noGrp="1"/>
          </p:cNvSpPr>
          <p:nvPr>
            <p:ph type="subTitle" idx="3"/>
          </p:nvPr>
        </p:nvSpPr>
        <p:spPr>
          <a:xfrm>
            <a:off x="5950650" y="1968450"/>
            <a:ext cx="2480100" cy="73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000"/>
              <a:buNone/>
              <a:defRPr sz="1400">
                <a:solidFill>
                  <a:schemeClr val="accent4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1" name="Google Shape;111;p20"/>
          <p:cNvSpPr txBox="1">
            <a:spLocks noGrp="1"/>
          </p:cNvSpPr>
          <p:nvPr>
            <p:ph type="ctrTitle" idx="4"/>
          </p:nvPr>
        </p:nvSpPr>
        <p:spPr>
          <a:xfrm>
            <a:off x="1603795" y="3266449"/>
            <a:ext cx="2480100" cy="53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sz="1800">
                <a:solidFill>
                  <a:schemeClr val="accent4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12" name="Google Shape;112;p20"/>
          <p:cNvSpPr txBox="1">
            <a:spLocks noGrp="1"/>
          </p:cNvSpPr>
          <p:nvPr>
            <p:ph type="subTitle" idx="5"/>
          </p:nvPr>
        </p:nvSpPr>
        <p:spPr>
          <a:xfrm>
            <a:off x="1603775" y="3723775"/>
            <a:ext cx="2480100" cy="58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000"/>
              <a:buNone/>
              <a:defRPr sz="1400">
                <a:solidFill>
                  <a:schemeClr val="accent4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3" name="Google Shape;113;p20"/>
          <p:cNvSpPr txBox="1">
            <a:spLocks noGrp="1"/>
          </p:cNvSpPr>
          <p:nvPr>
            <p:ph type="ctrTitle" idx="6"/>
          </p:nvPr>
        </p:nvSpPr>
        <p:spPr>
          <a:xfrm>
            <a:off x="5950670" y="3266449"/>
            <a:ext cx="2480100" cy="53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sz="1800">
                <a:solidFill>
                  <a:schemeClr val="accent4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14" name="Google Shape;114;p20"/>
          <p:cNvSpPr txBox="1">
            <a:spLocks noGrp="1"/>
          </p:cNvSpPr>
          <p:nvPr>
            <p:ph type="subTitle" idx="7"/>
          </p:nvPr>
        </p:nvSpPr>
        <p:spPr>
          <a:xfrm>
            <a:off x="5950650" y="3723775"/>
            <a:ext cx="2480100" cy="58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000"/>
              <a:buNone/>
              <a:defRPr sz="1400">
                <a:solidFill>
                  <a:schemeClr val="accent4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5" name="Google Shape;115;p20"/>
          <p:cNvSpPr txBox="1">
            <a:spLocks noGrp="1"/>
          </p:cNvSpPr>
          <p:nvPr>
            <p:ph type="ctrTitle" idx="8"/>
          </p:nvPr>
        </p:nvSpPr>
        <p:spPr>
          <a:xfrm>
            <a:off x="1187550" y="415250"/>
            <a:ext cx="6768900" cy="65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400">
                <a:latin typeface="Anton"/>
                <a:ea typeface="Anton"/>
                <a:cs typeface="Anton"/>
                <a:sym typeface="Anton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pic>
        <p:nvPicPr>
          <p:cNvPr id="12" name="Imagen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5183" y="3950899"/>
            <a:ext cx="9159183" cy="1192602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652"/>
            <a:ext cx="9144000" cy="90693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713225" y="335248"/>
            <a:ext cx="3978900" cy="333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000">
                <a:latin typeface="Anton"/>
                <a:ea typeface="Anton"/>
                <a:cs typeface="Anton"/>
                <a:sym typeface="Anton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713225" y="3907224"/>
            <a:ext cx="3312900" cy="6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1700">
                <a:solidFill>
                  <a:schemeClr val="accent4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5183" y="3950899"/>
            <a:ext cx="9159183" cy="1192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8675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ITLE_1_2">
    <p:bg>
      <p:bgPr>
        <a:solidFill>
          <a:schemeClr val="lt1"/>
        </a:solid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1"/>
          <p:cNvSpPr txBox="1">
            <a:spLocks noGrp="1"/>
          </p:cNvSpPr>
          <p:nvPr>
            <p:ph type="ctrTitle"/>
          </p:nvPr>
        </p:nvSpPr>
        <p:spPr>
          <a:xfrm>
            <a:off x="1697100" y="539500"/>
            <a:ext cx="5749800" cy="12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7600">
                <a:solidFill>
                  <a:schemeClr val="accent6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0" name="Google Shape;120;p21"/>
          <p:cNvSpPr txBox="1">
            <a:spLocks noGrp="1"/>
          </p:cNvSpPr>
          <p:nvPr>
            <p:ph type="subTitle" idx="1"/>
          </p:nvPr>
        </p:nvSpPr>
        <p:spPr>
          <a:xfrm>
            <a:off x="1697100" y="2215250"/>
            <a:ext cx="5749800" cy="134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verpass Light"/>
              <a:buNone/>
              <a:defRPr sz="1600">
                <a:latin typeface="Arvo"/>
                <a:ea typeface="Arvo"/>
                <a:cs typeface="Arvo"/>
                <a:sym typeface="Arv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verpass Light"/>
              <a:buNone/>
              <a:defRPr sz="280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verpass Light"/>
              <a:buNone/>
              <a:defRPr sz="280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verpass Light"/>
              <a:buNone/>
              <a:defRPr sz="280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verpass Light"/>
              <a:buNone/>
              <a:defRPr sz="280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verpass Light"/>
              <a:buNone/>
              <a:defRPr sz="280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verpass Light"/>
              <a:buNone/>
              <a:defRPr sz="280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verpass Light"/>
              <a:buNone/>
              <a:defRPr sz="280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verpass Light"/>
              <a:buNone/>
              <a:defRPr sz="280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9pPr>
          </a:lstStyle>
          <a:p>
            <a:endParaRPr/>
          </a:p>
        </p:txBody>
      </p:sp>
      <p:sp>
        <p:nvSpPr>
          <p:cNvPr id="121" name="Google Shape;121;p21"/>
          <p:cNvSpPr/>
          <p:nvPr/>
        </p:nvSpPr>
        <p:spPr>
          <a:xfrm flipH="1">
            <a:off x="1143933" y="9122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22" name="Google Shape;122;p21"/>
          <p:cNvSpPr/>
          <p:nvPr/>
        </p:nvSpPr>
        <p:spPr>
          <a:xfrm flipH="1">
            <a:off x="1143933" y="9122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23" name="Google Shape;123;p21"/>
          <p:cNvSpPr/>
          <p:nvPr/>
        </p:nvSpPr>
        <p:spPr>
          <a:xfrm>
            <a:off x="7999307" y="9122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24" name="Google Shape;124;p21"/>
          <p:cNvSpPr/>
          <p:nvPr/>
        </p:nvSpPr>
        <p:spPr>
          <a:xfrm>
            <a:off x="7999307" y="9122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25" name="Google Shape;125;p21"/>
          <p:cNvSpPr/>
          <p:nvPr/>
        </p:nvSpPr>
        <p:spPr>
          <a:xfrm flipH="1">
            <a:off x="1143933" y="9122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760139"/>
            <a:ext cx="9144000" cy="383361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0" y="0"/>
            <a:ext cx="9144000" cy="38336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8">
    <p:bg>
      <p:bgPr>
        <a:solidFill>
          <a:schemeClr val="lt1"/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8_1">
    <p:bg>
      <p:bgPr>
        <a:solidFill>
          <a:schemeClr val="lt1"/>
        </a:solid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LANK_1_2">
    <p:bg>
      <p:bgPr>
        <a:solidFill>
          <a:schemeClr val="lt1"/>
        </a:soli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LANK_1_1_1">
    <p:bg>
      <p:bgPr>
        <a:solidFill>
          <a:schemeClr val="dk2"/>
        </a:solid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267494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6" name="Imagen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652"/>
            <a:ext cx="9144000" cy="906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8537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lt1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ctrTitle"/>
          </p:nvPr>
        </p:nvSpPr>
        <p:spPr>
          <a:xfrm>
            <a:off x="713225" y="1782608"/>
            <a:ext cx="4398300" cy="205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nton"/>
              <a:buNone/>
              <a:defRPr sz="4800">
                <a:latin typeface="Anton"/>
                <a:ea typeface="Anton"/>
                <a:cs typeface="Anton"/>
                <a:sym typeface="Anto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nton"/>
              <a:buNone/>
              <a:defRPr sz="120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nton"/>
              <a:buNone/>
              <a:defRPr sz="120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nton"/>
              <a:buNone/>
              <a:defRPr sz="120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nton"/>
              <a:buNone/>
              <a:defRPr sz="120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nton"/>
              <a:buNone/>
              <a:defRPr sz="120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nton"/>
              <a:buNone/>
              <a:defRPr sz="120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nton"/>
              <a:buNone/>
              <a:defRPr sz="120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nton"/>
              <a:buNone/>
              <a:defRPr sz="120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713225" y="4135857"/>
            <a:ext cx="29346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vo"/>
              <a:buNone/>
              <a:defRPr sz="1400">
                <a:latin typeface="Arvo"/>
                <a:ea typeface="Arvo"/>
                <a:cs typeface="Arvo"/>
                <a:sym typeface="Arv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vo"/>
              <a:buNone/>
              <a:defRPr sz="1000">
                <a:solidFill>
                  <a:srgbClr val="000000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vo"/>
              <a:buNone/>
              <a:defRPr sz="1000">
                <a:solidFill>
                  <a:srgbClr val="000000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vo"/>
              <a:buNone/>
              <a:defRPr sz="1000">
                <a:solidFill>
                  <a:srgbClr val="000000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vo"/>
              <a:buNone/>
              <a:defRPr sz="1000">
                <a:solidFill>
                  <a:srgbClr val="000000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vo"/>
              <a:buNone/>
              <a:defRPr sz="1000">
                <a:solidFill>
                  <a:srgbClr val="000000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vo"/>
              <a:buNone/>
              <a:defRPr sz="1000">
                <a:solidFill>
                  <a:srgbClr val="000000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vo"/>
              <a:buNone/>
              <a:defRPr sz="1000">
                <a:solidFill>
                  <a:srgbClr val="000000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vo"/>
              <a:buNone/>
              <a:defRPr sz="1000">
                <a:solidFill>
                  <a:srgbClr val="000000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title" idx="2" hasCustomPrompt="1"/>
          </p:nvPr>
        </p:nvSpPr>
        <p:spPr>
          <a:xfrm>
            <a:off x="713225" y="539503"/>
            <a:ext cx="2171400" cy="7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nton"/>
              <a:buNone/>
              <a:defRPr sz="4700">
                <a:latin typeface="Anton"/>
                <a:ea typeface="Anton"/>
                <a:cs typeface="Anton"/>
                <a:sym typeface="Anto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nton"/>
              <a:buNone/>
              <a:defRPr sz="480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nton"/>
              <a:buNone/>
              <a:defRPr sz="480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nton"/>
              <a:buNone/>
              <a:defRPr sz="480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nton"/>
              <a:buNone/>
              <a:defRPr sz="480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nton"/>
              <a:buNone/>
              <a:defRPr sz="480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nton"/>
              <a:buNone/>
              <a:defRPr sz="480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nton"/>
              <a:buNone/>
              <a:defRPr sz="480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nton"/>
              <a:buNone/>
              <a:defRPr sz="480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r>
              <a:t>xx%</a:t>
            </a:r>
          </a:p>
        </p:txBody>
      </p:sp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760139"/>
            <a:ext cx="9144000" cy="38336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accent5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body" idx="1"/>
          </p:nvPr>
        </p:nvSpPr>
        <p:spPr>
          <a:xfrm>
            <a:off x="724200" y="1228675"/>
            <a:ext cx="7695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vo"/>
              <a:buChar char="●"/>
              <a:defRPr sz="12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vo"/>
              <a:buChar char="○"/>
              <a:defRPr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vo"/>
              <a:buChar char="■"/>
              <a:defRPr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vo"/>
              <a:buChar char="●"/>
              <a:defRPr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vo"/>
              <a:buChar char="○"/>
              <a:defRPr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vo"/>
              <a:buChar char="■"/>
              <a:defRPr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vo"/>
              <a:buChar char="●"/>
              <a:defRPr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vo"/>
              <a:buChar char="○"/>
              <a:defRPr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Arvo"/>
              <a:buChar char="■"/>
              <a:defRPr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 dirty="0"/>
          </a:p>
        </p:txBody>
      </p:sp>
      <p:sp>
        <p:nvSpPr>
          <p:cNvPr id="21" name="Google Shape;21;p4"/>
          <p:cNvSpPr txBox="1">
            <a:spLocks noGrp="1"/>
          </p:cNvSpPr>
          <p:nvPr>
            <p:ph type="ctrTitle"/>
          </p:nvPr>
        </p:nvSpPr>
        <p:spPr>
          <a:xfrm>
            <a:off x="1187550" y="415250"/>
            <a:ext cx="6768900" cy="65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5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5183" y="3950899"/>
            <a:ext cx="9159183" cy="119260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lt1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ctrTitle"/>
          </p:nvPr>
        </p:nvSpPr>
        <p:spPr>
          <a:xfrm>
            <a:off x="798927" y="2821425"/>
            <a:ext cx="3348300" cy="73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Anton"/>
              <a:buNone/>
              <a:defRPr sz="2400">
                <a:solidFill>
                  <a:schemeClr val="accent4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nton"/>
              <a:buNone/>
              <a:defRPr sz="12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nton"/>
              <a:buNone/>
              <a:defRPr sz="12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nton"/>
              <a:buNone/>
              <a:defRPr sz="12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nton"/>
              <a:buNone/>
              <a:defRPr sz="12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nton"/>
              <a:buNone/>
              <a:defRPr sz="12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nton"/>
              <a:buNone/>
              <a:defRPr sz="12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nton"/>
              <a:buNone/>
              <a:defRPr sz="12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nton"/>
              <a:buNone/>
              <a:defRPr sz="12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ubTitle" idx="1"/>
          </p:nvPr>
        </p:nvSpPr>
        <p:spPr>
          <a:xfrm>
            <a:off x="798900" y="3552325"/>
            <a:ext cx="3348300" cy="91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000"/>
              <a:buFont typeface="Arvo"/>
              <a:buNone/>
              <a:defRPr sz="1600">
                <a:solidFill>
                  <a:schemeClr val="accent4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vo"/>
              <a:buNone/>
              <a:defRPr sz="10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vo"/>
              <a:buNone/>
              <a:defRPr sz="10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vo"/>
              <a:buNone/>
              <a:defRPr sz="10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vo"/>
              <a:buNone/>
              <a:defRPr sz="10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vo"/>
              <a:buNone/>
              <a:defRPr sz="10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vo"/>
              <a:buNone/>
              <a:defRPr sz="10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vo"/>
              <a:buNone/>
              <a:defRPr sz="10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vo"/>
              <a:buNone/>
              <a:defRPr sz="10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ctrTitle" idx="2"/>
          </p:nvPr>
        </p:nvSpPr>
        <p:spPr>
          <a:xfrm>
            <a:off x="4996751" y="2821425"/>
            <a:ext cx="3348300" cy="73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Anton"/>
              <a:buNone/>
              <a:defRPr sz="2400">
                <a:solidFill>
                  <a:schemeClr val="accent4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nton"/>
              <a:buNone/>
              <a:defRPr sz="12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nton"/>
              <a:buNone/>
              <a:defRPr sz="12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nton"/>
              <a:buNone/>
              <a:defRPr sz="12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nton"/>
              <a:buNone/>
              <a:defRPr sz="12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nton"/>
              <a:buNone/>
              <a:defRPr sz="12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nton"/>
              <a:buNone/>
              <a:defRPr sz="12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nton"/>
              <a:buNone/>
              <a:defRPr sz="12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nton"/>
              <a:buNone/>
              <a:defRPr sz="12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ubTitle" idx="3"/>
          </p:nvPr>
        </p:nvSpPr>
        <p:spPr>
          <a:xfrm>
            <a:off x="4996721" y="3552325"/>
            <a:ext cx="3348300" cy="91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000"/>
              <a:buFont typeface="Arvo"/>
              <a:buNone/>
              <a:defRPr sz="1600">
                <a:solidFill>
                  <a:schemeClr val="accent4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vo"/>
              <a:buNone/>
              <a:defRPr sz="10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vo"/>
              <a:buNone/>
              <a:defRPr sz="10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vo"/>
              <a:buNone/>
              <a:defRPr sz="10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vo"/>
              <a:buNone/>
              <a:defRPr sz="10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vo"/>
              <a:buNone/>
              <a:defRPr sz="10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vo"/>
              <a:buNone/>
              <a:defRPr sz="10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vo"/>
              <a:buNone/>
              <a:defRPr sz="10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vo"/>
              <a:buNone/>
              <a:defRPr sz="10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ctrTitle" idx="4"/>
          </p:nvPr>
        </p:nvSpPr>
        <p:spPr>
          <a:xfrm>
            <a:off x="1187550" y="415250"/>
            <a:ext cx="6768900" cy="65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500">
                <a:latin typeface="Anton"/>
                <a:ea typeface="Anton"/>
                <a:cs typeface="Anton"/>
                <a:sym typeface="Anton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5183" y="3950899"/>
            <a:ext cx="9159183" cy="1192602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652"/>
            <a:ext cx="9144000" cy="90693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lt1"/>
        </a:solid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ctrTitle"/>
          </p:nvPr>
        </p:nvSpPr>
        <p:spPr>
          <a:xfrm>
            <a:off x="1187550" y="415250"/>
            <a:ext cx="6768900" cy="65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500">
                <a:latin typeface="Anton"/>
                <a:ea typeface="Anton"/>
                <a:cs typeface="Anton"/>
                <a:sym typeface="Anton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760139"/>
            <a:ext cx="9144000" cy="383361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652"/>
            <a:ext cx="9144000" cy="90693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dk2"/>
        </a:solid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5024275" y="2991150"/>
            <a:ext cx="3406500" cy="161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vo"/>
              <a:buChar char="●"/>
              <a:defRPr sz="1600">
                <a:solidFill>
                  <a:srgbClr val="333644"/>
                </a:solidFill>
                <a:latin typeface="Arvo"/>
                <a:ea typeface="Arvo"/>
                <a:cs typeface="Arvo"/>
                <a:sym typeface="Arvo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vo"/>
              <a:buChar char="○"/>
              <a:defRPr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vo"/>
              <a:buChar char="■"/>
              <a:defRPr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vo"/>
              <a:buChar char="●"/>
              <a:defRPr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vo"/>
              <a:buChar char="○"/>
              <a:defRPr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vo"/>
              <a:buChar char="■"/>
              <a:defRPr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vo"/>
              <a:buChar char="●"/>
              <a:defRPr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vo"/>
              <a:buChar char="○"/>
              <a:defRPr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400"/>
              <a:buFont typeface="Arvo"/>
              <a:buChar char="■"/>
              <a:defRPr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ctrTitle"/>
          </p:nvPr>
        </p:nvSpPr>
        <p:spPr>
          <a:xfrm>
            <a:off x="3586375" y="1263775"/>
            <a:ext cx="4844400" cy="94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Anton"/>
              <a:buNone/>
              <a:defRPr sz="4800">
                <a:solidFill>
                  <a:schemeClr val="accent4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nton"/>
              <a:buNone/>
              <a:defRPr sz="18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nton"/>
              <a:buNone/>
              <a:defRPr sz="18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nton"/>
              <a:buNone/>
              <a:defRPr sz="18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nton"/>
              <a:buNone/>
              <a:defRPr sz="18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nton"/>
              <a:buNone/>
              <a:defRPr sz="18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nton"/>
              <a:buNone/>
              <a:defRPr sz="18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nton"/>
              <a:buNone/>
              <a:defRPr sz="18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nton"/>
              <a:buNone/>
              <a:defRPr sz="18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endParaRPr/>
          </a:p>
        </p:txBody>
      </p:sp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2070" y="-17253"/>
            <a:ext cx="9159183" cy="119260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lt1"/>
        </a:solid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 txBox="1">
            <a:spLocks noGrp="1"/>
          </p:cNvSpPr>
          <p:nvPr>
            <p:ph type="ctrTitle"/>
          </p:nvPr>
        </p:nvSpPr>
        <p:spPr>
          <a:xfrm>
            <a:off x="4245425" y="1782600"/>
            <a:ext cx="4185600" cy="205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nton"/>
              <a:buNone/>
              <a:defRPr sz="4800">
                <a:latin typeface="Anton"/>
                <a:ea typeface="Anton"/>
                <a:cs typeface="Anton"/>
                <a:sym typeface="Anton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nton"/>
              <a:buNone/>
              <a:defRPr sz="120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nton"/>
              <a:buNone/>
              <a:defRPr sz="120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nton"/>
              <a:buNone/>
              <a:defRPr sz="120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nton"/>
              <a:buNone/>
              <a:defRPr sz="120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nton"/>
              <a:buNone/>
              <a:defRPr sz="120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nton"/>
              <a:buNone/>
              <a:defRPr sz="120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nton"/>
              <a:buNone/>
              <a:defRPr sz="120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nton"/>
              <a:buNone/>
              <a:defRPr sz="120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ubTitle" idx="1"/>
          </p:nvPr>
        </p:nvSpPr>
        <p:spPr>
          <a:xfrm>
            <a:off x="5496300" y="4135857"/>
            <a:ext cx="29346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vo"/>
              <a:buNone/>
              <a:defRPr sz="1400">
                <a:latin typeface="Arvo"/>
                <a:ea typeface="Arvo"/>
                <a:cs typeface="Arvo"/>
                <a:sym typeface="Arvo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vo"/>
              <a:buNone/>
              <a:defRPr sz="1000">
                <a:solidFill>
                  <a:srgbClr val="000000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vo"/>
              <a:buNone/>
              <a:defRPr sz="1000">
                <a:solidFill>
                  <a:srgbClr val="000000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vo"/>
              <a:buNone/>
              <a:defRPr sz="1000">
                <a:solidFill>
                  <a:srgbClr val="000000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vo"/>
              <a:buNone/>
              <a:defRPr sz="1000">
                <a:solidFill>
                  <a:srgbClr val="000000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vo"/>
              <a:buNone/>
              <a:defRPr sz="1000">
                <a:solidFill>
                  <a:srgbClr val="000000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vo"/>
              <a:buNone/>
              <a:defRPr sz="1000">
                <a:solidFill>
                  <a:srgbClr val="000000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vo"/>
              <a:buNone/>
              <a:defRPr sz="1000">
                <a:solidFill>
                  <a:srgbClr val="000000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vo"/>
              <a:buNone/>
              <a:defRPr sz="1000">
                <a:solidFill>
                  <a:srgbClr val="000000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title" idx="2" hasCustomPrompt="1"/>
          </p:nvPr>
        </p:nvSpPr>
        <p:spPr>
          <a:xfrm>
            <a:off x="6259500" y="539503"/>
            <a:ext cx="2171400" cy="7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nton"/>
              <a:buNone/>
              <a:defRPr sz="4700">
                <a:latin typeface="Anton"/>
                <a:ea typeface="Anton"/>
                <a:cs typeface="Anton"/>
                <a:sym typeface="Anton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nton"/>
              <a:buNone/>
              <a:defRPr sz="480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nton"/>
              <a:buNone/>
              <a:defRPr sz="480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nton"/>
              <a:buNone/>
              <a:defRPr sz="480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nton"/>
              <a:buNone/>
              <a:defRPr sz="480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nton"/>
              <a:buNone/>
              <a:defRPr sz="480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nton"/>
              <a:buNone/>
              <a:defRPr sz="480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nton"/>
              <a:buNone/>
              <a:defRPr sz="480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nton"/>
              <a:buNone/>
              <a:defRPr sz="480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dk2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0"/>
          <p:cNvSpPr txBox="1">
            <a:spLocks noGrp="1"/>
          </p:cNvSpPr>
          <p:nvPr>
            <p:ph type="ctrTitle"/>
          </p:nvPr>
        </p:nvSpPr>
        <p:spPr>
          <a:xfrm>
            <a:off x="1187550" y="415250"/>
            <a:ext cx="6768900" cy="65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500">
                <a:latin typeface="Anton"/>
                <a:ea typeface="Anton"/>
                <a:cs typeface="Anton"/>
                <a:sym typeface="Anton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5183" y="3950899"/>
            <a:ext cx="9159183" cy="1192602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noFill/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Palanquin Dark"/>
              <a:buNone/>
              <a:defRPr sz="2800">
                <a:solidFill>
                  <a:schemeClr val="accent5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Kirang Haerang"/>
              <a:buNone/>
              <a:defRPr sz="2800">
                <a:solidFill>
                  <a:schemeClr val="accent5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Kirang Haerang"/>
              <a:buNone/>
              <a:defRPr sz="2800">
                <a:solidFill>
                  <a:schemeClr val="accent5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Kirang Haerang"/>
              <a:buNone/>
              <a:defRPr sz="2800">
                <a:solidFill>
                  <a:schemeClr val="accent5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Kirang Haerang"/>
              <a:buNone/>
              <a:defRPr sz="2800">
                <a:solidFill>
                  <a:schemeClr val="accent5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Kirang Haerang"/>
              <a:buNone/>
              <a:defRPr sz="2800">
                <a:solidFill>
                  <a:schemeClr val="accent5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Kirang Haerang"/>
              <a:buNone/>
              <a:defRPr sz="2800">
                <a:solidFill>
                  <a:schemeClr val="accent5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Kirang Haerang"/>
              <a:buNone/>
              <a:defRPr sz="2800">
                <a:solidFill>
                  <a:schemeClr val="accent5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Kirang Haerang"/>
              <a:buNone/>
              <a:defRPr sz="2800">
                <a:solidFill>
                  <a:schemeClr val="accent5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Arvo"/>
              <a:buChar char="●"/>
              <a:defRPr sz="1800">
                <a:solidFill>
                  <a:schemeClr val="accent5"/>
                </a:solidFill>
                <a:latin typeface="Arvo"/>
                <a:ea typeface="Arvo"/>
                <a:cs typeface="Arvo"/>
                <a:sym typeface="Arv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vo"/>
              <a:buChar char="○"/>
              <a:defRPr>
                <a:solidFill>
                  <a:schemeClr val="accent5"/>
                </a:solidFill>
                <a:latin typeface="Arvo"/>
                <a:ea typeface="Arvo"/>
                <a:cs typeface="Arvo"/>
                <a:sym typeface="Arv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vo"/>
              <a:buChar char="■"/>
              <a:defRPr>
                <a:solidFill>
                  <a:schemeClr val="accent5"/>
                </a:solidFill>
                <a:latin typeface="Arvo"/>
                <a:ea typeface="Arvo"/>
                <a:cs typeface="Arvo"/>
                <a:sym typeface="Arv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vo"/>
              <a:buChar char="●"/>
              <a:defRPr>
                <a:solidFill>
                  <a:schemeClr val="accent5"/>
                </a:solidFill>
                <a:latin typeface="Arvo"/>
                <a:ea typeface="Arvo"/>
                <a:cs typeface="Arvo"/>
                <a:sym typeface="Arv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vo"/>
              <a:buChar char="○"/>
              <a:defRPr>
                <a:solidFill>
                  <a:schemeClr val="accent5"/>
                </a:solidFill>
                <a:latin typeface="Arvo"/>
                <a:ea typeface="Arvo"/>
                <a:cs typeface="Arvo"/>
                <a:sym typeface="Arv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vo"/>
              <a:buChar char="■"/>
              <a:defRPr>
                <a:solidFill>
                  <a:schemeClr val="accent5"/>
                </a:solidFill>
                <a:latin typeface="Arvo"/>
                <a:ea typeface="Arvo"/>
                <a:cs typeface="Arvo"/>
                <a:sym typeface="Arv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vo"/>
              <a:buChar char="●"/>
              <a:defRPr>
                <a:solidFill>
                  <a:schemeClr val="accent5"/>
                </a:solidFill>
                <a:latin typeface="Arvo"/>
                <a:ea typeface="Arvo"/>
                <a:cs typeface="Arvo"/>
                <a:sym typeface="Arv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vo"/>
              <a:buChar char="○"/>
              <a:defRPr>
                <a:solidFill>
                  <a:schemeClr val="accent5"/>
                </a:solidFill>
                <a:latin typeface="Arvo"/>
                <a:ea typeface="Arvo"/>
                <a:cs typeface="Arvo"/>
                <a:sym typeface="Arv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5"/>
              </a:buClr>
              <a:buSzPts val="1400"/>
              <a:buFont typeface="Arvo"/>
              <a:buChar char="■"/>
              <a:defRPr>
                <a:solidFill>
                  <a:schemeClr val="accent5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79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8" r:id="rId2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0E2A47"/>
        </a:solid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35" name="Google Shape;135;p27"/>
          <p:cNvSpPr txBox="1">
            <a:spLocks noGrp="1"/>
          </p:cNvSpPr>
          <p:nvPr>
            <p:ph type="title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136" name="Google Shape;136;p27"/>
          <p:cNvSpPr txBox="1">
            <a:spLocks noGrp="1"/>
          </p:cNvSpPr>
          <p:nvPr>
            <p:ph type="body" idx="1"/>
          </p:nvPr>
        </p:nvSpPr>
        <p:spPr>
          <a:xfrm>
            <a:off x="1068100" y="1695450"/>
            <a:ext cx="7047300" cy="25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8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e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0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emf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3" Type="http://schemas.openxmlformats.org/officeDocument/2006/relationships/image" Target="../media/image4.emf"/><Relationship Id="rId7" Type="http://schemas.openxmlformats.org/officeDocument/2006/relationships/image" Target="../media/image25.e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emf"/><Relationship Id="rId5" Type="http://schemas.openxmlformats.org/officeDocument/2006/relationships/image" Target="../media/image38.emf"/><Relationship Id="rId4" Type="http://schemas.openxmlformats.org/officeDocument/2006/relationships/image" Target="../media/image5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emf"/><Relationship Id="rId5" Type="http://schemas.openxmlformats.org/officeDocument/2006/relationships/image" Target="../media/image15.emf"/><Relationship Id="rId4" Type="http://schemas.openxmlformats.org/officeDocument/2006/relationships/image" Target="../media/image32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1.emf"/><Relationship Id="rId5" Type="http://schemas.openxmlformats.org/officeDocument/2006/relationships/image" Target="../media/image12.emf"/><Relationship Id="rId4" Type="http://schemas.openxmlformats.org/officeDocument/2006/relationships/image" Target="../media/image8.emf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2"/>
          <p:cNvSpPr txBox="1">
            <a:spLocks noGrp="1"/>
          </p:cNvSpPr>
          <p:nvPr>
            <p:ph type="ctrTitle"/>
          </p:nvPr>
        </p:nvSpPr>
        <p:spPr>
          <a:xfrm>
            <a:off x="438904" y="-881779"/>
            <a:ext cx="5961895" cy="333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s-PE" sz="11500" dirty="0" smtClean="0">
                <a:solidFill>
                  <a:srgbClr val="03485B"/>
                </a:solidFill>
              </a:rPr>
              <a:t>ATTORNEY</a:t>
            </a:r>
            <a:endParaRPr dirty="0">
              <a:solidFill>
                <a:srgbClr val="03485B"/>
              </a:solidFill>
              <a:sym typeface="Anton"/>
            </a:endParaRPr>
          </a:p>
        </p:txBody>
      </p:sp>
      <p:sp>
        <p:nvSpPr>
          <p:cNvPr id="149" name="Google Shape;149;p32"/>
          <p:cNvSpPr txBox="1">
            <a:spLocks noGrp="1"/>
          </p:cNvSpPr>
          <p:nvPr>
            <p:ph type="subTitle" idx="1"/>
          </p:nvPr>
        </p:nvSpPr>
        <p:spPr>
          <a:xfrm>
            <a:off x="639900" y="3429577"/>
            <a:ext cx="3312900" cy="6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latin typeface="Arvo"/>
                <a:ea typeface="Arvo"/>
                <a:cs typeface="Arvo"/>
                <a:sym typeface="Arvo"/>
              </a:rPr>
              <a:t>Here is where your presentation begins</a:t>
            </a:r>
            <a:endParaRPr sz="2400" dirty="0"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713225" y="2113792"/>
            <a:ext cx="316625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sz="4000" dirty="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rPr>
              <a:t>Free</a:t>
            </a:r>
            <a:r>
              <a:rPr lang="en" sz="7200" dirty="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rPr>
              <a:t> </a:t>
            </a:r>
            <a:r>
              <a:rPr lang="en" sz="4000" dirty="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rPr>
              <a:t>Template</a:t>
            </a:r>
            <a:endParaRPr lang="es-AR" sz="4000" dirty="0"/>
          </a:p>
        </p:txBody>
      </p:sp>
      <p:pic>
        <p:nvPicPr>
          <p:cNvPr id="65" name="Imagen 6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0861" y="829841"/>
            <a:ext cx="4017515" cy="403234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0" y="-34259"/>
            <a:ext cx="9144000" cy="38336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39"/>
          <p:cNvSpPr txBox="1">
            <a:spLocks noGrp="1"/>
          </p:cNvSpPr>
          <p:nvPr>
            <p:ph type="ctrTitle" idx="6"/>
          </p:nvPr>
        </p:nvSpPr>
        <p:spPr>
          <a:xfrm>
            <a:off x="1187550" y="415250"/>
            <a:ext cx="6768900" cy="65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4"/>
                </a:solidFill>
              </a:rPr>
              <a:t>WHAT SETS US </a:t>
            </a:r>
            <a:r>
              <a:rPr lang="en">
                <a:solidFill>
                  <a:schemeClr val="accent1"/>
                </a:solidFill>
              </a:rPr>
              <a:t>APART</a:t>
            </a:r>
            <a:r>
              <a:rPr lang="en">
                <a:solidFill>
                  <a:schemeClr val="accent4"/>
                </a:solidFill>
              </a:rPr>
              <a:t>?</a:t>
            </a:r>
            <a:endParaRPr>
              <a:solidFill>
                <a:schemeClr val="accent4"/>
              </a:solidFill>
            </a:endParaRPr>
          </a:p>
        </p:txBody>
      </p:sp>
      <p:sp>
        <p:nvSpPr>
          <p:cNvPr id="403" name="Google Shape;403;p39"/>
          <p:cNvSpPr txBox="1">
            <a:spLocks noGrp="1"/>
          </p:cNvSpPr>
          <p:nvPr>
            <p:ph type="ctrTitle"/>
          </p:nvPr>
        </p:nvSpPr>
        <p:spPr>
          <a:xfrm flipH="1">
            <a:off x="324342" y="1249058"/>
            <a:ext cx="3109200" cy="50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MERCURY</a:t>
            </a:r>
            <a:endParaRPr/>
          </a:p>
        </p:txBody>
      </p:sp>
      <p:sp>
        <p:nvSpPr>
          <p:cNvPr id="404" name="Google Shape;404;p39"/>
          <p:cNvSpPr txBox="1">
            <a:spLocks noGrp="1"/>
          </p:cNvSpPr>
          <p:nvPr>
            <p:ph type="subTitle" idx="1"/>
          </p:nvPr>
        </p:nvSpPr>
        <p:spPr>
          <a:xfrm flipH="1">
            <a:off x="324342" y="1670408"/>
            <a:ext cx="31092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Mercury is the closest planet to the Sun and the smallest one in the Solar System</a:t>
            </a:r>
            <a:endParaRPr/>
          </a:p>
        </p:txBody>
      </p:sp>
      <p:sp>
        <p:nvSpPr>
          <p:cNvPr id="405" name="Google Shape;405;p39"/>
          <p:cNvSpPr txBox="1">
            <a:spLocks noGrp="1"/>
          </p:cNvSpPr>
          <p:nvPr>
            <p:ph type="ctrTitle" idx="2"/>
          </p:nvPr>
        </p:nvSpPr>
        <p:spPr>
          <a:xfrm flipH="1">
            <a:off x="4921817" y="2319758"/>
            <a:ext cx="1909907" cy="50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SATURN</a:t>
            </a:r>
            <a:endParaRPr/>
          </a:p>
        </p:txBody>
      </p:sp>
      <p:sp>
        <p:nvSpPr>
          <p:cNvPr id="406" name="Google Shape;406;p39"/>
          <p:cNvSpPr txBox="1">
            <a:spLocks noGrp="1"/>
          </p:cNvSpPr>
          <p:nvPr>
            <p:ph type="subTitle" idx="3"/>
          </p:nvPr>
        </p:nvSpPr>
        <p:spPr>
          <a:xfrm flipH="1">
            <a:off x="4921817" y="2740983"/>
            <a:ext cx="1909907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Saturn is the ringed planet. It’s a gas giant, composed mostly of hydrogen and helium</a:t>
            </a:r>
            <a:endParaRPr/>
          </a:p>
        </p:txBody>
      </p:sp>
      <p:sp>
        <p:nvSpPr>
          <p:cNvPr id="407" name="Google Shape;407;p39"/>
          <p:cNvSpPr txBox="1">
            <a:spLocks noGrp="1"/>
          </p:cNvSpPr>
          <p:nvPr>
            <p:ph type="ctrTitle" idx="4"/>
          </p:nvPr>
        </p:nvSpPr>
        <p:spPr>
          <a:xfrm flipH="1">
            <a:off x="324342" y="3390358"/>
            <a:ext cx="3109200" cy="50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NEPTUNE</a:t>
            </a:r>
            <a:endParaRPr/>
          </a:p>
        </p:txBody>
      </p:sp>
      <p:sp>
        <p:nvSpPr>
          <p:cNvPr id="408" name="Google Shape;408;p39"/>
          <p:cNvSpPr txBox="1">
            <a:spLocks noGrp="1"/>
          </p:cNvSpPr>
          <p:nvPr>
            <p:ph type="subTitle" idx="5"/>
          </p:nvPr>
        </p:nvSpPr>
        <p:spPr>
          <a:xfrm flipH="1">
            <a:off x="324342" y="3811583"/>
            <a:ext cx="31092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Neptune is the farthest planet from the Sun and the fourth-largest by diameter</a:t>
            </a:r>
            <a:endParaRPr/>
          </a:p>
        </p:txBody>
      </p:sp>
      <p:sp>
        <p:nvSpPr>
          <p:cNvPr id="409" name="Google Shape;409;p39"/>
          <p:cNvSpPr/>
          <p:nvPr/>
        </p:nvSpPr>
        <p:spPr>
          <a:xfrm flipH="1">
            <a:off x="3993142" y="1777508"/>
            <a:ext cx="358200" cy="3582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" name="Google Shape;410;p39"/>
          <p:cNvSpPr/>
          <p:nvPr/>
        </p:nvSpPr>
        <p:spPr>
          <a:xfrm flipH="1">
            <a:off x="3993142" y="3000483"/>
            <a:ext cx="358200" cy="358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" name="Google Shape;411;p39"/>
          <p:cNvSpPr/>
          <p:nvPr/>
        </p:nvSpPr>
        <p:spPr>
          <a:xfrm flipH="1">
            <a:off x="3993142" y="4223458"/>
            <a:ext cx="358200" cy="3582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12" name="Google Shape;412;p39"/>
          <p:cNvCxnSpPr>
            <a:stCxn id="409" idx="4"/>
            <a:endCxn id="410" idx="0"/>
          </p:cNvCxnSpPr>
          <p:nvPr/>
        </p:nvCxnSpPr>
        <p:spPr>
          <a:xfrm>
            <a:off x="4172242" y="2135708"/>
            <a:ext cx="0" cy="864900"/>
          </a:xfrm>
          <a:prstGeom prst="straightConnector1">
            <a:avLst/>
          </a:prstGeom>
          <a:noFill/>
          <a:ln w="19050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13" name="Google Shape;413;p39"/>
          <p:cNvCxnSpPr>
            <a:stCxn id="410" idx="4"/>
            <a:endCxn id="411" idx="0"/>
          </p:cNvCxnSpPr>
          <p:nvPr/>
        </p:nvCxnSpPr>
        <p:spPr>
          <a:xfrm>
            <a:off x="4172242" y="3358683"/>
            <a:ext cx="0" cy="864900"/>
          </a:xfrm>
          <a:prstGeom prst="straightConnector1">
            <a:avLst/>
          </a:prstGeom>
          <a:noFill/>
          <a:ln w="19050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4066" y="1249058"/>
            <a:ext cx="2059519" cy="375376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40"/>
          <p:cNvSpPr txBox="1">
            <a:spLocks noGrp="1"/>
          </p:cNvSpPr>
          <p:nvPr>
            <p:ph type="subTitle" idx="4294967295"/>
          </p:nvPr>
        </p:nvSpPr>
        <p:spPr>
          <a:xfrm>
            <a:off x="713225" y="3782524"/>
            <a:ext cx="2406300" cy="58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vo"/>
              <a:buChar char="●"/>
            </a:pPr>
            <a:r>
              <a:rPr lang="en" sz="1400"/>
              <a:t>Research</a:t>
            </a:r>
            <a:endParaRPr sz="1400">
              <a:latin typeface="Arvo"/>
              <a:ea typeface="Arvo"/>
              <a:cs typeface="Arvo"/>
              <a:sym typeface="Arv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vo"/>
              <a:buChar char="●"/>
            </a:pPr>
            <a:r>
              <a:rPr lang="en" sz="1400"/>
              <a:t>Practical</a:t>
            </a:r>
            <a:endParaRPr sz="1400"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419" name="Google Shape;419;p40"/>
          <p:cNvSpPr txBox="1">
            <a:spLocks noGrp="1"/>
          </p:cNvSpPr>
          <p:nvPr>
            <p:ph type="ctrTitle"/>
          </p:nvPr>
        </p:nvSpPr>
        <p:spPr>
          <a:xfrm>
            <a:off x="1257269" y="98751"/>
            <a:ext cx="6768900" cy="65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</a:t>
            </a:r>
            <a:r>
              <a:rPr lang="en">
                <a:solidFill>
                  <a:schemeClr val="accent1"/>
                </a:solidFill>
              </a:rPr>
              <a:t>CURRICULUM</a:t>
            </a:r>
            <a:endParaRPr/>
          </a:p>
        </p:txBody>
      </p:sp>
      <p:sp>
        <p:nvSpPr>
          <p:cNvPr id="420" name="Google Shape;420;p40"/>
          <p:cNvSpPr txBox="1">
            <a:spLocks noGrp="1"/>
          </p:cNvSpPr>
          <p:nvPr>
            <p:ph type="subTitle" idx="4294967295"/>
          </p:nvPr>
        </p:nvSpPr>
        <p:spPr>
          <a:xfrm>
            <a:off x="713298" y="2072025"/>
            <a:ext cx="2406300" cy="26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400">
                <a:latin typeface="Arvo"/>
                <a:ea typeface="Arvo"/>
                <a:cs typeface="Arvo"/>
                <a:sym typeface="Arvo"/>
              </a:rPr>
              <a:t>Name of the </a:t>
            </a:r>
            <a:r>
              <a:rPr lang="en" sz="1400"/>
              <a:t>program</a:t>
            </a:r>
            <a:endParaRPr sz="1400"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421" name="Google Shape;421;p40"/>
          <p:cNvSpPr txBox="1">
            <a:spLocks noGrp="1"/>
          </p:cNvSpPr>
          <p:nvPr>
            <p:ph type="subTitle" idx="4294967295"/>
          </p:nvPr>
        </p:nvSpPr>
        <p:spPr>
          <a:xfrm>
            <a:off x="713225" y="2451025"/>
            <a:ext cx="2406300" cy="58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vo"/>
              <a:buChar char="●"/>
            </a:pPr>
            <a:r>
              <a:rPr lang="en" sz="1400"/>
              <a:t>Civil law</a:t>
            </a:r>
            <a:endParaRPr sz="1400">
              <a:latin typeface="Arvo"/>
              <a:ea typeface="Arvo"/>
              <a:cs typeface="Arvo"/>
              <a:sym typeface="Arv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vo"/>
              <a:buChar char="●"/>
            </a:pPr>
            <a:r>
              <a:rPr lang="en" sz="1400"/>
              <a:t>Criminal law</a:t>
            </a:r>
            <a:endParaRPr sz="1400"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422" name="Google Shape;422;p40"/>
          <p:cNvSpPr txBox="1">
            <a:spLocks noGrp="1"/>
          </p:cNvSpPr>
          <p:nvPr>
            <p:ph type="subTitle" idx="4294967295"/>
          </p:nvPr>
        </p:nvSpPr>
        <p:spPr>
          <a:xfrm>
            <a:off x="713298" y="3403524"/>
            <a:ext cx="2406300" cy="26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400"/>
              <a:t>Professional approach</a:t>
            </a:r>
            <a:endParaRPr sz="1400"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423" name="Google Shape;423;p40"/>
          <p:cNvSpPr txBox="1">
            <a:spLocks noGrp="1"/>
          </p:cNvSpPr>
          <p:nvPr>
            <p:ph type="subTitle" idx="4294967295"/>
          </p:nvPr>
        </p:nvSpPr>
        <p:spPr>
          <a:xfrm>
            <a:off x="713298" y="1456900"/>
            <a:ext cx="2406300" cy="26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latin typeface="Anton"/>
                <a:ea typeface="Anton"/>
                <a:cs typeface="Anton"/>
                <a:sym typeface="Anton"/>
              </a:rPr>
              <a:t>STUDY </a:t>
            </a:r>
            <a:r>
              <a:rPr lang="en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rPr>
              <a:t>PROGRAMS</a:t>
            </a:r>
            <a:endParaRPr>
              <a:solidFill>
                <a:schemeClr val="accent1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424" name="Google Shape;424;p40"/>
          <p:cNvSpPr txBox="1">
            <a:spLocks noGrp="1"/>
          </p:cNvSpPr>
          <p:nvPr>
            <p:ph type="subTitle" idx="4294967295"/>
          </p:nvPr>
        </p:nvSpPr>
        <p:spPr>
          <a:xfrm>
            <a:off x="6024398" y="1456900"/>
            <a:ext cx="2406300" cy="26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latin typeface="Anton"/>
                <a:ea typeface="Anton"/>
                <a:cs typeface="Anton"/>
                <a:sym typeface="Anton"/>
              </a:rPr>
              <a:t>ACADEMIC </a:t>
            </a:r>
            <a:r>
              <a:rPr lang="en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rPr>
              <a:t>DISCIPLINES</a:t>
            </a:r>
            <a:endParaRPr>
              <a:solidFill>
                <a:schemeClr val="accent1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425" name="Google Shape;425;p40"/>
          <p:cNvSpPr/>
          <p:nvPr/>
        </p:nvSpPr>
        <p:spPr>
          <a:xfrm>
            <a:off x="5157601" y="3539825"/>
            <a:ext cx="784238" cy="784246"/>
          </a:xfrm>
          <a:custGeom>
            <a:avLst/>
            <a:gdLst/>
            <a:ahLst/>
            <a:cxnLst/>
            <a:rect l="l" t="t" r="r" b="b"/>
            <a:pathLst>
              <a:path w="107173" h="107174" extrusionOk="0">
                <a:moveTo>
                  <a:pt x="53587" y="1"/>
                </a:moveTo>
                <a:cubicBezTo>
                  <a:pt x="23992" y="1"/>
                  <a:pt x="1" y="23992"/>
                  <a:pt x="1" y="53587"/>
                </a:cubicBezTo>
                <a:cubicBezTo>
                  <a:pt x="1" y="83182"/>
                  <a:pt x="23992" y="107174"/>
                  <a:pt x="53587" y="107174"/>
                </a:cubicBezTo>
                <a:cubicBezTo>
                  <a:pt x="83181" y="107174"/>
                  <a:pt x="107173" y="83182"/>
                  <a:pt x="107173" y="53587"/>
                </a:cubicBezTo>
                <a:cubicBezTo>
                  <a:pt x="107173" y="23992"/>
                  <a:pt x="83181" y="1"/>
                  <a:pt x="5358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" name="Google Shape;426;p40"/>
          <p:cNvSpPr/>
          <p:nvPr/>
        </p:nvSpPr>
        <p:spPr>
          <a:xfrm>
            <a:off x="7646371" y="2462125"/>
            <a:ext cx="784238" cy="784246"/>
          </a:xfrm>
          <a:custGeom>
            <a:avLst/>
            <a:gdLst/>
            <a:ahLst/>
            <a:cxnLst/>
            <a:rect l="l" t="t" r="r" b="b"/>
            <a:pathLst>
              <a:path w="107173" h="107174" extrusionOk="0">
                <a:moveTo>
                  <a:pt x="53587" y="1"/>
                </a:moveTo>
                <a:cubicBezTo>
                  <a:pt x="23992" y="1"/>
                  <a:pt x="1" y="23992"/>
                  <a:pt x="1" y="53587"/>
                </a:cubicBezTo>
                <a:cubicBezTo>
                  <a:pt x="1" y="83182"/>
                  <a:pt x="23992" y="107174"/>
                  <a:pt x="53587" y="107174"/>
                </a:cubicBezTo>
                <a:cubicBezTo>
                  <a:pt x="83181" y="107174"/>
                  <a:pt x="107173" y="83182"/>
                  <a:pt x="107173" y="53587"/>
                </a:cubicBezTo>
                <a:cubicBezTo>
                  <a:pt x="107173" y="23992"/>
                  <a:pt x="83181" y="1"/>
                  <a:pt x="5358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7" name="Google Shape;427;p40"/>
          <p:cNvSpPr/>
          <p:nvPr/>
        </p:nvSpPr>
        <p:spPr>
          <a:xfrm>
            <a:off x="6401986" y="2462125"/>
            <a:ext cx="784238" cy="784246"/>
          </a:xfrm>
          <a:custGeom>
            <a:avLst/>
            <a:gdLst/>
            <a:ahLst/>
            <a:cxnLst/>
            <a:rect l="l" t="t" r="r" b="b"/>
            <a:pathLst>
              <a:path w="107173" h="107174" extrusionOk="0">
                <a:moveTo>
                  <a:pt x="53587" y="1"/>
                </a:moveTo>
                <a:cubicBezTo>
                  <a:pt x="23992" y="1"/>
                  <a:pt x="1" y="23992"/>
                  <a:pt x="1" y="53587"/>
                </a:cubicBezTo>
                <a:cubicBezTo>
                  <a:pt x="1" y="83182"/>
                  <a:pt x="23992" y="107174"/>
                  <a:pt x="53587" y="107174"/>
                </a:cubicBezTo>
                <a:cubicBezTo>
                  <a:pt x="83181" y="107174"/>
                  <a:pt x="107173" y="83182"/>
                  <a:pt x="107173" y="53587"/>
                </a:cubicBezTo>
                <a:cubicBezTo>
                  <a:pt x="107173" y="23992"/>
                  <a:pt x="83181" y="1"/>
                  <a:pt x="5358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" name="Google Shape;428;p40"/>
          <p:cNvSpPr/>
          <p:nvPr/>
        </p:nvSpPr>
        <p:spPr>
          <a:xfrm>
            <a:off x="5157601" y="2462125"/>
            <a:ext cx="784238" cy="784246"/>
          </a:xfrm>
          <a:custGeom>
            <a:avLst/>
            <a:gdLst/>
            <a:ahLst/>
            <a:cxnLst/>
            <a:rect l="l" t="t" r="r" b="b"/>
            <a:pathLst>
              <a:path w="107173" h="107174" extrusionOk="0">
                <a:moveTo>
                  <a:pt x="53587" y="1"/>
                </a:moveTo>
                <a:cubicBezTo>
                  <a:pt x="23992" y="1"/>
                  <a:pt x="1" y="23992"/>
                  <a:pt x="1" y="53587"/>
                </a:cubicBezTo>
                <a:cubicBezTo>
                  <a:pt x="1" y="83182"/>
                  <a:pt x="23992" y="107174"/>
                  <a:pt x="53587" y="107174"/>
                </a:cubicBezTo>
                <a:cubicBezTo>
                  <a:pt x="83181" y="107174"/>
                  <a:pt x="107173" y="83182"/>
                  <a:pt x="107173" y="53587"/>
                </a:cubicBezTo>
                <a:cubicBezTo>
                  <a:pt x="107173" y="23992"/>
                  <a:pt x="83181" y="1"/>
                  <a:pt x="5358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" name="Google Shape;429;p40"/>
          <p:cNvSpPr/>
          <p:nvPr/>
        </p:nvSpPr>
        <p:spPr>
          <a:xfrm>
            <a:off x="7646371" y="3539816"/>
            <a:ext cx="784238" cy="784246"/>
          </a:xfrm>
          <a:custGeom>
            <a:avLst/>
            <a:gdLst/>
            <a:ahLst/>
            <a:cxnLst/>
            <a:rect l="l" t="t" r="r" b="b"/>
            <a:pathLst>
              <a:path w="107173" h="107174" extrusionOk="0">
                <a:moveTo>
                  <a:pt x="53587" y="1"/>
                </a:moveTo>
                <a:cubicBezTo>
                  <a:pt x="23992" y="1"/>
                  <a:pt x="1" y="23992"/>
                  <a:pt x="1" y="53587"/>
                </a:cubicBezTo>
                <a:cubicBezTo>
                  <a:pt x="1" y="83182"/>
                  <a:pt x="23992" y="107174"/>
                  <a:pt x="53587" y="107174"/>
                </a:cubicBezTo>
                <a:cubicBezTo>
                  <a:pt x="83181" y="107174"/>
                  <a:pt x="107173" y="83182"/>
                  <a:pt x="107173" y="53587"/>
                </a:cubicBezTo>
                <a:cubicBezTo>
                  <a:pt x="107173" y="23992"/>
                  <a:pt x="83181" y="1"/>
                  <a:pt x="5358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" name="Google Shape;430;p40"/>
          <p:cNvSpPr/>
          <p:nvPr/>
        </p:nvSpPr>
        <p:spPr>
          <a:xfrm>
            <a:off x="6401986" y="3539816"/>
            <a:ext cx="784238" cy="784246"/>
          </a:xfrm>
          <a:custGeom>
            <a:avLst/>
            <a:gdLst/>
            <a:ahLst/>
            <a:cxnLst/>
            <a:rect l="l" t="t" r="r" b="b"/>
            <a:pathLst>
              <a:path w="107173" h="107174" extrusionOk="0">
                <a:moveTo>
                  <a:pt x="53587" y="1"/>
                </a:moveTo>
                <a:cubicBezTo>
                  <a:pt x="23992" y="1"/>
                  <a:pt x="1" y="23992"/>
                  <a:pt x="1" y="53587"/>
                </a:cubicBezTo>
                <a:cubicBezTo>
                  <a:pt x="1" y="83182"/>
                  <a:pt x="23992" y="107174"/>
                  <a:pt x="53587" y="107174"/>
                </a:cubicBezTo>
                <a:cubicBezTo>
                  <a:pt x="83181" y="107174"/>
                  <a:pt x="107173" y="83182"/>
                  <a:pt x="107173" y="53587"/>
                </a:cubicBezTo>
                <a:cubicBezTo>
                  <a:pt x="107173" y="23992"/>
                  <a:pt x="83181" y="1"/>
                  <a:pt x="5358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31" name="Google Shape;431;p40"/>
          <p:cNvGrpSpPr/>
          <p:nvPr/>
        </p:nvGrpSpPr>
        <p:grpSpPr>
          <a:xfrm>
            <a:off x="2544200" y="3955588"/>
            <a:ext cx="1359201" cy="329496"/>
            <a:chOff x="6597250" y="3955588"/>
            <a:chExt cx="1359201" cy="329496"/>
          </a:xfrm>
        </p:grpSpPr>
        <p:sp>
          <p:nvSpPr>
            <p:cNvPr id="432" name="Google Shape;432;p40"/>
            <p:cNvSpPr/>
            <p:nvPr/>
          </p:nvSpPr>
          <p:spPr>
            <a:xfrm>
              <a:off x="6597250" y="3955588"/>
              <a:ext cx="78600" cy="78600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40"/>
            <p:cNvSpPr/>
            <p:nvPr/>
          </p:nvSpPr>
          <p:spPr>
            <a:xfrm>
              <a:off x="6853370" y="3955588"/>
              <a:ext cx="78600" cy="78600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40"/>
            <p:cNvSpPr/>
            <p:nvPr/>
          </p:nvSpPr>
          <p:spPr>
            <a:xfrm>
              <a:off x="7109490" y="3955588"/>
              <a:ext cx="78600" cy="78600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40"/>
            <p:cNvSpPr/>
            <p:nvPr/>
          </p:nvSpPr>
          <p:spPr>
            <a:xfrm>
              <a:off x="7365610" y="3955588"/>
              <a:ext cx="78600" cy="78600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40"/>
            <p:cNvSpPr/>
            <p:nvPr/>
          </p:nvSpPr>
          <p:spPr>
            <a:xfrm>
              <a:off x="7621730" y="3955588"/>
              <a:ext cx="78600" cy="78600"/>
            </a:xfrm>
            <a:prstGeom prst="ellipse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40"/>
            <p:cNvSpPr/>
            <p:nvPr/>
          </p:nvSpPr>
          <p:spPr>
            <a:xfrm>
              <a:off x="7877851" y="3955588"/>
              <a:ext cx="78600" cy="78600"/>
            </a:xfrm>
            <a:prstGeom prst="ellipse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40"/>
            <p:cNvSpPr/>
            <p:nvPr/>
          </p:nvSpPr>
          <p:spPr>
            <a:xfrm>
              <a:off x="6597250" y="4206485"/>
              <a:ext cx="78600" cy="78600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40"/>
            <p:cNvSpPr/>
            <p:nvPr/>
          </p:nvSpPr>
          <p:spPr>
            <a:xfrm>
              <a:off x="6853370" y="4206485"/>
              <a:ext cx="78600" cy="78600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40"/>
            <p:cNvSpPr/>
            <p:nvPr/>
          </p:nvSpPr>
          <p:spPr>
            <a:xfrm>
              <a:off x="7109490" y="4206485"/>
              <a:ext cx="78600" cy="78600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40"/>
            <p:cNvSpPr/>
            <p:nvPr/>
          </p:nvSpPr>
          <p:spPr>
            <a:xfrm>
              <a:off x="7365610" y="4206485"/>
              <a:ext cx="78600" cy="78600"/>
            </a:xfrm>
            <a:prstGeom prst="ellipse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40"/>
            <p:cNvSpPr/>
            <p:nvPr/>
          </p:nvSpPr>
          <p:spPr>
            <a:xfrm>
              <a:off x="7621730" y="4206485"/>
              <a:ext cx="78600" cy="78600"/>
            </a:xfrm>
            <a:prstGeom prst="ellipse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40"/>
            <p:cNvSpPr/>
            <p:nvPr/>
          </p:nvSpPr>
          <p:spPr>
            <a:xfrm>
              <a:off x="7877851" y="4206485"/>
              <a:ext cx="78600" cy="78600"/>
            </a:xfrm>
            <a:prstGeom prst="ellipse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4" name="Google Shape;444;p40"/>
          <p:cNvGrpSpPr/>
          <p:nvPr/>
        </p:nvGrpSpPr>
        <p:grpSpPr>
          <a:xfrm>
            <a:off x="7836147" y="3709216"/>
            <a:ext cx="404685" cy="445455"/>
            <a:chOff x="1425275" y="238125"/>
            <a:chExt cx="4749825" cy="5228350"/>
          </a:xfrm>
        </p:grpSpPr>
        <p:sp>
          <p:nvSpPr>
            <p:cNvPr id="445" name="Google Shape;445;p40"/>
            <p:cNvSpPr/>
            <p:nvPr/>
          </p:nvSpPr>
          <p:spPr>
            <a:xfrm>
              <a:off x="5377325" y="2464125"/>
              <a:ext cx="694850" cy="306375"/>
            </a:xfrm>
            <a:custGeom>
              <a:avLst/>
              <a:gdLst/>
              <a:ahLst/>
              <a:cxnLst/>
              <a:rect l="l" t="t" r="r" b="b"/>
              <a:pathLst>
                <a:path w="27794" h="12255" extrusionOk="0">
                  <a:moveTo>
                    <a:pt x="6128" y="0"/>
                  </a:moveTo>
                  <a:cubicBezTo>
                    <a:pt x="2745" y="0"/>
                    <a:pt x="0" y="2745"/>
                    <a:pt x="0" y="6128"/>
                  </a:cubicBezTo>
                  <a:cubicBezTo>
                    <a:pt x="0" y="9510"/>
                    <a:pt x="2745" y="12255"/>
                    <a:pt x="6128" y="12255"/>
                  </a:cubicBezTo>
                  <a:lnTo>
                    <a:pt x="21666" y="12255"/>
                  </a:lnTo>
                  <a:cubicBezTo>
                    <a:pt x="25048" y="12255"/>
                    <a:pt x="27793" y="9510"/>
                    <a:pt x="27793" y="6128"/>
                  </a:cubicBezTo>
                  <a:cubicBezTo>
                    <a:pt x="27793" y="2745"/>
                    <a:pt x="25048" y="0"/>
                    <a:pt x="216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40"/>
            <p:cNvSpPr/>
            <p:nvPr/>
          </p:nvSpPr>
          <p:spPr>
            <a:xfrm>
              <a:off x="2282475" y="238125"/>
              <a:ext cx="2748675" cy="2226025"/>
            </a:xfrm>
            <a:custGeom>
              <a:avLst/>
              <a:gdLst/>
              <a:ahLst/>
              <a:cxnLst/>
              <a:rect l="l" t="t" r="r" b="b"/>
              <a:pathLst>
                <a:path w="109947" h="89041" extrusionOk="0">
                  <a:moveTo>
                    <a:pt x="6128" y="0"/>
                  </a:moveTo>
                  <a:cubicBezTo>
                    <a:pt x="2746" y="0"/>
                    <a:pt x="1" y="2745"/>
                    <a:pt x="1" y="6127"/>
                  </a:cubicBezTo>
                  <a:lnTo>
                    <a:pt x="1" y="82913"/>
                  </a:lnTo>
                  <a:cubicBezTo>
                    <a:pt x="1" y="86295"/>
                    <a:pt x="2746" y="89040"/>
                    <a:pt x="6128" y="89040"/>
                  </a:cubicBezTo>
                  <a:lnTo>
                    <a:pt x="103820" y="89040"/>
                  </a:lnTo>
                  <a:cubicBezTo>
                    <a:pt x="107202" y="89040"/>
                    <a:pt x="109947" y="86295"/>
                    <a:pt x="109947" y="82913"/>
                  </a:cubicBezTo>
                  <a:lnTo>
                    <a:pt x="109947" y="6127"/>
                  </a:lnTo>
                  <a:cubicBezTo>
                    <a:pt x="109947" y="2745"/>
                    <a:pt x="107202" y="0"/>
                    <a:pt x="1038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40"/>
            <p:cNvSpPr/>
            <p:nvPr/>
          </p:nvSpPr>
          <p:spPr>
            <a:xfrm>
              <a:off x="3655575" y="238125"/>
              <a:ext cx="1375575" cy="2226025"/>
            </a:xfrm>
            <a:custGeom>
              <a:avLst/>
              <a:gdLst/>
              <a:ahLst/>
              <a:cxnLst/>
              <a:rect l="l" t="t" r="r" b="b"/>
              <a:pathLst>
                <a:path w="55023" h="89041" extrusionOk="0">
                  <a:moveTo>
                    <a:pt x="1" y="0"/>
                  </a:moveTo>
                  <a:lnTo>
                    <a:pt x="1" y="89040"/>
                  </a:lnTo>
                  <a:lnTo>
                    <a:pt x="48896" y="89040"/>
                  </a:lnTo>
                  <a:cubicBezTo>
                    <a:pt x="52278" y="89040"/>
                    <a:pt x="55023" y="86295"/>
                    <a:pt x="55023" y="82913"/>
                  </a:cubicBezTo>
                  <a:lnTo>
                    <a:pt x="55023" y="6127"/>
                  </a:lnTo>
                  <a:cubicBezTo>
                    <a:pt x="55023" y="2745"/>
                    <a:pt x="52278" y="0"/>
                    <a:pt x="48896" y="0"/>
                  </a:cubicBezTo>
                  <a:close/>
                </a:path>
              </a:pathLst>
            </a:custGeom>
            <a:solidFill>
              <a:srgbClr val="EEE1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40"/>
            <p:cNvSpPr/>
            <p:nvPr/>
          </p:nvSpPr>
          <p:spPr>
            <a:xfrm>
              <a:off x="1425275" y="2770475"/>
              <a:ext cx="4463075" cy="2696000"/>
            </a:xfrm>
            <a:custGeom>
              <a:avLst/>
              <a:gdLst/>
              <a:ahLst/>
              <a:cxnLst/>
              <a:rect l="l" t="t" r="r" b="b"/>
              <a:pathLst>
                <a:path w="178523" h="107840" extrusionOk="0">
                  <a:moveTo>
                    <a:pt x="28308" y="1"/>
                  </a:moveTo>
                  <a:lnTo>
                    <a:pt x="28308" y="25"/>
                  </a:lnTo>
                  <a:cubicBezTo>
                    <a:pt x="28272" y="25"/>
                    <a:pt x="28235" y="24"/>
                    <a:pt x="28198" y="24"/>
                  </a:cubicBezTo>
                  <a:cubicBezTo>
                    <a:pt x="25569" y="24"/>
                    <a:pt x="23151" y="1753"/>
                    <a:pt x="22353" y="4388"/>
                  </a:cubicBezTo>
                  <a:lnTo>
                    <a:pt x="270" y="79189"/>
                  </a:lnTo>
                  <a:cubicBezTo>
                    <a:pt x="99" y="79752"/>
                    <a:pt x="1" y="80341"/>
                    <a:pt x="1" y="80929"/>
                  </a:cubicBezTo>
                  <a:lnTo>
                    <a:pt x="1" y="101712"/>
                  </a:lnTo>
                  <a:cubicBezTo>
                    <a:pt x="1" y="105094"/>
                    <a:pt x="2746" y="107839"/>
                    <a:pt x="6128" y="107839"/>
                  </a:cubicBezTo>
                  <a:lnTo>
                    <a:pt x="172396" y="107839"/>
                  </a:lnTo>
                  <a:cubicBezTo>
                    <a:pt x="175778" y="107839"/>
                    <a:pt x="178523" y="105094"/>
                    <a:pt x="178523" y="101712"/>
                  </a:cubicBezTo>
                  <a:lnTo>
                    <a:pt x="178523" y="80929"/>
                  </a:lnTo>
                  <a:cubicBezTo>
                    <a:pt x="178523" y="80341"/>
                    <a:pt x="178425" y="79752"/>
                    <a:pt x="178278" y="79189"/>
                  </a:cubicBezTo>
                  <a:lnTo>
                    <a:pt x="156171" y="4388"/>
                  </a:lnTo>
                  <a:cubicBezTo>
                    <a:pt x="155362" y="1618"/>
                    <a:pt x="149995" y="1"/>
                    <a:pt x="1499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40"/>
            <p:cNvSpPr/>
            <p:nvPr/>
          </p:nvSpPr>
          <p:spPr>
            <a:xfrm>
              <a:off x="3655575" y="2770475"/>
              <a:ext cx="2232775" cy="2696000"/>
            </a:xfrm>
            <a:custGeom>
              <a:avLst/>
              <a:gdLst/>
              <a:ahLst/>
              <a:cxnLst/>
              <a:rect l="l" t="t" r="r" b="b"/>
              <a:pathLst>
                <a:path w="89311" h="107840" extrusionOk="0">
                  <a:moveTo>
                    <a:pt x="1" y="1"/>
                  </a:moveTo>
                  <a:lnTo>
                    <a:pt x="1" y="107839"/>
                  </a:lnTo>
                  <a:lnTo>
                    <a:pt x="83184" y="107839"/>
                  </a:lnTo>
                  <a:cubicBezTo>
                    <a:pt x="86566" y="107839"/>
                    <a:pt x="89311" y="105094"/>
                    <a:pt x="89311" y="101712"/>
                  </a:cubicBezTo>
                  <a:lnTo>
                    <a:pt x="89311" y="80929"/>
                  </a:lnTo>
                  <a:cubicBezTo>
                    <a:pt x="89311" y="80341"/>
                    <a:pt x="89213" y="79752"/>
                    <a:pt x="89066" y="79189"/>
                  </a:cubicBezTo>
                  <a:lnTo>
                    <a:pt x="66959" y="4388"/>
                  </a:lnTo>
                  <a:cubicBezTo>
                    <a:pt x="66150" y="1618"/>
                    <a:pt x="60783" y="1"/>
                    <a:pt x="6078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40"/>
            <p:cNvSpPr/>
            <p:nvPr/>
          </p:nvSpPr>
          <p:spPr>
            <a:xfrm>
              <a:off x="2325975" y="2894250"/>
              <a:ext cx="2661675" cy="917875"/>
            </a:xfrm>
            <a:custGeom>
              <a:avLst/>
              <a:gdLst/>
              <a:ahLst/>
              <a:cxnLst/>
              <a:rect l="l" t="t" r="r" b="b"/>
              <a:pathLst>
                <a:path w="106467" h="36715" extrusionOk="0">
                  <a:moveTo>
                    <a:pt x="1" y="1"/>
                  </a:moveTo>
                  <a:cubicBezTo>
                    <a:pt x="8162" y="21470"/>
                    <a:pt x="28921" y="36715"/>
                    <a:pt x="53234" y="36715"/>
                  </a:cubicBezTo>
                  <a:cubicBezTo>
                    <a:pt x="77547" y="36715"/>
                    <a:pt x="98305" y="21470"/>
                    <a:pt x="106467" y="1"/>
                  </a:cubicBezTo>
                  <a:close/>
                  <a:moveTo>
                    <a:pt x="1" y="1"/>
                  </a:move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40"/>
            <p:cNvSpPr/>
            <p:nvPr/>
          </p:nvSpPr>
          <p:spPr>
            <a:xfrm>
              <a:off x="1629325" y="2157750"/>
              <a:ext cx="4055600" cy="919125"/>
            </a:xfrm>
            <a:custGeom>
              <a:avLst/>
              <a:gdLst/>
              <a:ahLst/>
              <a:cxnLst/>
              <a:rect l="l" t="t" r="r" b="b"/>
              <a:pathLst>
                <a:path w="162224" h="36765" extrusionOk="0">
                  <a:moveTo>
                    <a:pt x="9804" y="1"/>
                  </a:moveTo>
                  <a:cubicBezTo>
                    <a:pt x="4387" y="1"/>
                    <a:pt x="0" y="4413"/>
                    <a:pt x="0" y="9804"/>
                  </a:cubicBezTo>
                  <a:lnTo>
                    <a:pt x="0" y="26961"/>
                  </a:lnTo>
                  <a:cubicBezTo>
                    <a:pt x="0" y="32377"/>
                    <a:pt x="4387" y="36764"/>
                    <a:pt x="9804" y="36764"/>
                  </a:cubicBezTo>
                  <a:lnTo>
                    <a:pt x="152420" y="36764"/>
                  </a:lnTo>
                  <a:cubicBezTo>
                    <a:pt x="157812" y="36764"/>
                    <a:pt x="162224" y="32377"/>
                    <a:pt x="162224" y="26961"/>
                  </a:cubicBezTo>
                  <a:lnTo>
                    <a:pt x="162224" y="9804"/>
                  </a:lnTo>
                  <a:cubicBezTo>
                    <a:pt x="162224" y="4413"/>
                    <a:pt x="157812" y="1"/>
                    <a:pt x="1524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40"/>
            <p:cNvSpPr/>
            <p:nvPr/>
          </p:nvSpPr>
          <p:spPr>
            <a:xfrm>
              <a:off x="5868725" y="2147950"/>
              <a:ext cx="306375" cy="938725"/>
            </a:xfrm>
            <a:custGeom>
              <a:avLst/>
              <a:gdLst/>
              <a:ahLst/>
              <a:cxnLst/>
              <a:rect l="l" t="t" r="r" b="b"/>
              <a:pathLst>
                <a:path w="12255" h="37549" extrusionOk="0">
                  <a:moveTo>
                    <a:pt x="6128" y="1"/>
                  </a:moveTo>
                  <a:cubicBezTo>
                    <a:pt x="2745" y="1"/>
                    <a:pt x="0" y="2746"/>
                    <a:pt x="0" y="6128"/>
                  </a:cubicBezTo>
                  <a:lnTo>
                    <a:pt x="0" y="31421"/>
                  </a:lnTo>
                  <a:cubicBezTo>
                    <a:pt x="0" y="34803"/>
                    <a:pt x="2745" y="37548"/>
                    <a:pt x="6128" y="37548"/>
                  </a:cubicBezTo>
                  <a:cubicBezTo>
                    <a:pt x="9510" y="37548"/>
                    <a:pt x="12255" y="34803"/>
                    <a:pt x="12255" y="31421"/>
                  </a:cubicBezTo>
                  <a:lnTo>
                    <a:pt x="12255" y="6128"/>
                  </a:lnTo>
                  <a:cubicBezTo>
                    <a:pt x="12255" y="2746"/>
                    <a:pt x="9510" y="1"/>
                    <a:pt x="61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40"/>
            <p:cNvSpPr/>
            <p:nvPr/>
          </p:nvSpPr>
          <p:spPr>
            <a:xfrm>
              <a:off x="3044100" y="850825"/>
              <a:ext cx="1225450" cy="306400"/>
            </a:xfrm>
            <a:custGeom>
              <a:avLst/>
              <a:gdLst/>
              <a:ahLst/>
              <a:cxnLst/>
              <a:rect l="l" t="t" r="r" b="b"/>
              <a:pathLst>
                <a:path w="49018" h="12256" extrusionOk="0">
                  <a:moveTo>
                    <a:pt x="6127" y="1"/>
                  </a:moveTo>
                  <a:cubicBezTo>
                    <a:pt x="2745" y="1"/>
                    <a:pt x="0" y="2746"/>
                    <a:pt x="0" y="6128"/>
                  </a:cubicBezTo>
                  <a:cubicBezTo>
                    <a:pt x="0" y="9510"/>
                    <a:pt x="2745" y="12255"/>
                    <a:pt x="6127" y="12255"/>
                  </a:cubicBezTo>
                  <a:lnTo>
                    <a:pt x="42890" y="12255"/>
                  </a:lnTo>
                  <a:cubicBezTo>
                    <a:pt x="46273" y="12255"/>
                    <a:pt x="49018" y="9510"/>
                    <a:pt x="49018" y="6128"/>
                  </a:cubicBezTo>
                  <a:cubicBezTo>
                    <a:pt x="49018" y="2746"/>
                    <a:pt x="46273" y="1"/>
                    <a:pt x="4289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40"/>
            <p:cNvSpPr/>
            <p:nvPr/>
          </p:nvSpPr>
          <p:spPr>
            <a:xfrm>
              <a:off x="2890900" y="1463550"/>
              <a:ext cx="1531825" cy="306375"/>
            </a:xfrm>
            <a:custGeom>
              <a:avLst/>
              <a:gdLst/>
              <a:ahLst/>
              <a:cxnLst/>
              <a:rect l="l" t="t" r="r" b="b"/>
              <a:pathLst>
                <a:path w="61273" h="12255" extrusionOk="0">
                  <a:moveTo>
                    <a:pt x="6128" y="1"/>
                  </a:moveTo>
                  <a:cubicBezTo>
                    <a:pt x="2746" y="1"/>
                    <a:pt x="1" y="2746"/>
                    <a:pt x="1" y="6128"/>
                  </a:cubicBezTo>
                  <a:cubicBezTo>
                    <a:pt x="1" y="9510"/>
                    <a:pt x="2746" y="12255"/>
                    <a:pt x="6128" y="12255"/>
                  </a:cubicBezTo>
                  <a:lnTo>
                    <a:pt x="55146" y="12255"/>
                  </a:lnTo>
                  <a:cubicBezTo>
                    <a:pt x="58528" y="12255"/>
                    <a:pt x="61273" y="9510"/>
                    <a:pt x="61273" y="6128"/>
                  </a:cubicBezTo>
                  <a:cubicBezTo>
                    <a:pt x="61273" y="2746"/>
                    <a:pt x="58528" y="1"/>
                    <a:pt x="5514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40"/>
            <p:cNvSpPr/>
            <p:nvPr/>
          </p:nvSpPr>
          <p:spPr>
            <a:xfrm>
              <a:off x="2890900" y="4118475"/>
              <a:ext cx="306400" cy="306375"/>
            </a:xfrm>
            <a:custGeom>
              <a:avLst/>
              <a:gdLst/>
              <a:ahLst/>
              <a:cxnLst/>
              <a:rect l="l" t="t" r="r" b="b"/>
              <a:pathLst>
                <a:path w="12256" h="12255" extrusionOk="0">
                  <a:moveTo>
                    <a:pt x="6128" y="12254"/>
                  </a:moveTo>
                  <a:cubicBezTo>
                    <a:pt x="9510" y="12254"/>
                    <a:pt x="12255" y="9509"/>
                    <a:pt x="12255" y="6127"/>
                  </a:cubicBezTo>
                  <a:cubicBezTo>
                    <a:pt x="12255" y="2770"/>
                    <a:pt x="9510" y="0"/>
                    <a:pt x="6128" y="0"/>
                  </a:cubicBezTo>
                  <a:cubicBezTo>
                    <a:pt x="2746" y="0"/>
                    <a:pt x="1" y="2770"/>
                    <a:pt x="1" y="6127"/>
                  </a:cubicBezTo>
                  <a:cubicBezTo>
                    <a:pt x="1" y="9509"/>
                    <a:pt x="2746" y="12254"/>
                    <a:pt x="6128" y="12254"/>
                  </a:cubicBezTo>
                  <a:close/>
                  <a:moveTo>
                    <a:pt x="6128" y="12254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40"/>
            <p:cNvSpPr/>
            <p:nvPr/>
          </p:nvSpPr>
          <p:spPr>
            <a:xfrm>
              <a:off x="3503625" y="4118475"/>
              <a:ext cx="306375" cy="306375"/>
            </a:xfrm>
            <a:custGeom>
              <a:avLst/>
              <a:gdLst/>
              <a:ahLst/>
              <a:cxnLst/>
              <a:rect l="l" t="t" r="r" b="b"/>
              <a:pathLst>
                <a:path w="12255" h="12255" extrusionOk="0">
                  <a:moveTo>
                    <a:pt x="6128" y="12254"/>
                  </a:moveTo>
                  <a:cubicBezTo>
                    <a:pt x="9510" y="12254"/>
                    <a:pt x="12255" y="9509"/>
                    <a:pt x="12255" y="6127"/>
                  </a:cubicBezTo>
                  <a:cubicBezTo>
                    <a:pt x="12255" y="2770"/>
                    <a:pt x="9510" y="0"/>
                    <a:pt x="6128" y="0"/>
                  </a:cubicBezTo>
                  <a:cubicBezTo>
                    <a:pt x="2746" y="0"/>
                    <a:pt x="1" y="2770"/>
                    <a:pt x="1" y="6127"/>
                  </a:cubicBezTo>
                  <a:cubicBezTo>
                    <a:pt x="1" y="9509"/>
                    <a:pt x="2746" y="12254"/>
                    <a:pt x="6128" y="12254"/>
                  </a:cubicBezTo>
                  <a:close/>
                  <a:moveTo>
                    <a:pt x="6128" y="12254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40"/>
            <p:cNvSpPr/>
            <p:nvPr/>
          </p:nvSpPr>
          <p:spPr>
            <a:xfrm>
              <a:off x="4116350" y="4118475"/>
              <a:ext cx="306375" cy="306375"/>
            </a:xfrm>
            <a:custGeom>
              <a:avLst/>
              <a:gdLst/>
              <a:ahLst/>
              <a:cxnLst/>
              <a:rect l="l" t="t" r="r" b="b"/>
              <a:pathLst>
                <a:path w="12255" h="12255" extrusionOk="0">
                  <a:moveTo>
                    <a:pt x="6128" y="12254"/>
                  </a:moveTo>
                  <a:cubicBezTo>
                    <a:pt x="9510" y="12254"/>
                    <a:pt x="12255" y="9509"/>
                    <a:pt x="12255" y="6127"/>
                  </a:cubicBezTo>
                  <a:cubicBezTo>
                    <a:pt x="12255" y="2770"/>
                    <a:pt x="9510" y="0"/>
                    <a:pt x="6128" y="0"/>
                  </a:cubicBezTo>
                  <a:cubicBezTo>
                    <a:pt x="2745" y="0"/>
                    <a:pt x="0" y="2770"/>
                    <a:pt x="0" y="6127"/>
                  </a:cubicBezTo>
                  <a:cubicBezTo>
                    <a:pt x="0" y="9509"/>
                    <a:pt x="2745" y="12254"/>
                    <a:pt x="6128" y="12254"/>
                  </a:cubicBezTo>
                  <a:close/>
                  <a:moveTo>
                    <a:pt x="6128" y="12254"/>
                  </a:moveTo>
                  <a:close/>
                </a:path>
              </a:pathLst>
            </a:custGeom>
            <a:solidFill>
              <a:srgbClr val="EEE1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40"/>
            <p:cNvSpPr/>
            <p:nvPr/>
          </p:nvSpPr>
          <p:spPr>
            <a:xfrm>
              <a:off x="4729075" y="4118475"/>
              <a:ext cx="306375" cy="306375"/>
            </a:xfrm>
            <a:custGeom>
              <a:avLst/>
              <a:gdLst/>
              <a:ahLst/>
              <a:cxnLst/>
              <a:rect l="l" t="t" r="r" b="b"/>
              <a:pathLst>
                <a:path w="12255" h="12255" extrusionOk="0">
                  <a:moveTo>
                    <a:pt x="6127" y="12254"/>
                  </a:moveTo>
                  <a:cubicBezTo>
                    <a:pt x="9510" y="12254"/>
                    <a:pt x="12255" y="9509"/>
                    <a:pt x="12255" y="6127"/>
                  </a:cubicBezTo>
                  <a:cubicBezTo>
                    <a:pt x="12255" y="2770"/>
                    <a:pt x="9510" y="0"/>
                    <a:pt x="6127" y="0"/>
                  </a:cubicBezTo>
                  <a:cubicBezTo>
                    <a:pt x="2745" y="0"/>
                    <a:pt x="0" y="2770"/>
                    <a:pt x="0" y="6127"/>
                  </a:cubicBezTo>
                  <a:cubicBezTo>
                    <a:pt x="0" y="9509"/>
                    <a:pt x="2745" y="12254"/>
                    <a:pt x="6127" y="12254"/>
                  </a:cubicBezTo>
                  <a:close/>
                  <a:moveTo>
                    <a:pt x="6127" y="12254"/>
                  </a:moveTo>
                  <a:close/>
                </a:path>
              </a:pathLst>
            </a:custGeom>
            <a:solidFill>
              <a:srgbClr val="EEE1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40"/>
            <p:cNvSpPr/>
            <p:nvPr/>
          </p:nvSpPr>
          <p:spPr>
            <a:xfrm>
              <a:off x="2890900" y="4741600"/>
              <a:ext cx="306400" cy="306375"/>
            </a:xfrm>
            <a:custGeom>
              <a:avLst/>
              <a:gdLst/>
              <a:ahLst/>
              <a:cxnLst/>
              <a:rect l="l" t="t" r="r" b="b"/>
              <a:pathLst>
                <a:path w="12256" h="12255" extrusionOk="0">
                  <a:moveTo>
                    <a:pt x="6128" y="12255"/>
                  </a:moveTo>
                  <a:cubicBezTo>
                    <a:pt x="9510" y="12255"/>
                    <a:pt x="12255" y="9510"/>
                    <a:pt x="12255" y="6128"/>
                  </a:cubicBezTo>
                  <a:cubicBezTo>
                    <a:pt x="12255" y="2745"/>
                    <a:pt x="9510" y="0"/>
                    <a:pt x="6128" y="0"/>
                  </a:cubicBezTo>
                  <a:cubicBezTo>
                    <a:pt x="2746" y="0"/>
                    <a:pt x="1" y="2745"/>
                    <a:pt x="1" y="6128"/>
                  </a:cubicBezTo>
                  <a:cubicBezTo>
                    <a:pt x="1" y="9510"/>
                    <a:pt x="2746" y="12255"/>
                    <a:pt x="6128" y="12255"/>
                  </a:cubicBezTo>
                  <a:close/>
                  <a:moveTo>
                    <a:pt x="6128" y="12255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40"/>
            <p:cNvSpPr/>
            <p:nvPr/>
          </p:nvSpPr>
          <p:spPr>
            <a:xfrm>
              <a:off x="3503625" y="4741600"/>
              <a:ext cx="306375" cy="306375"/>
            </a:xfrm>
            <a:custGeom>
              <a:avLst/>
              <a:gdLst/>
              <a:ahLst/>
              <a:cxnLst/>
              <a:rect l="l" t="t" r="r" b="b"/>
              <a:pathLst>
                <a:path w="12255" h="12255" extrusionOk="0">
                  <a:moveTo>
                    <a:pt x="6128" y="12255"/>
                  </a:moveTo>
                  <a:cubicBezTo>
                    <a:pt x="9510" y="12255"/>
                    <a:pt x="12255" y="9510"/>
                    <a:pt x="12255" y="6128"/>
                  </a:cubicBezTo>
                  <a:cubicBezTo>
                    <a:pt x="12255" y="2745"/>
                    <a:pt x="9510" y="0"/>
                    <a:pt x="6128" y="0"/>
                  </a:cubicBezTo>
                  <a:cubicBezTo>
                    <a:pt x="2746" y="0"/>
                    <a:pt x="1" y="2745"/>
                    <a:pt x="1" y="6128"/>
                  </a:cubicBezTo>
                  <a:cubicBezTo>
                    <a:pt x="1" y="9510"/>
                    <a:pt x="2746" y="12255"/>
                    <a:pt x="6128" y="12255"/>
                  </a:cubicBezTo>
                  <a:close/>
                  <a:moveTo>
                    <a:pt x="6128" y="12255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40"/>
            <p:cNvSpPr/>
            <p:nvPr/>
          </p:nvSpPr>
          <p:spPr>
            <a:xfrm>
              <a:off x="4116350" y="4741600"/>
              <a:ext cx="306375" cy="306375"/>
            </a:xfrm>
            <a:custGeom>
              <a:avLst/>
              <a:gdLst/>
              <a:ahLst/>
              <a:cxnLst/>
              <a:rect l="l" t="t" r="r" b="b"/>
              <a:pathLst>
                <a:path w="12255" h="12255" extrusionOk="0">
                  <a:moveTo>
                    <a:pt x="6128" y="12255"/>
                  </a:moveTo>
                  <a:cubicBezTo>
                    <a:pt x="9510" y="12255"/>
                    <a:pt x="12255" y="9510"/>
                    <a:pt x="12255" y="6128"/>
                  </a:cubicBezTo>
                  <a:cubicBezTo>
                    <a:pt x="12255" y="2745"/>
                    <a:pt x="9510" y="0"/>
                    <a:pt x="6128" y="0"/>
                  </a:cubicBezTo>
                  <a:cubicBezTo>
                    <a:pt x="2745" y="0"/>
                    <a:pt x="0" y="2745"/>
                    <a:pt x="0" y="6128"/>
                  </a:cubicBezTo>
                  <a:cubicBezTo>
                    <a:pt x="0" y="9510"/>
                    <a:pt x="2745" y="12255"/>
                    <a:pt x="6128" y="12255"/>
                  </a:cubicBezTo>
                  <a:close/>
                  <a:moveTo>
                    <a:pt x="6128" y="12255"/>
                  </a:moveTo>
                  <a:close/>
                </a:path>
              </a:pathLst>
            </a:custGeom>
            <a:solidFill>
              <a:srgbClr val="EEE1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40"/>
            <p:cNvSpPr/>
            <p:nvPr/>
          </p:nvSpPr>
          <p:spPr>
            <a:xfrm>
              <a:off x="4729075" y="4741600"/>
              <a:ext cx="306375" cy="306375"/>
            </a:xfrm>
            <a:custGeom>
              <a:avLst/>
              <a:gdLst/>
              <a:ahLst/>
              <a:cxnLst/>
              <a:rect l="l" t="t" r="r" b="b"/>
              <a:pathLst>
                <a:path w="12255" h="12255" extrusionOk="0">
                  <a:moveTo>
                    <a:pt x="6127" y="12255"/>
                  </a:moveTo>
                  <a:cubicBezTo>
                    <a:pt x="9510" y="12255"/>
                    <a:pt x="12255" y="9510"/>
                    <a:pt x="12255" y="6128"/>
                  </a:cubicBezTo>
                  <a:cubicBezTo>
                    <a:pt x="12255" y="2745"/>
                    <a:pt x="9510" y="0"/>
                    <a:pt x="6127" y="0"/>
                  </a:cubicBezTo>
                  <a:cubicBezTo>
                    <a:pt x="2745" y="0"/>
                    <a:pt x="0" y="2745"/>
                    <a:pt x="0" y="6128"/>
                  </a:cubicBezTo>
                  <a:cubicBezTo>
                    <a:pt x="0" y="9510"/>
                    <a:pt x="2745" y="12255"/>
                    <a:pt x="6127" y="12255"/>
                  </a:cubicBezTo>
                  <a:close/>
                  <a:moveTo>
                    <a:pt x="6127" y="12255"/>
                  </a:moveTo>
                  <a:close/>
                </a:path>
              </a:pathLst>
            </a:custGeom>
            <a:solidFill>
              <a:srgbClr val="EEE1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40"/>
            <p:cNvSpPr/>
            <p:nvPr/>
          </p:nvSpPr>
          <p:spPr>
            <a:xfrm>
              <a:off x="2278200" y="4118475"/>
              <a:ext cx="306375" cy="306375"/>
            </a:xfrm>
            <a:custGeom>
              <a:avLst/>
              <a:gdLst/>
              <a:ahLst/>
              <a:cxnLst/>
              <a:rect l="l" t="t" r="r" b="b"/>
              <a:pathLst>
                <a:path w="12255" h="12255" extrusionOk="0">
                  <a:moveTo>
                    <a:pt x="6127" y="12254"/>
                  </a:moveTo>
                  <a:cubicBezTo>
                    <a:pt x="9509" y="12254"/>
                    <a:pt x="12254" y="9509"/>
                    <a:pt x="12254" y="6127"/>
                  </a:cubicBezTo>
                  <a:cubicBezTo>
                    <a:pt x="12254" y="2770"/>
                    <a:pt x="9509" y="0"/>
                    <a:pt x="6127" y="0"/>
                  </a:cubicBezTo>
                  <a:cubicBezTo>
                    <a:pt x="2745" y="0"/>
                    <a:pt x="0" y="2770"/>
                    <a:pt x="0" y="6127"/>
                  </a:cubicBezTo>
                  <a:cubicBezTo>
                    <a:pt x="0" y="9509"/>
                    <a:pt x="2745" y="12254"/>
                    <a:pt x="6127" y="12254"/>
                  </a:cubicBezTo>
                  <a:close/>
                  <a:moveTo>
                    <a:pt x="6127" y="12254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40"/>
            <p:cNvSpPr/>
            <p:nvPr/>
          </p:nvSpPr>
          <p:spPr>
            <a:xfrm>
              <a:off x="2278200" y="4741600"/>
              <a:ext cx="306375" cy="306375"/>
            </a:xfrm>
            <a:custGeom>
              <a:avLst/>
              <a:gdLst/>
              <a:ahLst/>
              <a:cxnLst/>
              <a:rect l="l" t="t" r="r" b="b"/>
              <a:pathLst>
                <a:path w="12255" h="12255" extrusionOk="0">
                  <a:moveTo>
                    <a:pt x="6127" y="12255"/>
                  </a:moveTo>
                  <a:cubicBezTo>
                    <a:pt x="9509" y="12255"/>
                    <a:pt x="12254" y="9510"/>
                    <a:pt x="12254" y="6128"/>
                  </a:cubicBezTo>
                  <a:cubicBezTo>
                    <a:pt x="12254" y="2745"/>
                    <a:pt x="9509" y="0"/>
                    <a:pt x="6127" y="0"/>
                  </a:cubicBezTo>
                  <a:cubicBezTo>
                    <a:pt x="2745" y="0"/>
                    <a:pt x="0" y="2745"/>
                    <a:pt x="0" y="6128"/>
                  </a:cubicBezTo>
                  <a:cubicBezTo>
                    <a:pt x="0" y="9510"/>
                    <a:pt x="2745" y="12255"/>
                    <a:pt x="6127" y="12255"/>
                  </a:cubicBezTo>
                  <a:close/>
                  <a:moveTo>
                    <a:pt x="6127" y="12255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40"/>
            <p:cNvSpPr/>
            <p:nvPr/>
          </p:nvSpPr>
          <p:spPr>
            <a:xfrm>
              <a:off x="3655575" y="4741600"/>
              <a:ext cx="154425" cy="306375"/>
            </a:xfrm>
            <a:custGeom>
              <a:avLst/>
              <a:gdLst/>
              <a:ahLst/>
              <a:cxnLst/>
              <a:rect l="l" t="t" r="r" b="b"/>
              <a:pathLst>
                <a:path w="6177" h="12255" extrusionOk="0">
                  <a:moveTo>
                    <a:pt x="50" y="0"/>
                  </a:moveTo>
                  <a:cubicBezTo>
                    <a:pt x="25" y="0"/>
                    <a:pt x="25" y="0"/>
                    <a:pt x="1" y="0"/>
                  </a:cubicBezTo>
                  <a:lnTo>
                    <a:pt x="1" y="12255"/>
                  </a:lnTo>
                  <a:cubicBezTo>
                    <a:pt x="25" y="12255"/>
                    <a:pt x="25" y="12255"/>
                    <a:pt x="50" y="12255"/>
                  </a:cubicBezTo>
                  <a:cubicBezTo>
                    <a:pt x="3432" y="12255"/>
                    <a:pt x="6177" y="9510"/>
                    <a:pt x="6177" y="6128"/>
                  </a:cubicBezTo>
                  <a:cubicBezTo>
                    <a:pt x="6177" y="2745"/>
                    <a:pt x="3432" y="0"/>
                    <a:pt x="50" y="0"/>
                  </a:cubicBezTo>
                  <a:close/>
                  <a:moveTo>
                    <a:pt x="50" y="0"/>
                  </a:moveTo>
                  <a:close/>
                </a:path>
              </a:pathLst>
            </a:custGeom>
            <a:solidFill>
              <a:srgbClr val="EEE1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40"/>
            <p:cNvSpPr/>
            <p:nvPr/>
          </p:nvSpPr>
          <p:spPr>
            <a:xfrm>
              <a:off x="3655575" y="4118475"/>
              <a:ext cx="154425" cy="306375"/>
            </a:xfrm>
            <a:custGeom>
              <a:avLst/>
              <a:gdLst/>
              <a:ahLst/>
              <a:cxnLst/>
              <a:rect l="l" t="t" r="r" b="b"/>
              <a:pathLst>
                <a:path w="6177" h="12255" extrusionOk="0">
                  <a:moveTo>
                    <a:pt x="50" y="0"/>
                  </a:moveTo>
                  <a:cubicBezTo>
                    <a:pt x="25" y="0"/>
                    <a:pt x="25" y="0"/>
                    <a:pt x="1" y="0"/>
                  </a:cubicBezTo>
                  <a:lnTo>
                    <a:pt x="1" y="12254"/>
                  </a:lnTo>
                  <a:cubicBezTo>
                    <a:pt x="25" y="12254"/>
                    <a:pt x="25" y="12254"/>
                    <a:pt x="50" y="12254"/>
                  </a:cubicBezTo>
                  <a:cubicBezTo>
                    <a:pt x="3432" y="12254"/>
                    <a:pt x="6177" y="9509"/>
                    <a:pt x="6177" y="6127"/>
                  </a:cubicBezTo>
                  <a:cubicBezTo>
                    <a:pt x="6177" y="2770"/>
                    <a:pt x="3432" y="0"/>
                    <a:pt x="50" y="0"/>
                  </a:cubicBezTo>
                  <a:close/>
                  <a:moveTo>
                    <a:pt x="50" y="0"/>
                  </a:moveTo>
                  <a:close/>
                </a:path>
              </a:pathLst>
            </a:custGeom>
            <a:solidFill>
              <a:srgbClr val="EEE1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40"/>
            <p:cNvSpPr/>
            <p:nvPr/>
          </p:nvSpPr>
          <p:spPr>
            <a:xfrm>
              <a:off x="3655575" y="2894250"/>
              <a:ext cx="1332075" cy="917875"/>
            </a:xfrm>
            <a:custGeom>
              <a:avLst/>
              <a:gdLst/>
              <a:ahLst/>
              <a:cxnLst/>
              <a:rect l="l" t="t" r="r" b="b"/>
              <a:pathLst>
                <a:path w="53283" h="36715" extrusionOk="0">
                  <a:moveTo>
                    <a:pt x="1" y="1"/>
                  </a:moveTo>
                  <a:lnTo>
                    <a:pt x="1" y="36715"/>
                  </a:lnTo>
                  <a:lnTo>
                    <a:pt x="50" y="36715"/>
                  </a:lnTo>
                  <a:cubicBezTo>
                    <a:pt x="24363" y="36715"/>
                    <a:pt x="45121" y="21470"/>
                    <a:pt x="53283" y="1"/>
                  </a:cubicBezTo>
                  <a:close/>
                  <a:moveTo>
                    <a:pt x="1" y="1"/>
                  </a:move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40"/>
            <p:cNvSpPr/>
            <p:nvPr/>
          </p:nvSpPr>
          <p:spPr>
            <a:xfrm>
              <a:off x="3655575" y="2157750"/>
              <a:ext cx="2029350" cy="919125"/>
            </a:xfrm>
            <a:custGeom>
              <a:avLst/>
              <a:gdLst/>
              <a:ahLst/>
              <a:cxnLst/>
              <a:rect l="l" t="t" r="r" b="b"/>
              <a:pathLst>
                <a:path w="81174" h="36765" extrusionOk="0">
                  <a:moveTo>
                    <a:pt x="1" y="1"/>
                  </a:moveTo>
                  <a:lnTo>
                    <a:pt x="1" y="36764"/>
                  </a:lnTo>
                  <a:lnTo>
                    <a:pt x="71370" y="36764"/>
                  </a:lnTo>
                  <a:cubicBezTo>
                    <a:pt x="76762" y="36764"/>
                    <a:pt x="81174" y="32377"/>
                    <a:pt x="81174" y="26961"/>
                  </a:cubicBezTo>
                  <a:lnTo>
                    <a:pt x="81174" y="9804"/>
                  </a:lnTo>
                  <a:cubicBezTo>
                    <a:pt x="81174" y="4413"/>
                    <a:pt x="76762" y="1"/>
                    <a:pt x="713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40"/>
            <p:cNvSpPr/>
            <p:nvPr/>
          </p:nvSpPr>
          <p:spPr>
            <a:xfrm>
              <a:off x="3655575" y="1463550"/>
              <a:ext cx="767150" cy="306375"/>
            </a:xfrm>
            <a:custGeom>
              <a:avLst/>
              <a:gdLst/>
              <a:ahLst/>
              <a:cxnLst/>
              <a:rect l="l" t="t" r="r" b="b"/>
              <a:pathLst>
                <a:path w="30686" h="12255" extrusionOk="0">
                  <a:moveTo>
                    <a:pt x="1" y="1"/>
                  </a:moveTo>
                  <a:lnTo>
                    <a:pt x="1" y="12255"/>
                  </a:lnTo>
                  <a:lnTo>
                    <a:pt x="24559" y="12255"/>
                  </a:lnTo>
                  <a:cubicBezTo>
                    <a:pt x="27941" y="12255"/>
                    <a:pt x="30686" y="9510"/>
                    <a:pt x="30686" y="6128"/>
                  </a:cubicBezTo>
                  <a:cubicBezTo>
                    <a:pt x="30686" y="2746"/>
                    <a:pt x="27941" y="1"/>
                    <a:pt x="2455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40"/>
            <p:cNvSpPr/>
            <p:nvPr/>
          </p:nvSpPr>
          <p:spPr>
            <a:xfrm>
              <a:off x="3655575" y="850825"/>
              <a:ext cx="613975" cy="306400"/>
            </a:xfrm>
            <a:custGeom>
              <a:avLst/>
              <a:gdLst/>
              <a:ahLst/>
              <a:cxnLst/>
              <a:rect l="l" t="t" r="r" b="b"/>
              <a:pathLst>
                <a:path w="24559" h="12256" extrusionOk="0">
                  <a:moveTo>
                    <a:pt x="1" y="1"/>
                  </a:moveTo>
                  <a:lnTo>
                    <a:pt x="1" y="12255"/>
                  </a:lnTo>
                  <a:lnTo>
                    <a:pt x="18431" y="12255"/>
                  </a:lnTo>
                  <a:cubicBezTo>
                    <a:pt x="21814" y="12255"/>
                    <a:pt x="24559" y="9510"/>
                    <a:pt x="24559" y="6128"/>
                  </a:cubicBezTo>
                  <a:cubicBezTo>
                    <a:pt x="24559" y="2746"/>
                    <a:pt x="21814" y="1"/>
                    <a:pt x="1843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1" name="Google Shape;471;p40"/>
          <p:cNvGrpSpPr/>
          <p:nvPr/>
        </p:nvGrpSpPr>
        <p:grpSpPr>
          <a:xfrm>
            <a:off x="6617512" y="3709216"/>
            <a:ext cx="353212" cy="445455"/>
            <a:chOff x="1731650" y="238125"/>
            <a:chExt cx="4145675" cy="5228350"/>
          </a:xfrm>
        </p:grpSpPr>
        <p:sp>
          <p:nvSpPr>
            <p:cNvPr id="472" name="Google Shape;472;p40"/>
            <p:cNvSpPr/>
            <p:nvPr/>
          </p:nvSpPr>
          <p:spPr>
            <a:xfrm>
              <a:off x="3398250" y="2063400"/>
              <a:ext cx="824125" cy="471200"/>
            </a:xfrm>
            <a:custGeom>
              <a:avLst/>
              <a:gdLst/>
              <a:ahLst/>
              <a:cxnLst/>
              <a:rect l="l" t="t" r="r" b="b"/>
              <a:pathLst>
                <a:path w="32965" h="18848" extrusionOk="0">
                  <a:moveTo>
                    <a:pt x="0" y="1"/>
                  </a:moveTo>
                  <a:lnTo>
                    <a:pt x="0" y="18848"/>
                  </a:lnTo>
                  <a:lnTo>
                    <a:pt x="32964" y="18848"/>
                  </a:lnTo>
                  <a:lnTo>
                    <a:pt x="32964" y="1"/>
                  </a:lnTo>
                  <a:close/>
                </a:path>
              </a:pathLst>
            </a:custGeom>
            <a:solidFill>
              <a:srgbClr val="FDD1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40"/>
            <p:cNvSpPr/>
            <p:nvPr/>
          </p:nvSpPr>
          <p:spPr>
            <a:xfrm>
              <a:off x="3804475" y="2063400"/>
              <a:ext cx="417900" cy="471200"/>
            </a:xfrm>
            <a:custGeom>
              <a:avLst/>
              <a:gdLst/>
              <a:ahLst/>
              <a:cxnLst/>
              <a:rect l="l" t="t" r="r" b="b"/>
              <a:pathLst>
                <a:path w="16716" h="18848" extrusionOk="0">
                  <a:moveTo>
                    <a:pt x="0" y="1"/>
                  </a:moveTo>
                  <a:lnTo>
                    <a:pt x="0" y="18848"/>
                  </a:lnTo>
                  <a:lnTo>
                    <a:pt x="16715" y="18848"/>
                  </a:lnTo>
                  <a:lnTo>
                    <a:pt x="16715" y="1"/>
                  </a:lnTo>
                  <a:close/>
                </a:path>
              </a:pathLst>
            </a:custGeom>
            <a:solidFill>
              <a:srgbClr val="FFBB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40"/>
            <p:cNvSpPr/>
            <p:nvPr/>
          </p:nvSpPr>
          <p:spPr>
            <a:xfrm>
              <a:off x="2917250" y="497150"/>
              <a:ext cx="1785500" cy="1694950"/>
            </a:xfrm>
            <a:custGeom>
              <a:avLst/>
              <a:gdLst/>
              <a:ahLst/>
              <a:cxnLst/>
              <a:rect l="l" t="t" r="r" b="b"/>
              <a:pathLst>
                <a:path w="71420" h="67798" extrusionOk="0">
                  <a:moveTo>
                    <a:pt x="49308" y="1"/>
                  </a:moveTo>
                  <a:cubicBezTo>
                    <a:pt x="32346" y="1"/>
                    <a:pt x="4412" y="7807"/>
                    <a:pt x="4412" y="20226"/>
                  </a:cubicBezTo>
                  <a:lnTo>
                    <a:pt x="4412" y="22481"/>
                  </a:lnTo>
                  <a:cubicBezTo>
                    <a:pt x="1667" y="25226"/>
                    <a:pt x="1" y="29319"/>
                    <a:pt x="1" y="33804"/>
                  </a:cubicBezTo>
                  <a:cubicBezTo>
                    <a:pt x="1" y="39122"/>
                    <a:pt x="2256" y="43779"/>
                    <a:pt x="5858" y="46426"/>
                  </a:cubicBezTo>
                  <a:cubicBezTo>
                    <a:pt x="9927" y="58974"/>
                    <a:pt x="22010" y="67797"/>
                    <a:pt x="35636" y="67797"/>
                  </a:cubicBezTo>
                  <a:cubicBezTo>
                    <a:pt x="49190" y="67797"/>
                    <a:pt x="61248" y="59023"/>
                    <a:pt x="65366" y="46548"/>
                  </a:cubicBezTo>
                  <a:cubicBezTo>
                    <a:pt x="69066" y="43950"/>
                    <a:pt x="71419" y="39171"/>
                    <a:pt x="71419" y="33804"/>
                  </a:cubicBezTo>
                  <a:cubicBezTo>
                    <a:pt x="71419" y="29270"/>
                    <a:pt x="69679" y="25079"/>
                    <a:pt x="66861" y="22334"/>
                  </a:cubicBezTo>
                  <a:lnTo>
                    <a:pt x="66861" y="20226"/>
                  </a:lnTo>
                  <a:cubicBezTo>
                    <a:pt x="66861" y="13903"/>
                    <a:pt x="64875" y="8021"/>
                    <a:pt x="61518" y="3143"/>
                  </a:cubicBezTo>
                  <a:cubicBezTo>
                    <a:pt x="60039" y="1000"/>
                    <a:pt x="55375" y="1"/>
                    <a:pt x="49308" y="1"/>
                  </a:cubicBezTo>
                  <a:close/>
                </a:path>
              </a:pathLst>
            </a:custGeom>
            <a:solidFill>
              <a:srgbClr val="FFE4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40"/>
            <p:cNvSpPr/>
            <p:nvPr/>
          </p:nvSpPr>
          <p:spPr>
            <a:xfrm>
              <a:off x="2219375" y="2289500"/>
              <a:ext cx="3181250" cy="1301425"/>
            </a:xfrm>
            <a:custGeom>
              <a:avLst/>
              <a:gdLst/>
              <a:ahLst/>
              <a:cxnLst/>
              <a:rect l="l" t="t" r="r" b="b"/>
              <a:pathLst>
                <a:path w="127250" h="52057" extrusionOk="0">
                  <a:moveTo>
                    <a:pt x="47155" y="0"/>
                  </a:moveTo>
                  <a:lnTo>
                    <a:pt x="15710" y="11201"/>
                  </a:lnTo>
                  <a:cubicBezTo>
                    <a:pt x="6029" y="14632"/>
                    <a:pt x="0" y="22573"/>
                    <a:pt x="0" y="31935"/>
                  </a:cubicBezTo>
                  <a:lnTo>
                    <a:pt x="0" y="45930"/>
                  </a:lnTo>
                  <a:cubicBezTo>
                    <a:pt x="0" y="49312"/>
                    <a:pt x="2745" y="52057"/>
                    <a:pt x="6127" y="52057"/>
                  </a:cubicBezTo>
                  <a:lnTo>
                    <a:pt x="121123" y="52057"/>
                  </a:lnTo>
                  <a:cubicBezTo>
                    <a:pt x="124505" y="52057"/>
                    <a:pt x="127250" y="49312"/>
                    <a:pt x="127250" y="45930"/>
                  </a:cubicBezTo>
                  <a:lnTo>
                    <a:pt x="127250" y="31935"/>
                  </a:lnTo>
                  <a:cubicBezTo>
                    <a:pt x="127250" y="22573"/>
                    <a:pt x="121270" y="14632"/>
                    <a:pt x="111613" y="11201"/>
                  </a:cubicBezTo>
                  <a:lnTo>
                    <a:pt x="80119" y="25"/>
                  </a:lnTo>
                  <a:lnTo>
                    <a:pt x="63551" y="9804"/>
                  </a:lnTo>
                  <a:lnTo>
                    <a:pt x="471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40"/>
            <p:cNvSpPr/>
            <p:nvPr/>
          </p:nvSpPr>
          <p:spPr>
            <a:xfrm>
              <a:off x="3804475" y="497050"/>
              <a:ext cx="898275" cy="1695050"/>
            </a:xfrm>
            <a:custGeom>
              <a:avLst/>
              <a:gdLst/>
              <a:ahLst/>
              <a:cxnLst/>
              <a:rect l="l" t="t" r="r" b="b"/>
              <a:pathLst>
                <a:path w="35931" h="67802" extrusionOk="0">
                  <a:moveTo>
                    <a:pt x="13859" y="1"/>
                  </a:moveTo>
                  <a:cubicBezTo>
                    <a:pt x="9709" y="1"/>
                    <a:pt x="4899" y="470"/>
                    <a:pt x="0" y="1358"/>
                  </a:cubicBezTo>
                  <a:lnTo>
                    <a:pt x="0" y="67801"/>
                  </a:lnTo>
                  <a:lnTo>
                    <a:pt x="147" y="67801"/>
                  </a:lnTo>
                  <a:cubicBezTo>
                    <a:pt x="13701" y="67801"/>
                    <a:pt x="25759" y="59027"/>
                    <a:pt x="29877" y="46552"/>
                  </a:cubicBezTo>
                  <a:cubicBezTo>
                    <a:pt x="33577" y="43954"/>
                    <a:pt x="35930" y="39175"/>
                    <a:pt x="35930" y="33832"/>
                  </a:cubicBezTo>
                  <a:cubicBezTo>
                    <a:pt x="35930" y="29274"/>
                    <a:pt x="34190" y="25083"/>
                    <a:pt x="31372" y="22338"/>
                  </a:cubicBezTo>
                  <a:lnTo>
                    <a:pt x="31372" y="20230"/>
                  </a:lnTo>
                  <a:cubicBezTo>
                    <a:pt x="31372" y="13907"/>
                    <a:pt x="29386" y="8025"/>
                    <a:pt x="26029" y="3147"/>
                  </a:cubicBezTo>
                  <a:cubicBezTo>
                    <a:pt x="24547" y="997"/>
                    <a:pt x="19902" y="1"/>
                    <a:pt x="13859" y="1"/>
                  </a:cubicBezTo>
                  <a:close/>
                </a:path>
              </a:pathLst>
            </a:custGeom>
            <a:solidFill>
              <a:srgbClr val="FDD1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40"/>
            <p:cNvSpPr/>
            <p:nvPr/>
          </p:nvSpPr>
          <p:spPr>
            <a:xfrm>
              <a:off x="2098675" y="3710400"/>
              <a:ext cx="3411625" cy="1756075"/>
            </a:xfrm>
            <a:custGeom>
              <a:avLst/>
              <a:gdLst/>
              <a:ahLst/>
              <a:cxnLst/>
              <a:rect l="l" t="t" r="r" b="b"/>
              <a:pathLst>
                <a:path w="136465" h="70243" extrusionOk="0">
                  <a:moveTo>
                    <a:pt x="6127" y="0"/>
                  </a:moveTo>
                  <a:cubicBezTo>
                    <a:pt x="2745" y="0"/>
                    <a:pt x="0" y="2745"/>
                    <a:pt x="0" y="6127"/>
                  </a:cubicBezTo>
                  <a:lnTo>
                    <a:pt x="0" y="64115"/>
                  </a:lnTo>
                  <a:cubicBezTo>
                    <a:pt x="0" y="65757"/>
                    <a:pt x="637" y="67301"/>
                    <a:pt x="1789" y="68453"/>
                  </a:cubicBezTo>
                  <a:cubicBezTo>
                    <a:pt x="2941" y="69605"/>
                    <a:pt x="4510" y="70242"/>
                    <a:pt x="6127" y="70242"/>
                  </a:cubicBezTo>
                  <a:lnTo>
                    <a:pt x="24950" y="70242"/>
                  </a:lnTo>
                  <a:lnTo>
                    <a:pt x="69580" y="60047"/>
                  </a:lnTo>
                  <a:lnTo>
                    <a:pt x="111539" y="70242"/>
                  </a:lnTo>
                  <a:lnTo>
                    <a:pt x="130338" y="70242"/>
                  </a:lnTo>
                  <a:cubicBezTo>
                    <a:pt x="133720" y="70242"/>
                    <a:pt x="136465" y="67497"/>
                    <a:pt x="136465" y="64115"/>
                  </a:cubicBezTo>
                  <a:lnTo>
                    <a:pt x="136465" y="6127"/>
                  </a:lnTo>
                  <a:cubicBezTo>
                    <a:pt x="136465" y="2745"/>
                    <a:pt x="133720" y="0"/>
                    <a:pt x="1303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40"/>
            <p:cNvSpPr/>
            <p:nvPr/>
          </p:nvSpPr>
          <p:spPr>
            <a:xfrm>
              <a:off x="3027550" y="238125"/>
              <a:ext cx="1429500" cy="836975"/>
            </a:xfrm>
            <a:custGeom>
              <a:avLst/>
              <a:gdLst/>
              <a:ahLst/>
              <a:cxnLst/>
              <a:rect l="l" t="t" r="r" b="b"/>
              <a:pathLst>
                <a:path w="57180" h="33479" extrusionOk="0">
                  <a:moveTo>
                    <a:pt x="31224" y="0"/>
                  </a:moveTo>
                  <a:cubicBezTo>
                    <a:pt x="13995" y="0"/>
                    <a:pt x="0" y="13725"/>
                    <a:pt x="0" y="30587"/>
                  </a:cubicBezTo>
                  <a:lnTo>
                    <a:pt x="0" y="31592"/>
                  </a:lnTo>
                  <a:cubicBezTo>
                    <a:pt x="4706" y="32842"/>
                    <a:pt x="9559" y="33479"/>
                    <a:pt x="14387" y="33479"/>
                  </a:cubicBezTo>
                  <a:cubicBezTo>
                    <a:pt x="21519" y="33479"/>
                    <a:pt x="28627" y="32131"/>
                    <a:pt x="35268" y="29460"/>
                  </a:cubicBezTo>
                  <a:cubicBezTo>
                    <a:pt x="43846" y="26028"/>
                    <a:pt x="51297" y="20587"/>
                    <a:pt x="57179" y="13602"/>
                  </a:cubicBezTo>
                  <a:cubicBezTo>
                    <a:pt x="51567" y="5416"/>
                    <a:pt x="42033" y="0"/>
                    <a:pt x="31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40"/>
            <p:cNvSpPr/>
            <p:nvPr/>
          </p:nvSpPr>
          <p:spPr>
            <a:xfrm>
              <a:off x="3804475" y="3710400"/>
              <a:ext cx="1705825" cy="1756075"/>
            </a:xfrm>
            <a:custGeom>
              <a:avLst/>
              <a:gdLst/>
              <a:ahLst/>
              <a:cxnLst/>
              <a:rect l="l" t="t" r="r" b="b"/>
              <a:pathLst>
                <a:path w="68233" h="70243" extrusionOk="0">
                  <a:moveTo>
                    <a:pt x="0" y="0"/>
                  </a:moveTo>
                  <a:lnTo>
                    <a:pt x="0" y="60341"/>
                  </a:lnTo>
                  <a:lnTo>
                    <a:pt x="1348" y="60047"/>
                  </a:lnTo>
                  <a:lnTo>
                    <a:pt x="43307" y="70242"/>
                  </a:lnTo>
                  <a:lnTo>
                    <a:pt x="62106" y="70242"/>
                  </a:lnTo>
                  <a:cubicBezTo>
                    <a:pt x="65488" y="70242"/>
                    <a:pt x="68233" y="67497"/>
                    <a:pt x="68233" y="64115"/>
                  </a:cubicBezTo>
                  <a:lnTo>
                    <a:pt x="68233" y="6127"/>
                  </a:lnTo>
                  <a:cubicBezTo>
                    <a:pt x="68233" y="2745"/>
                    <a:pt x="65488" y="0"/>
                    <a:pt x="621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40"/>
            <p:cNvSpPr/>
            <p:nvPr/>
          </p:nvSpPr>
          <p:spPr>
            <a:xfrm>
              <a:off x="1731650" y="3097675"/>
              <a:ext cx="4145675" cy="919100"/>
            </a:xfrm>
            <a:custGeom>
              <a:avLst/>
              <a:gdLst/>
              <a:ahLst/>
              <a:cxnLst/>
              <a:rect l="l" t="t" r="r" b="b"/>
              <a:pathLst>
                <a:path w="165827" h="36764" extrusionOk="0">
                  <a:moveTo>
                    <a:pt x="6127" y="0"/>
                  </a:moveTo>
                  <a:cubicBezTo>
                    <a:pt x="2745" y="0"/>
                    <a:pt x="0" y="2745"/>
                    <a:pt x="0" y="6128"/>
                  </a:cubicBezTo>
                  <a:lnTo>
                    <a:pt x="0" y="30636"/>
                  </a:lnTo>
                  <a:cubicBezTo>
                    <a:pt x="0" y="34019"/>
                    <a:pt x="2745" y="36764"/>
                    <a:pt x="6127" y="36764"/>
                  </a:cubicBezTo>
                  <a:lnTo>
                    <a:pt x="159699" y="36764"/>
                  </a:lnTo>
                  <a:cubicBezTo>
                    <a:pt x="163082" y="36764"/>
                    <a:pt x="165827" y="34019"/>
                    <a:pt x="165827" y="30636"/>
                  </a:cubicBezTo>
                  <a:lnTo>
                    <a:pt x="165827" y="6128"/>
                  </a:lnTo>
                  <a:cubicBezTo>
                    <a:pt x="165827" y="2745"/>
                    <a:pt x="163082" y="0"/>
                    <a:pt x="1596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40"/>
            <p:cNvSpPr/>
            <p:nvPr/>
          </p:nvSpPr>
          <p:spPr>
            <a:xfrm>
              <a:off x="2722400" y="4323100"/>
              <a:ext cx="2164775" cy="1143375"/>
            </a:xfrm>
            <a:custGeom>
              <a:avLst/>
              <a:gdLst/>
              <a:ahLst/>
              <a:cxnLst/>
              <a:rect l="l" t="t" r="r" b="b"/>
              <a:pathLst>
                <a:path w="86591" h="45735" extrusionOk="0">
                  <a:moveTo>
                    <a:pt x="14706" y="1"/>
                  </a:moveTo>
                  <a:cubicBezTo>
                    <a:pt x="11324" y="1"/>
                    <a:pt x="8579" y="2746"/>
                    <a:pt x="8579" y="6128"/>
                  </a:cubicBezTo>
                  <a:cubicBezTo>
                    <a:pt x="8579" y="7476"/>
                    <a:pt x="7476" y="8579"/>
                    <a:pt x="6128" y="8579"/>
                  </a:cubicBezTo>
                  <a:cubicBezTo>
                    <a:pt x="2746" y="8579"/>
                    <a:pt x="1" y="11324"/>
                    <a:pt x="1" y="14706"/>
                  </a:cubicBezTo>
                  <a:lnTo>
                    <a:pt x="1" y="45734"/>
                  </a:lnTo>
                  <a:lnTo>
                    <a:pt x="86590" y="45734"/>
                  </a:lnTo>
                  <a:lnTo>
                    <a:pt x="86590" y="14706"/>
                  </a:lnTo>
                  <a:cubicBezTo>
                    <a:pt x="86590" y="11324"/>
                    <a:pt x="83845" y="8579"/>
                    <a:pt x="80463" y="8579"/>
                  </a:cubicBezTo>
                  <a:cubicBezTo>
                    <a:pt x="79115" y="8579"/>
                    <a:pt x="78012" y="7476"/>
                    <a:pt x="78012" y="6128"/>
                  </a:cubicBezTo>
                  <a:cubicBezTo>
                    <a:pt x="78012" y="2746"/>
                    <a:pt x="75267" y="1"/>
                    <a:pt x="718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40"/>
            <p:cNvSpPr/>
            <p:nvPr/>
          </p:nvSpPr>
          <p:spPr>
            <a:xfrm>
              <a:off x="3804475" y="238125"/>
              <a:ext cx="652575" cy="773875"/>
            </a:xfrm>
            <a:custGeom>
              <a:avLst/>
              <a:gdLst/>
              <a:ahLst/>
              <a:cxnLst/>
              <a:rect l="l" t="t" r="r" b="b"/>
              <a:pathLst>
                <a:path w="26103" h="30955" extrusionOk="0">
                  <a:moveTo>
                    <a:pt x="0" y="0"/>
                  </a:moveTo>
                  <a:lnTo>
                    <a:pt x="0" y="30955"/>
                  </a:lnTo>
                  <a:cubicBezTo>
                    <a:pt x="1397" y="30513"/>
                    <a:pt x="2819" y="30023"/>
                    <a:pt x="4191" y="29460"/>
                  </a:cubicBezTo>
                  <a:cubicBezTo>
                    <a:pt x="12769" y="26028"/>
                    <a:pt x="20220" y="20587"/>
                    <a:pt x="26102" y="13602"/>
                  </a:cubicBezTo>
                  <a:cubicBezTo>
                    <a:pt x="20490" y="5416"/>
                    <a:pt x="10956" y="0"/>
                    <a:pt x="1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40"/>
            <p:cNvSpPr/>
            <p:nvPr/>
          </p:nvSpPr>
          <p:spPr>
            <a:xfrm>
              <a:off x="3804475" y="2290100"/>
              <a:ext cx="1596150" cy="1300825"/>
            </a:xfrm>
            <a:custGeom>
              <a:avLst/>
              <a:gdLst/>
              <a:ahLst/>
              <a:cxnLst/>
              <a:rect l="l" t="t" r="r" b="b"/>
              <a:pathLst>
                <a:path w="63846" h="52033" extrusionOk="0">
                  <a:moveTo>
                    <a:pt x="16715" y="1"/>
                  </a:moveTo>
                  <a:lnTo>
                    <a:pt x="147" y="9780"/>
                  </a:lnTo>
                  <a:lnTo>
                    <a:pt x="0" y="9682"/>
                  </a:lnTo>
                  <a:lnTo>
                    <a:pt x="0" y="52033"/>
                  </a:lnTo>
                  <a:lnTo>
                    <a:pt x="57719" y="52033"/>
                  </a:lnTo>
                  <a:cubicBezTo>
                    <a:pt x="61101" y="52033"/>
                    <a:pt x="63846" y="49288"/>
                    <a:pt x="63846" y="45906"/>
                  </a:cubicBezTo>
                  <a:lnTo>
                    <a:pt x="63846" y="31911"/>
                  </a:lnTo>
                  <a:cubicBezTo>
                    <a:pt x="63846" y="22549"/>
                    <a:pt x="57866" y="14608"/>
                    <a:pt x="48209" y="11177"/>
                  </a:cubicBezTo>
                  <a:lnTo>
                    <a:pt x="1671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40"/>
            <p:cNvSpPr/>
            <p:nvPr/>
          </p:nvSpPr>
          <p:spPr>
            <a:xfrm>
              <a:off x="3804475" y="3097675"/>
              <a:ext cx="2072850" cy="919100"/>
            </a:xfrm>
            <a:custGeom>
              <a:avLst/>
              <a:gdLst/>
              <a:ahLst/>
              <a:cxnLst/>
              <a:rect l="l" t="t" r="r" b="b"/>
              <a:pathLst>
                <a:path w="82914" h="36764" extrusionOk="0">
                  <a:moveTo>
                    <a:pt x="0" y="0"/>
                  </a:moveTo>
                  <a:lnTo>
                    <a:pt x="0" y="36764"/>
                  </a:lnTo>
                  <a:lnTo>
                    <a:pt x="76786" y="36764"/>
                  </a:lnTo>
                  <a:cubicBezTo>
                    <a:pt x="80169" y="36764"/>
                    <a:pt x="82914" y="34019"/>
                    <a:pt x="82914" y="30636"/>
                  </a:cubicBezTo>
                  <a:lnTo>
                    <a:pt x="82914" y="6128"/>
                  </a:lnTo>
                  <a:cubicBezTo>
                    <a:pt x="82914" y="2745"/>
                    <a:pt x="80169" y="0"/>
                    <a:pt x="767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40"/>
            <p:cNvSpPr/>
            <p:nvPr/>
          </p:nvSpPr>
          <p:spPr>
            <a:xfrm>
              <a:off x="3804475" y="4323100"/>
              <a:ext cx="1082700" cy="1143375"/>
            </a:xfrm>
            <a:custGeom>
              <a:avLst/>
              <a:gdLst/>
              <a:ahLst/>
              <a:cxnLst/>
              <a:rect l="l" t="t" r="r" b="b"/>
              <a:pathLst>
                <a:path w="43308" h="45735" extrusionOk="0">
                  <a:moveTo>
                    <a:pt x="0" y="1"/>
                  </a:moveTo>
                  <a:lnTo>
                    <a:pt x="0" y="45734"/>
                  </a:lnTo>
                  <a:lnTo>
                    <a:pt x="43307" y="45734"/>
                  </a:lnTo>
                  <a:lnTo>
                    <a:pt x="43307" y="14706"/>
                  </a:lnTo>
                  <a:cubicBezTo>
                    <a:pt x="43307" y="11324"/>
                    <a:pt x="40562" y="8579"/>
                    <a:pt x="37180" y="8579"/>
                  </a:cubicBezTo>
                  <a:cubicBezTo>
                    <a:pt x="35832" y="8579"/>
                    <a:pt x="34729" y="7476"/>
                    <a:pt x="34729" y="6128"/>
                  </a:cubicBezTo>
                  <a:cubicBezTo>
                    <a:pt x="34729" y="2746"/>
                    <a:pt x="31984" y="1"/>
                    <a:pt x="286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6" name="Google Shape;486;p40"/>
          <p:cNvGrpSpPr/>
          <p:nvPr/>
        </p:nvGrpSpPr>
        <p:grpSpPr>
          <a:xfrm>
            <a:off x="7815755" y="2640245"/>
            <a:ext cx="445455" cy="428072"/>
            <a:chOff x="1190625" y="340425"/>
            <a:chExt cx="5228350" cy="5024325"/>
          </a:xfrm>
        </p:grpSpPr>
        <p:sp>
          <p:nvSpPr>
            <p:cNvPr id="487" name="Google Shape;487;p40"/>
            <p:cNvSpPr/>
            <p:nvPr/>
          </p:nvSpPr>
          <p:spPr>
            <a:xfrm>
              <a:off x="1343800" y="493625"/>
              <a:ext cx="4922000" cy="3175750"/>
            </a:xfrm>
            <a:custGeom>
              <a:avLst/>
              <a:gdLst/>
              <a:ahLst/>
              <a:cxnLst/>
              <a:rect l="l" t="t" r="r" b="b"/>
              <a:pathLst>
                <a:path w="196880" h="127030" extrusionOk="0">
                  <a:moveTo>
                    <a:pt x="0" y="0"/>
                  </a:moveTo>
                  <a:lnTo>
                    <a:pt x="196879" y="0"/>
                  </a:lnTo>
                  <a:lnTo>
                    <a:pt x="196879" y="127029"/>
                  </a:lnTo>
                  <a:lnTo>
                    <a:pt x="0" y="127029"/>
                  </a:lnTo>
                  <a:close/>
                  <a:moveTo>
                    <a:pt x="0" y="0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40"/>
            <p:cNvSpPr/>
            <p:nvPr/>
          </p:nvSpPr>
          <p:spPr>
            <a:xfrm>
              <a:off x="3810600" y="493625"/>
              <a:ext cx="2455200" cy="3175750"/>
            </a:xfrm>
            <a:custGeom>
              <a:avLst/>
              <a:gdLst/>
              <a:ahLst/>
              <a:cxnLst/>
              <a:rect l="l" t="t" r="r" b="b"/>
              <a:pathLst>
                <a:path w="98208" h="127030" extrusionOk="0">
                  <a:moveTo>
                    <a:pt x="1" y="0"/>
                  </a:moveTo>
                  <a:lnTo>
                    <a:pt x="98207" y="0"/>
                  </a:lnTo>
                  <a:lnTo>
                    <a:pt x="98207" y="127029"/>
                  </a:lnTo>
                  <a:lnTo>
                    <a:pt x="1" y="127029"/>
                  </a:lnTo>
                  <a:close/>
                  <a:moveTo>
                    <a:pt x="1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40"/>
            <p:cNvSpPr/>
            <p:nvPr/>
          </p:nvSpPr>
          <p:spPr>
            <a:xfrm>
              <a:off x="2426475" y="3832925"/>
              <a:ext cx="2757250" cy="1531825"/>
            </a:xfrm>
            <a:custGeom>
              <a:avLst/>
              <a:gdLst/>
              <a:ahLst/>
              <a:cxnLst/>
              <a:rect l="l" t="t" r="r" b="b"/>
              <a:pathLst>
                <a:path w="110290" h="61273" extrusionOk="0">
                  <a:moveTo>
                    <a:pt x="24509" y="1"/>
                  </a:moveTo>
                  <a:cubicBezTo>
                    <a:pt x="21127" y="1"/>
                    <a:pt x="18382" y="2746"/>
                    <a:pt x="18382" y="6128"/>
                  </a:cubicBezTo>
                  <a:lnTo>
                    <a:pt x="18382" y="49019"/>
                  </a:lnTo>
                  <a:lnTo>
                    <a:pt x="6127" y="49019"/>
                  </a:lnTo>
                  <a:cubicBezTo>
                    <a:pt x="2745" y="49019"/>
                    <a:pt x="0" y="51763"/>
                    <a:pt x="0" y="55146"/>
                  </a:cubicBezTo>
                  <a:cubicBezTo>
                    <a:pt x="0" y="58528"/>
                    <a:pt x="2745" y="61273"/>
                    <a:pt x="6127" y="61273"/>
                  </a:cubicBezTo>
                  <a:lnTo>
                    <a:pt x="104162" y="61273"/>
                  </a:lnTo>
                  <a:cubicBezTo>
                    <a:pt x="107545" y="61273"/>
                    <a:pt x="110290" y="58528"/>
                    <a:pt x="110290" y="55146"/>
                  </a:cubicBezTo>
                  <a:cubicBezTo>
                    <a:pt x="110290" y="51763"/>
                    <a:pt x="107545" y="49019"/>
                    <a:pt x="104162" y="49019"/>
                  </a:cubicBezTo>
                  <a:lnTo>
                    <a:pt x="91908" y="49019"/>
                  </a:lnTo>
                  <a:lnTo>
                    <a:pt x="91908" y="6128"/>
                  </a:lnTo>
                  <a:cubicBezTo>
                    <a:pt x="91908" y="2746"/>
                    <a:pt x="89163" y="1"/>
                    <a:pt x="857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40"/>
            <p:cNvSpPr/>
            <p:nvPr/>
          </p:nvSpPr>
          <p:spPr>
            <a:xfrm>
              <a:off x="3810600" y="3832925"/>
              <a:ext cx="1373125" cy="1531825"/>
            </a:xfrm>
            <a:custGeom>
              <a:avLst/>
              <a:gdLst/>
              <a:ahLst/>
              <a:cxnLst/>
              <a:rect l="l" t="t" r="r" b="b"/>
              <a:pathLst>
                <a:path w="54925" h="61273" extrusionOk="0">
                  <a:moveTo>
                    <a:pt x="1" y="1"/>
                  </a:moveTo>
                  <a:lnTo>
                    <a:pt x="1" y="61273"/>
                  </a:lnTo>
                  <a:lnTo>
                    <a:pt x="48797" y="61273"/>
                  </a:lnTo>
                  <a:cubicBezTo>
                    <a:pt x="52180" y="61273"/>
                    <a:pt x="54925" y="58528"/>
                    <a:pt x="54925" y="55146"/>
                  </a:cubicBezTo>
                  <a:cubicBezTo>
                    <a:pt x="54925" y="51763"/>
                    <a:pt x="52180" y="49019"/>
                    <a:pt x="48797" y="49019"/>
                  </a:cubicBezTo>
                  <a:lnTo>
                    <a:pt x="36543" y="49019"/>
                  </a:lnTo>
                  <a:lnTo>
                    <a:pt x="36543" y="6128"/>
                  </a:lnTo>
                  <a:cubicBezTo>
                    <a:pt x="36543" y="2746"/>
                    <a:pt x="33798" y="1"/>
                    <a:pt x="304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40"/>
            <p:cNvSpPr/>
            <p:nvPr/>
          </p:nvSpPr>
          <p:spPr>
            <a:xfrm>
              <a:off x="1190625" y="340425"/>
              <a:ext cx="5228350" cy="4094850"/>
            </a:xfrm>
            <a:custGeom>
              <a:avLst/>
              <a:gdLst/>
              <a:ahLst/>
              <a:cxnLst/>
              <a:rect l="l" t="t" r="r" b="b"/>
              <a:pathLst>
                <a:path w="209134" h="163794" extrusionOk="0">
                  <a:moveTo>
                    <a:pt x="196879" y="12255"/>
                  </a:moveTo>
                  <a:lnTo>
                    <a:pt x="196879" y="131932"/>
                  </a:lnTo>
                  <a:lnTo>
                    <a:pt x="12254" y="131932"/>
                  </a:lnTo>
                  <a:lnTo>
                    <a:pt x="12254" y="12255"/>
                  </a:lnTo>
                  <a:close/>
                  <a:moveTo>
                    <a:pt x="6127" y="1"/>
                  </a:moveTo>
                  <a:cubicBezTo>
                    <a:pt x="2745" y="1"/>
                    <a:pt x="0" y="2746"/>
                    <a:pt x="0" y="6128"/>
                  </a:cubicBezTo>
                  <a:lnTo>
                    <a:pt x="0" y="157666"/>
                  </a:lnTo>
                  <a:cubicBezTo>
                    <a:pt x="0" y="161048"/>
                    <a:pt x="2745" y="163793"/>
                    <a:pt x="6127" y="163793"/>
                  </a:cubicBezTo>
                  <a:lnTo>
                    <a:pt x="203006" y="163793"/>
                  </a:lnTo>
                  <a:cubicBezTo>
                    <a:pt x="206388" y="163793"/>
                    <a:pt x="209133" y="161048"/>
                    <a:pt x="209133" y="157666"/>
                  </a:cubicBezTo>
                  <a:lnTo>
                    <a:pt x="209133" y="6128"/>
                  </a:lnTo>
                  <a:cubicBezTo>
                    <a:pt x="209133" y="2746"/>
                    <a:pt x="206388" y="1"/>
                    <a:pt x="2030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40"/>
            <p:cNvSpPr/>
            <p:nvPr/>
          </p:nvSpPr>
          <p:spPr>
            <a:xfrm>
              <a:off x="3911700" y="1426800"/>
              <a:ext cx="1960725" cy="306375"/>
            </a:xfrm>
            <a:custGeom>
              <a:avLst/>
              <a:gdLst/>
              <a:ahLst/>
              <a:cxnLst/>
              <a:rect l="l" t="t" r="r" b="b"/>
              <a:pathLst>
                <a:path w="78429" h="12255" extrusionOk="0">
                  <a:moveTo>
                    <a:pt x="6128" y="0"/>
                  </a:moveTo>
                  <a:cubicBezTo>
                    <a:pt x="2745" y="0"/>
                    <a:pt x="0" y="2745"/>
                    <a:pt x="0" y="6127"/>
                  </a:cubicBezTo>
                  <a:cubicBezTo>
                    <a:pt x="0" y="9509"/>
                    <a:pt x="2745" y="12254"/>
                    <a:pt x="6128" y="12254"/>
                  </a:cubicBezTo>
                  <a:lnTo>
                    <a:pt x="72301" y="12254"/>
                  </a:lnTo>
                  <a:cubicBezTo>
                    <a:pt x="75708" y="12254"/>
                    <a:pt x="78429" y="9509"/>
                    <a:pt x="78429" y="6127"/>
                  </a:cubicBezTo>
                  <a:cubicBezTo>
                    <a:pt x="78429" y="2745"/>
                    <a:pt x="75708" y="0"/>
                    <a:pt x="72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40"/>
            <p:cNvSpPr/>
            <p:nvPr/>
          </p:nvSpPr>
          <p:spPr>
            <a:xfrm>
              <a:off x="3911700" y="2039500"/>
              <a:ext cx="1256700" cy="306400"/>
            </a:xfrm>
            <a:custGeom>
              <a:avLst/>
              <a:gdLst/>
              <a:ahLst/>
              <a:cxnLst/>
              <a:rect l="l" t="t" r="r" b="b"/>
              <a:pathLst>
                <a:path w="50268" h="12256" extrusionOk="0">
                  <a:moveTo>
                    <a:pt x="6128" y="1"/>
                  </a:moveTo>
                  <a:cubicBezTo>
                    <a:pt x="2745" y="1"/>
                    <a:pt x="0" y="2746"/>
                    <a:pt x="0" y="6128"/>
                  </a:cubicBezTo>
                  <a:cubicBezTo>
                    <a:pt x="0" y="9510"/>
                    <a:pt x="2745" y="12255"/>
                    <a:pt x="6128" y="12255"/>
                  </a:cubicBezTo>
                  <a:lnTo>
                    <a:pt x="44141" y="12255"/>
                  </a:lnTo>
                  <a:cubicBezTo>
                    <a:pt x="47523" y="12255"/>
                    <a:pt x="50268" y="9510"/>
                    <a:pt x="50268" y="6128"/>
                  </a:cubicBezTo>
                  <a:cubicBezTo>
                    <a:pt x="50268" y="2746"/>
                    <a:pt x="47523" y="1"/>
                    <a:pt x="4414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40"/>
            <p:cNvSpPr/>
            <p:nvPr/>
          </p:nvSpPr>
          <p:spPr>
            <a:xfrm>
              <a:off x="3911700" y="2652225"/>
              <a:ext cx="1256700" cy="306375"/>
            </a:xfrm>
            <a:custGeom>
              <a:avLst/>
              <a:gdLst/>
              <a:ahLst/>
              <a:cxnLst/>
              <a:rect l="l" t="t" r="r" b="b"/>
              <a:pathLst>
                <a:path w="50268" h="12255" extrusionOk="0">
                  <a:moveTo>
                    <a:pt x="6128" y="1"/>
                  </a:moveTo>
                  <a:cubicBezTo>
                    <a:pt x="2745" y="1"/>
                    <a:pt x="0" y="2746"/>
                    <a:pt x="0" y="6128"/>
                  </a:cubicBezTo>
                  <a:cubicBezTo>
                    <a:pt x="0" y="9510"/>
                    <a:pt x="2745" y="12255"/>
                    <a:pt x="6128" y="12255"/>
                  </a:cubicBezTo>
                  <a:lnTo>
                    <a:pt x="44141" y="12255"/>
                  </a:lnTo>
                  <a:cubicBezTo>
                    <a:pt x="47523" y="12255"/>
                    <a:pt x="50268" y="9510"/>
                    <a:pt x="50268" y="6128"/>
                  </a:cubicBezTo>
                  <a:cubicBezTo>
                    <a:pt x="50268" y="2746"/>
                    <a:pt x="47523" y="1"/>
                    <a:pt x="4414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40"/>
            <p:cNvSpPr/>
            <p:nvPr/>
          </p:nvSpPr>
          <p:spPr>
            <a:xfrm>
              <a:off x="2163600" y="1196400"/>
              <a:ext cx="919125" cy="919100"/>
            </a:xfrm>
            <a:custGeom>
              <a:avLst/>
              <a:gdLst/>
              <a:ahLst/>
              <a:cxnLst/>
              <a:rect l="l" t="t" r="r" b="b"/>
              <a:pathLst>
                <a:path w="36765" h="36764" extrusionOk="0">
                  <a:moveTo>
                    <a:pt x="18383" y="1"/>
                  </a:moveTo>
                  <a:cubicBezTo>
                    <a:pt x="8260" y="1"/>
                    <a:pt x="1" y="8236"/>
                    <a:pt x="1" y="18382"/>
                  </a:cubicBezTo>
                  <a:cubicBezTo>
                    <a:pt x="1" y="28504"/>
                    <a:pt x="8260" y="36764"/>
                    <a:pt x="18383" y="36764"/>
                  </a:cubicBezTo>
                  <a:cubicBezTo>
                    <a:pt x="28529" y="36764"/>
                    <a:pt x="36764" y="28504"/>
                    <a:pt x="36764" y="18382"/>
                  </a:cubicBezTo>
                  <a:cubicBezTo>
                    <a:pt x="36764" y="8236"/>
                    <a:pt x="28529" y="1"/>
                    <a:pt x="18383" y="1"/>
                  </a:cubicBezTo>
                  <a:close/>
                </a:path>
              </a:pathLst>
            </a:custGeom>
            <a:solidFill>
              <a:srgbClr val="FDD1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40"/>
            <p:cNvSpPr/>
            <p:nvPr/>
          </p:nvSpPr>
          <p:spPr>
            <a:xfrm>
              <a:off x="1809450" y="2095275"/>
              <a:ext cx="1628025" cy="990775"/>
            </a:xfrm>
            <a:custGeom>
              <a:avLst/>
              <a:gdLst/>
              <a:ahLst/>
              <a:cxnLst/>
              <a:rect l="l" t="t" r="r" b="b"/>
              <a:pathLst>
                <a:path w="65121" h="39631" extrusionOk="0">
                  <a:moveTo>
                    <a:pt x="32549" y="0"/>
                  </a:moveTo>
                  <a:cubicBezTo>
                    <a:pt x="14608" y="0"/>
                    <a:pt x="1" y="14264"/>
                    <a:pt x="1" y="31788"/>
                  </a:cubicBezTo>
                  <a:lnTo>
                    <a:pt x="1" y="33504"/>
                  </a:lnTo>
                  <a:cubicBezTo>
                    <a:pt x="1" y="36886"/>
                    <a:pt x="2746" y="39631"/>
                    <a:pt x="6128" y="39631"/>
                  </a:cubicBezTo>
                  <a:lnTo>
                    <a:pt x="58993" y="39631"/>
                  </a:lnTo>
                  <a:cubicBezTo>
                    <a:pt x="62376" y="39631"/>
                    <a:pt x="65121" y="36886"/>
                    <a:pt x="65121" y="33504"/>
                  </a:cubicBezTo>
                  <a:lnTo>
                    <a:pt x="65121" y="31788"/>
                  </a:lnTo>
                  <a:cubicBezTo>
                    <a:pt x="65121" y="14264"/>
                    <a:pt x="50513" y="0"/>
                    <a:pt x="3254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40"/>
            <p:cNvSpPr/>
            <p:nvPr/>
          </p:nvSpPr>
          <p:spPr>
            <a:xfrm>
              <a:off x="3810600" y="340425"/>
              <a:ext cx="2608375" cy="4094850"/>
            </a:xfrm>
            <a:custGeom>
              <a:avLst/>
              <a:gdLst/>
              <a:ahLst/>
              <a:cxnLst/>
              <a:rect l="l" t="t" r="r" b="b"/>
              <a:pathLst>
                <a:path w="104335" h="163794" extrusionOk="0">
                  <a:moveTo>
                    <a:pt x="1" y="1"/>
                  </a:moveTo>
                  <a:lnTo>
                    <a:pt x="1" y="12255"/>
                  </a:lnTo>
                  <a:lnTo>
                    <a:pt x="92080" y="12255"/>
                  </a:lnTo>
                  <a:lnTo>
                    <a:pt x="92080" y="131932"/>
                  </a:lnTo>
                  <a:lnTo>
                    <a:pt x="1" y="131932"/>
                  </a:lnTo>
                  <a:lnTo>
                    <a:pt x="1" y="163793"/>
                  </a:lnTo>
                  <a:lnTo>
                    <a:pt x="98207" y="163793"/>
                  </a:lnTo>
                  <a:cubicBezTo>
                    <a:pt x="101589" y="163793"/>
                    <a:pt x="104334" y="161048"/>
                    <a:pt x="104334" y="157666"/>
                  </a:cubicBezTo>
                  <a:lnTo>
                    <a:pt x="104334" y="6128"/>
                  </a:lnTo>
                  <a:cubicBezTo>
                    <a:pt x="104334" y="2746"/>
                    <a:pt x="101589" y="1"/>
                    <a:pt x="9820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8" name="Google Shape;498;p40"/>
          <p:cNvGrpSpPr/>
          <p:nvPr/>
        </p:nvGrpSpPr>
        <p:grpSpPr>
          <a:xfrm>
            <a:off x="6568958" y="2649764"/>
            <a:ext cx="450310" cy="409576"/>
            <a:chOff x="1156925" y="452150"/>
            <a:chExt cx="5285325" cy="4807225"/>
          </a:xfrm>
        </p:grpSpPr>
        <p:sp>
          <p:nvSpPr>
            <p:cNvPr id="499" name="Google Shape;499;p40"/>
            <p:cNvSpPr/>
            <p:nvPr/>
          </p:nvSpPr>
          <p:spPr>
            <a:xfrm>
              <a:off x="4762775" y="452150"/>
              <a:ext cx="1004275" cy="1266325"/>
            </a:xfrm>
            <a:custGeom>
              <a:avLst/>
              <a:gdLst/>
              <a:ahLst/>
              <a:cxnLst/>
              <a:rect l="l" t="t" r="r" b="b"/>
              <a:pathLst>
                <a:path w="40171" h="50653" extrusionOk="0">
                  <a:moveTo>
                    <a:pt x="12987" y="0"/>
                  </a:moveTo>
                  <a:cubicBezTo>
                    <a:pt x="11269" y="0"/>
                    <a:pt x="9590" y="727"/>
                    <a:pt x="8407" y="2051"/>
                  </a:cubicBezTo>
                  <a:cubicBezTo>
                    <a:pt x="1765" y="9526"/>
                    <a:pt x="0" y="19869"/>
                    <a:pt x="3652" y="29746"/>
                  </a:cubicBezTo>
                  <a:cubicBezTo>
                    <a:pt x="7157" y="39158"/>
                    <a:pt x="15196" y="46829"/>
                    <a:pt x="25195" y="50309"/>
                  </a:cubicBezTo>
                  <a:cubicBezTo>
                    <a:pt x="25857" y="50530"/>
                    <a:pt x="26543" y="50652"/>
                    <a:pt x="27205" y="50652"/>
                  </a:cubicBezTo>
                  <a:cubicBezTo>
                    <a:pt x="28920" y="50652"/>
                    <a:pt x="30587" y="49917"/>
                    <a:pt x="31788" y="48593"/>
                  </a:cubicBezTo>
                  <a:cubicBezTo>
                    <a:pt x="38405" y="41143"/>
                    <a:pt x="40170" y="30800"/>
                    <a:pt x="36518" y="20923"/>
                  </a:cubicBezTo>
                  <a:cubicBezTo>
                    <a:pt x="33013" y="11512"/>
                    <a:pt x="24975" y="3816"/>
                    <a:pt x="14975" y="336"/>
                  </a:cubicBezTo>
                  <a:cubicBezTo>
                    <a:pt x="14324" y="110"/>
                    <a:pt x="13653" y="0"/>
                    <a:pt x="129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40"/>
            <p:cNvSpPr/>
            <p:nvPr/>
          </p:nvSpPr>
          <p:spPr>
            <a:xfrm>
              <a:off x="5387750" y="1651125"/>
              <a:ext cx="905625" cy="1315450"/>
            </a:xfrm>
            <a:custGeom>
              <a:avLst/>
              <a:gdLst/>
              <a:ahLst/>
              <a:cxnLst/>
              <a:rect l="l" t="t" r="r" b="b"/>
              <a:pathLst>
                <a:path w="36225" h="52618" extrusionOk="0">
                  <a:moveTo>
                    <a:pt x="21557" y="1"/>
                  </a:moveTo>
                  <a:cubicBezTo>
                    <a:pt x="20912" y="1"/>
                    <a:pt x="20262" y="104"/>
                    <a:pt x="19632" y="316"/>
                  </a:cubicBezTo>
                  <a:cubicBezTo>
                    <a:pt x="10147" y="3453"/>
                    <a:pt x="3456" y="11541"/>
                    <a:pt x="1691" y="21908"/>
                  </a:cubicBezTo>
                  <a:cubicBezTo>
                    <a:pt x="0" y="31810"/>
                    <a:pt x="3113" y="42495"/>
                    <a:pt x="10049" y="50485"/>
                  </a:cubicBezTo>
                  <a:cubicBezTo>
                    <a:pt x="11225" y="51858"/>
                    <a:pt x="12916" y="52618"/>
                    <a:pt x="14681" y="52618"/>
                  </a:cubicBezTo>
                  <a:cubicBezTo>
                    <a:pt x="15318" y="52618"/>
                    <a:pt x="15955" y="52520"/>
                    <a:pt x="16593" y="52299"/>
                  </a:cubicBezTo>
                  <a:cubicBezTo>
                    <a:pt x="26077" y="49162"/>
                    <a:pt x="32768" y="41074"/>
                    <a:pt x="34533" y="30682"/>
                  </a:cubicBezTo>
                  <a:cubicBezTo>
                    <a:pt x="36224" y="20805"/>
                    <a:pt x="33111" y="10119"/>
                    <a:pt x="26175" y="2105"/>
                  </a:cubicBezTo>
                  <a:cubicBezTo>
                    <a:pt x="24996" y="747"/>
                    <a:pt x="23295" y="1"/>
                    <a:pt x="215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40"/>
            <p:cNvSpPr/>
            <p:nvPr/>
          </p:nvSpPr>
          <p:spPr>
            <a:xfrm>
              <a:off x="5388350" y="3079825"/>
              <a:ext cx="1053900" cy="1114650"/>
            </a:xfrm>
            <a:custGeom>
              <a:avLst/>
              <a:gdLst/>
              <a:ahLst/>
              <a:cxnLst/>
              <a:rect l="l" t="t" r="r" b="b"/>
              <a:pathLst>
                <a:path w="42156" h="44586" extrusionOk="0">
                  <a:moveTo>
                    <a:pt x="30094" y="1"/>
                  </a:moveTo>
                  <a:cubicBezTo>
                    <a:pt x="22155" y="1"/>
                    <a:pt x="14564" y="3649"/>
                    <a:pt x="9044" y="10273"/>
                  </a:cubicBezTo>
                  <a:cubicBezTo>
                    <a:pt x="2648" y="18018"/>
                    <a:pt x="1" y="28826"/>
                    <a:pt x="2010" y="39218"/>
                  </a:cubicBezTo>
                  <a:cubicBezTo>
                    <a:pt x="2476" y="41644"/>
                    <a:pt x="4363" y="43556"/>
                    <a:pt x="6790" y="44046"/>
                  </a:cubicBezTo>
                  <a:cubicBezTo>
                    <a:pt x="8554" y="44414"/>
                    <a:pt x="10319" y="44585"/>
                    <a:pt x="12083" y="44585"/>
                  </a:cubicBezTo>
                  <a:cubicBezTo>
                    <a:pt x="20024" y="44585"/>
                    <a:pt x="27622" y="40958"/>
                    <a:pt x="33112" y="34316"/>
                  </a:cubicBezTo>
                  <a:cubicBezTo>
                    <a:pt x="39533" y="26596"/>
                    <a:pt x="42156" y="15763"/>
                    <a:pt x="40170" y="5371"/>
                  </a:cubicBezTo>
                  <a:cubicBezTo>
                    <a:pt x="39705" y="2945"/>
                    <a:pt x="37818" y="1033"/>
                    <a:pt x="35391" y="543"/>
                  </a:cubicBezTo>
                  <a:cubicBezTo>
                    <a:pt x="33621" y="179"/>
                    <a:pt x="31849" y="1"/>
                    <a:pt x="300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40"/>
            <p:cNvSpPr/>
            <p:nvPr/>
          </p:nvSpPr>
          <p:spPr>
            <a:xfrm>
              <a:off x="4599175" y="4344750"/>
              <a:ext cx="1289800" cy="914625"/>
            </a:xfrm>
            <a:custGeom>
              <a:avLst/>
              <a:gdLst/>
              <a:ahLst/>
              <a:cxnLst/>
              <a:rect l="l" t="t" r="r" b="b"/>
              <a:pathLst>
                <a:path w="51592" h="36585" extrusionOk="0">
                  <a:moveTo>
                    <a:pt x="31571" y="0"/>
                  </a:moveTo>
                  <a:cubicBezTo>
                    <a:pt x="28206" y="0"/>
                    <a:pt x="24762" y="618"/>
                    <a:pt x="21372" y="1880"/>
                  </a:cubicBezTo>
                  <a:cubicBezTo>
                    <a:pt x="11961" y="5360"/>
                    <a:pt x="4265" y="13399"/>
                    <a:pt x="809" y="23399"/>
                  </a:cubicBezTo>
                  <a:cubicBezTo>
                    <a:pt x="0" y="25752"/>
                    <a:pt x="662" y="28349"/>
                    <a:pt x="2525" y="29992"/>
                  </a:cubicBezTo>
                  <a:cubicBezTo>
                    <a:pt x="7426" y="34330"/>
                    <a:pt x="13554" y="36584"/>
                    <a:pt x="19999" y="36584"/>
                  </a:cubicBezTo>
                  <a:cubicBezTo>
                    <a:pt x="23357" y="36584"/>
                    <a:pt x="26813" y="35972"/>
                    <a:pt x="30195" y="34722"/>
                  </a:cubicBezTo>
                  <a:cubicBezTo>
                    <a:pt x="39606" y="31241"/>
                    <a:pt x="47302" y="23178"/>
                    <a:pt x="50782" y="13179"/>
                  </a:cubicBezTo>
                  <a:cubicBezTo>
                    <a:pt x="51591" y="10850"/>
                    <a:pt x="50905" y="8252"/>
                    <a:pt x="49067" y="6610"/>
                  </a:cubicBezTo>
                  <a:cubicBezTo>
                    <a:pt x="44157" y="2264"/>
                    <a:pt x="38010" y="0"/>
                    <a:pt x="315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40"/>
            <p:cNvSpPr/>
            <p:nvPr/>
          </p:nvSpPr>
          <p:spPr>
            <a:xfrm>
              <a:off x="1832750" y="452150"/>
              <a:ext cx="1003650" cy="1266325"/>
            </a:xfrm>
            <a:custGeom>
              <a:avLst/>
              <a:gdLst/>
              <a:ahLst/>
              <a:cxnLst/>
              <a:rect l="l" t="t" r="r" b="b"/>
              <a:pathLst>
                <a:path w="40146" h="50653" extrusionOk="0">
                  <a:moveTo>
                    <a:pt x="27184" y="0"/>
                  </a:moveTo>
                  <a:cubicBezTo>
                    <a:pt x="26518" y="0"/>
                    <a:pt x="25846" y="110"/>
                    <a:pt x="25195" y="336"/>
                  </a:cubicBezTo>
                  <a:cubicBezTo>
                    <a:pt x="15196" y="3816"/>
                    <a:pt x="7132" y="11512"/>
                    <a:pt x="3652" y="20923"/>
                  </a:cubicBezTo>
                  <a:cubicBezTo>
                    <a:pt x="0" y="30776"/>
                    <a:pt x="1765" y="41143"/>
                    <a:pt x="8382" y="48593"/>
                  </a:cubicBezTo>
                  <a:cubicBezTo>
                    <a:pt x="9559" y="49917"/>
                    <a:pt x="11250" y="50652"/>
                    <a:pt x="12965" y="50652"/>
                  </a:cubicBezTo>
                  <a:cubicBezTo>
                    <a:pt x="13627" y="50652"/>
                    <a:pt x="14313" y="50530"/>
                    <a:pt x="14975" y="50309"/>
                  </a:cubicBezTo>
                  <a:cubicBezTo>
                    <a:pt x="24950" y="46829"/>
                    <a:pt x="33014" y="39158"/>
                    <a:pt x="36494" y="29746"/>
                  </a:cubicBezTo>
                  <a:cubicBezTo>
                    <a:pt x="40146" y="19869"/>
                    <a:pt x="38381" y="9526"/>
                    <a:pt x="31764" y="2051"/>
                  </a:cubicBezTo>
                  <a:cubicBezTo>
                    <a:pt x="30580" y="727"/>
                    <a:pt x="28901" y="0"/>
                    <a:pt x="271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40"/>
            <p:cNvSpPr/>
            <p:nvPr/>
          </p:nvSpPr>
          <p:spPr>
            <a:xfrm>
              <a:off x="1306425" y="1651125"/>
              <a:ext cx="905625" cy="1315450"/>
            </a:xfrm>
            <a:custGeom>
              <a:avLst/>
              <a:gdLst/>
              <a:ahLst/>
              <a:cxnLst/>
              <a:rect l="l" t="t" r="r" b="b"/>
              <a:pathLst>
                <a:path w="36225" h="52618" extrusionOk="0">
                  <a:moveTo>
                    <a:pt x="14657" y="1"/>
                  </a:moveTo>
                  <a:cubicBezTo>
                    <a:pt x="12917" y="1"/>
                    <a:pt x="11228" y="747"/>
                    <a:pt x="10049" y="2105"/>
                  </a:cubicBezTo>
                  <a:cubicBezTo>
                    <a:pt x="3113" y="10119"/>
                    <a:pt x="0" y="20805"/>
                    <a:pt x="1667" y="30682"/>
                  </a:cubicBezTo>
                  <a:cubicBezTo>
                    <a:pt x="3431" y="41074"/>
                    <a:pt x="10147" y="49137"/>
                    <a:pt x="19607" y="52299"/>
                  </a:cubicBezTo>
                  <a:cubicBezTo>
                    <a:pt x="20244" y="52520"/>
                    <a:pt x="20906" y="52618"/>
                    <a:pt x="21543" y="52618"/>
                  </a:cubicBezTo>
                  <a:cubicBezTo>
                    <a:pt x="23283" y="52618"/>
                    <a:pt x="24999" y="51858"/>
                    <a:pt x="26176" y="50485"/>
                  </a:cubicBezTo>
                  <a:cubicBezTo>
                    <a:pt x="33087" y="42495"/>
                    <a:pt x="36224" y="31810"/>
                    <a:pt x="34533" y="21908"/>
                  </a:cubicBezTo>
                  <a:cubicBezTo>
                    <a:pt x="32768" y="11541"/>
                    <a:pt x="26053" y="3453"/>
                    <a:pt x="16593" y="316"/>
                  </a:cubicBezTo>
                  <a:cubicBezTo>
                    <a:pt x="15956" y="104"/>
                    <a:pt x="15303" y="1"/>
                    <a:pt x="146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40"/>
            <p:cNvSpPr/>
            <p:nvPr/>
          </p:nvSpPr>
          <p:spPr>
            <a:xfrm>
              <a:off x="1156925" y="3079825"/>
              <a:ext cx="1053900" cy="1114650"/>
            </a:xfrm>
            <a:custGeom>
              <a:avLst/>
              <a:gdLst/>
              <a:ahLst/>
              <a:cxnLst/>
              <a:rect l="l" t="t" r="r" b="b"/>
              <a:pathLst>
                <a:path w="42156" h="44586" extrusionOk="0">
                  <a:moveTo>
                    <a:pt x="12077" y="1"/>
                  </a:moveTo>
                  <a:cubicBezTo>
                    <a:pt x="10324" y="1"/>
                    <a:pt x="8555" y="179"/>
                    <a:pt x="6789" y="543"/>
                  </a:cubicBezTo>
                  <a:cubicBezTo>
                    <a:pt x="4363" y="1033"/>
                    <a:pt x="2475" y="2945"/>
                    <a:pt x="2010" y="5371"/>
                  </a:cubicBezTo>
                  <a:cubicBezTo>
                    <a:pt x="0" y="15763"/>
                    <a:pt x="2647" y="26596"/>
                    <a:pt x="9044" y="34316"/>
                  </a:cubicBezTo>
                  <a:cubicBezTo>
                    <a:pt x="14558" y="40958"/>
                    <a:pt x="22156" y="44585"/>
                    <a:pt x="30097" y="44585"/>
                  </a:cubicBezTo>
                  <a:cubicBezTo>
                    <a:pt x="31861" y="44585"/>
                    <a:pt x="33626" y="44414"/>
                    <a:pt x="35391" y="44046"/>
                  </a:cubicBezTo>
                  <a:cubicBezTo>
                    <a:pt x="37817" y="43556"/>
                    <a:pt x="39704" y="41644"/>
                    <a:pt x="40170" y="39218"/>
                  </a:cubicBezTo>
                  <a:cubicBezTo>
                    <a:pt x="42155" y="28826"/>
                    <a:pt x="39533" y="18018"/>
                    <a:pt x="33111" y="10273"/>
                  </a:cubicBezTo>
                  <a:cubicBezTo>
                    <a:pt x="27612" y="3649"/>
                    <a:pt x="20008" y="1"/>
                    <a:pt x="120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40"/>
            <p:cNvSpPr/>
            <p:nvPr/>
          </p:nvSpPr>
          <p:spPr>
            <a:xfrm>
              <a:off x="1710800" y="4344600"/>
              <a:ext cx="1289800" cy="914775"/>
            </a:xfrm>
            <a:custGeom>
              <a:avLst/>
              <a:gdLst/>
              <a:ahLst/>
              <a:cxnLst/>
              <a:rect l="l" t="t" r="r" b="b"/>
              <a:pathLst>
                <a:path w="51592" h="36591" extrusionOk="0">
                  <a:moveTo>
                    <a:pt x="19986" y="1"/>
                  </a:moveTo>
                  <a:cubicBezTo>
                    <a:pt x="13556" y="1"/>
                    <a:pt x="7413" y="2259"/>
                    <a:pt x="2525" y="6616"/>
                  </a:cubicBezTo>
                  <a:cubicBezTo>
                    <a:pt x="663" y="8258"/>
                    <a:pt x="1" y="10856"/>
                    <a:pt x="810" y="13185"/>
                  </a:cubicBezTo>
                  <a:cubicBezTo>
                    <a:pt x="4290" y="23184"/>
                    <a:pt x="11961" y="31247"/>
                    <a:pt x="21373" y="34728"/>
                  </a:cubicBezTo>
                  <a:cubicBezTo>
                    <a:pt x="24779" y="35978"/>
                    <a:pt x="28211" y="36590"/>
                    <a:pt x="31593" y="36590"/>
                  </a:cubicBezTo>
                  <a:cubicBezTo>
                    <a:pt x="38014" y="36590"/>
                    <a:pt x="44166" y="34336"/>
                    <a:pt x="49068" y="29998"/>
                  </a:cubicBezTo>
                  <a:cubicBezTo>
                    <a:pt x="50906" y="28355"/>
                    <a:pt x="51592" y="25758"/>
                    <a:pt x="50783" y="23405"/>
                  </a:cubicBezTo>
                  <a:cubicBezTo>
                    <a:pt x="47303" y="13405"/>
                    <a:pt x="39632" y="5366"/>
                    <a:pt x="30196" y="1886"/>
                  </a:cubicBezTo>
                  <a:cubicBezTo>
                    <a:pt x="26807" y="621"/>
                    <a:pt x="23357" y="1"/>
                    <a:pt x="199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40"/>
            <p:cNvSpPr/>
            <p:nvPr/>
          </p:nvSpPr>
          <p:spPr>
            <a:xfrm>
              <a:off x="4215600" y="2055450"/>
              <a:ext cx="947900" cy="1200325"/>
            </a:xfrm>
            <a:custGeom>
              <a:avLst/>
              <a:gdLst/>
              <a:ahLst/>
              <a:cxnLst/>
              <a:rect l="l" t="t" r="r" b="b"/>
              <a:pathLst>
                <a:path w="37916" h="48013" extrusionOk="0">
                  <a:moveTo>
                    <a:pt x="18995" y="0"/>
                  </a:moveTo>
                  <a:cubicBezTo>
                    <a:pt x="16495" y="0"/>
                    <a:pt x="14216" y="1520"/>
                    <a:pt x="13309" y="3872"/>
                  </a:cubicBezTo>
                  <a:lnTo>
                    <a:pt x="1251" y="38626"/>
                  </a:lnTo>
                  <a:cubicBezTo>
                    <a:pt x="1" y="41763"/>
                    <a:pt x="1569" y="45317"/>
                    <a:pt x="4706" y="46542"/>
                  </a:cubicBezTo>
                  <a:cubicBezTo>
                    <a:pt x="5445" y="46836"/>
                    <a:pt x="6206" y="46976"/>
                    <a:pt x="6955" y="46976"/>
                  </a:cubicBezTo>
                  <a:cubicBezTo>
                    <a:pt x="9387" y="46976"/>
                    <a:pt x="11686" y="45504"/>
                    <a:pt x="12623" y="43086"/>
                  </a:cubicBezTo>
                  <a:lnTo>
                    <a:pt x="18897" y="23087"/>
                  </a:lnTo>
                  <a:lnTo>
                    <a:pt x="25269" y="44067"/>
                  </a:lnTo>
                  <a:cubicBezTo>
                    <a:pt x="26201" y="46518"/>
                    <a:pt x="28529" y="48013"/>
                    <a:pt x="31004" y="48013"/>
                  </a:cubicBezTo>
                  <a:cubicBezTo>
                    <a:pt x="31715" y="48013"/>
                    <a:pt x="32450" y="47890"/>
                    <a:pt x="33161" y="47621"/>
                  </a:cubicBezTo>
                  <a:cubicBezTo>
                    <a:pt x="36323" y="46420"/>
                    <a:pt x="37916" y="42890"/>
                    <a:pt x="36715" y="39729"/>
                  </a:cubicBezTo>
                  <a:lnTo>
                    <a:pt x="24706" y="3946"/>
                  </a:lnTo>
                  <a:cubicBezTo>
                    <a:pt x="23823" y="1569"/>
                    <a:pt x="21569" y="0"/>
                    <a:pt x="190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40"/>
            <p:cNvSpPr/>
            <p:nvPr/>
          </p:nvSpPr>
          <p:spPr>
            <a:xfrm>
              <a:off x="2435650" y="2055450"/>
              <a:ext cx="947900" cy="1200325"/>
            </a:xfrm>
            <a:custGeom>
              <a:avLst/>
              <a:gdLst/>
              <a:ahLst/>
              <a:cxnLst/>
              <a:rect l="l" t="t" r="r" b="b"/>
              <a:pathLst>
                <a:path w="37916" h="48013" extrusionOk="0">
                  <a:moveTo>
                    <a:pt x="18995" y="0"/>
                  </a:moveTo>
                  <a:cubicBezTo>
                    <a:pt x="16495" y="0"/>
                    <a:pt x="14216" y="1520"/>
                    <a:pt x="13309" y="3872"/>
                  </a:cubicBezTo>
                  <a:lnTo>
                    <a:pt x="1251" y="38626"/>
                  </a:lnTo>
                  <a:cubicBezTo>
                    <a:pt x="1" y="41763"/>
                    <a:pt x="1569" y="45317"/>
                    <a:pt x="4707" y="46542"/>
                  </a:cubicBezTo>
                  <a:cubicBezTo>
                    <a:pt x="5445" y="46836"/>
                    <a:pt x="6206" y="46976"/>
                    <a:pt x="6955" y="46976"/>
                  </a:cubicBezTo>
                  <a:cubicBezTo>
                    <a:pt x="9387" y="46976"/>
                    <a:pt x="11686" y="45504"/>
                    <a:pt x="12623" y="43086"/>
                  </a:cubicBezTo>
                  <a:lnTo>
                    <a:pt x="18897" y="23087"/>
                  </a:lnTo>
                  <a:lnTo>
                    <a:pt x="25269" y="44067"/>
                  </a:lnTo>
                  <a:cubicBezTo>
                    <a:pt x="26201" y="46518"/>
                    <a:pt x="28529" y="48013"/>
                    <a:pt x="31004" y="48013"/>
                  </a:cubicBezTo>
                  <a:cubicBezTo>
                    <a:pt x="31715" y="48013"/>
                    <a:pt x="32450" y="47890"/>
                    <a:pt x="33161" y="47621"/>
                  </a:cubicBezTo>
                  <a:cubicBezTo>
                    <a:pt x="36323" y="46420"/>
                    <a:pt x="37916" y="42890"/>
                    <a:pt x="36715" y="39729"/>
                  </a:cubicBezTo>
                  <a:lnTo>
                    <a:pt x="24706" y="3946"/>
                  </a:lnTo>
                  <a:cubicBezTo>
                    <a:pt x="23823" y="1569"/>
                    <a:pt x="21569" y="0"/>
                    <a:pt x="190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40"/>
            <p:cNvSpPr/>
            <p:nvPr/>
          </p:nvSpPr>
          <p:spPr>
            <a:xfrm>
              <a:off x="2762250" y="2052975"/>
              <a:ext cx="2078975" cy="305775"/>
            </a:xfrm>
            <a:custGeom>
              <a:avLst/>
              <a:gdLst/>
              <a:ahLst/>
              <a:cxnLst/>
              <a:rect l="l" t="t" r="r" b="b"/>
              <a:pathLst>
                <a:path w="83159" h="12231" extrusionOk="0">
                  <a:moveTo>
                    <a:pt x="6103" y="1"/>
                  </a:moveTo>
                  <a:cubicBezTo>
                    <a:pt x="2720" y="1"/>
                    <a:pt x="0" y="2746"/>
                    <a:pt x="0" y="6128"/>
                  </a:cubicBezTo>
                  <a:cubicBezTo>
                    <a:pt x="0" y="9486"/>
                    <a:pt x="2720" y="12231"/>
                    <a:pt x="6103" y="12231"/>
                  </a:cubicBezTo>
                  <a:lnTo>
                    <a:pt x="77056" y="12231"/>
                  </a:lnTo>
                  <a:cubicBezTo>
                    <a:pt x="80413" y="12231"/>
                    <a:pt x="83158" y="9486"/>
                    <a:pt x="83158" y="6128"/>
                  </a:cubicBezTo>
                  <a:cubicBezTo>
                    <a:pt x="83158" y="2746"/>
                    <a:pt x="80413" y="1"/>
                    <a:pt x="770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40"/>
            <p:cNvSpPr/>
            <p:nvPr/>
          </p:nvSpPr>
          <p:spPr>
            <a:xfrm>
              <a:off x="3820400" y="2052975"/>
              <a:ext cx="1020825" cy="305775"/>
            </a:xfrm>
            <a:custGeom>
              <a:avLst/>
              <a:gdLst/>
              <a:ahLst/>
              <a:cxnLst/>
              <a:rect l="l" t="t" r="r" b="b"/>
              <a:pathLst>
                <a:path w="40833" h="12231" extrusionOk="0">
                  <a:moveTo>
                    <a:pt x="1" y="1"/>
                  </a:moveTo>
                  <a:lnTo>
                    <a:pt x="1" y="12231"/>
                  </a:lnTo>
                  <a:lnTo>
                    <a:pt x="34730" y="12231"/>
                  </a:lnTo>
                  <a:cubicBezTo>
                    <a:pt x="38087" y="12231"/>
                    <a:pt x="40832" y="9486"/>
                    <a:pt x="40832" y="6128"/>
                  </a:cubicBezTo>
                  <a:cubicBezTo>
                    <a:pt x="40832" y="2746"/>
                    <a:pt x="38087" y="1"/>
                    <a:pt x="347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40"/>
            <p:cNvSpPr/>
            <p:nvPr/>
          </p:nvSpPr>
          <p:spPr>
            <a:xfrm>
              <a:off x="3669050" y="1568950"/>
              <a:ext cx="305775" cy="2572825"/>
            </a:xfrm>
            <a:custGeom>
              <a:avLst/>
              <a:gdLst/>
              <a:ahLst/>
              <a:cxnLst/>
              <a:rect l="l" t="t" r="r" b="b"/>
              <a:pathLst>
                <a:path w="12231" h="102913" extrusionOk="0">
                  <a:moveTo>
                    <a:pt x="6128" y="0"/>
                  </a:moveTo>
                  <a:cubicBezTo>
                    <a:pt x="2746" y="0"/>
                    <a:pt x="1" y="2647"/>
                    <a:pt x="1" y="5907"/>
                  </a:cubicBezTo>
                  <a:lnTo>
                    <a:pt x="1" y="96981"/>
                  </a:lnTo>
                  <a:cubicBezTo>
                    <a:pt x="1" y="100265"/>
                    <a:pt x="2746" y="102912"/>
                    <a:pt x="6128" y="102912"/>
                  </a:cubicBezTo>
                  <a:cubicBezTo>
                    <a:pt x="9486" y="102912"/>
                    <a:pt x="12231" y="100265"/>
                    <a:pt x="12231" y="96981"/>
                  </a:cubicBezTo>
                  <a:lnTo>
                    <a:pt x="12231" y="5907"/>
                  </a:lnTo>
                  <a:cubicBezTo>
                    <a:pt x="12231" y="2647"/>
                    <a:pt x="9486" y="0"/>
                    <a:pt x="6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40"/>
            <p:cNvSpPr/>
            <p:nvPr/>
          </p:nvSpPr>
          <p:spPr>
            <a:xfrm>
              <a:off x="3820400" y="1568950"/>
              <a:ext cx="154425" cy="2562400"/>
            </a:xfrm>
            <a:custGeom>
              <a:avLst/>
              <a:gdLst/>
              <a:ahLst/>
              <a:cxnLst/>
              <a:rect l="l" t="t" r="r" b="b"/>
              <a:pathLst>
                <a:path w="6177" h="102496" extrusionOk="0">
                  <a:moveTo>
                    <a:pt x="1" y="0"/>
                  </a:moveTo>
                  <a:lnTo>
                    <a:pt x="1" y="102496"/>
                  </a:lnTo>
                  <a:lnTo>
                    <a:pt x="74" y="102496"/>
                  </a:lnTo>
                  <a:cubicBezTo>
                    <a:pt x="3432" y="102496"/>
                    <a:pt x="6177" y="99849"/>
                    <a:pt x="6177" y="96589"/>
                  </a:cubicBezTo>
                  <a:lnTo>
                    <a:pt x="6177" y="5907"/>
                  </a:lnTo>
                  <a:cubicBezTo>
                    <a:pt x="6177" y="2647"/>
                    <a:pt x="3432" y="0"/>
                    <a:pt x="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40"/>
            <p:cNvSpPr/>
            <p:nvPr/>
          </p:nvSpPr>
          <p:spPr>
            <a:xfrm>
              <a:off x="2450975" y="2960425"/>
              <a:ext cx="917275" cy="601100"/>
            </a:xfrm>
            <a:custGeom>
              <a:avLst/>
              <a:gdLst/>
              <a:ahLst/>
              <a:cxnLst/>
              <a:rect l="l" t="t" r="r" b="b"/>
              <a:pathLst>
                <a:path w="36691" h="24044" extrusionOk="0">
                  <a:moveTo>
                    <a:pt x="6128" y="0"/>
                  </a:moveTo>
                  <a:cubicBezTo>
                    <a:pt x="2746" y="0"/>
                    <a:pt x="1" y="2721"/>
                    <a:pt x="1" y="6103"/>
                  </a:cubicBezTo>
                  <a:cubicBezTo>
                    <a:pt x="1" y="16005"/>
                    <a:pt x="8064" y="24044"/>
                    <a:pt x="17941" y="24044"/>
                  </a:cubicBezTo>
                  <a:lnTo>
                    <a:pt x="18750" y="24044"/>
                  </a:lnTo>
                  <a:cubicBezTo>
                    <a:pt x="28651" y="24044"/>
                    <a:pt x="36690" y="16005"/>
                    <a:pt x="36690" y="6103"/>
                  </a:cubicBezTo>
                  <a:cubicBezTo>
                    <a:pt x="36690" y="2721"/>
                    <a:pt x="33970" y="0"/>
                    <a:pt x="305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40"/>
            <p:cNvSpPr/>
            <p:nvPr/>
          </p:nvSpPr>
          <p:spPr>
            <a:xfrm>
              <a:off x="3292250" y="3968950"/>
              <a:ext cx="1060025" cy="305775"/>
            </a:xfrm>
            <a:custGeom>
              <a:avLst/>
              <a:gdLst/>
              <a:ahLst/>
              <a:cxnLst/>
              <a:rect l="l" t="t" r="r" b="b"/>
              <a:pathLst>
                <a:path w="42401" h="12231" extrusionOk="0">
                  <a:moveTo>
                    <a:pt x="6103" y="1"/>
                  </a:moveTo>
                  <a:cubicBezTo>
                    <a:pt x="2721" y="1"/>
                    <a:pt x="0" y="2746"/>
                    <a:pt x="0" y="6128"/>
                  </a:cubicBezTo>
                  <a:cubicBezTo>
                    <a:pt x="0" y="9510"/>
                    <a:pt x="2721" y="12231"/>
                    <a:pt x="6103" y="12231"/>
                  </a:cubicBezTo>
                  <a:lnTo>
                    <a:pt x="36273" y="12231"/>
                  </a:lnTo>
                  <a:cubicBezTo>
                    <a:pt x="39655" y="12231"/>
                    <a:pt x="42400" y="9510"/>
                    <a:pt x="42400" y="6128"/>
                  </a:cubicBezTo>
                  <a:cubicBezTo>
                    <a:pt x="42400" y="2746"/>
                    <a:pt x="39655" y="1"/>
                    <a:pt x="362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40"/>
            <p:cNvSpPr/>
            <p:nvPr/>
          </p:nvSpPr>
          <p:spPr>
            <a:xfrm>
              <a:off x="4230925" y="2960425"/>
              <a:ext cx="917275" cy="601100"/>
            </a:xfrm>
            <a:custGeom>
              <a:avLst/>
              <a:gdLst/>
              <a:ahLst/>
              <a:cxnLst/>
              <a:rect l="l" t="t" r="r" b="b"/>
              <a:pathLst>
                <a:path w="36691" h="24044" extrusionOk="0">
                  <a:moveTo>
                    <a:pt x="6128" y="0"/>
                  </a:moveTo>
                  <a:cubicBezTo>
                    <a:pt x="2746" y="0"/>
                    <a:pt x="1" y="2721"/>
                    <a:pt x="1" y="6103"/>
                  </a:cubicBezTo>
                  <a:cubicBezTo>
                    <a:pt x="1" y="16005"/>
                    <a:pt x="8064" y="24044"/>
                    <a:pt x="17941" y="24044"/>
                  </a:cubicBezTo>
                  <a:lnTo>
                    <a:pt x="18750" y="24044"/>
                  </a:lnTo>
                  <a:cubicBezTo>
                    <a:pt x="28651" y="24044"/>
                    <a:pt x="36690" y="16005"/>
                    <a:pt x="36690" y="6103"/>
                  </a:cubicBezTo>
                  <a:cubicBezTo>
                    <a:pt x="36690" y="2721"/>
                    <a:pt x="33970" y="0"/>
                    <a:pt x="3058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40"/>
            <p:cNvSpPr/>
            <p:nvPr/>
          </p:nvSpPr>
          <p:spPr>
            <a:xfrm>
              <a:off x="3820400" y="3968950"/>
              <a:ext cx="531875" cy="305775"/>
            </a:xfrm>
            <a:custGeom>
              <a:avLst/>
              <a:gdLst/>
              <a:ahLst/>
              <a:cxnLst/>
              <a:rect l="l" t="t" r="r" b="b"/>
              <a:pathLst>
                <a:path w="21275" h="12231" extrusionOk="0">
                  <a:moveTo>
                    <a:pt x="1" y="1"/>
                  </a:moveTo>
                  <a:lnTo>
                    <a:pt x="1" y="12231"/>
                  </a:lnTo>
                  <a:lnTo>
                    <a:pt x="15147" y="12231"/>
                  </a:lnTo>
                  <a:cubicBezTo>
                    <a:pt x="18529" y="12231"/>
                    <a:pt x="21274" y="9510"/>
                    <a:pt x="21274" y="6128"/>
                  </a:cubicBezTo>
                  <a:cubicBezTo>
                    <a:pt x="21274" y="2746"/>
                    <a:pt x="18529" y="1"/>
                    <a:pt x="151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7" name="Google Shape;517;p40"/>
          <p:cNvGrpSpPr/>
          <p:nvPr/>
        </p:nvGrpSpPr>
        <p:grpSpPr>
          <a:xfrm>
            <a:off x="5363325" y="3782535"/>
            <a:ext cx="388728" cy="358383"/>
            <a:chOff x="5363325" y="3782535"/>
            <a:chExt cx="388728" cy="358383"/>
          </a:xfrm>
        </p:grpSpPr>
        <p:sp>
          <p:nvSpPr>
            <p:cNvPr id="518" name="Google Shape;518;p40"/>
            <p:cNvSpPr/>
            <p:nvPr/>
          </p:nvSpPr>
          <p:spPr>
            <a:xfrm>
              <a:off x="5363325" y="3920308"/>
              <a:ext cx="230541" cy="220610"/>
            </a:xfrm>
            <a:custGeom>
              <a:avLst/>
              <a:gdLst/>
              <a:ahLst/>
              <a:cxnLst/>
              <a:rect l="l" t="t" r="r" b="b"/>
              <a:pathLst>
                <a:path w="8775" h="8397" extrusionOk="0">
                  <a:moveTo>
                    <a:pt x="6790" y="0"/>
                  </a:moveTo>
                  <a:cubicBezTo>
                    <a:pt x="6786" y="0"/>
                    <a:pt x="6781" y="0"/>
                    <a:pt x="6777" y="0"/>
                  </a:cubicBezTo>
                  <a:lnTo>
                    <a:pt x="1942" y="35"/>
                  </a:lnTo>
                  <a:cubicBezTo>
                    <a:pt x="867" y="49"/>
                    <a:pt x="0" y="923"/>
                    <a:pt x="7" y="1998"/>
                  </a:cubicBezTo>
                  <a:lnTo>
                    <a:pt x="35" y="4939"/>
                  </a:lnTo>
                  <a:cubicBezTo>
                    <a:pt x="42" y="6017"/>
                    <a:pt x="916" y="6874"/>
                    <a:pt x="1985" y="6874"/>
                  </a:cubicBezTo>
                  <a:cubicBezTo>
                    <a:pt x="1989" y="6874"/>
                    <a:pt x="1994" y="6874"/>
                    <a:pt x="1998" y="6874"/>
                  </a:cubicBezTo>
                  <a:lnTo>
                    <a:pt x="4474" y="6860"/>
                  </a:lnTo>
                  <a:cubicBezTo>
                    <a:pt x="4478" y="6860"/>
                    <a:pt x="4481" y="6859"/>
                    <a:pt x="4485" y="6859"/>
                  </a:cubicBezTo>
                  <a:cubicBezTo>
                    <a:pt x="4522" y="6859"/>
                    <a:pt x="4551" y="6892"/>
                    <a:pt x="4557" y="6930"/>
                  </a:cubicBezTo>
                  <a:cubicBezTo>
                    <a:pt x="4613" y="7172"/>
                    <a:pt x="4738" y="8005"/>
                    <a:pt x="3982" y="8248"/>
                  </a:cubicBezTo>
                  <a:cubicBezTo>
                    <a:pt x="3919" y="8261"/>
                    <a:pt x="3919" y="8352"/>
                    <a:pt x="3989" y="8359"/>
                  </a:cubicBezTo>
                  <a:cubicBezTo>
                    <a:pt x="4102" y="8379"/>
                    <a:pt x="4244" y="8397"/>
                    <a:pt x="4399" y="8397"/>
                  </a:cubicBezTo>
                  <a:cubicBezTo>
                    <a:pt x="4974" y="8397"/>
                    <a:pt x="5715" y="8155"/>
                    <a:pt x="5737" y="6937"/>
                  </a:cubicBezTo>
                  <a:cubicBezTo>
                    <a:pt x="5737" y="6888"/>
                    <a:pt x="5771" y="6846"/>
                    <a:pt x="5820" y="6846"/>
                  </a:cubicBezTo>
                  <a:lnTo>
                    <a:pt x="6832" y="6839"/>
                  </a:lnTo>
                  <a:cubicBezTo>
                    <a:pt x="7908" y="6826"/>
                    <a:pt x="8775" y="5952"/>
                    <a:pt x="8768" y="4877"/>
                  </a:cubicBezTo>
                  <a:lnTo>
                    <a:pt x="8747" y="1936"/>
                  </a:lnTo>
                  <a:cubicBezTo>
                    <a:pt x="8733" y="858"/>
                    <a:pt x="7859" y="0"/>
                    <a:pt x="67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40"/>
            <p:cNvSpPr/>
            <p:nvPr/>
          </p:nvSpPr>
          <p:spPr>
            <a:xfrm rot="-5400000">
              <a:off x="5327625" y="3957105"/>
              <a:ext cx="179100" cy="107700"/>
            </a:xfrm>
            <a:prstGeom prst="round2SameRect">
              <a:avLst>
                <a:gd name="adj1" fmla="val 45775"/>
                <a:gd name="adj2" fmla="val 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40"/>
            <p:cNvSpPr/>
            <p:nvPr/>
          </p:nvSpPr>
          <p:spPr>
            <a:xfrm>
              <a:off x="5413059" y="3782535"/>
              <a:ext cx="338994" cy="281011"/>
            </a:xfrm>
            <a:custGeom>
              <a:avLst/>
              <a:gdLst/>
              <a:ahLst/>
              <a:cxnLst/>
              <a:rect l="l" t="t" r="r" b="b"/>
              <a:pathLst>
                <a:path w="12903" h="10696" extrusionOk="0">
                  <a:moveTo>
                    <a:pt x="1908" y="1"/>
                  </a:moveTo>
                  <a:cubicBezTo>
                    <a:pt x="854" y="1"/>
                    <a:pt x="1" y="854"/>
                    <a:pt x="1" y="1908"/>
                  </a:cubicBezTo>
                  <a:lnTo>
                    <a:pt x="1" y="6285"/>
                  </a:lnTo>
                  <a:cubicBezTo>
                    <a:pt x="1" y="7339"/>
                    <a:pt x="854" y="8192"/>
                    <a:pt x="1908" y="8192"/>
                  </a:cubicBezTo>
                  <a:lnTo>
                    <a:pt x="7797" y="8192"/>
                  </a:lnTo>
                  <a:cubicBezTo>
                    <a:pt x="7922" y="8192"/>
                    <a:pt x="8019" y="8303"/>
                    <a:pt x="8005" y="8428"/>
                  </a:cubicBezTo>
                  <a:cubicBezTo>
                    <a:pt x="7926" y="9062"/>
                    <a:pt x="7891" y="10695"/>
                    <a:pt x="9647" y="10695"/>
                  </a:cubicBezTo>
                  <a:cubicBezTo>
                    <a:pt x="9735" y="10695"/>
                    <a:pt x="9829" y="10691"/>
                    <a:pt x="9927" y="10682"/>
                  </a:cubicBezTo>
                  <a:cubicBezTo>
                    <a:pt x="9996" y="10675"/>
                    <a:pt x="10017" y="10585"/>
                    <a:pt x="9961" y="10551"/>
                  </a:cubicBezTo>
                  <a:cubicBezTo>
                    <a:pt x="9559" y="10322"/>
                    <a:pt x="8796" y="9684"/>
                    <a:pt x="9344" y="8331"/>
                  </a:cubicBezTo>
                  <a:cubicBezTo>
                    <a:pt x="9379" y="8255"/>
                    <a:pt x="9455" y="8206"/>
                    <a:pt x="9538" y="8206"/>
                  </a:cubicBezTo>
                  <a:lnTo>
                    <a:pt x="10995" y="8206"/>
                  </a:lnTo>
                  <a:cubicBezTo>
                    <a:pt x="12049" y="8206"/>
                    <a:pt x="12902" y="7353"/>
                    <a:pt x="12902" y="6299"/>
                  </a:cubicBezTo>
                  <a:lnTo>
                    <a:pt x="12902" y="1908"/>
                  </a:lnTo>
                  <a:cubicBezTo>
                    <a:pt x="12902" y="854"/>
                    <a:pt x="12049" y="1"/>
                    <a:pt x="109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40"/>
            <p:cNvSpPr/>
            <p:nvPr/>
          </p:nvSpPr>
          <p:spPr>
            <a:xfrm>
              <a:off x="5493794" y="3876064"/>
              <a:ext cx="28085" cy="28112"/>
            </a:xfrm>
            <a:custGeom>
              <a:avLst/>
              <a:gdLst/>
              <a:ahLst/>
              <a:cxnLst/>
              <a:rect l="l" t="t" r="r" b="b"/>
              <a:pathLst>
                <a:path w="1069" h="1070" extrusionOk="0">
                  <a:moveTo>
                    <a:pt x="535" y="1"/>
                  </a:moveTo>
                  <a:cubicBezTo>
                    <a:pt x="236" y="1"/>
                    <a:pt x="1" y="244"/>
                    <a:pt x="1" y="535"/>
                  </a:cubicBezTo>
                  <a:cubicBezTo>
                    <a:pt x="1" y="833"/>
                    <a:pt x="236" y="1069"/>
                    <a:pt x="535" y="1069"/>
                  </a:cubicBezTo>
                  <a:cubicBezTo>
                    <a:pt x="826" y="1069"/>
                    <a:pt x="1069" y="833"/>
                    <a:pt x="1069" y="535"/>
                  </a:cubicBezTo>
                  <a:cubicBezTo>
                    <a:pt x="1069" y="244"/>
                    <a:pt x="826" y="1"/>
                    <a:pt x="5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40"/>
            <p:cNvSpPr/>
            <p:nvPr/>
          </p:nvSpPr>
          <p:spPr>
            <a:xfrm>
              <a:off x="5563784" y="3876064"/>
              <a:ext cx="28085" cy="28112"/>
            </a:xfrm>
            <a:custGeom>
              <a:avLst/>
              <a:gdLst/>
              <a:ahLst/>
              <a:cxnLst/>
              <a:rect l="l" t="t" r="r" b="b"/>
              <a:pathLst>
                <a:path w="1069" h="1070" extrusionOk="0">
                  <a:moveTo>
                    <a:pt x="534" y="1"/>
                  </a:moveTo>
                  <a:cubicBezTo>
                    <a:pt x="236" y="1"/>
                    <a:pt x="0" y="244"/>
                    <a:pt x="0" y="535"/>
                  </a:cubicBezTo>
                  <a:cubicBezTo>
                    <a:pt x="0" y="833"/>
                    <a:pt x="236" y="1069"/>
                    <a:pt x="534" y="1069"/>
                  </a:cubicBezTo>
                  <a:cubicBezTo>
                    <a:pt x="826" y="1069"/>
                    <a:pt x="1068" y="833"/>
                    <a:pt x="1068" y="535"/>
                  </a:cubicBezTo>
                  <a:cubicBezTo>
                    <a:pt x="1068" y="244"/>
                    <a:pt x="826" y="1"/>
                    <a:pt x="53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40"/>
            <p:cNvSpPr/>
            <p:nvPr/>
          </p:nvSpPr>
          <p:spPr>
            <a:xfrm>
              <a:off x="5633564" y="3876064"/>
              <a:ext cx="28269" cy="28112"/>
            </a:xfrm>
            <a:custGeom>
              <a:avLst/>
              <a:gdLst/>
              <a:ahLst/>
              <a:cxnLst/>
              <a:rect l="l" t="t" r="r" b="b"/>
              <a:pathLst>
                <a:path w="1076" h="1070" extrusionOk="0">
                  <a:moveTo>
                    <a:pt x="535" y="1"/>
                  </a:moveTo>
                  <a:cubicBezTo>
                    <a:pt x="243" y="1"/>
                    <a:pt x="1" y="244"/>
                    <a:pt x="1" y="535"/>
                  </a:cubicBezTo>
                  <a:cubicBezTo>
                    <a:pt x="1" y="833"/>
                    <a:pt x="243" y="1069"/>
                    <a:pt x="535" y="1069"/>
                  </a:cubicBezTo>
                  <a:cubicBezTo>
                    <a:pt x="833" y="1069"/>
                    <a:pt x="1076" y="833"/>
                    <a:pt x="1076" y="535"/>
                  </a:cubicBezTo>
                  <a:cubicBezTo>
                    <a:pt x="1076" y="244"/>
                    <a:pt x="833" y="1"/>
                    <a:pt x="5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40"/>
            <p:cNvSpPr/>
            <p:nvPr/>
          </p:nvSpPr>
          <p:spPr>
            <a:xfrm rot="-5400000">
              <a:off x="5388275" y="3807625"/>
              <a:ext cx="214800" cy="165000"/>
            </a:xfrm>
            <a:prstGeom prst="round2SameRect">
              <a:avLst>
                <a:gd name="adj1" fmla="val 30606"/>
                <a:gd name="adj2" fmla="val 0"/>
              </a:avLst>
            </a:prstGeom>
            <a:solidFill>
              <a:schemeClr val="accent6">
                <a:alpha val="714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5" name="Google Shape;525;p40"/>
          <p:cNvGrpSpPr/>
          <p:nvPr/>
        </p:nvGrpSpPr>
        <p:grpSpPr>
          <a:xfrm>
            <a:off x="5293533" y="2685681"/>
            <a:ext cx="512378" cy="337762"/>
            <a:chOff x="1190625" y="1126800"/>
            <a:chExt cx="5228350" cy="3446550"/>
          </a:xfrm>
        </p:grpSpPr>
        <p:sp>
          <p:nvSpPr>
            <p:cNvPr id="526" name="Google Shape;526;p40"/>
            <p:cNvSpPr/>
            <p:nvPr/>
          </p:nvSpPr>
          <p:spPr>
            <a:xfrm>
              <a:off x="1619525" y="2288275"/>
              <a:ext cx="4370550" cy="1429500"/>
            </a:xfrm>
            <a:custGeom>
              <a:avLst/>
              <a:gdLst/>
              <a:ahLst/>
              <a:cxnLst/>
              <a:rect l="l" t="t" r="r" b="b"/>
              <a:pathLst>
                <a:path w="174822" h="57180" extrusionOk="0">
                  <a:moveTo>
                    <a:pt x="6127" y="0"/>
                  </a:moveTo>
                  <a:cubicBezTo>
                    <a:pt x="2745" y="0"/>
                    <a:pt x="0" y="2745"/>
                    <a:pt x="0" y="6128"/>
                  </a:cubicBezTo>
                  <a:lnTo>
                    <a:pt x="0" y="51052"/>
                  </a:lnTo>
                  <a:cubicBezTo>
                    <a:pt x="0" y="54434"/>
                    <a:pt x="2745" y="57179"/>
                    <a:pt x="6127" y="57179"/>
                  </a:cubicBezTo>
                  <a:cubicBezTo>
                    <a:pt x="6127" y="57179"/>
                    <a:pt x="67105" y="48601"/>
                    <a:pt x="87423" y="48601"/>
                  </a:cubicBezTo>
                  <a:cubicBezTo>
                    <a:pt x="107741" y="48601"/>
                    <a:pt x="168694" y="57179"/>
                    <a:pt x="168694" y="57179"/>
                  </a:cubicBezTo>
                  <a:cubicBezTo>
                    <a:pt x="172076" y="57179"/>
                    <a:pt x="174821" y="54434"/>
                    <a:pt x="174821" y="51052"/>
                  </a:cubicBezTo>
                  <a:lnTo>
                    <a:pt x="174821" y="6128"/>
                  </a:lnTo>
                  <a:cubicBezTo>
                    <a:pt x="174821" y="2745"/>
                    <a:pt x="172076" y="0"/>
                    <a:pt x="1686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40"/>
            <p:cNvSpPr/>
            <p:nvPr/>
          </p:nvSpPr>
          <p:spPr>
            <a:xfrm>
              <a:off x="3232800" y="2785800"/>
              <a:ext cx="1143975" cy="1787550"/>
            </a:xfrm>
            <a:custGeom>
              <a:avLst/>
              <a:gdLst/>
              <a:ahLst/>
              <a:cxnLst/>
              <a:rect l="l" t="t" r="r" b="b"/>
              <a:pathLst>
                <a:path w="45759" h="71502" extrusionOk="0">
                  <a:moveTo>
                    <a:pt x="6128" y="0"/>
                  </a:moveTo>
                  <a:cubicBezTo>
                    <a:pt x="2746" y="0"/>
                    <a:pt x="1" y="2745"/>
                    <a:pt x="1" y="6128"/>
                  </a:cubicBezTo>
                  <a:lnTo>
                    <a:pt x="1" y="65365"/>
                  </a:lnTo>
                  <a:cubicBezTo>
                    <a:pt x="1" y="67473"/>
                    <a:pt x="1104" y="69434"/>
                    <a:pt x="2893" y="70561"/>
                  </a:cubicBezTo>
                  <a:cubicBezTo>
                    <a:pt x="3883" y="71185"/>
                    <a:pt x="5009" y="71501"/>
                    <a:pt x="6140" y="71501"/>
                  </a:cubicBezTo>
                  <a:cubicBezTo>
                    <a:pt x="7053" y="71501"/>
                    <a:pt x="7970" y="71296"/>
                    <a:pt x="8824" y="70880"/>
                  </a:cubicBezTo>
                  <a:lnTo>
                    <a:pt x="22892" y="64017"/>
                  </a:lnTo>
                  <a:lnTo>
                    <a:pt x="36935" y="70880"/>
                  </a:lnTo>
                  <a:cubicBezTo>
                    <a:pt x="37793" y="71296"/>
                    <a:pt x="38725" y="71493"/>
                    <a:pt x="39631" y="71493"/>
                  </a:cubicBezTo>
                  <a:cubicBezTo>
                    <a:pt x="40759" y="71493"/>
                    <a:pt x="41886" y="71174"/>
                    <a:pt x="42867" y="70561"/>
                  </a:cubicBezTo>
                  <a:cubicBezTo>
                    <a:pt x="44680" y="69434"/>
                    <a:pt x="45759" y="67473"/>
                    <a:pt x="45759" y="65365"/>
                  </a:cubicBezTo>
                  <a:lnTo>
                    <a:pt x="45759" y="6128"/>
                  </a:lnTo>
                  <a:cubicBezTo>
                    <a:pt x="45759" y="2745"/>
                    <a:pt x="43014" y="0"/>
                    <a:pt x="396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40"/>
            <p:cNvSpPr/>
            <p:nvPr/>
          </p:nvSpPr>
          <p:spPr>
            <a:xfrm>
              <a:off x="3804475" y="2288275"/>
              <a:ext cx="2185600" cy="1429500"/>
            </a:xfrm>
            <a:custGeom>
              <a:avLst/>
              <a:gdLst/>
              <a:ahLst/>
              <a:cxnLst/>
              <a:rect l="l" t="t" r="r" b="b"/>
              <a:pathLst>
                <a:path w="87424" h="57180" extrusionOk="0">
                  <a:moveTo>
                    <a:pt x="0" y="0"/>
                  </a:moveTo>
                  <a:lnTo>
                    <a:pt x="0" y="48601"/>
                  </a:lnTo>
                  <a:lnTo>
                    <a:pt x="25" y="48601"/>
                  </a:lnTo>
                  <a:cubicBezTo>
                    <a:pt x="20343" y="48601"/>
                    <a:pt x="81296" y="57179"/>
                    <a:pt x="81296" y="57179"/>
                  </a:cubicBezTo>
                  <a:cubicBezTo>
                    <a:pt x="84678" y="57179"/>
                    <a:pt x="87423" y="54434"/>
                    <a:pt x="87423" y="51052"/>
                  </a:cubicBezTo>
                  <a:lnTo>
                    <a:pt x="87423" y="6128"/>
                  </a:lnTo>
                  <a:cubicBezTo>
                    <a:pt x="87423" y="2745"/>
                    <a:pt x="84678" y="0"/>
                    <a:pt x="81296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40"/>
            <p:cNvSpPr/>
            <p:nvPr/>
          </p:nvSpPr>
          <p:spPr>
            <a:xfrm>
              <a:off x="3804475" y="2785800"/>
              <a:ext cx="572300" cy="1787325"/>
            </a:xfrm>
            <a:custGeom>
              <a:avLst/>
              <a:gdLst/>
              <a:ahLst/>
              <a:cxnLst/>
              <a:rect l="l" t="t" r="r" b="b"/>
              <a:pathLst>
                <a:path w="22892" h="71493" extrusionOk="0">
                  <a:moveTo>
                    <a:pt x="0" y="0"/>
                  </a:moveTo>
                  <a:lnTo>
                    <a:pt x="0" y="64017"/>
                  </a:lnTo>
                  <a:lnTo>
                    <a:pt x="25" y="64017"/>
                  </a:lnTo>
                  <a:lnTo>
                    <a:pt x="14068" y="70880"/>
                  </a:lnTo>
                  <a:cubicBezTo>
                    <a:pt x="14926" y="71296"/>
                    <a:pt x="15858" y="71493"/>
                    <a:pt x="16764" y="71493"/>
                  </a:cubicBezTo>
                  <a:cubicBezTo>
                    <a:pt x="17892" y="71493"/>
                    <a:pt x="19019" y="71174"/>
                    <a:pt x="20000" y="70561"/>
                  </a:cubicBezTo>
                  <a:cubicBezTo>
                    <a:pt x="21813" y="69434"/>
                    <a:pt x="22892" y="67473"/>
                    <a:pt x="22892" y="65365"/>
                  </a:cubicBezTo>
                  <a:lnTo>
                    <a:pt x="22892" y="6128"/>
                  </a:lnTo>
                  <a:cubicBezTo>
                    <a:pt x="22892" y="2745"/>
                    <a:pt x="20147" y="0"/>
                    <a:pt x="167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40"/>
            <p:cNvSpPr/>
            <p:nvPr/>
          </p:nvSpPr>
          <p:spPr>
            <a:xfrm>
              <a:off x="1190625" y="1126800"/>
              <a:ext cx="5228350" cy="1837950"/>
            </a:xfrm>
            <a:custGeom>
              <a:avLst/>
              <a:gdLst/>
              <a:ahLst/>
              <a:cxnLst/>
              <a:rect l="l" t="t" r="r" b="b"/>
              <a:pathLst>
                <a:path w="209134" h="73518" extrusionOk="0">
                  <a:moveTo>
                    <a:pt x="6119" y="0"/>
                  </a:moveTo>
                  <a:cubicBezTo>
                    <a:pt x="4637" y="0"/>
                    <a:pt x="3183" y="538"/>
                    <a:pt x="2059" y="1535"/>
                  </a:cubicBezTo>
                  <a:cubicBezTo>
                    <a:pt x="735" y="2711"/>
                    <a:pt x="0" y="4378"/>
                    <a:pt x="0" y="6118"/>
                  </a:cubicBezTo>
                  <a:lnTo>
                    <a:pt x="0" y="67390"/>
                  </a:lnTo>
                  <a:cubicBezTo>
                    <a:pt x="0" y="69130"/>
                    <a:pt x="735" y="70797"/>
                    <a:pt x="2059" y="71973"/>
                  </a:cubicBezTo>
                  <a:cubicBezTo>
                    <a:pt x="3186" y="72978"/>
                    <a:pt x="4632" y="73517"/>
                    <a:pt x="6127" y="73517"/>
                  </a:cubicBezTo>
                  <a:cubicBezTo>
                    <a:pt x="6348" y="73517"/>
                    <a:pt x="6593" y="73493"/>
                    <a:pt x="6813" y="73468"/>
                  </a:cubicBezTo>
                  <a:cubicBezTo>
                    <a:pt x="44410" y="69203"/>
                    <a:pt x="75463" y="67194"/>
                    <a:pt x="104554" y="67194"/>
                  </a:cubicBezTo>
                  <a:lnTo>
                    <a:pt x="104579" y="67194"/>
                  </a:lnTo>
                  <a:cubicBezTo>
                    <a:pt x="133695" y="67194"/>
                    <a:pt x="164748" y="69203"/>
                    <a:pt x="202320" y="73468"/>
                  </a:cubicBezTo>
                  <a:cubicBezTo>
                    <a:pt x="202555" y="73494"/>
                    <a:pt x="202789" y="73508"/>
                    <a:pt x="203023" y="73508"/>
                  </a:cubicBezTo>
                  <a:cubicBezTo>
                    <a:pt x="204521" y="73508"/>
                    <a:pt x="205975" y="72970"/>
                    <a:pt x="207099" y="71973"/>
                  </a:cubicBezTo>
                  <a:cubicBezTo>
                    <a:pt x="208398" y="70797"/>
                    <a:pt x="209133" y="69130"/>
                    <a:pt x="209133" y="67390"/>
                  </a:cubicBezTo>
                  <a:lnTo>
                    <a:pt x="209133" y="6118"/>
                  </a:lnTo>
                  <a:cubicBezTo>
                    <a:pt x="209133" y="4378"/>
                    <a:pt x="208398" y="2711"/>
                    <a:pt x="207099" y="1535"/>
                  </a:cubicBezTo>
                  <a:cubicBezTo>
                    <a:pt x="205975" y="538"/>
                    <a:pt x="204521" y="0"/>
                    <a:pt x="203023" y="0"/>
                  </a:cubicBezTo>
                  <a:cubicBezTo>
                    <a:pt x="202789" y="0"/>
                    <a:pt x="202555" y="13"/>
                    <a:pt x="202320" y="40"/>
                  </a:cubicBezTo>
                  <a:cubicBezTo>
                    <a:pt x="164699" y="4329"/>
                    <a:pt x="133646" y="6314"/>
                    <a:pt x="104554" y="6314"/>
                  </a:cubicBezTo>
                  <a:lnTo>
                    <a:pt x="104505" y="6314"/>
                  </a:lnTo>
                  <a:cubicBezTo>
                    <a:pt x="75413" y="6314"/>
                    <a:pt x="44385" y="4329"/>
                    <a:pt x="6813" y="40"/>
                  </a:cubicBezTo>
                  <a:cubicBezTo>
                    <a:pt x="6582" y="13"/>
                    <a:pt x="6350" y="0"/>
                    <a:pt x="61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40"/>
            <p:cNvSpPr/>
            <p:nvPr/>
          </p:nvSpPr>
          <p:spPr>
            <a:xfrm>
              <a:off x="3804475" y="1126800"/>
              <a:ext cx="2614500" cy="1837700"/>
            </a:xfrm>
            <a:custGeom>
              <a:avLst/>
              <a:gdLst/>
              <a:ahLst/>
              <a:cxnLst/>
              <a:rect l="l" t="t" r="r" b="b"/>
              <a:pathLst>
                <a:path w="104580" h="73508" extrusionOk="0">
                  <a:moveTo>
                    <a:pt x="98469" y="0"/>
                  </a:moveTo>
                  <a:cubicBezTo>
                    <a:pt x="98235" y="0"/>
                    <a:pt x="98001" y="13"/>
                    <a:pt x="97766" y="40"/>
                  </a:cubicBezTo>
                  <a:cubicBezTo>
                    <a:pt x="60145" y="4329"/>
                    <a:pt x="29092" y="6314"/>
                    <a:pt x="0" y="6314"/>
                  </a:cubicBezTo>
                  <a:lnTo>
                    <a:pt x="0" y="67194"/>
                  </a:lnTo>
                  <a:lnTo>
                    <a:pt x="25" y="67194"/>
                  </a:lnTo>
                  <a:cubicBezTo>
                    <a:pt x="29141" y="67194"/>
                    <a:pt x="60194" y="69203"/>
                    <a:pt x="97766" y="73468"/>
                  </a:cubicBezTo>
                  <a:cubicBezTo>
                    <a:pt x="98001" y="73494"/>
                    <a:pt x="98235" y="73508"/>
                    <a:pt x="98469" y="73508"/>
                  </a:cubicBezTo>
                  <a:cubicBezTo>
                    <a:pt x="99967" y="73508"/>
                    <a:pt x="101421" y="72970"/>
                    <a:pt x="102545" y="71973"/>
                  </a:cubicBezTo>
                  <a:cubicBezTo>
                    <a:pt x="103844" y="70797"/>
                    <a:pt x="104579" y="69130"/>
                    <a:pt x="104579" y="67390"/>
                  </a:cubicBezTo>
                  <a:lnTo>
                    <a:pt x="104579" y="6118"/>
                  </a:lnTo>
                  <a:cubicBezTo>
                    <a:pt x="104579" y="4378"/>
                    <a:pt x="103844" y="2711"/>
                    <a:pt x="102545" y="1535"/>
                  </a:cubicBezTo>
                  <a:cubicBezTo>
                    <a:pt x="101421" y="538"/>
                    <a:pt x="99967" y="0"/>
                    <a:pt x="984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40"/>
            <p:cNvSpPr/>
            <p:nvPr/>
          </p:nvSpPr>
          <p:spPr>
            <a:xfrm>
              <a:off x="2946050" y="1877125"/>
              <a:ext cx="1717475" cy="1718100"/>
            </a:xfrm>
            <a:custGeom>
              <a:avLst/>
              <a:gdLst/>
              <a:ahLst/>
              <a:cxnLst/>
              <a:rect l="l" t="t" r="r" b="b"/>
              <a:pathLst>
                <a:path w="68699" h="68724" extrusionOk="0">
                  <a:moveTo>
                    <a:pt x="34362" y="1"/>
                  </a:moveTo>
                  <a:cubicBezTo>
                    <a:pt x="32646" y="1"/>
                    <a:pt x="31004" y="712"/>
                    <a:pt x="29852" y="1986"/>
                  </a:cubicBezTo>
                  <a:lnTo>
                    <a:pt x="23701" y="8653"/>
                  </a:lnTo>
                  <a:lnTo>
                    <a:pt x="14632" y="8285"/>
                  </a:lnTo>
                  <a:cubicBezTo>
                    <a:pt x="14545" y="8281"/>
                    <a:pt x="14457" y="8279"/>
                    <a:pt x="14369" y="8279"/>
                  </a:cubicBezTo>
                  <a:cubicBezTo>
                    <a:pt x="12769" y="8279"/>
                    <a:pt x="11211" y="8912"/>
                    <a:pt x="10049" y="10074"/>
                  </a:cubicBezTo>
                  <a:cubicBezTo>
                    <a:pt x="8848" y="11275"/>
                    <a:pt x="8211" y="12942"/>
                    <a:pt x="8260" y="14657"/>
                  </a:cubicBezTo>
                  <a:lnTo>
                    <a:pt x="8652" y="23701"/>
                  </a:lnTo>
                  <a:lnTo>
                    <a:pt x="1961" y="29853"/>
                  </a:lnTo>
                  <a:cubicBezTo>
                    <a:pt x="711" y="31005"/>
                    <a:pt x="1" y="32647"/>
                    <a:pt x="1" y="34362"/>
                  </a:cubicBezTo>
                  <a:cubicBezTo>
                    <a:pt x="1" y="36078"/>
                    <a:pt x="711" y="37695"/>
                    <a:pt x="1961" y="38872"/>
                  </a:cubicBezTo>
                  <a:lnTo>
                    <a:pt x="8652" y="44999"/>
                  </a:lnTo>
                  <a:lnTo>
                    <a:pt x="8260" y="54067"/>
                  </a:lnTo>
                  <a:cubicBezTo>
                    <a:pt x="8211" y="55783"/>
                    <a:pt x="8848" y="57450"/>
                    <a:pt x="10049" y="58650"/>
                  </a:cubicBezTo>
                  <a:cubicBezTo>
                    <a:pt x="11213" y="59791"/>
                    <a:pt x="12775" y="60445"/>
                    <a:pt x="14377" y="60445"/>
                  </a:cubicBezTo>
                  <a:cubicBezTo>
                    <a:pt x="14462" y="60445"/>
                    <a:pt x="14547" y="60443"/>
                    <a:pt x="14632" y="60440"/>
                  </a:cubicBezTo>
                  <a:lnTo>
                    <a:pt x="23701" y="60072"/>
                  </a:lnTo>
                  <a:lnTo>
                    <a:pt x="29852" y="66738"/>
                  </a:lnTo>
                  <a:cubicBezTo>
                    <a:pt x="31004" y="67988"/>
                    <a:pt x="32646" y="68724"/>
                    <a:pt x="34362" y="68724"/>
                  </a:cubicBezTo>
                  <a:cubicBezTo>
                    <a:pt x="36078" y="68724"/>
                    <a:pt x="37695" y="67988"/>
                    <a:pt x="38872" y="66738"/>
                  </a:cubicBezTo>
                  <a:lnTo>
                    <a:pt x="44999" y="60072"/>
                  </a:lnTo>
                  <a:lnTo>
                    <a:pt x="54067" y="60440"/>
                  </a:lnTo>
                  <a:cubicBezTo>
                    <a:pt x="54153" y="60443"/>
                    <a:pt x="54240" y="60445"/>
                    <a:pt x="54326" y="60445"/>
                  </a:cubicBezTo>
                  <a:cubicBezTo>
                    <a:pt x="55949" y="60445"/>
                    <a:pt x="57510" y="59791"/>
                    <a:pt x="58650" y="58650"/>
                  </a:cubicBezTo>
                  <a:cubicBezTo>
                    <a:pt x="59851" y="57450"/>
                    <a:pt x="60513" y="55783"/>
                    <a:pt x="60439" y="54067"/>
                  </a:cubicBezTo>
                  <a:lnTo>
                    <a:pt x="60072" y="44999"/>
                  </a:lnTo>
                  <a:lnTo>
                    <a:pt x="66738" y="38872"/>
                  </a:lnTo>
                  <a:cubicBezTo>
                    <a:pt x="67988" y="37695"/>
                    <a:pt x="68699" y="36078"/>
                    <a:pt x="68699" y="34362"/>
                  </a:cubicBezTo>
                  <a:cubicBezTo>
                    <a:pt x="68699" y="32647"/>
                    <a:pt x="67988" y="31005"/>
                    <a:pt x="66738" y="29853"/>
                  </a:cubicBezTo>
                  <a:lnTo>
                    <a:pt x="60072" y="23701"/>
                  </a:lnTo>
                  <a:lnTo>
                    <a:pt x="60439" y="14657"/>
                  </a:lnTo>
                  <a:cubicBezTo>
                    <a:pt x="60513" y="12942"/>
                    <a:pt x="59851" y="11275"/>
                    <a:pt x="58650" y="10074"/>
                  </a:cubicBezTo>
                  <a:cubicBezTo>
                    <a:pt x="57512" y="8912"/>
                    <a:pt x="55955" y="8279"/>
                    <a:pt x="54334" y="8279"/>
                  </a:cubicBezTo>
                  <a:cubicBezTo>
                    <a:pt x="54245" y="8279"/>
                    <a:pt x="54156" y="8281"/>
                    <a:pt x="54067" y="8285"/>
                  </a:cubicBezTo>
                  <a:lnTo>
                    <a:pt x="44999" y="8653"/>
                  </a:lnTo>
                  <a:lnTo>
                    <a:pt x="38872" y="1986"/>
                  </a:lnTo>
                  <a:cubicBezTo>
                    <a:pt x="37695" y="712"/>
                    <a:pt x="36078" y="1"/>
                    <a:pt x="343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40"/>
            <p:cNvSpPr/>
            <p:nvPr/>
          </p:nvSpPr>
          <p:spPr>
            <a:xfrm>
              <a:off x="3804475" y="1877125"/>
              <a:ext cx="859050" cy="1718100"/>
            </a:xfrm>
            <a:custGeom>
              <a:avLst/>
              <a:gdLst/>
              <a:ahLst/>
              <a:cxnLst/>
              <a:rect l="l" t="t" r="r" b="b"/>
              <a:pathLst>
                <a:path w="34362" h="68724" extrusionOk="0">
                  <a:moveTo>
                    <a:pt x="0" y="1"/>
                  </a:moveTo>
                  <a:lnTo>
                    <a:pt x="0" y="68724"/>
                  </a:lnTo>
                  <a:lnTo>
                    <a:pt x="25" y="68724"/>
                  </a:lnTo>
                  <a:cubicBezTo>
                    <a:pt x="1716" y="68724"/>
                    <a:pt x="3358" y="67988"/>
                    <a:pt x="4510" y="66738"/>
                  </a:cubicBezTo>
                  <a:lnTo>
                    <a:pt x="10662" y="60072"/>
                  </a:lnTo>
                  <a:lnTo>
                    <a:pt x="19730" y="60440"/>
                  </a:lnTo>
                  <a:cubicBezTo>
                    <a:pt x="19815" y="60443"/>
                    <a:pt x="19900" y="60445"/>
                    <a:pt x="19985" y="60445"/>
                  </a:cubicBezTo>
                  <a:cubicBezTo>
                    <a:pt x="21590" y="60445"/>
                    <a:pt x="23173" y="59791"/>
                    <a:pt x="24313" y="58650"/>
                  </a:cubicBezTo>
                  <a:cubicBezTo>
                    <a:pt x="25514" y="57450"/>
                    <a:pt x="26176" y="55783"/>
                    <a:pt x="26102" y="54067"/>
                  </a:cubicBezTo>
                  <a:lnTo>
                    <a:pt x="25735" y="44999"/>
                  </a:lnTo>
                  <a:lnTo>
                    <a:pt x="32401" y="38872"/>
                  </a:lnTo>
                  <a:cubicBezTo>
                    <a:pt x="33651" y="37695"/>
                    <a:pt x="34362" y="36078"/>
                    <a:pt x="34362" y="34362"/>
                  </a:cubicBezTo>
                  <a:cubicBezTo>
                    <a:pt x="34362" y="32647"/>
                    <a:pt x="33651" y="31005"/>
                    <a:pt x="32401" y="29853"/>
                  </a:cubicBezTo>
                  <a:lnTo>
                    <a:pt x="25735" y="23701"/>
                  </a:lnTo>
                  <a:lnTo>
                    <a:pt x="26102" y="14657"/>
                  </a:lnTo>
                  <a:cubicBezTo>
                    <a:pt x="26176" y="12942"/>
                    <a:pt x="25514" y="11275"/>
                    <a:pt x="24313" y="10074"/>
                  </a:cubicBezTo>
                  <a:cubicBezTo>
                    <a:pt x="23175" y="8912"/>
                    <a:pt x="21618" y="8279"/>
                    <a:pt x="19997" y="8279"/>
                  </a:cubicBezTo>
                  <a:cubicBezTo>
                    <a:pt x="19908" y="8279"/>
                    <a:pt x="19819" y="8281"/>
                    <a:pt x="19730" y="8285"/>
                  </a:cubicBezTo>
                  <a:lnTo>
                    <a:pt x="10662" y="8653"/>
                  </a:lnTo>
                  <a:lnTo>
                    <a:pt x="4510" y="1986"/>
                  </a:lnTo>
                  <a:cubicBezTo>
                    <a:pt x="3358" y="712"/>
                    <a:pt x="1716" y="1"/>
                    <a:pt x="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6" name="Google Shape;2466;p46"/>
          <p:cNvSpPr txBox="1">
            <a:spLocks noGrp="1"/>
          </p:cNvSpPr>
          <p:nvPr>
            <p:ph type="title"/>
          </p:nvPr>
        </p:nvSpPr>
        <p:spPr>
          <a:xfrm>
            <a:off x="2857489" y="536650"/>
            <a:ext cx="34290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Real Estate Infographics</a:t>
            </a:r>
            <a:endParaRPr/>
          </a:p>
        </p:txBody>
      </p:sp>
      <p:sp>
        <p:nvSpPr>
          <p:cNvPr id="2502" name="Google Shape;2502;p46"/>
          <p:cNvSpPr txBox="1"/>
          <p:nvPr/>
        </p:nvSpPr>
        <p:spPr>
          <a:xfrm>
            <a:off x="1226200" y="1522975"/>
            <a:ext cx="2798700" cy="4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Mercury’</a:t>
            </a: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 the </a:t>
            </a:r>
            <a:r>
              <a:rPr lang="en" sz="1200">
                <a:latin typeface="Roboto"/>
                <a:ea typeface="Roboto"/>
                <a:cs typeface="Roboto"/>
                <a:sym typeface="Roboto"/>
              </a:rPr>
              <a:t>closest planet to the Sun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03" name="Google Shape;2503;p46"/>
          <p:cNvSpPr txBox="1"/>
          <p:nvPr/>
        </p:nvSpPr>
        <p:spPr>
          <a:xfrm>
            <a:off x="1226200" y="2539535"/>
            <a:ext cx="2798700" cy="4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Venus has a poisonous atmosphere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04" name="Google Shape;2504;p46"/>
          <p:cNvSpPr txBox="1"/>
          <p:nvPr/>
        </p:nvSpPr>
        <p:spPr>
          <a:xfrm>
            <a:off x="1231337" y="3047815"/>
            <a:ext cx="2798700" cy="4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Jupiter is a gas giant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05" name="Google Shape;2505;p46"/>
          <p:cNvSpPr txBox="1"/>
          <p:nvPr/>
        </p:nvSpPr>
        <p:spPr>
          <a:xfrm>
            <a:off x="1226200" y="2031255"/>
            <a:ext cx="2798700" cy="4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Saturn is the ringed planet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06" name="Google Shape;2506;p46"/>
          <p:cNvSpPr txBox="1"/>
          <p:nvPr/>
        </p:nvSpPr>
        <p:spPr>
          <a:xfrm>
            <a:off x="1231337" y="4064375"/>
            <a:ext cx="2798700" cy="4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Pluto is an icy dwarf planet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07" name="Google Shape;2507;p46"/>
          <p:cNvSpPr txBox="1"/>
          <p:nvPr/>
        </p:nvSpPr>
        <p:spPr>
          <a:xfrm>
            <a:off x="1231337" y="3556095"/>
            <a:ext cx="2798700" cy="4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Mars is</a:t>
            </a: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full of iron oxide dust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08" name="Google Shape;2508;p46"/>
          <p:cNvSpPr txBox="1"/>
          <p:nvPr/>
        </p:nvSpPr>
        <p:spPr>
          <a:xfrm>
            <a:off x="529325" y="3150288"/>
            <a:ext cx="7209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 b="1">
                <a:solidFill>
                  <a:srgbClr val="C9751D"/>
                </a:solidFill>
                <a:latin typeface="Roboto"/>
                <a:ea typeface="Roboto"/>
                <a:cs typeface="Roboto"/>
                <a:sym typeface="Roboto"/>
              </a:rPr>
              <a:t>80%</a:t>
            </a:r>
            <a:endParaRPr sz="1800" b="1">
              <a:solidFill>
                <a:srgbClr val="C9751D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09" name="Google Shape;2509;p46"/>
          <p:cNvSpPr txBox="1"/>
          <p:nvPr/>
        </p:nvSpPr>
        <p:spPr>
          <a:xfrm>
            <a:off x="529325" y="3668741"/>
            <a:ext cx="7209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 b="1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60%</a:t>
            </a:r>
            <a:endParaRPr sz="1800" b="1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10" name="Google Shape;2510;p46"/>
          <p:cNvSpPr txBox="1"/>
          <p:nvPr/>
        </p:nvSpPr>
        <p:spPr>
          <a:xfrm>
            <a:off x="529325" y="4167743"/>
            <a:ext cx="7209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 b="1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rPr>
              <a:t>80%</a:t>
            </a:r>
            <a:endParaRPr sz="1800" b="1">
              <a:solidFill>
                <a:schemeClr val="accent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11" name="Google Shape;2511;p46"/>
          <p:cNvSpPr txBox="1"/>
          <p:nvPr/>
        </p:nvSpPr>
        <p:spPr>
          <a:xfrm>
            <a:off x="506400" y="1617531"/>
            <a:ext cx="7209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60%</a:t>
            </a:r>
            <a:endParaRPr sz="1800" b="1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12" name="Google Shape;2512;p46"/>
          <p:cNvSpPr txBox="1"/>
          <p:nvPr/>
        </p:nvSpPr>
        <p:spPr>
          <a:xfrm>
            <a:off x="506400" y="2135983"/>
            <a:ext cx="7209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 b="1">
                <a:solidFill>
                  <a:srgbClr val="E25A5A"/>
                </a:solidFill>
                <a:latin typeface="Roboto"/>
                <a:ea typeface="Roboto"/>
                <a:cs typeface="Roboto"/>
                <a:sym typeface="Roboto"/>
              </a:rPr>
              <a:t>40%</a:t>
            </a:r>
            <a:endParaRPr sz="1800" b="1">
              <a:solidFill>
                <a:srgbClr val="E25A5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13" name="Google Shape;2513;p46"/>
          <p:cNvSpPr txBox="1"/>
          <p:nvPr/>
        </p:nvSpPr>
        <p:spPr>
          <a:xfrm>
            <a:off x="506400" y="2634986"/>
            <a:ext cx="7209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 b="1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20%</a:t>
            </a:r>
            <a:endParaRPr sz="1800" b="1"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0201" y="1017850"/>
            <a:ext cx="4280687" cy="382352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19"/>
          <p:cNvSpPr txBox="1">
            <a:spLocks noGrp="1"/>
          </p:cNvSpPr>
          <p:nvPr>
            <p:ph type="title"/>
          </p:nvPr>
        </p:nvSpPr>
        <p:spPr>
          <a:xfrm>
            <a:off x="3067014" y="288643"/>
            <a:ext cx="34290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rgbClr val="03485B"/>
                </a:solidFill>
              </a:rPr>
              <a:t>Real Estate Infographics</a:t>
            </a:r>
            <a:endParaRPr dirty="0">
              <a:solidFill>
                <a:srgbClr val="03485B"/>
              </a:solidFill>
            </a:endParaRPr>
          </a:p>
        </p:txBody>
      </p:sp>
      <p:sp>
        <p:nvSpPr>
          <p:cNvPr id="328" name="Google Shape;328;p19"/>
          <p:cNvSpPr/>
          <p:nvPr/>
        </p:nvSpPr>
        <p:spPr>
          <a:xfrm>
            <a:off x="2665630" y="2205875"/>
            <a:ext cx="1556368" cy="190989"/>
          </a:xfrm>
          <a:custGeom>
            <a:avLst/>
            <a:gdLst/>
            <a:ahLst/>
            <a:cxnLst/>
            <a:rect l="l" t="t" r="r" b="b"/>
            <a:pathLst>
              <a:path w="65815" h="11476" fill="none" extrusionOk="0">
                <a:moveTo>
                  <a:pt x="1" y="1"/>
                </a:moveTo>
                <a:lnTo>
                  <a:pt x="55540" y="1"/>
                </a:lnTo>
                <a:lnTo>
                  <a:pt x="65814" y="11476"/>
                </a:lnTo>
              </a:path>
            </a:pathLst>
          </a:custGeom>
          <a:solidFill>
            <a:schemeClr val="accent1"/>
          </a:solidFill>
          <a:ln w="2085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1"/>
              </a:solidFill>
            </a:endParaRPr>
          </a:p>
        </p:txBody>
      </p:sp>
      <p:sp>
        <p:nvSpPr>
          <p:cNvPr id="329" name="Google Shape;329;p19"/>
          <p:cNvSpPr/>
          <p:nvPr/>
        </p:nvSpPr>
        <p:spPr>
          <a:xfrm>
            <a:off x="2649647" y="2184799"/>
            <a:ext cx="46727" cy="42755"/>
          </a:xfrm>
          <a:custGeom>
            <a:avLst/>
            <a:gdLst/>
            <a:ahLst/>
            <a:cxnLst/>
            <a:rect l="l" t="t" r="r" b="b"/>
            <a:pathLst>
              <a:path w="2569" h="2569" extrusionOk="0">
                <a:moveTo>
                  <a:pt x="1301" y="0"/>
                </a:moveTo>
                <a:cubicBezTo>
                  <a:pt x="567" y="0"/>
                  <a:pt x="0" y="567"/>
                  <a:pt x="0" y="1268"/>
                </a:cubicBezTo>
                <a:cubicBezTo>
                  <a:pt x="0" y="2002"/>
                  <a:pt x="567" y="2569"/>
                  <a:pt x="1301" y="2569"/>
                </a:cubicBezTo>
                <a:cubicBezTo>
                  <a:pt x="2002" y="2569"/>
                  <a:pt x="2569" y="2002"/>
                  <a:pt x="2569" y="1268"/>
                </a:cubicBezTo>
                <a:cubicBezTo>
                  <a:pt x="2569" y="567"/>
                  <a:pt x="2002" y="0"/>
                  <a:pt x="1301" y="0"/>
                </a:cubicBez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1"/>
              </a:solidFill>
            </a:endParaRPr>
          </a:p>
        </p:txBody>
      </p:sp>
      <p:sp>
        <p:nvSpPr>
          <p:cNvPr id="330" name="Google Shape;330;p19"/>
          <p:cNvSpPr/>
          <p:nvPr/>
        </p:nvSpPr>
        <p:spPr>
          <a:xfrm>
            <a:off x="5205683" y="2208480"/>
            <a:ext cx="1255381" cy="190973"/>
          </a:xfrm>
          <a:custGeom>
            <a:avLst/>
            <a:gdLst/>
            <a:ahLst/>
            <a:cxnLst/>
            <a:rect l="l" t="t" r="r" b="b"/>
            <a:pathLst>
              <a:path w="73187" h="11475" fill="none" extrusionOk="0">
                <a:moveTo>
                  <a:pt x="73186" y="0"/>
                </a:moveTo>
                <a:lnTo>
                  <a:pt x="10241" y="0"/>
                </a:lnTo>
                <a:lnTo>
                  <a:pt x="0" y="11475"/>
                </a:lnTo>
              </a:path>
            </a:pathLst>
          </a:custGeom>
          <a:solidFill>
            <a:schemeClr val="accent1"/>
          </a:solidFill>
          <a:ln w="2085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1"/>
              </a:solidFill>
            </a:endParaRPr>
          </a:p>
        </p:txBody>
      </p:sp>
      <p:sp>
        <p:nvSpPr>
          <p:cNvPr id="331" name="Google Shape;331;p19"/>
          <p:cNvSpPr/>
          <p:nvPr/>
        </p:nvSpPr>
        <p:spPr>
          <a:xfrm>
            <a:off x="6449287" y="2188539"/>
            <a:ext cx="46727" cy="42755"/>
          </a:xfrm>
          <a:custGeom>
            <a:avLst/>
            <a:gdLst/>
            <a:ahLst/>
            <a:cxnLst/>
            <a:rect l="l" t="t" r="r" b="b"/>
            <a:pathLst>
              <a:path w="2569" h="2569" extrusionOk="0">
                <a:moveTo>
                  <a:pt x="1268" y="0"/>
                </a:moveTo>
                <a:cubicBezTo>
                  <a:pt x="568" y="0"/>
                  <a:pt x="1" y="568"/>
                  <a:pt x="1" y="1268"/>
                </a:cubicBezTo>
                <a:cubicBezTo>
                  <a:pt x="1" y="2002"/>
                  <a:pt x="568" y="2569"/>
                  <a:pt x="1268" y="2569"/>
                </a:cubicBezTo>
                <a:cubicBezTo>
                  <a:pt x="2002" y="2569"/>
                  <a:pt x="2569" y="2002"/>
                  <a:pt x="2569" y="1268"/>
                </a:cubicBezTo>
                <a:cubicBezTo>
                  <a:pt x="2569" y="568"/>
                  <a:pt x="2002" y="0"/>
                  <a:pt x="1268" y="0"/>
                </a:cubicBez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1"/>
              </a:solidFill>
            </a:endParaRPr>
          </a:p>
        </p:txBody>
      </p:sp>
      <p:sp>
        <p:nvSpPr>
          <p:cNvPr id="332" name="Google Shape;332;p19"/>
          <p:cNvSpPr/>
          <p:nvPr/>
        </p:nvSpPr>
        <p:spPr>
          <a:xfrm>
            <a:off x="2662471" y="3649990"/>
            <a:ext cx="1559527" cy="191016"/>
          </a:xfrm>
          <a:custGeom>
            <a:avLst/>
            <a:gdLst/>
            <a:ahLst/>
            <a:cxnLst/>
            <a:rect l="l" t="t" r="r" b="b"/>
            <a:pathLst>
              <a:path w="97004" h="50003" fill="none" extrusionOk="0">
                <a:moveTo>
                  <a:pt x="1" y="50003"/>
                </a:moveTo>
                <a:lnTo>
                  <a:pt x="70218" y="50003"/>
                </a:lnTo>
                <a:lnTo>
                  <a:pt x="97003" y="0"/>
                </a:lnTo>
              </a:path>
            </a:pathLst>
          </a:custGeom>
          <a:solidFill>
            <a:schemeClr val="accent1"/>
          </a:solidFill>
          <a:ln w="2085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1"/>
              </a:solidFill>
            </a:endParaRPr>
          </a:p>
        </p:txBody>
      </p:sp>
      <p:sp>
        <p:nvSpPr>
          <p:cNvPr id="333" name="Google Shape;333;p19"/>
          <p:cNvSpPr/>
          <p:nvPr/>
        </p:nvSpPr>
        <p:spPr>
          <a:xfrm>
            <a:off x="2657080" y="3819300"/>
            <a:ext cx="46727" cy="42771"/>
          </a:xfrm>
          <a:custGeom>
            <a:avLst/>
            <a:gdLst/>
            <a:ahLst/>
            <a:cxnLst/>
            <a:rect l="l" t="t" r="r" b="b"/>
            <a:pathLst>
              <a:path w="2569" h="2570" extrusionOk="0">
                <a:moveTo>
                  <a:pt x="1301" y="1"/>
                </a:moveTo>
                <a:cubicBezTo>
                  <a:pt x="567" y="1"/>
                  <a:pt x="0" y="568"/>
                  <a:pt x="0" y="1302"/>
                </a:cubicBezTo>
                <a:cubicBezTo>
                  <a:pt x="0" y="2002"/>
                  <a:pt x="567" y="2569"/>
                  <a:pt x="1301" y="2569"/>
                </a:cubicBezTo>
                <a:cubicBezTo>
                  <a:pt x="2002" y="2569"/>
                  <a:pt x="2569" y="2002"/>
                  <a:pt x="2569" y="1302"/>
                </a:cubicBezTo>
                <a:cubicBezTo>
                  <a:pt x="2569" y="568"/>
                  <a:pt x="2002" y="1"/>
                  <a:pt x="1301" y="1"/>
                </a:cubicBez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1"/>
              </a:solidFill>
            </a:endParaRPr>
          </a:p>
        </p:txBody>
      </p:sp>
      <p:sp>
        <p:nvSpPr>
          <p:cNvPr id="336" name="Google Shape;336;p19"/>
          <p:cNvSpPr txBox="1"/>
          <p:nvPr/>
        </p:nvSpPr>
        <p:spPr>
          <a:xfrm>
            <a:off x="6896784" y="3454063"/>
            <a:ext cx="968400" cy="51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rgbClr val="03485B"/>
                </a:solidFill>
                <a:latin typeface="Roboto"/>
                <a:ea typeface="Roboto"/>
                <a:cs typeface="Roboto"/>
                <a:sym typeface="Roboto"/>
              </a:rPr>
              <a:t>15%</a:t>
            </a:r>
            <a:endParaRPr sz="2500" b="1">
              <a:solidFill>
                <a:srgbClr val="03485B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7" name="Google Shape;337;p19"/>
          <p:cNvSpPr txBox="1"/>
          <p:nvPr/>
        </p:nvSpPr>
        <p:spPr>
          <a:xfrm>
            <a:off x="6896784" y="1821983"/>
            <a:ext cx="968400" cy="51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rgbClr val="03485B"/>
                </a:solidFill>
                <a:latin typeface="Roboto"/>
                <a:ea typeface="Roboto"/>
                <a:cs typeface="Roboto"/>
                <a:sym typeface="Roboto"/>
              </a:rPr>
              <a:t>35%</a:t>
            </a:r>
            <a:endParaRPr sz="2500" b="1">
              <a:solidFill>
                <a:srgbClr val="03485B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8" name="Google Shape;338;p19"/>
          <p:cNvSpPr txBox="1"/>
          <p:nvPr/>
        </p:nvSpPr>
        <p:spPr>
          <a:xfrm>
            <a:off x="1400560" y="1757654"/>
            <a:ext cx="968400" cy="51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 dirty="0">
                <a:solidFill>
                  <a:srgbClr val="03485B"/>
                </a:solidFill>
                <a:latin typeface="Roboto"/>
                <a:ea typeface="Roboto"/>
                <a:cs typeface="Roboto"/>
                <a:sym typeface="Roboto"/>
              </a:rPr>
              <a:t>29%</a:t>
            </a:r>
            <a:endParaRPr sz="2500" b="1" dirty="0">
              <a:solidFill>
                <a:srgbClr val="03485B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9" name="Google Shape;339;p19"/>
          <p:cNvSpPr txBox="1"/>
          <p:nvPr/>
        </p:nvSpPr>
        <p:spPr>
          <a:xfrm>
            <a:off x="1396260" y="3390514"/>
            <a:ext cx="968400" cy="51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rgbClr val="03485B"/>
                </a:solidFill>
                <a:latin typeface="Roboto"/>
                <a:ea typeface="Roboto"/>
                <a:cs typeface="Roboto"/>
                <a:sym typeface="Roboto"/>
              </a:rPr>
              <a:t>21%</a:t>
            </a:r>
            <a:endParaRPr sz="2500" b="1">
              <a:solidFill>
                <a:srgbClr val="03485B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0" name="Google Shape;340;p19"/>
          <p:cNvSpPr/>
          <p:nvPr/>
        </p:nvSpPr>
        <p:spPr>
          <a:xfrm>
            <a:off x="443735" y="2203275"/>
            <a:ext cx="1940400" cy="6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Mercury is the closest planet to the Sun and the smallest one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1" name="Google Shape;341;p19"/>
          <p:cNvSpPr/>
          <p:nvPr/>
        </p:nvSpPr>
        <p:spPr>
          <a:xfrm>
            <a:off x="446585" y="3841006"/>
            <a:ext cx="1940400" cy="6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Venus</a:t>
            </a: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has a beautiful name and it</a:t>
            </a:r>
            <a:r>
              <a:rPr lang="en" sz="1200">
                <a:latin typeface="Roboto"/>
                <a:ea typeface="Roboto"/>
                <a:cs typeface="Roboto"/>
                <a:sym typeface="Roboto"/>
              </a:rPr>
              <a:t>’</a:t>
            </a: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 the second planet from the Sun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2" name="Google Shape;342;p19"/>
          <p:cNvSpPr/>
          <p:nvPr/>
        </p:nvSpPr>
        <p:spPr>
          <a:xfrm>
            <a:off x="6893934" y="2266792"/>
            <a:ext cx="1943100" cy="6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Mars is actually a cold place. This planet is full of iron oxide dust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3" name="Google Shape;343;p19"/>
          <p:cNvSpPr/>
          <p:nvPr/>
        </p:nvSpPr>
        <p:spPr>
          <a:xfrm>
            <a:off x="6896785" y="3904548"/>
            <a:ext cx="1943100" cy="6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Jupiter is a gas giant and the biggest planet in </a:t>
            </a:r>
            <a:r>
              <a:rPr lang="en" sz="1200">
                <a:latin typeface="Roboto"/>
                <a:ea typeface="Roboto"/>
                <a:cs typeface="Roboto"/>
                <a:sym typeface="Roboto"/>
              </a:rPr>
              <a:t>the </a:t>
            </a: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Solar System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" name="Google Shape;332;p19"/>
          <p:cNvSpPr/>
          <p:nvPr/>
        </p:nvSpPr>
        <p:spPr>
          <a:xfrm flipH="1">
            <a:off x="5137392" y="3649990"/>
            <a:ext cx="1442570" cy="165373"/>
          </a:xfrm>
          <a:custGeom>
            <a:avLst/>
            <a:gdLst/>
            <a:ahLst/>
            <a:cxnLst/>
            <a:rect l="l" t="t" r="r" b="b"/>
            <a:pathLst>
              <a:path w="97004" h="50003" fill="none" extrusionOk="0">
                <a:moveTo>
                  <a:pt x="1" y="50003"/>
                </a:moveTo>
                <a:lnTo>
                  <a:pt x="70218" y="50003"/>
                </a:lnTo>
                <a:lnTo>
                  <a:pt x="97003" y="0"/>
                </a:lnTo>
              </a:path>
            </a:pathLst>
          </a:custGeom>
          <a:solidFill>
            <a:schemeClr val="accent1"/>
          </a:solidFill>
          <a:ln w="2085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1"/>
              </a:solidFill>
            </a:endParaRPr>
          </a:p>
        </p:txBody>
      </p:sp>
      <p:sp>
        <p:nvSpPr>
          <p:cNvPr id="23" name="Google Shape;333;p19"/>
          <p:cNvSpPr/>
          <p:nvPr/>
        </p:nvSpPr>
        <p:spPr>
          <a:xfrm flipH="1">
            <a:off x="6528852" y="3790709"/>
            <a:ext cx="45719" cy="45719"/>
          </a:xfrm>
          <a:custGeom>
            <a:avLst/>
            <a:gdLst/>
            <a:ahLst/>
            <a:cxnLst/>
            <a:rect l="l" t="t" r="r" b="b"/>
            <a:pathLst>
              <a:path w="2569" h="2570" extrusionOk="0">
                <a:moveTo>
                  <a:pt x="1301" y="1"/>
                </a:moveTo>
                <a:cubicBezTo>
                  <a:pt x="567" y="1"/>
                  <a:pt x="0" y="568"/>
                  <a:pt x="0" y="1302"/>
                </a:cubicBezTo>
                <a:cubicBezTo>
                  <a:pt x="0" y="2002"/>
                  <a:pt x="567" y="2569"/>
                  <a:pt x="1301" y="2569"/>
                </a:cubicBezTo>
                <a:cubicBezTo>
                  <a:pt x="2002" y="2569"/>
                  <a:pt x="2569" y="2002"/>
                  <a:pt x="2569" y="1302"/>
                </a:cubicBezTo>
                <a:cubicBezTo>
                  <a:pt x="2569" y="568"/>
                  <a:pt x="2002" y="1"/>
                  <a:pt x="1301" y="1"/>
                </a:cubicBez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1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380337">
            <a:off x="3259688" y="2185422"/>
            <a:ext cx="3251236" cy="136590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41"/>
          <p:cNvSpPr txBox="1">
            <a:spLocks noGrp="1"/>
          </p:cNvSpPr>
          <p:nvPr>
            <p:ph type="ctrTitle"/>
          </p:nvPr>
        </p:nvSpPr>
        <p:spPr>
          <a:xfrm>
            <a:off x="1187501" y="289259"/>
            <a:ext cx="6768900" cy="65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00000"/>
                </a:solidFill>
              </a:rPr>
              <a:t>OUR ACADEMIC </a:t>
            </a:r>
            <a:r>
              <a:rPr lang="en" dirty="0">
                <a:solidFill>
                  <a:schemeClr val="accent1"/>
                </a:solidFill>
              </a:rPr>
              <a:t>AREAS</a:t>
            </a:r>
            <a:endParaRPr dirty="0">
              <a:solidFill>
                <a:schemeClr val="accent1"/>
              </a:solidFill>
            </a:endParaRPr>
          </a:p>
        </p:txBody>
      </p:sp>
      <p:sp>
        <p:nvSpPr>
          <p:cNvPr id="539" name="Google Shape;539;p41"/>
          <p:cNvSpPr txBox="1">
            <a:spLocks noGrp="1"/>
          </p:cNvSpPr>
          <p:nvPr>
            <p:ph type="subTitle" idx="1"/>
          </p:nvPr>
        </p:nvSpPr>
        <p:spPr>
          <a:xfrm>
            <a:off x="724563" y="1865001"/>
            <a:ext cx="1976700" cy="96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00000"/>
                </a:solidFill>
              </a:rPr>
              <a:t>Mercury is the smallest planet in the Solar System 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540" name="Google Shape;540;p41"/>
          <p:cNvSpPr txBox="1">
            <a:spLocks noGrp="1"/>
          </p:cNvSpPr>
          <p:nvPr>
            <p:ph type="subTitle" idx="2"/>
          </p:nvPr>
        </p:nvSpPr>
        <p:spPr>
          <a:xfrm>
            <a:off x="3583601" y="1867421"/>
            <a:ext cx="1976700" cy="96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000000"/>
                </a:solidFill>
              </a:rPr>
              <a:t>Venus is the second planet from the Sun and is terribly hot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541" name="Google Shape;541;p41"/>
          <p:cNvSpPr txBox="1">
            <a:spLocks noGrp="1"/>
          </p:cNvSpPr>
          <p:nvPr>
            <p:ph type="subTitle" idx="3"/>
          </p:nvPr>
        </p:nvSpPr>
        <p:spPr>
          <a:xfrm>
            <a:off x="6442640" y="1865001"/>
            <a:ext cx="1976700" cy="96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Despite being red, Mars is actually a cold place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542" name="Google Shape;542;p41"/>
          <p:cNvSpPr txBox="1">
            <a:spLocks noGrp="1"/>
          </p:cNvSpPr>
          <p:nvPr>
            <p:ph type="subTitle" idx="4"/>
          </p:nvPr>
        </p:nvSpPr>
        <p:spPr>
          <a:xfrm>
            <a:off x="724563" y="3688775"/>
            <a:ext cx="1976700" cy="97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Jupiter is the biggest planet in the Solar System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543" name="Google Shape;543;p41"/>
          <p:cNvSpPr txBox="1">
            <a:spLocks noGrp="1"/>
          </p:cNvSpPr>
          <p:nvPr>
            <p:ph type="subTitle" idx="5"/>
          </p:nvPr>
        </p:nvSpPr>
        <p:spPr>
          <a:xfrm>
            <a:off x="3583601" y="3691201"/>
            <a:ext cx="1976700" cy="97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Saturn is composed mostly of hydrogen and helium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544" name="Google Shape;544;p41"/>
          <p:cNvSpPr txBox="1">
            <a:spLocks noGrp="1"/>
          </p:cNvSpPr>
          <p:nvPr>
            <p:ph type="subTitle" idx="6"/>
          </p:nvPr>
        </p:nvSpPr>
        <p:spPr>
          <a:xfrm>
            <a:off x="6442640" y="3688775"/>
            <a:ext cx="1976700" cy="97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Neptune is the farthest planet from the Sun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545" name="Google Shape;545;p41"/>
          <p:cNvSpPr/>
          <p:nvPr/>
        </p:nvSpPr>
        <p:spPr>
          <a:xfrm>
            <a:off x="1418060" y="1233976"/>
            <a:ext cx="589719" cy="589725"/>
          </a:xfrm>
          <a:custGeom>
            <a:avLst/>
            <a:gdLst/>
            <a:ahLst/>
            <a:cxnLst/>
            <a:rect l="l" t="t" r="r" b="b"/>
            <a:pathLst>
              <a:path w="107173" h="107174" extrusionOk="0">
                <a:moveTo>
                  <a:pt x="53587" y="1"/>
                </a:moveTo>
                <a:cubicBezTo>
                  <a:pt x="23992" y="1"/>
                  <a:pt x="1" y="23992"/>
                  <a:pt x="1" y="53587"/>
                </a:cubicBezTo>
                <a:cubicBezTo>
                  <a:pt x="1" y="83182"/>
                  <a:pt x="23992" y="107174"/>
                  <a:pt x="53587" y="107174"/>
                </a:cubicBezTo>
                <a:cubicBezTo>
                  <a:pt x="83181" y="107174"/>
                  <a:pt x="107173" y="83182"/>
                  <a:pt x="107173" y="53587"/>
                </a:cubicBezTo>
                <a:cubicBezTo>
                  <a:pt x="107173" y="23992"/>
                  <a:pt x="83181" y="1"/>
                  <a:pt x="53587" y="1"/>
                </a:cubicBezTo>
                <a:close/>
              </a:path>
            </a:pathLst>
          </a:custGeom>
          <a:solidFill>
            <a:srgbClr val="0348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546" name="Google Shape;546;p41"/>
          <p:cNvSpPr/>
          <p:nvPr/>
        </p:nvSpPr>
        <p:spPr>
          <a:xfrm>
            <a:off x="4277148" y="1233976"/>
            <a:ext cx="589719" cy="589725"/>
          </a:xfrm>
          <a:custGeom>
            <a:avLst/>
            <a:gdLst/>
            <a:ahLst/>
            <a:cxnLst/>
            <a:rect l="l" t="t" r="r" b="b"/>
            <a:pathLst>
              <a:path w="107173" h="107174" extrusionOk="0">
                <a:moveTo>
                  <a:pt x="53587" y="1"/>
                </a:moveTo>
                <a:cubicBezTo>
                  <a:pt x="23992" y="1"/>
                  <a:pt x="1" y="23992"/>
                  <a:pt x="1" y="53587"/>
                </a:cubicBezTo>
                <a:cubicBezTo>
                  <a:pt x="1" y="83182"/>
                  <a:pt x="23992" y="107174"/>
                  <a:pt x="53587" y="107174"/>
                </a:cubicBezTo>
                <a:cubicBezTo>
                  <a:pt x="83181" y="107174"/>
                  <a:pt x="107173" y="83182"/>
                  <a:pt x="107173" y="53587"/>
                </a:cubicBezTo>
                <a:cubicBezTo>
                  <a:pt x="107173" y="23992"/>
                  <a:pt x="83181" y="1"/>
                  <a:pt x="53587" y="1"/>
                </a:cubicBezTo>
                <a:close/>
              </a:path>
            </a:pathLst>
          </a:custGeom>
          <a:solidFill>
            <a:srgbClr val="0348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7" name="Google Shape;547;p41"/>
          <p:cNvSpPr/>
          <p:nvPr/>
        </p:nvSpPr>
        <p:spPr>
          <a:xfrm>
            <a:off x="7136248" y="1233976"/>
            <a:ext cx="589719" cy="589725"/>
          </a:xfrm>
          <a:custGeom>
            <a:avLst/>
            <a:gdLst/>
            <a:ahLst/>
            <a:cxnLst/>
            <a:rect l="l" t="t" r="r" b="b"/>
            <a:pathLst>
              <a:path w="107173" h="107174" extrusionOk="0">
                <a:moveTo>
                  <a:pt x="53587" y="1"/>
                </a:moveTo>
                <a:cubicBezTo>
                  <a:pt x="23992" y="1"/>
                  <a:pt x="1" y="23992"/>
                  <a:pt x="1" y="53587"/>
                </a:cubicBezTo>
                <a:cubicBezTo>
                  <a:pt x="1" y="83182"/>
                  <a:pt x="23992" y="107174"/>
                  <a:pt x="53587" y="107174"/>
                </a:cubicBezTo>
                <a:cubicBezTo>
                  <a:pt x="83181" y="107174"/>
                  <a:pt x="107173" y="83182"/>
                  <a:pt x="107173" y="53587"/>
                </a:cubicBezTo>
                <a:cubicBezTo>
                  <a:pt x="107173" y="23992"/>
                  <a:pt x="83181" y="1"/>
                  <a:pt x="53587" y="1"/>
                </a:cubicBezTo>
                <a:close/>
              </a:path>
            </a:pathLst>
          </a:custGeom>
          <a:solidFill>
            <a:srgbClr val="0348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8" name="Google Shape;548;p41"/>
          <p:cNvSpPr/>
          <p:nvPr/>
        </p:nvSpPr>
        <p:spPr>
          <a:xfrm>
            <a:off x="1418060" y="3054001"/>
            <a:ext cx="589719" cy="589725"/>
          </a:xfrm>
          <a:custGeom>
            <a:avLst/>
            <a:gdLst/>
            <a:ahLst/>
            <a:cxnLst/>
            <a:rect l="l" t="t" r="r" b="b"/>
            <a:pathLst>
              <a:path w="107173" h="107174" extrusionOk="0">
                <a:moveTo>
                  <a:pt x="53587" y="1"/>
                </a:moveTo>
                <a:cubicBezTo>
                  <a:pt x="23992" y="1"/>
                  <a:pt x="1" y="23992"/>
                  <a:pt x="1" y="53587"/>
                </a:cubicBezTo>
                <a:cubicBezTo>
                  <a:pt x="1" y="83182"/>
                  <a:pt x="23992" y="107174"/>
                  <a:pt x="53587" y="107174"/>
                </a:cubicBezTo>
                <a:cubicBezTo>
                  <a:pt x="83181" y="107174"/>
                  <a:pt x="107173" y="83182"/>
                  <a:pt x="107173" y="53587"/>
                </a:cubicBezTo>
                <a:cubicBezTo>
                  <a:pt x="107173" y="23992"/>
                  <a:pt x="83181" y="1"/>
                  <a:pt x="53587" y="1"/>
                </a:cubicBezTo>
                <a:close/>
              </a:path>
            </a:pathLst>
          </a:custGeom>
          <a:solidFill>
            <a:srgbClr val="0348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9" name="Google Shape;549;p41"/>
          <p:cNvSpPr/>
          <p:nvPr/>
        </p:nvSpPr>
        <p:spPr>
          <a:xfrm>
            <a:off x="4277148" y="3054001"/>
            <a:ext cx="589719" cy="589725"/>
          </a:xfrm>
          <a:custGeom>
            <a:avLst/>
            <a:gdLst/>
            <a:ahLst/>
            <a:cxnLst/>
            <a:rect l="l" t="t" r="r" b="b"/>
            <a:pathLst>
              <a:path w="107173" h="107174" extrusionOk="0">
                <a:moveTo>
                  <a:pt x="53587" y="1"/>
                </a:moveTo>
                <a:cubicBezTo>
                  <a:pt x="23992" y="1"/>
                  <a:pt x="1" y="23992"/>
                  <a:pt x="1" y="53587"/>
                </a:cubicBezTo>
                <a:cubicBezTo>
                  <a:pt x="1" y="83182"/>
                  <a:pt x="23992" y="107174"/>
                  <a:pt x="53587" y="107174"/>
                </a:cubicBezTo>
                <a:cubicBezTo>
                  <a:pt x="83181" y="107174"/>
                  <a:pt x="107173" y="83182"/>
                  <a:pt x="107173" y="53587"/>
                </a:cubicBezTo>
                <a:cubicBezTo>
                  <a:pt x="107173" y="23992"/>
                  <a:pt x="83181" y="1"/>
                  <a:pt x="53587" y="1"/>
                </a:cubicBezTo>
                <a:close/>
              </a:path>
            </a:pathLst>
          </a:custGeom>
          <a:solidFill>
            <a:srgbClr val="0348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0" name="Google Shape;550;p41"/>
          <p:cNvSpPr/>
          <p:nvPr/>
        </p:nvSpPr>
        <p:spPr>
          <a:xfrm>
            <a:off x="7136248" y="3054001"/>
            <a:ext cx="589719" cy="589725"/>
          </a:xfrm>
          <a:custGeom>
            <a:avLst/>
            <a:gdLst/>
            <a:ahLst/>
            <a:cxnLst/>
            <a:rect l="l" t="t" r="r" b="b"/>
            <a:pathLst>
              <a:path w="107173" h="107174" extrusionOk="0">
                <a:moveTo>
                  <a:pt x="53587" y="1"/>
                </a:moveTo>
                <a:cubicBezTo>
                  <a:pt x="23992" y="1"/>
                  <a:pt x="1" y="23992"/>
                  <a:pt x="1" y="53587"/>
                </a:cubicBezTo>
                <a:cubicBezTo>
                  <a:pt x="1" y="83182"/>
                  <a:pt x="23992" y="107174"/>
                  <a:pt x="53587" y="107174"/>
                </a:cubicBezTo>
                <a:cubicBezTo>
                  <a:pt x="83181" y="107174"/>
                  <a:pt x="107173" y="83182"/>
                  <a:pt x="107173" y="53587"/>
                </a:cubicBezTo>
                <a:cubicBezTo>
                  <a:pt x="107173" y="23992"/>
                  <a:pt x="83181" y="1"/>
                  <a:pt x="53587" y="1"/>
                </a:cubicBezTo>
                <a:close/>
              </a:path>
            </a:pathLst>
          </a:custGeom>
          <a:solidFill>
            <a:srgbClr val="0348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1" name="Google Shape;551;p41"/>
          <p:cNvSpPr txBox="1">
            <a:spLocks noGrp="1"/>
          </p:cNvSpPr>
          <p:nvPr>
            <p:ph type="subTitle" idx="7"/>
          </p:nvPr>
        </p:nvSpPr>
        <p:spPr>
          <a:xfrm>
            <a:off x="724575" y="1372149"/>
            <a:ext cx="1976700" cy="31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</a:t>
            </a:r>
            <a:endParaRPr/>
          </a:p>
        </p:txBody>
      </p:sp>
      <p:sp>
        <p:nvSpPr>
          <p:cNvPr id="552" name="Google Shape;552;p41"/>
          <p:cNvSpPr txBox="1">
            <a:spLocks noGrp="1"/>
          </p:cNvSpPr>
          <p:nvPr>
            <p:ph type="subTitle" idx="8"/>
          </p:nvPr>
        </p:nvSpPr>
        <p:spPr>
          <a:xfrm>
            <a:off x="3583613" y="1372930"/>
            <a:ext cx="1976700" cy="31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</a:t>
            </a:r>
            <a:endParaRPr/>
          </a:p>
        </p:txBody>
      </p:sp>
      <p:sp>
        <p:nvSpPr>
          <p:cNvPr id="553" name="Google Shape;553;p41"/>
          <p:cNvSpPr txBox="1">
            <a:spLocks noGrp="1"/>
          </p:cNvSpPr>
          <p:nvPr>
            <p:ph type="subTitle" idx="9"/>
          </p:nvPr>
        </p:nvSpPr>
        <p:spPr>
          <a:xfrm>
            <a:off x="6442651" y="1372149"/>
            <a:ext cx="1976700" cy="31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</a:t>
            </a:r>
            <a:endParaRPr/>
          </a:p>
        </p:txBody>
      </p:sp>
      <p:sp>
        <p:nvSpPr>
          <p:cNvPr id="554" name="Google Shape;554;p41"/>
          <p:cNvSpPr txBox="1">
            <a:spLocks noGrp="1"/>
          </p:cNvSpPr>
          <p:nvPr>
            <p:ph type="subTitle" idx="13"/>
          </p:nvPr>
        </p:nvSpPr>
        <p:spPr>
          <a:xfrm>
            <a:off x="724575" y="3191726"/>
            <a:ext cx="1976700" cy="31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</a:t>
            </a:r>
            <a:endParaRPr/>
          </a:p>
        </p:txBody>
      </p:sp>
      <p:sp>
        <p:nvSpPr>
          <p:cNvPr id="555" name="Google Shape;555;p41"/>
          <p:cNvSpPr txBox="1">
            <a:spLocks noGrp="1"/>
          </p:cNvSpPr>
          <p:nvPr>
            <p:ph type="subTitle" idx="14"/>
          </p:nvPr>
        </p:nvSpPr>
        <p:spPr>
          <a:xfrm>
            <a:off x="3583613" y="3192509"/>
            <a:ext cx="1976700" cy="31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</a:t>
            </a:r>
            <a:endParaRPr/>
          </a:p>
        </p:txBody>
      </p:sp>
      <p:sp>
        <p:nvSpPr>
          <p:cNvPr id="556" name="Google Shape;556;p41"/>
          <p:cNvSpPr txBox="1">
            <a:spLocks noGrp="1"/>
          </p:cNvSpPr>
          <p:nvPr>
            <p:ph type="subTitle" idx="15"/>
          </p:nvPr>
        </p:nvSpPr>
        <p:spPr>
          <a:xfrm>
            <a:off x="6442651" y="3191726"/>
            <a:ext cx="1976700" cy="31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42"/>
          <p:cNvSpPr txBox="1">
            <a:spLocks noGrp="1"/>
          </p:cNvSpPr>
          <p:nvPr>
            <p:ph type="ctrTitle"/>
          </p:nvPr>
        </p:nvSpPr>
        <p:spPr>
          <a:xfrm>
            <a:off x="713225" y="1782608"/>
            <a:ext cx="4398300" cy="2056500"/>
          </a:xfrm>
          <a:prstGeom prst="rect">
            <a:avLst/>
          </a:prstGeom>
        </p:spPr>
        <p:txBody>
          <a:bodyPr spcFirstLastPara="1" wrap="square" lIns="91425" tIns="182875" rIns="91425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TEACHING</a:t>
            </a:r>
            <a:r>
              <a:rPr lang="en">
                <a:solidFill>
                  <a:schemeClr val="dk1"/>
                </a:solidFill>
              </a:rPr>
              <a:t> </a:t>
            </a:r>
            <a:r>
              <a:rPr lang="en" sz="8200">
                <a:solidFill>
                  <a:schemeClr val="accent1"/>
                </a:solidFill>
              </a:rPr>
              <a:t>METHOD</a:t>
            </a:r>
            <a:endParaRPr sz="8200">
              <a:solidFill>
                <a:schemeClr val="accent1"/>
              </a:solidFill>
            </a:endParaRPr>
          </a:p>
        </p:txBody>
      </p:sp>
      <p:sp>
        <p:nvSpPr>
          <p:cNvPr id="562" name="Google Shape;562;p42"/>
          <p:cNvSpPr txBox="1">
            <a:spLocks noGrp="1"/>
          </p:cNvSpPr>
          <p:nvPr>
            <p:ph type="subTitle" idx="1"/>
          </p:nvPr>
        </p:nvSpPr>
        <p:spPr>
          <a:xfrm>
            <a:off x="713225" y="4135857"/>
            <a:ext cx="29346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enter a subtitle here if you need it</a:t>
            </a:r>
            <a:endParaRPr/>
          </a:p>
        </p:txBody>
      </p:sp>
      <p:sp>
        <p:nvSpPr>
          <p:cNvPr id="563" name="Google Shape;563;p42"/>
          <p:cNvSpPr txBox="1">
            <a:spLocks noGrp="1"/>
          </p:cNvSpPr>
          <p:nvPr>
            <p:ph type="title" idx="2"/>
          </p:nvPr>
        </p:nvSpPr>
        <p:spPr>
          <a:xfrm>
            <a:off x="713225" y="539503"/>
            <a:ext cx="2171400" cy="7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01.</a:t>
            </a:r>
            <a:endParaRPr/>
          </a:p>
        </p:txBody>
      </p:sp>
      <p:pic>
        <p:nvPicPr>
          <p:cNvPr id="31" name="Imagen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8129" y="845002"/>
            <a:ext cx="3949056" cy="3931711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43"/>
          <p:cNvSpPr/>
          <p:nvPr/>
        </p:nvSpPr>
        <p:spPr>
          <a:xfrm>
            <a:off x="2014488" y="1856850"/>
            <a:ext cx="917133" cy="917142"/>
          </a:xfrm>
          <a:custGeom>
            <a:avLst/>
            <a:gdLst/>
            <a:ahLst/>
            <a:cxnLst/>
            <a:rect l="l" t="t" r="r" b="b"/>
            <a:pathLst>
              <a:path w="107173" h="107174" extrusionOk="0">
                <a:moveTo>
                  <a:pt x="53587" y="1"/>
                </a:moveTo>
                <a:cubicBezTo>
                  <a:pt x="23992" y="1"/>
                  <a:pt x="1" y="23992"/>
                  <a:pt x="1" y="53587"/>
                </a:cubicBezTo>
                <a:cubicBezTo>
                  <a:pt x="1" y="83182"/>
                  <a:pt x="23992" y="107174"/>
                  <a:pt x="53587" y="107174"/>
                </a:cubicBezTo>
                <a:cubicBezTo>
                  <a:pt x="83181" y="107174"/>
                  <a:pt x="107173" y="83182"/>
                  <a:pt x="107173" y="53587"/>
                </a:cubicBezTo>
                <a:cubicBezTo>
                  <a:pt x="107173" y="23992"/>
                  <a:pt x="83181" y="1"/>
                  <a:pt x="5358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4" name="Google Shape;594;p43"/>
          <p:cNvSpPr/>
          <p:nvPr/>
        </p:nvSpPr>
        <p:spPr>
          <a:xfrm>
            <a:off x="6212325" y="1856850"/>
            <a:ext cx="917133" cy="917142"/>
          </a:xfrm>
          <a:custGeom>
            <a:avLst/>
            <a:gdLst/>
            <a:ahLst/>
            <a:cxnLst/>
            <a:rect l="l" t="t" r="r" b="b"/>
            <a:pathLst>
              <a:path w="107173" h="107174" extrusionOk="0">
                <a:moveTo>
                  <a:pt x="53587" y="1"/>
                </a:moveTo>
                <a:cubicBezTo>
                  <a:pt x="23992" y="1"/>
                  <a:pt x="1" y="23992"/>
                  <a:pt x="1" y="53587"/>
                </a:cubicBezTo>
                <a:cubicBezTo>
                  <a:pt x="1" y="83182"/>
                  <a:pt x="23992" y="107174"/>
                  <a:pt x="53587" y="107174"/>
                </a:cubicBezTo>
                <a:cubicBezTo>
                  <a:pt x="83181" y="107174"/>
                  <a:pt x="107173" y="83182"/>
                  <a:pt x="107173" y="53587"/>
                </a:cubicBezTo>
                <a:cubicBezTo>
                  <a:pt x="107173" y="23992"/>
                  <a:pt x="83181" y="1"/>
                  <a:pt x="5358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95" name="Google Shape;595;p43"/>
          <p:cNvGrpSpPr/>
          <p:nvPr/>
        </p:nvGrpSpPr>
        <p:grpSpPr>
          <a:xfrm>
            <a:off x="2209440" y="2058871"/>
            <a:ext cx="527232" cy="524218"/>
            <a:chOff x="1176525" y="238125"/>
            <a:chExt cx="5256550" cy="5226500"/>
          </a:xfrm>
        </p:grpSpPr>
        <p:sp>
          <p:nvSpPr>
            <p:cNvPr id="596" name="Google Shape;596;p43"/>
            <p:cNvSpPr/>
            <p:nvPr/>
          </p:nvSpPr>
          <p:spPr>
            <a:xfrm>
              <a:off x="3651900" y="238125"/>
              <a:ext cx="306400" cy="4920150"/>
            </a:xfrm>
            <a:custGeom>
              <a:avLst/>
              <a:gdLst/>
              <a:ahLst/>
              <a:cxnLst/>
              <a:rect l="l" t="t" r="r" b="b"/>
              <a:pathLst>
                <a:path w="12256" h="196806" extrusionOk="0">
                  <a:moveTo>
                    <a:pt x="6128" y="0"/>
                  </a:moveTo>
                  <a:cubicBezTo>
                    <a:pt x="2746" y="0"/>
                    <a:pt x="1" y="2745"/>
                    <a:pt x="1" y="6127"/>
                  </a:cubicBezTo>
                  <a:lnTo>
                    <a:pt x="1" y="190678"/>
                  </a:lnTo>
                  <a:cubicBezTo>
                    <a:pt x="1" y="194060"/>
                    <a:pt x="2746" y="196805"/>
                    <a:pt x="6128" y="196805"/>
                  </a:cubicBezTo>
                  <a:cubicBezTo>
                    <a:pt x="9510" y="196805"/>
                    <a:pt x="12255" y="194060"/>
                    <a:pt x="12255" y="190678"/>
                  </a:cubicBezTo>
                  <a:lnTo>
                    <a:pt x="12255" y="6127"/>
                  </a:lnTo>
                  <a:cubicBezTo>
                    <a:pt x="12255" y="2745"/>
                    <a:pt x="9510" y="0"/>
                    <a:pt x="61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43"/>
            <p:cNvSpPr/>
            <p:nvPr/>
          </p:nvSpPr>
          <p:spPr>
            <a:xfrm>
              <a:off x="3805075" y="238125"/>
              <a:ext cx="153225" cy="4920150"/>
            </a:xfrm>
            <a:custGeom>
              <a:avLst/>
              <a:gdLst/>
              <a:ahLst/>
              <a:cxnLst/>
              <a:rect l="l" t="t" r="r" b="b"/>
              <a:pathLst>
                <a:path w="6129" h="196806" extrusionOk="0">
                  <a:moveTo>
                    <a:pt x="1" y="0"/>
                  </a:moveTo>
                  <a:lnTo>
                    <a:pt x="1" y="196805"/>
                  </a:lnTo>
                  <a:cubicBezTo>
                    <a:pt x="3383" y="196805"/>
                    <a:pt x="6128" y="194060"/>
                    <a:pt x="6128" y="190678"/>
                  </a:cubicBezTo>
                  <a:lnTo>
                    <a:pt x="6128" y="6127"/>
                  </a:lnTo>
                  <a:cubicBezTo>
                    <a:pt x="6128" y="2745"/>
                    <a:pt x="3383" y="0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43"/>
            <p:cNvSpPr/>
            <p:nvPr/>
          </p:nvSpPr>
          <p:spPr>
            <a:xfrm>
              <a:off x="3140900" y="3943225"/>
              <a:ext cx="1327775" cy="939325"/>
            </a:xfrm>
            <a:custGeom>
              <a:avLst/>
              <a:gdLst/>
              <a:ahLst/>
              <a:cxnLst/>
              <a:rect l="l" t="t" r="r" b="b"/>
              <a:pathLst>
                <a:path w="53111" h="37573" extrusionOk="0">
                  <a:moveTo>
                    <a:pt x="26568" y="1"/>
                  </a:moveTo>
                  <a:cubicBezTo>
                    <a:pt x="11912" y="1"/>
                    <a:pt x="0" y="11912"/>
                    <a:pt x="0" y="26544"/>
                  </a:cubicBezTo>
                  <a:lnTo>
                    <a:pt x="0" y="31445"/>
                  </a:lnTo>
                  <a:cubicBezTo>
                    <a:pt x="0" y="34828"/>
                    <a:pt x="2745" y="37572"/>
                    <a:pt x="6128" y="37572"/>
                  </a:cubicBezTo>
                  <a:lnTo>
                    <a:pt x="46984" y="37572"/>
                  </a:lnTo>
                  <a:cubicBezTo>
                    <a:pt x="50366" y="37572"/>
                    <a:pt x="53111" y="34828"/>
                    <a:pt x="53111" y="31445"/>
                  </a:cubicBezTo>
                  <a:lnTo>
                    <a:pt x="53111" y="26544"/>
                  </a:lnTo>
                  <a:cubicBezTo>
                    <a:pt x="53111" y="11912"/>
                    <a:pt x="41200" y="1"/>
                    <a:pt x="265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43"/>
            <p:cNvSpPr/>
            <p:nvPr/>
          </p:nvSpPr>
          <p:spPr>
            <a:xfrm>
              <a:off x="3805075" y="3943225"/>
              <a:ext cx="663600" cy="939325"/>
            </a:xfrm>
            <a:custGeom>
              <a:avLst/>
              <a:gdLst/>
              <a:ahLst/>
              <a:cxnLst/>
              <a:rect l="l" t="t" r="r" b="b"/>
              <a:pathLst>
                <a:path w="26544" h="37573" extrusionOk="0">
                  <a:moveTo>
                    <a:pt x="1" y="1"/>
                  </a:moveTo>
                  <a:lnTo>
                    <a:pt x="1" y="37572"/>
                  </a:lnTo>
                  <a:lnTo>
                    <a:pt x="20417" y="37572"/>
                  </a:lnTo>
                  <a:cubicBezTo>
                    <a:pt x="23799" y="37572"/>
                    <a:pt x="26544" y="34828"/>
                    <a:pt x="26544" y="31445"/>
                  </a:cubicBezTo>
                  <a:lnTo>
                    <a:pt x="26544" y="26544"/>
                  </a:lnTo>
                  <a:cubicBezTo>
                    <a:pt x="26544" y="11912"/>
                    <a:pt x="14633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43"/>
            <p:cNvSpPr/>
            <p:nvPr/>
          </p:nvSpPr>
          <p:spPr>
            <a:xfrm>
              <a:off x="2123775" y="4545525"/>
              <a:ext cx="3362625" cy="919100"/>
            </a:xfrm>
            <a:custGeom>
              <a:avLst/>
              <a:gdLst/>
              <a:ahLst/>
              <a:cxnLst/>
              <a:rect l="l" t="t" r="r" b="b"/>
              <a:pathLst>
                <a:path w="134505" h="36764" extrusionOk="0">
                  <a:moveTo>
                    <a:pt x="42156" y="1"/>
                  </a:moveTo>
                  <a:cubicBezTo>
                    <a:pt x="40931" y="1"/>
                    <a:pt x="39754" y="368"/>
                    <a:pt x="38749" y="1079"/>
                  </a:cubicBezTo>
                  <a:cubicBezTo>
                    <a:pt x="35122" y="3579"/>
                    <a:pt x="7378" y="22671"/>
                    <a:pt x="3162" y="25588"/>
                  </a:cubicBezTo>
                  <a:cubicBezTo>
                    <a:pt x="957" y="27083"/>
                    <a:pt x="1" y="29877"/>
                    <a:pt x="785" y="32450"/>
                  </a:cubicBezTo>
                  <a:cubicBezTo>
                    <a:pt x="1569" y="35024"/>
                    <a:pt x="3922" y="36764"/>
                    <a:pt x="6569" y="36764"/>
                  </a:cubicBezTo>
                  <a:lnTo>
                    <a:pt x="127912" y="36764"/>
                  </a:lnTo>
                  <a:cubicBezTo>
                    <a:pt x="130584" y="36764"/>
                    <a:pt x="132936" y="35024"/>
                    <a:pt x="133721" y="32450"/>
                  </a:cubicBezTo>
                  <a:cubicBezTo>
                    <a:pt x="134505" y="29877"/>
                    <a:pt x="133525" y="27083"/>
                    <a:pt x="131319" y="25588"/>
                  </a:cubicBezTo>
                  <a:cubicBezTo>
                    <a:pt x="128353" y="23529"/>
                    <a:pt x="99433" y="3603"/>
                    <a:pt x="95732" y="1079"/>
                  </a:cubicBezTo>
                  <a:cubicBezTo>
                    <a:pt x="94727" y="368"/>
                    <a:pt x="93526" y="1"/>
                    <a:pt x="923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43"/>
            <p:cNvSpPr/>
            <p:nvPr/>
          </p:nvSpPr>
          <p:spPr>
            <a:xfrm>
              <a:off x="1176525" y="1821375"/>
              <a:ext cx="1559400" cy="1634225"/>
            </a:xfrm>
            <a:custGeom>
              <a:avLst/>
              <a:gdLst/>
              <a:ahLst/>
              <a:cxnLst/>
              <a:rect l="l" t="t" r="r" b="b"/>
              <a:pathLst>
                <a:path w="62376" h="65369" extrusionOk="0">
                  <a:moveTo>
                    <a:pt x="31641" y="1"/>
                  </a:moveTo>
                  <a:cubicBezTo>
                    <a:pt x="29239" y="1"/>
                    <a:pt x="27058" y="1373"/>
                    <a:pt x="26053" y="3554"/>
                  </a:cubicBezTo>
                  <a:lnTo>
                    <a:pt x="1446" y="56665"/>
                  </a:lnTo>
                  <a:cubicBezTo>
                    <a:pt x="0" y="59729"/>
                    <a:pt x="1348" y="63380"/>
                    <a:pt x="4412" y="64802"/>
                  </a:cubicBezTo>
                  <a:cubicBezTo>
                    <a:pt x="5247" y="65186"/>
                    <a:pt x="6122" y="65368"/>
                    <a:pt x="6983" y="65368"/>
                  </a:cubicBezTo>
                  <a:cubicBezTo>
                    <a:pt x="9301" y="65368"/>
                    <a:pt x="11512" y="64046"/>
                    <a:pt x="12549" y="61812"/>
                  </a:cubicBezTo>
                  <a:lnTo>
                    <a:pt x="31519" y="20907"/>
                  </a:lnTo>
                  <a:lnTo>
                    <a:pt x="49827" y="61738"/>
                  </a:lnTo>
                  <a:cubicBezTo>
                    <a:pt x="50831" y="64018"/>
                    <a:pt x="53062" y="65366"/>
                    <a:pt x="55415" y="65366"/>
                  </a:cubicBezTo>
                  <a:cubicBezTo>
                    <a:pt x="56248" y="65366"/>
                    <a:pt x="57106" y="65194"/>
                    <a:pt x="57915" y="64826"/>
                  </a:cubicBezTo>
                  <a:cubicBezTo>
                    <a:pt x="61003" y="63454"/>
                    <a:pt x="62375" y="59827"/>
                    <a:pt x="61003" y="56738"/>
                  </a:cubicBezTo>
                  <a:lnTo>
                    <a:pt x="37205" y="3628"/>
                  </a:lnTo>
                  <a:cubicBezTo>
                    <a:pt x="36224" y="1447"/>
                    <a:pt x="34043" y="25"/>
                    <a:pt x="316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43"/>
            <p:cNvSpPr/>
            <p:nvPr/>
          </p:nvSpPr>
          <p:spPr>
            <a:xfrm>
              <a:off x="1813750" y="902300"/>
              <a:ext cx="2144550" cy="1225475"/>
            </a:xfrm>
            <a:custGeom>
              <a:avLst/>
              <a:gdLst/>
              <a:ahLst/>
              <a:cxnLst/>
              <a:rect l="l" t="t" r="r" b="b"/>
              <a:pathLst>
                <a:path w="85782" h="49019" extrusionOk="0">
                  <a:moveTo>
                    <a:pt x="79654" y="1"/>
                  </a:moveTo>
                  <a:cubicBezTo>
                    <a:pt x="53209" y="1"/>
                    <a:pt x="45562" y="11005"/>
                    <a:pt x="38822" y="20735"/>
                  </a:cubicBezTo>
                  <a:cubicBezTo>
                    <a:pt x="32597" y="29681"/>
                    <a:pt x="27671" y="36764"/>
                    <a:pt x="6128" y="36764"/>
                  </a:cubicBezTo>
                  <a:cubicBezTo>
                    <a:pt x="2745" y="36764"/>
                    <a:pt x="0" y="39509"/>
                    <a:pt x="0" y="42891"/>
                  </a:cubicBezTo>
                  <a:cubicBezTo>
                    <a:pt x="0" y="46273"/>
                    <a:pt x="2745" y="49018"/>
                    <a:pt x="6128" y="49018"/>
                  </a:cubicBezTo>
                  <a:cubicBezTo>
                    <a:pt x="18431" y="49018"/>
                    <a:pt x="27916" y="46788"/>
                    <a:pt x="35146" y="42229"/>
                  </a:cubicBezTo>
                  <a:cubicBezTo>
                    <a:pt x="41714" y="38038"/>
                    <a:pt x="45513" y="32548"/>
                    <a:pt x="48895" y="27720"/>
                  </a:cubicBezTo>
                  <a:cubicBezTo>
                    <a:pt x="54876" y="19068"/>
                    <a:pt x="59606" y="12255"/>
                    <a:pt x="79654" y="12255"/>
                  </a:cubicBezTo>
                  <a:cubicBezTo>
                    <a:pt x="83036" y="12255"/>
                    <a:pt x="85781" y="9510"/>
                    <a:pt x="85781" y="6128"/>
                  </a:cubicBezTo>
                  <a:cubicBezTo>
                    <a:pt x="85781" y="2745"/>
                    <a:pt x="83036" y="1"/>
                    <a:pt x="796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43"/>
            <p:cNvSpPr/>
            <p:nvPr/>
          </p:nvSpPr>
          <p:spPr>
            <a:xfrm>
              <a:off x="1190625" y="3149150"/>
              <a:ext cx="1531800" cy="929500"/>
            </a:xfrm>
            <a:custGeom>
              <a:avLst/>
              <a:gdLst/>
              <a:ahLst/>
              <a:cxnLst/>
              <a:rect l="l" t="t" r="r" b="b"/>
              <a:pathLst>
                <a:path w="61272" h="37180" extrusionOk="0">
                  <a:moveTo>
                    <a:pt x="6421" y="0"/>
                  </a:moveTo>
                  <a:cubicBezTo>
                    <a:pt x="3431" y="0"/>
                    <a:pt x="882" y="2157"/>
                    <a:pt x="392" y="5098"/>
                  </a:cubicBezTo>
                  <a:cubicBezTo>
                    <a:pt x="123" y="6618"/>
                    <a:pt x="0" y="8162"/>
                    <a:pt x="0" y="9706"/>
                  </a:cubicBezTo>
                  <a:cubicBezTo>
                    <a:pt x="0" y="24852"/>
                    <a:pt x="12328" y="37180"/>
                    <a:pt x="27474" y="37180"/>
                  </a:cubicBezTo>
                  <a:lnTo>
                    <a:pt x="33798" y="37180"/>
                  </a:lnTo>
                  <a:cubicBezTo>
                    <a:pt x="48944" y="37180"/>
                    <a:pt x="61272" y="24852"/>
                    <a:pt x="61272" y="9706"/>
                  </a:cubicBezTo>
                  <a:cubicBezTo>
                    <a:pt x="61272" y="8162"/>
                    <a:pt x="61149" y="6618"/>
                    <a:pt x="60880" y="5098"/>
                  </a:cubicBezTo>
                  <a:cubicBezTo>
                    <a:pt x="60390" y="2157"/>
                    <a:pt x="57841" y="0"/>
                    <a:pt x="548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43"/>
            <p:cNvSpPr/>
            <p:nvPr/>
          </p:nvSpPr>
          <p:spPr>
            <a:xfrm>
              <a:off x="4873675" y="1821375"/>
              <a:ext cx="1559400" cy="1634225"/>
            </a:xfrm>
            <a:custGeom>
              <a:avLst/>
              <a:gdLst/>
              <a:ahLst/>
              <a:cxnLst/>
              <a:rect l="l" t="t" r="r" b="b"/>
              <a:pathLst>
                <a:path w="62376" h="65369" extrusionOk="0">
                  <a:moveTo>
                    <a:pt x="31641" y="1"/>
                  </a:moveTo>
                  <a:cubicBezTo>
                    <a:pt x="29239" y="1"/>
                    <a:pt x="27033" y="1373"/>
                    <a:pt x="26029" y="3554"/>
                  </a:cubicBezTo>
                  <a:lnTo>
                    <a:pt x="1422" y="56665"/>
                  </a:lnTo>
                  <a:cubicBezTo>
                    <a:pt x="0" y="59729"/>
                    <a:pt x="1324" y="63380"/>
                    <a:pt x="4412" y="64802"/>
                  </a:cubicBezTo>
                  <a:cubicBezTo>
                    <a:pt x="5241" y="65186"/>
                    <a:pt x="6113" y="65368"/>
                    <a:pt x="6972" y="65368"/>
                  </a:cubicBezTo>
                  <a:cubicBezTo>
                    <a:pt x="9288" y="65368"/>
                    <a:pt x="11512" y="64046"/>
                    <a:pt x="12549" y="61812"/>
                  </a:cubicBezTo>
                  <a:lnTo>
                    <a:pt x="31494" y="20907"/>
                  </a:lnTo>
                  <a:lnTo>
                    <a:pt x="49802" y="61738"/>
                  </a:lnTo>
                  <a:cubicBezTo>
                    <a:pt x="50807" y="64018"/>
                    <a:pt x="53062" y="65366"/>
                    <a:pt x="55390" y="65366"/>
                  </a:cubicBezTo>
                  <a:cubicBezTo>
                    <a:pt x="56223" y="65366"/>
                    <a:pt x="57081" y="65194"/>
                    <a:pt x="57890" y="64826"/>
                  </a:cubicBezTo>
                  <a:cubicBezTo>
                    <a:pt x="60978" y="63454"/>
                    <a:pt x="62375" y="59827"/>
                    <a:pt x="60978" y="56738"/>
                  </a:cubicBezTo>
                  <a:lnTo>
                    <a:pt x="37180" y="3628"/>
                  </a:lnTo>
                  <a:cubicBezTo>
                    <a:pt x="36200" y="1447"/>
                    <a:pt x="34043" y="25"/>
                    <a:pt x="316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43"/>
            <p:cNvSpPr/>
            <p:nvPr/>
          </p:nvSpPr>
          <p:spPr>
            <a:xfrm>
              <a:off x="4887150" y="3149150"/>
              <a:ext cx="1531825" cy="929500"/>
            </a:xfrm>
            <a:custGeom>
              <a:avLst/>
              <a:gdLst/>
              <a:ahLst/>
              <a:cxnLst/>
              <a:rect l="l" t="t" r="r" b="b"/>
              <a:pathLst>
                <a:path w="61273" h="37180" extrusionOk="0">
                  <a:moveTo>
                    <a:pt x="6446" y="0"/>
                  </a:moveTo>
                  <a:cubicBezTo>
                    <a:pt x="3456" y="0"/>
                    <a:pt x="907" y="2157"/>
                    <a:pt x="393" y="5098"/>
                  </a:cubicBezTo>
                  <a:cubicBezTo>
                    <a:pt x="147" y="6618"/>
                    <a:pt x="0" y="8162"/>
                    <a:pt x="0" y="9706"/>
                  </a:cubicBezTo>
                  <a:cubicBezTo>
                    <a:pt x="0" y="24852"/>
                    <a:pt x="12328" y="37180"/>
                    <a:pt x="27475" y="37180"/>
                  </a:cubicBezTo>
                  <a:lnTo>
                    <a:pt x="33798" y="37180"/>
                  </a:lnTo>
                  <a:cubicBezTo>
                    <a:pt x="48969" y="37180"/>
                    <a:pt x="61272" y="24852"/>
                    <a:pt x="61272" y="9706"/>
                  </a:cubicBezTo>
                  <a:cubicBezTo>
                    <a:pt x="61272" y="8162"/>
                    <a:pt x="61150" y="6618"/>
                    <a:pt x="60880" y="5098"/>
                  </a:cubicBezTo>
                  <a:cubicBezTo>
                    <a:pt x="60390" y="2157"/>
                    <a:pt x="57841" y="0"/>
                    <a:pt x="548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43"/>
            <p:cNvSpPr/>
            <p:nvPr/>
          </p:nvSpPr>
          <p:spPr>
            <a:xfrm>
              <a:off x="3672750" y="902300"/>
              <a:ext cx="2144525" cy="1225475"/>
            </a:xfrm>
            <a:custGeom>
              <a:avLst/>
              <a:gdLst/>
              <a:ahLst/>
              <a:cxnLst/>
              <a:rect l="l" t="t" r="r" b="b"/>
              <a:pathLst>
                <a:path w="85781" h="49019" extrusionOk="0">
                  <a:moveTo>
                    <a:pt x="6127" y="1"/>
                  </a:moveTo>
                  <a:cubicBezTo>
                    <a:pt x="2745" y="1"/>
                    <a:pt x="0" y="2745"/>
                    <a:pt x="0" y="6128"/>
                  </a:cubicBezTo>
                  <a:cubicBezTo>
                    <a:pt x="0" y="9510"/>
                    <a:pt x="2745" y="12255"/>
                    <a:pt x="6127" y="12255"/>
                  </a:cubicBezTo>
                  <a:cubicBezTo>
                    <a:pt x="26151" y="12255"/>
                    <a:pt x="30881" y="19068"/>
                    <a:pt x="36886" y="27720"/>
                  </a:cubicBezTo>
                  <a:cubicBezTo>
                    <a:pt x="40243" y="32548"/>
                    <a:pt x="44042" y="38038"/>
                    <a:pt x="50635" y="42229"/>
                  </a:cubicBezTo>
                  <a:cubicBezTo>
                    <a:pt x="57841" y="46788"/>
                    <a:pt x="67350" y="49018"/>
                    <a:pt x="79654" y="49018"/>
                  </a:cubicBezTo>
                  <a:cubicBezTo>
                    <a:pt x="83036" y="49018"/>
                    <a:pt x="85781" y="46273"/>
                    <a:pt x="85781" y="42891"/>
                  </a:cubicBezTo>
                  <a:cubicBezTo>
                    <a:pt x="85781" y="39509"/>
                    <a:pt x="83036" y="36764"/>
                    <a:pt x="79654" y="36764"/>
                  </a:cubicBezTo>
                  <a:cubicBezTo>
                    <a:pt x="58086" y="36764"/>
                    <a:pt x="53160" y="29681"/>
                    <a:pt x="46959" y="20735"/>
                  </a:cubicBezTo>
                  <a:cubicBezTo>
                    <a:pt x="40194" y="11005"/>
                    <a:pt x="32572" y="1"/>
                    <a:pt x="61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43"/>
            <p:cNvSpPr/>
            <p:nvPr/>
          </p:nvSpPr>
          <p:spPr>
            <a:xfrm>
              <a:off x="3345550" y="614325"/>
              <a:ext cx="919100" cy="919100"/>
            </a:xfrm>
            <a:custGeom>
              <a:avLst/>
              <a:gdLst/>
              <a:ahLst/>
              <a:cxnLst/>
              <a:rect l="l" t="t" r="r" b="b"/>
              <a:pathLst>
                <a:path w="36764" h="36764" extrusionOk="0">
                  <a:moveTo>
                    <a:pt x="18382" y="0"/>
                  </a:moveTo>
                  <a:cubicBezTo>
                    <a:pt x="8235" y="0"/>
                    <a:pt x="0" y="8235"/>
                    <a:pt x="0" y="18382"/>
                  </a:cubicBezTo>
                  <a:cubicBezTo>
                    <a:pt x="0" y="28504"/>
                    <a:pt x="8235" y="36764"/>
                    <a:pt x="18382" y="36764"/>
                  </a:cubicBezTo>
                  <a:cubicBezTo>
                    <a:pt x="28504" y="36764"/>
                    <a:pt x="36764" y="28504"/>
                    <a:pt x="36764" y="18382"/>
                  </a:cubicBezTo>
                  <a:cubicBezTo>
                    <a:pt x="36764" y="8235"/>
                    <a:pt x="28504" y="0"/>
                    <a:pt x="183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43"/>
            <p:cNvSpPr/>
            <p:nvPr/>
          </p:nvSpPr>
          <p:spPr>
            <a:xfrm>
              <a:off x="3805075" y="614325"/>
              <a:ext cx="459575" cy="919100"/>
            </a:xfrm>
            <a:custGeom>
              <a:avLst/>
              <a:gdLst/>
              <a:ahLst/>
              <a:cxnLst/>
              <a:rect l="l" t="t" r="r" b="b"/>
              <a:pathLst>
                <a:path w="18383" h="36764" extrusionOk="0">
                  <a:moveTo>
                    <a:pt x="1" y="0"/>
                  </a:moveTo>
                  <a:lnTo>
                    <a:pt x="1" y="36764"/>
                  </a:lnTo>
                  <a:cubicBezTo>
                    <a:pt x="10123" y="36764"/>
                    <a:pt x="18383" y="28504"/>
                    <a:pt x="18383" y="18382"/>
                  </a:cubicBezTo>
                  <a:cubicBezTo>
                    <a:pt x="18383" y="8235"/>
                    <a:pt x="10123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43"/>
            <p:cNvSpPr/>
            <p:nvPr/>
          </p:nvSpPr>
          <p:spPr>
            <a:xfrm>
              <a:off x="3805075" y="4545525"/>
              <a:ext cx="1681325" cy="919100"/>
            </a:xfrm>
            <a:custGeom>
              <a:avLst/>
              <a:gdLst/>
              <a:ahLst/>
              <a:cxnLst/>
              <a:rect l="l" t="t" r="r" b="b"/>
              <a:pathLst>
                <a:path w="67253" h="36764" extrusionOk="0">
                  <a:moveTo>
                    <a:pt x="1" y="1"/>
                  </a:moveTo>
                  <a:lnTo>
                    <a:pt x="1" y="36764"/>
                  </a:lnTo>
                  <a:lnTo>
                    <a:pt x="60660" y="36764"/>
                  </a:lnTo>
                  <a:cubicBezTo>
                    <a:pt x="63332" y="36764"/>
                    <a:pt x="65684" y="35024"/>
                    <a:pt x="66469" y="32450"/>
                  </a:cubicBezTo>
                  <a:cubicBezTo>
                    <a:pt x="67253" y="29877"/>
                    <a:pt x="66273" y="27083"/>
                    <a:pt x="64067" y="25588"/>
                  </a:cubicBezTo>
                  <a:cubicBezTo>
                    <a:pt x="61101" y="23529"/>
                    <a:pt x="32181" y="3603"/>
                    <a:pt x="28480" y="1079"/>
                  </a:cubicBezTo>
                  <a:cubicBezTo>
                    <a:pt x="27475" y="368"/>
                    <a:pt x="26274" y="1"/>
                    <a:pt x="250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0" name="Google Shape;610;p43"/>
          <p:cNvGrpSpPr/>
          <p:nvPr/>
        </p:nvGrpSpPr>
        <p:grpSpPr>
          <a:xfrm>
            <a:off x="6390123" y="2098331"/>
            <a:ext cx="561525" cy="445313"/>
            <a:chOff x="1190625" y="779150"/>
            <a:chExt cx="5228350" cy="4146300"/>
          </a:xfrm>
        </p:grpSpPr>
        <p:sp>
          <p:nvSpPr>
            <p:cNvPr id="611" name="Google Shape;611;p43"/>
            <p:cNvSpPr/>
            <p:nvPr/>
          </p:nvSpPr>
          <p:spPr>
            <a:xfrm>
              <a:off x="1190625" y="1777275"/>
              <a:ext cx="2069175" cy="781850"/>
            </a:xfrm>
            <a:custGeom>
              <a:avLst/>
              <a:gdLst/>
              <a:ahLst/>
              <a:cxnLst/>
              <a:rect l="l" t="t" r="r" b="b"/>
              <a:pathLst>
                <a:path w="82767" h="31274" extrusionOk="0">
                  <a:moveTo>
                    <a:pt x="6127" y="0"/>
                  </a:moveTo>
                  <a:cubicBezTo>
                    <a:pt x="2745" y="0"/>
                    <a:pt x="0" y="2132"/>
                    <a:pt x="0" y="4779"/>
                  </a:cubicBezTo>
                  <a:lnTo>
                    <a:pt x="0" y="26494"/>
                  </a:lnTo>
                  <a:cubicBezTo>
                    <a:pt x="0" y="29141"/>
                    <a:pt x="2745" y="31273"/>
                    <a:pt x="6127" y="31273"/>
                  </a:cubicBezTo>
                  <a:lnTo>
                    <a:pt x="82766" y="31273"/>
                  </a:lnTo>
                  <a:lnTo>
                    <a:pt x="8276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43"/>
            <p:cNvSpPr/>
            <p:nvPr/>
          </p:nvSpPr>
          <p:spPr>
            <a:xfrm>
              <a:off x="3166025" y="1777275"/>
              <a:ext cx="1026925" cy="781850"/>
            </a:xfrm>
            <a:custGeom>
              <a:avLst/>
              <a:gdLst/>
              <a:ahLst/>
              <a:cxnLst/>
              <a:rect l="l" t="t" r="r" b="b"/>
              <a:pathLst>
                <a:path w="41077" h="31274" extrusionOk="0">
                  <a:moveTo>
                    <a:pt x="0" y="0"/>
                  </a:moveTo>
                  <a:lnTo>
                    <a:pt x="0" y="31273"/>
                  </a:lnTo>
                  <a:lnTo>
                    <a:pt x="34950" y="31273"/>
                  </a:lnTo>
                  <a:cubicBezTo>
                    <a:pt x="38332" y="31273"/>
                    <a:pt x="41077" y="29141"/>
                    <a:pt x="41077" y="26494"/>
                  </a:cubicBezTo>
                  <a:lnTo>
                    <a:pt x="41077" y="4779"/>
                  </a:lnTo>
                  <a:cubicBezTo>
                    <a:pt x="41077" y="2132"/>
                    <a:pt x="38332" y="0"/>
                    <a:pt x="349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43"/>
            <p:cNvSpPr/>
            <p:nvPr/>
          </p:nvSpPr>
          <p:spPr>
            <a:xfrm>
              <a:off x="3713800" y="1249100"/>
              <a:ext cx="2040975" cy="1838175"/>
            </a:xfrm>
            <a:custGeom>
              <a:avLst/>
              <a:gdLst/>
              <a:ahLst/>
              <a:cxnLst/>
              <a:rect l="l" t="t" r="r" b="b"/>
              <a:pathLst>
                <a:path w="81639" h="73527" extrusionOk="0">
                  <a:moveTo>
                    <a:pt x="14901" y="0"/>
                  </a:moveTo>
                  <a:cubicBezTo>
                    <a:pt x="12573" y="0"/>
                    <a:pt x="10465" y="1299"/>
                    <a:pt x="9436" y="3358"/>
                  </a:cubicBezTo>
                  <a:cubicBezTo>
                    <a:pt x="2990" y="16029"/>
                    <a:pt x="0" y="26642"/>
                    <a:pt x="0" y="36764"/>
                  </a:cubicBezTo>
                  <a:cubicBezTo>
                    <a:pt x="0" y="46910"/>
                    <a:pt x="2990" y="57523"/>
                    <a:pt x="9436" y="70169"/>
                  </a:cubicBezTo>
                  <a:cubicBezTo>
                    <a:pt x="10465" y="72228"/>
                    <a:pt x="12598" y="73527"/>
                    <a:pt x="14901" y="73527"/>
                  </a:cubicBezTo>
                  <a:lnTo>
                    <a:pt x="66738" y="73527"/>
                  </a:lnTo>
                  <a:cubicBezTo>
                    <a:pt x="69041" y="73527"/>
                    <a:pt x="71149" y="72228"/>
                    <a:pt x="72203" y="70169"/>
                  </a:cubicBezTo>
                  <a:cubicBezTo>
                    <a:pt x="78624" y="57523"/>
                    <a:pt x="81614" y="46910"/>
                    <a:pt x="81639" y="36764"/>
                  </a:cubicBezTo>
                  <a:cubicBezTo>
                    <a:pt x="81639" y="26642"/>
                    <a:pt x="78649" y="16029"/>
                    <a:pt x="72203" y="3358"/>
                  </a:cubicBezTo>
                  <a:cubicBezTo>
                    <a:pt x="71149" y="1299"/>
                    <a:pt x="69041" y="0"/>
                    <a:pt x="667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43"/>
            <p:cNvSpPr/>
            <p:nvPr/>
          </p:nvSpPr>
          <p:spPr>
            <a:xfrm>
              <a:off x="4733975" y="1249100"/>
              <a:ext cx="1020800" cy="1838175"/>
            </a:xfrm>
            <a:custGeom>
              <a:avLst/>
              <a:gdLst/>
              <a:ahLst/>
              <a:cxnLst/>
              <a:rect l="l" t="t" r="r" b="b"/>
              <a:pathLst>
                <a:path w="40832" h="73527" extrusionOk="0">
                  <a:moveTo>
                    <a:pt x="0" y="0"/>
                  </a:moveTo>
                  <a:lnTo>
                    <a:pt x="0" y="73527"/>
                  </a:lnTo>
                  <a:lnTo>
                    <a:pt x="25931" y="73527"/>
                  </a:lnTo>
                  <a:cubicBezTo>
                    <a:pt x="28234" y="73527"/>
                    <a:pt x="30342" y="72228"/>
                    <a:pt x="31396" y="70169"/>
                  </a:cubicBezTo>
                  <a:cubicBezTo>
                    <a:pt x="37817" y="57523"/>
                    <a:pt x="40807" y="46910"/>
                    <a:pt x="40832" y="36764"/>
                  </a:cubicBezTo>
                  <a:cubicBezTo>
                    <a:pt x="40832" y="26642"/>
                    <a:pt x="37842" y="16029"/>
                    <a:pt x="31396" y="3358"/>
                  </a:cubicBezTo>
                  <a:cubicBezTo>
                    <a:pt x="30342" y="1299"/>
                    <a:pt x="28234" y="0"/>
                    <a:pt x="259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43"/>
            <p:cNvSpPr/>
            <p:nvPr/>
          </p:nvSpPr>
          <p:spPr>
            <a:xfrm>
              <a:off x="3049000" y="4006325"/>
              <a:ext cx="3369975" cy="919125"/>
            </a:xfrm>
            <a:custGeom>
              <a:avLst/>
              <a:gdLst/>
              <a:ahLst/>
              <a:cxnLst/>
              <a:rect l="l" t="t" r="r" b="b"/>
              <a:pathLst>
                <a:path w="134799" h="36765" extrusionOk="0">
                  <a:moveTo>
                    <a:pt x="30244" y="1"/>
                  </a:moveTo>
                  <a:cubicBezTo>
                    <a:pt x="13578" y="1"/>
                    <a:pt x="0" y="13554"/>
                    <a:pt x="0" y="30220"/>
                  </a:cubicBezTo>
                  <a:lnTo>
                    <a:pt x="0" y="30637"/>
                  </a:lnTo>
                  <a:cubicBezTo>
                    <a:pt x="0" y="34019"/>
                    <a:pt x="2745" y="36764"/>
                    <a:pt x="6127" y="36764"/>
                  </a:cubicBezTo>
                  <a:lnTo>
                    <a:pt x="128671" y="36764"/>
                  </a:lnTo>
                  <a:cubicBezTo>
                    <a:pt x="132053" y="36764"/>
                    <a:pt x="134798" y="34019"/>
                    <a:pt x="134798" y="30637"/>
                  </a:cubicBezTo>
                  <a:lnTo>
                    <a:pt x="134798" y="30220"/>
                  </a:lnTo>
                  <a:cubicBezTo>
                    <a:pt x="134798" y="13554"/>
                    <a:pt x="121245" y="1"/>
                    <a:pt x="1045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43"/>
            <p:cNvSpPr/>
            <p:nvPr/>
          </p:nvSpPr>
          <p:spPr>
            <a:xfrm>
              <a:off x="3580225" y="779150"/>
              <a:ext cx="2308125" cy="612750"/>
            </a:xfrm>
            <a:custGeom>
              <a:avLst/>
              <a:gdLst/>
              <a:ahLst/>
              <a:cxnLst/>
              <a:rect l="l" t="t" r="r" b="b"/>
              <a:pathLst>
                <a:path w="92325" h="24510" extrusionOk="0">
                  <a:moveTo>
                    <a:pt x="12255" y="0"/>
                  </a:moveTo>
                  <a:cubicBezTo>
                    <a:pt x="5490" y="0"/>
                    <a:pt x="0" y="5490"/>
                    <a:pt x="0" y="12255"/>
                  </a:cubicBezTo>
                  <a:cubicBezTo>
                    <a:pt x="0" y="19044"/>
                    <a:pt x="5490" y="24509"/>
                    <a:pt x="12255" y="24509"/>
                  </a:cubicBezTo>
                  <a:lnTo>
                    <a:pt x="80070" y="24509"/>
                  </a:lnTo>
                  <a:cubicBezTo>
                    <a:pt x="86835" y="24509"/>
                    <a:pt x="92325" y="19044"/>
                    <a:pt x="92325" y="12255"/>
                  </a:cubicBezTo>
                  <a:cubicBezTo>
                    <a:pt x="92325" y="5490"/>
                    <a:pt x="86835" y="0"/>
                    <a:pt x="800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43"/>
            <p:cNvSpPr/>
            <p:nvPr/>
          </p:nvSpPr>
          <p:spPr>
            <a:xfrm>
              <a:off x="3580225" y="2954300"/>
              <a:ext cx="2308125" cy="612750"/>
            </a:xfrm>
            <a:custGeom>
              <a:avLst/>
              <a:gdLst/>
              <a:ahLst/>
              <a:cxnLst/>
              <a:rect l="l" t="t" r="r" b="b"/>
              <a:pathLst>
                <a:path w="92325" h="24510" extrusionOk="0">
                  <a:moveTo>
                    <a:pt x="12255" y="0"/>
                  </a:moveTo>
                  <a:cubicBezTo>
                    <a:pt x="5490" y="0"/>
                    <a:pt x="0" y="5490"/>
                    <a:pt x="0" y="12255"/>
                  </a:cubicBezTo>
                  <a:cubicBezTo>
                    <a:pt x="0" y="19044"/>
                    <a:pt x="5490" y="24509"/>
                    <a:pt x="12255" y="24509"/>
                  </a:cubicBezTo>
                  <a:lnTo>
                    <a:pt x="80070" y="24509"/>
                  </a:lnTo>
                  <a:cubicBezTo>
                    <a:pt x="86835" y="24509"/>
                    <a:pt x="92325" y="19019"/>
                    <a:pt x="92325" y="12255"/>
                  </a:cubicBezTo>
                  <a:cubicBezTo>
                    <a:pt x="92325" y="5490"/>
                    <a:pt x="86835" y="0"/>
                    <a:pt x="800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43"/>
            <p:cNvSpPr/>
            <p:nvPr/>
          </p:nvSpPr>
          <p:spPr>
            <a:xfrm>
              <a:off x="4733975" y="779150"/>
              <a:ext cx="1154375" cy="612750"/>
            </a:xfrm>
            <a:custGeom>
              <a:avLst/>
              <a:gdLst/>
              <a:ahLst/>
              <a:cxnLst/>
              <a:rect l="l" t="t" r="r" b="b"/>
              <a:pathLst>
                <a:path w="46175" h="24510" extrusionOk="0">
                  <a:moveTo>
                    <a:pt x="0" y="0"/>
                  </a:moveTo>
                  <a:lnTo>
                    <a:pt x="0" y="24509"/>
                  </a:lnTo>
                  <a:lnTo>
                    <a:pt x="33920" y="24509"/>
                  </a:lnTo>
                  <a:cubicBezTo>
                    <a:pt x="40685" y="24509"/>
                    <a:pt x="46175" y="19044"/>
                    <a:pt x="46175" y="12255"/>
                  </a:cubicBezTo>
                  <a:cubicBezTo>
                    <a:pt x="46175" y="5490"/>
                    <a:pt x="40685" y="0"/>
                    <a:pt x="339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43"/>
            <p:cNvSpPr/>
            <p:nvPr/>
          </p:nvSpPr>
          <p:spPr>
            <a:xfrm>
              <a:off x="4733975" y="2954300"/>
              <a:ext cx="1154375" cy="612750"/>
            </a:xfrm>
            <a:custGeom>
              <a:avLst/>
              <a:gdLst/>
              <a:ahLst/>
              <a:cxnLst/>
              <a:rect l="l" t="t" r="r" b="b"/>
              <a:pathLst>
                <a:path w="46175" h="24510" extrusionOk="0">
                  <a:moveTo>
                    <a:pt x="0" y="0"/>
                  </a:moveTo>
                  <a:lnTo>
                    <a:pt x="0" y="24509"/>
                  </a:lnTo>
                  <a:lnTo>
                    <a:pt x="33920" y="24509"/>
                  </a:lnTo>
                  <a:cubicBezTo>
                    <a:pt x="40685" y="24509"/>
                    <a:pt x="46175" y="19019"/>
                    <a:pt x="46175" y="12255"/>
                  </a:cubicBezTo>
                  <a:cubicBezTo>
                    <a:pt x="46175" y="5490"/>
                    <a:pt x="40685" y="0"/>
                    <a:pt x="339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43"/>
            <p:cNvSpPr/>
            <p:nvPr/>
          </p:nvSpPr>
          <p:spPr>
            <a:xfrm>
              <a:off x="4733975" y="4006325"/>
              <a:ext cx="1685000" cy="919125"/>
            </a:xfrm>
            <a:custGeom>
              <a:avLst/>
              <a:gdLst/>
              <a:ahLst/>
              <a:cxnLst/>
              <a:rect l="l" t="t" r="r" b="b"/>
              <a:pathLst>
                <a:path w="67400" h="36765" extrusionOk="0">
                  <a:moveTo>
                    <a:pt x="0" y="1"/>
                  </a:moveTo>
                  <a:lnTo>
                    <a:pt x="0" y="36764"/>
                  </a:lnTo>
                  <a:lnTo>
                    <a:pt x="61272" y="36764"/>
                  </a:lnTo>
                  <a:cubicBezTo>
                    <a:pt x="64654" y="36764"/>
                    <a:pt x="67399" y="34019"/>
                    <a:pt x="67399" y="30637"/>
                  </a:cubicBezTo>
                  <a:lnTo>
                    <a:pt x="67399" y="30220"/>
                  </a:lnTo>
                  <a:cubicBezTo>
                    <a:pt x="67399" y="13554"/>
                    <a:pt x="53846" y="1"/>
                    <a:pt x="371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1" name="Google Shape;621;p43"/>
          <p:cNvSpPr txBox="1">
            <a:spLocks noGrp="1"/>
          </p:cNvSpPr>
          <p:nvPr>
            <p:ph type="ctrTitle" idx="4"/>
          </p:nvPr>
        </p:nvSpPr>
        <p:spPr>
          <a:xfrm>
            <a:off x="1187550" y="415250"/>
            <a:ext cx="6768900" cy="65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</a:rPr>
              <a:t>MISSION </a:t>
            </a:r>
            <a:r>
              <a:rPr lang="en"/>
              <a:t>AND VISION</a:t>
            </a:r>
            <a:endParaRPr/>
          </a:p>
        </p:txBody>
      </p:sp>
      <p:sp>
        <p:nvSpPr>
          <p:cNvPr id="622" name="Google Shape;622;p43"/>
          <p:cNvSpPr txBox="1">
            <a:spLocks noGrp="1"/>
          </p:cNvSpPr>
          <p:nvPr>
            <p:ph type="subTitle" idx="1"/>
          </p:nvPr>
        </p:nvSpPr>
        <p:spPr>
          <a:xfrm>
            <a:off x="944850" y="3350053"/>
            <a:ext cx="3056400" cy="122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Mercury is the closest planet to the Sun and the smallest one in the Solar System</a:t>
            </a:r>
            <a:endParaRPr/>
          </a:p>
        </p:txBody>
      </p:sp>
      <p:sp>
        <p:nvSpPr>
          <p:cNvPr id="623" name="Google Shape;623;p43"/>
          <p:cNvSpPr txBox="1">
            <a:spLocks noGrp="1"/>
          </p:cNvSpPr>
          <p:nvPr>
            <p:ph type="ctrTitle"/>
          </p:nvPr>
        </p:nvSpPr>
        <p:spPr>
          <a:xfrm>
            <a:off x="944875" y="2695350"/>
            <a:ext cx="3056400" cy="73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MISSION</a:t>
            </a:r>
            <a:endParaRPr sz="1800"/>
          </a:p>
        </p:txBody>
      </p:sp>
      <p:sp>
        <p:nvSpPr>
          <p:cNvPr id="624" name="Google Shape;624;p43"/>
          <p:cNvSpPr txBox="1">
            <a:spLocks noGrp="1"/>
          </p:cNvSpPr>
          <p:nvPr>
            <p:ph type="ctrTitle" idx="2"/>
          </p:nvPr>
        </p:nvSpPr>
        <p:spPr>
          <a:xfrm>
            <a:off x="5142700" y="2695350"/>
            <a:ext cx="3056400" cy="73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VISION</a:t>
            </a:r>
            <a:endParaRPr sz="1800"/>
          </a:p>
        </p:txBody>
      </p:sp>
      <p:sp>
        <p:nvSpPr>
          <p:cNvPr id="625" name="Google Shape;625;p43"/>
          <p:cNvSpPr txBox="1">
            <a:spLocks noGrp="1"/>
          </p:cNvSpPr>
          <p:nvPr>
            <p:ph type="subTitle" idx="3"/>
          </p:nvPr>
        </p:nvSpPr>
        <p:spPr>
          <a:xfrm>
            <a:off x="5142675" y="3350053"/>
            <a:ext cx="3056400" cy="122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Neptune is the farthest planet from the Sun and the fourth-largest by diameter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15550" y="3981365"/>
            <a:ext cx="3312900" cy="67620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en-US" dirty="0">
                <a:solidFill>
                  <a:srgbClr val="03485B"/>
                </a:solidFill>
              </a:rPr>
              <a:t>Infographic Style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="" xmlns:a16="http://schemas.microsoft.com/office/drawing/2014/main" id="{9CD91629-9AC9-4F00-B41C-5D63A2E135F9}"/>
              </a:ext>
            </a:extLst>
          </p:cNvPr>
          <p:cNvSpPr txBox="1"/>
          <p:nvPr/>
        </p:nvSpPr>
        <p:spPr>
          <a:xfrm>
            <a:off x="612406" y="1638603"/>
            <a:ext cx="212528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400" b="1" dirty="0">
                <a:solidFill>
                  <a:srgbClr val="EEB245"/>
                </a:solidFill>
                <a:cs typeface="Arial" pitchFamily="34" charset="0"/>
              </a:rPr>
              <a:t>Contents A</a:t>
            </a:r>
            <a:endParaRPr lang="ko-KR" altLang="en-US" sz="2400" b="1" dirty="0">
              <a:solidFill>
                <a:srgbClr val="EEB245"/>
              </a:solidFill>
              <a:cs typeface="Arial" pitchFamily="34" charset="0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="" xmlns:a16="http://schemas.microsoft.com/office/drawing/2014/main" id="{C4D96E1A-EF20-45AE-829A-E3DA360116A1}"/>
              </a:ext>
            </a:extLst>
          </p:cNvPr>
          <p:cNvSpPr txBox="1"/>
          <p:nvPr/>
        </p:nvSpPr>
        <p:spPr>
          <a:xfrm>
            <a:off x="6536749" y="3066321"/>
            <a:ext cx="205061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2400" b="1" dirty="0">
                <a:solidFill>
                  <a:srgbClr val="EEB245"/>
                </a:solidFill>
                <a:cs typeface="Arial" pitchFamily="34" charset="0"/>
              </a:rPr>
              <a:t>Contents B</a:t>
            </a:r>
            <a:endParaRPr lang="ko-KR" altLang="en-US" sz="2400" b="1" dirty="0">
              <a:solidFill>
                <a:srgbClr val="EEB245"/>
              </a:solidFill>
              <a:cs typeface="Arial" pitchFamily="34" charset="0"/>
            </a:endParaRPr>
          </a:p>
        </p:txBody>
      </p:sp>
      <p:grpSp>
        <p:nvGrpSpPr>
          <p:cNvPr id="76" name="Group 75">
            <a:extLst>
              <a:ext uri="{FF2B5EF4-FFF2-40B4-BE49-F238E27FC236}">
                <a16:creationId xmlns="" xmlns:a16="http://schemas.microsoft.com/office/drawing/2014/main" id="{610D6D41-DCB6-4CC9-8EA2-B93E8E75ED08}"/>
              </a:ext>
            </a:extLst>
          </p:cNvPr>
          <p:cNvGrpSpPr/>
          <p:nvPr/>
        </p:nvGrpSpPr>
        <p:grpSpPr>
          <a:xfrm>
            <a:off x="5964298" y="1637661"/>
            <a:ext cx="2642111" cy="686145"/>
            <a:chOff x="60897" y="2082384"/>
            <a:chExt cx="3024336" cy="914860"/>
          </a:xfrm>
        </p:grpSpPr>
        <p:sp>
          <p:nvSpPr>
            <p:cNvPr id="77" name="TextBox 76">
              <a:extLst>
                <a:ext uri="{FF2B5EF4-FFF2-40B4-BE49-F238E27FC236}">
                  <a16:creationId xmlns="" xmlns:a16="http://schemas.microsoft.com/office/drawing/2014/main" id="{9CF6AB07-C2C0-42F7-BABD-03ED10B04DF9}"/>
                </a:ext>
              </a:extLst>
            </p:cNvPr>
            <p:cNvSpPr txBox="1"/>
            <p:nvPr/>
          </p:nvSpPr>
          <p:spPr>
            <a:xfrm>
              <a:off x="60897" y="2082384"/>
              <a:ext cx="3024336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050" b="1" dirty="0">
                  <a:cs typeface="Arial" pitchFamily="34" charset="0"/>
                </a:rPr>
                <a:t>Content  Here</a:t>
              </a:r>
              <a:endParaRPr lang="ko-KR" altLang="en-US" sz="1050" b="1" dirty="0">
                <a:cs typeface="Arial" pitchFamily="34" charset="0"/>
              </a:endParaRPr>
            </a:p>
          </p:txBody>
        </p:sp>
        <p:sp>
          <p:nvSpPr>
            <p:cNvPr id="78" name="TextBox 77">
              <a:extLst>
                <a:ext uri="{FF2B5EF4-FFF2-40B4-BE49-F238E27FC236}">
                  <a16:creationId xmlns="" xmlns:a16="http://schemas.microsoft.com/office/drawing/2014/main" id="{4AA83329-7C1F-415E-B782-A56511D5B467}"/>
                </a:ext>
              </a:extLst>
            </p:cNvPr>
            <p:cNvSpPr txBox="1"/>
            <p:nvPr/>
          </p:nvSpPr>
          <p:spPr>
            <a:xfrm>
              <a:off x="60897" y="2320136"/>
              <a:ext cx="3024336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900" dirty="0">
                  <a:cs typeface="Arial" pitchFamily="34" charset="0"/>
                </a:rPr>
                <a:t>Get a modern PowerPoint  Presentation that is beautifully designed. Easy to change colors, photos and Text.  </a:t>
              </a:r>
              <a:endParaRPr lang="ko-KR" altLang="en-US" sz="900" dirty="0">
                <a:cs typeface="Arial" pitchFamily="34" charset="0"/>
              </a:endParaRP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="" xmlns:a16="http://schemas.microsoft.com/office/drawing/2014/main" id="{40BCD574-F96B-4E3A-9841-3076B6313774}"/>
              </a:ext>
            </a:extLst>
          </p:cNvPr>
          <p:cNvGrpSpPr/>
          <p:nvPr/>
        </p:nvGrpSpPr>
        <p:grpSpPr>
          <a:xfrm>
            <a:off x="5964298" y="2375774"/>
            <a:ext cx="2642111" cy="686145"/>
            <a:chOff x="60897" y="3066534"/>
            <a:chExt cx="3024336" cy="914860"/>
          </a:xfrm>
        </p:grpSpPr>
        <p:sp>
          <p:nvSpPr>
            <p:cNvPr id="80" name="TextBox 79">
              <a:extLst>
                <a:ext uri="{FF2B5EF4-FFF2-40B4-BE49-F238E27FC236}">
                  <a16:creationId xmlns="" xmlns:a16="http://schemas.microsoft.com/office/drawing/2014/main" id="{4BCEF8ED-052B-460B-94AC-2F931E963775}"/>
                </a:ext>
              </a:extLst>
            </p:cNvPr>
            <p:cNvSpPr txBox="1"/>
            <p:nvPr/>
          </p:nvSpPr>
          <p:spPr>
            <a:xfrm>
              <a:off x="60897" y="3066534"/>
              <a:ext cx="3024336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050" b="1" dirty="0">
                  <a:cs typeface="Arial" pitchFamily="34" charset="0"/>
                </a:rPr>
                <a:t>Content  Here</a:t>
              </a:r>
              <a:endParaRPr lang="ko-KR" altLang="en-US" sz="1050" b="1" dirty="0">
                <a:cs typeface="Arial" pitchFamily="34" charset="0"/>
              </a:endParaRPr>
            </a:p>
          </p:txBody>
        </p:sp>
        <p:sp>
          <p:nvSpPr>
            <p:cNvPr id="81" name="TextBox 80">
              <a:extLst>
                <a:ext uri="{FF2B5EF4-FFF2-40B4-BE49-F238E27FC236}">
                  <a16:creationId xmlns="" xmlns:a16="http://schemas.microsoft.com/office/drawing/2014/main" id="{1996A68F-802D-47C1-A385-C1C274087CAE}"/>
                </a:ext>
              </a:extLst>
            </p:cNvPr>
            <p:cNvSpPr txBox="1"/>
            <p:nvPr/>
          </p:nvSpPr>
          <p:spPr>
            <a:xfrm>
              <a:off x="60897" y="3304286"/>
              <a:ext cx="3024336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900" dirty="0">
                  <a:cs typeface="Arial" pitchFamily="34" charset="0"/>
                </a:rPr>
                <a:t>Get a modern PowerPoint  Presentation that is beautifully designed. Easy to change colors, photos and Text. </a:t>
              </a:r>
              <a:endParaRPr lang="ko-KR" altLang="en-US" sz="900" dirty="0">
                <a:cs typeface="Arial" pitchFamily="34" charset="0"/>
              </a:endParaRP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="" xmlns:a16="http://schemas.microsoft.com/office/drawing/2014/main" id="{7A13D101-5E10-4C4D-BC64-AC5F4827770C}"/>
              </a:ext>
            </a:extLst>
          </p:cNvPr>
          <p:cNvGrpSpPr/>
          <p:nvPr/>
        </p:nvGrpSpPr>
        <p:grpSpPr>
          <a:xfrm>
            <a:off x="631456" y="2122409"/>
            <a:ext cx="2590757" cy="686145"/>
            <a:chOff x="5940152" y="3708886"/>
            <a:chExt cx="3024336" cy="914860"/>
          </a:xfrm>
        </p:grpSpPr>
        <p:sp>
          <p:nvSpPr>
            <p:cNvPr id="70" name="TextBox 69">
              <a:extLst>
                <a:ext uri="{FF2B5EF4-FFF2-40B4-BE49-F238E27FC236}">
                  <a16:creationId xmlns="" xmlns:a16="http://schemas.microsoft.com/office/drawing/2014/main" id="{7AC8FE3B-580C-47E8-9991-CA05E15BD26F}"/>
                </a:ext>
              </a:extLst>
            </p:cNvPr>
            <p:cNvSpPr txBox="1"/>
            <p:nvPr/>
          </p:nvSpPr>
          <p:spPr>
            <a:xfrm>
              <a:off x="5940152" y="3708886"/>
              <a:ext cx="3024336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050" b="1" dirty="0">
                  <a:cs typeface="Arial" pitchFamily="34" charset="0"/>
                </a:rPr>
                <a:t>Content  Here</a:t>
              </a:r>
              <a:endParaRPr lang="ko-KR" altLang="en-US" sz="1050" b="1" dirty="0">
                <a:cs typeface="Arial" pitchFamily="34" charset="0"/>
              </a:endParaRPr>
            </a:p>
          </p:txBody>
        </p:sp>
        <p:sp>
          <p:nvSpPr>
            <p:cNvPr id="71" name="TextBox 70">
              <a:extLst>
                <a:ext uri="{FF2B5EF4-FFF2-40B4-BE49-F238E27FC236}">
                  <a16:creationId xmlns="" xmlns:a16="http://schemas.microsoft.com/office/drawing/2014/main" id="{F73C3934-F569-4AC4-B3E6-DC6B4E0D215C}"/>
                </a:ext>
              </a:extLst>
            </p:cNvPr>
            <p:cNvSpPr txBox="1"/>
            <p:nvPr/>
          </p:nvSpPr>
          <p:spPr>
            <a:xfrm>
              <a:off x="5940152" y="3946638"/>
              <a:ext cx="3024336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cs typeface="Arial" pitchFamily="34" charset="0"/>
                </a:rPr>
                <a:t>Get a modern PowerPoint  Presentation that is beautifully designed. Easy to change colors, photos and Text. </a:t>
              </a:r>
              <a:endParaRPr lang="ko-KR" altLang="en-US" sz="900" dirty="0">
                <a:cs typeface="Arial" pitchFamily="34" charset="0"/>
              </a:endParaRP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="" xmlns:a16="http://schemas.microsoft.com/office/drawing/2014/main" id="{05A9354B-9202-49D0-A30D-3F60E0806D9E}"/>
              </a:ext>
            </a:extLst>
          </p:cNvPr>
          <p:cNvGrpSpPr/>
          <p:nvPr/>
        </p:nvGrpSpPr>
        <p:grpSpPr>
          <a:xfrm>
            <a:off x="631456" y="2860521"/>
            <a:ext cx="2590757" cy="686145"/>
            <a:chOff x="5940152" y="4693036"/>
            <a:chExt cx="3024336" cy="914860"/>
          </a:xfrm>
        </p:grpSpPr>
        <p:sp>
          <p:nvSpPr>
            <p:cNvPr id="73" name="TextBox 72">
              <a:extLst>
                <a:ext uri="{FF2B5EF4-FFF2-40B4-BE49-F238E27FC236}">
                  <a16:creationId xmlns="" xmlns:a16="http://schemas.microsoft.com/office/drawing/2014/main" id="{59E50339-C4DD-4037-8D18-3C61D5251297}"/>
                </a:ext>
              </a:extLst>
            </p:cNvPr>
            <p:cNvSpPr txBox="1"/>
            <p:nvPr/>
          </p:nvSpPr>
          <p:spPr>
            <a:xfrm>
              <a:off x="5940152" y="4693036"/>
              <a:ext cx="3024336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050" b="1" dirty="0">
                  <a:cs typeface="Arial" pitchFamily="34" charset="0"/>
                </a:rPr>
                <a:t>Content  Here</a:t>
              </a:r>
              <a:endParaRPr lang="ko-KR" altLang="en-US" sz="1050" b="1" dirty="0">
                <a:cs typeface="Arial" pitchFamily="34" charset="0"/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="" xmlns:a16="http://schemas.microsoft.com/office/drawing/2014/main" id="{190E45FA-88E0-43C9-A96D-A550C2C4B662}"/>
                </a:ext>
              </a:extLst>
            </p:cNvPr>
            <p:cNvSpPr txBox="1"/>
            <p:nvPr/>
          </p:nvSpPr>
          <p:spPr>
            <a:xfrm>
              <a:off x="5940152" y="4930788"/>
              <a:ext cx="3024336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cs typeface="Arial" pitchFamily="34" charset="0"/>
                </a:rPr>
                <a:t>Get a modern PowerPoint  Presentation that is beautifully designed. Easy to change colors, photos and Text. </a:t>
              </a:r>
              <a:endParaRPr lang="ko-KR" altLang="en-US" sz="900" dirty="0">
                <a:cs typeface="Arial" pitchFamily="34" charset="0"/>
              </a:endParaRPr>
            </a:p>
          </p:txBody>
        </p:sp>
      </p:grpSp>
      <p:sp>
        <p:nvSpPr>
          <p:cNvPr id="26" name="Text Placeholder 1">
            <a:extLst>
              <a:ext uri="{FF2B5EF4-FFF2-40B4-BE49-F238E27FC236}">
                <a16:creationId xmlns="" xmlns:a16="http://schemas.microsoft.com/office/drawing/2014/main" id="{206381AD-4C2B-4745-99B1-0BBCE6131A71}"/>
              </a:ext>
            </a:extLst>
          </p:cNvPr>
          <p:cNvSpPr txBox="1">
            <a:spLocks/>
          </p:cNvSpPr>
          <p:nvPr/>
        </p:nvSpPr>
        <p:spPr>
          <a:xfrm>
            <a:off x="0" y="267494"/>
            <a:ext cx="9144000" cy="576064"/>
          </a:xfrm>
          <a:prstGeom prst="rect">
            <a:avLst/>
          </a:prstGeom>
        </p:spPr>
        <p:txBody>
          <a:bodyPr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200" b="1" smtClean="0">
                <a:solidFill>
                  <a:srgbClr val="EEB245"/>
                </a:solidFill>
              </a:rPr>
              <a:t>Infographic Style</a:t>
            </a:r>
            <a:endParaRPr lang="en-US" sz="3200" b="1" dirty="0">
              <a:solidFill>
                <a:srgbClr val="EEB245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7000" y="1536750"/>
            <a:ext cx="2070000" cy="20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346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p44"/>
          <p:cNvSpPr/>
          <p:nvPr/>
        </p:nvSpPr>
        <p:spPr>
          <a:xfrm>
            <a:off x="860365" y="1438275"/>
            <a:ext cx="7717500" cy="30195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1" name="Google Shape;631;p44"/>
          <p:cNvSpPr txBox="1">
            <a:spLocks noGrp="1"/>
          </p:cNvSpPr>
          <p:nvPr>
            <p:ph type="ctrTitle"/>
          </p:nvPr>
        </p:nvSpPr>
        <p:spPr>
          <a:xfrm>
            <a:off x="1187550" y="415250"/>
            <a:ext cx="6768900" cy="65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</a:t>
            </a:r>
            <a:r>
              <a:rPr lang="en">
                <a:solidFill>
                  <a:schemeClr val="accent1"/>
                </a:solidFill>
              </a:rPr>
              <a:t>VALUES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632" name="Google Shape;632;p44"/>
          <p:cNvSpPr txBox="1">
            <a:spLocks noGrp="1"/>
          </p:cNvSpPr>
          <p:nvPr>
            <p:ph type="body" idx="4294967295"/>
          </p:nvPr>
        </p:nvSpPr>
        <p:spPr>
          <a:xfrm>
            <a:off x="1983265" y="1791375"/>
            <a:ext cx="5646900" cy="2243100"/>
          </a:xfrm>
          <a:prstGeom prst="rect">
            <a:avLst/>
          </a:prstGeom>
        </p:spPr>
        <p:txBody>
          <a:bodyPr spcFirstLastPara="1" wrap="square" lIns="91425" tIns="274300" rIns="91425" bIns="0" anchor="ctr" anchorCtr="0">
            <a:noAutofit/>
          </a:bodyPr>
          <a:lstStyle/>
          <a:p>
            <a:pPr marL="457200" lvl="0" indent="-5461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vo"/>
              <a:buChar char="●"/>
            </a:pPr>
            <a:r>
              <a:rPr lang="en" sz="1400"/>
              <a:t>Y</a:t>
            </a:r>
            <a:r>
              <a:rPr lang="en" sz="1400">
                <a:latin typeface="Arvo"/>
                <a:ea typeface="Arvo"/>
                <a:cs typeface="Arvo"/>
                <a:sym typeface="Arvo"/>
              </a:rPr>
              <a:t>ou can list the values that define your center here</a:t>
            </a:r>
            <a:endParaRPr sz="1400">
              <a:latin typeface="Arvo"/>
              <a:ea typeface="Arvo"/>
              <a:cs typeface="Arvo"/>
              <a:sym typeface="Arvo"/>
            </a:endParaRPr>
          </a:p>
          <a:p>
            <a:pPr marL="457200" lvl="0" indent="-5461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</a:pPr>
            <a:r>
              <a:rPr lang="en" sz="1400"/>
              <a:t>You can list the values that define your center here</a:t>
            </a:r>
            <a:endParaRPr sz="1400">
              <a:latin typeface="Arvo"/>
              <a:ea typeface="Arvo"/>
              <a:cs typeface="Arvo"/>
              <a:sym typeface="Arvo"/>
            </a:endParaRPr>
          </a:p>
          <a:p>
            <a:pPr marL="457200" lvl="0" indent="-5461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</a:pPr>
            <a:r>
              <a:rPr lang="en" sz="1400"/>
              <a:t>You can list the values that define your center here</a:t>
            </a:r>
            <a:endParaRPr sz="1400">
              <a:latin typeface="Arvo"/>
              <a:ea typeface="Arvo"/>
              <a:cs typeface="Arvo"/>
              <a:sym typeface="Arvo"/>
            </a:endParaRPr>
          </a:p>
          <a:p>
            <a:pPr marL="457200" lvl="0" indent="-5461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</a:pPr>
            <a:r>
              <a:rPr lang="en" sz="1400"/>
              <a:t>You can list the values that define your center here</a:t>
            </a:r>
            <a:endParaRPr sz="1400">
              <a:latin typeface="Arvo"/>
              <a:ea typeface="Arvo"/>
              <a:cs typeface="Arvo"/>
              <a:sym typeface="Arvo"/>
            </a:endParaRPr>
          </a:p>
          <a:p>
            <a:pPr marL="457200" lvl="0" indent="-5461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</a:pPr>
            <a:r>
              <a:rPr lang="en" sz="1400"/>
              <a:t>You can list the values that define your center here</a:t>
            </a:r>
            <a:endParaRPr sz="1400">
              <a:latin typeface="Arvo"/>
              <a:ea typeface="Arvo"/>
              <a:cs typeface="Arvo"/>
              <a:sym typeface="Arvo"/>
            </a:endParaRPr>
          </a:p>
          <a:p>
            <a:pPr marL="457200" lvl="0" indent="-5461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</a:pPr>
            <a:r>
              <a:rPr lang="en" sz="1400"/>
              <a:t>You can list the values that define your center here</a:t>
            </a:r>
            <a:endParaRPr sz="1400">
              <a:latin typeface="Arvo"/>
              <a:ea typeface="Arvo"/>
              <a:cs typeface="Arvo"/>
              <a:sym typeface="Arvo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465" y="3395070"/>
            <a:ext cx="1361250" cy="1451250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3624" y="3507570"/>
            <a:ext cx="1125000" cy="133875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p45"/>
          <p:cNvSpPr txBox="1">
            <a:spLocks noGrp="1"/>
          </p:cNvSpPr>
          <p:nvPr>
            <p:ph type="ctrTitle"/>
          </p:nvPr>
        </p:nvSpPr>
        <p:spPr>
          <a:xfrm>
            <a:off x="1187550" y="415250"/>
            <a:ext cx="6768900" cy="65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</a:t>
            </a:r>
            <a:r>
              <a:rPr lang="en">
                <a:solidFill>
                  <a:schemeClr val="accent1"/>
                </a:solidFill>
              </a:rPr>
              <a:t>EVOLUTION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639" name="Google Shape;639;p45"/>
          <p:cNvSpPr txBox="1"/>
          <p:nvPr/>
        </p:nvSpPr>
        <p:spPr>
          <a:xfrm>
            <a:off x="702664" y="4656201"/>
            <a:ext cx="7706700" cy="4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 dirty="0">
                <a:latin typeface="Arvo"/>
                <a:ea typeface="Arvo"/>
                <a:cs typeface="Arvo"/>
                <a:sym typeface="Arvo"/>
              </a:rPr>
              <a:t>*To modify this graph, click on it, follow the link, change the data and paste the new graph here</a:t>
            </a:r>
            <a:endParaRPr sz="1050" dirty="0">
              <a:latin typeface="Arvo"/>
              <a:ea typeface="Arvo"/>
              <a:cs typeface="Arvo"/>
              <a:sym typeface="Arvo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3918" y="1315293"/>
            <a:ext cx="3020230" cy="3219915"/>
          </a:xfrm>
          <a:prstGeom prst="rect">
            <a:avLst/>
          </a:prstGeom>
        </p:spPr>
      </p:pic>
      <p:grpSp>
        <p:nvGrpSpPr>
          <p:cNvPr id="6" name="Group 68">
            <a:extLst>
              <a:ext uri="{FF2B5EF4-FFF2-40B4-BE49-F238E27FC236}">
                <a16:creationId xmlns="" xmlns:a16="http://schemas.microsoft.com/office/drawing/2014/main" id="{7A13D101-5E10-4C4D-BC64-AC5F4827770C}"/>
              </a:ext>
            </a:extLst>
          </p:cNvPr>
          <p:cNvGrpSpPr/>
          <p:nvPr/>
        </p:nvGrpSpPr>
        <p:grpSpPr>
          <a:xfrm>
            <a:off x="820642" y="1933223"/>
            <a:ext cx="2590757" cy="686145"/>
            <a:chOff x="5940152" y="3708886"/>
            <a:chExt cx="3024336" cy="914860"/>
          </a:xfrm>
        </p:grpSpPr>
        <p:sp>
          <p:nvSpPr>
            <p:cNvPr id="7" name="TextBox 69">
              <a:extLst>
                <a:ext uri="{FF2B5EF4-FFF2-40B4-BE49-F238E27FC236}">
                  <a16:creationId xmlns="" xmlns:a16="http://schemas.microsoft.com/office/drawing/2014/main" id="{7AC8FE3B-580C-47E8-9991-CA05E15BD26F}"/>
                </a:ext>
              </a:extLst>
            </p:cNvPr>
            <p:cNvSpPr txBox="1"/>
            <p:nvPr/>
          </p:nvSpPr>
          <p:spPr>
            <a:xfrm>
              <a:off x="5940152" y="3708886"/>
              <a:ext cx="3024336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050" b="1" dirty="0">
                  <a:cs typeface="Arial" pitchFamily="34" charset="0"/>
                </a:rPr>
                <a:t>Content  Here</a:t>
              </a:r>
              <a:endParaRPr lang="ko-KR" altLang="en-US" sz="1050" b="1" dirty="0">
                <a:cs typeface="Arial" pitchFamily="34" charset="0"/>
              </a:endParaRPr>
            </a:p>
          </p:txBody>
        </p:sp>
        <p:sp>
          <p:nvSpPr>
            <p:cNvPr id="8" name="TextBox 70">
              <a:extLst>
                <a:ext uri="{FF2B5EF4-FFF2-40B4-BE49-F238E27FC236}">
                  <a16:creationId xmlns="" xmlns:a16="http://schemas.microsoft.com/office/drawing/2014/main" id="{F73C3934-F569-4AC4-B3E6-DC6B4E0D215C}"/>
                </a:ext>
              </a:extLst>
            </p:cNvPr>
            <p:cNvSpPr txBox="1"/>
            <p:nvPr/>
          </p:nvSpPr>
          <p:spPr>
            <a:xfrm>
              <a:off x="5940152" y="3946638"/>
              <a:ext cx="3024336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cs typeface="Arial" pitchFamily="34" charset="0"/>
                </a:rPr>
                <a:t>Get a modern PowerPoint  Presentation that is beautifully designed. Easy to change colors, photos and Text. </a:t>
              </a:r>
              <a:endParaRPr lang="ko-KR" altLang="en-US" sz="900" dirty="0">
                <a:cs typeface="Arial" pitchFamily="34" charset="0"/>
              </a:endParaRPr>
            </a:p>
          </p:txBody>
        </p:sp>
      </p:grpSp>
      <p:grpSp>
        <p:nvGrpSpPr>
          <p:cNvPr id="9" name="Group 71">
            <a:extLst>
              <a:ext uri="{FF2B5EF4-FFF2-40B4-BE49-F238E27FC236}">
                <a16:creationId xmlns="" xmlns:a16="http://schemas.microsoft.com/office/drawing/2014/main" id="{05A9354B-9202-49D0-A30D-3F60E0806D9E}"/>
              </a:ext>
            </a:extLst>
          </p:cNvPr>
          <p:cNvGrpSpPr/>
          <p:nvPr/>
        </p:nvGrpSpPr>
        <p:grpSpPr>
          <a:xfrm>
            <a:off x="820642" y="2671335"/>
            <a:ext cx="2590757" cy="686145"/>
            <a:chOff x="5940152" y="4693036"/>
            <a:chExt cx="3024336" cy="914860"/>
          </a:xfrm>
        </p:grpSpPr>
        <p:sp>
          <p:nvSpPr>
            <p:cNvPr id="10" name="TextBox 72">
              <a:extLst>
                <a:ext uri="{FF2B5EF4-FFF2-40B4-BE49-F238E27FC236}">
                  <a16:creationId xmlns="" xmlns:a16="http://schemas.microsoft.com/office/drawing/2014/main" id="{59E50339-C4DD-4037-8D18-3C61D5251297}"/>
                </a:ext>
              </a:extLst>
            </p:cNvPr>
            <p:cNvSpPr txBox="1"/>
            <p:nvPr/>
          </p:nvSpPr>
          <p:spPr>
            <a:xfrm>
              <a:off x="5940152" y="4693036"/>
              <a:ext cx="3024336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050" b="1" dirty="0">
                  <a:cs typeface="Arial" pitchFamily="34" charset="0"/>
                </a:rPr>
                <a:t>Content  Here</a:t>
              </a:r>
              <a:endParaRPr lang="ko-KR" altLang="en-US" sz="1050" b="1" dirty="0">
                <a:cs typeface="Arial" pitchFamily="34" charset="0"/>
              </a:endParaRPr>
            </a:p>
          </p:txBody>
        </p:sp>
        <p:sp>
          <p:nvSpPr>
            <p:cNvPr id="11" name="TextBox 73">
              <a:extLst>
                <a:ext uri="{FF2B5EF4-FFF2-40B4-BE49-F238E27FC236}">
                  <a16:creationId xmlns="" xmlns:a16="http://schemas.microsoft.com/office/drawing/2014/main" id="{190E45FA-88E0-43C9-A96D-A550C2C4B662}"/>
                </a:ext>
              </a:extLst>
            </p:cNvPr>
            <p:cNvSpPr txBox="1"/>
            <p:nvPr/>
          </p:nvSpPr>
          <p:spPr>
            <a:xfrm>
              <a:off x="5940152" y="4930788"/>
              <a:ext cx="3024336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cs typeface="Arial" pitchFamily="34" charset="0"/>
                </a:rPr>
                <a:t>Get a modern PowerPoint  Presentation that is beautifully designed. Easy to change colors, photos and Text. </a:t>
              </a:r>
              <a:endParaRPr lang="ko-KR" altLang="en-US" sz="900" dirty="0">
                <a:cs typeface="Arial" pitchFamily="34" charset="0"/>
              </a:endParaRPr>
            </a:p>
          </p:txBody>
        </p:sp>
      </p:grpSp>
      <p:grpSp>
        <p:nvGrpSpPr>
          <p:cNvPr id="12" name="Group 68">
            <a:extLst>
              <a:ext uri="{FF2B5EF4-FFF2-40B4-BE49-F238E27FC236}">
                <a16:creationId xmlns="" xmlns:a16="http://schemas.microsoft.com/office/drawing/2014/main" id="{7A13D101-5E10-4C4D-BC64-AC5F4827770C}"/>
              </a:ext>
            </a:extLst>
          </p:cNvPr>
          <p:cNvGrpSpPr/>
          <p:nvPr/>
        </p:nvGrpSpPr>
        <p:grpSpPr>
          <a:xfrm>
            <a:off x="5910575" y="1844066"/>
            <a:ext cx="2590757" cy="686145"/>
            <a:chOff x="5940152" y="3708886"/>
            <a:chExt cx="3024336" cy="914860"/>
          </a:xfrm>
        </p:grpSpPr>
        <p:sp>
          <p:nvSpPr>
            <p:cNvPr id="13" name="TextBox 69">
              <a:extLst>
                <a:ext uri="{FF2B5EF4-FFF2-40B4-BE49-F238E27FC236}">
                  <a16:creationId xmlns="" xmlns:a16="http://schemas.microsoft.com/office/drawing/2014/main" id="{7AC8FE3B-580C-47E8-9991-CA05E15BD26F}"/>
                </a:ext>
              </a:extLst>
            </p:cNvPr>
            <p:cNvSpPr txBox="1"/>
            <p:nvPr/>
          </p:nvSpPr>
          <p:spPr>
            <a:xfrm>
              <a:off x="5940152" y="3708886"/>
              <a:ext cx="3024336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050" b="1" dirty="0">
                  <a:cs typeface="Arial" pitchFamily="34" charset="0"/>
                </a:rPr>
                <a:t>Content  Here</a:t>
              </a:r>
              <a:endParaRPr lang="ko-KR" altLang="en-US" sz="1050" b="1" dirty="0">
                <a:cs typeface="Arial" pitchFamily="34" charset="0"/>
              </a:endParaRPr>
            </a:p>
          </p:txBody>
        </p:sp>
        <p:sp>
          <p:nvSpPr>
            <p:cNvPr id="14" name="TextBox 70">
              <a:extLst>
                <a:ext uri="{FF2B5EF4-FFF2-40B4-BE49-F238E27FC236}">
                  <a16:creationId xmlns="" xmlns:a16="http://schemas.microsoft.com/office/drawing/2014/main" id="{F73C3934-F569-4AC4-B3E6-DC6B4E0D215C}"/>
                </a:ext>
              </a:extLst>
            </p:cNvPr>
            <p:cNvSpPr txBox="1"/>
            <p:nvPr/>
          </p:nvSpPr>
          <p:spPr>
            <a:xfrm>
              <a:off x="5940152" y="3946638"/>
              <a:ext cx="3024336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900" dirty="0">
                  <a:cs typeface="Arial" pitchFamily="34" charset="0"/>
                </a:rPr>
                <a:t>Get a modern PowerPoint  Presentation that is beautifully designed. Easy to change colors, photos and Text. </a:t>
              </a:r>
              <a:endParaRPr lang="ko-KR" altLang="en-US" sz="900" dirty="0">
                <a:cs typeface="Arial" pitchFamily="34" charset="0"/>
              </a:endParaRPr>
            </a:p>
          </p:txBody>
        </p:sp>
      </p:grpSp>
      <p:grpSp>
        <p:nvGrpSpPr>
          <p:cNvPr id="15" name="Group 71">
            <a:extLst>
              <a:ext uri="{FF2B5EF4-FFF2-40B4-BE49-F238E27FC236}">
                <a16:creationId xmlns="" xmlns:a16="http://schemas.microsoft.com/office/drawing/2014/main" id="{05A9354B-9202-49D0-A30D-3F60E0806D9E}"/>
              </a:ext>
            </a:extLst>
          </p:cNvPr>
          <p:cNvGrpSpPr/>
          <p:nvPr/>
        </p:nvGrpSpPr>
        <p:grpSpPr>
          <a:xfrm>
            <a:off x="5910575" y="2582178"/>
            <a:ext cx="2590757" cy="686145"/>
            <a:chOff x="5940152" y="4693036"/>
            <a:chExt cx="3024336" cy="914860"/>
          </a:xfrm>
        </p:grpSpPr>
        <p:sp>
          <p:nvSpPr>
            <p:cNvPr id="16" name="TextBox 72">
              <a:extLst>
                <a:ext uri="{FF2B5EF4-FFF2-40B4-BE49-F238E27FC236}">
                  <a16:creationId xmlns="" xmlns:a16="http://schemas.microsoft.com/office/drawing/2014/main" id="{59E50339-C4DD-4037-8D18-3C61D5251297}"/>
                </a:ext>
              </a:extLst>
            </p:cNvPr>
            <p:cNvSpPr txBox="1"/>
            <p:nvPr/>
          </p:nvSpPr>
          <p:spPr>
            <a:xfrm>
              <a:off x="5940152" y="4693036"/>
              <a:ext cx="3024336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050" b="1" dirty="0">
                  <a:cs typeface="Arial" pitchFamily="34" charset="0"/>
                </a:rPr>
                <a:t>Content  Here</a:t>
              </a:r>
              <a:endParaRPr lang="ko-KR" altLang="en-US" sz="1050" b="1" dirty="0">
                <a:cs typeface="Arial" pitchFamily="34" charset="0"/>
              </a:endParaRPr>
            </a:p>
          </p:txBody>
        </p:sp>
        <p:sp>
          <p:nvSpPr>
            <p:cNvPr id="17" name="TextBox 73">
              <a:extLst>
                <a:ext uri="{FF2B5EF4-FFF2-40B4-BE49-F238E27FC236}">
                  <a16:creationId xmlns="" xmlns:a16="http://schemas.microsoft.com/office/drawing/2014/main" id="{190E45FA-88E0-43C9-A96D-A550C2C4B662}"/>
                </a:ext>
              </a:extLst>
            </p:cNvPr>
            <p:cNvSpPr txBox="1"/>
            <p:nvPr/>
          </p:nvSpPr>
          <p:spPr>
            <a:xfrm>
              <a:off x="5940152" y="4930788"/>
              <a:ext cx="3024336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900" dirty="0">
                  <a:cs typeface="Arial" pitchFamily="34" charset="0"/>
                </a:rPr>
                <a:t>Get a modern PowerPoint  Presentation that is beautifully designed. Easy to change colors, photos and Text. </a:t>
              </a:r>
              <a:endParaRPr lang="ko-KR" altLang="en-US" sz="900" dirty="0">
                <a:cs typeface="Arial" pitchFamily="34" charset="0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/>
          </p:cNvSpPr>
          <p:nvPr/>
        </p:nvSpPr>
        <p:spPr>
          <a:xfrm>
            <a:off x="776366" y="81960"/>
            <a:ext cx="5436096" cy="576064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solidFill>
                  <a:srgbClr val="03485B"/>
                </a:solidFill>
                <a:latin typeface="Arial" pitchFamily="34" charset="0"/>
                <a:cs typeface="Arial" pitchFamily="34" charset="0"/>
              </a:rPr>
              <a:t>Agenda Style</a:t>
            </a:r>
          </a:p>
        </p:txBody>
      </p:sp>
      <p:sp>
        <p:nvSpPr>
          <p:cNvPr id="4" name="Rectangle 3"/>
          <p:cNvSpPr/>
          <p:nvPr/>
        </p:nvSpPr>
        <p:spPr>
          <a:xfrm>
            <a:off x="4175037" y="1178164"/>
            <a:ext cx="45719" cy="3481512"/>
          </a:xfrm>
          <a:prstGeom prst="rect">
            <a:avLst/>
          </a:prstGeom>
          <a:solidFill>
            <a:srgbClr val="034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" name="Oval 4"/>
          <p:cNvSpPr/>
          <p:nvPr/>
        </p:nvSpPr>
        <p:spPr>
          <a:xfrm>
            <a:off x="4573899" y="1083970"/>
            <a:ext cx="216000" cy="216000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" name="Oval 5"/>
          <p:cNvSpPr/>
          <p:nvPr/>
        </p:nvSpPr>
        <p:spPr>
          <a:xfrm>
            <a:off x="4573899" y="1840060"/>
            <a:ext cx="216000" cy="216000"/>
          </a:xfrm>
          <a:prstGeom prst="ellipse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" name="Oval 6"/>
          <p:cNvSpPr/>
          <p:nvPr/>
        </p:nvSpPr>
        <p:spPr>
          <a:xfrm>
            <a:off x="4573899" y="2596150"/>
            <a:ext cx="216000" cy="216000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" name="Oval 7"/>
          <p:cNvSpPr/>
          <p:nvPr/>
        </p:nvSpPr>
        <p:spPr>
          <a:xfrm>
            <a:off x="4573899" y="3352240"/>
            <a:ext cx="216000" cy="216000"/>
          </a:xfrm>
          <a:prstGeom prst="ellipse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" name="Oval 8"/>
          <p:cNvSpPr/>
          <p:nvPr/>
        </p:nvSpPr>
        <p:spPr>
          <a:xfrm>
            <a:off x="4573899" y="4108330"/>
            <a:ext cx="216000" cy="216000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4914458" y="961137"/>
            <a:ext cx="602699" cy="461665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rgbClr val="03485B"/>
                </a:solidFill>
                <a:cs typeface="Arial" pitchFamily="34" charset="0"/>
              </a:rPr>
              <a:t>01</a:t>
            </a:r>
            <a:endParaRPr lang="ko-KR" altLang="en-US" sz="2400" b="1" dirty="0">
              <a:solidFill>
                <a:srgbClr val="03485B"/>
              </a:solidFill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20510" y="1717227"/>
            <a:ext cx="602699" cy="461665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rgbClr val="03485B"/>
                </a:solidFill>
                <a:cs typeface="Arial" pitchFamily="34" charset="0"/>
              </a:rPr>
              <a:t>02</a:t>
            </a:r>
            <a:endParaRPr lang="ko-KR" altLang="en-US" sz="2400" b="1" dirty="0">
              <a:solidFill>
                <a:srgbClr val="03485B"/>
              </a:solidFill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26562" y="2473317"/>
            <a:ext cx="602699" cy="461665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rgbClr val="03485B"/>
                </a:solidFill>
                <a:cs typeface="Arial" pitchFamily="34" charset="0"/>
              </a:rPr>
              <a:t>03</a:t>
            </a:r>
            <a:endParaRPr lang="ko-KR" altLang="en-US" sz="2400" b="1" dirty="0">
              <a:solidFill>
                <a:srgbClr val="03485B"/>
              </a:solidFill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32614" y="3229407"/>
            <a:ext cx="602699" cy="461665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rgbClr val="03485B"/>
                </a:solidFill>
                <a:cs typeface="Arial" pitchFamily="34" charset="0"/>
              </a:rPr>
              <a:t>04</a:t>
            </a:r>
            <a:endParaRPr lang="ko-KR" altLang="en-US" sz="2400" b="1" dirty="0">
              <a:solidFill>
                <a:srgbClr val="03485B"/>
              </a:solidFill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97118" y="4004397"/>
            <a:ext cx="602699" cy="461665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rgbClr val="03485B"/>
                </a:solidFill>
                <a:cs typeface="Arial" pitchFamily="34" charset="0"/>
              </a:rPr>
              <a:t>05</a:t>
            </a:r>
            <a:endParaRPr lang="ko-KR" altLang="en-US" sz="2400" b="1" dirty="0">
              <a:solidFill>
                <a:srgbClr val="03485B"/>
              </a:solidFill>
              <a:cs typeface="Arial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5600078" y="961137"/>
            <a:ext cx="3024336" cy="494026"/>
            <a:chOff x="803640" y="3362835"/>
            <a:chExt cx="2059657" cy="494026"/>
          </a:xfrm>
        </p:grpSpPr>
        <p:sp>
          <p:nvSpPr>
            <p:cNvPr id="16" name="TextBox 15"/>
            <p:cNvSpPr txBox="1"/>
            <p:nvPr/>
          </p:nvSpPr>
          <p:spPr>
            <a:xfrm>
              <a:off x="803640" y="3579862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787878"/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rgbClr val="787878"/>
                </a:solidFill>
                <a:cs typeface="Arial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rgbClr val="787878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rgbClr val="787878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600078" y="1717907"/>
            <a:ext cx="3024336" cy="494026"/>
            <a:chOff x="803640" y="3362835"/>
            <a:chExt cx="2059657" cy="494026"/>
          </a:xfrm>
        </p:grpSpPr>
        <p:sp>
          <p:nvSpPr>
            <p:cNvPr id="19" name="TextBox 18"/>
            <p:cNvSpPr txBox="1"/>
            <p:nvPr/>
          </p:nvSpPr>
          <p:spPr>
            <a:xfrm>
              <a:off x="803640" y="3579862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787878"/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rgbClr val="787878"/>
                </a:solidFill>
                <a:cs typeface="Arial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rgbClr val="787878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rgbClr val="787878"/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5600078" y="2474677"/>
            <a:ext cx="3024336" cy="494026"/>
            <a:chOff x="803640" y="3362835"/>
            <a:chExt cx="2059657" cy="494026"/>
          </a:xfrm>
        </p:grpSpPr>
        <p:sp>
          <p:nvSpPr>
            <p:cNvPr id="22" name="TextBox 21"/>
            <p:cNvSpPr txBox="1"/>
            <p:nvPr/>
          </p:nvSpPr>
          <p:spPr>
            <a:xfrm>
              <a:off x="803640" y="3579862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787878"/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rgbClr val="787878"/>
                </a:solidFill>
                <a:cs typeface="Arial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rgbClr val="787878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rgbClr val="787878"/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600078" y="3231447"/>
            <a:ext cx="3024336" cy="494026"/>
            <a:chOff x="803640" y="3362835"/>
            <a:chExt cx="2059657" cy="494026"/>
          </a:xfrm>
        </p:grpSpPr>
        <p:sp>
          <p:nvSpPr>
            <p:cNvPr id="25" name="TextBox 24"/>
            <p:cNvSpPr txBox="1"/>
            <p:nvPr/>
          </p:nvSpPr>
          <p:spPr>
            <a:xfrm>
              <a:off x="803640" y="3579862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787878"/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rgbClr val="787878"/>
                </a:solidFill>
                <a:cs typeface="Arial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rgbClr val="787878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rgbClr val="787878"/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600078" y="3988216"/>
            <a:ext cx="3024336" cy="494026"/>
            <a:chOff x="803640" y="3362835"/>
            <a:chExt cx="2059657" cy="494026"/>
          </a:xfrm>
        </p:grpSpPr>
        <p:sp>
          <p:nvSpPr>
            <p:cNvPr id="28" name="TextBox 27"/>
            <p:cNvSpPr txBox="1"/>
            <p:nvPr/>
          </p:nvSpPr>
          <p:spPr>
            <a:xfrm>
              <a:off x="803640" y="3579862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787878"/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rgbClr val="787878"/>
                </a:solidFill>
                <a:cs typeface="Arial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rgbClr val="787878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rgbClr val="787878"/>
                </a:solidFill>
                <a:cs typeface="Arial" pitchFamily="34" charset="0"/>
              </a:endParaRPr>
            </a:p>
          </p:txBody>
        </p:sp>
      </p:grp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903" y="1350127"/>
            <a:ext cx="2704343" cy="3405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413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94782" y="283864"/>
            <a:ext cx="4164809" cy="6948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03485B"/>
                </a:solidFill>
              </a:rPr>
              <a:t>Infographic  </a:t>
            </a:r>
            <a:r>
              <a:rPr lang="en-US" sz="3200" b="1" dirty="0">
                <a:solidFill>
                  <a:srgbClr val="03485B"/>
                </a:solidFill>
              </a:rPr>
              <a:t>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8AE113E9-8B7B-4E99-BA7F-558DEDA315DF}"/>
              </a:ext>
            </a:extLst>
          </p:cNvPr>
          <p:cNvGrpSpPr/>
          <p:nvPr/>
        </p:nvGrpSpPr>
        <p:grpSpPr>
          <a:xfrm>
            <a:off x="6304070" y="2472142"/>
            <a:ext cx="2511000" cy="828890"/>
            <a:chOff x="5076057" y="1240057"/>
            <a:chExt cx="2137127" cy="477916"/>
          </a:xfrm>
        </p:grpSpPr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66925377-93CC-40B1-920D-AF9A5DBE614B}"/>
                </a:ext>
              </a:extLst>
            </p:cNvPr>
            <p:cNvSpPr txBox="1"/>
            <p:nvPr/>
          </p:nvSpPr>
          <p:spPr>
            <a:xfrm>
              <a:off x="5076057" y="1240057"/>
              <a:ext cx="2137127" cy="133092"/>
            </a:xfrm>
            <a:prstGeom prst="rect">
              <a:avLst/>
            </a:prstGeom>
            <a:noFill/>
          </p:spPr>
          <p:txBody>
            <a:bodyPr wrap="square" lIns="67500" rIns="81000" rtlCol="0">
              <a:spAutoFit/>
            </a:bodyPr>
            <a:lstStyle/>
            <a:p>
              <a:r>
                <a:rPr lang="en-US" altLang="ko-KR" sz="900" b="1" dirty="0">
                  <a:cs typeface="Arial" pitchFamily="34" charset="0"/>
                </a:rPr>
                <a:t>Contents Here</a:t>
              </a:r>
              <a:endParaRPr lang="ko-KR" altLang="en-US" sz="900" b="1" dirty="0"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F2E3089D-EA2E-403C-B235-4CF26D7D55D5}"/>
                </a:ext>
              </a:extLst>
            </p:cNvPr>
            <p:cNvSpPr txBox="1"/>
            <p:nvPr/>
          </p:nvSpPr>
          <p:spPr>
            <a:xfrm>
              <a:off x="5076059" y="1345316"/>
              <a:ext cx="2137125" cy="372657"/>
            </a:xfrm>
            <a:prstGeom prst="rect">
              <a:avLst/>
            </a:prstGeom>
            <a:noFill/>
          </p:spPr>
          <p:txBody>
            <a:bodyPr wrap="square" lIns="54000" rIns="81000" rtlCol="0">
              <a:spAutoFit/>
            </a:bodyPr>
            <a:lstStyle/>
            <a:p>
              <a:r>
                <a:rPr lang="en-US" altLang="ko-KR" sz="900" dirty="0"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 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836E6BB9-5E13-4FCF-975C-49FF63029D2F}"/>
              </a:ext>
            </a:extLst>
          </p:cNvPr>
          <p:cNvGrpSpPr/>
          <p:nvPr/>
        </p:nvGrpSpPr>
        <p:grpSpPr>
          <a:xfrm>
            <a:off x="6363101" y="3682078"/>
            <a:ext cx="2511000" cy="828890"/>
            <a:chOff x="5076057" y="1240057"/>
            <a:chExt cx="2137127" cy="477916"/>
          </a:xfrm>
        </p:grpSpPr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327E59A2-C3BF-45F0-853A-31987386EBB3}"/>
                </a:ext>
              </a:extLst>
            </p:cNvPr>
            <p:cNvSpPr txBox="1"/>
            <p:nvPr/>
          </p:nvSpPr>
          <p:spPr>
            <a:xfrm>
              <a:off x="5076057" y="1240057"/>
              <a:ext cx="2137127" cy="133092"/>
            </a:xfrm>
            <a:prstGeom prst="rect">
              <a:avLst/>
            </a:prstGeom>
            <a:noFill/>
          </p:spPr>
          <p:txBody>
            <a:bodyPr wrap="square" lIns="67500" rIns="81000" rtlCol="0">
              <a:spAutoFit/>
            </a:bodyPr>
            <a:lstStyle/>
            <a:p>
              <a:r>
                <a:rPr lang="en-US" altLang="ko-KR" sz="900" b="1" dirty="0">
                  <a:cs typeface="Arial" pitchFamily="34" charset="0"/>
                </a:rPr>
                <a:t>Contents Here</a:t>
              </a:r>
              <a:endParaRPr lang="ko-KR" altLang="en-US" sz="900" b="1" dirty="0"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392B8976-1071-4A62-9B85-EB5F400FE571}"/>
                </a:ext>
              </a:extLst>
            </p:cNvPr>
            <p:cNvSpPr txBox="1"/>
            <p:nvPr/>
          </p:nvSpPr>
          <p:spPr>
            <a:xfrm>
              <a:off x="5076059" y="1345316"/>
              <a:ext cx="2137125" cy="372657"/>
            </a:xfrm>
            <a:prstGeom prst="rect">
              <a:avLst/>
            </a:prstGeom>
            <a:noFill/>
          </p:spPr>
          <p:txBody>
            <a:bodyPr wrap="square" lIns="54000" rIns="81000" rtlCol="0">
              <a:spAutoFit/>
            </a:bodyPr>
            <a:lstStyle/>
            <a:p>
              <a:r>
                <a:rPr lang="en-US" altLang="ko-KR" sz="900" dirty="0"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 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B5BD4201-F9F3-4B3D-879B-811FD91BB449}"/>
              </a:ext>
            </a:extLst>
          </p:cNvPr>
          <p:cNvGrpSpPr/>
          <p:nvPr/>
        </p:nvGrpSpPr>
        <p:grpSpPr>
          <a:xfrm>
            <a:off x="298148" y="3682078"/>
            <a:ext cx="2511000" cy="828890"/>
            <a:chOff x="5076057" y="1240057"/>
            <a:chExt cx="2137127" cy="477916"/>
          </a:xfrm>
        </p:grpSpPr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475D6E25-8925-4D8E-9619-6F232FA855F4}"/>
                </a:ext>
              </a:extLst>
            </p:cNvPr>
            <p:cNvSpPr txBox="1"/>
            <p:nvPr/>
          </p:nvSpPr>
          <p:spPr>
            <a:xfrm>
              <a:off x="5076057" y="1240057"/>
              <a:ext cx="2137127" cy="133092"/>
            </a:xfrm>
            <a:prstGeom prst="rect">
              <a:avLst/>
            </a:prstGeom>
            <a:noFill/>
          </p:spPr>
          <p:txBody>
            <a:bodyPr wrap="square" lIns="67500" rIns="81000" rtlCol="0">
              <a:spAutoFit/>
            </a:bodyPr>
            <a:lstStyle/>
            <a:p>
              <a:pPr algn="r"/>
              <a:r>
                <a:rPr lang="en-US" altLang="ko-KR" sz="900" b="1" dirty="0">
                  <a:cs typeface="Arial" pitchFamily="34" charset="0"/>
                </a:rPr>
                <a:t>Contents Here</a:t>
              </a:r>
              <a:endParaRPr lang="ko-KR" altLang="en-US" sz="900" b="1" dirty="0"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A655CF74-6015-440A-A6AB-E86A1D9363CA}"/>
                </a:ext>
              </a:extLst>
            </p:cNvPr>
            <p:cNvSpPr txBox="1"/>
            <p:nvPr/>
          </p:nvSpPr>
          <p:spPr>
            <a:xfrm>
              <a:off x="5076059" y="1345316"/>
              <a:ext cx="2137125" cy="372657"/>
            </a:xfrm>
            <a:prstGeom prst="rect">
              <a:avLst/>
            </a:prstGeom>
            <a:noFill/>
          </p:spPr>
          <p:txBody>
            <a:bodyPr wrap="square" lIns="54000" rIns="81000" rtlCol="0">
              <a:spAutoFit/>
            </a:bodyPr>
            <a:lstStyle/>
            <a:p>
              <a:pPr algn="r"/>
              <a:r>
                <a:rPr lang="en-US" altLang="ko-KR" sz="900" dirty="0"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 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B6954C91-B58F-4B4C-912B-E56B6876FF1E}"/>
              </a:ext>
            </a:extLst>
          </p:cNvPr>
          <p:cNvGrpSpPr/>
          <p:nvPr/>
        </p:nvGrpSpPr>
        <p:grpSpPr>
          <a:xfrm>
            <a:off x="258698" y="2472142"/>
            <a:ext cx="2511000" cy="828890"/>
            <a:chOff x="5076057" y="1240057"/>
            <a:chExt cx="2137127" cy="477916"/>
          </a:xfrm>
        </p:grpSpPr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87B2A270-801C-4639-9EFD-61FBBDB2BEC8}"/>
                </a:ext>
              </a:extLst>
            </p:cNvPr>
            <p:cNvSpPr txBox="1"/>
            <p:nvPr/>
          </p:nvSpPr>
          <p:spPr>
            <a:xfrm>
              <a:off x="5076057" y="1240057"/>
              <a:ext cx="2137127" cy="133092"/>
            </a:xfrm>
            <a:prstGeom prst="rect">
              <a:avLst/>
            </a:prstGeom>
            <a:noFill/>
          </p:spPr>
          <p:txBody>
            <a:bodyPr wrap="square" lIns="67500" rIns="81000" rtlCol="0">
              <a:spAutoFit/>
            </a:bodyPr>
            <a:lstStyle/>
            <a:p>
              <a:pPr algn="r"/>
              <a:r>
                <a:rPr lang="en-US" altLang="ko-KR" sz="900" b="1" dirty="0">
                  <a:cs typeface="Arial" pitchFamily="34" charset="0"/>
                </a:rPr>
                <a:t>Contents Here</a:t>
              </a:r>
              <a:endParaRPr lang="ko-KR" altLang="en-US" sz="900" b="1" dirty="0"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9820076B-D21E-4E2C-B278-ABB89BE19E58}"/>
                </a:ext>
              </a:extLst>
            </p:cNvPr>
            <p:cNvSpPr txBox="1"/>
            <p:nvPr/>
          </p:nvSpPr>
          <p:spPr>
            <a:xfrm>
              <a:off x="5076059" y="1345316"/>
              <a:ext cx="2137125" cy="372657"/>
            </a:xfrm>
            <a:prstGeom prst="rect">
              <a:avLst/>
            </a:prstGeom>
            <a:noFill/>
          </p:spPr>
          <p:txBody>
            <a:bodyPr wrap="square" lIns="54000" rIns="81000" rtlCol="0">
              <a:spAutoFit/>
            </a:bodyPr>
            <a:lstStyle/>
            <a:p>
              <a:pPr algn="r"/>
              <a:r>
                <a:rPr lang="en-US" altLang="ko-KR" sz="900" dirty="0"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 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489B050C-BC53-4435-B89D-B3212CB42893}"/>
              </a:ext>
            </a:extLst>
          </p:cNvPr>
          <p:cNvSpPr txBox="1"/>
          <p:nvPr/>
        </p:nvSpPr>
        <p:spPr>
          <a:xfrm>
            <a:off x="258698" y="1336260"/>
            <a:ext cx="2854715" cy="430887"/>
          </a:xfrm>
          <a:prstGeom prst="rect">
            <a:avLst/>
          </a:prstGeom>
          <a:noFill/>
        </p:spPr>
        <p:txBody>
          <a:bodyPr wrap="square" lIns="54000" tIns="0" rIns="27000" bIns="0" rtlCol="0">
            <a:spAutoFit/>
          </a:bodyPr>
          <a:lstStyle/>
          <a:p>
            <a:r>
              <a:rPr lang="en-US" altLang="ko-KR" dirty="0">
                <a:cs typeface="Arial" pitchFamily="34" charset="0"/>
              </a:rPr>
              <a:t>We Create</a:t>
            </a:r>
          </a:p>
          <a:p>
            <a:r>
              <a:rPr lang="en-US" altLang="ko-KR" dirty="0">
                <a:cs typeface="Arial" pitchFamily="34" charset="0"/>
              </a:rPr>
              <a:t>Professional Presentation</a:t>
            </a:r>
            <a:endParaRPr lang="ko-KR" altLang="en-US" dirty="0">
              <a:cs typeface="Arial" pitchFamily="34" charset="0"/>
            </a:endParaRPr>
          </a:p>
        </p:txBody>
      </p:sp>
      <p:sp>
        <p:nvSpPr>
          <p:cNvPr id="24" name="TextBox 17">
            <a:extLst>
              <a:ext uri="{FF2B5EF4-FFF2-40B4-BE49-F238E27FC236}">
                <a16:creationId xmlns="" xmlns:a16="http://schemas.microsoft.com/office/drawing/2014/main" id="{489B050C-BC53-4435-B89D-B3212CB42893}"/>
              </a:ext>
            </a:extLst>
          </p:cNvPr>
          <p:cNvSpPr txBox="1"/>
          <p:nvPr/>
        </p:nvSpPr>
        <p:spPr>
          <a:xfrm>
            <a:off x="5960355" y="1336260"/>
            <a:ext cx="2854715" cy="430887"/>
          </a:xfrm>
          <a:prstGeom prst="rect">
            <a:avLst/>
          </a:prstGeom>
          <a:noFill/>
        </p:spPr>
        <p:txBody>
          <a:bodyPr wrap="square" lIns="54000" tIns="0" rIns="27000" bIns="0" rtlCol="0">
            <a:spAutoFit/>
          </a:bodyPr>
          <a:lstStyle/>
          <a:p>
            <a:pPr algn="r"/>
            <a:r>
              <a:rPr lang="en-US" altLang="ko-KR" dirty="0">
                <a:cs typeface="Arial" pitchFamily="34" charset="0"/>
              </a:rPr>
              <a:t>We Create</a:t>
            </a:r>
          </a:p>
          <a:p>
            <a:pPr algn="r"/>
            <a:r>
              <a:rPr lang="en-US" altLang="ko-KR" dirty="0">
                <a:cs typeface="Arial" pitchFamily="34" charset="0"/>
              </a:rPr>
              <a:t>Professional Presentation</a:t>
            </a:r>
            <a:endParaRPr lang="ko-KR" altLang="en-US" dirty="0">
              <a:cs typeface="Arial" pitchFamily="34" charset="0"/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0448" y="1626664"/>
            <a:ext cx="2853290" cy="2884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235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p46"/>
          <p:cNvSpPr txBox="1">
            <a:spLocks noGrp="1"/>
          </p:cNvSpPr>
          <p:nvPr>
            <p:ph type="ctrTitle" idx="2"/>
          </p:nvPr>
        </p:nvSpPr>
        <p:spPr>
          <a:xfrm>
            <a:off x="1187550" y="415250"/>
            <a:ext cx="6768900" cy="65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rgbClr val="000000"/>
                </a:solidFill>
              </a:rPr>
              <a:t>OUR </a:t>
            </a:r>
            <a:r>
              <a:rPr lang="en" dirty="0">
                <a:solidFill>
                  <a:schemeClr val="accent1"/>
                </a:solidFill>
              </a:rPr>
              <a:t>SUCCESS</a:t>
            </a:r>
            <a:endParaRPr dirty="0">
              <a:solidFill>
                <a:schemeClr val="accent1"/>
              </a:solidFill>
            </a:endParaRPr>
          </a:p>
        </p:txBody>
      </p:sp>
      <p:sp>
        <p:nvSpPr>
          <p:cNvPr id="646" name="Google Shape;646;p46"/>
          <p:cNvSpPr txBox="1">
            <a:spLocks noGrp="1"/>
          </p:cNvSpPr>
          <p:nvPr>
            <p:ph type="title"/>
          </p:nvPr>
        </p:nvSpPr>
        <p:spPr>
          <a:xfrm>
            <a:off x="876750" y="2000250"/>
            <a:ext cx="7390500" cy="127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3485B"/>
                </a:solidFill>
              </a:rPr>
              <a:t>3,200,000+ </a:t>
            </a:r>
            <a:endParaRPr dirty="0">
              <a:solidFill>
                <a:srgbClr val="03485B"/>
              </a:solidFill>
            </a:endParaRPr>
          </a:p>
        </p:txBody>
      </p:sp>
      <p:sp>
        <p:nvSpPr>
          <p:cNvPr id="647" name="Google Shape;647;p46"/>
          <p:cNvSpPr txBox="1">
            <a:spLocks noGrp="1"/>
          </p:cNvSpPr>
          <p:nvPr>
            <p:ph type="subTitle" idx="1"/>
          </p:nvPr>
        </p:nvSpPr>
        <p:spPr>
          <a:xfrm>
            <a:off x="1784426" y="3387900"/>
            <a:ext cx="5902200" cy="66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Mercury is the closest planet to the Sun and the smallest one in the Solar System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p47"/>
          <p:cNvSpPr/>
          <p:nvPr/>
        </p:nvSpPr>
        <p:spPr>
          <a:xfrm flipH="1">
            <a:off x="2563804" y="4048125"/>
            <a:ext cx="250800" cy="457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4" name="Google Shape;654;p47"/>
          <p:cNvSpPr/>
          <p:nvPr/>
        </p:nvSpPr>
        <p:spPr>
          <a:xfrm flipH="1">
            <a:off x="724200" y="1602100"/>
            <a:ext cx="3929889" cy="2587239"/>
          </a:xfrm>
          <a:custGeom>
            <a:avLst/>
            <a:gdLst/>
            <a:ahLst/>
            <a:cxnLst/>
            <a:rect l="l" t="t" r="r" b="b"/>
            <a:pathLst>
              <a:path w="245388" h="161551" extrusionOk="0">
                <a:moveTo>
                  <a:pt x="10334" y="1"/>
                </a:moveTo>
                <a:cubicBezTo>
                  <a:pt x="4628" y="1"/>
                  <a:pt x="1" y="4628"/>
                  <a:pt x="1" y="10334"/>
                </a:cubicBezTo>
                <a:lnTo>
                  <a:pt x="1" y="151216"/>
                </a:lnTo>
                <a:cubicBezTo>
                  <a:pt x="1" y="156923"/>
                  <a:pt x="4628" y="161550"/>
                  <a:pt x="10334" y="161550"/>
                </a:cubicBezTo>
                <a:lnTo>
                  <a:pt x="235053" y="161550"/>
                </a:lnTo>
                <a:cubicBezTo>
                  <a:pt x="240760" y="161550"/>
                  <a:pt x="245387" y="156923"/>
                  <a:pt x="245387" y="151216"/>
                </a:cubicBezTo>
                <a:lnTo>
                  <a:pt x="245387" y="10334"/>
                </a:lnTo>
                <a:cubicBezTo>
                  <a:pt x="245387" y="4628"/>
                  <a:pt x="240760" y="1"/>
                  <a:pt x="23505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5" name="Google Shape;655;p47"/>
          <p:cNvSpPr/>
          <p:nvPr/>
        </p:nvSpPr>
        <p:spPr>
          <a:xfrm rot="5400000" flipH="1">
            <a:off x="2953129" y="4169225"/>
            <a:ext cx="165000" cy="713400"/>
          </a:xfrm>
          <a:prstGeom prst="round2SameRect">
            <a:avLst>
              <a:gd name="adj1" fmla="val 25969"/>
              <a:gd name="adj2" fmla="val 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6" name="Google Shape;656;p47"/>
          <p:cNvSpPr/>
          <p:nvPr/>
        </p:nvSpPr>
        <p:spPr>
          <a:xfrm flipH="1">
            <a:off x="2563804" y="4048125"/>
            <a:ext cx="118800" cy="457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7" name="Google Shape;657;p47"/>
          <p:cNvSpPr/>
          <p:nvPr/>
        </p:nvSpPr>
        <p:spPr>
          <a:xfrm rot="-5400000" flipH="1">
            <a:off x="410104" y="1916200"/>
            <a:ext cx="2586600" cy="1958400"/>
          </a:xfrm>
          <a:prstGeom prst="round2SameRect">
            <a:avLst>
              <a:gd name="adj1" fmla="val 8511"/>
              <a:gd name="adj2" fmla="val 0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8" name="Google Shape;658;p47"/>
          <p:cNvSpPr txBox="1">
            <a:spLocks noGrp="1"/>
          </p:cNvSpPr>
          <p:nvPr>
            <p:ph type="ctrTitle"/>
          </p:nvPr>
        </p:nvSpPr>
        <p:spPr>
          <a:xfrm>
            <a:off x="1187550" y="415250"/>
            <a:ext cx="6768900" cy="65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SNEAK </a:t>
            </a:r>
            <a:r>
              <a:rPr lang="en">
                <a:solidFill>
                  <a:schemeClr val="accent1"/>
                </a:solidFill>
              </a:rPr>
              <a:t>PEEK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659" name="Google Shape;659;p47"/>
          <p:cNvSpPr txBox="1">
            <a:spLocks noGrp="1"/>
          </p:cNvSpPr>
          <p:nvPr>
            <p:ph type="body" idx="4294967295"/>
          </p:nvPr>
        </p:nvSpPr>
        <p:spPr>
          <a:xfrm flipH="1">
            <a:off x="5629375" y="3009900"/>
            <a:ext cx="2801400" cy="1522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 dirty="0">
                <a:latin typeface="Arvo"/>
                <a:ea typeface="Arvo"/>
                <a:cs typeface="Arvo"/>
                <a:sym typeface="Arvo"/>
              </a:rPr>
              <a:t>You can replace the image on th</a:t>
            </a:r>
            <a:r>
              <a:rPr lang="en" sz="1600" dirty="0"/>
              <a:t>is</a:t>
            </a:r>
            <a:r>
              <a:rPr lang="en" sz="1600" dirty="0">
                <a:latin typeface="Arvo"/>
                <a:ea typeface="Arvo"/>
                <a:cs typeface="Arvo"/>
                <a:sym typeface="Arvo"/>
              </a:rPr>
              <a:t> screen with your own one</a:t>
            </a:r>
            <a:endParaRPr sz="1600" dirty="0"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660" name="Google Shape;660;p47"/>
          <p:cNvSpPr/>
          <p:nvPr/>
        </p:nvSpPr>
        <p:spPr>
          <a:xfrm flipH="1">
            <a:off x="839764" y="1717664"/>
            <a:ext cx="3698776" cy="2125126"/>
          </a:xfrm>
          <a:custGeom>
            <a:avLst/>
            <a:gdLst/>
            <a:ahLst/>
            <a:cxnLst/>
            <a:rect l="l" t="t" r="r" b="b"/>
            <a:pathLst>
              <a:path w="230957" h="132696" extrusionOk="0">
                <a:moveTo>
                  <a:pt x="101" y="0"/>
                </a:moveTo>
                <a:cubicBezTo>
                  <a:pt x="44" y="0"/>
                  <a:pt x="1" y="43"/>
                  <a:pt x="1" y="100"/>
                </a:cubicBezTo>
                <a:lnTo>
                  <a:pt x="1" y="132593"/>
                </a:lnTo>
                <a:cubicBezTo>
                  <a:pt x="1" y="132649"/>
                  <a:pt x="44" y="132696"/>
                  <a:pt x="101" y="132696"/>
                </a:cubicBezTo>
                <a:lnTo>
                  <a:pt x="230857" y="132696"/>
                </a:lnTo>
                <a:cubicBezTo>
                  <a:pt x="230914" y="132696"/>
                  <a:pt x="230957" y="132649"/>
                  <a:pt x="230957" y="132593"/>
                </a:cubicBezTo>
                <a:lnTo>
                  <a:pt x="230957" y="100"/>
                </a:lnTo>
                <a:cubicBezTo>
                  <a:pt x="230957" y="43"/>
                  <a:pt x="230914" y="0"/>
                  <a:pt x="2308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1" name="Google Shape;661;p47"/>
          <p:cNvSpPr/>
          <p:nvPr/>
        </p:nvSpPr>
        <p:spPr>
          <a:xfrm flipH="1">
            <a:off x="2589620" y="3910166"/>
            <a:ext cx="184749" cy="184813"/>
          </a:xfrm>
          <a:custGeom>
            <a:avLst/>
            <a:gdLst/>
            <a:ahLst/>
            <a:cxnLst/>
            <a:rect l="l" t="t" r="r" b="b"/>
            <a:pathLst>
              <a:path w="11536" h="11540" extrusionOk="0">
                <a:moveTo>
                  <a:pt x="5768" y="0"/>
                </a:moveTo>
                <a:cubicBezTo>
                  <a:pt x="2584" y="0"/>
                  <a:pt x="0" y="2584"/>
                  <a:pt x="0" y="5772"/>
                </a:cubicBezTo>
                <a:cubicBezTo>
                  <a:pt x="0" y="8956"/>
                  <a:pt x="2584" y="11540"/>
                  <a:pt x="5768" y="11540"/>
                </a:cubicBezTo>
                <a:cubicBezTo>
                  <a:pt x="8952" y="11540"/>
                  <a:pt x="11535" y="8956"/>
                  <a:pt x="11535" y="5772"/>
                </a:cubicBezTo>
                <a:cubicBezTo>
                  <a:pt x="11535" y="2584"/>
                  <a:pt x="8952" y="0"/>
                  <a:pt x="576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2" name="Google Shape;662;p47"/>
          <p:cNvSpPr/>
          <p:nvPr/>
        </p:nvSpPr>
        <p:spPr>
          <a:xfrm rot="-5400000" flipH="1">
            <a:off x="2251329" y="4178075"/>
            <a:ext cx="165000" cy="695700"/>
          </a:xfrm>
          <a:prstGeom prst="round2SameRect">
            <a:avLst>
              <a:gd name="adj1" fmla="val 24954"/>
              <a:gd name="adj2" fmla="val 0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3" name="Google Shape;663;p47"/>
          <p:cNvSpPr/>
          <p:nvPr/>
        </p:nvSpPr>
        <p:spPr>
          <a:xfrm rot="10800000" flipH="1">
            <a:off x="2589604" y="3910175"/>
            <a:ext cx="184800" cy="184800"/>
          </a:xfrm>
          <a:prstGeom prst="pie">
            <a:avLst>
              <a:gd name="adj1" fmla="val 5383780"/>
              <a:gd name="adj2" fmla="val 1620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0501" y="1923393"/>
            <a:ext cx="2419147" cy="1370286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763" y="1741822"/>
            <a:ext cx="3688965" cy="2073981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4" name="Google Shape;744;p25"/>
          <p:cNvGrpSpPr/>
          <p:nvPr/>
        </p:nvGrpSpPr>
        <p:grpSpPr>
          <a:xfrm>
            <a:off x="2596046" y="2080751"/>
            <a:ext cx="3951901" cy="1460775"/>
            <a:chOff x="2596100" y="2124100"/>
            <a:chExt cx="3951901" cy="1460775"/>
          </a:xfrm>
        </p:grpSpPr>
        <p:cxnSp>
          <p:nvCxnSpPr>
            <p:cNvPr id="745" name="Google Shape;745;p25"/>
            <p:cNvCxnSpPr/>
            <p:nvPr/>
          </p:nvCxnSpPr>
          <p:spPr>
            <a:xfrm flipH="1" flipV="1">
              <a:off x="2596100" y="2124100"/>
              <a:ext cx="1219155" cy="9474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6" name="Google Shape;746;p25"/>
            <p:cNvCxnSpPr/>
            <p:nvPr/>
          </p:nvCxnSpPr>
          <p:spPr>
            <a:xfrm rot="10800000">
              <a:off x="5793801" y="3584875"/>
              <a:ext cx="7542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7" name="Google Shape;747;p25"/>
            <p:cNvCxnSpPr/>
            <p:nvPr/>
          </p:nvCxnSpPr>
          <p:spPr>
            <a:xfrm rot="10800000">
              <a:off x="2596200" y="3584875"/>
              <a:ext cx="7656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8" name="Google Shape;748;p25"/>
            <p:cNvCxnSpPr/>
            <p:nvPr/>
          </p:nvCxnSpPr>
          <p:spPr>
            <a:xfrm rot="10800000">
              <a:off x="5307501" y="2133575"/>
              <a:ext cx="12405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49" name="Google Shape;749;p25"/>
          <p:cNvSpPr txBox="1">
            <a:spLocks noGrp="1"/>
          </p:cNvSpPr>
          <p:nvPr>
            <p:ph type="title"/>
          </p:nvPr>
        </p:nvSpPr>
        <p:spPr>
          <a:xfrm>
            <a:off x="1187547" y="229950"/>
            <a:ext cx="6768900" cy="65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03485B"/>
                </a:solidFill>
              </a:rPr>
              <a:t>Real Estate Infographics</a:t>
            </a:r>
            <a:endParaRPr>
              <a:solidFill>
                <a:srgbClr val="03485B"/>
              </a:solidFill>
            </a:endParaRPr>
          </a:p>
        </p:txBody>
      </p:sp>
      <p:sp>
        <p:nvSpPr>
          <p:cNvPr id="759" name="Google Shape;759;p25"/>
          <p:cNvSpPr/>
          <p:nvPr/>
        </p:nvSpPr>
        <p:spPr>
          <a:xfrm rot="11056504">
            <a:off x="2973428" y="4027233"/>
            <a:ext cx="3641177" cy="955079"/>
          </a:xfrm>
          <a:custGeom>
            <a:avLst/>
            <a:gdLst/>
            <a:ahLst/>
            <a:cxnLst/>
            <a:rect l="l" t="t" r="r" b="b"/>
            <a:pathLst>
              <a:path w="278133" h="47334" extrusionOk="0">
                <a:moveTo>
                  <a:pt x="0" y="6471"/>
                </a:moveTo>
                <a:lnTo>
                  <a:pt x="160515" y="47334"/>
                </a:lnTo>
                <a:lnTo>
                  <a:pt x="278132" y="167"/>
                </a:lnTo>
                <a:lnTo>
                  <a:pt x="249779" y="0"/>
                </a:lnTo>
                <a:lnTo>
                  <a:pt x="220291" y="7606"/>
                </a:lnTo>
                <a:lnTo>
                  <a:pt x="196741" y="4170"/>
                </a:lnTo>
                <a:lnTo>
                  <a:pt x="172657" y="11108"/>
                </a:lnTo>
                <a:lnTo>
                  <a:pt x="157013" y="9007"/>
                </a:lnTo>
                <a:lnTo>
                  <a:pt x="134330" y="14811"/>
                </a:lnTo>
                <a:lnTo>
                  <a:pt x="91099" y="7772"/>
                </a:lnTo>
                <a:lnTo>
                  <a:pt x="60477" y="12342"/>
                </a:lnTo>
                <a:lnTo>
                  <a:pt x="37661" y="6471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0" name="Google Shape;760;p25"/>
          <p:cNvSpPr txBox="1"/>
          <p:nvPr/>
        </p:nvSpPr>
        <p:spPr>
          <a:xfrm>
            <a:off x="599250" y="2133625"/>
            <a:ext cx="18996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Despite being red, Mars is actually a cold place. It’s full of iron oxide dust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61" name="Google Shape;761;p25"/>
          <p:cNvSpPr txBox="1"/>
          <p:nvPr/>
        </p:nvSpPr>
        <p:spPr>
          <a:xfrm>
            <a:off x="6659375" y="3557525"/>
            <a:ext cx="18996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It has a beautiful name and is the second planet from the Sun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62" name="Google Shape;762;p25"/>
          <p:cNvSpPr txBox="1"/>
          <p:nvPr/>
        </p:nvSpPr>
        <p:spPr>
          <a:xfrm>
            <a:off x="6645142" y="2133620"/>
            <a:ext cx="18996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1200" dirty="0">
                <a:latin typeface="Roboto"/>
                <a:ea typeface="Roboto"/>
                <a:cs typeface="Roboto"/>
                <a:sym typeface="Roboto"/>
              </a:rPr>
              <a:t>Saturn is the ringed one. It’s composed mostly of hydrogen and helium</a:t>
            </a:r>
            <a:endParaRPr sz="1200" dirty="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1200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63" name="Google Shape;763;p25"/>
          <p:cNvSpPr txBox="1"/>
          <p:nvPr/>
        </p:nvSpPr>
        <p:spPr>
          <a:xfrm>
            <a:off x="611975" y="3557586"/>
            <a:ext cx="18996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Jupiter is a gas giant and the biggest planet in </a:t>
            </a:r>
            <a:r>
              <a:rPr lang="en" sz="1200">
                <a:latin typeface="Roboto"/>
                <a:ea typeface="Roboto"/>
                <a:cs typeface="Roboto"/>
                <a:sym typeface="Roboto"/>
              </a:rPr>
              <a:t>the </a:t>
            </a: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Solar System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64" name="Google Shape;764;p25"/>
          <p:cNvSpPr txBox="1"/>
          <p:nvPr/>
        </p:nvSpPr>
        <p:spPr>
          <a:xfrm>
            <a:off x="1053263" y="3195206"/>
            <a:ext cx="1458300" cy="3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03485B"/>
                </a:solidFill>
                <a:latin typeface="Roboto"/>
                <a:ea typeface="Roboto"/>
                <a:cs typeface="Roboto"/>
                <a:sym typeface="Roboto"/>
              </a:rPr>
              <a:t>Jupiter </a:t>
            </a:r>
            <a:endParaRPr b="1">
              <a:solidFill>
                <a:srgbClr val="03485B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65" name="Google Shape;765;p25"/>
          <p:cNvSpPr txBox="1"/>
          <p:nvPr/>
        </p:nvSpPr>
        <p:spPr>
          <a:xfrm>
            <a:off x="6663488" y="3195206"/>
            <a:ext cx="1458300" cy="3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03485B"/>
                </a:solidFill>
                <a:latin typeface="Roboto"/>
                <a:ea typeface="Roboto"/>
                <a:cs typeface="Roboto"/>
                <a:sym typeface="Roboto"/>
              </a:rPr>
              <a:t>Venus</a:t>
            </a:r>
            <a:endParaRPr b="1">
              <a:solidFill>
                <a:srgbClr val="03485B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66" name="Google Shape;766;p25"/>
          <p:cNvSpPr txBox="1"/>
          <p:nvPr/>
        </p:nvSpPr>
        <p:spPr>
          <a:xfrm>
            <a:off x="1040561" y="1761706"/>
            <a:ext cx="1458300" cy="3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03485B"/>
                </a:solidFill>
                <a:latin typeface="Roboto"/>
                <a:ea typeface="Roboto"/>
                <a:cs typeface="Roboto"/>
                <a:sym typeface="Roboto"/>
              </a:rPr>
              <a:t>Mars</a:t>
            </a:r>
            <a:endParaRPr b="1" dirty="0">
              <a:solidFill>
                <a:srgbClr val="03485B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67" name="Google Shape;767;p25"/>
          <p:cNvSpPr txBox="1"/>
          <p:nvPr/>
        </p:nvSpPr>
        <p:spPr>
          <a:xfrm>
            <a:off x="6645140" y="1761706"/>
            <a:ext cx="1458300" cy="3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03485B"/>
                </a:solidFill>
                <a:latin typeface="Roboto"/>
                <a:ea typeface="Roboto"/>
                <a:cs typeface="Roboto"/>
                <a:sym typeface="Roboto"/>
              </a:rPr>
              <a:t>Saturn</a:t>
            </a:r>
            <a:endParaRPr b="1">
              <a:solidFill>
                <a:srgbClr val="03485B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4495" y="1729431"/>
            <a:ext cx="2522716" cy="2967901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48"/>
          <p:cNvSpPr/>
          <p:nvPr/>
        </p:nvSpPr>
        <p:spPr>
          <a:xfrm>
            <a:off x="713225" y="3687275"/>
            <a:ext cx="2839500" cy="4170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0" name="Google Shape;670;p48"/>
          <p:cNvSpPr/>
          <p:nvPr/>
        </p:nvSpPr>
        <p:spPr>
          <a:xfrm>
            <a:off x="713225" y="2244300"/>
            <a:ext cx="2839500" cy="4170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1" name="Google Shape;671;p48"/>
          <p:cNvSpPr txBox="1">
            <a:spLocks noGrp="1"/>
          </p:cNvSpPr>
          <p:nvPr>
            <p:ph type="ctrTitle" idx="4"/>
          </p:nvPr>
        </p:nvSpPr>
        <p:spPr>
          <a:xfrm>
            <a:off x="1187550" y="415250"/>
            <a:ext cx="6768900" cy="65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</a:t>
            </a:r>
            <a:r>
              <a:rPr lang="en">
                <a:solidFill>
                  <a:schemeClr val="accent1"/>
                </a:solidFill>
              </a:rPr>
              <a:t>EXPANSION</a:t>
            </a:r>
            <a:endParaRPr>
              <a:solidFill>
                <a:schemeClr val="accent1"/>
              </a:solidFill>
            </a:endParaRPr>
          </a:p>
        </p:txBody>
      </p:sp>
      <p:grpSp>
        <p:nvGrpSpPr>
          <p:cNvPr id="672" name="Google Shape;672;p48"/>
          <p:cNvGrpSpPr/>
          <p:nvPr/>
        </p:nvGrpSpPr>
        <p:grpSpPr>
          <a:xfrm>
            <a:off x="3791940" y="1557935"/>
            <a:ext cx="5198117" cy="3350395"/>
            <a:chOff x="232350" y="552725"/>
            <a:chExt cx="7150525" cy="4608800"/>
          </a:xfrm>
        </p:grpSpPr>
        <p:sp>
          <p:nvSpPr>
            <p:cNvPr id="673" name="Google Shape;673;p48"/>
            <p:cNvSpPr/>
            <p:nvPr/>
          </p:nvSpPr>
          <p:spPr>
            <a:xfrm>
              <a:off x="6333825" y="5149150"/>
              <a:ext cx="425" cy="1500"/>
            </a:xfrm>
            <a:custGeom>
              <a:avLst/>
              <a:gdLst/>
              <a:ahLst/>
              <a:cxnLst/>
              <a:rect l="l" t="t" r="r" b="b"/>
              <a:pathLst>
                <a:path w="17" h="60" extrusionOk="0">
                  <a:moveTo>
                    <a:pt x="16" y="1"/>
                  </a:moveTo>
                  <a:cubicBezTo>
                    <a:pt x="15" y="2"/>
                    <a:pt x="14" y="4"/>
                    <a:pt x="13" y="6"/>
                  </a:cubicBezTo>
                  <a:lnTo>
                    <a:pt x="13" y="6"/>
                  </a:lnTo>
                  <a:cubicBezTo>
                    <a:pt x="15" y="5"/>
                    <a:pt x="16" y="3"/>
                    <a:pt x="16" y="1"/>
                  </a:cubicBezTo>
                  <a:close/>
                  <a:moveTo>
                    <a:pt x="13" y="6"/>
                  </a:moveTo>
                  <a:cubicBezTo>
                    <a:pt x="12" y="7"/>
                    <a:pt x="11" y="9"/>
                    <a:pt x="11" y="11"/>
                  </a:cubicBezTo>
                  <a:cubicBezTo>
                    <a:pt x="11" y="12"/>
                    <a:pt x="11" y="12"/>
                    <a:pt x="10" y="13"/>
                  </a:cubicBezTo>
                  <a:lnTo>
                    <a:pt x="10" y="13"/>
                  </a:lnTo>
                  <a:cubicBezTo>
                    <a:pt x="11" y="11"/>
                    <a:pt x="12" y="8"/>
                    <a:pt x="13" y="6"/>
                  </a:cubicBezTo>
                  <a:close/>
                  <a:moveTo>
                    <a:pt x="10" y="13"/>
                  </a:moveTo>
                  <a:lnTo>
                    <a:pt x="10" y="13"/>
                  </a:lnTo>
                  <a:cubicBezTo>
                    <a:pt x="6" y="27"/>
                    <a:pt x="5" y="43"/>
                    <a:pt x="1" y="60"/>
                  </a:cubicBezTo>
                  <a:cubicBezTo>
                    <a:pt x="6" y="44"/>
                    <a:pt x="6" y="29"/>
                    <a:pt x="10" y="1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674" name="Google Shape;674;p48"/>
            <p:cNvSpPr/>
            <p:nvPr/>
          </p:nvSpPr>
          <p:spPr>
            <a:xfrm>
              <a:off x="6345125" y="5154125"/>
              <a:ext cx="6300" cy="7400"/>
            </a:xfrm>
            <a:custGeom>
              <a:avLst/>
              <a:gdLst/>
              <a:ahLst/>
              <a:cxnLst/>
              <a:rect l="l" t="t" r="r" b="b"/>
              <a:pathLst>
                <a:path w="252" h="296" extrusionOk="0">
                  <a:moveTo>
                    <a:pt x="43" y="0"/>
                  </a:moveTo>
                  <a:cubicBezTo>
                    <a:pt x="26" y="97"/>
                    <a:pt x="16" y="199"/>
                    <a:pt x="0" y="295"/>
                  </a:cubicBezTo>
                  <a:cubicBezTo>
                    <a:pt x="85" y="258"/>
                    <a:pt x="166" y="221"/>
                    <a:pt x="251" y="183"/>
                  </a:cubicBezTo>
                  <a:cubicBezTo>
                    <a:pt x="182" y="124"/>
                    <a:pt x="112" y="59"/>
                    <a:pt x="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675" name="Google Shape;675;p48"/>
            <p:cNvSpPr/>
            <p:nvPr/>
          </p:nvSpPr>
          <p:spPr>
            <a:xfrm>
              <a:off x="3057850" y="2490725"/>
              <a:ext cx="1012675" cy="560075"/>
            </a:xfrm>
            <a:custGeom>
              <a:avLst/>
              <a:gdLst/>
              <a:ahLst/>
              <a:cxnLst/>
              <a:rect l="l" t="t" r="r" b="b"/>
              <a:pathLst>
                <a:path w="40507" h="22403" extrusionOk="0">
                  <a:moveTo>
                    <a:pt x="38358" y="3616"/>
                  </a:moveTo>
                  <a:lnTo>
                    <a:pt x="38348" y="3632"/>
                  </a:lnTo>
                  <a:lnTo>
                    <a:pt x="38348" y="3632"/>
                  </a:lnTo>
                  <a:cubicBezTo>
                    <a:pt x="38352" y="3627"/>
                    <a:pt x="38355" y="3622"/>
                    <a:pt x="38358" y="3616"/>
                  </a:cubicBezTo>
                  <a:close/>
                  <a:moveTo>
                    <a:pt x="38348" y="3632"/>
                  </a:moveTo>
                  <a:cubicBezTo>
                    <a:pt x="38347" y="3635"/>
                    <a:pt x="38345" y="3637"/>
                    <a:pt x="38343" y="3640"/>
                  </a:cubicBezTo>
                  <a:lnTo>
                    <a:pt x="38343" y="3640"/>
                  </a:lnTo>
                  <a:cubicBezTo>
                    <a:pt x="38343" y="3641"/>
                    <a:pt x="38342" y="3642"/>
                    <a:pt x="38342" y="3643"/>
                  </a:cubicBezTo>
                  <a:lnTo>
                    <a:pt x="38348" y="3632"/>
                  </a:lnTo>
                  <a:close/>
                  <a:moveTo>
                    <a:pt x="2026" y="1"/>
                  </a:moveTo>
                  <a:cubicBezTo>
                    <a:pt x="1993" y="11"/>
                    <a:pt x="1961" y="22"/>
                    <a:pt x="1929" y="33"/>
                  </a:cubicBezTo>
                  <a:cubicBezTo>
                    <a:pt x="1671" y="130"/>
                    <a:pt x="1483" y="307"/>
                    <a:pt x="1366" y="559"/>
                  </a:cubicBezTo>
                  <a:cubicBezTo>
                    <a:pt x="1064" y="5351"/>
                    <a:pt x="785" y="10149"/>
                    <a:pt x="506" y="14946"/>
                  </a:cubicBezTo>
                  <a:cubicBezTo>
                    <a:pt x="495" y="15155"/>
                    <a:pt x="392" y="15430"/>
                    <a:pt x="457" y="15639"/>
                  </a:cubicBezTo>
                  <a:cubicBezTo>
                    <a:pt x="451" y="16053"/>
                    <a:pt x="441" y="16467"/>
                    <a:pt x="409" y="16880"/>
                  </a:cubicBezTo>
                  <a:cubicBezTo>
                    <a:pt x="371" y="17359"/>
                    <a:pt x="290" y="17798"/>
                    <a:pt x="323" y="18266"/>
                  </a:cubicBezTo>
                  <a:cubicBezTo>
                    <a:pt x="275" y="18981"/>
                    <a:pt x="199" y="19700"/>
                    <a:pt x="205" y="20414"/>
                  </a:cubicBezTo>
                  <a:cubicBezTo>
                    <a:pt x="205" y="20759"/>
                    <a:pt x="161" y="20995"/>
                    <a:pt x="0" y="21118"/>
                  </a:cubicBezTo>
                  <a:cubicBezTo>
                    <a:pt x="38" y="21227"/>
                    <a:pt x="92" y="21329"/>
                    <a:pt x="173" y="21420"/>
                  </a:cubicBezTo>
                  <a:cubicBezTo>
                    <a:pt x="199" y="21446"/>
                    <a:pt x="226" y="21468"/>
                    <a:pt x="253" y="21495"/>
                  </a:cubicBezTo>
                  <a:cubicBezTo>
                    <a:pt x="2284" y="21554"/>
                    <a:pt x="4319" y="21614"/>
                    <a:pt x="6355" y="21672"/>
                  </a:cubicBezTo>
                  <a:cubicBezTo>
                    <a:pt x="6657" y="21736"/>
                    <a:pt x="6963" y="21775"/>
                    <a:pt x="7269" y="21800"/>
                  </a:cubicBezTo>
                  <a:lnTo>
                    <a:pt x="7946" y="21800"/>
                  </a:lnTo>
                  <a:lnTo>
                    <a:pt x="8891" y="21833"/>
                  </a:lnTo>
                  <a:cubicBezTo>
                    <a:pt x="9359" y="21817"/>
                    <a:pt x="9826" y="21795"/>
                    <a:pt x="10294" y="21780"/>
                  </a:cubicBezTo>
                  <a:cubicBezTo>
                    <a:pt x="20066" y="21956"/>
                    <a:pt x="29833" y="22145"/>
                    <a:pt x="39604" y="22296"/>
                  </a:cubicBezTo>
                  <a:cubicBezTo>
                    <a:pt x="39867" y="22301"/>
                    <a:pt x="40066" y="22333"/>
                    <a:pt x="40212" y="22403"/>
                  </a:cubicBezTo>
                  <a:lnTo>
                    <a:pt x="40212" y="21936"/>
                  </a:lnTo>
                  <a:cubicBezTo>
                    <a:pt x="40415" y="21822"/>
                    <a:pt x="40507" y="21586"/>
                    <a:pt x="40507" y="21135"/>
                  </a:cubicBezTo>
                  <a:cubicBezTo>
                    <a:pt x="40470" y="16826"/>
                    <a:pt x="40480" y="12512"/>
                    <a:pt x="40502" y="8205"/>
                  </a:cubicBezTo>
                  <a:cubicBezTo>
                    <a:pt x="40502" y="8000"/>
                    <a:pt x="40464" y="7818"/>
                    <a:pt x="40405" y="7645"/>
                  </a:cubicBezTo>
                  <a:lnTo>
                    <a:pt x="40405" y="7640"/>
                  </a:lnTo>
                  <a:lnTo>
                    <a:pt x="40405" y="7630"/>
                  </a:lnTo>
                  <a:cubicBezTo>
                    <a:pt x="40346" y="7452"/>
                    <a:pt x="40276" y="7285"/>
                    <a:pt x="40212" y="7114"/>
                  </a:cubicBezTo>
                  <a:cubicBezTo>
                    <a:pt x="40203" y="7116"/>
                    <a:pt x="40195" y="7116"/>
                    <a:pt x="40187" y="7116"/>
                  </a:cubicBezTo>
                  <a:cubicBezTo>
                    <a:pt x="40179" y="7116"/>
                    <a:pt x="40171" y="7116"/>
                    <a:pt x="40163" y="7119"/>
                  </a:cubicBezTo>
                  <a:cubicBezTo>
                    <a:pt x="39486" y="6001"/>
                    <a:pt x="38154" y="5319"/>
                    <a:pt x="38320" y="3794"/>
                  </a:cubicBezTo>
                  <a:cubicBezTo>
                    <a:pt x="38325" y="3750"/>
                    <a:pt x="38315" y="3718"/>
                    <a:pt x="38320" y="3675"/>
                  </a:cubicBezTo>
                  <a:cubicBezTo>
                    <a:pt x="38326" y="3662"/>
                    <a:pt x="38335" y="3651"/>
                    <a:pt x="38343" y="3640"/>
                  </a:cubicBezTo>
                  <a:lnTo>
                    <a:pt x="38343" y="3640"/>
                  </a:lnTo>
                  <a:cubicBezTo>
                    <a:pt x="38433" y="3254"/>
                    <a:pt x="38362" y="2906"/>
                    <a:pt x="38105" y="2606"/>
                  </a:cubicBezTo>
                  <a:cubicBezTo>
                    <a:pt x="37767" y="1989"/>
                    <a:pt x="37095" y="1597"/>
                    <a:pt x="36429" y="1107"/>
                  </a:cubicBezTo>
                  <a:cubicBezTo>
                    <a:pt x="36371" y="1066"/>
                    <a:pt x="36312" y="1049"/>
                    <a:pt x="36258" y="1049"/>
                  </a:cubicBezTo>
                  <a:cubicBezTo>
                    <a:pt x="36197" y="1049"/>
                    <a:pt x="36142" y="1070"/>
                    <a:pt x="36096" y="1107"/>
                  </a:cubicBezTo>
                  <a:lnTo>
                    <a:pt x="36096" y="1032"/>
                  </a:lnTo>
                  <a:cubicBezTo>
                    <a:pt x="35936" y="1192"/>
                    <a:pt x="35665" y="1225"/>
                    <a:pt x="35357" y="1225"/>
                  </a:cubicBezTo>
                  <a:cubicBezTo>
                    <a:pt x="35232" y="1225"/>
                    <a:pt x="35100" y="1220"/>
                    <a:pt x="34968" y="1215"/>
                  </a:cubicBezTo>
                  <a:cubicBezTo>
                    <a:pt x="24256" y="866"/>
                    <a:pt x="13538" y="506"/>
                    <a:pt x="2826" y="199"/>
                  </a:cubicBezTo>
                  <a:cubicBezTo>
                    <a:pt x="2440" y="189"/>
                    <a:pt x="2187" y="124"/>
                    <a:pt x="20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676" name="Google Shape;676;p48"/>
            <p:cNvSpPr/>
            <p:nvPr/>
          </p:nvSpPr>
          <p:spPr>
            <a:xfrm>
              <a:off x="4470075" y="2044725"/>
              <a:ext cx="549300" cy="968625"/>
            </a:xfrm>
            <a:custGeom>
              <a:avLst/>
              <a:gdLst/>
              <a:ahLst/>
              <a:cxnLst/>
              <a:rect l="l" t="t" r="r" b="b"/>
              <a:pathLst>
                <a:path w="21972" h="38745" extrusionOk="0">
                  <a:moveTo>
                    <a:pt x="4013" y="8123"/>
                  </a:moveTo>
                  <a:lnTo>
                    <a:pt x="4013" y="8123"/>
                  </a:lnTo>
                  <a:cubicBezTo>
                    <a:pt x="4008" y="8123"/>
                    <a:pt x="4008" y="8128"/>
                    <a:pt x="4003" y="8128"/>
                  </a:cubicBezTo>
                  <a:lnTo>
                    <a:pt x="4003" y="8128"/>
                  </a:lnTo>
                  <a:cubicBezTo>
                    <a:pt x="4004" y="8128"/>
                    <a:pt x="4005" y="8128"/>
                    <a:pt x="4006" y="8128"/>
                  </a:cubicBezTo>
                  <a:lnTo>
                    <a:pt x="4006" y="8128"/>
                  </a:lnTo>
                  <a:cubicBezTo>
                    <a:pt x="4008" y="8126"/>
                    <a:pt x="4011" y="8125"/>
                    <a:pt x="4013" y="8123"/>
                  </a:cubicBezTo>
                  <a:close/>
                  <a:moveTo>
                    <a:pt x="4003" y="8128"/>
                  </a:moveTo>
                  <a:cubicBezTo>
                    <a:pt x="4003" y="8128"/>
                    <a:pt x="4003" y="8128"/>
                    <a:pt x="4003" y="8128"/>
                  </a:cubicBezTo>
                  <a:cubicBezTo>
                    <a:pt x="4003" y="8128"/>
                    <a:pt x="4003" y="8128"/>
                    <a:pt x="4003" y="8128"/>
                  </a:cubicBezTo>
                  <a:close/>
                  <a:moveTo>
                    <a:pt x="18024" y="0"/>
                  </a:moveTo>
                  <a:cubicBezTo>
                    <a:pt x="17981" y="65"/>
                    <a:pt x="17933" y="129"/>
                    <a:pt x="17878" y="187"/>
                  </a:cubicBezTo>
                  <a:cubicBezTo>
                    <a:pt x="17804" y="268"/>
                    <a:pt x="17717" y="338"/>
                    <a:pt x="17620" y="397"/>
                  </a:cubicBezTo>
                  <a:cubicBezTo>
                    <a:pt x="17582" y="389"/>
                    <a:pt x="17540" y="387"/>
                    <a:pt x="17497" y="387"/>
                  </a:cubicBezTo>
                  <a:cubicBezTo>
                    <a:pt x="17390" y="387"/>
                    <a:pt x="17276" y="404"/>
                    <a:pt x="17181" y="408"/>
                  </a:cubicBezTo>
                  <a:cubicBezTo>
                    <a:pt x="13103" y="650"/>
                    <a:pt x="9026" y="908"/>
                    <a:pt x="4948" y="1139"/>
                  </a:cubicBezTo>
                  <a:cubicBezTo>
                    <a:pt x="4701" y="1154"/>
                    <a:pt x="4523" y="1203"/>
                    <a:pt x="4416" y="1322"/>
                  </a:cubicBezTo>
                  <a:cubicBezTo>
                    <a:pt x="4340" y="1407"/>
                    <a:pt x="4298" y="1531"/>
                    <a:pt x="4298" y="1709"/>
                  </a:cubicBezTo>
                  <a:cubicBezTo>
                    <a:pt x="4355" y="1691"/>
                    <a:pt x="4407" y="1683"/>
                    <a:pt x="4455" y="1683"/>
                  </a:cubicBezTo>
                  <a:cubicBezTo>
                    <a:pt x="4629" y="1683"/>
                    <a:pt x="4747" y="1794"/>
                    <a:pt x="4819" y="1987"/>
                  </a:cubicBezTo>
                  <a:cubicBezTo>
                    <a:pt x="5200" y="2148"/>
                    <a:pt x="5114" y="2476"/>
                    <a:pt x="5093" y="2783"/>
                  </a:cubicBezTo>
                  <a:cubicBezTo>
                    <a:pt x="5137" y="2779"/>
                    <a:pt x="5179" y="2777"/>
                    <a:pt x="5220" y="2777"/>
                  </a:cubicBezTo>
                  <a:cubicBezTo>
                    <a:pt x="5566" y="2777"/>
                    <a:pt x="5826" y="2907"/>
                    <a:pt x="5894" y="3325"/>
                  </a:cubicBezTo>
                  <a:cubicBezTo>
                    <a:pt x="6812" y="3830"/>
                    <a:pt x="6877" y="4265"/>
                    <a:pt x="6157" y="5168"/>
                  </a:cubicBezTo>
                  <a:cubicBezTo>
                    <a:pt x="6205" y="5426"/>
                    <a:pt x="6145" y="5624"/>
                    <a:pt x="5888" y="5721"/>
                  </a:cubicBezTo>
                  <a:cubicBezTo>
                    <a:pt x="5888" y="5892"/>
                    <a:pt x="5781" y="5979"/>
                    <a:pt x="5630" y="6028"/>
                  </a:cubicBezTo>
                  <a:cubicBezTo>
                    <a:pt x="5572" y="6382"/>
                    <a:pt x="5518" y="6742"/>
                    <a:pt x="5458" y="7097"/>
                  </a:cubicBezTo>
                  <a:cubicBezTo>
                    <a:pt x="5145" y="7375"/>
                    <a:pt x="4975" y="7880"/>
                    <a:pt x="4482" y="7880"/>
                  </a:cubicBezTo>
                  <a:cubicBezTo>
                    <a:pt x="4425" y="7880"/>
                    <a:pt x="4364" y="7873"/>
                    <a:pt x="4298" y="7859"/>
                  </a:cubicBezTo>
                  <a:lnTo>
                    <a:pt x="4298" y="7859"/>
                  </a:lnTo>
                  <a:cubicBezTo>
                    <a:pt x="4379" y="8131"/>
                    <a:pt x="4188" y="8123"/>
                    <a:pt x="4006" y="8128"/>
                  </a:cubicBezTo>
                  <a:lnTo>
                    <a:pt x="4006" y="8128"/>
                  </a:lnTo>
                  <a:cubicBezTo>
                    <a:pt x="3471" y="8535"/>
                    <a:pt x="2854" y="8659"/>
                    <a:pt x="2200" y="8659"/>
                  </a:cubicBezTo>
                  <a:cubicBezTo>
                    <a:pt x="2187" y="8659"/>
                    <a:pt x="2174" y="8659"/>
                    <a:pt x="2160" y="8659"/>
                  </a:cubicBezTo>
                  <a:lnTo>
                    <a:pt x="2160" y="8659"/>
                  </a:lnTo>
                  <a:cubicBezTo>
                    <a:pt x="2187" y="8841"/>
                    <a:pt x="2142" y="8945"/>
                    <a:pt x="1989" y="8945"/>
                  </a:cubicBezTo>
                  <a:cubicBezTo>
                    <a:pt x="1960" y="8945"/>
                    <a:pt x="1927" y="8941"/>
                    <a:pt x="1891" y="8934"/>
                  </a:cubicBezTo>
                  <a:cubicBezTo>
                    <a:pt x="1886" y="9380"/>
                    <a:pt x="1886" y="9820"/>
                    <a:pt x="1886" y="10266"/>
                  </a:cubicBezTo>
                  <a:cubicBezTo>
                    <a:pt x="2907" y="10856"/>
                    <a:pt x="2869" y="11577"/>
                    <a:pt x="2155" y="12383"/>
                  </a:cubicBezTo>
                  <a:cubicBezTo>
                    <a:pt x="2187" y="12790"/>
                    <a:pt x="2091" y="13113"/>
                    <a:pt x="1628" y="13199"/>
                  </a:cubicBezTo>
                  <a:cubicBezTo>
                    <a:pt x="1816" y="13527"/>
                    <a:pt x="1543" y="13677"/>
                    <a:pt x="1354" y="13854"/>
                  </a:cubicBezTo>
                  <a:cubicBezTo>
                    <a:pt x="1214" y="13940"/>
                    <a:pt x="1080" y="14027"/>
                    <a:pt x="946" y="14107"/>
                  </a:cubicBezTo>
                  <a:lnTo>
                    <a:pt x="951" y="14171"/>
                  </a:lnTo>
                  <a:lnTo>
                    <a:pt x="935" y="14118"/>
                  </a:lnTo>
                  <a:cubicBezTo>
                    <a:pt x="898" y="14134"/>
                    <a:pt x="866" y="14156"/>
                    <a:pt x="833" y="14176"/>
                  </a:cubicBezTo>
                  <a:cubicBezTo>
                    <a:pt x="613" y="14322"/>
                    <a:pt x="511" y="14553"/>
                    <a:pt x="457" y="14816"/>
                  </a:cubicBezTo>
                  <a:cubicBezTo>
                    <a:pt x="730" y="15074"/>
                    <a:pt x="919" y="15353"/>
                    <a:pt x="747" y="15751"/>
                  </a:cubicBezTo>
                  <a:cubicBezTo>
                    <a:pt x="725" y="15805"/>
                    <a:pt x="710" y="15864"/>
                    <a:pt x="683" y="15917"/>
                  </a:cubicBezTo>
                  <a:cubicBezTo>
                    <a:pt x="527" y="16127"/>
                    <a:pt x="296" y="16186"/>
                    <a:pt x="92" y="16186"/>
                  </a:cubicBezTo>
                  <a:lnTo>
                    <a:pt x="70" y="16186"/>
                  </a:lnTo>
                  <a:cubicBezTo>
                    <a:pt x="113" y="16380"/>
                    <a:pt x="118" y="16578"/>
                    <a:pt x="108" y="16782"/>
                  </a:cubicBezTo>
                  <a:lnTo>
                    <a:pt x="108" y="16847"/>
                  </a:lnTo>
                  <a:cubicBezTo>
                    <a:pt x="108" y="16852"/>
                    <a:pt x="102" y="16863"/>
                    <a:pt x="102" y="16874"/>
                  </a:cubicBezTo>
                  <a:cubicBezTo>
                    <a:pt x="38" y="17008"/>
                    <a:pt x="1" y="17169"/>
                    <a:pt x="11" y="17357"/>
                  </a:cubicBezTo>
                  <a:cubicBezTo>
                    <a:pt x="21" y="17464"/>
                    <a:pt x="28" y="17572"/>
                    <a:pt x="38" y="17679"/>
                  </a:cubicBezTo>
                  <a:cubicBezTo>
                    <a:pt x="28" y="17895"/>
                    <a:pt x="33" y="18104"/>
                    <a:pt x="75" y="18309"/>
                  </a:cubicBezTo>
                  <a:cubicBezTo>
                    <a:pt x="113" y="18926"/>
                    <a:pt x="242" y="19533"/>
                    <a:pt x="608" y="20134"/>
                  </a:cubicBezTo>
                  <a:cubicBezTo>
                    <a:pt x="618" y="20151"/>
                    <a:pt x="634" y="20167"/>
                    <a:pt x="640" y="20183"/>
                  </a:cubicBezTo>
                  <a:cubicBezTo>
                    <a:pt x="812" y="20521"/>
                    <a:pt x="1020" y="20838"/>
                    <a:pt x="1290" y="21123"/>
                  </a:cubicBezTo>
                  <a:cubicBezTo>
                    <a:pt x="2525" y="22402"/>
                    <a:pt x="3444" y="23917"/>
                    <a:pt x="4598" y="25222"/>
                  </a:cubicBezTo>
                  <a:cubicBezTo>
                    <a:pt x="4674" y="25400"/>
                    <a:pt x="4749" y="25582"/>
                    <a:pt x="4824" y="25760"/>
                  </a:cubicBezTo>
                  <a:cubicBezTo>
                    <a:pt x="4830" y="25770"/>
                    <a:pt x="4836" y="25787"/>
                    <a:pt x="4841" y="25797"/>
                  </a:cubicBezTo>
                  <a:cubicBezTo>
                    <a:pt x="4970" y="25883"/>
                    <a:pt x="5126" y="25936"/>
                    <a:pt x="5307" y="25941"/>
                  </a:cubicBezTo>
                  <a:cubicBezTo>
                    <a:pt x="5482" y="26057"/>
                    <a:pt x="5664" y="26094"/>
                    <a:pt x="5847" y="26094"/>
                  </a:cubicBezTo>
                  <a:cubicBezTo>
                    <a:pt x="6188" y="26094"/>
                    <a:pt x="6533" y="25964"/>
                    <a:pt x="6845" y="25964"/>
                  </a:cubicBezTo>
                  <a:cubicBezTo>
                    <a:pt x="7014" y="25964"/>
                    <a:pt x="7173" y="26002"/>
                    <a:pt x="7317" y="26119"/>
                  </a:cubicBezTo>
                  <a:cubicBezTo>
                    <a:pt x="7446" y="26259"/>
                    <a:pt x="7548" y="26409"/>
                    <a:pt x="7628" y="26565"/>
                  </a:cubicBezTo>
                  <a:cubicBezTo>
                    <a:pt x="7784" y="26915"/>
                    <a:pt x="7908" y="27446"/>
                    <a:pt x="7978" y="28269"/>
                  </a:cubicBezTo>
                  <a:cubicBezTo>
                    <a:pt x="7989" y="28338"/>
                    <a:pt x="7994" y="28398"/>
                    <a:pt x="8005" y="28467"/>
                  </a:cubicBezTo>
                  <a:cubicBezTo>
                    <a:pt x="8005" y="28520"/>
                    <a:pt x="8010" y="28579"/>
                    <a:pt x="8010" y="28639"/>
                  </a:cubicBezTo>
                  <a:cubicBezTo>
                    <a:pt x="8027" y="29444"/>
                    <a:pt x="7838" y="30337"/>
                    <a:pt x="7978" y="31148"/>
                  </a:cubicBezTo>
                  <a:cubicBezTo>
                    <a:pt x="7784" y="31840"/>
                    <a:pt x="8547" y="32452"/>
                    <a:pt x="9106" y="32754"/>
                  </a:cubicBezTo>
                  <a:cubicBezTo>
                    <a:pt x="9698" y="33077"/>
                    <a:pt x="10363" y="33226"/>
                    <a:pt x="10955" y="33560"/>
                  </a:cubicBezTo>
                  <a:cubicBezTo>
                    <a:pt x="11002" y="33587"/>
                    <a:pt x="11040" y="33613"/>
                    <a:pt x="11084" y="33645"/>
                  </a:cubicBezTo>
                  <a:cubicBezTo>
                    <a:pt x="11116" y="33677"/>
                    <a:pt x="11153" y="33704"/>
                    <a:pt x="11196" y="33726"/>
                  </a:cubicBezTo>
                  <a:cubicBezTo>
                    <a:pt x="11335" y="33833"/>
                    <a:pt x="11438" y="33962"/>
                    <a:pt x="11518" y="34096"/>
                  </a:cubicBezTo>
                  <a:cubicBezTo>
                    <a:pt x="11555" y="34505"/>
                    <a:pt x="11690" y="34882"/>
                    <a:pt x="11900" y="35236"/>
                  </a:cubicBezTo>
                  <a:cubicBezTo>
                    <a:pt x="11986" y="35913"/>
                    <a:pt x="12007" y="36687"/>
                    <a:pt x="12173" y="37309"/>
                  </a:cubicBezTo>
                  <a:cubicBezTo>
                    <a:pt x="12147" y="37374"/>
                    <a:pt x="12136" y="37449"/>
                    <a:pt x="12173" y="37535"/>
                  </a:cubicBezTo>
                  <a:cubicBezTo>
                    <a:pt x="12341" y="37944"/>
                    <a:pt x="12458" y="38303"/>
                    <a:pt x="12786" y="38609"/>
                  </a:cubicBezTo>
                  <a:cubicBezTo>
                    <a:pt x="12850" y="38666"/>
                    <a:pt x="12934" y="38693"/>
                    <a:pt x="13017" y="38693"/>
                  </a:cubicBezTo>
                  <a:cubicBezTo>
                    <a:pt x="13059" y="38693"/>
                    <a:pt x="13101" y="38686"/>
                    <a:pt x="13140" y="38673"/>
                  </a:cubicBezTo>
                  <a:cubicBezTo>
                    <a:pt x="13211" y="38695"/>
                    <a:pt x="13275" y="38722"/>
                    <a:pt x="13350" y="38738"/>
                  </a:cubicBezTo>
                  <a:cubicBezTo>
                    <a:pt x="13377" y="38738"/>
                    <a:pt x="13410" y="38744"/>
                    <a:pt x="13437" y="38744"/>
                  </a:cubicBezTo>
                  <a:cubicBezTo>
                    <a:pt x="13495" y="38744"/>
                    <a:pt x="13554" y="38733"/>
                    <a:pt x="13608" y="38712"/>
                  </a:cubicBezTo>
                  <a:cubicBezTo>
                    <a:pt x="13571" y="38519"/>
                    <a:pt x="13538" y="38325"/>
                    <a:pt x="13527" y="38137"/>
                  </a:cubicBezTo>
                  <a:cubicBezTo>
                    <a:pt x="13662" y="38018"/>
                    <a:pt x="13769" y="37842"/>
                    <a:pt x="13856" y="37605"/>
                  </a:cubicBezTo>
                  <a:cubicBezTo>
                    <a:pt x="13968" y="37304"/>
                    <a:pt x="14107" y="37089"/>
                    <a:pt x="14258" y="36939"/>
                  </a:cubicBezTo>
                  <a:cubicBezTo>
                    <a:pt x="14410" y="36871"/>
                    <a:pt x="14553" y="36842"/>
                    <a:pt x="14690" y="36842"/>
                  </a:cubicBezTo>
                  <a:cubicBezTo>
                    <a:pt x="15456" y="36842"/>
                    <a:pt x="16029" y="37755"/>
                    <a:pt x="16874" y="37755"/>
                  </a:cubicBezTo>
                  <a:cubicBezTo>
                    <a:pt x="16908" y="37755"/>
                    <a:pt x="16941" y="37753"/>
                    <a:pt x="16976" y="37750"/>
                  </a:cubicBezTo>
                  <a:lnTo>
                    <a:pt x="17105" y="37750"/>
                  </a:lnTo>
                  <a:cubicBezTo>
                    <a:pt x="17111" y="37739"/>
                    <a:pt x="17122" y="37728"/>
                    <a:pt x="17127" y="37718"/>
                  </a:cubicBezTo>
                  <a:cubicBezTo>
                    <a:pt x="17245" y="37681"/>
                    <a:pt x="17320" y="37572"/>
                    <a:pt x="17330" y="37455"/>
                  </a:cubicBezTo>
                  <a:cubicBezTo>
                    <a:pt x="17503" y="37218"/>
                    <a:pt x="17615" y="36960"/>
                    <a:pt x="17454" y="36611"/>
                  </a:cubicBezTo>
                  <a:cubicBezTo>
                    <a:pt x="16928" y="35462"/>
                    <a:pt x="17363" y="34909"/>
                    <a:pt x="18567" y="34800"/>
                  </a:cubicBezTo>
                  <a:cubicBezTo>
                    <a:pt x="19001" y="34763"/>
                    <a:pt x="19276" y="34505"/>
                    <a:pt x="19232" y="34022"/>
                  </a:cubicBezTo>
                  <a:cubicBezTo>
                    <a:pt x="19195" y="34006"/>
                    <a:pt x="19179" y="33989"/>
                    <a:pt x="19152" y="33974"/>
                  </a:cubicBezTo>
                  <a:cubicBezTo>
                    <a:pt x="19490" y="33355"/>
                    <a:pt x="19710" y="32608"/>
                    <a:pt x="19819" y="31926"/>
                  </a:cubicBezTo>
                  <a:cubicBezTo>
                    <a:pt x="19819" y="31921"/>
                    <a:pt x="19819" y="31921"/>
                    <a:pt x="19824" y="31921"/>
                  </a:cubicBezTo>
                  <a:cubicBezTo>
                    <a:pt x="19819" y="31921"/>
                    <a:pt x="19819" y="31916"/>
                    <a:pt x="19819" y="31916"/>
                  </a:cubicBezTo>
                  <a:cubicBezTo>
                    <a:pt x="19829" y="31862"/>
                    <a:pt x="19839" y="31803"/>
                    <a:pt x="19851" y="31755"/>
                  </a:cubicBezTo>
                  <a:cubicBezTo>
                    <a:pt x="19941" y="31061"/>
                    <a:pt x="19894" y="30401"/>
                    <a:pt x="19936" y="29745"/>
                  </a:cubicBezTo>
                  <a:cubicBezTo>
                    <a:pt x="20243" y="29326"/>
                    <a:pt x="20677" y="29010"/>
                    <a:pt x="20957" y="28520"/>
                  </a:cubicBezTo>
                  <a:cubicBezTo>
                    <a:pt x="21456" y="27639"/>
                    <a:pt x="21887" y="26705"/>
                    <a:pt x="21956" y="25690"/>
                  </a:cubicBezTo>
                  <a:cubicBezTo>
                    <a:pt x="21972" y="25470"/>
                    <a:pt x="21924" y="25292"/>
                    <a:pt x="21833" y="25147"/>
                  </a:cubicBezTo>
                  <a:cubicBezTo>
                    <a:pt x="21736" y="24803"/>
                    <a:pt x="21565" y="24470"/>
                    <a:pt x="21376" y="24136"/>
                  </a:cubicBezTo>
                  <a:cubicBezTo>
                    <a:pt x="21220" y="22299"/>
                    <a:pt x="21376" y="20457"/>
                    <a:pt x="21173" y="18604"/>
                  </a:cubicBezTo>
                  <a:cubicBezTo>
                    <a:pt x="20747" y="14768"/>
                    <a:pt x="20565" y="10900"/>
                    <a:pt x="20258" y="7048"/>
                  </a:cubicBezTo>
                  <a:cubicBezTo>
                    <a:pt x="20231" y="6705"/>
                    <a:pt x="20206" y="6393"/>
                    <a:pt x="20307" y="6189"/>
                  </a:cubicBezTo>
                  <a:cubicBezTo>
                    <a:pt x="20253" y="5984"/>
                    <a:pt x="20199" y="5785"/>
                    <a:pt x="20141" y="5592"/>
                  </a:cubicBezTo>
                  <a:cubicBezTo>
                    <a:pt x="19915" y="4845"/>
                    <a:pt x="19631" y="4131"/>
                    <a:pt x="19356" y="3427"/>
                  </a:cubicBezTo>
                  <a:cubicBezTo>
                    <a:pt x="18964" y="2443"/>
                    <a:pt x="18599" y="1515"/>
                    <a:pt x="18379" y="526"/>
                  </a:cubicBezTo>
                  <a:cubicBezTo>
                    <a:pt x="18330" y="295"/>
                    <a:pt x="18201" y="118"/>
                    <a:pt x="180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677" name="Google Shape;677;p48"/>
            <p:cNvSpPr/>
            <p:nvPr/>
          </p:nvSpPr>
          <p:spPr>
            <a:xfrm>
              <a:off x="4545275" y="1189325"/>
              <a:ext cx="1041025" cy="1037375"/>
            </a:xfrm>
            <a:custGeom>
              <a:avLst/>
              <a:gdLst/>
              <a:ahLst/>
              <a:cxnLst/>
              <a:rect l="l" t="t" r="r" b="b"/>
              <a:pathLst>
                <a:path w="41641" h="41495" extrusionOk="0">
                  <a:moveTo>
                    <a:pt x="11653" y="0"/>
                  </a:moveTo>
                  <a:cubicBezTo>
                    <a:pt x="10251" y="0"/>
                    <a:pt x="9407" y="752"/>
                    <a:pt x="8591" y="1483"/>
                  </a:cubicBezTo>
                  <a:cubicBezTo>
                    <a:pt x="8398" y="1649"/>
                    <a:pt x="8205" y="1827"/>
                    <a:pt x="8005" y="1988"/>
                  </a:cubicBezTo>
                  <a:cubicBezTo>
                    <a:pt x="5775" y="3798"/>
                    <a:pt x="3197" y="5190"/>
                    <a:pt x="307" y="6699"/>
                  </a:cubicBezTo>
                  <a:cubicBezTo>
                    <a:pt x="243" y="6732"/>
                    <a:pt x="184" y="6779"/>
                    <a:pt x="140" y="6839"/>
                  </a:cubicBezTo>
                  <a:cubicBezTo>
                    <a:pt x="97" y="6888"/>
                    <a:pt x="65" y="6947"/>
                    <a:pt x="43" y="7017"/>
                  </a:cubicBezTo>
                  <a:cubicBezTo>
                    <a:pt x="1" y="7151"/>
                    <a:pt x="17" y="7295"/>
                    <a:pt x="87" y="7424"/>
                  </a:cubicBezTo>
                  <a:cubicBezTo>
                    <a:pt x="87" y="7431"/>
                    <a:pt x="92" y="7436"/>
                    <a:pt x="97" y="7441"/>
                  </a:cubicBezTo>
                  <a:cubicBezTo>
                    <a:pt x="361" y="7600"/>
                    <a:pt x="641" y="7655"/>
                    <a:pt x="931" y="7655"/>
                  </a:cubicBezTo>
                  <a:cubicBezTo>
                    <a:pt x="1042" y="7655"/>
                    <a:pt x="1154" y="7647"/>
                    <a:pt x="1268" y="7634"/>
                  </a:cubicBezTo>
                  <a:lnTo>
                    <a:pt x="1268" y="7634"/>
                  </a:lnTo>
                  <a:cubicBezTo>
                    <a:pt x="1231" y="7875"/>
                    <a:pt x="1215" y="8113"/>
                    <a:pt x="1537" y="8177"/>
                  </a:cubicBezTo>
                  <a:cubicBezTo>
                    <a:pt x="1451" y="8832"/>
                    <a:pt x="1913" y="8951"/>
                    <a:pt x="2403" y="9042"/>
                  </a:cubicBezTo>
                  <a:cubicBezTo>
                    <a:pt x="3132" y="9171"/>
                    <a:pt x="3863" y="9305"/>
                    <a:pt x="4594" y="9439"/>
                  </a:cubicBezTo>
                  <a:cubicBezTo>
                    <a:pt x="5426" y="9558"/>
                    <a:pt x="6264" y="9675"/>
                    <a:pt x="7097" y="9794"/>
                  </a:cubicBezTo>
                  <a:cubicBezTo>
                    <a:pt x="7144" y="9924"/>
                    <a:pt x="7182" y="10062"/>
                    <a:pt x="7327" y="10062"/>
                  </a:cubicBezTo>
                  <a:cubicBezTo>
                    <a:pt x="7350" y="10062"/>
                    <a:pt x="7375" y="10059"/>
                    <a:pt x="7404" y="10052"/>
                  </a:cubicBezTo>
                  <a:lnTo>
                    <a:pt x="7404" y="10052"/>
                  </a:lnTo>
                  <a:cubicBezTo>
                    <a:pt x="7323" y="10320"/>
                    <a:pt x="7457" y="10476"/>
                    <a:pt x="7699" y="10583"/>
                  </a:cubicBezTo>
                  <a:lnTo>
                    <a:pt x="7699" y="10573"/>
                  </a:lnTo>
                  <a:cubicBezTo>
                    <a:pt x="9048" y="11180"/>
                    <a:pt x="10799" y="10390"/>
                    <a:pt x="11959" y="12055"/>
                  </a:cubicBezTo>
                  <a:cubicBezTo>
                    <a:pt x="12351" y="12620"/>
                    <a:pt x="12851" y="12915"/>
                    <a:pt x="12668" y="13672"/>
                  </a:cubicBezTo>
                  <a:cubicBezTo>
                    <a:pt x="12588" y="14006"/>
                    <a:pt x="12437" y="14644"/>
                    <a:pt x="12588" y="14644"/>
                  </a:cubicBezTo>
                  <a:cubicBezTo>
                    <a:pt x="12814" y="14644"/>
                    <a:pt x="12985" y="14688"/>
                    <a:pt x="13114" y="14758"/>
                  </a:cubicBezTo>
                  <a:cubicBezTo>
                    <a:pt x="10235" y="17272"/>
                    <a:pt x="8468" y="21693"/>
                    <a:pt x="8778" y="25529"/>
                  </a:cubicBezTo>
                  <a:cubicBezTo>
                    <a:pt x="8785" y="25610"/>
                    <a:pt x="8800" y="25690"/>
                    <a:pt x="8805" y="25771"/>
                  </a:cubicBezTo>
                  <a:cubicBezTo>
                    <a:pt x="12658" y="27581"/>
                    <a:pt x="15338" y="30155"/>
                    <a:pt x="15338" y="34629"/>
                  </a:cubicBezTo>
                  <a:cubicBezTo>
                    <a:pt x="15338" y="36074"/>
                    <a:pt x="17101" y="39781"/>
                    <a:pt x="17101" y="39781"/>
                  </a:cubicBezTo>
                  <a:cubicBezTo>
                    <a:pt x="19244" y="39781"/>
                    <a:pt x="21264" y="40420"/>
                    <a:pt x="22988" y="41494"/>
                  </a:cubicBezTo>
                  <a:cubicBezTo>
                    <a:pt x="29085" y="40678"/>
                    <a:pt x="36543" y="41130"/>
                    <a:pt x="38869" y="35301"/>
                  </a:cubicBezTo>
                  <a:cubicBezTo>
                    <a:pt x="39159" y="34564"/>
                    <a:pt x="39368" y="33733"/>
                    <a:pt x="39491" y="32776"/>
                  </a:cubicBezTo>
                  <a:cubicBezTo>
                    <a:pt x="40072" y="32255"/>
                    <a:pt x="40518" y="31712"/>
                    <a:pt x="40850" y="31148"/>
                  </a:cubicBezTo>
                  <a:cubicBezTo>
                    <a:pt x="41189" y="30584"/>
                    <a:pt x="41410" y="29999"/>
                    <a:pt x="41549" y="29392"/>
                  </a:cubicBezTo>
                  <a:cubicBezTo>
                    <a:pt x="41641" y="25668"/>
                    <a:pt x="41641" y="19695"/>
                    <a:pt x="36994" y="19028"/>
                  </a:cubicBezTo>
                  <a:cubicBezTo>
                    <a:pt x="36994" y="19028"/>
                    <a:pt x="36327" y="20356"/>
                    <a:pt x="36327" y="21021"/>
                  </a:cubicBezTo>
                  <a:cubicBezTo>
                    <a:pt x="36327" y="16375"/>
                    <a:pt x="36994" y="12388"/>
                    <a:pt x="32824" y="9100"/>
                  </a:cubicBezTo>
                  <a:cubicBezTo>
                    <a:pt x="32777" y="9047"/>
                    <a:pt x="32717" y="9003"/>
                    <a:pt x="32663" y="8956"/>
                  </a:cubicBezTo>
                  <a:cubicBezTo>
                    <a:pt x="32895" y="8939"/>
                    <a:pt x="33158" y="8881"/>
                    <a:pt x="33357" y="8655"/>
                  </a:cubicBezTo>
                  <a:cubicBezTo>
                    <a:pt x="33523" y="8456"/>
                    <a:pt x="33588" y="8198"/>
                    <a:pt x="33540" y="7887"/>
                  </a:cubicBezTo>
                  <a:cubicBezTo>
                    <a:pt x="33475" y="7409"/>
                    <a:pt x="33126" y="7097"/>
                    <a:pt x="32663" y="7097"/>
                  </a:cubicBezTo>
                  <a:cubicBezTo>
                    <a:pt x="32514" y="7097"/>
                    <a:pt x="32358" y="7129"/>
                    <a:pt x="32207" y="7193"/>
                  </a:cubicBezTo>
                  <a:cubicBezTo>
                    <a:pt x="32008" y="7269"/>
                    <a:pt x="31820" y="7312"/>
                    <a:pt x="31648" y="7312"/>
                  </a:cubicBezTo>
                  <a:cubicBezTo>
                    <a:pt x="31165" y="7312"/>
                    <a:pt x="30736" y="7005"/>
                    <a:pt x="30246" y="6313"/>
                  </a:cubicBezTo>
                  <a:cubicBezTo>
                    <a:pt x="29725" y="5582"/>
                    <a:pt x="29059" y="5222"/>
                    <a:pt x="28210" y="5222"/>
                  </a:cubicBezTo>
                  <a:cubicBezTo>
                    <a:pt x="27963" y="5222"/>
                    <a:pt x="27699" y="5249"/>
                    <a:pt x="27388" y="5308"/>
                  </a:cubicBezTo>
                  <a:cubicBezTo>
                    <a:pt x="26942" y="5393"/>
                    <a:pt x="26577" y="5458"/>
                    <a:pt x="26352" y="5458"/>
                  </a:cubicBezTo>
                  <a:cubicBezTo>
                    <a:pt x="26152" y="5458"/>
                    <a:pt x="26094" y="5458"/>
                    <a:pt x="25846" y="4304"/>
                  </a:cubicBezTo>
                  <a:cubicBezTo>
                    <a:pt x="25787" y="4024"/>
                    <a:pt x="25653" y="3379"/>
                    <a:pt x="25013" y="3379"/>
                  </a:cubicBezTo>
                  <a:cubicBezTo>
                    <a:pt x="24863" y="3379"/>
                    <a:pt x="24701" y="3427"/>
                    <a:pt x="24525" y="3519"/>
                  </a:cubicBezTo>
                  <a:cubicBezTo>
                    <a:pt x="23692" y="3949"/>
                    <a:pt x="22789" y="4153"/>
                    <a:pt x="21828" y="4374"/>
                  </a:cubicBezTo>
                  <a:cubicBezTo>
                    <a:pt x="21151" y="4530"/>
                    <a:pt x="20447" y="4684"/>
                    <a:pt x="19765" y="4932"/>
                  </a:cubicBezTo>
                  <a:cubicBezTo>
                    <a:pt x="18921" y="5244"/>
                    <a:pt x="18234" y="5770"/>
                    <a:pt x="17756" y="6479"/>
                  </a:cubicBezTo>
                  <a:cubicBezTo>
                    <a:pt x="17191" y="6189"/>
                    <a:pt x="16628" y="6038"/>
                    <a:pt x="16069" y="6038"/>
                  </a:cubicBezTo>
                  <a:cubicBezTo>
                    <a:pt x="15757" y="6038"/>
                    <a:pt x="15445" y="6087"/>
                    <a:pt x="15150" y="6179"/>
                  </a:cubicBezTo>
                  <a:cubicBezTo>
                    <a:pt x="15026" y="6216"/>
                    <a:pt x="14919" y="6238"/>
                    <a:pt x="14828" y="6238"/>
                  </a:cubicBezTo>
                  <a:cubicBezTo>
                    <a:pt x="14683" y="6238"/>
                    <a:pt x="14527" y="6206"/>
                    <a:pt x="14307" y="5861"/>
                  </a:cubicBezTo>
                  <a:cubicBezTo>
                    <a:pt x="13749" y="4969"/>
                    <a:pt x="12921" y="4588"/>
                    <a:pt x="12120" y="4212"/>
                  </a:cubicBezTo>
                  <a:cubicBezTo>
                    <a:pt x="12029" y="4169"/>
                    <a:pt x="11937" y="4126"/>
                    <a:pt x="11847" y="4083"/>
                  </a:cubicBezTo>
                  <a:cubicBezTo>
                    <a:pt x="11535" y="3938"/>
                    <a:pt x="11240" y="3863"/>
                    <a:pt x="10944" y="3863"/>
                  </a:cubicBezTo>
                  <a:cubicBezTo>
                    <a:pt x="10396" y="3863"/>
                    <a:pt x="9950" y="4111"/>
                    <a:pt x="9536" y="4421"/>
                  </a:cubicBezTo>
                  <a:cubicBezTo>
                    <a:pt x="9810" y="3530"/>
                    <a:pt x="10461" y="2896"/>
                    <a:pt x="11138" y="2241"/>
                  </a:cubicBezTo>
                  <a:cubicBezTo>
                    <a:pt x="11577" y="1810"/>
                    <a:pt x="12034" y="1371"/>
                    <a:pt x="12388" y="843"/>
                  </a:cubicBezTo>
                  <a:cubicBezTo>
                    <a:pt x="12497" y="687"/>
                    <a:pt x="12512" y="489"/>
                    <a:pt x="12432" y="317"/>
                  </a:cubicBezTo>
                  <a:cubicBezTo>
                    <a:pt x="12351" y="146"/>
                    <a:pt x="12185" y="27"/>
                    <a:pt x="11996" y="10"/>
                  </a:cubicBezTo>
                  <a:cubicBezTo>
                    <a:pt x="11879" y="0"/>
                    <a:pt x="11766" y="0"/>
                    <a:pt x="116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678" name="Google Shape;678;p48"/>
            <p:cNvSpPr/>
            <p:nvPr/>
          </p:nvSpPr>
          <p:spPr>
            <a:xfrm>
              <a:off x="2882975" y="1455650"/>
              <a:ext cx="959900" cy="605225"/>
            </a:xfrm>
            <a:custGeom>
              <a:avLst/>
              <a:gdLst/>
              <a:ahLst/>
              <a:cxnLst/>
              <a:rect l="l" t="t" r="r" b="b"/>
              <a:pathLst>
                <a:path w="38396" h="24209" extrusionOk="0">
                  <a:moveTo>
                    <a:pt x="1575" y="1"/>
                  </a:moveTo>
                  <a:cubicBezTo>
                    <a:pt x="1537" y="43"/>
                    <a:pt x="1510" y="86"/>
                    <a:pt x="1478" y="135"/>
                  </a:cubicBezTo>
                  <a:lnTo>
                    <a:pt x="1478" y="495"/>
                  </a:lnTo>
                  <a:cubicBezTo>
                    <a:pt x="1398" y="1021"/>
                    <a:pt x="1317" y="1574"/>
                    <a:pt x="1220" y="2193"/>
                  </a:cubicBezTo>
                  <a:cubicBezTo>
                    <a:pt x="1231" y="2186"/>
                    <a:pt x="1237" y="2176"/>
                    <a:pt x="1242" y="2171"/>
                  </a:cubicBezTo>
                  <a:lnTo>
                    <a:pt x="1242" y="2171"/>
                  </a:lnTo>
                  <a:cubicBezTo>
                    <a:pt x="1220" y="2396"/>
                    <a:pt x="1215" y="2622"/>
                    <a:pt x="1205" y="2853"/>
                  </a:cubicBezTo>
                  <a:cubicBezTo>
                    <a:pt x="1183" y="3282"/>
                    <a:pt x="1108" y="3708"/>
                    <a:pt x="1049" y="4132"/>
                  </a:cubicBezTo>
                  <a:cubicBezTo>
                    <a:pt x="930" y="4631"/>
                    <a:pt x="850" y="5136"/>
                    <a:pt x="823" y="5642"/>
                  </a:cubicBezTo>
                  <a:cubicBezTo>
                    <a:pt x="806" y="6006"/>
                    <a:pt x="726" y="6215"/>
                    <a:pt x="570" y="6319"/>
                  </a:cubicBezTo>
                  <a:cubicBezTo>
                    <a:pt x="570" y="6351"/>
                    <a:pt x="565" y="6383"/>
                    <a:pt x="565" y="6415"/>
                  </a:cubicBezTo>
                  <a:cubicBezTo>
                    <a:pt x="779" y="6527"/>
                    <a:pt x="947" y="6694"/>
                    <a:pt x="1054" y="6936"/>
                  </a:cubicBezTo>
                  <a:cubicBezTo>
                    <a:pt x="1037" y="7092"/>
                    <a:pt x="1022" y="7247"/>
                    <a:pt x="1011" y="7403"/>
                  </a:cubicBezTo>
                  <a:cubicBezTo>
                    <a:pt x="683" y="11303"/>
                    <a:pt x="414" y="15208"/>
                    <a:pt x="44" y="19103"/>
                  </a:cubicBezTo>
                  <a:cubicBezTo>
                    <a:pt x="1" y="19604"/>
                    <a:pt x="33" y="19904"/>
                    <a:pt x="238" y="20065"/>
                  </a:cubicBezTo>
                  <a:cubicBezTo>
                    <a:pt x="393" y="20189"/>
                    <a:pt x="640" y="20243"/>
                    <a:pt x="1032" y="20248"/>
                  </a:cubicBezTo>
                  <a:cubicBezTo>
                    <a:pt x="3030" y="20269"/>
                    <a:pt x="5029" y="20425"/>
                    <a:pt x="7022" y="20533"/>
                  </a:cubicBezTo>
                  <a:cubicBezTo>
                    <a:pt x="7200" y="20538"/>
                    <a:pt x="7377" y="20538"/>
                    <a:pt x="7575" y="20591"/>
                  </a:cubicBezTo>
                  <a:cubicBezTo>
                    <a:pt x="8483" y="20624"/>
                    <a:pt x="9397" y="20710"/>
                    <a:pt x="10310" y="20785"/>
                  </a:cubicBezTo>
                  <a:lnTo>
                    <a:pt x="10310" y="20774"/>
                  </a:lnTo>
                  <a:cubicBezTo>
                    <a:pt x="12201" y="20876"/>
                    <a:pt x="14092" y="20978"/>
                    <a:pt x="15978" y="21081"/>
                  </a:cubicBezTo>
                  <a:cubicBezTo>
                    <a:pt x="16000" y="21081"/>
                    <a:pt x="16015" y="21086"/>
                    <a:pt x="16037" y="21086"/>
                  </a:cubicBezTo>
                  <a:cubicBezTo>
                    <a:pt x="17525" y="21107"/>
                    <a:pt x="19008" y="21275"/>
                    <a:pt x="20496" y="21300"/>
                  </a:cubicBezTo>
                  <a:cubicBezTo>
                    <a:pt x="20651" y="21304"/>
                    <a:pt x="20808" y="21305"/>
                    <a:pt x="20965" y="21305"/>
                  </a:cubicBezTo>
                  <a:cubicBezTo>
                    <a:pt x="21592" y="21305"/>
                    <a:pt x="22228" y="21283"/>
                    <a:pt x="22859" y="21275"/>
                  </a:cubicBezTo>
                  <a:lnTo>
                    <a:pt x="24939" y="21382"/>
                  </a:lnTo>
                  <a:cubicBezTo>
                    <a:pt x="25638" y="21478"/>
                    <a:pt x="26335" y="21634"/>
                    <a:pt x="27034" y="21677"/>
                  </a:cubicBezTo>
                  <a:cubicBezTo>
                    <a:pt x="27356" y="21694"/>
                    <a:pt x="27770" y="21709"/>
                    <a:pt x="27979" y="21999"/>
                  </a:cubicBezTo>
                  <a:cubicBezTo>
                    <a:pt x="28125" y="22198"/>
                    <a:pt x="28157" y="22371"/>
                    <a:pt x="28242" y="22590"/>
                  </a:cubicBezTo>
                  <a:cubicBezTo>
                    <a:pt x="28323" y="22822"/>
                    <a:pt x="28474" y="22902"/>
                    <a:pt x="28640" y="22919"/>
                  </a:cubicBezTo>
                  <a:cubicBezTo>
                    <a:pt x="28883" y="22843"/>
                    <a:pt x="29122" y="22744"/>
                    <a:pt x="29368" y="22744"/>
                  </a:cubicBezTo>
                  <a:cubicBezTo>
                    <a:pt x="29405" y="22744"/>
                    <a:pt x="29441" y="22746"/>
                    <a:pt x="29478" y="22751"/>
                  </a:cubicBezTo>
                  <a:cubicBezTo>
                    <a:pt x="29574" y="22736"/>
                    <a:pt x="29667" y="22727"/>
                    <a:pt x="29758" y="22727"/>
                  </a:cubicBezTo>
                  <a:cubicBezTo>
                    <a:pt x="29956" y="22727"/>
                    <a:pt x="30144" y="22771"/>
                    <a:pt x="30332" y="22897"/>
                  </a:cubicBezTo>
                  <a:cubicBezTo>
                    <a:pt x="30558" y="23047"/>
                    <a:pt x="30649" y="23338"/>
                    <a:pt x="30778" y="23579"/>
                  </a:cubicBezTo>
                  <a:cubicBezTo>
                    <a:pt x="30924" y="23730"/>
                    <a:pt x="31068" y="23858"/>
                    <a:pt x="31235" y="23955"/>
                  </a:cubicBezTo>
                  <a:cubicBezTo>
                    <a:pt x="31267" y="23963"/>
                    <a:pt x="31304" y="23968"/>
                    <a:pt x="31342" y="23968"/>
                  </a:cubicBezTo>
                  <a:cubicBezTo>
                    <a:pt x="31356" y="23968"/>
                    <a:pt x="31371" y="23967"/>
                    <a:pt x="31385" y="23965"/>
                  </a:cubicBezTo>
                  <a:cubicBezTo>
                    <a:pt x="31762" y="23955"/>
                    <a:pt x="32095" y="23815"/>
                    <a:pt x="32439" y="23697"/>
                  </a:cubicBezTo>
                  <a:cubicBezTo>
                    <a:pt x="32481" y="23665"/>
                    <a:pt x="32529" y="23648"/>
                    <a:pt x="32588" y="23648"/>
                  </a:cubicBezTo>
                  <a:cubicBezTo>
                    <a:pt x="32697" y="23611"/>
                    <a:pt x="32804" y="23584"/>
                    <a:pt x="32911" y="23563"/>
                  </a:cubicBezTo>
                  <a:cubicBezTo>
                    <a:pt x="32927" y="23563"/>
                    <a:pt x="32948" y="23557"/>
                    <a:pt x="32965" y="23557"/>
                  </a:cubicBezTo>
                  <a:cubicBezTo>
                    <a:pt x="33126" y="23422"/>
                    <a:pt x="33288" y="23360"/>
                    <a:pt x="33449" y="23360"/>
                  </a:cubicBezTo>
                  <a:cubicBezTo>
                    <a:pt x="33621" y="23360"/>
                    <a:pt x="33793" y="23430"/>
                    <a:pt x="33964" y="23557"/>
                  </a:cubicBezTo>
                  <a:cubicBezTo>
                    <a:pt x="34453" y="23643"/>
                    <a:pt x="34921" y="23847"/>
                    <a:pt x="35323" y="24164"/>
                  </a:cubicBezTo>
                  <a:cubicBezTo>
                    <a:pt x="35619" y="24199"/>
                    <a:pt x="35916" y="24209"/>
                    <a:pt x="36214" y="24209"/>
                  </a:cubicBezTo>
                  <a:cubicBezTo>
                    <a:pt x="36467" y="24209"/>
                    <a:pt x="36720" y="24202"/>
                    <a:pt x="36972" y="24196"/>
                  </a:cubicBezTo>
                  <a:cubicBezTo>
                    <a:pt x="37031" y="24196"/>
                    <a:pt x="37091" y="24191"/>
                    <a:pt x="37145" y="24191"/>
                  </a:cubicBezTo>
                  <a:cubicBezTo>
                    <a:pt x="37138" y="24127"/>
                    <a:pt x="37138" y="24057"/>
                    <a:pt x="37133" y="23987"/>
                  </a:cubicBezTo>
                  <a:cubicBezTo>
                    <a:pt x="37133" y="23923"/>
                    <a:pt x="37128" y="23853"/>
                    <a:pt x="37133" y="23789"/>
                  </a:cubicBezTo>
                  <a:cubicBezTo>
                    <a:pt x="38395" y="22988"/>
                    <a:pt x="37730" y="22988"/>
                    <a:pt x="37381" y="22010"/>
                  </a:cubicBezTo>
                  <a:cubicBezTo>
                    <a:pt x="37413" y="21962"/>
                    <a:pt x="37450" y="21913"/>
                    <a:pt x="37493" y="21865"/>
                  </a:cubicBezTo>
                  <a:cubicBezTo>
                    <a:pt x="37525" y="21838"/>
                    <a:pt x="37564" y="21823"/>
                    <a:pt x="37606" y="21806"/>
                  </a:cubicBezTo>
                  <a:cubicBezTo>
                    <a:pt x="37644" y="21714"/>
                    <a:pt x="37654" y="21618"/>
                    <a:pt x="37666" y="21521"/>
                  </a:cubicBezTo>
                  <a:cubicBezTo>
                    <a:pt x="37671" y="21473"/>
                    <a:pt x="37671" y="21419"/>
                    <a:pt x="37676" y="21371"/>
                  </a:cubicBezTo>
                  <a:cubicBezTo>
                    <a:pt x="37698" y="21221"/>
                    <a:pt x="37713" y="20920"/>
                    <a:pt x="37703" y="20586"/>
                  </a:cubicBezTo>
                  <a:cubicBezTo>
                    <a:pt x="37703" y="20544"/>
                    <a:pt x="37698" y="20501"/>
                    <a:pt x="37698" y="20457"/>
                  </a:cubicBezTo>
                  <a:cubicBezTo>
                    <a:pt x="37730" y="19668"/>
                    <a:pt x="37730" y="19002"/>
                    <a:pt x="37751" y="18491"/>
                  </a:cubicBezTo>
                  <a:cubicBezTo>
                    <a:pt x="37725" y="18432"/>
                    <a:pt x="37708" y="18362"/>
                    <a:pt x="37693" y="18292"/>
                  </a:cubicBezTo>
                  <a:cubicBezTo>
                    <a:pt x="37676" y="18223"/>
                    <a:pt x="37661" y="18153"/>
                    <a:pt x="37649" y="18072"/>
                  </a:cubicBezTo>
                  <a:cubicBezTo>
                    <a:pt x="37822" y="17073"/>
                    <a:pt x="37966" y="16068"/>
                    <a:pt x="37907" y="15021"/>
                  </a:cubicBezTo>
                  <a:cubicBezTo>
                    <a:pt x="37768" y="12507"/>
                    <a:pt x="37869" y="9981"/>
                    <a:pt x="37875" y="7462"/>
                  </a:cubicBezTo>
                  <a:cubicBezTo>
                    <a:pt x="37875" y="6979"/>
                    <a:pt x="37924" y="6490"/>
                    <a:pt x="37617" y="6066"/>
                  </a:cubicBezTo>
                  <a:cubicBezTo>
                    <a:pt x="37230" y="5694"/>
                    <a:pt x="36887" y="5313"/>
                    <a:pt x="36677" y="4916"/>
                  </a:cubicBezTo>
                  <a:cubicBezTo>
                    <a:pt x="36327" y="4249"/>
                    <a:pt x="36349" y="3535"/>
                    <a:pt x="37138" y="2714"/>
                  </a:cubicBezTo>
                  <a:lnTo>
                    <a:pt x="37145" y="2714"/>
                  </a:lnTo>
                  <a:cubicBezTo>
                    <a:pt x="37214" y="2364"/>
                    <a:pt x="37133" y="2203"/>
                    <a:pt x="36984" y="2128"/>
                  </a:cubicBezTo>
                  <a:cubicBezTo>
                    <a:pt x="36977" y="2101"/>
                    <a:pt x="36972" y="2069"/>
                    <a:pt x="36962" y="2037"/>
                  </a:cubicBezTo>
                  <a:cubicBezTo>
                    <a:pt x="36935" y="2052"/>
                    <a:pt x="36908" y="2069"/>
                    <a:pt x="36875" y="2084"/>
                  </a:cubicBezTo>
                  <a:cubicBezTo>
                    <a:pt x="36714" y="2042"/>
                    <a:pt x="36510" y="2052"/>
                    <a:pt x="36322" y="2042"/>
                  </a:cubicBezTo>
                  <a:cubicBezTo>
                    <a:pt x="29087" y="1677"/>
                    <a:pt x="21850" y="1316"/>
                    <a:pt x="14619" y="951"/>
                  </a:cubicBezTo>
                  <a:cubicBezTo>
                    <a:pt x="11153" y="774"/>
                    <a:pt x="7694" y="591"/>
                    <a:pt x="4228" y="403"/>
                  </a:cubicBezTo>
                  <a:cubicBezTo>
                    <a:pt x="4074" y="393"/>
                    <a:pt x="3918" y="284"/>
                    <a:pt x="3762" y="220"/>
                  </a:cubicBezTo>
                  <a:cubicBezTo>
                    <a:pt x="3461" y="205"/>
                    <a:pt x="3154" y="188"/>
                    <a:pt x="2854" y="167"/>
                  </a:cubicBezTo>
                  <a:cubicBezTo>
                    <a:pt x="2736" y="146"/>
                    <a:pt x="2631" y="136"/>
                    <a:pt x="2537" y="136"/>
                  </a:cubicBezTo>
                  <a:cubicBezTo>
                    <a:pt x="2244" y="136"/>
                    <a:pt x="2063" y="233"/>
                    <a:pt x="1946" y="393"/>
                  </a:cubicBezTo>
                  <a:cubicBezTo>
                    <a:pt x="1785" y="279"/>
                    <a:pt x="1666" y="145"/>
                    <a:pt x="15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679" name="Google Shape;679;p48"/>
            <p:cNvSpPr/>
            <p:nvPr/>
          </p:nvSpPr>
          <p:spPr>
            <a:xfrm>
              <a:off x="4162775" y="3720375"/>
              <a:ext cx="790825" cy="670525"/>
            </a:xfrm>
            <a:custGeom>
              <a:avLst/>
              <a:gdLst/>
              <a:ahLst/>
              <a:cxnLst/>
              <a:rect l="l" t="t" r="r" b="b"/>
              <a:pathLst>
                <a:path w="31633" h="26821" extrusionOk="0">
                  <a:moveTo>
                    <a:pt x="16037" y="8378"/>
                  </a:moveTo>
                  <a:cubicBezTo>
                    <a:pt x="16036" y="8379"/>
                    <a:pt x="16035" y="8381"/>
                    <a:pt x="16034" y="8382"/>
                  </a:cubicBezTo>
                  <a:lnTo>
                    <a:pt x="16034" y="8382"/>
                  </a:lnTo>
                  <a:cubicBezTo>
                    <a:pt x="16035" y="8382"/>
                    <a:pt x="16037" y="8380"/>
                    <a:pt x="16037" y="8378"/>
                  </a:cubicBezTo>
                  <a:close/>
                  <a:moveTo>
                    <a:pt x="23595" y="17951"/>
                  </a:moveTo>
                  <a:cubicBezTo>
                    <a:pt x="23708" y="17951"/>
                    <a:pt x="23832" y="17978"/>
                    <a:pt x="23976" y="18042"/>
                  </a:cubicBezTo>
                  <a:cubicBezTo>
                    <a:pt x="24417" y="18231"/>
                    <a:pt x="24863" y="18380"/>
                    <a:pt x="25325" y="18499"/>
                  </a:cubicBezTo>
                  <a:cubicBezTo>
                    <a:pt x="25142" y="18547"/>
                    <a:pt x="24965" y="18633"/>
                    <a:pt x="24794" y="18719"/>
                  </a:cubicBezTo>
                  <a:cubicBezTo>
                    <a:pt x="24691" y="18767"/>
                    <a:pt x="24589" y="18816"/>
                    <a:pt x="24487" y="18853"/>
                  </a:cubicBezTo>
                  <a:cubicBezTo>
                    <a:pt x="24385" y="18896"/>
                    <a:pt x="24283" y="18940"/>
                    <a:pt x="24181" y="18982"/>
                  </a:cubicBezTo>
                  <a:cubicBezTo>
                    <a:pt x="23885" y="19101"/>
                    <a:pt x="23606" y="19218"/>
                    <a:pt x="23337" y="19262"/>
                  </a:cubicBezTo>
                  <a:cubicBezTo>
                    <a:pt x="23305" y="19267"/>
                    <a:pt x="23272" y="19273"/>
                    <a:pt x="23240" y="19273"/>
                  </a:cubicBezTo>
                  <a:cubicBezTo>
                    <a:pt x="23058" y="19273"/>
                    <a:pt x="22886" y="19176"/>
                    <a:pt x="22795" y="19030"/>
                  </a:cubicBezTo>
                  <a:cubicBezTo>
                    <a:pt x="22736" y="18933"/>
                    <a:pt x="22724" y="18837"/>
                    <a:pt x="22773" y="18740"/>
                  </a:cubicBezTo>
                  <a:cubicBezTo>
                    <a:pt x="23133" y="18031"/>
                    <a:pt x="23413" y="17951"/>
                    <a:pt x="23595" y="17951"/>
                  </a:cubicBezTo>
                  <a:close/>
                  <a:moveTo>
                    <a:pt x="15206" y="1"/>
                  </a:moveTo>
                  <a:cubicBezTo>
                    <a:pt x="14603" y="1"/>
                    <a:pt x="13927" y="116"/>
                    <a:pt x="13329" y="126"/>
                  </a:cubicBezTo>
                  <a:cubicBezTo>
                    <a:pt x="12045" y="148"/>
                    <a:pt x="10761" y="206"/>
                    <a:pt x="9477" y="250"/>
                  </a:cubicBezTo>
                  <a:cubicBezTo>
                    <a:pt x="9187" y="298"/>
                    <a:pt x="8891" y="325"/>
                    <a:pt x="8601" y="352"/>
                  </a:cubicBezTo>
                  <a:cubicBezTo>
                    <a:pt x="8510" y="352"/>
                    <a:pt x="8419" y="347"/>
                    <a:pt x="8328" y="347"/>
                  </a:cubicBezTo>
                  <a:cubicBezTo>
                    <a:pt x="7812" y="325"/>
                    <a:pt x="7274" y="309"/>
                    <a:pt x="6754" y="309"/>
                  </a:cubicBezTo>
                  <a:cubicBezTo>
                    <a:pt x="6151" y="309"/>
                    <a:pt x="5631" y="335"/>
                    <a:pt x="5152" y="384"/>
                  </a:cubicBezTo>
                  <a:cubicBezTo>
                    <a:pt x="4879" y="379"/>
                    <a:pt x="4604" y="367"/>
                    <a:pt x="4331" y="362"/>
                  </a:cubicBezTo>
                  <a:cubicBezTo>
                    <a:pt x="3711" y="362"/>
                    <a:pt x="3091" y="375"/>
                    <a:pt x="2470" y="375"/>
                  </a:cubicBezTo>
                  <a:cubicBezTo>
                    <a:pt x="2032" y="375"/>
                    <a:pt x="1594" y="368"/>
                    <a:pt x="1155" y="347"/>
                  </a:cubicBezTo>
                  <a:cubicBezTo>
                    <a:pt x="1115" y="345"/>
                    <a:pt x="1077" y="344"/>
                    <a:pt x="1040" y="344"/>
                  </a:cubicBezTo>
                  <a:cubicBezTo>
                    <a:pt x="866" y="344"/>
                    <a:pt x="731" y="366"/>
                    <a:pt x="624" y="411"/>
                  </a:cubicBezTo>
                  <a:cubicBezTo>
                    <a:pt x="602" y="399"/>
                    <a:pt x="580" y="394"/>
                    <a:pt x="560" y="384"/>
                  </a:cubicBezTo>
                  <a:lnTo>
                    <a:pt x="560" y="411"/>
                  </a:lnTo>
                  <a:lnTo>
                    <a:pt x="560" y="438"/>
                  </a:lnTo>
                  <a:lnTo>
                    <a:pt x="0" y="394"/>
                  </a:lnTo>
                  <a:lnTo>
                    <a:pt x="0" y="394"/>
                  </a:lnTo>
                  <a:cubicBezTo>
                    <a:pt x="71" y="1651"/>
                    <a:pt x="414" y="3763"/>
                    <a:pt x="458" y="5020"/>
                  </a:cubicBezTo>
                  <a:cubicBezTo>
                    <a:pt x="516" y="5536"/>
                    <a:pt x="587" y="6047"/>
                    <a:pt x="694" y="6551"/>
                  </a:cubicBezTo>
                  <a:cubicBezTo>
                    <a:pt x="882" y="7453"/>
                    <a:pt x="1354" y="8238"/>
                    <a:pt x="1586" y="9124"/>
                  </a:cubicBezTo>
                  <a:cubicBezTo>
                    <a:pt x="1708" y="9603"/>
                    <a:pt x="1902" y="10037"/>
                    <a:pt x="2112" y="10473"/>
                  </a:cubicBezTo>
                  <a:cubicBezTo>
                    <a:pt x="2122" y="10483"/>
                    <a:pt x="2139" y="10495"/>
                    <a:pt x="2149" y="10510"/>
                  </a:cubicBezTo>
                  <a:cubicBezTo>
                    <a:pt x="2144" y="10510"/>
                    <a:pt x="2139" y="10515"/>
                    <a:pt x="2134" y="10521"/>
                  </a:cubicBezTo>
                  <a:cubicBezTo>
                    <a:pt x="2139" y="10527"/>
                    <a:pt x="2144" y="10537"/>
                    <a:pt x="2149" y="10548"/>
                  </a:cubicBezTo>
                  <a:cubicBezTo>
                    <a:pt x="2155" y="10537"/>
                    <a:pt x="2160" y="10527"/>
                    <a:pt x="2166" y="10515"/>
                  </a:cubicBezTo>
                  <a:cubicBezTo>
                    <a:pt x="2418" y="10612"/>
                    <a:pt x="2499" y="10785"/>
                    <a:pt x="2418" y="11031"/>
                  </a:cubicBezTo>
                  <a:cubicBezTo>
                    <a:pt x="2402" y="11026"/>
                    <a:pt x="2392" y="11021"/>
                    <a:pt x="2375" y="11016"/>
                  </a:cubicBezTo>
                  <a:lnTo>
                    <a:pt x="2375" y="11016"/>
                  </a:lnTo>
                  <a:cubicBezTo>
                    <a:pt x="2402" y="11069"/>
                    <a:pt x="2429" y="11123"/>
                    <a:pt x="2456" y="11182"/>
                  </a:cubicBezTo>
                  <a:cubicBezTo>
                    <a:pt x="2456" y="11145"/>
                    <a:pt x="2450" y="11112"/>
                    <a:pt x="2445" y="11080"/>
                  </a:cubicBezTo>
                  <a:lnTo>
                    <a:pt x="2445" y="11080"/>
                  </a:lnTo>
                  <a:cubicBezTo>
                    <a:pt x="2794" y="11219"/>
                    <a:pt x="2746" y="11467"/>
                    <a:pt x="2702" y="11720"/>
                  </a:cubicBezTo>
                  <a:cubicBezTo>
                    <a:pt x="2746" y="11827"/>
                    <a:pt x="2789" y="11934"/>
                    <a:pt x="2831" y="12047"/>
                  </a:cubicBezTo>
                  <a:cubicBezTo>
                    <a:pt x="2853" y="12117"/>
                    <a:pt x="2880" y="12186"/>
                    <a:pt x="2901" y="12256"/>
                  </a:cubicBezTo>
                  <a:cubicBezTo>
                    <a:pt x="2960" y="12320"/>
                    <a:pt x="2987" y="12402"/>
                    <a:pt x="2982" y="12493"/>
                  </a:cubicBezTo>
                  <a:cubicBezTo>
                    <a:pt x="3030" y="12648"/>
                    <a:pt x="3079" y="12804"/>
                    <a:pt x="3122" y="12965"/>
                  </a:cubicBezTo>
                  <a:cubicBezTo>
                    <a:pt x="3562" y="13783"/>
                    <a:pt x="3617" y="14663"/>
                    <a:pt x="3283" y="15549"/>
                  </a:cubicBezTo>
                  <a:cubicBezTo>
                    <a:pt x="3106" y="16275"/>
                    <a:pt x="2702" y="16935"/>
                    <a:pt x="2675" y="17688"/>
                  </a:cubicBezTo>
                  <a:cubicBezTo>
                    <a:pt x="2633" y="18714"/>
                    <a:pt x="2735" y="19875"/>
                    <a:pt x="2412" y="20862"/>
                  </a:cubicBezTo>
                  <a:cubicBezTo>
                    <a:pt x="2187" y="21544"/>
                    <a:pt x="1494" y="22801"/>
                    <a:pt x="1494" y="22801"/>
                  </a:cubicBezTo>
                  <a:cubicBezTo>
                    <a:pt x="1494" y="22801"/>
                    <a:pt x="1239" y="23372"/>
                    <a:pt x="1329" y="23372"/>
                  </a:cubicBezTo>
                  <a:cubicBezTo>
                    <a:pt x="1330" y="23372"/>
                    <a:pt x="1332" y="23372"/>
                    <a:pt x="1333" y="23371"/>
                  </a:cubicBezTo>
                  <a:lnTo>
                    <a:pt x="1333" y="23371"/>
                  </a:lnTo>
                  <a:cubicBezTo>
                    <a:pt x="1318" y="23399"/>
                    <a:pt x="1317" y="23410"/>
                    <a:pt x="1324" y="23410"/>
                  </a:cubicBezTo>
                  <a:cubicBezTo>
                    <a:pt x="1342" y="23410"/>
                    <a:pt x="1403" y="23354"/>
                    <a:pt x="1423" y="23330"/>
                  </a:cubicBezTo>
                  <a:lnTo>
                    <a:pt x="1423" y="23330"/>
                  </a:lnTo>
                  <a:cubicBezTo>
                    <a:pt x="1447" y="23334"/>
                    <a:pt x="1470" y="23334"/>
                    <a:pt x="1494" y="23334"/>
                  </a:cubicBezTo>
                  <a:cubicBezTo>
                    <a:pt x="1532" y="23334"/>
                    <a:pt x="1564" y="23334"/>
                    <a:pt x="1596" y="23329"/>
                  </a:cubicBezTo>
                  <a:cubicBezTo>
                    <a:pt x="2037" y="23237"/>
                    <a:pt x="2477" y="23162"/>
                    <a:pt x="2918" y="23086"/>
                  </a:cubicBezTo>
                  <a:cubicBezTo>
                    <a:pt x="3600" y="22969"/>
                    <a:pt x="4309" y="22845"/>
                    <a:pt x="5003" y="22684"/>
                  </a:cubicBezTo>
                  <a:cubicBezTo>
                    <a:pt x="5217" y="22635"/>
                    <a:pt x="5400" y="22608"/>
                    <a:pt x="5576" y="22608"/>
                  </a:cubicBezTo>
                  <a:cubicBezTo>
                    <a:pt x="5829" y="22608"/>
                    <a:pt x="6066" y="22662"/>
                    <a:pt x="6324" y="22776"/>
                  </a:cubicBezTo>
                  <a:cubicBezTo>
                    <a:pt x="7936" y="23505"/>
                    <a:pt x="9682" y="23860"/>
                    <a:pt x="11668" y="23860"/>
                  </a:cubicBezTo>
                  <a:cubicBezTo>
                    <a:pt x="11868" y="23860"/>
                    <a:pt x="12062" y="23860"/>
                    <a:pt x="12260" y="23850"/>
                  </a:cubicBezTo>
                  <a:cubicBezTo>
                    <a:pt x="12459" y="23844"/>
                    <a:pt x="12635" y="23726"/>
                    <a:pt x="12722" y="23549"/>
                  </a:cubicBezTo>
                  <a:cubicBezTo>
                    <a:pt x="12915" y="23151"/>
                    <a:pt x="12722" y="22840"/>
                    <a:pt x="12556" y="22657"/>
                  </a:cubicBezTo>
                  <a:cubicBezTo>
                    <a:pt x="12635" y="22587"/>
                    <a:pt x="12717" y="22511"/>
                    <a:pt x="12803" y="22437"/>
                  </a:cubicBezTo>
                  <a:cubicBezTo>
                    <a:pt x="12915" y="22329"/>
                    <a:pt x="13093" y="22168"/>
                    <a:pt x="13216" y="22082"/>
                  </a:cubicBezTo>
                  <a:cubicBezTo>
                    <a:pt x="13538" y="22313"/>
                    <a:pt x="13920" y="22394"/>
                    <a:pt x="14259" y="22469"/>
                  </a:cubicBezTo>
                  <a:cubicBezTo>
                    <a:pt x="14892" y="22603"/>
                    <a:pt x="15032" y="22672"/>
                    <a:pt x="15070" y="23086"/>
                  </a:cubicBezTo>
                  <a:cubicBezTo>
                    <a:pt x="15107" y="23543"/>
                    <a:pt x="15672" y="23973"/>
                    <a:pt x="16079" y="23973"/>
                  </a:cubicBezTo>
                  <a:lnTo>
                    <a:pt x="16225" y="23973"/>
                  </a:lnTo>
                  <a:cubicBezTo>
                    <a:pt x="16858" y="23973"/>
                    <a:pt x="17165" y="24338"/>
                    <a:pt x="17654" y="24988"/>
                  </a:cubicBezTo>
                  <a:cubicBezTo>
                    <a:pt x="17793" y="25176"/>
                    <a:pt x="17938" y="25370"/>
                    <a:pt x="18100" y="25553"/>
                  </a:cubicBezTo>
                  <a:cubicBezTo>
                    <a:pt x="18588" y="26106"/>
                    <a:pt x="19255" y="26411"/>
                    <a:pt x="19979" y="26411"/>
                  </a:cubicBezTo>
                  <a:cubicBezTo>
                    <a:pt x="20624" y="26411"/>
                    <a:pt x="21269" y="26165"/>
                    <a:pt x="21801" y="25719"/>
                  </a:cubicBezTo>
                  <a:cubicBezTo>
                    <a:pt x="22042" y="25515"/>
                    <a:pt x="22312" y="25397"/>
                    <a:pt x="22543" y="25397"/>
                  </a:cubicBezTo>
                  <a:cubicBezTo>
                    <a:pt x="22731" y="25397"/>
                    <a:pt x="22875" y="25477"/>
                    <a:pt x="22999" y="25650"/>
                  </a:cubicBezTo>
                  <a:cubicBezTo>
                    <a:pt x="23220" y="25950"/>
                    <a:pt x="23563" y="26347"/>
                    <a:pt x="24031" y="26347"/>
                  </a:cubicBezTo>
                  <a:cubicBezTo>
                    <a:pt x="24638" y="26347"/>
                    <a:pt x="24896" y="25719"/>
                    <a:pt x="25052" y="25348"/>
                  </a:cubicBezTo>
                  <a:cubicBezTo>
                    <a:pt x="25174" y="25037"/>
                    <a:pt x="25154" y="24730"/>
                    <a:pt x="25137" y="24457"/>
                  </a:cubicBezTo>
                  <a:cubicBezTo>
                    <a:pt x="25126" y="24333"/>
                    <a:pt x="25121" y="24220"/>
                    <a:pt x="25126" y="24123"/>
                  </a:cubicBezTo>
                  <a:cubicBezTo>
                    <a:pt x="25137" y="24026"/>
                    <a:pt x="25186" y="23968"/>
                    <a:pt x="25234" y="23924"/>
                  </a:cubicBezTo>
                  <a:cubicBezTo>
                    <a:pt x="25690" y="24574"/>
                    <a:pt x="26373" y="24859"/>
                    <a:pt x="26986" y="25117"/>
                  </a:cubicBezTo>
                  <a:cubicBezTo>
                    <a:pt x="27732" y="25429"/>
                    <a:pt x="28204" y="25650"/>
                    <a:pt x="28404" y="26240"/>
                  </a:cubicBezTo>
                  <a:cubicBezTo>
                    <a:pt x="28533" y="26605"/>
                    <a:pt x="28823" y="26820"/>
                    <a:pt x="29188" y="26820"/>
                  </a:cubicBezTo>
                  <a:cubicBezTo>
                    <a:pt x="29446" y="26820"/>
                    <a:pt x="29677" y="26713"/>
                    <a:pt x="29833" y="26627"/>
                  </a:cubicBezTo>
                  <a:cubicBezTo>
                    <a:pt x="30138" y="26466"/>
                    <a:pt x="30445" y="26304"/>
                    <a:pt x="30805" y="26121"/>
                  </a:cubicBezTo>
                  <a:lnTo>
                    <a:pt x="31342" y="25843"/>
                  </a:lnTo>
                  <a:cubicBezTo>
                    <a:pt x="31524" y="25751"/>
                    <a:pt x="31632" y="25563"/>
                    <a:pt x="31632" y="25365"/>
                  </a:cubicBezTo>
                  <a:cubicBezTo>
                    <a:pt x="31627" y="25161"/>
                    <a:pt x="31514" y="24978"/>
                    <a:pt x="31331" y="24891"/>
                  </a:cubicBezTo>
                  <a:cubicBezTo>
                    <a:pt x="30923" y="24693"/>
                    <a:pt x="30520" y="24526"/>
                    <a:pt x="30133" y="24370"/>
                  </a:cubicBezTo>
                  <a:cubicBezTo>
                    <a:pt x="29230" y="24006"/>
                    <a:pt x="28452" y="23688"/>
                    <a:pt x="27844" y="23081"/>
                  </a:cubicBezTo>
                  <a:cubicBezTo>
                    <a:pt x="27517" y="22754"/>
                    <a:pt x="27517" y="22630"/>
                    <a:pt x="27517" y="22630"/>
                  </a:cubicBezTo>
                  <a:cubicBezTo>
                    <a:pt x="27522" y="22608"/>
                    <a:pt x="27576" y="22533"/>
                    <a:pt x="27753" y="22426"/>
                  </a:cubicBezTo>
                  <a:cubicBezTo>
                    <a:pt x="28172" y="22173"/>
                    <a:pt x="28462" y="21814"/>
                    <a:pt x="28720" y="21502"/>
                  </a:cubicBezTo>
                  <a:cubicBezTo>
                    <a:pt x="28984" y="21179"/>
                    <a:pt x="29210" y="20900"/>
                    <a:pt x="29532" y="20755"/>
                  </a:cubicBezTo>
                  <a:cubicBezTo>
                    <a:pt x="30165" y="20470"/>
                    <a:pt x="30326" y="19927"/>
                    <a:pt x="30004" y="19144"/>
                  </a:cubicBezTo>
                  <a:cubicBezTo>
                    <a:pt x="29983" y="19089"/>
                    <a:pt x="29951" y="19004"/>
                    <a:pt x="29945" y="18977"/>
                  </a:cubicBezTo>
                  <a:cubicBezTo>
                    <a:pt x="29865" y="18547"/>
                    <a:pt x="29542" y="18268"/>
                    <a:pt x="29123" y="18268"/>
                  </a:cubicBezTo>
                  <a:cubicBezTo>
                    <a:pt x="29005" y="18268"/>
                    <a:pt x="28887" y="18295"/>
                    <a:pt x="28779" y="18327"/>
                  </a:cubicBezTo>
                  <a:cubicBezTo>
                    <a:pt x="28720" y="18370"/>
                    <a:pt x="28655" y="18407"/>
                    <a:pt x="28597" y="18450"/>
                  </a:cubicBezTo>
                  <a:cubicBezTo>
                    <a:pt x="28392" y="18606"/>
                    <a:pt x="28194" y="18719"/>
                    <a:pt x="28006" y="18789"/>
                  </a:cubicBezTo>
                  <a:cubicBezTo>
                    <a:pt x="27534" y="19154"/>
                    <a:pt x="27044" y="19552"/>
                    <a:pt x="26550" y="19971"/>
                  </a:cubicBezTo>
                  <a:cubicBezTo>
                    <a:pt x="26528" y="19992"/>
                    <a:pt x="26513" y="20004"/>
                    <a:pt x="26491" y="20019"/>
                  </a:cubicBezTo>
                  <a:cubicBezTo>
                    <a:pt x="26560" y="19369"/>
                    <a:pt x="26491" y="18977"/>
                    <a:pt x="26255" y="18714"/>
                  </a:cubicBezTo>
                  <a:cubicBezTo>
                    <a:pt x="26250" y="18703"/>
                    <a:pt x="26238" y="18692"/>
                    <a:pt x="26228" y="18687"/>
                  </a:cubicBezTo>
                  <a:cubicBezTo>
                    <a:pt x="26180" y="18665"/>
                    <a:pt x="26131" y="18643"/>
                    <a:pt x="26083" y="18611"/>
                  </a:cubicBezTo>
                  <a:cubicBezTo>
                    <a:pt x="25910" y="18514"/>
                    <a:pt x="25809" y="18321"/>
                    <a:pt x="25819" y="18122"/>
                  </a:cubicBezTo>
                  <a:cubicBezTo>
                    <a:pt x="25819" y="18102"/>
                    <a:pt x="25830" y="18085"/>
                    <a:pt x="25830" y="18063"/>
                  </a:cubicBezTo>
                  <a:cubicBezTo>
                    <a:pt x="26002" y="18095"/>
                    <a:pt x="26180" y="18128"/>
                    <a:pt x="26351" y="18155"/>
                  </a:cubicBezTo>
                  <a:cubicBezTo>
                    <a:pt x="26475" y="18095"/>
                    <a:pt x="26599" y="18042"/>
                    <a:pt x="26716" y="17988"/>
                  </a:cubicBezTo>
                  <a:lnTo>
                    <a:pt x="26728" y="17978"/>
                  </a:lnTo>
                  <a:cubicBezTo>
                    <a:pt x="26711" y="17870"/>
                    <a:pt x="26701" y="17725"/>
                    <a:pt x="26689" y="17586"/>
                  </a:cubicBezTo>
                  <a:cubicBezTo>
                    <a:pt x="26669" y="17360"/>
                    <a:pt x="26647" y="17145"/>
                    <a:pt x="26572" y="17123"/>
                  </a:cubicBezTo>
                  <a:cubicBezTo>
                    <a:pt x="25749" y="16909"/>
                    <a:pt x="25573" y="16446"/>
                    <a:pt x="25556" y="15920"/>
                  </a:cubicBezTo>
                  <a:lnTo>
                    <a:pt x="25556" y="15818"/>
                  </a:lnTo>
                  <a:cubicBezTo>
                    <a:pt x="25556" y="15710"/>
                    <a:pt x="25567" y="15603"/>
                    <a:pt x="25573" y="15491"/>
                  </a:cubicBezTo>
                  <a:cubicBezTo>
                    <a:pt x="25583" y="15345"/>
                    <a:pt x="25593" y="15201"/>
                    <a:pt x="25600" y="15060"/>
                  </a:cubicBezTo>
                  <a:cubicBezTo>
                    <a:pt x="25600" y="15023"/>
                    <a:pt x="25605" y="14986"/>
                    <a:pt x="25605" y="14953"/>
                  </a:cubicBezTo>
                  <a:cubicBezTo>
                    <a:pt x="25605" y="14668"/>
                    <a:pt x="25573" y="14400"/>
                    <a:pt x="25432" y="14169"/>
                  </a:cubicBezTo>
                  <a:cubicBezTo>
                    <a:pt x="25406" y="14131"/>
                    <a:pt x="25395" y="14093"/>
                    <a:pt x="25390" y="14056"/>
                  </a:cubicBezTo>
                  <a:cubicBezTo>
                    <a:pt x="25368" y="13793"/>
                    <a:pt x="25825" y="13599"/>
                    <a:pt x="25932" y="13320"/>
                  </a:cubicBezTo>
                  <a:cubicBezTo>
                    <a:pt x="25916" y="13316"/>
                    <a:pt x="25898" y="13315"/>
                    <a:pt x="25879" y="13315"/>
                  </a:cubicBezTo>
                  <a:cubicBezTo>
                    <a:pt x="25854" y="13315"/>
                    <a:pt x="25828" y="13317"/>
                    <a:pt x="25803" y="13317"/>
                  </a:cubicBezTo>
                  <a:cubicBezTo>
                    <a:pt x="25731" y="13317"/>
                    <a:pt x="25666" y="13303"/>
                    <a:pt x="25653" y="13196"/>
                  </a:cubicBezTo>
                  <a:cubicBezTo>
                    <a:pt x="24492" y="13260"/>
                    <a:pt x="23332" y="13347"/>
                    <a:pt x="22166" y="13369"/>
                  </a:cubicBezTo>
                  <a:cubicBezTo>
                    <a:pt x="21929" y="13374"/>
                    <a:pt x="21670" y="13464"/>
                    <a:pt x="21423" y="13464"/>
                  </a:cubicBezTo>
                  <a:cubicBezTo>
                    <a:pt x="21218" y="13464"/>
                    <a:pt x="21021" y="13402"/>
                    <a:pt x="20850" y="13180"/>
                  </a:cubicBezTo>
                  <a:lnTo>
                    <a:pt x="18712" y="13186"/>
                  </a:lnTo>
                  <a:cubicBezTo>
                    <a:pt x="18048" y="13615"/>
                    <a:pt x="17332" y="13679"/>
                    <a:pt x="16608" y="13679"/>
                  </a:cubicBezTo>
                  <a:cubicBezTo>
                    <a:pt x="16296" y="13679"/>
                    <a:pt x="15982" y="13667"/>
                    <a:pt x="15670" y="13667"/>
                  </a:cubicBezTo>
                  <a:cubicBezTo>
                    <a:pt x="15482" y="13667"/>
                    <a:pt x="15294" y="13672"/>
                    <a:pt x="15107" y="13686"/>
                  </a:cubicBezTo>
                  <a:cubicBezTo>
                    <a:pt x="14914" y="13557"/>
                    <a:pt x="14802" y="13369"/>
                    <a:pt x="14737" y="13175"/>
                  </a:cubicBezTo>
                  <a:lnTo>
                    <a:pt x="14737" y="13126"/>
                  </a:lnTo>
                  <a:cubicBezTo>
                    <a:pt x="14827" y="11452"/>
                    <a:pt x="15166" y="9842"/>
                    <a:pt x="16034" y="8382"/>
                  </a:cubicBezTo>
                  <a:lnTo>
                    <a:pt x="16034" y="8382"/>
                  </a:lnTo>
                  <a:cubicBezTo>
                    <a:pt x="16033" y="8383"/>
                    <a:pt x="16032" y="8383"/>
                    <a:pt x="16032" y="8383"/>
                  </a:cubicBezTo>
                  <a:cubicBezTo>
                    <a:pt x="16096" y="7808"/>
                    <a:pt x="16252" y="7292"/>
                    <a:pt x="16837" y="7029"/>
                  </a:cubicBezTo>
                  <a:cubicBezTo>
                    <a:pt x="16961" y="6342"/>
                    <a:pt x="16676" y="5477"/>
                    <a:pt x="17654" y="5154"/>
                  </a:cubicBezTo>
                  <a:cubicBezTo>
                    <a:pt x="18147" y="4805"/>
                    <a:pt x="17869" y="4294"/>
                    <a:pt x="17896" y="3848"/>
                  </a:cubicBezTo>
                  <a:cubicBezTo>
                    <a:pt x="17567" y="3790"/>
                    <a:pt x="17579" y="3558"/>
                    <a:pt x="17626" y="3307"/>
                  </a:cubicBezTo>
                  <a:cubicBezTo>
                    <a:pt x="17535" y="3242"/>
                    <a:pt x="17412" y="3183"/>
                    <a:pt x="17391" y="3102"/>
                  </a:cubicBezTo>
                  <a:cubicBezTo>
                    <a:pt x="17165" y="2140"/>
                    <a:pt x="17116" y="883"/>
                    <a:pt x="16445" y="335"/>
                  </a:cubicBezTo>
                  <a:cubicBezTo>
                    <a:pt x="16434" y="277"/>
                    <a:pt x="16424" y="218"/>
                    <a:pt x="16413" y="158"/>
                  </a:cubicBezTo>
                  <a:cubicBezTo>
                    <a:pt x="16369" y="185"/>
                    <a:pt x="16322" y="201"/>
                    <a:pt x="16278" y="223"/>
                  </a:cubicBezTo>
                  <a:cubicBezTo>
                    <a:pt x="15983" y="53"/>
                    <a:pt x="15611" y="1"/>
                    <a:pt x="152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680" name="Google Shape;680;p48"/>
            <p:cNvSpPr/>
            <p:nvPr/>
          </p:nvSpPr>
          <p:spPr>
            <a:xfrm>
              <a:off x="2338650" y="3105175"/>
              <a:ext cx="1914550" cy="1859725"/>
            </a:xfrm>
            <a:custGeom>
              <a:avLst/>
              <a:gdLst/>
              <a:ahLst/>
              <a:cxnLst/>
              <a:rect l="l" t="t" r="r" b="b"/>
              <a:pathLst>
                <a:path w="76582" h="74389" extrusionOk="0">
                  <a:moveTo>
                    <a:pt x="24033" y="0"/>
                  </a:moveTo>
                  <a:cubicBezTo>
                    <a:pt x="24008" y="0"/>
                    <a:pt x="23984" y="1"/>
                    <a:pt x="23960" y="1"/>
                  </a:cubicBezTo>
                  <a:cubicBezTo>
                    <a:pt x="23885" y="44"/>
                    <a:pt x="23826" y="91"/>
                    <a:pt x="23767" y="145"/>
                  </a:cubicBezTo>
                  <a:cubicBezTo>
                    <a:pt x="23757" y="140"/>
                    <a:pt x="23740" y="140"/>
                    <a:pt x="23729" y="135"/>
                  </a:cubicBezTo>
                  <a:cubicBezTo>
                    <a:pt x="23724" y="156"/>
                    <a:pt x="23724" y="178"/>
                    <a:pt x="23719" y="200"/>
                  </a:cubicBezTo>
                  <a:cubicBezTo>
                    <a:pt x="23251" y="747"/>
                    <a:pt x="23655" y="1698"/>
                    <a:pt x="23321" y="2268"/>
                  </a:cubicBezTo>
                  <a:cubicBezTo>
                    <a:pt x="23278" y="2880"/>
                    <a:pt x="23236" y="3492"/>
                    <a:pt x="23192" y="4105"/>
                  </a:cubicBezTo>
                  <a:cubicBezTo>
                    <a:pt x="23139" y="4846"/>
                    <a:pt x="23085" y="5588"/>
                    <a:pt x="23031" y="6324"/>
                  </a:cubicBezTo>
                  <a:lnTo>
                    <a:pt x="23031" y="6329"/>
                  </a:lnTo>
                  <a:cubicBezTo>
                    <a:pt x="22655" y="7968"/>
                    <a:pt x="22956" y="9686"/>
                    <a:pt x="22510" y="11320"/>
                  </a:cubicBezTo>
                  <a:cubicBezTo>
                    <a:pt x="22478" y="11744"/>
                    <a:pt x="22450" y="12163"/>
                    <a:pt x="22423" y="12587"/>
                  </a:cubicBezTo>
                  <a:cubicBezTo>
                    <a:pt x="22172" y="16262"/>
                    <a:pt x="21994" y="19942"/>
                    <a:pt x="21436" y="23596"/>
                  </a:cubicBezTo>
                  <a:lnTo>
                    <a:pt x="21436" y="25007"/>
                  </a:lnTo>
                  <a:cubicBezTo>
                    <a:pt x="21290" y="26598"/>
                    <a:pt x="21070" y="28188"/>
                    <a:pt x="21027" y="29784"/>
                  </a:cubicBezTo>
                  <a:cubicBezTo>
                    <a:pt x="21022" y="29966"/>
                    <a:pt x="21005" y="30117"/>
                    <a:pt x="20973" y="30241"/>
                  </a:cubicBezTo>
                  <a:cubicBezTo>
                    <a:pt x="20779" y="30531"/>
                    <a:pt x="20511" y="30719"/>
                    <a:pt x="20125" y="30821"/>
                  </a:cubicBezTo>
                  <a:cubicBezTo>
                    <a:pt x="20006" y="30821"/>
                    <a:pt x="19872" y="30809"/>
                    <a:pt x="19722" y="30799"/>
                  </a:cubicBezTo>
                  <a:cubicBezTo>
                    <a:pt x="14372" y="30256"/>
                    <a:pt x="9021" y="29757"/>
                    <a:pt x="3664" y="29274"/>
                  </a:cubicBezTo>
                  <a:cubicBezTo>
                    <a:pt x="3242" y="29236"/>
                    <a:pt x="2818" y="29226"/>
                    <a:pt x="2392" y="29226"/>
                  </a:cubicBezTo>
                  <a:cubicBezTo>
                    <a:pt x="1950" y="29226"/>
                    <a:pt x="1507" y="29237"/>
                    <a:pt x="1063" y="29237"/>
                  </a:cubicBezTo>
                  <a:cubicBezTo>
                    <a:pt x="1015" y="29237"/>
                    <a:pt x="967" y="29237"/>
                    <a:pt x="919" y="29236"/>
                  </a:cubicBezTo>
                  <a:cubicBezTo>
                    <a:pt x="817" y="29225"/>
                    <a:pt x="710" y="29214"/>
                    <a:pt x="623" y="29214"/>
                  </a:cubicBezTo>
                  <a:cubicBezTo>
                    <a:pt x="511" y="29214"/>
                    <a:pt x="435" y="29214"/>
                    <a:pt x="387" y="29321"/>
                  </a:cubicBezTo>
                  <a:cubicBezTo>
                    <a:pt x="306" y="29370"/>
                    <a:pt x="237" y="29440"/>
                    <a:pt x="194" y="29542"/>
                  </a:cubicBezTo>
                  <a:cubicBezTo>
                    <a:pt x="140" y="29681"/>
                    <a:pt x="194" y="29822"/>
                    <a:pt x="301" y="29907"/>
                  </a:cubicBezTo>
                  <a:cubicBezTo>
                    <a:pt x="247" y="30095"/>
                    <a:pt x="140" y="30246"/>
                    <a:pt x="1" y="30348"/>
                  </a:cubicBezTo>
                  <a:cubicBezTo>
                    <a:pt x="70" y="30397"/>
                    <a:pt x="145" y="30444"/>
                    <a:pt x="231" y="30477"/>
                  </a:cubicBezTo>
                  <a:cubicBezTo>
                    <a:pt x="678" y="30633"/>
                    <a:pt x="892" y="30982"/>
                    <a:pt x="1204" y="31540"/>
                  </a:cubicBezTo>
                  <a:cubicBezTo>
                    <a:pt x="1382" y="31858"/>
                    <a:pt x="1563" y="32185"/>
                    <a:pt x="1838" y="32475"/>
                  </a:cubicBezTo>
                  <a:cubicBezTo>
                    <a:pt x="2461" y="33142"/>
                    <a:pt x="3058" y="33861"/>
                    <a:pt x="3643" y="34555"/>
                  </a:cubicBezTo>
                  <a:cubicBezTo>
                    <a:pt x="4985" y="36160"/>
                    <a:pt x="6378" y="37821"/>
                    <a:pt x="8193" y="39067"/>
                  </a:cubicBezTo>
                  <a:cubicBezTo>
                    <a:pt x="8843" y="39512"/>
                    <a:pt x="9047" y="40216"/>
                    <a:pt x="9289" y="41027"/>
                  </a:cubicBezTo>
                  <a:cubicBezTo>
                    <a:pt x="9455" y="41587"/>
                    <a:pt x="9622" y="42172"/>
                    <a:pt x="9961" y="42693"/>
                  </a:cubicBezTo>
                  <a:cubicBezTo>
                    <a:pt x="9949" y="42736"/>
                    <a:pt x="9934" y="42779"/>
                    <a:pt x="9923" y="42812"/>
                  </a:cubicBezTo>
                  <a:lnTo>
                    <a:pt x="9901" y="42876"/>
                  </a:lnTo>
                  <a:cubicBezTo>
                    <a:pt x="9472" y="44235"/>
                    <a:pt x="9929" y="45567"/>
                    <a:pt x="11201" y="46636"/>
                  </a:cubicBezTo>
                  <a:cubicBezTo>
                    <a:pt x="13517" y="48587"/>
                    <a:pt x="15510" y="50000"/>
                    <a:pt x="17476" y="51079"/>
                  </a:cubicBezTo>
                  <a:cubicBezTo>
                    <a:pt x="17868" y="51294"/>
                    <a:pt x="18228" y="51401"/>
                    <a:pt x="18588" y="51401"/>
                  </a:cubicBezTo>
                  <a:cubicBezTo>
                    <a:pt x="19110" y="51401"/>
                    <a:pt x="19604" y="51170"/>
                    <a:pt x="20109" y="50704"/>
                  </a:cubicBezTo>
                  <a:cubicBezTo>
                    <a:pt x="20801" y="50064"/>
                    <a:pt x="21097" y="49291"/>
                    <a:pt x="21387" y="48549"/>
                  </a:cubicBezTo>
                  <a:cubicBezTo>
                    <a:pt x="21511" y="48232"/>
                    <a:pt x="21624" y="47937"/>
                    <a:pt x="21768" y="47657"/>
                  </a:cubicBezTo>
                  <a:cubicBezTo>
                    <a:pt x="21838" y="47518"/>
                    <a:pt x="21892" y="47372"/>
                    <a:pt x="21946" y="47233"/>
                  </a:cubicBezTo>
                  <a:cubicBezTo>
                    <a:pt x="22037" y="47007"/>
                    <a:pt x="22101" y="46868"/>
                    <a:pt x="22160" y="46776"/>
                  </a:cubicBezTo>
                  <a:cubicBezTo>
                    <a:pt x="22359" y="46717"/>
                    <a:pt x="22559" y="46668"/>
                    <a:pt x="22757" y="46631"/>
                  </a:cubicBezTo>
                  <a:cubicBezTo>
                    <a:pt x="22956" y="46631"/>
                    <a:pt x="23133" y="46598"/>
                    <a:pt x="23300" y="46551"/>
                  </a:cubicBezTo>
                  <a:cubicBezTo>
                    <a:pt x="23519" y="46528"/>
                    <a:pt x="23736" y="46516"/>
                    <a:pt x="23952" y="46516"/>
                  </a:cubicBezTo>
                  <a:cubicBezTo>
                    <a:pt x="28004" y="46516"/>
                    <a:pt x="31442" y="50471"/>
                    <a:pt x="33432" y="53776"/>
                  </a:cubicBezTo>
                  <a:cubicBezTo>
                    <a:pt x="33925" y="54592"/>
                    <a:pt x="34495" y="55306"/>
                    <a:pt x="35086" y="55990"/>
                  </a:cubicBezTo>
                  <a:cubicBezTo>
                    <a:pt x="35968" y="57627"/>
                    <a:pt x="37042" y="59149"/>
                    <a:pt x="38105" y="60631"/>
                  </a:cubicBezTo>
                  <a:lnTo>
                    <a:pt x="38396" y="61039"/>
                  </a:lnTo>
                  <a:cubicBezTo>
                    <a:pt x="38514" y="61205"/>
                    <a:pt x="38669" y="61410"/>
                    <a:pt x="38869" y="61560"/>
                  </a:cubicBezTo>
                  <a:cubicBezTo>
                    <a:pt x="38981" y="61936"/>
                    <a:pt x="39100" y="62301"/>
                    <a:pt x="39256" y="62630"/>
                  </a:cubicBezTo>
                  <a:cubicBezTo>
                    <a:pt x="39519" y="63193"/>
                    <a:pt x="39819" y="63731"/>
                    <a:pt x="40131" y="64262"/>
                  </a:cubicBezTo>
                  <a:cubicBezTo>
                    <a:pt x="40635" y="66357"/>
                    <a:pt x="41533" y="68162"/>
                    <a:pt x="42311" y="69560"/>
                  </a:cubicBezTo>
                  <a:lnTo>
                    <a:pt x="42355" y="69635"/>
                  </a:lnTo>
                  <a:cubicBezTo>
                    <a:pt x="42494" y="69893"/>
                    <a:pt x="42683" y="70237"/>
                    <a:pt x="43112" y="70386"/>
                  </a:cubicBezTo>
                  <a:cubicBezTo>
                    <a:pt x="43945" y="70677"/>
                    <a:pt x="44724" y="71085"/>
                    <a:pt x="45546" y="71515"/>
                  </a:cubicBezTo>
                  <a:cubicBezTo>
                    <a:pt x="46824" y="72181"/>
                    <a:pt x="48145" y="72868"/>
                    <a:pt x="49688" y="73089"/>
                  </a:cubicBezTo>
                  <a:cubicBezTo>
                    <a:pt x="50756" y="73245"/>
                    <a:pt x="51633" y="73411"/>
                    <a:pt x="52342" y="74046"/>
                  </a:cubicBezTo>
                  <a:cubicBezTo>
                    <a:pt x="52600" y="74276"/>
                    <a:pt x="52852" y="74388"/>
                    <a:pt x="53104" y="74388"/>
                  </a:cubicBezTo>
                  <a:cubicBezTo>
                    <a:pt x="53599" y="74388"/>
                    <a:pt x="53851" y="73981"/>
                    <a:pt x="54002" y="73739"/>
                  </a:cubicBezTo>
                  <a:cubicBezTo>
                    <a:pt x="54039" y="73674"/>
                    <a:pt x="54093" y="73589"/>
                    <a:pt x="54131" y="73545"/>
                  </a:cubicBezTo>
                  <a:cubicBezTo>
                    <a:pt x="54592" y="73443"/>
                    <a:pt x="54748" y="73191"/>
                    <a:pt x="54802" y="72992"/>
                  </a:cubicBezTo>
                  <a:cubicBezTo>
                    <a:pt x="54921" y="72541"/>
                    <a:pt x="54555" y="72208"/>
                    <a:pt x="54373" y="72052"/>
                  </a:cubicBezTo>
                  <a:cubicBezTo>
                    <a:pt x="53835" y="71306"/>
                    <a:pt x="53664" y="70413"/>
                    <a:pt x="53481" y="69463"/>
                  </a:cubicBezTo>
                  <a:cubicBezTo>
                    <a:pt x="53384" y="68936"/>
                    <a:pt x="53271" y="68400"/>
                    <a:pt x="53104" y="67872"/>
                  </a:cubicBezTo>
                  <a:cubicBezTo>
                    <a:pt x="53201" y="67577"/>
                    <a:pt x="53277" y="67249"/>
                    <a:pt x="53303" y="66900"/>
                  </a:cubicBezTo>
                  <a:cubicBezTo>
                    <a:pt x="53481" y="64686"/>
                    <a:pt x="54942" y="62146"/>
                    <a:pt x="55774" y="60121"/>
                  </a:cubicBezTo>
                  <a:cubicBezTo>
                    <a:pt x="56779" y="57692"/>
                    <a:pt x="59492" y="57337"/>
                    <a:pt x="61184" y="55651"/>
                  </a:cubicBezTo>
                  <a:cubicBezTo>
                    <a:pt x="61227" y="55629"/>
                    <a:pt x="61271" y="55608"/>
                    <a:pt x="61297" y="55597"/>
                  </a:cubicBezTo>
                  <a:cubicBezTo>
                    <a:pt x="63011" y="55016"/>
                    <a:pt x="64778" y="54416"/>
                    <a:pt x="66057" y="53099"/>
                  </a:cubicBezTo>
                  <a:cubicBezTo>
                    <a:pt x="66272" y="52879"/>
                    <a:pt x="66535" y="52663"/>
                    <a:pt x="66820" y="52433"/>
                  </a:cubicBezTo>
                  <a:cubicBezTo>
                    <a:pt x="67819" y="51627"/>
                    <a:pt x="69183" y="50526"/>
                    <a:pt x="68447" y="48425"/>
                  </a:cubicBezTo>
                  <a:cubicBezTo>
                    <a:pt x="68427" y="48361"/>
                    <a:pt x="68427" y="48329"/>
                    <a:pt x="68420" y="48329"/>
                  </a:cubicBezTo>
                  <a:cubicBezTo>
                    <a:pt x="68469" y="48264"/>
                    <a:pt x="68710" y="48168"/>
                    <a:pt x="68839" y="48113"/>
                  </a:cubicBezTo>
                  <a:cubicBezTo>
                    <a:pt x="68893" y="48093"/>
                    <a:pt x="68942" y="48071"/>
                    <a:pt x="68995" y="48049"/>
                  </a:cubicBezTo>
                  <a:cubicBezTo>
                    <a:pt x="69119" y="49204"/>
                    <a:pt x="69942" y="49301"/>
                    <a:pt x="70205" y="49301"/>
                  </a:cubicBezTo>
                  <a:cubicBezTo>
                    <a:pt x="70683" y="49301"/>
                    <a:pt x="71160" y="49060"/>
                    <a:pt x="71418" y="48931"/>
                  </a:cubicBezTo>
                  <a:cubicBezTo>
                    <a:pt x="72198" y="48538"/>
                    <a:pt x="73057" y="48254"/>
                    <a:pt x="74207" y="48006"/>
                  </a:cubicBezTo>
                  <a:cubicBezTo>
                    <a:pt x="74266" y="47996"/>
                    <a:pt x="74325" y="47969"/>
                    <a:pt x="74378" y="47937"/>
                  </a:cubicBezTo>
                  <a:cubicBezTo>
                    <a:pt x="74454" y="47883"/>
                    <a:pt x="74459" y="47409"/>
                    <a:pt x="74459" y="47409"/>
                  </a:cubicBezTo>
                  <a:cubicBezTo>
                    <a:pt x="74797" y="46776"/>
                    <a:pt x="75152" y="46152"/>
                    <a:pt x="75377" y="45470"/>
                  </a:cubicBezTo>
                  <a:cubicBezTo>
                    <a:pt x="75700" y="44483"/>
                    <a:pt x="75598" y="43322"/>
                    <a:pt x="75640" y="42296"/>
                  </a:cubicBezTo>
                  <a:cubicBezTo>
                    <a:pt x="75667" y="41543"/>
                    <a:pt x="76071" y="40883"/>
                    <a:pt x="76248" y="40157"/>
                  </a:cubicBezTo>
                  <a:cubicBezTo>
                    <a:pt x="76582" y="39271"/>
                    <a:pt x="76527" y="38391"/>
                    <a:pt x="76087" y="37573"/>
                  </a:cubicBezTo>
                  <a:cubicBezTo>
                    <a:pt x="76044" y="37412"/>
                    <a:pt x="75995" y="37256"/>
                    <a:pt x="75947" y="37101"/>
                  </a:cubicBezTo>
                  <a:cubicBezTo>
                    <a:pt x="75952" y="37010"/>
                    <a:pt x="75925" y="36928"/>
                    <a:pt x="75866" y="36864"/>
                  </a:cubicBezTo>
                  <a:cubicBezTo>
                    <a:pt x="75845" y="36794"/>
                    <a:pt x="75818" y="36725"/>
                    <a:pt x="75796" y="36655"/>
                  </a:cubicBezTo>
                  <a:cubicBezTo>
                    <a:pt x="75754" y="36542"/>
                    <a:pt x="75711" y="36435"/>
                    <a:pt x="75667" y="36328"/>
                  </a:cubicBezTo>
                  <a:cubicBezTo>
                    <a:pt x="75711" y="36075"/>
                    <a:pt x="75759" y="35827"/>
                    <a:pt x="75410" y="35688"/>
                  </a:cubicBezTo>
                  <a:lnTo>
                    <a:pt x="75410" y="35688"/>
                  </a:lnTo>
                  <a:cubicBezTo>
                    <a:pt x="75415" y="35720"/>
                    <a:pt x="75421" y="35753"/>
                    <a:pt x="75421" y="35790"/>
                  </a:cubicBezTo>
                  <a:cubicBezTo>
                    <a:pt x="75394" y="35731"/>
                    <a:pt x="75367" y="35677"/>
                    <a:pt x="75340" y="35624"/>
                  </a:cubicBezTo>
                  <a:lnTo>
                    <a:pt x="75340" y="35624"/>
                  </a:lnTo>
                  <a:cubicBezTo>
                    <a:pt x="75357" y="35629"/>
                    <a:pt x="75367" y="35634"/>
                    <a:pt x="75383" y="35639"/>
                  </a:cubicBezTo>
                  <a:cubicBezTo>
                    <a:pt x="75464" y="35393"/>
                    <a:pt x="75383" y="35220"/>
                    <a:pt x="75131" y="35123"/>
                  </a:cubicBezTo>
                  <a:cubicBezTo>
                    <a:pt x="75125" y="35135"/>
                    <a:pt x="75120" y="35145"/>
                    <a:pt x="75114" y="35156"/>
                  </a:cubicBezTo>
                  <a:cubicBezTo>
                    <a:pt x="75109" y="35145"/>
                    <a:pt x="75104" y="35135"/>
                    <a:pt x="75099" y="35129"/>
                  </a:cubicBezTo>
                  <a:cubicBezTo>
                    <a:pt x="75104" y="35123"/>
                    <a:pt x="75109" y="35118"/>
                    <a:pt x="75114" y="35118"/>
                  </a:cubicBezTo>
                  <a:cubicBezTo>
                    <a:pt x="75104" y="35103"/>
                    <a:pt x="75087" y="35091"/>
                    <a:pt x="75077" y="35081"/>
                  </a:cubicBezTo>
                  <a:cubicBezTo>
                    <a:pt x="74867" y="34645"/>
                    <a:pt x="74673" y="34211"/>
                    <a:pt x="74551" y="33732"/>
                  </a:cubicBezTo>
                  <a:cubicBezTo>
                    <a:pt x="74319" y="32846"/>
                    <a:pt x="73847" y="32061"/>
                    <a:pt x="73659" y="31159"/>
                  </a:cubicBezTo>
                  <a:cubicBezTo>
                    <a:pt x="73552" y="30655"/>
                    <a:pt x="73481" y="30144"/>
                    <a:pt x="73423" y="29628"/>
                  </a:cubicBezTo>
                  <a:cubicBezTo>
                    <a:pt x="73379" y="28371"/>
                    <a:pt x="73036" y="26259"/>
                    <a:pt x="72965" y="25002"/>
                  </a:cubicBezTo>
                  <a:cubicBezTo>
                    <a:pt x="72959" y="24888"/>
                    <a:pt x="72982" y="24848"/>
                    <a:pt x="73021" y="24848"/>
                  </a:cubicBezTo>
                  <a:cubicBezTo>
                    <a:pt x="73114" y="24848"/>
                    <a:pt x="73301" y="25065"/>
                    <a:pt x="73454" y="25065"/>
                  </a:cubicBezTo>
                  <a:cubicBezTo>
                    <a:pt x="73479" y="25065"/>
                    <a:pt x="73502" y="25059"/>
                    <a:pt x="73525" y="25046"/>
                  </a:cubicBezTo>
                  <a:lnTo>
                    <a:pt x="73525" y="25019"/>
                  </a:lnTo>
                  <a:lnTo>
                    <a:pt x="73525" y="24992"/>
                  </a:lnTo>
                  <a:cubicBezTo>
                    <a:pt x="73277" y="24878"/>
                    <a:pt x="73111" y="24712"/>
                    <a:pt x="72992" y="24487"/>
                  </a:cubicBezTo>
                  <a:lnTo>
                    <a:pt x="72992" y="23197"/>
                  </a:lnTo>
                  <a:cubicBezTo>
                    <a:pt x="72992" y="22795"/>
                    <a:pt x="72923" y="22381"/>
                    <a:pt x="73014" y="21999"/>
                  </a:cubicBezTo>
                  <a:cubicBezTo>
                    <a:pt x="73057" y="21816"/>
                    <a:pt x="73004" y="21597"/>
                    <a:pt x="72939" y="21409"/>
                  </a:cubicBezTo>
                  <a:cubicBezTo>
                    <a:pt x="72213" y="20791"/>
                    <a:pt x="71224" y="20613"/>
                    <a:pt x="70285" y="20581"/>
                  </a:cubicBezTo>
                  <a:cubicBezTo>
                    <a:pt x="70252" y="20619"/>
                    <a:pt x="70199" y="20646"/>
                    <a:pt x="70113" y="20662"/>
                  </a:cubicBezTo>
                  <a:cubicBezTo>
                    <a:pt x="70089" y="20665"/>
                    <a:pt x="70066" y="20666"/>
                    <a:pt x="70043" y="20666"/>
                  </a:cubicBezTo>
                  <a:cubicBezTo>
                    <a:pt x="70020" y="20666"/>
                    <a:pt x="69998" y="20665"/>
                    <a:pt x="69974" y="20662"/>
                  </a:cubicBezTo>
                  <a:cubicBezTo>
                    <a:pt x="69806" y="20651"/>
                    <a:pt x="69667" y="20566"/>
                    <a:pt x="69592" y="20405"/>
                  </a:cubicBezTo>
                  <a:cubicBezTo>
                    <a:pt x="69329" y="20296"/>
                    <a:pt x="69097" y="20125"/>
                    <a:pt x="68846" y="19974"/>
                  </a:cubicBezTo>
                  <a:cubicBezTo>
                    <a:pt x="68834" y="19974"/>
                    <a:pt x="68824" y="19964"/>
                    <a:pt x="68819" y="19964"/>
                  </a:cubicBezTo>
                  <a:cubicBezTo>
                    <a:pt x="68496" y="19850"/>
                    <a:pt x="68189" y="19684"/>
                    <a:pt x="67879" y="19528"/>
                  </a:cubicBezTo>
                  <a:cubicBezTo>
                    <a:pt x="67599" y="19421"/>
                    <a:pt x="67314" y="19329"/>
                    <a:pt x="67024" y="19249"/>
                  </a:cubicBezTo>
                  <a:cubicBezTo>
                    <a:pt x="66965" y="19233"/>
                    <a:pt x="66932" y="19185"/>
                    <a:pt x="66927" y="19136"/>
                  </a:cubicBezTo>
                  <a:cubicBezTo>
                    <a:pt x="66756" y="19092"/>
                    <a:pt x="66582" y="19066"/>
                    <a:pt x="66402" y="19066"/>
                  </a:cubicBezTo>
                  <a:cubicBezTo>
                    <a:pt x="66096" y="19066"/>
                    <a:pt x="65774" y="19142"/>
                    <a:pt x="65429" y="19334"/>
                  </a:cubicBezTo>
                  <a:cubicBezTo>
                    <a:pt x="65369" y="19370"/>
                    <a:pt x="65281" y="19392"/>
                    <a:pt x="65182" y="19392"/>
                  </a:cubicBezTo>
                  <a:cubicBezTo>
                    <a:pt x="65147" y="19392"/>
                    <a:pt x="65111" y="19389"/>
                    <a:pt x="65074" y="19383"/>
                  </a:cubicBezTo>
                  <a:cubicBezTo>
                    <a:pt x="64418" y="19475"/>
                    <a:pt x="63779" y="19431"/>
                    <a:pt x="63113" y="19517"/>
                  </a:cubicBezTo>
                  <a:cubicBezTo>
                    <a:pt x="63044" y="19528"/>
                    <a:pt x="62973" y="19539"/>
                    <a:pt x="62908" y="19545"/>
                  </a:cubicBezTo>
                  <a:cubicBezTo>
                    <a:pt x="62732" y="19604"/>
                    <a:pt x="62549" y="19624"/>
                    <a:pt x="62360" y="19631"/>
                  </a:cubicBezTo>
                  <a:cubicBezTo>
                    <a:pt x="61861" y="19716"/>
                    <a:pt x="61356" y="19829"/>
                    <a:pt x="60884" y="19969"/>
                  </a:cubicBezTo>
                  <a:cubicBezTo>
                    <a:pt x="60734" y="20089"/>
                    <a:pt x="60570" y="20175"/>
                    <a:pt x="60363" y="20175"/>
                  </a:cubicBezTo>
                  <a:cubicBezTo>
                    <a:pt x="60310" y="20175"/>
                    <a:pt x="60255" y="20169"/>
                    <a:pt x="60196" y="20157"/>
                  </a:cubicBezTo>
                  <a:cubicBezTo>
                    <a:pt x="60201" y="20157"/>
                    <a:pt x="60201" y="20157"/>
                    <a:pt x="60201" y="20152"/>
                  </a:cubicBezTo>
                  <a:lnTo>
                    <a:pt x="60201" y="20152"/>
                  </a:lnTo>
                  <a:cubicBezTo>
                    <a:pt x="60122" y="20165"/>
                    <a:pt x="60045" y="20171"/>
                    <a:pt x="59968" y="20171"/>
                  </a:cubicBezTo>
                  <a:cubicBezTo>
                    <a:pt x="59794" y="20171"/>
                    <a:pt x="59625" y="20138"/>
                    <a:pt x="59449" y="20071"/>
                  </a:cubicBezTo>
                  <a:cubicBezTo>
                    <a:pt x="59191" y="19996"/>
                    <a:pt x="58944" y="19882"/>
                    <a:pt x="58703" y="19753"/>
                  </a:cubicBezTo>
                  <a:cubicBezTo>
                    <a:pt x="58407" y="19673"/>
                    <a:pt x="58122" y="19668"/>
                    <a:pt x="57768" y="19663"/>
                  </a:cubicBezTo>
                  <a:cubicBezTo>
                    <a:pt x="57719" y="19663"/>
                    <a:pt x="57676" y="19663"/>
                    <a:pt x="57634" y="19657"/>
                  </a:cubicBezTo>
                  <a:cubicBezTo>
                    <a:pt x="57591" y="19669"/>
                    <a:pt x="57549" y="19675"/>
                    <a:pt x="57506" y="19675"/>
                  </a:cubicBezTo>
                  <a:cubicBezTo>
                    <a:pt x="57415" y="19675"/>
                    <a:pt x="57323" y="19646"/>
                    <a:pt x="57235" y="19587"/>
                  </a:cubicBezTo>
                  <a:cubicBezTo>
                    <a:pt x="57188" y="19572"/>
                    <a:pt x="57133" y="19555"/>
                    <a:pt x="57086" y="19534"/>
                  </a:cubicBezTo>
                  <a:cubicBezTo>
                    <a:pt x="56889" y="19452"/>
                    <a:pt x="56566" y="19322"/>
                    <a:pt x="56295" y="19322"/>
                  </a:cubicBezTo>
                  <a:cubicBezTo>
                    <a:pt x="56248" y="19322"/>
                    <a:pt x="56204" y="19326"/>
                    <a:pt x="56161" y="19334"/>
                  </a:cubicBezTo>
                  <a:cubicBezTo>
                    <a:pt x="56086" y="19431"/>
                    <a:pt x="56005" y="19539"/>
                    <a:pt x="55925" y="19614"/>
                  </a:cubicBezTo>
                  <a:cubicBezTo>
                    <a:pt x="55920" y="19577"/>
                    <a:pt x="55914" y="19545"/>
                    <a:pt x="55914" y="19507"/>
                  </a:cubicBezTo>
                  <a:cubicBezTo>
                    <a:pt x="55893" y="19545"/>
                    <a:pt x="55876" y="19577"/>
                    <a:pt x="55866" y="19619"/>
                  </a:cubicBezTo>
                  <a:cubicBezTo>
                    <a:pt x="55861" y="19636"/>
                    <a:pt x="55856" y="19646"/>
                    <a:pt x="55856" y="19657"/>
                  </a:cubicBezTo>
                  <a:cubicBezTo>
                    <a:pt x="55871" y="19652"/>
                    <a:pt x="55888" y="19652"/>
                    <a:pt x="55903" y="19652"/>
                  </a:cubicBezTo>
                  <a:cubicBezTo>
                    <a:pt x="55920" y="19867"/>
                    <a:pt x="55876" y="20028"/>
                    <a:pt x="55791" y="20152"/>
                  </a:cubicBezTo>
                  <a:cubicBezTo>
                    <a:pt x="55753" y="20179"/>
                    <a:pt x="55710" y="20200"/>
                    <a:pt x="55667" y="20221"/>
                  </a:cubicBezTo>
                  <a:cubicBezTo>
                    <a:pt x="55603" y="20248"/>
                    <a:pt x="55533" y="20264"/>
                    <a:pt x="55462" y="20264"/>
                  </a:cubicBezTo>
                  <a:cubicBezTo>
                    <a:pt x="55393" y="20264"/>
                    <a:pt x="55323" y="20248"/>
                    <a:pt x="55259" y="20221"/>
                  </a:cubicBezTo>
                  <a:cubicBezTo>
                    <a:pt x="55205" y="20200"/>
                    <a:pt x="55162" y="20167"/>
                    <a:pt x="55119" y="20135"/>
                  </a:cubicBezTo>
                  <a:cubicBezTo>
                    <a:pt x="55103" y="20043"/>
                    <a:pt x="55108" y="19942"/>
                    <a:pt x="55114" y="19840"/>
                  </a:cubicBezTo>
                  <a:cubicBezTo>
                    <a:pt x="54889" y="19528"/>
                    <a:pt x="54716" y="19260"/>
                    <a:pt x="54276" y="19205"/>
                  </a:cubicBezTo>
                  <a:cubicBezTo>
                    <a:pt x="54044" y="19185"/>
                    <a:pt x="53846" y="19115"/>
                    <a:pt x="53632" y="19024"/>
                  </a:cubicBezTo>
                  <a:cubicBezTo>
                    <a:pt x="53369" y="18907"/>
                    <a:pt x="53140" y="18815"/>
                    <a:pt x="52929" y="18815"/>
                  </a:cubicBezTo>
                  <a:cubicBezTo>
                    <a:pt x="52713" y="18815"/>
                    <a:pt x="52516" y="18912"/>
                    <a:pt x="52325" y="19180"/>
                  </a:cubicBezTo>
                  <a:cubicBezTo>
                    <a:pt x="52229" y="19314"/>
                    <a:pt x="52100" y="19394"/>
                    <a:pt x="51961" y="19470"/>
                  </a:cubicBezTo>
                  <a:cubicBezTo>
                    <a:pt x="51861" y="19544"/>
                    <a:pt x="51746" y="19595"/>
                    <a:pt x="51588" y="19595"/>
                  </a:cubicBezTo>
                  <a:cubicBezTo>
                    <a:pt x="51566" y="19595"/>
                    <a:pt x="51543" y="19594"/>
                    <a:pt x="51520" y="19592"/>
                  </a:cubicBezTo>
                  <a:cubicBezTo>
                    <a:pt x="51026" y="19545"/>
                    <a:pt x="50865" y="19222"/>
                    <a:pt x="50756" y="18857"/>
                  </a:cubicBezTo>
                  <a:cubicBezTo>
                    <a:pt x="50607" y="18669"/>
                    <a:pt x="50451" y="18496"/>
                    <a:pt x="50273" y="18342"/>
                  </a:cubicBezTo>
                  <a:cubicBezTo>
                    <a:pt x="50225" y="18320"/>
                    <a:pt x="50188" y="18287"/>
                    <a:pt x="50156" y="18238"/>
                  </a:cubicBezTo>
                  <a:cubicBezTo>
                    <a:pt x="50032" y="18142"/>
                    <a:pt x="49893" y="18057"/>
                    <a:pt x="49737" y="17975"/>
                  </a:cubicBezTo>
                  <a:cubicBezTo>
                    <a:pt x="48194" y="17192"/>
                    <a:pt x="46340" y="16949"/>
                    <a:pt x="44681" y="16504"/>
                  </a:cubicBezTo>
                  <a:cubicBezTo>
                    <a:pt x="43252" y="16118"/>
                    <a:pt x="41619" y="15811"/>
                    <a:pt x="40394" y="14940"/>
                  </a:cubicBezTo>
                  <a:cubicBezTo>
                    <a:pt x="39975" y="14645"/>
                    <a:pt x="39690" y="14312"/>
                    <a:pt x="39513" y="13941"/>
                  </a:cubicBezTo>
                  <a:cubicBezTo>
                    <a:pt x="39308" y="13770"/>
                    <a:pt x="39293" y="13554"/>
                    <a:pt x="39314" y="13334"/>
                  </a:cubicBezTo>
                  <a:cubicBezTo>
                    <a:pt x="39228" y="12850"/>
                    <a:pt x="39271" y="12319"/>
                    <a:pt x="39405" y="11754"/>
                  </a:cubicBezTo>
                  <a:lnTo>
                    <a:pt x="39410" y="11749"/>
                  </a:lnTo>
                  <a:cubicBezTo>
                    <a:pt x="39470" y="9213"/>
                    <a:pt x="39556" y="6673"/>
                    <a:pt x="39636" y="4137"/>
                  </a:cubicBezTo>
                  <a:cubicBezTo>
                    <a:pt x="39648" y="3906"/>
                    <a:pt x="39653" y="3681"/>
                    <a:pt x="39663" y="3455"/>
                  </a:cubicBezTo>
                  <a:cubicBezTo>
                    <a:pt x="40061" y="1080"/>
                    <a:pt x="40061" y="1058"/>
                    <a:pt x="37708" y="887"/>
                  </a:cubicBezTo>
                  <a:cubicBezTo>
                    <a:pt x="33705" y="597"/>
                    <a:pt x="29698" y="328"/>
                    <a:pt x="25475" y="33"/>
                  </a:cubicBezTo>
                  <a:cubicBezTo>
                    <a:pt x="25391" y="38"/>
                    <a:pt x="25307" y="39"/>
                    <a:pt x="25222" y="39"/>
                  </a:cubicBezTo>
                  <a:cubicBezTo>
                    <a:pt x="24828" y="39"/>
                    <a:pt x="24426" y="0"/>
                    <a:pt x="240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681" name="Google Shape;681;p48"/>
            <p:cNvSpPr/>
            <p:nvPr/>
          </p:nvSpPr>
          <p:spPr>
            <a:xfrm>
              <a:off x="3835475" y="3609475"/>
              <a:ext cx="8500" cy="6075"/>
            </a:xfrm>
            <a:custGeom>
              <a:avLst/>
              <a:gdLst/>
              <a:ahLst/>
              <a:cxnLst/>
              <a:rect l="l" t="t" r="r" b="b"/>
              <a:pathLst>
                <a:path w="340" h="243" extrusionOk="0">
                  <a:moveTo>
                    <a:pt x="49" y="0"/>
                  </a:moveTo>
                  <a:cubicBezTo>
                    <a:pt x="0" y="124"/>
                    <a:pt x="32" y="226"/>
                    <a:pt x="146" y="243"/>
                  </a:cubicBezTo>
                  <a:cubicBezTo>
                    <a:pt x="167" y="243"/>
                    <a:pt x="188" y="243"/>
                    <a:pt x="210" y="238"/>
                  </a:cubicBezTo>
                  <a:cubicBezTo>
                    <a:pt x="312" y="216"/>
                    <a:pt x="339" y="119"/>
                    <a:pt x="295" y="7"/>
                  </a:cubicBezTo>
                  <a:cubicBezTo>
                    <a:pt x="216" y="7"/>
                    <a:pt x="129" y="0"/>
                    <a:pt x="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682" name="Google Shape;682;p48"/>
            <p:cNvSpPr/>
            <p:nvPr/>
          </p:nvSpPr>
          <p:spPr>
            <a:xfrm>
              <a:off x="2925675" y="3020950"/>
              <a:ext cx="1172250" cy="600800"/>
            </a:xfrm>
            <a:custGeom>
              <a:avLst/>
              <a:gdLst/>
              <a:ahLst/>
              <a:cxnLst/>
              <a:rect l="l" t="t" r="r" b="b"/>
              <a:pathLst>
                <a:path w="46890" h="24032" extrusionOk="0">
                  <a:moveTo>
                    <a:pt x="1221" y="0"/>
                  </a:moveTo>
                  <a:cubicBezTo>
                    <a:pt x="923" y="0"/>
                    <a:pt x="707" y="111"/>
                    <a:pt x="549" y="296"/>
                  </a:cubicBezTo>
                  <a:cubicBezTo>
                    <a:pt x="506" y="291"/>
                    <a:pt x="464" y="291"/>
                    <a:pt x="415" y="291"/>
                  </a:cubicBezTo>
                  <a:cubicBezTo>
                    <a:pt x="425" y="340"/>
                    <a:pt x="437" y="393"/>
                    <a:pt x="442" y="442"/>
                  </a:cubicBezTo>
                  <a:cubicBezTo>
                    <a:pt x="259" y="753"/>
                    <a:pt x="174" y="1183"/>
                    <a:pt x="120" y="1645"/>
                  </a:cubicBezTo>
                  <a:cubicBezTo>
                    <a:pt x="65" y="2118"/>
                    <a:pt x="1" y="2639"/>
                    <a:pt x="340" y="2929"/>
                  </a:cubicBezTo>
                  <a:cubicBezTo>
                    <a:pt x="335" y="2966"/>
                    <a:pt x="328" y="3015"/>
                    <a:pt x="318" y="3053"/>
                  </a:cubicBezTo>
                  <a:cubicBezTo>
                    <a:pt x="291" y="3202"/>
                    <a:pt x="270" y="3353"/>
                    <a:pt x="248" y="3504"/>
                  </a:cubicBezTo>
                  <a:cubicBezTo>
                    <a:pt x="259" y="3509"/>
                    <a:pt x="276" y="3509"/>
                    <a:pt x="286" y="3514"/>
                  </a:cubicBezTo>
                  <a:cubicBezTo>
                    <a:pt x="345" y="3460"/>
                    <a:pt x="404" y="3413"/>
                    <a:pt x="479" y="3370"/>
                  </a:cubicBezTo>
                  <a:cubicBezTo>
                    <a:pt x="503" y="3370"/>
                    <a:pt x="527" y="3369"/>
                    <a:pt x="552" y="3369"/>
                  </a:cubicBezTo>
                  <a:cubicBezTo>
                    <a:pt x="945" y="3369"/>
                    <a:pt x="1347" y="3408"/>
                    <a:pt x="1741" y="3408"/>
                  </a:cubicBezTo>
                  <a:cubicBezTo>
                    <a:pt x="1826" y="3408"/>
                    <a:pt x="1910" y="3407"/>
                    <a:pt x="1994" y="3402"/>
                  </a:cubicBezTo>
                  <a:cubicBezTo>
                    <a:pt x="6217" y="3697"/>
                    <a:pt x="10224" y="3966"/>
                    <a:pt x="14227" y="4256"/>
                  </a:cubicBezTo>
                  <a:cubicBezTo>
                    <a:pt x="16580" y="4427"/>
                    <a:pt x="16580" y="4449"/>
                    <a:pt x="16182" y="6824"/>
                  </a:cubicBezTo>
                  <a:cubicBezTo>
                    <a:pt x="16172" y="7050"/>
                    <a:pt x="16167" y="7275"/>
                    <a:pt x="16155" y="7506"/>
                  </a:cubicBezTo>
                  <a:cubicBezTo>
                    <a:pt x="16075" y="10042"/>
                    <a:pt x="15989" y="12582"/>
                    <a:pt x="15929" y="15118"/>
                  </a:cubicBezTo>
                  <a:lnTo>
                    <a:pt x="15924" y="15123"/>
                  </a:lnTo>
                  <a:cubicBezTo>
                    <a:pt x="15790" y="15688"/>
                    <a:pt x="15747" y="16219"/>
                    <a:pt x="15833" y="16703"/>
                  </a:cubicBezTo>
                  <a:cubicBezTo>
                    <a:pt x="15812" y="16923"/>
                    <a:pt x="15827" y="17139"/>
                    <a:pt x="16032" y="17310"/>
                  </a:cubicBezTo>
                  <a:cubicBezTo>
                    <a:pt x="16209" y="17681"/>
                    <a:pt x="16494" y="18014"/>
                    <a:pt x="16913" y="18309"/>
                  </a:cubicBezTo>
                  <a:cubicBezTo>
                    <a:pt x="18138" y="19180"/>
                    <a:pt x="19771" y="19487"/>
                    <a:pt x="21200" y="19873"/>
                  </a:cubicBezTo>
                  <a:cubicBezTo>
                    <a:pt x="22859" y="20318"/>
                    <a:pt x="24713" y="20561"/>
                    <a:pt x="26256" y="21344"/>
                  </a:cubicBezTo>
                  <a:cubicBezTo>
                    <a:pt x="26412" y="21426"/>
                    <a:pt x="26551" y="21511"/>
                    <a:pt x="26675" y="21607"/>
                  </a:cubicBezTo>
                  <a:cubicBezTo>
                    <a:pt x="26707" y="21656"/>
                    <a:pt x="26744" y="21689"/>
                    <a:pt x="26792" y="21711"/>
                  </a:cubicBezTo>
                  <a:cubicBezTo>
                    <a:pt x="26970" y="21865"/>
                    <a:pt x="27126" y="22038"/>
                    <a:pt x="27275" y="22226"/>
                  </a:cubicBezTo>
                  <a:cubicBezTo>
                    <a:pt x="27384" y="22591"/>
                    <a:pt x="27545" y="22914"/>
                    <a:pt x="28039" y="22961"/>
                  </a:cubicBezTo>
                  <a:cubicBezTo>
                    <a:pt x="28062" y="22963"/>
                    <a:pt x="28085" y="22964"/>
                    <a:pt x="28107" y="22964"/>
                  </a:cubicBezTo>
                  <a:cubicBezTo>
                    <a:pt x="28265" y="22964"/>
                    <a:pt x="28380" y="22913"/>
                    <a:pt x="28480" y="22839"/>
                  </a:cubicBezTo>
                  <a:cubicBezTo>
                    <a:pt x="28619" y="22763"/>
                    <a:pt x="28748" y="22683"/>
                    <a:pt x="28844" y="22549"/>
                  </a:cubicBezTo>
                  <a:cubicBezTo>
                    <a:pt x="29035" y="22281"/>
                    <a:pt x="29232" y="22184"/>
                    <a:pt x="29448" y="22184"/>
                  </a:cubicBezTo>
                  <a:cubicBezTo>
                    <a:pt x="29659" y="22184"/>
                    <a:pt x="29888" y="22276"/>
                    <a:pt x="30151" y="22393"/>
                  </a:cubicBezTo>
                  <a:cubicBezTo>
                    <a:pt x="30365" y="22484"/>
                    <a:pt x="30563" y="22554"/>
                    <a:pt x="30795" y="22574"/>
                  </a:cubicBezTo>
                  <a:cubicBezTo>
                    <a:pt x="31235" y="22629"/>
                    <a:pt x="31408" y="22897"/>
                    <a:pt x="31633" y="23209"/>
                  </a:cubicBezTo>
                  <a:cubicBezTo>
                    <a:pt x="31627" y="23311"/>
                    <a:pt x="31622" y="23412"/>
                    <a:pt x="31638" y="23504"/>
                  </a:cubicBezTo>
                  <a:cubicBezTo>
                    <a:pt x="31681" y="23536"/>
                    <a:pt x="31724" y="23569"/>
                    <a:pt x="31778" y="23590"/>
                  </a:cubicBezTo>
                  <a:cubicBezTo>
                    <a:pt x="31842" y="23617"/>
                    <a:pt x="31912" y="23633"/>
                    <a:pt x="31981" y="23633"/>
                  </a:cubicBezTo>
                  <a:cubicBezTo>
                    <a:pt x="32052" y="23633"/>
                    <a:pt x="32122" y="23617"/>
                    <a:pt x="32186" y="23590"/>
                  </a:cubicBezTo>
                  <a:cubicBezTo>
                    <a:pt x="32229" y="23569"/>
                    <a:pt x="32272" y="23548"/>
                    <a:pt x="32310" y="23521"/>
                  </a:cubicBezTo>
                  <a:cubicBezTo>
                    <a:pt x="32395" y="23397"/>
                    <a:pt x="32439" y="23236"/>
                    <a:pt x="32422" y="23021"/>
                  </a:cubicBezTo>
                  <a:cubicBezTo>
                    <a:pt x="32407" y="23021"/>
                    <a:pt x="32390" y="23021"/>
                    <a:pt x="32375" y="23026"/>
                  </a:cubicBezTo>
                  <a:cubicBezTo>
                    <a:pt x="32375" y="23015"/>
                    <a:pt x="32380" y="23005"/>
                    <a:pt x="32385" y="22988"/>
                  </a:cubicBezTo>
                  <a:cubicBezTo>
                    <a:pt x="32395" y="22946"/>
                    <a:pt x="32412" y="22914"/>
                    <a:pt x="32433" y="22876"/>
                  </a:cubicBezTo>
                  <a:cubicBezTo>
                    <a:pt x="32433" y="22914"/>
                    <a:pt x="32439" y="22946"/>
                    <a:pt x="32444" y="22983"/>
                  </a:cubicBezTo>
                  <a:cubicBezTo>
                    <a:pt x="32524" y="22908"/>
                    <a:pt x="32605" y="22800"/>
                    <a:pt x="32680" y="22703"/>
                  </a:cubicBezTo>
                  <a:cubicBezTo>
                    <a:pt x="32723" y="22695"/>
                    <a:pt x="32768" y="22691"/>
                    <a:pt x="32814" y="22691"/>
                  </a:cubicBezTo>
                  <a:cubicBezTo>
                    <a:pt x="33086" y="22691"/>
                    <a:pt x="33412" y="22821"/>
                    <a:pt x="33605" y="22903"/>
                  </a:cubicBezTo>
                  <a:cubicBezTo>
                    <a:pt x="33652" y="22924"/>
                    <a:pt x="33707" y="22941"/>
                    <a:pt x="33754" y="22956"/>
                  </a:cubicBezTo>
                  <a:cubicBezTo>
                    <a:pt x="33842" y="23015"/>
                    <a:pt x="33934" y="23044"/>
                    <a:pt x="34025" y="23044"/>
                  </a:cubicBezTo>
                  <a:cubicBezTo>
                    <a:pt x="34068" y="23044"/>
                    <a:pt x="34110" y="23038"/>
                    <a:pt x="34153" y="23026"/>
                  </a:cubicBezTo>
                  <a:cubicBezTo>
                    <a:pt x="34195" y="23032"/>
                    <a:pt x="34238" y="23032"/>
                    <a:pt x="34287" y="23032"/>
                  </a:cubicBezTo>
                  <a:cubicBezTo>
                    <a:pt x="34641" y="23037"/>
                    <a:pt x="34926" y="23042"/>
                    <a:pt x="35222" y="23122"/>
                  </a:cubicBezTo>
                  <a:cubicBezTo>
                    <a:pt x="35463" y="23251"/>
                    <a:pt x="35710" y="23365"/>
                    <a:pt x="35968" y="23440"/>
                  </a:cubicBezTo>
                  <a:cubicBezTo>
                    <a:pt x="36144" y="23507"/>
                    <a:pt x="36313" y="23540"/>
                    <a:pt x="36487" y="23540"/>
                  </a:cubicBezTo>
                  <a:cubicBezTo>
                    <a:pt x="36564" y="23540"/>
                    <a:pt x="36641" y="23534"/>
                    <a:pt x="36720" y="23521"/>
                  </a:cubicBezTo>
                  <a:lnTo>
                    <a:pt x="36720" y="23521"/>
                  </a:lnTo>
                  <a:cubicBezTo>
                    <a:pt x="36720" y="23526"/>
                    <a:pt x="36720" y="23526"/>
                    <a:pt x="36715" y="23526"/>
                  </a:cubicBezTo>
                  <a:cubicBezTo>
                    <a:pt x="36774" y="23538"/>
                    <a:pt x="36829" y="23544"/>
                    <a:pt x="36882" y="23544"/>
                  </a:cubicBezTo>
                  <a:cubicBezTo>
                    <a:pt x="37089" y="23544"/>
                    <a:pt x="37253" y="23458"/>
                    <a:pt x="37403" y="23338"/>
                  </a:cubicBezTo>
                  <a:cubicBezTo>
                    <a:pt x="37875" y="23198"/>
                    <a:pt x="38380" y="23085"/>
                    <a:pt x="38879" y="23000"/>
                  </a:cubicBezTo>
                  <a:cubicBezTo>
                    <a:pt x="39068" y="22993"/>
                    <a:pt x="39251" y="22973"/>
                    <a:pt x="39427" y="22914"/>
                  </a:cubicBezTo>
                  <a:cubicBezTo>
                    <a:pt x="39492" y="22908"/>
                    <a:pt x="39563" y="22897"/>
                    <a:pt x="39632" y="22886"/>
                  </a:cubicBezTo>
                  <a:cubicBezTo>
                    <a:pt x="40298" y="22800"/>
                    <a:pt x="40937" y="22844"/>
                    <a:pt x="41593" y="22752"/>
                  </a:cubicBezTo>
                  <a:cubicBezTo>
                    <a:pt x="41630" y="22758"/>
                    <a:pt x="41666" y="22761"/>
                    <a:pt x="41701" y="22761"/>
                  </a:cubicBezTo>
                  <a:cubicBezTo>
                    <a:pt x="41800" y="22761"/>
                    <a:pt x="41888" y="22739"/>
                    <a:pt x="41948" y="22703"/>
                  </a:cubicBezTo>
                  <a:cubicBezTo>
                    <a:pt x="42293" y="22511"/>
                    <a:pt x="42615" y="22435"/>
                    <a:pt x="42921" y="22435"/>
                  </a:cubicBezTo>
                  <a:cubicBezTo>
                    <a:pt x="43101" y="22435"/>
                    <a:pt x="43275" y="22461"/>
                    <a:pt x="43446" y="22505"/>
                  </a:cubicBezTo>
                  <a:cubicBezTo>
                    <a:pt x="43451" y="22554"/>
                    <a:pt x="43484" y="22602"/>
                    <a:pt x="43543" y="22618"/>
                  </a:cubicBezTo>
                  <a:cubicBezTo>
                    <a:pt x="43833" y="22698"/>
                    <a:pt x="44118" y="22790"/>
                    <a:pt x="44398" y="22897"/>
                  </a:cubicBezTo>
                  <a:cubicBezTo>
                    <a:pt x="44708" y="23053"/>
                    <a:pt x="45015" y="23219"/>
                    <a:pt x="45338" y="23333"/>
                  </a:cubicBezTo>
                  <a:cubicBezTo>
                    <a:pt x="45343" y="23333"/>
                    <a:pt x="45353" y="23343"/>
                    <a:pt x="45365" y="23343"/>
                  </a:cubicBezTo>
                  <a:cubicBezTo>
                    <a:pt x="45616" y="23494"/>
                    <a:pt x="45848" y="23665"/>
                    <a:pt x="46111" y="23774"/>
                  </a:cubicBezTo>
                  <a:cubicBezTo>
                    <a:pt x="46186" y="23935"/>
                    <a:pt x="46325" y="24020"/>
                    <a:pt x="46493" y="24031"/>
                  </a:cubicBezTo>
                  <a:cubicBezTo>
                    <a:pt x="46406" y="23945"/>
                    <a:pt x="46347" y="23838"/>
                    <a:pt x="46337" y="23709"/>
                  </a:cubicBezTo>
                  <a:lnTo>
                    <a:pt x="46332" y="23645"/>
                  </a:lnTo>
                  <a:cubicBezTo>
                    <a:pt x="46325" y="23612"/>
                    <a:pt x="46320" y="23574"/>
                    <a:pt x="46320" y="23531"/>
                  </a:cubicBezTo>
                  <a:lnTo>
                    <a:pt x="46320" y="23531"/>
                  </a:lnTo>
                  <a:cubicBezTo>
                    <a:pt x="46337" y="23536"/>
                    <a:pt x="46352" y="23548"/>
                    <a:pt x="46369" y="23553"/>
                  </a:cubicBezTo>
                  <a:cubicBezTo>
                    <a:pt x="46519" y="23504"/>
                    <a:pt x="46590" y="23360"/>
                    <a:pt x="46583" y="23090"/>
                  </a:cubicBezTo>
                  <a:cubicBezTo>
                    <a:pt x="46568" y="22167"/>
                    <a:pt x="46590" y="21243"/>
                    <a:pt x="46590" y="20318"/>
                  </a:cubicBezTo>
                  <a:cubicBezTo>
                    <a:pt x="46595" y="20147"/>
                    <a:pt x="46600" y="19970"/>
                    <a:pt x="46605" y="19797"/>
                  </a:cubicBezTo>
                  <a:cubicBezTo>
                    <a:pt x="46605" y="19733"/>
                    <a:pt x="46610" y="19663"/>
                    <a:pt x="46605" y="19594"/>
                  </a:cubicBezTo>
                  <a:cubicBezTo>
                    <a:pt x="46610" y="19432"/>
                    <a:pt x="46615" y="19271"/>
                    <a:pt x="46615" y="19110"/>
                  </a:cubicBezTo>
                  <a:cubicBezTo>
                    <a:pt x="46890" y="16289"/>
                    <a:pt x="46890" y="13469"/>
                    <a:pt x="46739" y="10643"/>
                  </a:cubicBezTo>
                  <a:lnTo>
                    <a:pt x="46761" y="10643"/>
                  </a:lnTo>
                  <a:cubicBezTo>
                    <a:pt x="46648" y="9822"/>
                    <a:pt x="46379" y="9021"/>
                    <a:pt x="46235" y="8210"/>
                  </a:cubicBezTo>
                  <a:cubicBezTo>
                    <a:pt x="46100" y="7469"/>
                    <a:pt x="46084" y="6722"/>
                    <a:pt x="45998" y="5981"/>
                  </a:cubicBezTo>
                  <a:cubicBezTo>
                    <a:pt x="45971" y="5820"/>
                    <a:pt x="45950" y="5664"/>
                    <a:pt x="45928" y="5508"/>
                  </a:cubicBezTo>
                  <a:cubicBezTo>
                    <a:pt x="45923" y="5491"/>
                    <a:pt x="45923" y="5481"/>
                    <a:pt x="45923" y="5465"/>
                  </a:cubicBezTo>
                  <a:cubicBezTo>
                    <a:pt x="45858" y="5007"/>
                    <a:pt x="45821" y="4551"/>
                    <a:pt x="45794" y="4095"/>
                  </a:cubicBezTo>
                  <a:cubicBezTo>
                    <a:pt x="45757" y="3396"/>
                    <a:pt x="45751" y="2693"/>
                    <a:pt x="45789" y="1989"/>
                  </a:cubicBezTo>
                  <a:cubicBezTo>
                    <a:pt x="45809" y="1548"/>
                    <a:pt x="45730" y="1312"/>
                    <a:pt x="45499" y="1194"/>
                  </a:cubicBezTo>
                  <a:cubicBezTo>
                    <a:pt x="45353" y="1124"/>
                    <a:pt x="45154" y="1092"/>
                    <a:pt x="44891" y="1087"/>
                  </a:cubicBezTo>
                  <a:cubicBezTo>
                    <a:pt x="35120" y="936"/>
                    <a:pt x="25353" y="747"/>
                    <a:pt x="15581" y="571"/>
                  </a:cubicBezTo>
                  <a:cubicBezTo>
                    <a:pt x="15113" y="586"/>
                    <a:pt x="14646" y="608"/>
                    <a:pt x="14178" y="624"/>
                  </a:cubicBezTo>
                  <a:lnTo>
                    <a:pt x="13233" y="591"/>
                  </a:lnTo>
                  <a:lnTo>
                    <a:pt x="12556" y="591"/>
                  </a:lnTo>
                  <a:cubicBezTo>
                    <a:pt x="12250" y="566"/>
                    <a:pt x="11944" y="527"/>
                    <a:pt x="11642" y="463"/>
                  </a:cubicBezTo>
                  <a:cubicBezTo>
                    <a:pt x="9606" y="405"/>
                    <a:pt x="7571" y="345"/>
                    <a:pt x="5540" y="286"/>
                  </a:cubicBezTo>
                  <a:cubicBezTo>
                    <a:pt x="4600" y="254"/>
                    <a:pt x="3655" y="227"/>
                    <a:pt x="2714" y="200"/>
                  </a:cubicBezTo>
                  <a:cubicBezTo>
                    <a:pt x="2708" y="199"/>
                    <a:pt x="2703" y="199"/>
                    <a:pt x="2698" y="199"/>
                  </a:cubicBezTo>
                  <a:cubicBezTo>
                    <a:pt x="2548" y="199"/>
                    <a:pt x="2382" y="247"/>
                    <a:pt x="2236" y="247"/>
                  </a:cubicBezTo>
                  <a:cubicBezTo>
                    <a:pt x="2176" y="247"/>
                    <a:pt x="2120" y="239"/>
                    <a:pt x="2069" y="216"/>
                  </a:cubicBezTo>
                  <a:cubicBezTo>
                    <a:pt x="1730" y="66"/>
                    <a:pt x="1451" y="0"/>
                    <a:pt x="12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683" name="Google Shape;683;p48"/>
            <p:cNvSpPr/>
            <p:nvPr/>
          </p:nvSpPr>
          <p:spPr>
            <a:xfrm>
              <a:off x="1976425" y="2927475"/>
              <a:ext cx="960300" cy="987850"/>
            </a:xfrm>
            <a:custGeom>
              <a:avLst/>
              <a:gdLst/>
              <a:ahLst/>
              <a:cxnLst/>
              <a:rect l="l" t="t" r="r" b="b"/>
              <a:pathLst>
                <a:path w="38412" h="39514" extrusionOk="0">
                  <a:moveTo>
                    <a:pt x="15392" y="1"/>
                  </a:moveTo>
                  <a:cubicBezTo>
                    <a:pt x="15123" y="60"/>
                    <a:pt x="14376" y="1000"/>
                    <a:pt x="14108" y="1059"/>
                  </a:cubicBezTo>
                  <a:cubicBezTo>
                    <a:pt x="11556" y="791"/>
                    <a:pt x="9005" y="566"/>
                    <a:pt x="6464" y="237"/>
                  </a:cubicBezTo>
                  <a:cubicBezTo>
                    <a:pt x="6162" y="194"/>
                    <a:pt x="5609" y="227"/>
                    <a:pt x="5534" y="172"/>
                  </a:cubicBezTo>
                  <a:cubicBezTo>
                    <a:pt x="5517" y="184"/>
                    <a:pt x="5507" y="189"/>
                    <a:pt x="5497" y="194"/>
                  </a:cubicBezTo>
                  <a:cubicBezTo>
                    <a:pt x="5529" y="286"/>
                    <a:pt x="5400" y="829"/>
                    <a:pt x="5346" y="1087"/>
                  </a:cubicBezTo>
                  <a:cubicBezTo>
                    <a:pt x="5259" y="1526"/>
                    <a:pt x="5292" y="2005"/>
                    <a:pt x="5179" y="2445"/>
                  </a:cubicBezTo>
                  <a:cubicBezTo>
                    <a:pt x="5158" y="3541"/>
                    <a:pt x="4787" y="4600"/>
                    <a:pt x="4733" y="5701"/>
                  </a:cubicBezTo>
                  <a:cubicBezTo>
                    <a:pt x="4674" y="6856"/>
                    <a:pt x="4421" y="7990"/>
                    <a:pt x="4245" y="9133"/>
                  </a:cubicBezTo>
                  <a:cubicBezTo>
                    <a:pt x="4240" y="9165"/>
                    <a:pt x="4240" y="9193"/>
                    <a:pt x="4234" y="9225"/>
                  </a:cubicBezTo>
                  <a:cubicBezTo>
                    <a:pt x="4073" y="10385"/>
                    <a:pt x="3917" y="11546"/>
                    <a:pt x="3761" y="12701"/>
                  </a:cubicBezTo>
                  <a:lnTo>
                    <a:pt x="3724" y="12701"/>
                  </a:lnTo>
                  <a:cubicBezTo>
                    <a:pt x="3707" y="12787"/>
                    <a:pt x="3697" y="12872"/>
                    <a:pt x="3680" y="12953"/>
                  </a:cubicBezTo>
                  <a:cubicBezTo>
                    <a:pt x="3514" y="13878"/>
                    <a:pt x="3471" y="14818"/>
                    <a:pt x="3342" y="15741"/>
                  </a:cubicBezTo>
                  <a:cubicBezTo>
                    <a:pt x="3342" y="15817"/>
                    <a:pt x="3337" y="15882"/>
                    <a:pt x="3332" y="15946"/>
                  </a:cubicBezTo>
                  <a:cubicBezTo>
                    <a:pt x="2326" y="23161"/>
                    <a:pt x="1333" y="30375"/>
                    <a:pt x="295" y="37585"/>
                  </a:cubicBezTo>
                  <a:cubicBezTo>
                    <a:pt x="253" y="37912"/>
                    <a:pt x="253" y="38133"/>
                    <a:pt x="339" y="38289"/>
                  </a:cubicBezTo>
                  <a:cubicBezTo>
                    <a:pt x="270" y="38460"/>
                    <a:pt x="161" y="38616"/>
                    <a:pt x="0" y="38730"/>
                  </a:cubicBezTo>
                  <a:cubicBezTo>
                    <a:pt x="270" y="39025"/>
                    <a:pt x="667" y="39089"/>
                    <a:pt x="989" y="39110"/>
                  </a:cubicBezTo>
                  <a:cubicBezTo>
                    <a:pt x="1988" y="39174"/>
                    <a:pt x="2993" y="39298"/>
                    <a:pt x="3970" y="39471"/>
                  </a:cubicBezTo>
                  <a:cubicBezTo>
                    <a:pt x="4138" y="39497"/>
                    <a:pt x="4282" y="39514"/>
                    <a:pt x="4416" y="39514"/>
                  </a:cubicBezTo>
                  <a:cubicBezTo>
                    <a:pt x="4766" y="39514"/>
                    <a:pt x="5045" y="39412"/>
                    <a:pt x="5249" y="39207"/>
                  </a:cubicBezTo>
                  <a:cubicBezTo>
                    <a:pt x="5556" y="38896"/>
                    <a:pt x="5588" y="38460"/>
                    <a:pt x="5582" y="38160"/>
                  </a:cubicBezTo>
                  <a:cubicBezTo>
                    <a:pt x="5582" y="38026"/>
                    <a:pt x="5614" y="37870"/>
                    <a:pt x="5653" y="37703"/>
                  </a:cubicBezTo>
                  <a:cubicBezTo>
                    <a:pt x="5700" y="37478"/>
                    <a:pt x="5749" y="37225"/>
                    <a:pt x="5738" y="36957"/>
                  </a:cubicBezTo>
                  <a:cubicBezTo>
                    <a:pt x="5733" y="36779"/>
                    <a:pt x="5749" y="36692"/>
                    <a:pt x="5760" y="36660"/>
                  </a:cubicBezTo>
                  <a:cubicBezTo>
                    <a:pt x="5782" y="36655"/>
                    <a:pt x="5824" y="36645"/>
                    <a:pt x="5904" y="36645"/>
                  </a:cubicBezTo>
                  <a:cubicBezTo>
                    <a:pt x="5985" y="36645"/>
                    <a:pt x="6082" y="36655"/>
                    <a:pt x="6201" y="36672"/>
                  </a:cubicBezTo>
                  <a:cubicBezTo>
                    <a:pt x="8096" y="36908"/>
                    <a:pt x="10030" y="37118"/>
                    <a:pt x="11894" y="37317"/>
                  </a:cubicBezTo>
                  <a:lnTo>
                    <a:pt x="13490" y="37493"/>
                  </a:lnTo>
                  <a:cubicBezTo>
                    <a:pt x="13528" y="37498"/>
                    <a:pt x="13570" y="37510"/>
                    <a:pt x="13619" y="37520"/>
                  </a:cubicBezTo>
                  <a:cubicBezTo>
                    <a:pt x="13737" y="37552"/>
                    <a:pt x="13882" y="37585"/>
                    <a:pt x="14038" y="37585"/>
                  </a:cubicBezTo>
                  <a:cubicBezTo>
                    <a:pt x="14210" y="37585"/>
                    <a:pt x="14361" y="37537"/>
                    <a:pt x="14490" y="37456"/>
                  </a:cubicBezTo>
                  <a:cubicBezTo>
                    <a:pt x="14629" y="37354"/>
                    <a:pt x="14736" y="37203"/>
                    <a:pt x="14790" y="37015"/>
                  </a:cubicBezTo>
                  <a:cubicBezTo>
                    <a:pt x="14683" y="36930"/>
                    <a:pt x="14629" y="36789"/>
                    <a:pt x="14683" y="36650"/>
                  </a:cubicBezTo>
                  <a:cubicBezTo>
                    <a:pt x="14726" y="36548"/>
                    <a:pt x="14795" y="36478"/>
                    <a:pt x="14876" y="36429"/>
                  </a:cubicBezTo>
                  <a:cubicBezTo>
                    <a:pt x="14924" y="36322"/>
                    <a:pt x="15000" y="36322"/>
                    <a:pt x="15112" y="36322"/>
                  </a:cubicBezTo>
                  <a:cubicBezTo>
                    <a:pt x="15199" y="36322"/>
                    <a:pt x="15306" y="36333"/>
                    <a:pt x="15408" y="36344"/>
                  </a:cubicBezTo>
                  <a:cubicBezTo>
                    <a:pt x="15456" y="36345"/>
                    <a:pt x="15504" y="36345"/>
                    <a:pt x="15552" y="36345"/>
                  </a:cubicBezTo>
                  <a:cubicBezTo>
                    <a:pt x="15996" y="36345"/>
                    <a:pt x="16439" y="36334"/>
                    <a:pt x="16881" y="36334"/>
                  </a:cubicBezTo>
                  <a:cubicBezTo>
                    <a:pt x="17307" y="36334"/>
                    <a:pt x="17731" y="36344"/>
                    <a:pt x="18153" y="36382"/>
                  </a:cubicBezTo>
                  <a:cubicBezTo>
                    <a:pt x="23510" y="36865"/>
                    <a:pt x="28861" y="37364"/>
                    <a:pt x="34211" y="37907"/>
                  </a:cubicBezTo>
                  <a:cubicBezTo>
                    <a:pt x="34361" y="37917"/>
                    <a:pt x="34495" y="37929"/>
                    <a:pt x="34614" y="37929"/>
                  </a:cubicBezTo>
                  <a:cubicBezTo>
                    <a:pt x="35000" y="37827"/>
                    <a:pt x="35268" y="37639"/>
                    <a:pt x="35462" y="37349"/>
                  </a:cubicBezTo>
                  <a:cubicBezTo>
                    <a:pt x="35489" y="37225"/>
                    <a:pt x="35511" y="37074"/>
                    <a:pt x="35516" y="36892"/>
                  </a:cubicBezTo>
                  <a:cubicBezTo>
                    <a:pt x="35559" y="35296"/>
                    <a:pt x="35779" y="33706"/>
                    <a:pt x="35925" y="32115"/>
                  </a:cubicBezTo>
                  <a:lnTo>
                    <a:pt x="35925" y="30704"/>
                  </a:lnTo>
                  <a:cubicBezTo>
                    <a:pt x="36483" y="27050"/>
                    <a:pt x="36661" y="23370"/>
                    <a:pt x="36912" y="19695"/>
                  </a:cubicBezTo>
                  <a:cubicBezTo>
                    <a:pt x="36939" y="19271"/>
                    <a:pt x="36967" y="18852"/>
                    <a:pt x="36999" y="18428"/>
                  </a:cubicBezTo>
                  <a:cubicBezTo>
                    <a:pt x="37445" y="16794"/>
                    <a:pt x="37144" y="15081"/>
                    <a:pt x="37520" y="13437"/>
                  </a:cubicBezTo>
                  <a:lnTo>
                    <a:pt x="37520" y="13432"/>
                  </a:lnTo>
                  <a:cubicBezTo>
                    <a:pt x="37574" y="12696"/>
                    <a:pt x="37628" y="11954"/>
                    <a:pt x="37681" y="11213"/>
                  </a:cubicBezTo>
                  <a:cubicBezTo>
                    <a:pt x="37725" y="10600"/>
                    <a:pt x="37767" y="9988"/>
                    <a:pt x="37810" y="9376"/>
                  </a:cubicBezTo>
                  <a:cubicBezTo>
                    <a:pt x="38144" y="8806"/>
                    <a:pt x="37740" y="7855"/>
                    <a:pt x="38208" y="7308"/>
                  </a:cubicBezTo>
                  <a:cubicBezTo>
                    <a:pt x="38213" y="7286"/>
                    <a:pt x="38213" y="7264"/>
                    <a:pt x="38218" y="7243"/>
                  </a:cubicBezTo>
                  <a:cubicBezTo>
                    <a:pt x="38240" y="7092"/>
                    <a:pt x="38261" y="6941"/>
                    <a:pt x="38288" y="6792"/>
                  </a:cubicBezTo>
                  <a:cubicBezTo>
                    <a:pt x="38298" y="6754"/>
                    <a:pt x="38305" y="6705"/>
                    <a:pt x="38310" y="6668"/>
                  </a:cubicBezTo>
                  <a:cubicBezTo>
                    <a:pt x="37971" y="6378"/>
                    <a:pt x="38035" y="5857"/>
                    <a:pt x="38090" y="5384"/>
                  </a:cubicBezTo>
                  <a:cubicBezTo>
                    <a:pt x="38144" y="4922"/>
                    <a:pt x="38229" y="4492"/>
                    <a:pt x="38412" y="4181"/>
                  </a:cubicBezTo>
                  <a:cubicBezTo>
                    <a:pt x="38407" y="4132"/>
                    <a:pt x="38395" y="4079"/>
                    <a:pt x="38385" y="4030"/>
                  </a:cubicBezTo>
                  <a:cubicBezTo>
                    <a:pt x="38197" y="4025"/>
                    <a:pt x="38003" y="4015"/>
                    <a:pt x="37815" y="4003"/>
                  </a:cubicBezTo>
                  <a:cubicBezTo>
                    <a:pt x="37714" y="3805"/>
                    <a:pt x="37517" y="3686"/>
                    <a:pt x="37127" y="3686"/>
                  </a:cubicBezTo>
                  <a:cubicBezTo>
                    <a:pt x="37044" y="3686"/>
                    <a:pt x="36951" y="3691"/>
                    <a:pt x="36848" y="3703"/>
                  </a:cubicBezTo>
                  <a:cubicBezTo>
                    <a:pt x="36821" y="3706"/>
                    <a:pt x="36794" y="3708"/>
                    <a:pt x="36767" y="3708"/>
                  </a:cubicBezTo>
                  <a:cubicBezTo>
                    <a:pt x="36536" y="3708"/>
                    <a:pt x="36316" y="3581"/>
                    <a:pt x="36268" y="3284"/>
                  </a:cubicBezTo>
                  <a:cubicBezTo>
                    <a:pt x="35913" y="3331"/>
                    <a:pt x="35565" y="3380"/>
                    <a:pt x="35216" y="3428"/>
                  </a:cubicBezTo>
                  <a:cubicBezTo>
                    <a:pt x="31826" y="3073"/>
                    <a:pt x="28435" y="2730"/>
                    <a:pt x="25045" y="2364"/>
                  </a:cubicBezTo>
                  <a:cubicBezTo>
                    <a:pt x="22097" y="2042"/>
                    <a:pt x="19152" y="1694"/>
                    <a:pt x="16203" y="1350"/>
                  </a:cubicBezTo>
                  <a:cubicBezTo>
                    <a:pt x="15742" y="1295"/>
                    <a:pt x="15687" y="527"/>
                    <a:pt x="153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684" name="Google Shape;684;p48"/>
            <p:cNvSpPr/>
            <p:nvPr/>
          </p:nvSpPr>
          <p:spPr>
            <a:xfrm>
              <a:off x="232350" y="1658175"/>
              <a:ext cx="1099850" cy="1868750"/>
            </a:xfrm>
            <a:custGeom>
              <a:avLst/>
              <a:gdLst/>
              <a:ahLst/>
              <a:cxnLst/>
              <a:rect l="l" t="t" r="r" b="b"/>
              <a:pathLst>
                <a:path w="43994" h="74750" extrusionOk="0">
                  <a:moveTo>
                    <a:pt x="5002" y="1"/>
                  </a:moveTo>
                  <a:cubicBezTo>
                    <a:pt x="4766" y="23"/>
                    <a:pt x="4567" y="97"/>
                    <a:pt x="4411" y="226"/>
                  </a:cubicBezTo>
                  <a:cubicBezTo>
                    <a:pt x="4384" y="248"/>
                    <a:pt x="4352" y="264"/>
                    <a:pt x="4330" y="291"/>
                  </a:cubicBezTo>
                  <a:cubicBezTo>
                    <a:pt x="3933" y="699"/>
                    <a:pt x="3948" y="1338"/>
                    <a:pt x="3980" y="2622"/>
                  </a:cubicBezTo>
                  <a:lnTo>
                    <a:pt x="3987" y="2762"/>
                  </a:lnTo>
                  <a:cubicBezTo>
                    <a:pt x="4035" y="4658"/>
                    <a:pt x="3218" y="6372"/>
                    <a:pt x="1418" y="8156"/>
                  </a:cubicBezTo>
                  <a:cubicBezTo>
                    <a:pt x="333" y="9230"/>
                    <a:pt x="0" y="10509"/>
                    <a:pt x="377" y="12185"/>
                  </a:cubicBezTo>
                  <a:cubicBezTo>
                    <a:pt x="484" y="12668"/>
                    <a:pt x="714" y="13092"/>
                    <a:pt x="935" y="13501"/>
                  </a:cubicBezTo>
                  <a:cubicBezTo>
                    <a:pt x="967" y="13554"/>
                    <a:pt x="994" y="13603"/>
                    <a:pt x="1021" y="13657"/>
                  </a:cubicBezTo>
                  <a:cubicBezTo>
                    <a:pt x="1091" y="14747"/>
                    <a:pt x="1300" y="15800"/>
                    <a:pt x="1537" y="16853"/>
                  </a:cubicBezTo>
                  <a:cubicBezTo>
                    <a:pt x="1257" y="17590"/>
                    <a:pt x="1155" y="18319"/>
                    <a:pt x="1064" y="19028"/>
                  </a:cubicBezTo>
                  <a:cubicBezTo>
                    <a:pt x="1010" y="19405"/>
                    <a:pt x="967" y="19765"/>
                    <a:pt x="892" y="20119"/>
                  </a:cubicBezTo>
                  <a:cubicBezTo>
                    <a:pt x="494" y="22075"/>
                    <a:pt x="1305" y="23370"/>
                    <a:pt x="2150" y="24379"/>
                  </a:cubicBezTo>
                  <a:cubicBezTo>
                    <a:pt x="2348" y="24616"/>
                    <a:pt x="2514" y="24858"/>
                    <a:pt x="2643" y="25100"/>
                  </a:cubicBezTo>
                  <a:cubicBezTo>
                    <a:pt x="2745" y="25712"/>
                    <a:pt x="2847" y="26330"/>
                    <a:pt x="2955" y="26942"/>
                  </a:cubicBezTo>
                  <a:cubicBezTo>
                    <a:pt x="2933" y="27022"/>
                    <a:pt x="2923" y="27109"/>
                    <a:pt x="2896" y="27189"/>
                  </a:cubicBezTo>
                  <a:cubicBezTo>
                    <a:pt x="2594" y="28167"/>
                    <a:pt x="2912" y="28795"/>
                    <a:pt x="3320" y="29246"/>
                  </a:cubicBezTo>
                  <a:cubicBezTo>
                    <a:pt x="3336" y="29375"/>
                    <a:pt x="3358" y="29499"/>
                    <a:pt x="3374" y="29628"/>
                  </a:cubicBezTo>
                  <a:cubicBezTo>
                    <a:pt x="3519" y="30719"/>
                    <a:pt x="3744" y="31782"/>
                    <a:pt x="3970" y="32841"/>
                  </a:cubicBezTo>
                  <a:cubicBezTo>
                    <a:pt x="3809" y="33781"/>
                    <a:pt x="4019" y="34812"/>
                    <a:pt x="4523" y="35656"/>
                  </a:cubicBezTo>
                  <a:cubicBezTo>
                    <a:pt x="4615" y="36209"/>
                    <a:pt x="4689" y="36768"/>
                    <a:pt x="4738" y="37337"/>
                  </a:cubicBezTo>
                  <a:cubicBezTo>
                    <a:pt x="4813" y="38261"/>
                    <a:pt x="4937" y="39186"/>
                    <a:pt x="5093" y="40099"/>
                  </a:cubicBezTo>
                  <a:cubicBezTo>
                    <a:pt x="4862" y="40823"/>
                    <a:pt x="5018" y="41586"/>
                    <a:pt x="5560" y="42338"/>
                  </a:cubicBezTo>
                  <a:cubicBezTo>
                    <a:pt x="5899" y="43714"/>
                    <a:pt x="6313" y="45073"/>
                    <a:pt x="6796" y="46394"/>
                  </a:cubicBezTo>
                  <a:cubicBezTo>
                    <a:pt x="7672" y="48759"/>
                    <a:pt x="8177" y="51085"/>
                    <a:pt x="9100" y="53175"/>
                  </a:cubicBezTo>
                  <a:cubicBezTo>
                    <a:pt x="9026" y="53352"/>
                    <a:pt x="8951" y="53529"/>
                    <a:pt x="8886" y="53706"/>
                  </a:cubicBezTo>
                  <a:cubicBezTo>
                    <a:pt x="8634" y="54420"/>
                    <a:pt x="8628" y="54916"/>
                    <a:pt x="9353" y="55469"/>
                  </a:cubicBezTo>
                  <a:cubicBezTo>
                    <a:pt x="9928" y="55908"/>
                    <a:pt x="10551" y="56188"/>
                    <a:pt x="11180" y="56419"/>
                  </a:cubicBezTo>
                  <a:cubicBezTo>
                    <a:pt x="11614" y="56892"/>
                    <a:pt x="12103" y="57343"/>
                    <a:pt x="12668" y="57762"/>
                  </a:cubicBezTo>
                  <a:cubicBezTo>
                    <a:pt x="13732" y="58546"/>
                    <a:pt x="14935" y="59106"/>
                    <a:pt x="16112" y="59701"/>
                  </a:cubicBezTo>
                  <a:cubicBezTo>
                    <a:pt x="16616" y="60395"/>
                    <a:pt x="17352" y="60819"/>
                    <a:pt x="18304" y="60975"/>
                  </a:cubicBezTo>
                  <a:cubicBezTo>
                    <a:pt x="18460" y="61088"/>
                    <a:pt x="18614" y="61189"/>
                    <a:pt x="18765" y="61308"/>
                  </a:cubicBezTo>
                  <a:cubicBezTo>
                    <a:pt x="18996" y="61496"/>
                    <a:pt x="19222" y="61700"/>
                    <a:pt x="19452" y="61888"/>
                  </a:cubicBezTo>
                  <a:cubicBezTo>
                    <a:pt x="19662" y="62764"/>
                    <a:pt x="20280" y="63237"/>
                    <a:pt x="20850" y="63656"/>
                  </a:cubicBezTo>
                  <a:cubicBezTo>
                    <a:pt x="21027" y="63790"/>
                    <a:pt x="21215" y="63929"/>
                    <a:pt x="21393" y="64085"/>
                  </a:cubicBezTo>
                  <a:cubicBezTo>
                    <a:pt x="23885" y="66272"/>
                    <a:pt x="24971" y="68915"/>
                    <a:pt x="24610" y="71928"/>
                  </a:cubicBezTo>
                  <a:cubicBezTo>
                    <a:pt x="24567" y="72294"/>
                    <a:pt x="24552" y="72756"/>
                    <a:pt x="24830" y="73100"/>
                  </a:cubicBezTo>
                  <a:cubicBezTo>
                    <a:pt x="25115" y="73455"/>
                    <a:pt x="25566" y="73524"/>
                    <a:pt x="25963" y="73562"/>
                  </a:cubicBezTo>
                  <a:cubicBezTo>
                    <a:pt x="27344" y="73696"/>
                    <a:pt x="28752" y="73852"/>
                    <a:pt x="30116" y="73998"/>
                  </a:cubicBezTo>
                  <a:cubicBezTo>
                    <a:pt x="32727" y="74281"/>
                    <a:pt x="35414" y="74571"/>
                    <a:pt x="38100" y="74749"/>
                  </a:cubicBezTo>
                  <a:cubicBezTo>
                    <a:pt x="38175" y="74556"/>
                    <a:pt x="38288" y="74389"/>
                    <a:pt x="38449" y="74276"/>
                  </a:cubicBezTo>
                  <a:cubicBezTo>
                    <a:pt x="38470" y="74261"/>
                    <a:pt x="38497" y="74249"/>
                    <a:pt x="38524" y="74239"/>
                  </a:cubicBezTo>
                  <a:cubicBezTo>
                    <a:pt x="38846" y="74261"/>
                    <a:pt x="39174" y="74281"/>
                    <a:pt x="39496" y="74298"/>
                  </a:cubicBezTo>
                  <a:cubicBezTo>
                    <a:pt x="39819" y="74147"/>
                    <a:pt x="40056" y="73869"/>
                    <a:pt x="40098" y="73379"/>
                  </a:cubicBezTo>
                  <a:cubicBezTo>
                    <a:pt x="40141" y="72869"/>
                    <a:pt x="40136" y="72374"/>
                    <a:pt x="40066" y="71864"/>
                  </a:cubicBezTo>
                  <a:cubicBezTo>
                    <a:pt x="40012" y="71488"/>
                    <a:pt x="39932" y="71090"/>
                    <a:pt x="39969" y="70710"/>
                  </a:cubicBezTo>
                  <a:cubicBezTo>
                    <a:pt x="40024" y="70242"/>
                    <a:pt x="40195" y="69892"/>
                    <a:pt x="40399" y="69560"/>
                  </a:cubicBezTo>
                  <a:lnTo>
                    <a:pt x="40388" y="69538"/>
                  </a:lnTo>
                  <a:cubicBezTo>
                    <a:pt x="40394" y="69533"/>
                    <a:pt x="40404" y="69533"/>
                    <a:pt x="40410" y="69533"/>
                  </a:cubicBezTo>
                  <a:cubicBezTo>
                    <a:pt x="40577" y="69259"/>
                    <a:pt x="40765" y="68990"/>
                    <a:pt x="40926" y="68667"/>
                  </a:cubicBezTo>
                  <a:cubicBezTo>
                    <a:pt x="41281" y="67963"/>
                    <a:pt x="41313" y="67105"/>
                    <a:pt x="41747" y="66443"/>
                  </a:cubicBezTo>
                  <a:cubicBezTo>
                    <a:pt x="41893" y="66223"/>
                    <a:pt x="42059" y="66046"/>
                    <a:pt x="42241" y="65901"/>
                  </a:cubicBezTo>
                  <a:cubicBezTo>
                    <a:pt x="42248" y="65880"/>
                    <a:pt x="42268" y="65863"/>
                    <a:pt x="42306" y="65843"/>
                  </a:cubicBezTo>
                  <a:cubicBezTo>
                    <a:pt x="42435" y="65746"/>
                    <a:pt x="42575" y="65649"/>
                    <a:pt x="42714" y="65563"/>
                  </a:cubicBezTo>
                  <a:cubicBezTo>
                    <a:pt x="42720" y="65488"/>
                    <a:pt x="42833" y="65461"/>
                    <a:pt x="42918" y="65439"/>
                  </a:cubicBezTo>
                  <a:cubicBezTo>
                    <a:pt x="42918" y="65434"/>
                    <a:pt x="42925" y="65434"/>
                    <a:pt x="42930" y="65429"/>
                  </a:cubicBezTo>
                  <a:cubicBezTo>
                    <a:pt x="43106" y="64998"/>
                    <a:pt x="43698" y="64864"/>
                    <a:pt x="43956" y="64494"/>
                  </a:cubicBezTo>
                  <a:cubicBezTo>
                    <a:pt x="43993" y="64328"/>
                    <a:pt x="43944" y="64150"/>
                    <a:pt x="43756" y="63961"/>
                  </a:cubicBezTo>
                  <a:lnTo>
                    <a:pt x="43563" y="63768"/>
                  </a:lnTo>
                  <a:cubicBezTo>
                    <a:pt x="43391" y="63698"/>
                    <a:pt x="43322" y="63580"/>
                    <a:pt x="43305" y="63334"/>
                  </a:cubicBezTo>
                  <a:cubicBezTo>
                    <a:pt x="43096" y="62640"/>
                    <a:pt x="42655" y="62232"/>
                    <a:pt x="42613" y="61474"/>
                  </a:cubicBezTo>
                  <a:cubicBezTo>
                    <a:pt x="42607" y="61362"/>
                    <a:pt x="42602" y="61249"/>
                    <a:pt x="42591" y="61136"/>
                  </a:cubicBezTo>
                  <a:cubicBezTo>
                    <a:pt x="42473" y="60448"/>
                    <a:pt x="42451" y="59756"/>
                    <a:pt x="42312" y="59079"/>
                  </a:cubicBezTo>
                  <a:cubicBezTo>
                    <a:pt x="42280" y="58906"/>
                    <a:pt x="42236" y="58734"/>
                    <a:pt x="42183" y="58563"/>
                  </a:cubicBezTo>
                  <a:cubicBezTo>
                    <a:pt x="42160" y="58566"/>
                    <a:pt x="42139" y="58568"/>
                    <a:pt x="42120" y="58568"/>
                  </a:cubicBezTo>
                  <a:cubicBezTo>
                    <a:pt x="41923" y="58568"/>
                    <a:pt x="41913" y="58401"/>
                    <a:pt x="41903" y="58236"/>
                  </a:cubicBezTo>
                  <a:cubicBezTo>
                    <a:pt x="41839" y="58031"/>
                    <a:pt x="41764" y="57837"/>
                    <a:pt x="41667" y="57655"/>
                  </a:cubicBezTo>
                  <a:cubicBezTo>
                    <a:pt x="41506" y="57354"/>
                    <a:pt x="41296" y="57075"/>
                    <a:pt x="41028" y="56843"/>
                  </a:cubicBezTo>
                  <a:cubicBezTo>
                    <a:pt x="40813" y="56768"/>
                    <a:pt x="40577" y="56714"/>
                    <a:pt x="40572" y="56419"/>
                  </a:cubicBezTo>
                  <a:cubicBezTo>
                    <a:pt x="40265" y="56242"/>
                    <a:pt x="40125" y="55952"/>
                    <a:pt x="40044" y="55625"/>
                  </a:cubicBezTo>
                  <a:cubicBezTo>
                    <a:pt x="39722" y="55447"/>
                    <a:pt x="39583" y="55157"/>
                    <a:pt x="39508" y="54819"/>
                  </a:cubicBezTo>
                  <a:cubicBezTo>
                    <a:pt x="39185" y="54651"/>
                    <a:pt x="39035" y="54368"/>
                    <a:pt x="38975" y="54018"/>
                  </a:cubicBezTo>
                  <a:cubicBezTo>
                    <a:pt x="38643" y="53857"/>
                    <a:pt x="38492" y="53572"/>
                    <a:pt x="38438" y="53223"/>
                  </a:cubicBezTo>
                  <a:cubicBezTo>
                    <a:pt x="38191" y="53126"/>
                    <a:pt x="38105" y="52938"/>
                    <a:pt x="38169" y="52680"/>
                  </a:cubicBezTo>
                  <a:cubicBezTo>
                    <a:pt x="37756" y="52573"/>
                    <a:pt x="37584" y="52305"/>
                    <a:pt x="37638" y="51879"/>
                  </a:cubicBezTo>
                  <a:cubicBezTo>
                    <a:pt x="37213" y="51782"/>
                    <a:pt x="37052" y="51504"/>
                    <a:pt x="37106" y="51080"/>
                  </a:cubicBezTo>
                  <a:cubicBezTo>
                    <a:pt x="36665" y="50993"/>
                    <a:pt x="36520" y="50708"/>
                    <a:pt x="36568" y="50289"/>
                  </a:cubicBezTo>
                  <a:lnTo>
                    <a:pt x="36568" y="50289"/>
                  </a:lnTo>
                  <a:cubicBezTo>
                    <a:pt x="36548" y="50292"/>
                    <a:pt x="36529" y="50293"/>
                    <a:pt x="36512" y="50293"/>
                  </a:cubicBezTo>
                  <a:cubicBezTo>
                    <a:pt x="36315" y="50293"/>
                    <a:pt x="36305" y="50130"/>
                    <a:pt x="36300" y="49957"/>
                  </a:cubicBezTo>
                  <a:cubicBezTo>
                    <a:pt x="36214" y="49687"/>
                    <a:pt x="36101" y="49436"/>
                    <a:pt x="35956" y="49199"/>
                  </a:cubicBezTo>
                  <a:cubicBezTo>
                    <a:pt x="35816" y="48968"/>
                    <a:pt x="35640" y="48753"/>
                    <a:pt x="35419" y="48571"/>
                  </a:cubicBezTo>
                  <a:cubicBezTo>
                    <a:pt x="35204" y="48490"/>
                    <a:pt x="34973" y="48437"/>
                    <a:pt x="34968" y="48147"/>
                  </a:cubicBezTo>
                  <a:cubicBezTo>
                    <a:pt x="34661" y="47963"/>
                    <a:pt x="34517" y="47679"/>
                    <a:pt x="34436" y="47346"/>
                  </a:cubicBezTo>
                  <a:cubicBezTo>
                    <a:pt x="34118" y="47173"/>
                    <a:pt x="33974" y="46883"/>
                    <a:pt x="33904" y="46545"/>
                  </a:cubicBezTo>
                  <a:cubicBezTo>
                    <a:pt x="33577" y="46374"/>
                    <a:pt x="33426" y="46089"/>
                    <a:pt x="33367" y="45745"/>
                  </a:cubicBezTo>
                  <a:cubicBezTo>
                    <a:pt x="33039" y="45578"/>
                    <a:pt x="32883" y="45293"/>
                    <a:pt x="32836" y="44944"/>
                  </a:cubicBezTo>
                  <a:cubicBezTo>
                    <a:pt x="32583" y="44847"/>
                    <a:pt x="32502" y="44665"/>
                    <a:pt x="32566" y="44408"/>
                  </a:cubicBezTo>
                  <a:cubicBezTo>
                    <a:pt x="32152" y="44299"/>
                    <a:pt x="31976" y="44031"/>
                    <a:pt x="32035" y="43607"/>
                  </a:cubicBezTo>
                  <a:cubicBezTo>
                    <a:pt x="31604" y="43510"/>
                    <a:pt x="31443" y="43230"/>
                    <a:pt x="31497" y="42806"/>
                  </a:cubicBezTo>
                  <a:cubicBezTo>
                    <a:pt x="31056" y="42720"/>
                    <a:pt x="30917" y="42430"/>
                    <a:pt x="30966" y="42011"/>
                  </a:cubicBezTo>
                  <a:lnTo>
                    <a:pt x="30966" y="42011"/>
                  </a:lnTo>
                  <a:cubicBezTo>
                    <a:pt x="30943" y="42014"/>
                    <a:pt x="30923" y="42016"/>
                    <a:pt x="30904" y="42016"/>
                  </a:cubicBezTo>
                  <a:cubicBezTo>
                    <a:pt x="30711" y="42016"/>
                    <a:pt x="30701" y="41850"/>
                    <a:pt x="30691" y="41683"/>
                  </a:cubicBezTo>
                  <a:cubicBezTo>
                    <a:pt x="30573" y="41485"/>
                    <a:pt x="30461" y="41286"/>
                    <a:pt x="30342" y="41088"/>
                  </a:cubicBezTo>
                  <a:cubicBezTo>
                    <a:pt x="30138" y="41001"/>
                    <a:pt x="29902" y="40959"/>
                    <a:pt x="29896" y="40668"/>
                  </a:cubicBezTo>
                  <a:cubicBezTo>
                    <a:pt x="29595" y="40485"/>
                    <a:pt x="29445" y="40200"/>
                    <a:pt x="29365" y="39873"/>
                  </a:cubicBezTo>
                  <a:cubicBezTo>
                    <a:pt x="29053" y="39690"/>
                    <a:pt x="28908" y="39400"/>
                    <a:pt x="28827" y="39067"/>
                  </a:cubicBezTo>
                  <a:cubicBezTo>
                    <a:pt x="28510" y="38896"/>
                    <a:pt x="28365" y="38606"/>
                    <a:pt x="28296" y="38266"/>
                  </a:cubicBezTo>
                  <a:cubicBezTo>
                    <a:pt x="27968" y="38100"/>
                    <a:pt x="27823" y="37815"/>
                    <a:pt x="27763" y="37466"/>
                  </a:cubicBezTo>
                  <a:cubicBezTo>
                    <a:pt x="27431" y="37305"/>
                    <a:pt x="27275" y="37020"/>
                    <a:pt x="27227" y="36672"/>
                  </a:cubicBezTo>
                  <a:cubicBezTo>
                    <a:pt x="26974" y="36575"/>
                    <a:pt x="26893" y="36387"/>
                    <a:pt x="26957" y="36129"/>
                  </a:cubicBezTo>
                  <a:cubicBezTo>
                    <a:pt x="26544" y="36020"/>
                    <a:pt x="26372" y="35752"/>
                    <a:pt x="26426" y="35328"/>
                  </a:cubicBezTo>
                  <a:cubicBezTo>
                    <a:pt x="25996" y="35231"/>
                    <a:pt x="25834" y="34952"/>
                    <a:pt x="25894" y="34527"/>
                  </a:cubicBezTo>
                  <a:cubicBezTo>
                    <a:pt x="25454" y="34441"/>
                    <a:pt x="25308" y="34157"/>
                    <a:pt x="25357" y="33738"/>
                  </a:cubicBezTo>
                  <a:lnTo>
                    <a:pt x="25357" y="33738"/>
                  </a:lnTo>
                  <a:cubicBezTo>
                    <a:pt x="25338" y="33741"/>
                    <a:pt x="25320" y="33742"/>
                    <a:pt x="25303" y="33742"/>
                  </a:cubicBezTo>
                  <a:cubicBezTo>
                    <a:pt x="25103" y="33742"/>
                    <a:pt x="25093" y="33573"/>
                    <a:pt x="25088" y="33404"/>
                  </a:cubicBezTo>
                  <a:cubicBezTo>
                    <a:pt x="25040" y="33270"/>
                    <a:pt x="24991" y="33141"/>
                    <a:pt x="24938" y="33012"/>
                  </a:cubicBezTo>
                  <a:cubicBezTo>
                    <a:pt x="24766" y="32636"/>
                    <a:pt x="24535" y="32298"/>
                    <a:pt x="24213" y="32018"/>
                  </a:cubicBezTo>
                  <a:cubicBezTo>
                    <a:pt x="23992" y="31949"/>
                    <a:pt x="23756" y="31889"/>
                    <a:pt x="23756" y="31594"/>
                  </a:cubicBezTo>
                  <a:cubicBezTo>
                    <a:pt x="23444" y="31418"/>
                    <a:pt x="23305" y="31127"/>
                    <a:pt x="23224" y="30794"/>
                  </a:cubicBezTo>
                  <a:cubicBezTo>
                    <a:pt x="22901" y="30622"/>
                    <a:pt x="22757" y="30332"/>
                    <a:pt x="22687" y="29993"/>
                  </a:cubicBezTo>
                  <a:cubicBezTo>
                    <a:pt x="22365" y="29821"/>
                    <a:pt x="22214" y="29536"/>
                    <a:pt x="22155" y="29194"/>
                  </a:cubicBezTo>
                  <a:cubicBezTo>
                    <a:pt x="21822" y="29026"/>
                    <a:pt x="21671" y="28747"/>
                    <a:pt x="21624" y="28393"/>
                  </a:cubicBezTo>
                  <a:cubicBezTo>
                    <a:pt x="21366" y="28296"/>
                    <a:pt x="21284" y="28113"/>
                    <a:pt x="21349" y="27855"/>
                  </a:cubicBezTo>
                  <a:cubicBezTo>
                    <a:pt x="20935" y="27748"/>
                    <a:pt x="20764" y="27474"/>
                    <a:pt x="20818" y="27049"/>
                  </a:cubicBezTo>
                  <a:cubicBezTo>
                    <a:pt x="20007" y="26641"/>
                    <a:pt x="19990" y="26045"/>
                    <a:pt x="20205" y="25207"/>
                  </a:cubicBezTo>
                  <a:cubicBezTo>
                    <a:pt x="21731" y="19212"/>
                    <a:pt x="23176" y="13194"/>
                    <a:pt x="24718" y="7204"/>
                  </a:cubicBezTo>
                  <a:cubicBezTo>
                    <a:pt x="24830" y="6780"/>
                    <a:pt x="24852" y="6474"/>
                    <a:pt x="24771" y="6244"/>
                  </a:cubicBezTo>
                  <a:cubicBezTo>
                    <a:pt x="24862" y="6071"/>
                    <a:pt x="24981" y="5915"/>
                    <a:pt x="25152" y="5797"/>
                  </a:cubicBezTo>
                  <a:cubicBezTo>
                    <a:pt x="25078" y="5679"/>
                    <a:pt x="24981" y="5577"/>
                    <a:pt x="24862" y="5480"/>
                  </a:cubicBezTo>
                  <a:cubicBezTo>
                    <a:pt x="19437" y="4077"/>
                    <a:pt x="14032" y="2590"/>
                    <a:pt x="8639" y="1064"/>
                  </a:cubicBezTo>
                  <a:cubicBezTo>
                    <a:pt x="7870" y="849"/>
                    <a:pt x="7119" y="549"/>
                    <a:pt x="6340" y="420"/>
                  </a:cubicBezTo>
                  <a:cubicBezTo>
                    <a:pt x="5743" y="323"/>
                    <a:pt x="5314" y="184"/>
                    <a:pt x="50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685" name="Google Shape;685;p48"/>
            <p:cNvSpPr/>
            <p:nvPr/>
          </p:nvSpPr>
          <p:spPr>
            <a:xfrm>
              <a:off x="1181475" y="2825150"/>
              <a:ext cx="933175" cy="1074725"/>
            </a:xfrm>
            <a:custGeom>
              <a:avLst/>
              <a:gdLst/>
              <a:ahLst/>
              <a:cxnLst/>
              <a:rect l="l" t="t" r="r" b="b"/>
              <a:pathLst>
                <a:path w="37327" h="42989" extrusionOk="0">
                  <a:moveTo>
                    <a:pt x="10497" y="0"/>
                  </a:moveTo>
                  <a:cubicBezTo>
                    <a:pt x="10449" y="172"/>
                    <a:pt x="10395" y="339"/>
                    <a:pt x="10342" y="506"/>
                  </a:cubicBezTo>
                  <a:cubicBezTo>
                    <a:pt x="10192" y="758"/>
                    <a:pt x="10073" y="1156"/>
                    <a:pt x="9907" y="1758"/>
                  </a:cubicBezTo>
                  <a:cubicBezTo>
                    <a:pt x="9912" y="1805"/>
                    <a:pt x="9896" y="1865"/>
                    <a:pt x="9864" y="1924"/>
                  </a:cubicBezTo>
                  <a:cubicBezTo>
                    <a:pt x="9504" y="2364"/>
                    <a:pt x="9332" y="2869"/>
                    <a:pt x="9208" y="3395"/>
                  </a:cubicBezTo>
                  <a:cubicBezTo>
                    <a:pt x="9176" y="3514"/>
                    <a:pt x="9155" y="3632"/>
                    <a:pt x="9128" y="3756"/>
                  </a:cubicBezTo>
                  <a:cubicBezTo>
                    <a:pt x="9074" y="4014"/>
                    <a:pt x="9026" y="4277"/>
                    <a:pt x="8962" y="4530"/>
                  </a:cubicBezTo>
                  <a:cubicBezTo>
                    <a:pt x="8886" y="4830"/>
                    <a:pt x="8795" y="5125"/>
                    <a:pt x="8655" y="5410"/>
                  </a:cubicBezTo>
                  <a:cubicBezTo>
                    <a:pt x="8504" y="5722"/>
                    <a:pt x="8380" y="5935"/>
                    <a:pt x="8243" y="5935"/>
                  </a:cubicBezTo>
                  <a:cubicBezTo>
                    <a:pt x="8165" y="5935"/>
                    <a:pt x="8083" y="5866"/>
                    <a:pt x="7989" y="5706"/>
                  </a:cubicBezTo>
                  <a:cubicBezTo>
                    <a:pt x="7854" y="5470"/>
                    <a:pt x="7705" y="5297"/>
                    <a:pt x="7543" y="5180"/>
                  </a:cubicBezTo>
                  <a:cubicBezTo>
                    <a:pt x="7441" y="5098"/>
                    <a:pt x="7328" y="5039"/>
                    <a:pt x="7216" y="4996"/>
                  </a:cubicBezTo>
                  <a:cubicBezTo>
                    <a:pt x="7043" y="4937"/>
                    <a:pt x="6866" y="4910"/>
                    <a:pt x="6689" y="4905"/>
                  </a:cubicBezTo>
                  <a:cubicBezTo>
                    <a:pt x="6672" y="4905"/>
                    <a:pt x="6655" y="4904"/>
                    <a:pt x="6638" y="4904"/>
                  </a:cubicBezTo>
                  <a:cubicBezTo>
                    <a:pt x="6202" y="4904"/>
                    <a:pt x="5741" y="5020"/>
                    <a:pt x="5303" y="5020"/>
                  </a:cubicBezTo>
                  <a:cubicBezTo>
                    <a:pt x="5271" y="5020"/>
                    <a:pt x="5238" y="5020"/>
                    <a:pt x="5206" y="5018"/>
                  </a:cubicBezTo>
                  <a:lnTo>
                    <a:pt x="5206" y="5018"/>
                  </a:lnTo>
                  <a:cubicBezTo>
                    <a:pt x="5743" y="6226"/>
                    <a:pt x="5195" y="7484"/>
                    <a:pt x="5335" y="8649"/>
                  </a:cubicBezTo>
                  <a:cubicBezTo>
                    <a:pt x="5357" y="8842"/>
                    <a:pt x="5367" y="9036"/>
                    <a:pt x="5367" y="9229"/>
                  </a:cubicBezTo>
                  <a:cubicBezTo>
                    <a:pt x="5335" y="9390"/>
                    <a:pt x="5330" y="9536"/>
                    <a:pt x="5351" y="9681"/>
                  </a:cubicBezTo>
                  <a:cubicBezTo>
                    <a:pt x="5292" y="10530"/>
                    <a:pt x="5072" y="11368"/>
                    <a:pt x="4895" y="12206"/>
                  </a:cubicBezTo>
                  <a:cubicBezTo>
                    <a:pt x="4766" y="12276"/>
                    <a:pt x="4626" y="12330"/>
                    <a:pt x="4470" y="12362"/>
                  </a:cubicBezTo>
                  <a:cubicBezTo>
                    <a:pt x="4464" y="12362"/>
                    <a:pt x="4464" y="12362"/>
                    <a:pt x="4464" y="12368"/>
                  </a:cubicBezTo>
                  <a:cubicBezTo>
                    <a:pt x="4427" y="12383"/>
                    <a:pt x="4390" y="12395"/>
                    <a:pt x="4347" y="12400"/>
                  </a:cubicBezTo>
                  <a:cubicBezTo>
                    <a:pt x="4486" y="13077"/>
                    <a:pt x="4508" y="13769"/>
                    <a:pt x="4626" y="14457"/>
                  </a:cubicBezTo>
                  <a:cubicBezTo>
                    <a:pt x="4637" y="14570"/>
                    <a:pt x="4642" y="14683"/>
                    <a:pt x="4648" y="14795"/>
                  </a:cubicBezTo>
                  <a:cubicBezTo>
                    <a:pt x="4690" y="15553"/>
                    <a:pt x="5131" y="15961"/>
                    <a:pt x="5340" y="16655"/>
                  </a:cubicBezTo>
                  <a:cubicBezTo>
                    <a:pt x="5357" y="16901"/>
                    <a:pt x="5426" y="17019"/>
                    <a:pt x="5598" y="17089"/>
                  </a:cubicBezTo>
                  <a:lnTo>
                    <a:pt x="5791" y="17282"/>
                  </a:lnTo>
                  <a:cubicBezTo>
                    <a:pt x="5979" y="17471"/>
                    <a:pt x="6028" y="17649"/>
                    <a:pt x="5991" y="17815"/>
                  </a:cubicBezTo>
                  <a:cubicBezTo>
                    <a:pt x="5733" y="18185"/>
                    <a:pt x="5141" y="18319"/>
                    <a:pt x="4965" y="18750"/>
                  </a:cubicBezTo>
                  <a:cubicBezTo>
                    <a:pt x="4960" y="18755"/>
                    <a:pt x="4953" y="18755"/>
                    <a:pt x="4953" y="18760"/>
                  </a:cubicBezTo>
                  <a:cubicBezTo>
                    <a:pt x="4868" y="18782"/>
                    <a:pt x="4755" y="18809"/>
                    <a:pt x="4749" y="18884"/>
                  </a:cubicBezTo>
                  <a:cubicBezTo>
                    <a:pt x="4610" y="18970"/>
                    <a:pt x="4470" y="19067"/>
                    <a:pt x="4341" y="19164"/>
                  </a:cubicBezTo>
                  <a:cubicBezTo>
                    <a:pt x="4303" y="19184"/>
                    <a:pt x="4283" y="19201"/>
                    <a:pt x="4276" y="19222"/>
                  </a:cubicBezTo>
                  <a:cubicBezTo>
                    <a:pt x="4094" y="19367"/>
                    <a:pt x="3928" y="19544"/>
                    <a:pt x="3782" y="19764"/>
                  </a:cubicBezTo>
                  <a:cubicBezTo>
                    <a:pt x="3348" y="20426"/>
                    <a:pt x="3316" y="21284"/>
                    <a:pt x="2961" y="21988"/>
                  </a:cubicBezTo>
                  <a:cubicBezTo>
                    <a:pt x="2800" y="22311"/>
                    <a:pt x="2612" y="22580"/>
                    <a:pt x="2445" y="22854"/>
                  </a:cubicBezTo>
                  <a:cubicBezTo>
                    <a:pt x="2439" y="22854"/>
                    <a:pt x="2429" y="22854"/>
                    <a:pt x="2423" y="22859"/>
                  </a:cubicBezTo>
                  <a:lnTo>
                    <a:pt x="2434" y="22881"/>
                  </a:lnTo>
                  <a:cubicBezTo>
                    <a:pt x="2230" y="23213"/>
                    <a:pt x="2059" y="23563"/>
                    <a:pt x="2004" y="24031"/>
                  </a:cubicBezTo>
                  <a:cubicBezTo>
                    <a:pt x="1967" y="24411"/>
                    <a:pt x="2047" y="24809"/>
                    <a:pt x="2101" y="25185"/>
                  </a:cubicBezTo>
                  <a:cubicBezTo>
                    <a:pt x="2171" y="25695"/>
                    <a:pt x="2176" y="26190"/>
                    <a:pt x="2133" y="26700"/>
                  </a:cubicBezTo>
                  <a:cubicBezTo>
                    <a:pt x="2091" y="27190"/>
                    <a:pt x="1854" y="27468"/>
                    <a:pt x="1531" y="27619"/>
                  </a:cubicBezTo>
                  <a:cubicBezTo>
                    <a:pt x="1209" y="27602"/>
                    <a:pt x="881" y="27582"/>
                    <a:pt x="559" y="27560"/>
                  </a:cubicBezTo>
                  <a:cubicBezTo>
                    <a:pt x="532" y="27570"/>
                    <a:pt x="505" y="27582"/>
                    <a:pt x="484" y="27597"/>
                  </a:cubicBezTo>
                  <a:cubicBezTo>
                    <a:pt x="323" y="27710"/>
                    <a:pt x="210" y="27877"/>
                    <a:pt x="135" y="28070"/>
                  </a:cubicBezTo>
                  <a:cubicBezTo>
                    <a:pt x="81" y="28209"/>
                    <a:pt x="48" y="28360"/>
                    <a:pt x="43" y="28532"/>
                  </a:cubicBezTo>
                  <a:cubicBezTo>
                    <a:pt x="1" y="29660"/>
                    <a:pt x="849" y="29987"/>
                    <a:pt x="1355" y="30181"/>
                  </a:cubicBezTo>
                  <a:cubicBezTo>
                    <a:pt x="1499" y="30235"/>
                    <a:pt x="1633" y="30289"/>
                    <a:pt x="1730" y="30348"/>
                  </a:cubicBezTo>
                  <a:cubicBezTo>
                    <a:pt x="5185" y="32400"/>
                    <a:pt x="8709" y="34474"/>
                    <a:pt x="12115" y="36473"/>
                  </a:cubicBezTo>
                  <a:cubicBezTo>
                    <a:pt x="14430" y="37837"/>
                    <a:pt x="16750" y="39201"/>
                    <a:pt x="19066" y="40566"/>
                  </a:cubicBezTo>
                  <a:cubicBezTo>
                    <a:pt x="19851" y="41033"/>
                    <a:pt x="20640" y="41323"/>
                    <a:pt x="21478" y="41457"/>
                  </a:cubicBezTo>
                  <a:cubicBezTo>
                    <a:pt x="22456" y="41613"/>
                    <a:pt x="23434" y="41764"/>
                    <a:pt x="24412" y="41914"/>
                  </a:cubicBezTo>
                  <a:cubicBezTo>
                    <a:pt x="26464" y="42231"/>
                    <a:pt x="28586" y="42558"/>
                    <a:pt x="30660" y="42935"/>
                  </a:cubicBezTo>
                  <a:cubicBezTo>
                    <a:pt x="30858" y="42972"/>
                    <a:pt x="31025" y="42989"/>
                    <a:pt x="31165" y="42989"/>
                  </a:cubicBezTo>
                  <a:cubicBezTo>
                    <a:pt x="31438" y="42989"/>
                    <a:pt x="31642" y="42924"/>
                    <a:pt x="31798" y="42823"/>
                  </a:cubicBezTo>
                  <a:cubicBezTo>
                    <a:pt x="31959" y="42709"/>
                    <a:pt x="32068" y="42553"/>
                    <a:pt x="32137" y="42382"/>
                  </a:cubicBezTo>
                  <a:cubicBezTo>
                    <a:pt x="32051" y="42226"/>
                    <a:pt x="32051" y="42005"/>
                    <a:pt x="32093" y="41678"/>
                  </a:cubicBezTo>
                  <a:cubicBezTo>
                    <a:pt x="33131" y="34468"/>
                    <a:pt x="34124" y="27254"/>
                    <a:pt x="35130" y="20039"/>
                  </a:cubicBezTo>
                  <a:cubicBezTo>
                    <a:pt x="35135" y="19975"/>
                    <a:pt x="35140" y="19910"/>
                    <a:pt x="35140" y="19834"/>
                  </a:cubicBezTo>
                  <a:cubicBezTo>
                    <a:pt x="35269" y="18911"/>
                    <a:pt x="35312" y="17971"/>
                    <a:pt x="35478" y="17046"/>
                  </a:cubicBezTo>
                  <a:cubicBezTo>
                    <a:pt x="35495" y="16965"/>
                    <a:pt x="35505" y="16880"/>
                    <a:pt x="35522" y="16794"/>
                  </a:cubicBezTo>
                  <a:lnTo>
                    <a:pt x="35559" y="16794"/>
                  </a:lnTo>
                  <a:cubicBezTo>
                    <a:pt x="35715" y="15639"/>
                    <a:pt x="35871" y="14478"/>
                    <a:pt x="36032" y="13318"/>
                  </a:cubicBezTo>
                  <a:cubicBezTo>
                    <a:pt x="36038" y="13286"/>
                    <a:pt x="36038" y="13258"/>
                    <a:pt x="36043" y="13226"/>
                  </a:cubicBezTo>
                  <a:cubicBezTo>
                    <a:pt x="36219" y="12083"/>
                    <a:pt x="36472" y="10949"/>
                    <a:pt x="36531" y="9794"/>
                  </a:cubicBezTo>
                  <a:cubicBezTo>
                    <a:pt x="36585" y="8693"/>
                    <a:pt x="36956" y="7634"/>
                    <a:pt x="36977" y="6538"/>
                  </a:cubicBezTo>
                  <a:cubicBezTo>
                    <a:pt x="37090" y="6098"/>
                    <a:pt x="37057" y="5619"/>
                    <a:pt x="37144" y="5180"/>
                  </a:cubicBezTo>
                  <a:cubicBezTo>
                    <a:pt x="37198" y="4922"/>
                    <a:pt x="37327" y="4379"/>
                    <a:pt x="37295" y="4287"/>
                  </a:cubicBezTo>
                  <a:lnTo>
                    <a:pt x="37295" y="4287"/>
                  </a:lnTo>
                  <a:cubicBezTo>
                    <a:pt x="37290" y="4290"/>
                    <a:pt x="37282" y="4291"/>
                    <a:pt x="37270" y="4291"/>
                  </a:cubicBezTo>
                  <a:cubicBezTo>
                    <a:pt x="37083" y="4291"/>
                    <a:pt x="36034" y="3980"/>
                    <a:pt x="35279" y="3863"/>
                  </a:cubicBezTo>
                  <a:cubicBezTo>
                    <a:pt x="27678" y="2686"/>
                    <a:pt x="20082" y="1505"/>
                    <a:pt x="12485" y="296"/>
                  </a:cubicBezTo>
                  <a:cubicBezTo>
                    <a:pt x="11858" y="198"/>
                    <a:pt x="11422" y="123"/>
                    <a:pt x="11103" y="123"/>
                  </a:cubicBezTo>
                  <a:cubicBezTo>
                    <a:pt x="10968" y="123"/>
                    <a:pt x="10854" y="136"/>
                    <a:pt x="10755" y="167"/>
                  </a:cubicBezTo>
                  <a:cubicBezTo>
                    <a:pt x="10665" y="119"/>
                    <a:pt x="10578" y="65"/>
                    <a:pt x="104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686" name="Google Shape;686;p48"/>
            <p:cNvSpPr/>
            <p:nvPr/>
          </p:nvSpPr>
          <p:spPr>
            <a:xfrm>
              <a:off x="2114750" y="2234225"/>
              <a:ext cx="995625" cy="794150"/>
            </a:xfrm>
            <a:custGeom>
              <a:avLst/>
              <a:gdLst/>
              <a:ahLst/>
              <a:cxnLst/>
              <a:rect l="l" t="t" r="r" b="b"/>
              <a:pathLst>
                <a:path w="39825" h="31766" extrusionOk="0">
                  <a:moveTo>
                    <a:pt x="3713" y="0"/>
                  </a:moveTo>
                  <a:cubicBezTo>
                    <a:pt x="3703" y="5"/>
                    <a:pt x="3698" y="10"/>
                    <a:pt x="3686" y="16"/>
                  </a:cubicBezTo>
                  <a:cubicBezTo>
                    <a:pt x="3621" y="59"/>
                    <a:pt x="3557" y="112"/>
                    <a:pt x="3504" y="166"/>
                  </a:cubicBezTo>
                  <a:cubicBezTo>
                    <a:pt x="3509" y="177"/>
                    <a:pt x="3520" y="182"/>
                    <a:pt x="3525" y="194"/>
                  </a:cubicBezTo>
                  <a:cubicBezTo>
                    <a:pt x="3633" y="338"/>
                    <a:pt x="3713" y="504"/>
                    <a:pt x="3762" y="698"/>
                  </a:cubicBezTo>
                  <a:cubicBezTo>
                    <a:pt x="3621" y="913"/>
                    <a:pt x="3530" y="1220"/>
                    <a:pt x="3482" y="1622"/>
                  </a:cubicBezTo>
                  <a:cubicBezTo>
                    <a:pt x="2402" y="9981"/>
                    <a:pt x="1274" y="18341"/>
                    <a:pt x="120" y="26689"/>
                  </a:cubicBezTo>
                  <a:cubicBezTo>
                    <a:pt x="65" y="27076"/>
                    <a:pt x="135" y="27806"/>
                    <a:pt x="23" y="27892"/>
                  </a:cubicBezTo>
                  <a:cubicBezTo>
                    <a:pt x="16" y="27897"/>
                    <a:pt x="6" y="27902"/>
                    <a:pt x="1" y="27902"/>
                  </a:cubicBezTo>
                  <a:cubicBezTo>
                    <a:pt x="76" y="27957"/>
                    <a:pt x="629" y="27924"/>
                    <a:pt x="931" y="27967"/>
                  </a:cubicBezTo>
                  <a:cubicBezTo>
                    <a:pt x="3472" y="28296"/>
                    <a:pt x="6023" y="28521"/>
                    <a:pt x="8575" y="28789"/>
                  </a:cubicBezTo>
                  <a:cubicBezTo>
                    <a:pt x="8599" y="28784"/>
                    <a:pt x="8633" y="28782"/>
                    <a:pt x="8673" y="28782"/>
                  </a:cubicBezTo>
                  <a:cubicBezTo>
                    <a:pt x="9083" y="28782"/>
                    <a:pt x="10250" y="29030"/>
                    <a:pt x="10670" y="29080"/>
                  </a:cubicBezTo>
                  <a:cubicBezTo>
                    <a:pt x="13619" y="29424"/>
                    <a:pt x="16564" y="29772"/>
                    <a:pt x="19512" y="30094"/>
                  </a:cubicBezTo>
                  <a:cubicBezTo>
                    <a:pt x="22902" y="30460"/>
                    <a:pt x="26293" y="30803"/>
                    <a:pt x="29683" y="31158"/>
                  </a:cubicBezTo>
                  <a:cubicBezTo>
                    <a:pt x="29705" y="31155"/>
                    <a:pt x="29730" y="31154"/>
                    <a:pt x="29757" y="31154"/>
                  </a:cubicBezTo>
                  <a:cubicBezTo>
                    <a:pt x="30140" y="31154"/>
                    <a:pt x="30989" y="31435"/>
                    <a:pt x="31277" y="31435"/>
                  </a:cubicBezTo>
                  <a:cubicBezTo>
                    <a:pt x="31291" y="31435"/>
                    <a:pt x="31304" y="31434"/>
                    <a:pt x="31315" y="31433"/>
                  </a:cubicBezTo>
                  <a:cubicBezTo>
                    <a:pt x="31418" y="31421"/>
                    <a:pt x="31511" y="31416"/>
                    <a:pt x="31594" y="31416"/>
                  </a:cubicBezTo>
                  <a:cubicBezTo>
                    <a:pt x="31984" y="31416"/>
                    <a:pt x="32181" y="31535"/>
                    <a:pt x="32282" y="31733"/>
                  </a:cubicBezTo>
                  <a:cubicBezTo>
                    <a:pt x="32470" y="31745"/>
                    <a:pt x="32664" y="31755"/>
                    <a:pt x="32852" y="31760"/>
                  </a:cubicBezTo>
                  <a:cubicBezTo>
                    <a:pt x="32901" y="31760"/>
                    <a:pt x="32943" y="31760"/>
                    <a:pt x="32986" y="31765"/>
                  </a:cubicBezTo>
                  <a:cubicBezTo>
                    <a:pt x="33144" y="31580"/>
                    <a:pt x="33360" y="31469"/>
                    <a:pt x="33658" y="31469"/>
                  </a:cubicBezTo>
                  <a:cubicBezTo>
                    <a:pt x="33888" y="31469"/>
                    <a:pt x="34167" y="31535"/>
                    <a:pt x="34506" y="31685"/>
                  </a:cubicBezTo>
                  <a:cubicBezTo>
                    <a:pt x="34557" y="31708"/>
                    <a:pt x="34613" y="31716"/>
                    <a:pt x="34673" y="31716"/>
                  </a:cubicBezTo>
                  <a:cubicBezTo>
                    <a:pt x="34819" y="31716"/>
                    <a:pt x="34985" y="31668"/>
                    <a:pt x="35135" y="31668"/>
                  </a:cubicBezTo>
                  <a:cubicBezTo>
                    <a:pt x="35140" y="31668"/>
                    <a:pt x="35145" y="31668"/>
                    <a:pt x="35151" y="31669"/>
                  </a:cubicBezTo>
                  <a:cubicBezTo>
                    <a:pt x="36092" y="31696"/>
                    <a:pt x="37037" y="31723"/>
                    <a:pt x="37977" y="31755"/>
                  </a:cubicBezTo>
                  <a:cubicBezTo>
                    <a:pt x="37950" y="31728"/>
                    <a:pt x="37923" y="31706"/>
                    <a:pt x="37897" y="31680"/>
                  </a:cubicBezTo>
                  <a:cubicBezTo>
                    <a:pt x="37816" y="31589"/>
                    <a:pt x="37762" y="31487"/>
                    <a:pt x="37724" y="31378"/>
                  </a:cubicBezTo>
                  <a:cubicBezTo>
                    <a:pt x="37885" y="31255"/>
                    <a:pt x="37929" y="31019"/>
                    <a:pt x="37929" y="30674"/>
                  </a:cubicBezTo>
                  <a:cubicBezTo>
                    <a:pt x="37923" y="29960"/>
                    <a:pt x="37999" y="29241"/>
                    <a:pt x="38047" y="28526"/>
                  </a:cubicBezTo>
                  <a:cubicBezTo>
                    <a:pt x="38014" y="28058"/>
                    <a:pt x="38095" y="27619"/>
                    <a:pt x="38133" y="27140"/>
                  </a:cubicBezTo>
                  <a:cubicBezTo>
                    <a:pt x="38165" y="26727"/>
                    <a:pt x="38175" y="26313"/>
                    <a:pt x="38181" y="25899"/>
                  </a:cubicBezTo>
                  <a:cubicBezTo>
                    <a:pt x="38116" y="25690"/>
                    <a:pt x="38219" y="25415"/>
                    <a:pt x="38230" y="25206"/>
                  </a:cubicBezTo>
                  <a:cubicBezTo>
                    <a:pt x="38509" y="20409"/>
                    <a:pt x="38788" y="15611"/>
                    <a:pt x="39090" y="10819"/>
                  </a:cubicBezTo>
                  <a:cubicBezTo>
                    <a:pt x="39207" y="10567"/>
                    <a:pt x="39395" y="10390"/>
                    <a:pt x="39653" y="10293"/>
                  </a:cubicBezTo>
                  <a:cubicBezTo>
                    <a:pt x="39658" y="10255"/>
                    <a:pt x="39658" y="10218"/>
                    <a:pt x="39663" y="10181"/>
                  </a:cubicBezTo>
                  <a:cubicBezTo>
                    <a:pt x="39502" y="9992"/>
                    <a:pt x="39476" y="9702"/>
                    <a:pt x="39509" y="9288"/>
                  </a:cubicBezTo>
                  <a:cubicBezTo>
                    <a:pt x="39626" y="7828"/>
                    <a:pt x="39648" y="6355"/>
                    <a:pt x="39760" y="4894"/>
                  </a:cubicBezTo>
                  <a:cubicBezTo>
                    <a:pt x="39824" y="4104"/>
                    <a:pt x="39675" y="3722"/>
                    <a:pt x="38740" y="3670"/>
                  </a:cubicBezTo>
                  <a:cubicBezTo>
                    <a:pt x="35989" y="3508"/>
                    <a:pt x="33249" y="3202"/>
                    <a:pt x="30499" y="3003"/>
                  </a:cubicBezTo>
                  <a:cubicBezTo>
                    <a:pt x="30102" y="2976"/>
                    <a:pt x="29864" y="2901"/>
                    <a:pt x="29747" y="2696"/>
                  </a:cubicBezTo>
                  <a:cubicBezTo>
                    <a:pt x="29683" y="2686"/>
                    <a:pt x="29613" y="2681"/>
                    <a:pt x="29542" y="2675"/>
                  </a:cubicBezTo>
                  <a:cubicBezTo>
                    <a:pt x="29301" y="2648"/>
                    <a:pt x="29065" y="2626"/>
                    <a:pt x="28823" y="2599"/>
                  </a:cubicBezTo>
                  <a:cubicBezTo>
                    <a:pt x="28768" y="2626"/>
                    <a:pt x="28710" y="2654"/>
                    <a:pt x="28646" y="2670"/>
                  </a:cubicBezTo>
                  <a:cubicBezTo>
                    <a:pt x="27620" y="2589"/>
                    <a:pt x="26593" y="2503"/>
                    <a:pt x="25567" y="2423"/>
                  </a:cubicBezTo>
                  <a:cubicBezTo>
                    <a:pt x="24015" y="2229"/>
                    <a:pt x="22451" y="2106"/>
                    <a:pt x="20893" y="1950"/>
                  </a:cubicBezTo>
                  <a:lnTo>
                    <a:pt x="20893" y="1950"/>
                  </a:lnTo>
                  <a:cubicBezTo>
                    <a:pt x="20904" y="1972"/>
                    <a:pt x="20920" y="1987"/>
                    <a:pt x="20931" y="2009"/>
                  </a:cubicBezTo>
                  <a:cubicBezTo>
                    <a:pt x="20442" y="1950"/>
                    <a:pt x="19948" y="1897"/>
                    <a:pt x="19460" y="1843"/>
                  </a:cubicBezTo>
                  <a:lnTo>
                    <a:pt x="19460" y="1837"/>
                  </a:lnTo>
                  <a:cubicBezTo>
                    <a:pt x="19271" y="1826"/>
                    <a:pt x="19083" y="1821"/>
                    <a:pt x="18895" y="1805"/>
                  </a:cubicBezTo>
                  <a:cubicBezTo>
                    <a:pt x="17477" y="1697"/>
                    <a:pt x="16043" y="1461"/>
                    <a:pt x="14650" y="1230"/>
                  </a:cubicBezTo>
                  <a:lnTo>
                    <a:pt x="14307" y="1176"/>
                  </a:lnTo>
                  <a:cubicBezTo>
                    <a:pt x="11756" y="886"/>
                    <a:pt x="9198" y="596"/>
                    <a:pt x="6646" y="306"/>
                  </a:cubicBezTo>
                  <a:cubicBezTo>
                    <a:pt x="6185" y="229"/>
                    <a:pt x="5723" y="161"/>
                    <a:pt x="5252" y="161"/>
                  </a:cubicBezTo>
                  <a:cubicBezTo>
                    <a:pt x="5235" y="161"/>
                    <a:pt x="5218" y="161"/>
                    <a:pt x="5201" y="161"/>
                  </a:cubicBezTo>
                  <a:cubicBezTo>
                    <a:pt x="4707" y="107"/>
                    <a:pt x="4207" y="59"/>
                    <a:pt x="37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687" name="Google Shape;687;p48"/>
            <p:cNvSpPr/>
            <p:nvPr/>
          </p:nvSpPr>
          <p:spPr>
            <a:xfrm>
              <a:off x="5311075" y="2027375"/>
              <a:ext cx="576600" cy="641200"/>
            </a:xfrm>
            <a:custGeom>
              <a:avLst/>
              <a:gdLst/>
              <a:ahLst/>
              <a:cxnLst/>
              <a:rect l="l" t="t" r="r" b="b"/>
              <a:pathLst>
                <a:path w="23064" h="25648" extrusionOk="0">
                  <a:moveTo>
                    <a:pt x="21135" y="1"/>
                  </a:moveTo>
                  <a:cubicBezTo>
                    <a:pt x="20964" y="1"/>
                    <a:pt x="20786" y="55"/>
                    <a:pt x="20597" y="162"/>
                  </a:cubicBezTo>
                  <a:cubicBezTo>
                    <a:pt x="20227" y="372"/>
                    <a:pt x="19835" y="549"/>
                    <a:pt x="19422" y="737"/>
                  </a:cubicBezTo>
                  <a:cubicBezTo>
                    <a:pt x="18288" y="1252"/>
                    <a:pt x="17111" y="1784"/>
                    <a:pt x="16343" y="3009"/>
                  </a:cubicBezTo>
                  <a:cubicBezTo>
                    <a:pt x="15886" y="3734"/>
                    <a:pt x="15118" y="3858"/>
                    <a:pt x="14232" y="4003"/>
                  </a:cubicBezTo>
                  <a:cubicBezTo>
                    <a:pt x="13442" y="4126"/>
                    <a:pt x="12566" y="4266"/>
                    <a:pt x="11874" y="4890"/>
                  </a:cubicBezTo>
                  <a:cubicBezTo>
                    <a:pt x="11524" y="4734"/>
                    <a:pt x="11165" y="4652"/>
                    <a:pt x="10815" y="4578"/>
                  </a:cubicBezTo>
                  <a:cubicBezTo>
                    <a:pt x="10407" y="4491"/>
                    <a:pt x="10020" y="4406"/>
                    <a:pt x="9687" y="4196"/>
                  </a:cubicBezTo>
                  <a:cubicBezTo>
                    <a:pt x="9182" y="3869"/>
                    <a:pt x="8505" y="3498"/>
                    <a:pt x="7721" y="3498"/>
                  </a:cubicBezTo>
                  <a:cubicBezTo>
                    <a:pt x="7646" y="3498"/>
                    <a:pt x="7565" y="3504"/>
                    <a:pt x="7485" y="3509"/>
                  </a:cubicBezTo>
                  <a:cubicBezTo>
                    <a:pt x="7485" y="3509"/>
                    <a:pt x="3761" y="4416"/>
                    <a:pt x="2311" y="4545"/>
                  </a:cubicBezTo>
                  <a:cubicBezTo>
                    <a:pt x="1570" y="4610"/>
                    <a:pt x="1113" y="4647"/>
                    <a:pt x="838" y="4781"/>
                  </a:cubicBezTo>
                  <a:cubicBezTo>
                    <a:pt x="597" y="4761"/>
                    <a:pt x="361" y="4749"/>
                    <a:pt x="114" y="4739"/>
                  </a:cubicBezTo>
                  <a:cubicBezTo>
                    <a:pt x="76" y="4798"/>
                    <a:pt x="49" y="4868"/>
                    <a:pt x="22" y="4943"/>
                  </a:cubicBezTo>
                  <a:cubicBezTo>
                    <a:pt x="49" y="5577"/>
                    <a:pt x="0" y="6222"/>
                    <a:pt x="280" y="6893"/>
                  </a:cubicBezTo>
                  <a:cubicBezTo>
                    <a:pt x="307" y="6861"/>
                    <a:pt x="329" y="6834"/>
                    <a:pt x="355" y="6812"/>
                  </a:cubicBezTo>
                  <a:cubicBezTo>
                    <a:pt x="463" y="7580"/>
                    <a:pt x="587" y="8349"/>
                    <a:pt x="640" y="9123"/>
                  </a:cubicBezTo>
                  <a:cubicBezTo>
                    <a:pt x="684" y="9692"/>
                    <a:pt x="726" y="10261"/>
                    <a:pt x="774" y="10826"/>
                  </a:cubicBezTo>
                  <a:cubicBezTo>
                    <a:pt x="710" y="10836"/>
                    <a:pt x="640" y="10841"/>
                    <a:pt x="575" y="10853"/>
                  </a:cubicBezTo>
                  <a:cubicBezTo>
                    <a:pt x="796" y="12797"/>
                    <a:pt x="1016" y="14741"/>
                    <a:pt x="1237" y="16692"/>
                  </a:cubicBezTo>
                  <a:cubicBezTo>
                    <a:pt x="1237" y="17218"/>
                    <a:pt x="1225" y="17746"/>
                    <a:pt x="1220" y="18272"/>
                  </a:cubicBezTo>
                  <a:cubicBezTo>
                    <a:pt x="1199" y="19598"/>
                    <a:pt x="1398" y="20791"/>
                    <a:pt x="1790" y="22021"/>
                  </a:cubicBezTo>
                  <a:cubicBezTo>
                    <a:pt x="1812" y="22194"/>
                    <a:pt x="1827" y="22360"/>
                    <a:pt x="1849" y="22526"/>
                  </a:cubicBezTo>
                  <a:cubicBezTo>
                    <a:pt x="1902" y="22580"/>
                    <a:pt x="1892" y="22854"/>
                    <a:pt x="1892" y="22854"/>
                  </a:cubicBezTo>
                  <a:cubicBezTo>
                    <a:pt x="2005" y="22715"/>
                    <a:pt x="2268" y="22413"/>
                    <a:pt x="2429" y="22306"/>
                  </a:cubicBezTo>
                  <a:cubicBezTo>
                    <a:pt x="2632" y="22436"/>
                    <a:pt x="2874" y="22504"/>
                    <a:pt x="3166" y="22504"/>
                  </a:cubicBezTo>
                  <a:cubicBezTo>
                    <a:pt x="3246" y="22504"/>
                    <a:pt x="3330" y="22499"/>
                    <a:pt x="3417" y="22489"/>
                  </a:cubicBezTo>
                  <a:cubicBezTo>
                    <a:pt x="3520" y="22462"/>
                    <a:pt x="3627" y="22445"/>
                    <a:pt x="3746" y="22430"/>
                  </a:cubicBezTo>
                  <a:cubicBezTo>
                    <a:pt x="3767" y="22360"/>
                    <a:pt x="3778" y="22258"/>
                    <a:pt x="3821" y="22247"/>
                  </a:cubicBezTo>
                  <a:cubicBezTo>
                    <a:pt x="3844" y="22239"/>
                    <a:pt x="3865" y="22236"/>
                    <a:pt x="3885" y="22236"/>
                  </a:cubicBezTo>
                  <a:cubicBezTo>
                    <a:pt x="3979" y="22236"/>
                    <a:pt x="4021" y="22317"/>
                    <a:pt x="4030" y="22424"/>
                  </a:cubicBezTo>
                  <a:cubicBezTo>
                    <a:pt x="4197" y="22435"/>
                    <a:pt x="4314" y="22494"/>
                    <a:pt x="4299" y="22687"/>
                  </a:cubicBezTo>
                  <a:cubicBezTo>
                    <a:pt x="4317" y="22687"/>
                    <a:pt x="4334" y="22686"/>
                    <a:pt x="4351" y="22686"/>
                  </a:cubicBezTo>
                  <a:cubicBezTo>
                    <a:pt x="4512" y="22686"/>
                    <a:pt x="4621" y="22736"/>
                    <a:pt x="4572" y="22945"/>
                  </a:cubicBezTo>
                  <a:cubicBezTo>
                    <a:pt x="4635" y="22919"/>
                    <a:pt x="4690" y="22908"/>
                    <a:pt x="4740" y="22908"/>
                  </a:cubicBezTo>
                  <a:cubicBezTo>
                    <a:pt x="4917" y="22908"/>
                    <a:pt x="5019" y="23056"/>
                    <a:pt x="5100" y="23241"/>
                  </a:cubicBezTo>
                  <a:lnTo>
                    <a:pt x="5078" y="23219"/>
                  </a:lnTo>
                  <a:lnTo>
                    <a:pt x="5078" y="23219"/>
                  </a:lnTo>
                  <a:cubicBezTo>
                    <a:pt x="5502" y="24347"/>
                    <a:pt x="6727" y="24111"/>
                    <a:pt x="7500" y="24649"/>
                  </a:cubicBezTo>
                  <a:cubicBezTo>
                    <a:pt x="8000" y="24991"/>
                    <a:pt x="8505" y="25121"/>
                    <a:pt x="9002" y="25121"/>
                  </a:cubicBezTo>
                  <a:cubicBezTo>
                    <a:pt x="9835" y="25121"/>
                    <a:pt x="10642" y="24755"/>
                    <a:pt x="11353" y="24411"/>
                  </a:cubicBezTo>
                  <a:cubicBezTo>
                    <a:pt x="11735" y="24226"/>
                    <a:pt x="12008" y="24110"/>
                    <a:pt x="12248" y="24110"/>
                  </a:cubicBezTo>
                  <a:cubicBezTo>
                    <a:pt x="12510" y="24110"/>
                    <a:pt x="12734" y="24248"/>
                    <a:pt x="13023" y="24584"/>
                  </a:cubicBezTo>
                  <a:cubicBezTo>
                    <a:pt x="13114" y="24691"/>
                    <a:pt x="13216" y="24788"/>
                    <a:pt x="13324" y="24879"/>
                  </a:cubicBezTo>
                  <a:cubicBezTo>
                    <a:pt x="13647" y="25159"/>
                    <a:pt x="14022" y="25385"/>
                    <a:pt x="14361" y="25648"/>
                  </a:cubicBezTo>
                  <a:cubicBezTo>
                    <a:pt x="14463" y="25636"/>
                    <a:pt x="14559" y="25599"/>
                    <a:pt x="14656" y="25556"/>
                  </a:cubicBezTo>
                  <a:cubicBezTo>
                    <a:pt x="14869" y="25460"/>
                    <a:pt x="15076" y="25329"/>
                    <a:pt x="15313" y="25329"/>
                  </a:cubicBezTo>
                  <a:cubicBezTo>
                    <a:pt x="15368" y="25329"/>
                    <a:pt x="15425" y="25336"/>
                    <a:pt x="15484" y="25353"/>
                  </a:cubicBezTo>
                  <a:cubicBezTo>
                    <a:pt x="15414" y="24917"/>
                    <a:pt x="15623" y="24676"/>
                    <a:pt x="16032" y="24562"/>
                  </a:cubicBezTo>
                  <a:cubicBezTo>
                    <a:pt x="16317" y="23654"/>
                    <a:pt x="15844" y="22682"/>
                    <a:pt x="16310" y="21780"/>
                  </a:cubicBezTo>
                  <a:cubicBezTo>
                    <a:pt x="16489" y="21441"/>
                    <a:pt x="16626" y="21103"/>
                    <a:pt x="16893" y="21103"/>
                  </a:cubicBezTo>
                  <a:cubicBezTo>
                    <a:pt x="17017" y="21103"/>
                    <a:pt x="17169" y="21175"/>
                    <a:pt x="17366" y="21353"/>
                  </a:cubicBezTo>
                  <a:lnTo>
                    <a:pt x="17366" y="21353"/>
                  </a:lnTo>
                  <a:cubicBezTo>
                    <a:pt x="17363" y="21352"/>
                    <a:pt x="17361" y="21350"/>
                    <a:pt x="17359" y="21349"/>
                  </a:cubicBezTo>
                  <a:lnTo>
                    <a:pt x="17359" y="21349"/>
                  </a:lnTo>
                  <a:lnTo>
                    <a:pt x="17386" y="21371"/>
                  </a:lnTo>
                  <a:cubicBezTo>
                    <a:pt x="17379" y="21365"/>
                    <a:pt x="17372" y="21359"/>
                    <a:pt x="17366" y="21353"/>
                  </a:cubicBezTo>
                  <a:lnTo>
                    <a:pt x="17366" y="21353"/>
                  </a:lnTo>
                  <a:cubicBezTo>
                    <a:pt x="17532" y="21439"/>
                    <a:pt x="17688" y="21498"/>
                    <a:pt x="17806" y="21498"/>
                  </a:cubicBezTo>
                  <a:cubicBezTo>
                    <a:pt x="17987" y="21498"/>
                    <a:pt x="18078" y="21360"/>
                    <a:pt x="17981" y="20969"/>
                  </a:cubicBezTo>
                  <a:cubicBezTo>
                    <a:pt x="17837" y="20362"/>
                    <a:pt x="18003" y="19905"/>
                    <a:pt x="18427" y="19502"/>
                  </a:cubicBezTo>
                  <a:cubicBezTo>
                    <a:pt x="18433" y="19077"/>
                    <a:pt x="18599" y="18755"/>
                    <a:pt x="18997" y="18572"/>
                  </a:cubicBezTo>
                  <a:lnTo>
                    <a:pt x="19035" y="18508"/>
                  </a:lnTo>
                  <a:cubicBezTo>
                    <a:pt x="19169" y="18428"/>
                    <a:pt x="19298" y="18346"/>
                    <a:pt x="19432" y="18266"/>
                  </a:cubicBezTo>
                  <a:cubicBezTo>
                    <a:pt x="20726" y="18036"/>
                    <a:pt x="22221" y="16434"/>
                    <a:pt x="22377" y="15140"/>
                  </a:cubicBezTo>
                  <a:cubicBezTo>
                    <a:pt x="22397" y="14973"/>
                    <a:pt x="22419" y="14801"/>
                    <a:pt x="22446" y="14629"/>
                  </a:cubicBezTo>
                  <a:cubicBezTo>
                    <a:pt x="22521" y="14113"/>
                    <a:pt x="22618" y="13603"/>
                    <a:pt x="22699" y="13092"/>
                  </a:cubicBezTo>
                  <a:cubicBezTo>
                    <a:pt x="22280" y="12529"/>
                    <a:pt x="22816" y="11621"/>
                    <a:pt x="22172" y="11078"/>
                  </a:cubicBezTo>
                  <a:cubicBezTo>
                    <a:pt x="22156" y="10680"/>
                    <a:pt x="22139" y="10347"/>
                    <a:pt x="22145" y="10068"/>
                  </a:cubicBezTo>
                  <a:cubicBezTo>
                    <a:pt x="22199" y="9982"/>
                    <a:pt x="22248" y="9901"/>
                    <a:pt x="22268" y="9821"/>
                  </a:cubicBezTo>
                  <a:cubicBezTo>
                    <a:pt x="22355" y="9504"/>
                    <a:pt x="22409" y="9192"/>
                    <a:pt x="22435" y="8881"/>
                  </a:cubicBezTo>
                  <a:cubicBezTo>
                    <a:pt x="22446" y="8870"/>
                    <a:pt x="22446" y="8865"/>
                    <a:pt x="22451" y="8859"/>
                  </a:cubicBezTo>
                  <a:cubicBezTo>
                    <a:pt x="22451" y="8843"/>
                    <a:pt x="22972" y="8741"/>
                    <a:pt x="22972" y="8725"/>
                  </a:cubicBezTo>
                  <a:cubicBezTo>
                    <a:pt x="23064" y="7570"/>
                    <a:pt x="22295" y="6528"/>
                    <a:pt x="22139" y="5400"/>
                  </a:cubicBezTo>
                  <a:cubicBezTo>
                    <a:pt x="22027" y="4771"/>
                    <a:pt x="21973" y="4132"/>
                    <a:pt x="21887" y="3498"/>
                  </a:cubicBezTo>
                  <a:cubicBezTo>
                    <a:pt x="21849" y="3202"/>
                    <a:pt x="21802" y="2907"/>
                    <a:pt x="21747" y="2611"/>
                  </a:cubicBezTo>
                  <a:cubicBezTo>
                    <a:pt x="21693" y="2423"/>
                    <a:pt x="21673" y="2241"/>
                    <a:pt x="21651" y="2069"/>
                  </a:cubicBezTo>
                  <a:cubicBezTo>
                    <a:pt x="21597" y="1746"/>
                    <a:pt x="21544" y="1424"/>
                    <a:pt x="21500" y="1102"/>
                  </a:cubicBezTo>
                  <a:cubicBezTo>
                    <a:pt x="21425" y="876"/>
                    <a:pt x="21383" y="598"/>
                    <a:pt x="21194" y="543"/>
                  </a:cubicBezTo>
                  <a:cubicBezTo>
                    <a:pt x="21178" y="355"/>
                    <a:pt x="21194" y="178"/>
                    <a:pt x="21232" y="17"/>
                  </a:cubicBezTo>
                  <a:cubicBezTo>
                    <a:pt x="21200" y="11"/>
                    <a:pt x="21167" y="1"/>
                    <a:pt x="211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688" name="Google Shape;688;p48"/>
            <p:cNvSpPr/>
            <p:nvPr/>
          </p:nvSpPr>
          <p:spPr>
            <a:xfrm>
              <a:off x="5929025" y="1330075"/>
              <a:ext cx="820225" cy="710775"/>
            </a:xfrm>
            <a:custGeom>
              <a:avLst/>
              <a:gdLst/>
              <a:ahLst/>
              <a:cxnLst/>
              <a:rect l="l" t="t" r="r" b="b"/>
              <a:pathLst>
                <a:path w="32809" h="28431" extrusionOk="0">
                  <a:moveTo>
                    <a:pt x="27044" y="1"/>
                  </a:moveTo>
                  <a:cubicBezTo>
                    <a:pt x="26840" y="1"/>
                    <a:pt x="26642" y="53"/>
                    <a:pt x="26448" y="102"/>
                  </a:cubicBezTo>
                  <a:cubicBezTo>
                    <a:pt x="26394" y="118"/>
                    <a:pt x="26340" y="135"/>
                    <a:pt x="26287" y="145"/>
                  </a:cubicBezTo>
                  <a:cubicBezTo>
                    <a:pt x="25851" y="253"/>
                    <a:pt x="25417" y="382"/>
                    <a:pt x="24998" y="511"/>
                  </a:cubicBezTo>
                  <a:cubicBezTo>
                    <a:pt x="24051" y="790"/>
                    <a:pt x="23155" y="1059"/>
                    <a:pt x="22263" y="1085"/>
                  </a:cubicBezTo>
                  <a:cubicBezTo>
                    <a:pt x="19980" y="1156"/>
                    <a:pt x="18829" y="2590"/>
                    <a:pt x="17723" y="3970"/>
                  </a:cubicBezTo>
                  <a:lnTo>
                    <a:pt x="17637" y="4077"/>
                  </a:lnTo>
                  <a:cubicBezTo>
                    <a:pt x="17106" y="4739"/>
                    <a:pt x="16778" y="5507"/>
                    <a:pt x="16461" y="6249"/>
                  </a:cubicBezTo>
                  <a:cubicBezTo>
                    <a:pt x="16005" y="7328"/>
                    <a:pt x="15569" y="8349"/>
                    <a:pt x="14542" y="8939"/>
                  </a:cubicBezTo>
                  <a:cubicBezTo>
                    <a:pt x="14237" y="9111"/>
                    <a:pt x="14065" y="9460"/>
                    <a:pt x="14103" y="9820"/>
                  </a:cubicBezTo>
                  <a:cubicBezTo>
                    <a:pt x="14140" y="10137"/>
                    <a:pt x="14339" y="10385"/>
                    <a:pt x="14613" y="10471"/>
                  </a:cubicBezTo>
                  <a:cubicBezTo>
                    <a:pt x="14973" y="10578"/>
                    <a:pt x="15005" y="10702"/>
                    <a:pt x="15032" y="11282"/>
                  </a:cubicBezTo>
                  <a:cubicBezTo>
                    <a:pt x="15043" y="11588"/>
                    <a:pt x="15058" y="11937"/>
                    <a:pt x="15214" y="12265"/>
                  </a:cubicBezTo>
                  <a:cubicBezTo>
                    <a:pt x="15284" y="12416"/>
                    <a:pt x="15355" y="12631"/>
                    <a:pt x="15295" y="12792"/>
                  </a:cubicBezTo>
                  <a:cubicBezTo>
                    <a:pt x="15226" y="12958"/>
                    <a:pt x="15016" y="13076"/>
                    <a:pt x="14849" y="13147"/>
                  </a:cubicBezTo>
                  <a:cubicBezTo>
                    <a:pt x="14393" y="13334"/>
                    <a:pt x="14022" y="13662"/>
                    <a:pt x="13721" y="14139"/>
                  </a:cubicBezTo>
                  <a:cubicBezTo>
                    <a:pt x="13211" y="14945"/>
                    <a:pt x="12394" y="15150"/>
                    <a:pt x="11443" y="15381"/>
                  </a:cubicBezTo>
                  <a:cubicBezTo>
                    <a:pt x="10815" y="15537"/>
                    <a:pt x="10170" y="15698"/>
                    <a:pt x="9585" y="16053"/>
                  </a:cubicBezTo>
                  <a:cubicBezTo>
                    <a:pt x="8876" y="15714"/>
                    <a:pt x="8160" y="15547"/>
                    <a:pt x="7398" y="15547"/>
                  </a:cubicBezTo>
                  <a:cubicBezTo>
                    <a:pt x="5883" y="15547"/>
                    <a:pt x="4438" y="16251"/>
                    <a:pt x="3278" y="16815"/>
                  </a:cubicBezTo>
                  <a:cubicBezTo>
                    <a:pt x="2724" y="17089"/>
                    <a:pt x="2343" y="17595"/>
                    <a:pt x="2262" y="18168"/>
                  </a:cubicBezTo>
                  <a:cubicBezTo>
                    <a:pt x="2182" y="18728"/>
                    <a:pt x="2385" y="19271"/>
                    <a:pt x="2821" y="19663"/>
                  </a:cubicBezTo>
                  <a:cubicBezTo>
                    <a:pt x="3530" y="20302"/>
                    <a:pt x="3551" y="20903"/>
                    <a:pt x="2886" y="21741"/>
                  </a:cubicBezTo>
                  <a:cubicBezTo>
                    <a:pt x="2192" y="22611"/>
                    <a:pt x="1440" y="23397"/>
                    <a:pt x="656" y="24074"/>
                  </a:cubicBezTo>
                  <a:cubicBezTo>
                    <a:pt x="414" y="24282"/>
                    <a:pt x="161" y="24535"/>
                    <a:pt x="0" y="24847"/>
                  </a:cubicBezTo>
                  <a:cubicBezTo>
                    <a:pt x="37" y="24847"/>
                    <a:pt x="76" y="24852"/>
                    <a:pt x="108" y="24863"/>
                  </a:cubicBezTo>
                  <a:cubicBezTo>
                    <a:pt x="263" y="24900"/>
                    <a:pt x="387" y="25008"/>
                    <a:pt x="457" y="25142"/>
                  </a:cubicBezTo>
                  <a:cubicBezTo>
                    <a:pt x="312" y="25443"/>
                    <a:pt x="307" y="25765"/>
                    <a:pt x="484" y="26174"/>
                  </a:cubicBezTo>
                  <a:cubicBezTo>
                    <a:pt x="650" y="26564"/>
                    <a:pt x="890" y="26676"/>
                    <a:pt x="1149" y="26676"/>
                  </a:cubicBezTo>
                  <a:cubicBezTo>
                    <a:pt x="1425" y="26676"/>
                    <a:pt x="1723" y="26549"/>
                    <a:pt x="1978" y="26496"/>
                  </a:cubicBezTo>
                  <a:cubicBezTo>
                    <a:pt x="4755" y="25948"/>
                    <a:pt x="7510" y="25314"/>
                    <a:pt x="10294" y="24783"/>
                  </a:cubicBezTo>
                  <a:cubicBezTo>
                    <a:pt x="10554" y="24734"/>
                    <a:pt x="10869" y="24562"/>
                    <a:pt x="11175" y="24562"/>
                  </a:cubicBezTo>
                  <a:cubicBezTo>
                    <a:pt x="11242" y="24562"/>
                    <a:pt x="11308" y="24570"/>
                    <a:pt x="11373" y="24589"/>
                  </a:cubicBezTo>
                  <a:cubicBezTo>
                    <a:pt x="11792" y="24545"/>
                    <a:pt x="12206" y="24471"/>
                    <a:pt x="12615" y="24384"/>
                  </a:cubicBezTo>
                  <a:cubicBezTo>
                    <a:pt x="12615" y="24364"/>
                    <a:pt x="12608" y="24342"/>
                    <a:pt x="12608" y="24320"/>
                  </a:cubicBezTo>
                  <a:lnTo>
                    <a:pt x="21844" y="22423"/>
                  </a:lnTo>
                  <a:cubicBezTo>
                    <a:pt x="21859" y="22418"/>
                    <a:pt x="21871" y="22413"/>
                    <a:pt x="21886" y="22413"/>
                  </a:cubicBezTo>
                  <a:cubicBezTo>
                    <a:pt x="21956" y="22397"/>
                    <a:pt x="22021" y="22386"/>
                    <a:pt x="22091" y="22370"/>
                  </a:cubicBezTo>
                  <a:cubicBezTo>
                    <a:pt x="22102" y="22483"/>
                    <a:pt x="22117" y="22584"/>
                    <a:pt x="22139" y="22681"/>
                  </a:cubicBezTo>
                  <a:cubicBezTo>
                    <a:pt x="22719" y="23584"/>
                    <a:pt x="23703" y="24255"/>
                    <a:pt x="24589" y="24808"/>
                  </a:cubicBezTo>
                  <a:cubicBezTo>
                    <a:pt x="25239" y="25217"/>
                    <a:pt x="25970" y="25743"/>
                    <a:pt x="26733" y="26040"/>
                  </a:cubicBezTo>
                  <a:cubicBezTo>
                    <a:pt x="26749" y="26045"/>
                    <a:pt x="26765" y="26050"/>
                    <a:pt x="26781" y="26055"/>
                  </a:cubicBezTo>
                  <a:cubicBezTo>
                    <a:pt x="26926" y="26098"/>
                    <a:pt x="27071" y="26142"/>
                    <a:pt x="27217" y="26184"/>
                  </a:cubicBezTo>
                  <a:cubicBezTo>
                    <a:pt x="27318" y="26211"/>
                    <a:pt x="27420" y="26233"/>
                    <a:pt x="27527" y="26244"/>
                  </a:cubicBezTo>
                  <a:cubicBezTo>
                    <a:pt x="27576" y="26249"/>
                    <a:pt x="27614" y="26281"/>
                    <a:pt x="27636" y="26318"/>
                  </a:cubicBezTo>
                  <a:cubicBezTo>
                    <a:pt x="28860" y="26700"/>
                    <a:pt x="30069" y="27114"/>
                    <a:pt x="31192" y="27699"/>
                  </a:cubicBezTo>
                  <a:cubicBezTo>
                    <a:pt x="31390" y="27801"/>
                    <a:pt x="31551" y="27860"/>
                    <a:pt x="31680" y="27893"/>
                  </a:cubicBezTo>
                  <a:cubicBezTo>
                    <a:pt x="31819" y="28049"/>
                    <a:pt x="31955" y="28220"/>
                    <a:pt x="32072" y="28425"/>
                  </a:cubicBezTo>
                  <a:lnTo>
                    <a:pt x="32077" y="28430"/>
                  </a:lnTo>
                  <a:cubicBezTo>
                    <a:pt x="32518" y="28334"/>
                    <a:pt x="32701" y="27952"/>
                    <a:pt x="32808" y="27630"/>
                  </a:cubicBezTo>
                  <a:lnTo>
                    <a:pt x="32808" y="27630"/>
                  </a:lnTo>
                  <a:cubicBezTo>
                    <a:pt x="32685" y="27651"/>
                    <a:pt x="32551" y="27667"/>
                    <a:pt x="32411" y="27667"/>
                  </a:cubicBezTo>
                  <a:lnTo>
                    <a:pt x="32406" y="27667"/>
                  </a:lnTo>
                  <a:cubicBezTo>
                    <a:pt x="32347" y="27667"/>
                    <a:pt x="32293" y="27657"/>
                    <a:pt x="32238" y="27640"/>
                  </a:cubicBezTo>
                  <a:cubicBezTo>
                    <a:pt x="32298" y="27501"/>
                    <a:pt x="32347" y="27329"/>
                    <a:pt x="32406" y="27136"/>
                  </a:cubicBezTo>
                  <a:cubicBezTo>
                    <a:pt x="32347" y="27071"/>
                    <a:pt x="32238" y="26953"/>
                    <a:pt x="32245" y="26947"/>
                  </a:cubicBezTo>
                  <a:cubicBezTo>
                    <a:pt x="32545" y="26635"/>
                    <a:pt x="32690" y="26323"/>
                    <a:pt x="32739" y="26001"/>
                  </a:cubicBezTo>
                  <a:cubicBezTo>
                    <a:pt x="32761" y="25879"/>
                    <a:pt x="32766" y="25750"/>
                    <a:pt x="32761" y="25621"/>
                  </a:cubicBezTo>
                  <a:cubicBezTo>
                    <a:pt x="32739" y="25041"/>
                    <a:pt x="32496" y="24449"/>
                    <a:pt x="32389" y="23863"/>
                  </a:cubicBezTo>
                  <a:cubicBezTo>
                    <a:pt x="32250" y="23112"/>
                    <a:pt x="32035" y="21957"/>
                    <a:pt x="31879" y="21005"/>
                  </a:cubicBezTo>
                  <a:cubicBezTo>
                    <a:pt x="31896" y="20737"/>
                    <a:pt x="31928" y="20506"/>
                    <a:pt x="31992" y="20313"/>
                  </a:cubicBezTo>
                  <a:lnTo>
                    <a:pt x="31960" y="20313"/>
                  </a:lnTo>
                  <a:cubicBezTo>
                    <a:pt x="31901" y="20313"/>
                    <a:pt x="31847" y="20302"/>
                    <a:pt x="31794" y="20286"/>
                  </a:cubicBezTo>
                  <a:cubicBezTo>
                    <a:pt x="31643" y="19110"/>
                    <a:pt x="31556" y="17927"/>
                    <a:pt x="31626" y="16730"/>
                  </a:cubicBezTo>
                  <a:cubicBezTo>
                    <a:pt x="31653" y="16273"/>
                    <a:pt x="31658" y="15815"/>
                    <a:pt x="31594" y="15371"/>
                  </a:cubicBezTo>
                  <a:cubicBezTo>
                    <a:pt x="31600" y="15354"/>
                    <a:pt x="31611" y="15338"/>
                    <a:pt x="31621" y="15327"/>
                  </a:cubicBezTo>
                  <a:cubicBezTo>
                    <a:pt x="31605" y="15322"/>
                    <a:pt x="31594" y="15311"/>
                    <a:pt x="31578" y="15306"/>
                  </a:cubicBezTo>
                  <a:cubicBezTo>
                    <a:pt x="31541" y="15048"/>
                    <a:pt x="31471" y="14801"/>
                    <a:pt x="31368" y="14553"/>
                  </a:cubicBezTo>
                  <a:cubicBezTo>
                    <a:pt x="31036" y="14365"/>
                    <a:pt x="31020" y="14070"/>
                    <a:pt x="31090" y="13742"/>
                  </a:cubicBezTo>
                  <a:cubicBezTo>
                    <a:pt x="30182" y="12738"/>
                    <a:pt x="30627" y="11421"/>
                    <a:pt x="30299" y="10283"/>
                  </a:cubicBezTo>
                  <a:cubicBezTo>
                    <a:pt x="30036" y="10191"/>
                    <a:pt x="30026" y="9971"/>
                    <a:pt x="30026" y="9745"/>
                  </a:cubicBezTo>
                  <a:cubicBezTo>
                    <a:pt x="30023" y="9745"/>
                    <a:pt x="30019" y="9745"/>
                    <a:pt x="30016" y="9745"/>
                  </a:cubicBezTo>
                  <a:cubicBezTo>
                    <a:pt x="29012" y="9745"/>
                    <a:pt x="29257" y="8986"/>
                    <a:pt x="29230" y="8397"/>
                  </a:cubicBezTo>
                  <a:cubicBezTo>
                    <a:pt x="28548" y="7484"/>
                    <a:pt x="28226" y="6485"/>
                    <a:pt x="28527" y="5346"/>
                  </a:cubicBezTo>
                  <a:cubicBezTo>
                    <a:pt x="28764" y="4437"/>
                    <a:pt x="28162" y="3658"/>
                    <a:pt x="28156" y="2788"/>
                  </a:cubicBezTo>
                  <a:cubicBezTo>
                    <a:pt x="27721" y="2439"/>
                    <a:pt x="27517" y="1875"/>
                    <a:pt x="27485" y="1429"/>
                  </a:cubicBezTo>
                  <a:cubicBezTo>
                    <a:pt x="27468" y="930"/>
                    <a:pt x="27527" y="564"/>
                    <a:pt x="27721" y="286"/>
                  </a:cubicBezTo>
                  <a:cubicBezTo>
                    <a:pt x="27710" y="274"/>
                    <a:pt x="27705" y="264"/>
                    <a:pt x="27694" y="253"/>
                  </a:cubicBezTo>
                  <a:cubicBezTo>
                    <a:pt x="27576" y="140"/>
                    <a:pt x="27371" y="1"/>
                    <a:pt x="270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689" name="Google Shape;689;p48"/>
            <p:cNvSpPr/>
            <p:nvPr/>
          </p:nvSpPr>
          <p:spPr>
            <a:xfrm>
              <a:off x="5840500" y="1889325"/>
              <a:ext cx="769600" cy="507500"/>
            </a:xfrm>
            <a:custGeom>
              <a:avLst/>
              <a:gdLst/>
              <a:ahLst/>
              <a:cxnLst/>
              <a:rect l="l" t="t" r="r" b="b"/>
              <a:pathLst>
                <a:path w="30784" h="20300" extrusionOk="0">
                  <a:moveTo>
                    <a:pt x="25632" y="0"/>
                  </a:moveTo>
                  <a:cubicBezTo>
                    <a:pt x="25562" y="16"/>
                    <a:pt x="25497" y="27"/>
                    <a:pt x="25427" y="43"/>
                  </a:cubicBezTo>
                  <a:cubicBezTo>
                    <a:pt x="25412" y="43"/>
                    <a:pt x="25400" y="48"/>
                    <a:pt x="25385" y="53"/>
                  </a:cubicBezTo>
                  <a:lnTo>
                    <a:pt x="16149" y="1950"/>
                  </a:lnTo>
                  <a:cubicBezTo>
                    <a:pt x="16149" y="1972"/>
                    <a:pt x="16156" y="1994"/>
                    <a:pt x="16156" y="2014"/>
                  </a:cubicBezTo>
                  <a:cubicBezTo>
                    <a:pt x="15747" y="2101"/>
                    <a:pt x="15333" y="2175"/>
                    <a:pt x="14914" y="2219"/>
                  </a:cubicBezTo>
                  <a:cubicBezTo>
                    <a:pt x="14849" y="2200"/>
                    <a:pt x="14783" y="2192"/>
                    <a:pt x="14716" y="2192"/>
                  </a:cubicBezTo>
                  <a:cubicBezTo>
                    <a:pt x="14410" y="2192"/>
                    <a:pt x="14095" y="2364"/>
                    <a:pt x="13835" y="2413"/>
                  </a:cubicBezTo>
                  <a:cubicBezTo>
                    <a:pt x="11051" y="2944"/>
                    <a:pt x="8296" y="3578"/>
                    <a:pt x="5519" y="4126"/>
                  </a:cubicBezTo>
                  <a:cubicBezTo>
                    <a:pt x="5264" y="4179"/>
                    <a:pt x="4966" y="4306"/>
                    <a:pt x="4690" y="4306"/>
                  </a:cubicBezTo>
                  <a:cubicBezTo>
                    <a:pt x="4431" y="4306"/>
                    <a:pt x="4191" y="4194"/>
                    <a:pt x="4025" y="3804"/>
                  </a:cubicBezTo>
                  <a:cubicBezTo>
                    <a:pt x="3848" y="3395"/>
                    <a:pt x="3853" y="3073"/>
                    <a:pt x="3998" y="2772"/>
                  </a:cubicBezTo>
                  <a:cubicBezTo>
                    <a:pt x="3928" y="2638"/>
                    <a:pt x="3804" y="2530"/>
                    <a:pt x="3649" y="2493"/>
                  </a:cubicBezTo>
                  <a:cubicBezTo>
                    <a:pt x="3617" y="2482"/>
                    <a:pt x="3578" y="2477"/>
                    <a:pt x="3541" y="2477"/>
                  </a:cubicBezTo>
                  <a:lnTo>
                    <a:pt x="3526" y="2477"/>
                  </a:lnTo>
                  <a:cubicBezTo>
                    <a:pt x="3337" y="2477"/>
                    <a:pt x="3166" y="2574"/>
                    <a:pt x="3063" y="2735"/>
                  </a:cubicBezTo>
                  <a:cubicBezTo>
                    <a:pt x="2779" y="3212"/>
                    <a:pt x="2403" y="3385"/>
                    <a:pt x="1999" y="3573"/>
                  </a:cubicBezTo>
                  <a:cubicBezTo>
                    <a:pt x="1699" y="3707"/>
                    <a:pt x="1381" y="3852"/>
                    <a:pt x="1124" y="4115"/>
                  </a:cubicBezTo>
                  <a:cubicBezTo>
                    <a:pt x="1059" y="4186"/>
                    <a:pt x="984" y="4250"/>
                    <a:pt x="915" y="4320"/>
                  </a:cubicBezTo>
                  <a:cubicBezTo>
                    <a:pt x="603" y="4605"/>
                    <a:pt x="194" y="4985"/>
                    <a:pt x="55" y="5539"/>
                  </a:cubicBezTo>
                  <a:cubicBezTo>
                    <a:pt x="17" y="5700"/>
                    <a:pt x="1" y="5877"/>
                    <a:pt x="17" y="6065"/>
                  </a:cubicBezTo>
                  <a:cubicBezTo>
                    <a:pt x="206" y="6120"/>
                    <a:pt x="248" y="6398"/>
                    <a:pt x="323" y="6624"/>
                  </a:cubicBezTo>
                  <a:cubicBezTo>
                    <a:pt x="367" y="6946"/>
                    <a:pt x="420" y="7268"/>
                    <a:pt x="474" y="7591"/>
                  </a:cubicBezTo>
                  <a:cubicBezTo>
                    <a:pt x="496" y="7763"/>
                    <a:pt x="516" y="7945"/>
                    <a:pt x="570" y="8133"/>
                  </a:cubicBezTo>
                  <a:cubicBezTo>
                    <a:pt x="625" y="8429"/>
                    <a:pt x="672" y="8724"/>
                    <a:pt x="710" y="9020"/>
                  </a:cubicBezTo>
                  <a:cubicBezTo>
                    <a:pt x="796" y="9654"/>
                    <a:pt x="850" y="10293"/>
                    <a:pt x="962" y="10922"/>
                  </a:cubicBezTo>
                  <a:cubicBezTo>
                    <a:pt x="1118" y="12050"/>
                    <a:pt x="1527" y="14225"/>
                    <a:pt x="1656" y="14225"/>
                  </a:cubicBezTo>
                  <a:cubicBezTo>
                    <a:pt x="1704" y="14225"/>
                    <a:pt x="1748" y="14231"/>
                    <a:pt x="1795" y="14247"/>
                  </a:cubicBezTo>
                  <a:cubicBezTo>
                    <a:pt x="2080" y="15956"/>
                    <a:pt x="2381" y="17669"/>
                    <a:pt x="2660" y="19378"/>
                  </a:cubicBezTo>
                  <a:cubicBezTo>
                    <a:pt x="2759" y="19983"/>
                    <a:pt x="2978" y="20300"/>
                    <a:pt x="3516" y="20300"/>
                  </a:cubicBezTo>
                  <a:cubicBezTo>
                    <a:pt x="3628" y="20300"/>
                    <a:pt x="3754" y="20286"/>
                    <a:pt x="3896" y="20258"/>
                  </a:cubicBezTo>
                  <a:cubicBezTo>
                    <a:pt x="5212" y="20000"/>
                    <a:pt x="6539" y="19807"/>
                    <a:pt x="7860" y="19614"/>
                  </a:cubicBezTo>
                  <a:cubicBezTo>
                    <a:pt x="7898" y="19630"/>
                    <a:pt x="7930" y="19641"/>
                    <a:pt x="7969" y="19657"/>
                  </a:cubicBezTo>
                  <a:cubicBezTo>
                    <a:pt x="8033" y="19690"/>
                    <a:pt x="8091" y="19727"/>
                    <a:pt x="8150" y="19770"/>
                  </a:cubicBezTo>
                  <a:cubicBezTo>
                    <a:pt x="8183" y="19695"/>
                    <a:pt x="8215" y="19625"/>
                    <a:pt x="8252" y="19554"/>
                  </a:cubicBezTo>
                  <a:cubicBezTo>
                    <a:pt x="8505" y="19517"/>
                    <a:pt x="8758" y="19479"/>
                    <a:pt x="9005" y="19442"/>
                  </a:cubicBezTo>
                  <a:cubicBezTo>
                    <a:pt x="10999" y="19259"/>
                    <a:pt x="12943" y="18852"/>
                    <a:pt x="14887" y="18421"/>
                  </a:cubicBezTo>
                  <a:cubicBezTo>
                    <a:pt x="15274" y="18336"/>
                    <a:pt x="15661" y="18249"/>
                    <a:pt x="16053" y="18163"/>
                  </a:cubicBezTo>
                  <a:cubicBezTo>
                    <a:pt x="16826" y="17992"/>
                    <a:pt x="17606" y="17830"/>
                    <a:pt x="18390" y="17680"/>
                  </a:cubicBezTo>
                  <a:cubicBezTo>
                    <a:pt x="19459" y="17476"/>
                    <a:pt x="20528" y="17240"/>
                    <a:pt x="21597" y="17014"/>
                  </a:cubicBezTo>
                  <a:cubicBezTo>
                    <a:pt x="23134" y="16460"/>
                    <a:pt x="24778" y="16536"/>
                    <a:pt x="26357" y="16229"/>
                  </a:cubicBezTo>
                  <a:cubicBezTo>
                    <a:pt x="26567" y="16192"/>
                    <a:pt x="26808" y="16234"/>
                    <a:pt x="26975" y="16117"/>
                  </a:cubicBezTo>
                  <a:cubicBezTo>
                    <a:pt x="27136" y="16187"/>
                    <a:pt x="27287" y="16288"/>
                    <a:pt x="27410" y="16450"/>
                  </a:cubicBezTo>
                  <a:cubicBezTo>
                    <a:pt x="27534" y="16321"/>
                    <a:pt x="27636" y="16138"/>
                    <a:pt x="27684" y="15869"/>
                  </a:cubicBezTo>
                  <a:cubicBezTo>
                    <a:pt x="27738" y="15552"/>
                    <a:pt x="27835" y="15428"/>
                    <a:pt x="28249" y="15408"/>
                  </a:cubicBezTo>
                  <a:cubicBezTo>
                    <a:pt x="28243" y="15343"/>
                    <a:pt x="28237" y="15284"/>
                    <a:pt x="28232" y="15220"/>
                  </a:cubicBezTo>
                  <a:cubicBezTo>
                    <a:pt x="28221" y="15096"/>
                    <a:pt x="28259" y="14972"/>
                    <a:pt x="28334" y="14870"/>
                  </a:cubicBezTo>
                  <a:cubicBezTo>
                    <a:pt x="28437" y="14870"/>
                    <a:pt x="28544" y="14870"/>
                    <a:pt x="28646" y="14875"/>
                  </a:cubicBezTo>
                  <a:cubicBezTo>
                    <a:pt x="28727" y="14811"/>
                    <a:pt x="28812" y="14746"/>
                    <a:pt x="28903" y="14687"/>
                  </a:cubicBezTo>
                  <a:cubicBezTo>
                    <a:pt x="28909" y="14682"/>
                    <a:pt x="28920" y="14677"/>
                    <a:pt x="28931" y="14672"/>
                  </a:cubicBezTo>
                  <a:cubicBezTo>
                    <a:pt x="29038" y="14602"/>
                    <a:pt x="29151" y="14532"/>
                    <a:pt x="29275" y="14461"/>
                  </a:cubicBezTo>
                  <a:cubicBezTo>
                    <a:pt x="29613" y="14274"/>
                    <a:pt x="29903" y="14032"/>
                    <a:pt x="30128" y="13764"/>
                  </a:cubicBezTo>
                  <a:cubicBezTo>
                    <a:pt x="30171" y="13469"/>
                    <a:pt x="30252" y="13231"/>
                    <a:pt x="30537" y="13075"/>
                  </a:cubicBezTo>
                  <a:cubicBezTo>
                    <a:pt x="30783" y="12426"/>
                    <a:pt x="30730" y="11684"/>
                    <a:pt x="30247" y="10992"/>
                  </a:cubicBezTo>
                  <a:cubicBezTo>
                    <a:pt x="29602" y="10067"/>
                    <a:pt x="28656" y="9170"/>
                    <a:pt x="28484" y="8005"/>
                  </a:cubicBezTo>
                  <a:cubicBezTo>
                    <a:pt x="28420" y="7580"/>
                    <a:pt x="28398" y="7129"/>
                    <a:pt x="28581" y="6725"/>
                  </a:cubicBezTo>
                  <a:cubicBezTo>
                    <a:pt x="28581" y="6725"/>
                    <a:pt x="28586" y="6725"/>
                    <a:pt x="28586" y="6720"/>
                  </a:cubicBezTo>
                  <a:cubicBezTo>
                    <a:pt x="28559" y="6710"/>
                    <a:pt x="28539" y="6700"/>
                    <a:pt x="28533" y="6678"/>
                  </a:cubicBezTo>
                  <a:cubicBezTo>
                    <a:pt x="28490" y="6500"/>
                    <a:pt x="28566" y="6388"/>
                    <a:pt x="28742" y="6345"/>
                  </a:cubicBezTo>
                  <a:lnTo>
                    <a:pt x="28742" y="6345"/>
                  </a:lnTo>
                  <a:cubicBezTo>
                    <a:pt x="28737" y="6388"/>
                    <a:pt x="28737" y="6430"/>
                    <a:pt x="28732" y="6468"/>
                  </a:cubicBezTo>
                  <a:lnTo>
                    <a:pt x="28829" y="6323"/>
                  </a:lnTo>
                  <a:cubicBezTo>
                    <a:pt x="28812" y="6323"/>
                    <a:pt x="28796" y="6323"/>
                    <a:pt x="28775" y="6318"/>
                  </a:cubicBezTo>
                  <a:cubicBezTo>
                    <a:pt x="28839" y="6162"/>
                    <a:pt x="28925" y="6055"/>
                    <a:pt x="29054" y="6033"/>
                  </a:cubicBezTo>
                  <a:cubicBezTo>
                    <a:pt x="29134" y="5926"/>
                    <a:pt x="29221" y="5813"/>
                    <a:pt x="29290" y="5700"/>
                  </a:cubicBezTo>
                  <a:cubicBezTo>
                    <a:pt x="29307" y="5163"/>
                    <a:pt x="29526" y="4652"/>
                    <a:pt x="29731" y="4191"/>
                  </a:cubicBezTo>
                  <a:cubicBezTo>
                    <a:pt x="29752" y="4137"/>
                    <a:pt x="29769" y="4089"/>
                    <a:pt x="29784" y="4040"/>
                  </a:cubicBezTo>
                  <a:cubicBezTo>
                    <a:pt x="29925" y="3879"/>
                    <a:pt x="30096" y="3750"/>
                    <a:pt x="30322" y="3685"/>
                  </a:cubicBezTo>
                  <a:cubicBezTo>
                    <a:pt x="30306" y="3680"/>
                    <a:pt x="30290" y="3675"/>
                    <a:pt x="30274" y="3670"/>
                  </a:cubicBezTo>
                  <a:cubicBezTo>
                    <a:pt x="29511" y="3373"/>
                    <a:pt x="28780" y="2847"/>
                    <a:pt x="28130" y="2438"/>
                  </a:cubicBezTo>
                  <a:cubicBezTo>
                    <a:pt x="27244" y="1885"/>
                    <a:pt x="26260" y="1214"/>
                    <a:pt x="25680" y="311"/>
                  </a:cubicBezTo>
                  <a:cubicBezTo>
                    <a:pt x="25658" y="214"/>
                    <a:pt x="25643" y="113"/>
                    <a:pt x="256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690" name="Google Shape;690;p48"/>
            <p:cNvSpPr/>
            <p:nvPr/>
          </p:nvSpPr>
          <p:spPr>
            <a:xfrm>
              <a:off x="6546025" y="1897500"/>
              <a:ext cx="435050" cy="499100"/>
            </a:xfrm>
            <a:custGeom>
              <a:avLst/>
              <a:gdLst/>
              <a:ahLst/>
              <a:cxnLst/>
              <a:rect l="l" t="t" r="r" b="b"/>
              <a:pathLst>
                <a:path w="17402" h="19964" extrusionOk="0">
                  <a:moveTo>
                    <a:pt x="17401" y="1"/>
                  </a:moveTo>
                  <a:cubicBezTo>
                    <a:pt x="16074" y="1"/>
                    <a:pt x="14746" y="1328"/>
                    <a:pt x="13103" y="1607"/>
                  </a:cubicBezTo>
                  <a:cubicBezTo>
                    <a:pt x="12990" y="1667"/>
                    <a:pt x="12877" y="1736"/>
                    <a:pt x="12765" y="1801"/>
                  </a:cubicBezTo>
                  <a:cubicBezTo>
                    <a:pt x="12195" y="2123"/>
                    <a:pt x="11626" y="2461"/>
                    <a:pt x="10997" y="2719"/>
                  </a:cubicBezTo>
                  <a:cubicBezTo>
                    <a:pt x="10906" y="2783"/>
                    <a:pt x="10820" y="2848"/>
                    <a:pt x="10729" y="2917"/>
                  </a:cubicBezTo>
                  <a:cubicBezTo>
                    <a:pt x="10111" y="3407"/>
                    <a:pt x="9499" y="3998"/>
                    <a:pt x="8654" y="4449"/>
                  </a:cubicBezTo>
                  <a:cubicBezTo>
                    <a:pt x="8564" y="4486"/>
                    <a:pt x="8473" y="4519"/>
                    <a:pt x="8381" y="4551"/>
                  </a:cubicBezTo>
                  <a:cubicBezTo>
                    <a:pt x="8257" y="4610"/>
                    <a:pt x="8139" y="4670"/>
                    <a:pt x="8021" y="4729"/>
                  </a:cubicBezTo>
                  <a:cubicBezTo>
                    <a:pt x="7791" y="4846"/>
                    <a:pt x="7575" y="4970"/>
                    <a:pt x="7404" y="5077"/>
                  </a:cubicBezTo>
                  <a:cubicBezTo>
                    <a:pt x="7323" y="5024"/>
                    <a:pt x="7231" y="4975"/>
                    <a:pt x="7139" y="4938"/>
                  </a:cubicBezTo>
                  <a:cubicBezTo>
                    <a:pt x="6936" y="4776"/>
                    <a:pt x="6846" y="4704"/>
                    <a:pt x="6702" y="4704"/>
                  </a:cubicBezTo>
                  <a:cubicBezTo>
                    <a:pt x="6588" y="4704"/>
                    <a:pt x="6439" y="4750"/>
                    <a:pt x="6172" y="4831"/>
                  </a:cubicBezTo>
                  <a:cubicBezTo>
                    <a:pt x="6060" y="4777"/>
                    <a:pt x="5942" y="4722"/>
                    <a:pt x="5829" y="4670"/>
                  </a:cubicBezTo>
                  <a:cubicBezTo>
                    <a:pt x="4905" y="4256"/>
                    <a:pt x="3938" y="3928"/>
                    <a:pt x="2956" y="3621"/>
                  </a:cubicBezTo>
                  <a:cubicBezTo>
                    <a:pt x="2934" y="3584"/>
                    <a:pt x="2896" y="3552"/>
                    <a:pt x="2847" y="3547"/>
                  </a:cubicBezTo>
                  <a:cubicBezTo>
                    <a:pt x="2740" y="3536"/>
                    <a:pt x="2638" y="3514"/>
                    <a:pt x="2537" y="3487"/>
                  </a:cubicBezTo>
                  <a:cubicBezTo>
                    <a:pt x="2391" y="3445"/>
                    <a:pt x="2246" y="3401"/>
                    <a:pt x="2101" y="3358"/>
                  </a:cubicBezTo>
                  <a:cubicBezTo>
                    <a:pt x="1875" y="3423"/>
                    <a:pt x="1704" y="3552"/>
                    <a:pt x="1563" y="3713"/>
                  </a:cubicBezTo>
                  <a:cubicBezTo>
                    <a:pt x="1548" y="3762"/>
                    <a:pt x="1531" y="3810"/>
                    <a:pt x="1510" y="3864"/>
                  </a:cubicBezTo>
                  <a:cubicBezTo>
                    <a:pt x="1305" y="4325"/>
                    <a:pt x="1086" y="4836"/>
                    <a:pt x="1069" y="5373"/>
                  </a:cubicBezTo>
                  <a:cubicBezTo>
                    <a:pt x="1000" y="5486"/>
                    <a:pt x="913" y="5599"/>
                    <a:pt x="833" y="5706"/>
                  </a:cubicBezTo>
                  <a:cubicBezTo>
                    <a:pt x="704" y="5728"/>
                    <a:pt x="618" y="5835"/>
                    <a:pt x="554" y="5991"/>
                  </a:cubicBezTo>
                  <a:cubicBezTo>
                    <a:pt x="575" y="5996"/>
                    <a:pt x="591" y="5996"/>
                    <a:pt x="608" y="5996"/>
                  </a:cubicBezTo>
                  <a:lnTo>
                    <a:pt x="511" y="6141"/>
                  </a:lnTo>
                  <a:cubicBezTo>
                    <a:pt x="516" y="6103"/>
                    <a:pt x="516" y="6061"/>
                    <a:pt x="521" y="6018"/>
                  </a:cubicBezTo>
                  <a:lnTo>
                    <a:pt x="521" y="6018"/>
                  </a:lnTo>
                  <a:cubicBezTo>
                    <a:pt x="345" y="6061"/>
                    <a:pt x="269" y="6173"/>
                    <a:pt x="312" y="6351"/>
                  </a:cubicBezTo>
                  <a:cubicBezTo>
                    <a:pt x="318" y="6373"/>
                    <a:pt x="338" y="6383"/>
                    <a:pt x="365" y="6393"/>
                  </a:cubicBezTo>
                  <a:cubicBezTo>
                    <a:pt x="365" y="6398"/>
                    <a:pt x="360" y="6398"/>
                    <a:pt x="360" y="6398"/>
                  </a:cubicBezTo>
                  <a:cubicBezTo>
                    <a:pt x="177" y="6802"/>
                    <a:pt x="199" y="7253"/>
                    <a:pt x="263" y="7678"/>
                  </a:cubicBezTo>
                  <a:cubicBezTo>
                    <a:pt x="435" y="8843"/>
                    <a:pt x="1381" y="9740"/>
                    <a:pt x="2026" y="10665"/>
                  </a:cubicBezTo>
                  <a:cubicBezTo>
                    <a:pt x="2509" y="11357"/>
                    <a:pt x="2562" y="12099"/>
                    <a:pt x="2316" y="12748"/>
                  </a:cubicBezTo>
                  <a:cubicBezTo>
                    <a:pt x="2031" y="12904"/>
                    <a:pt x="1950" y="13142"/>
                    <a:pt x="1907" y="13437"/>
                  </a:cubicBezTo>
                  <a:cubicBezTo>
                    <a:pt x="1682" y="13705"/>
                    <a:pt x="1392" y="13947"/>
                    <a:pt x="1054" y="14134"/>
                  </a:cubicBezTo>
                  <a:cubicBezTo>
                    <a:pt x="930" y="14205"/>
                    <a:pt x="817" y="14275"/>
                    <a:pt x="710" y="14345"/>
                  </a:cubicBezTo>
                  <a:cubicBezTo>
                    <a:pt x="699" y="14350"/>
                    <a:pt x="688" y="14355"/>
                    <a:pt x="682" y="14360"/>
                  </a:cubicBezTo>
                  <a:cubicBezTo>
                    <a:pt x="591" y="14419"/>
                    <a:pt x="506" y="14484"/>
                    <a:pt x="425" y="14548"/>
                  </a:cubicBezTo>
                  <a:cubicBezTo>
                    <a:pt x="323" y="14543"/>
                    <a:pt x="216" y="14543"/>
                    <a:pt x="113" y="14543"/>
                  </a:cubicBezTo>
                  <a:cubicBezTo>
                    <a:pt x="38" y="14645"/>
                    <a:pt x="0" y="14769"/>
                    <a:pt x="11" y="14893"/>
                  </a:cubicBezTo>
                  <a:cubicBezTo>
                    <a:pt x="16" y="14957"/>
                    <a:pt x="22" y="15016"/>
                    <a:pt x="28" y="15081"/>
                  </a:cubicBezTo>
                  <a:cubicBezTo>
                    <a:pt x="216" y="16891"/>
                    <a:pt x="1230" y="18019"/>
                    <a:pt x="3117" y="18535"/>
                  </a:cubicBezTo>
                  <a:cubicBezTo>
                    <a:pt x="3207" y="18562"/>
                    <a:pt x="3293" y="18583"/>
                    <a:pt x="3385" y="18605"/>
                  </a:cubicBezTo>
                  <a:cubicBezTo>
                    <a:pt x="4094" y="18782"/>
                    <a:pt x="4411" y="18884"/>
                    <a:pt x="4481" y="19492"/>
                  </a:cubicBezTo>
                  <a:cubicBezTo>
                    <a:pt x="4513" y="19755"/>
                    <a:pt x="4728" y="19953"/>
                    <a:pt x="4997" y="19963"/>
                  </a:cubicBezTo>
                  <a:lnTo>
                    <a:pt x="5012" y="19963"/>
                  </a:lnTo>
                  <a:cubicBezTo>
                    <a:pt x="5270" y="19963"/>
                    <a:pt x="5490" y="19782"/>
                    <a:pt x="5539" y="19529"/>
                  </a:cubicBezTo>
                  <a:cubicBezTo>
                    <a:pt x="5738" y="18454"/>
                    <a:pt x="6318" y="17616"/>
                    <a:pt x="6941" y="16735"/>
                  </a:cubicBezTo>
                  <a:cubicBezTo>
                    <a:pt x="7161" y="16418"/>
                    <a:pt x="7387" y="16095"/>
                    <a:pt x="7597" y="15758"/>
                  </a:cubicBezTo>
                  <a:cubicBezTo>
                    <a:pt x="7972" y="15150"/>
                    <a:pt x="8203" y="14511"/>
                    <a:pt x="8279" y="13866"/>
                  </a:cubicBezTo>
                  <a:cubicBezTo>
                    <a:pt x="8295" y="13759"/>
                    <a:pt x="8300" y="13651"/>
                    <a:pt x="8306" y="13544"/>
                  </a:cubicBezTo>
                  <a:cubicBezTo>
                    <a:pt x="8768" y="11954"/>
                    <a:pt x="9434" y="10627"/>
                    <a:pt x="10137" y="9343"/>
                  </a:cubicBezTo>
                  <a:cubicBezTo>
                    <a:pt x="10213" y="9225"/>
                    <a:pt x="10293" y="9106"/>
                    <a:pt x="10374" y="8989"/>
                  </a:cubicBezTo>
                  <a:cubicBezTo>
                    <a:pt x="11014" y="8064"/>
                    <a:pt x="11717" y="7157"/>
                    <a:pt x="12351" y="6173"/>
                  </a:cubicBezTo>
                  <a:cubicBezTo>
                    <a:pt x="12448" y="6076"/>
                    <a:pt x="12544" y="5979"/>
                    <a:pt x="12641" y="5889"/>
                  </a:cubicBezTo>
                  <a:cubicBezTo>
                    <a:pt x="13302" y="5228"/>
                    <a:pt x="13952" y="4578"/>
                    <a:pt x="14516" y="3928"/>
                  </a:cubicBezTo>
                  <a:cubicBezTo>
                    <a:pt x="14612" y="3852"/>
                    <a:pt x="14709" y="3782"/>
                    <a:pt x="14811" y="3718"/>
                  </a:cubicBezTo>
                  <a:cubicBezTo>
                    <a:pt x="16074" y="3321"/>
                    <a:pt x="17401" y="1994"/>
                    <a:pt x="174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691" name="Google Shape;691;p48"/>
            <p:cNvSpPr/>
            <p:nvPr/>
          </p:nvSpPr>
          <p:spPr>
            <a:xfrm>
              <a:off x="2921275" y="951475"/>
              <a:ext cx="891150" cy="556300"/>
            </a:xfrm>
            <a:custGeom>
              <a:avLst/>
              <a:gdLst/>
              <a:ahLst/>
              <a:cxnLst/>
              <a:rect l="l" t="t" r="r" b="b"/>
              <a:pathLst>
                <a:path w="35646" h="22252" extrusionOk="0">
                  <a:moveTo>
                    <a:pt x="1434" y="0"/>
                  </a:moveTo>
                  <a:cubicBezTo>
                    <a:pt x="1526" y="151"/>
                    <a:pt x="1536" y="370"/>
                    <a:pt x="1504" y="693"/>
                  </a:cubicBezTo>
                  <a:cubicBezTo>
                    <a:pt x="1235" y="3213"/>
                    <a:pt x="1069" y="5738"/>
                    <a:pt x="881" y="8262"/>
                  </a:cubicBezTo>
                  <a:cubicBezTo>
                    <a:pt x="859" y="8547"/>
                    <a:pt x="715" y="8891"/>
                    <a:pt x="1069" y="9105"/>
                  </a:cubicBezTo>
                  <a:lnTo>
                    <a:pt x="1069" y="10503"/>
                  </a:lnTo>
                  <a:cubicBezTo>
                    <a:pt x="317" y="12291"/>
                    <a:pt x="387" y="14161"/>
                    <a:pt x="537" y="16042"/>
                  </a:cubicBezTo>
                  <a:cubicBezTo>
                    <a:pt x="601" y="16305"/>
                    <a:pt x="601" y="16563"/>
                    <a:pt x="564" y="16816"/>
                  </a:cubicBezTo>
                  <a:cubicBezTo>
                    <a:pt x="564" y="16831"/>
                    <a:pt x="559" y="16848"/>
                    <a:pt x="559" y="16863"/>
                  </a:cubicBezTo>
                  <a:cubicBezTo>
                    <a:pt x="537" y="16997"/>
                    <a:pt x="511" y="17131"/>
                    <a:pt x="479" y="17260"/>
                  </a:cubicBezTo>
                  <a:cubicBezTo>
                    <a:pt x="452" y="17379"/>
                    <a:pt x="419" y="17492"/>
                    <a:pt x="392" y="17605"/>
                  </a:cubicBezTo>
                  <a:cubicBezTo>
                    <a:pt x="317" y="17917"/>
                    <a:pt x="247" y="18222"/>
                    <a:pt x="258" y="18539"/>
                  </a:cubicBezTo>
                  <a:cubicBezTo>
                    <a:pt x="189" y="19040"/>
                    <a:pt x="112" y="19533"/>
                    <a:pt x="33" y="20060"/>
                  </a:cubicBezTo>
                  <a:cubicBezTo>
                    <a:pt x="21" y="20065"/>
                    <a:pt x="11" y="20076"/>
                    <a:pt x="0" y="20087"/>
                  </a:cubicBezTo>
                  <a:cubicBezTo>
                    <a:pt x="16" y="20114"/>
                    <a:pt x="27" y="20141"/>
                    <a:pt x="43" y="20168"/>
                  </a:cubicBezTo>
                  <a:cubicBezTo>
                    <a:pt x="134" y="20312"/>
                    <a:pt x="253" y="20446"/>
                    <a:pt x="414" y="20560"/>
                  </a:cubicBezTo>
                  <a:cubicBezTo>
                    <a:pt x="531" y="20400"/>
                    <a:pt x="712" y="20303"/>
                    <a:pt x="1005" y="20303"/>
                  </a:cubicBezTo>
                  <a:cubicBezTo>
                    <a:pt x="1099" y="20303"/>
                    <a:pt x="1204" y="20313"/>
                    <a:pt x="1322" y="20334"/>
                  </a:cubicBezTo>
                  <a:cubicBezTo>
                    <a:pt x="1622" y="20355"/>
                    <a:pt x="1929" y="20372"/>
                    <a:pt x="2230" y="20387"/>
                  </a:cubicBezTo>
                  <a:cubicBezTo>
                    <a:pt x="2386" y="20451"/>
                    <a:pt x="2542" y="20560"/>
                    <a:pt x="2696" y="20570"/>
                  </a:cubicBezTo>
                  <a:cubicBezTo>
                    <a:pt x="6162" y="20758"/>
                    <a:pt x="9621" y="20941"/>
                    <a:pt x="13087" y="21118"/>
                  </a:cubicBezTo>
                  <a:cubicBezTo>
                    <a:pt x="20318" y="21483"/>
                    <a:pt x="27555" y="21844"/>
                    <a:pt x="34790" y="22209"/>
                  </a:cubicBezTo>
                  <a:cubicBezTo>
                    <a:pt x="34978" y="22219"/>
                    <a:pt x="35182" y="22209"/>
                    <a:pt x="35343" y="22251"/>
                  </a:cubicBezTo>
                  <a:cubicBezTo>
                    <a:pt x="35376" y="22236"/>
                    <a:pt x="35403" y="22219"/>
                    <a:pt x="35430" y="22204"/>
                  </a:cubicBezTo>
                  <a:cubicBezTo>
                    <a:pt x="35408" y="22139"/>
                    <a:pt x="35387" y="22063"/>
                    <a:pt x="35365" y="22010"/>
                  </a:cubicBezTo>
                  <a:cubicBezTo>
                    <a:pt x="35338" y="21929"/>
                    <a:pt x="35306" y="21849"/>
                    <a:pt x="35284" y="21763"/>
                  </a:cubicBezTo>
                  <a:cubicBezTo>
                    <a:pt x="35274" y="21730"/>
                    <a:pt x="35269" y="21698"/>
                    <a:pt x="35263" y="21661"/>
                  </a:cubicBezTo>
                  <a:cubicBezTo>
                    <a:pt x="35349" y="21586"/>
                    <a:pt x="35425" y="21510"/>
                    <a:pt x="35489" y="21418"/>
                  </a:cubicBezTo>
                  <a:cubicBezTo>
                    <a:pt x="35467" y="20758"/>
                    <a:pt x="35645" y="20114"/>
                    <a:pt x="35623" y="19469"/>
                  </a:cubicBezTo>
                  <a:cubicBezTo>
                    <a:pt x="35606" y="19410"/>
                    <a:pt x="35596" y="19350"/>
                    <a:pt x="35581" y="19291"/>
                  </a:cubicBezTo>
                  <a:cubicBezTo>
                    <a:pt x="35413" y="18711"/>
                    <a:pt x="35085" y="18169"/>
                    <a:pt x="35016" y="17562"/>
                  </a:cubicBezTo>
                  <a:cubicBezTo>
                    <a:pt x="34833" y="17089"/>
                    <a:pt x="34678" y="16605"/>
                    <a:pt x="34592" y="16079"/>
                  </a:cubicBezTo>
                  <a:cubicBezTo>
                    <a:pt x="34302" y="14317"/>
                    <a:pt x="34478" y="12517"/>
                    <a:pt x="34188" y="10749"/>
                  </a:cubicBezTo>
                  <a:cubicBezTo>
                    <a:pt x="34156" y="10573"/>
                    <a:pt x="34113" y="10406"/>
                    <a:pt x="34059" y="10245"/>
                  </a:cubicBezTo>
                  <a:cubicBezTo>
                    <a:pt x="34054" y="10213"/>
                    <a:pt x="34049" y="10186"/>
                    <a:pt x="34044" y="10159"/>
                  </a:cubicBezTo>
                  <a:lnTo>
                    <a:pt x="33995" y="9960"/>
                  </a:lnTo>
                  <a:cubicBezTo>
                    <a:pt x="33937" y="9708"/>
                    <a:pt x="33888" y="9653"/>
                    <a:pt x="33883" y="9648"/>
                  </a:cubicBezTo>
                  <a:cubicBezTo>
                    <a:pt x="33866" y="9648"/>
                    <a:pt x="33850" y="9643"/>
                    <a:pt x="33828" y="9638"/>
                  </a:cubicBezTo>
                  <a:cubicBezTo>
                    <a:pt x="33732" y="9407"/>
                    <a:pt x="33625" y="9170"/>
                    <a:pt x="33523" y="8929"/>
                  </a:cubicBezTo>
                  <a:cubicBezTo>
                    <a:pt x="33404" y="8735"/>
                    <a:pt x="33340" y="8520"/>
                    <a:pt x="33308" y="8289"/>
                  </a:cubicBezTo>
                  <a:cubicBezTo>
                    <a:pt x="33099" y="7538"/>
                    <a:pt x="32873" y="6801"/>
                    <a:pt x="32846" y="6011"/>
                  </a:cubicBezTo>
                  <a:cubicBezTo>
                    <a:pt x="32787" y="4330"/>
                    <a:pt x="33292" y="2772"/>
                    <a:pt x="33496" y="1139"/>
                  </a:cubicBezTo>
                  <a:lnTo>
                    <a:pt x="33248" y="1139"/>
                  </a:lnTo>
                  <a:cubicBezTo>
                    <a:pt x="33253" y="1118"/>
                    <a:pt x="33260" y="1091"/>
                    <a:pt x="33260" y="1069"/>
                  </a:cubicBezTo>
                  <a:cubicBezTo>
                    <a:pt x="33286" y="854"/>
                    <a:pt x="33442" y="687"/>
                    <a:pt x="33635" y="628"/>
                  </a:cubicBezTo>
                  <a:cubicBezTo>
                    <a:pt x="33592" y="613"/>
                    <a:pt x="33543" y="607"/>
                    <a:pt x="33496" y="607"/>
                  </a:cubicBezTo>
                  <a:lnTo>
                    <a:pt x="33491" y="607"/>
                  </a:lnTo>
                  <a:cubicBezTo>
                    <a:pt x="33243" y="607"/>
                    <a:pt x="32990" y="613"/>
                    <a:pt x="32744" y="613"/>
                  </a:cubicBezTo>
                  <a:cubicBezTo>
                    <a:pt x="32464" y="613"/>
                    <a:pt x="32179" y="607"/>
                    <a:pt x="31900" y="602"/>
                  </a:cubicBezTo>
                  <a:cubicBezTo>
                    <a:pt x="29650" y="543"/>
                    <a:pt x="27361" y="499"/>
                    <a:pt x="25153" y="462"/>
                  </a:cubicBezTo>
                  <a:cubicBezTo>
                    <a:pt x="21091" y="392"/>
                    <a:pt x="16955" y="317"/>
                    <a:pt x="12812" y="119"/>
                  </a:cubicBezTo>
                  <a:cubicBezTo>
                    <a:pt x="11466" y="227"/>
                    <a:pt x="10107" y="269"/>
                    <a:pt x="8744" y="269"/>
                  </a:cubicBezTo>
                  <a:cubicBezTo>
                    <a:pt x="6307" y="269"/>
                    <a:pt x="3856" y="134"/>
                    <a:pt x="14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692" name="Google Shape;692;p48"/>
            <p:cNvSpPr/>
            <p:nvPr/>
          </p:nvSpPr>
          <p:spPr>
            <a:xfrm>
              <a:off x="3740925" y="906475"/>
              <a:ext cx="901875" cy="1013375"/>
            </a:xfrm>
            <a:custGeom>
              <a:avLst/>
              <a:gdLst/>
              <a:ahLst/>
              <a:cxnLst/>
              <a:rect l="l" t="t" r="r" b="b"/>
              <a:pathLst>
                <a:path w="36075" h="40535" extrusionOk="0">
                  <a:moveTo>
                    <a:pt x="21173" y="23734"/>
                  </a:moveTo>
                  <a:cubicBezTo>
                    <a:pt x="21168" y="23739"/>
                    <a:pt x="21164" y="23743"/>
                    <a:pt x="21159" y="23747"/>
                  </a:cubicBezTo>
                  <a:lnTo>
                    <a:pt x="21159" y="23747"/>
                  </a:lnTo>
                  <a:cubicBezTo>
                    <a:pt x="21158" y="23750"/>
                    <a:pt x="21157" y="23753"/>
                    <a:pt x="21156" y="23756"/>
                  </a:cubicBezTo>
                  <a:lnTo>
                    <a:pt x="21173" y="23734"/>
                  </a:lnTo>
                  <a:close/>
                  <a:moveTo>
                    <a:pt x="10288" y="0"/>
                  </a:moveTo>
                  <a:cubicBezTo>
                    <a:pt x="10224" y="0"/>
                    <a:pt x="10159" y="0"/>
                    <a:pt x="10095" y="5"/>
                  </a:cubicBezTo>
                  <a:cubicBezTo>
                    <a:pt x="9713" y="49"/>
                    <a:pt x="9435" y="194"/>
                    <a:pt x="9257" y="441"/>
                  </a:cubicBezTo>
                  <a:cubicBezTo>
                    <a:pt x="8983" y="823"/>
                    <a:pt x="9090" y="1274"/>
                    <a:pt x="9160" y="1569"/>
                  </a:cubicBezTo>
                  <a:cubicBezTo>
                    <a:pt x="9170" y="1634"/>
                    <a:pt x="9187" y="1687"/>
                    <a:pt x="9192" y="1736"/>
                  </a:cubicBezTo>
                  <a:cubicBezTo>
                    <a:pt x="9246" y="2187"/>
                    <a:pt x="9165" y="2306"/>
                    <a:pt x="9150" y="2321"/>
                  </a:cubicBezTo>
                  <a:cubicBezTo>
                    <a:pt x="9128" y="2343"/>
                    <a:pt x="9031" y="2423"/>
                    <a:pt x="8622" y="2423"/>
                  </a:cubicBezTo>
                  <a:cubicBezTo>
                    <a:pt x="8558" y="2423"/>
                    <a:pt x="8488" y="2418"/>
                    <a:pt x="8413" y="2418"/>
                  </a:cubicBezTo>
                  <a:cubicBezTo>
                    <a:pt x="7913" y="2391"/>
                    <a:pt x="7372" y="2380"/>
                    <a:pt x="6710" y="2380"/>
                  </a:cubicBezTo>
                  <a:cubicBezTo>
                    <a:pt x="6323" y="2380"/>
                    <a:pt x="5942" y="2386"/>
                    <a:pt x="5555" y="2386"/>
                  </a:cubicBezTo>
                  <a:cubicBezTo>
                    <a:pt x="5173" y="2391"/>
                    <a:pt x="4793" y="2396"/>
                    <a:pt x="4411" y="2396"/>
                  </a:cubicBezTo>
                  <a:cubicBezTo>
                    <a:pt x="4142" y="2396"/>
                    <a:pt x="3869" y="2391"/>
                    <a:pt x="3600" y="2386"/>
                  </a:cubicBezTo>
                  <a:cubicBezTo>
                    <a:pt x="3353" y="2386"/>
                    <a:pt x="3110" y="2380"/>
                    <a:pt x="2864" y="2380"/>
                  </a:cubicBezTo>
                  <a:cubicBezTo>
                    <a:pt x="2381" y="2380"/>
                    <a:pt x="1892" y="2391"/>
                    <a:pt x="1402" y="2396"/>
                  </a:cubicBezTo>
                  <a:lnTo>
                    <a:pt x="995" y="2402"/>
                  </a:lnTo>
                  <a:cubicBezTo>
                    <a:pt x="946" y="2402"/>
                    <a:pt x="898" y="2413"/>
                    <a:pt x="849" y="2428"/>
                  </a:cubicBezTo>
                  <a:cubicBezTo>
                    <a:pt x="656" y="2487"/>
                    <a:pt x="500" y="2654"/>
                    <a:pt x="474" y="2869"/>
                  </a:cubicBezTo>
                  <a:cubicBezTo>
                    <a:pt x="474" y="2891"/>
                    <a:pt x="467" y="2918"/>
                    <a:pt x="462" y="2939"/>
                  </a:cubicBezTo>
                  <a:lnTo>
                    <a:pt x="710" y="2939"/>
                  </a:lnTo>
                  <a:cubicBezTo>
                    <a:pt x="506" y="4572"/>
                    <a:pt x="1" y="6130"/>
                    <a:pt x="60" y="7811"/>
                  </a:cubicBezTo>
                  <a:cubicBezTo>
                    <a:pt x="87" y="8601"/>
                    <a:pt x="313" y="9338"/>
                    <a:pt x="522" y="10089"/>
                  </a:cubicBezTo>
                  <a:cubicBezTo>
                    <a:pt x="554" y="10320"/>
                    <a:pt x="618" y="10535"/>
                    <a:pt x="737" y="10729"/>
                  </a:cubicBezTo>
                  <a:cubicBezTo>
                    <a:pt x="839" y="10970"/>
                    <a:pt x="946" y="11207"/>
                    <a:pt x="1042" y="11438"/>
                  </a:cubicBezTo>
                  <a:cubicBezTo>
                    <a:pt x="1064" y="11443"/>
                    <a:pt x="1080" y="11448"/>
                    <a:pt x="1097" y="11448"/>
                  </a:cubicBezTo>
                  <a:cubicBezTo>
                    <a:pt x="1102" y="11453"/>
                    <a:pt x="1151" y="11508"/>
                    <a:pt x="1209" y="11760"/>
                  </a:cubicBezTo>
                  <a:lnTo>
                    <a:pt x="1258" y="11959"/>
                  </a:lnTo>
                  <a:cubicBezTo>
                    <a:pt x="1263" y="11986"/>
                    <a:pt x="1268" y="12013"/>
                    <a:pt x="1273" y="12045"/>
                  </a:cubicBezTo>
                  <a:cubicBezTo>
                    <a:pt x="1327" y="12206"/>
                    <a:pt x="1370" y="12373"/>
                    <a:pt x="1402" y="12549"/>
                  </a:cubicBezTo>
                  <a:cubicBezTo>
                    <a:pt x="1692" y="14317"/>
                    <a:pt x="1516" y="16117"/>
                    <a:pt x="1806" y="17879"/>
                  </a:cubicBezTo>
                  <a:cubicBezTo>
                    <a:pt x="1892" y="18405"/>
                    <a:pt x="2047" y="18889"/>
                    <a:pt x="2230" y="19362"/>
                  </a:cubicBezTo>
                  <a:cubicBezTo>
                    <a:pt x="2299" y="19969"/>
                    <a:pt x="2627" y="20511"/>
                    <a:pt x="2795" y="21091"/>
                  </a:cubicBezTo>
                  <a:cubicBezTo>
                    <a:pt x="2810" y="21150"/>
                    <a:pt x="2820" y="21210"/>
                    <a:pt x="2837" y="21269"/>
                  </a:cubicBezTo>
                  <a:cubicBezTo>
                    <a:pt x="2859" y="21914"/>
                    <a:pt x="2681" y="22558"/>
                    <a:pt x="2703" y="23218"/>
                  </a:cubicBezTo>
                  <a:cubicBezTo>
                    <a:pt x="2639" y="23310"/>
                    <a:pt x="2563" y="23386"/>
                    <a:pt x="2477" y="23461"/>
                  </a:cubicBezTo>
                  <a:cubicBezTo>
                    <a:pt x="2483" y="23498"/>
                    <a:pt x="2488" y="23530"/>
                    <a:pt x="2498" y="23563"/>
                  </a:cubicBezTo>
                  <a:cubicBezTo>
                    <a:pt x="2520" y="23649"/>
                    <a:pt x="2552" y="23729"/>
                    <a:pt x="2579" y="23810"/>
                  </a:cubicBezTo>
                  <a:cubicBezTo>
                    <a:pt x="2601" y="23863"/>
                    <a:pt x="2622" y="23939"/>
                    <a:pt x="2644" y="24004"/>
                  </a:cubicBezTo>
                  <a:cubicBezTo>
                    <a:pt x="2654" y="24036"/>
                    <a:pt x="2659" y="24068"/>
                    <a:pt x="2666" y="24095"/>
                  </a:cubicBezTo>
                  <a:cubicBezTo>
                    <a:pt x="2815" y="24170"/>
                    <a:pt x="2896" y="24331"/>
                    <a:pt x="2827" y="24681"/>
                  </a:cubicBezTo>
                  <a:cubicBezTo>
                    <a:pt x="2031" y="25502"/>
                    <a:pt x="2009" y="26216"/>
                    <a:pt x="2359" y="26883"/>
                  </a:cubicBezTo>
                  <a:cubicBezTo>
                    <a:pt x="2569" y="27280"/>
                    <a:pt x="2912" y="27661"/>
                    <a:pt x="3299" y="28033"/>
                  </a:cubicBezTo>
                  <a:cubicBezTo>
                    <a:pt x="3606" y="28457"/>
                    <a:pt x="3557" y="28946"/>
                    <a:pt x="3557" y="29429"/>
                  </a:cubicBezTo>
                  <a:cubicBezTo>
                    <a:pt x="3551" y="31948"/>
                    <a:pt x="3450" y="34474"/>
                    <a:pt x="3589" y="36988"/>
                  </a:cubicBezTo>
                  <a:cubicBezTo>
                    <a:pt x="3648" y="38035"/>
                    <a:pt x="3504" y="39040"/>
                    <a:pt x="3331" y="40039"/>
                  </a:cubicBezTo>
                  <a:cubicBezTo>
                    <a:pt x="3353" y="40195"/>
                    <a:pt x="3385" y="40334"/>
                    <a:pt x="3433" y="40458"/>
                  </a:cubicBezTo>
                  <a:cubicBezTo>
                    <a:pt x="3589" y="40383"/>
                    <a:pt x="3755" y="40329"/>
                    <a:pt x="3943" y="40297"/>
                  </a:cubicBezTo>
                  <a:cubicBezTo>
                    <a:pt x="4042" y="40475"/>
                    <a:pt x="4223" y="40535"/>
                    <a:pt x="4553" y="40535"/>
                  </a:cubicBezTo>
                  <a:cubicBezTo>
                    <a:pt x="4781" y="40535"/>
                    <a:pt x="5079" y="40506"/>
                    <a:pt x="5470" y="40470"/>
                  </a:cubicBezTo>
                  <a:cubicBezTo>
                    <a:pt x="5631" y="40405"/>
                    <a:pt x="5792" y="40361"/>
                    <a:pt x="5947" y="40329"/>
                  </a:cubicBezTo>
                  <a:cubicBezTo>
                    <a:pt x="6222" y="40346"/>
                    <a:pt x="6490" y="40361"/>
                    <a:pt x="6759" y="40361"/>
                  </a:cubicBezTo>
                  <a:cubicBezTo>
                    <a:pt x="7092" y="40361"/>
                    <a:pt x="7377" y="40341"/>
                    <a:pt x="7645" y="40297"/>
                  </a:cubicBezTo>
                  <a:cubicBezTo>
                    <a:pt x="7784" y="40308"/>
                    <a:pt x="7925" y="40319"/>
                    <a:pt x="8069" y="40324"/>
                  </a:cubicBezTo>
                  <a:cubicBezTo>
                    <a:pt x="14887" y="40141"/>
                    <a:pt x="21699" y="39947"/>
                    <a:pt x="28517" y="39798"/>
                  </a:cubicBezTo>
                  <a:cubicBezTo>
                    <a:pt x="28833" y="39786"/>
                    <a:pt x="29026" y="39739"/>
                    <a:pt x="29134" y="39625"/>
                  </a:cubicBezTo>
                  <a:cubicBezTo>
                    <a:pt x="29268" y="39496"/>
                    <a:pt x="29279" y="39287"/>
                    <a:pt x="29214" y="38948"/>
                  </a:cubicBezTo>
                  <a:cubicBezTo>
                    <a:pt x="29134" y="38529"/>
                    <a:pt x="29177" y="38078"/>
                    <a:pt x="29167" y="37643"/>
                  </a:cubicBezTo>
                  <a:cubicBezTo>
                    <a:pt x="28989" y="37514"/>
                    <a:pt x="28720" y="37428"/>
                    <a:pt x="28882" y="37128"/>
                  </a:cubicBezTo>
                  <a:lnTo>
                    <a:pt x="28882" y="37128"/>
                  </a:lnTo>
                  <a:cubicBezTo>
                    <a:pt x="28828" y="37136"/>
                    <a:pt x="28777" y="37140"/>
                    <a:pt x="28729" y="37140"/>
                  </a:cubicBezTo>
                  <a:cubicBezTo>
                    <a:pt x="28396" y="37140"/>
                    <a:pt x="28192" y="36947"/>
                    <a:pt x="28103" y="36585"/>
                  </a:cubicBezTo>
                  <a:cubicBezTo>
                    <a:pt x="28058" y="36592"/>
                    <a:pt x="28014" y="36595"/>
                    <a:pt x="27973" y="36595"/>
                  </a:cubicBezTo>
                  <a:cubicBezTo>
                    <a:pt x="27570" y="36595"/>
                    <a:pt x="27327" y="36287"/>
                    <a:pt x="27044" y="36047"/>
                  </a:cubicBezTo>
                  <a:cubicBezTo>
                    <a:pt x="26776" y="35908"/>
                    <a:pt x="26318" y="35811"/>
                    <a:pt x="26276" y="35623"/>
                  </a:cubicBezTo>
                  <a:cubicBezTo>
                    <a:pt x="25986" y="34274"/>
                    <a:pt x="24783" y="33974"/>
                    <a:pt x="23836" y="33367"/>
                  </a:cubicBezTo>
                  <a:cubicBezTo>
                    <a:pt x="23531" y="32680"/>
                    <a:pt x="22586" y="32943"/>
                    <a:pt x="22236" y="32320"/>
                  </a:cubicBezTo>
                  <a:cubicBezTo>
                    <a:pt x="22169" y="32349"/>
                    <a:pt x="22110" y="32362"/>
                    <a:pt x="22057" y="32362"/>
                  </a:cubicBezTo>
                  <a:cubicBezTo>
                    <a:pt x="21878" y="32362"/>
                    <a:pt x="21775" y="32212"/>
                    <a:pt x="21688" y="32030"/>
                  </a:cubicBezTo>
                  <a:lnTo>
                    <a:pt x="21688" y="32030"/>
                  </a:lnTo>
                  <a:lnTo>
                    <a:pt x="21709" y="32050"/>
                  </a:lnTo>
                  <a:cubicBezTo>
                    <a:pt x="21135" y="30659"/>
                    <a:pt x="21483" y="29209"/>
                    <a:pt x="21500" y="27796"/>
                  </a:cubicBezTo>
                  <a:cubicBezTo>
                    <a:pt x="21505" y="27248"/>
                    <a:pt x="21425" y="26716"/>
                    <a:pt x="21425" y="26174"/>
                  </a:cubicBezTo>
                  <a:cubicBezTo>
                    <a:pt x="21390" y="26178"/>
                    <a:pt x="21355" y="26179"/>
                    <a:pt x="21320" y="26179"/>
                  </a:cubicBezTo>
                  <a:cubicBezTo>
                    <a:pt x="20888" y="26179"/>
                    <a:pt x="20566" y="25875"/>
                    <a:pt x="20705" y="25556"/>
                  </a:cubicBezTo>
                  <a:cubicBezTo>
                    <a:pt x="20965" y="24964"/>
                    <a:pt x="20651" y="24247"/>
                    <a:pt x="21159" y="23747"/>
                  </a:cubicBezTo>
                  <a:lnTo>
                    <a:pt x="21159" y="23747"/>
                  </a:lnTo>
                  <a:cubicBezTo>
                    <a:pt x="21253" y="23493"/>
                    <a:pt x="21476" y="23483"/>
                    <a:pt x="21694" y="23466"/>
                  </a:cubicBezTo>
                  <a:cubicBezTo>
                    <a:pt x="21790" y="23218"/>
                    <a:pt x="22016" y="23218"/>
                    <a:pt x="22231" y="23203"/>
                  </a:cubicBezTo>
                  <a:cubicBezTo>
                    <a:pt x="22328" y="22950"/>
                    <a:pt x="22559" y="22950"/>
                    <a:pt x="22773" y="22935"/>
                  </a:cubicBezTo>
                  <a:cubicBezTo>
                    <a:pt x="22951" y="22757"/>
                    <a:pt x="23127" y="22585"/>
                    <a:pt x="23300" y="22407"/>
                  </a:cubicBezTo>
                  <a:cubicBezTo>
                    <a:pt x="23305" y="21301"/>
                    <a:pt x="23332" y="20200"/>
                    <a:pt x="23300" y="19093"/>
                  </a:cubicBezTo>
                  <a:cubicBezTo>
                    <a:pt x="23283" y="18524"/>
                    <a:pt x="23402" y="18068"/>
                    <a:pt x="23853" y="17681"/>
                  </a:cubicBezTo>
                  <a:cubicBezTo>
                    <a:pt x="23896" y="17649"/>
                    <a:pt x="23933" y="17610"/>
                    <a:pt x="23977" y="17578"/>
                  </a:cubicBezTo>
                  <a:cubicBezTo>
                    <a:pt x="24094" y="17545"/>
                    <a:pt x="24235" y="17525"/>
                    <a:pt x="24391" y="17525"/>
                  </a:cubicBezTo>
                  <a:cubicBezTo>
                    <a:pt x="24513" y="17525"/>
                    <a:pt x="24649" y="17540"/>
                    <a:pt x="24793" y="17567"/>
                  </a:cubicBezTo>
                  <a:cubicBezTo>
                    <a:pt x="25507" y="16923"/>
                    <a:pt x="26201" y="16246"/>
                    <a:pt x="26878" y="15591"/>
                  </a:cubicBezTo>
                  <a:cubicBezTo>
                    <a:pt x="29177" y="13350"/>
                    <a:pt x="31353" y="11239"/>
                    <a:pt x="34361" y="10127"/>
                  </a:cubicBezTo>
                  <a:cubicBezTo>
                    <a:pt x="34763" y="9977"/>
                    <a:pt x="35097" y="9719"/>
                    <a:pt x="35425" y="9467"/>
                  </a:cubicBezTo>
                  <a:cubicBezTo>
                    <a:pt x="35559" y="9365"/>
                    <a:pt x="35698" y="9256"/>
                    <a:pt x="35844" y="9155"/>
                  </a:cubicBezTo>
                  <a:cubicBezTo>
                    <a:pt x="35988" y="9058"/>
                    <a:pt x="36075" y="8892"/>
                    <a:pt x="36075" y="8714"/>
                  </a:cubicBezTo>
                  <a:cubicBezTo>
                    <a:pt x="36075" y="8537"/>
                    <a:pt x="35988" y="8371"/>
                    <a:pt x="35839" y="8274"/>
                  </a:cubicBezTo>
                  <a:cubicBezTo>
                    <a:pt x="35623" y="8128"/>
                    <a:pt x="35398" y="8053"/>
                    <a:pt x="35162" y="8053"/>
                  </a:cubicBezTo>
                  <a:cubicBezTo>
                    <a:pt x="34785" y="8053"/>
                    <a:pt x="34500" y="8242"/>
                    <a:pt x="34292" y="8381"/>
                  </a:cubicBezTo>
                  <a:cubicBezTo>
                    <a:pt x="34259" y="8403"/>
                    <a:pt x="34216" y="8430"/>
                    <a:pt x="34178" y="8456"/>
                  </a:cubicBezTo>
                  <a:cubicBezTo>
                    <a:pt x="33474" y="7817"/>
                    <a:pt x="32685" y="7731"/>
                    <a:pt x="31998" y="7731"/>
                  </a:cubicBezTo>
                  <a:cubicBezTo>
                    <a:pt x="31852" y="7731"/>
                    <a:pt x="31708" y="7731"/>
                    <a:pt x="31562" y="7736"/>
                  </a:cubicBezTo>
                  <a:cubicBezTo>
                    <a:pt x="31428" y="7741"/>
                    <a:pt x="31289" y="7741"/>
                    <a:pt x="31153" y="7741"/>
                  </a:cubicBezTo>
                  <a:cubicBezTo>
                    <a:pt x="31031" y="7741"/>
                    <a:pt x="30902" y="7741"/>
                    <a:pt x="30778" y="7731"/>
                  </a:cubicBezTo>
                  <a:cubicBezTo>
                    <a:pt x="30746" y="7726"/>
                    <a:pt x="30709" y="7726"/>
                    <a:pt x="30670" y="7726"/>
                  </a:cubicBezTo>
                  <a:cubicBezTo>
                    <a:pt x="30558" y="7726"/>
                    <a:pt x="30444" y="7741"/>
                    <a:pt x="30348" y="7753"/>
                  </a:cubicBezTo>
                  <a:cubicBezTo>
                    <a:pt x="30290" y="7758"/>
                    <a:pt x="30235" y="7769"/>
                    <a:pt x="30181" y="7769"/>
                  </a:cubicBezTo>
                  <a:cubicBezTo>
                    <a:pt x="29935" y="7328"/>
                    <a:pt x="29613" y="7102"/>
                    <a:pt x="29219" y="7102"/>
                  </a:cubicBezTo>
                  <a:cubicBezTo>
                    <a:pt x="28892" y="7102"/>
                    <a:pt x="28624" y="7263"/>
                    <a:pt x="28388" y="7404"/>
                  </a:cubicBezTo>
                  <a:cubicBezTo>
                    <a:pt x="28339" y="7436"/>
                    <a:pt x="28285" y="7468"/>
                    <a:pt x="28237" y="7495"/>
                  </a:cubicBezTo>
                  <a:lnTo>
                    <a:pt x="28205" y="7511"/>
                  </a:lnTo>
                  <a:cubicBezTo>
                    <a:pt x="27340" y="7994"/>
                    <a:pt x="26813" y="8284"/>
                    <a:pt x="26459" y="8284"/>
                  </a:cubicBezTo>
                  <a:cubicBezTo>
                    <a:pt x="26061" y="8284"/>
                    <a:pt x="25545" y="7897"/>
                    <a:pt x="24525" y="7129"/>
                  </a:cubicBezTo>
                  <a:lnTo>
                    <a:pt x="24277" y="6941"/>
                  </a:lnTo>
                  <a:cubicBezTo>
                    <a:pt x="24235" y="6909"/>
                    <a:pt x="24191" y="6871"/>
                    <a:pt x="24154" y="6834"/>
                  </a:cubicBezTo>
                  <a:cubicBezTo>
                    <a:pt x="23987" y="6678"/>
                    <a:pt x="23756" y="6464"/>
                    <a:pt x="23417" y="6464"/>
                  </a:cubicBezTo>
                  <a:cubicBezTo>
                    <a:pt x="23144" y="6464"/>
                    <a:pt x="22902" y="6598"/>
                    <a:pt x="22693" y="6866"/>
                  </a:cubicBezTo>
                  <a:cubicBezTo>
                    <a:pt x="22612" y="6963"/>
                    <a:pt x="22554" y="7022"/>
                    <a:pt x="22515" y="7059"/>
                  </a:cubicBezTo>
                  <a:cubicBezTo>
                    <a:pt x="22467" y="6995"/>
                    <a:pt x="22392" y="6883"/>
                    <a:pt x="22279" y="6689"/>
                  </a:cubicBezTo>
                  <a:cubicBezTo>
                    <a:pt x="21587" y="5464"/>
                    <a:pt x="20280" y="4706"/>
                    <a:pt x="18879" y="4706"/>
                  </a:cubicBezTo>
                  <a:cubicBezTo>
                    <a:pt x="18250" y="4706"/>
                    <a:pt x="17622" y="4862"/>
                    <a:pt x="17074" y="5163"/>
                  </a:cubicBezTo>
                  <a:cubicBezTo>
                    <a:pt x="16832" y="5297"/>
                    <a:pt x="16596" y="5373"/>
                    <a:pt x="16423" y="5373"/>
                  </a:cubicBezTo>
                  <a:cubicBezTo>
                    <a:pt x="16370" y="5373"/>
                    <a:pt x="16326" y="5361"/>
                    <a:pt x="16294" y="5351"/>
                  </a:cubicBezTo>
                  <a:cubicBezTo>
                    <a:pt x="15215" y="4840"/>
                    <a:pt x="14087" y="4659"/>
                    <a:pt x="12996" y="4476"/>
                  </a:cubicBezTo>
                  <a:cubicBezTo>
                    <a:pt x="12808" y="4443"/>
                    <a:pt x="12619" y="4411"/>
                    <a:pt x="12432" y="4379"/>
                  </a:cubicBezTo>
                  <a:cubicBezTo>
                    <a:pt x="12222" y="4347"/>
                    <a:pt x="11981" y="4213"/>
                    <a:pt x="11910" y="4099"/>
                  </a:cubicBezTo>
                  <a:cubicBezTo>
                    <a:pt x="11900" y="4084"/>
                    <a:pt x="11890" y="4062"/>
                    <a:pt x="11910" y="4002"/>
                  </a:cubicBezTo>
                  <a:cubicBezTo>
                    <a:pt x="12136" y="3315"/>
                    <a:pt x="11975" y="2730"/>
                    <a:pt x="11835" y="2214"/>
                  </a:cubicBezTo>
                  <a:cubicBezTo>
                    <a:pt x="11766" y="1956"/>
                    <a:pt x="11701" y="1714"/>
                    <a:pt x="11696" y="1483"/>
                  </a:cubicBezTo>
                  <a:cubicBezTo>
                    <a:pt x="11659" y="581"/>
                    <a:pt x="11104" y="0"/>
                    <a:pt x="102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693" name="Google Shape;693;p48"/>
            <p:cNvSpPr/>
            <p:nvPr/>
          </p:nvSpPr>
          <p:spPr>
            <a:xfrm>
              <a:off x="4666025" y="2829850"/>
              <a:ext cx="4175" cy="3625"/>
            </a:xfrm>
            <a:custGeom>
              <a:avLst/>
              <a:gdLst/>
              <a:ahLst/>
              <a:cxnLst/>
              <a:rect l="l" t="t" r="r" b="b"/>
              <a:pathLst>
                <a:path w="167" h="145" extrusionOk="0">
                  <a:moveTo>
                    <a:pt x="87" y="1"/>
                  </a:moveTo>
                  <a:cubicBezTo>
                    <a:pt x="60" y="38"/>
                    <a:pt x="27" y="70"/>
                    <a:pt x="0" y="108"/>
                  </a:cubicBezTo>
                  <a:cubicBezTo>
                    <a:pt x="27" y="124"/>
                    <a:pt x="55" y="135"/>
                    <a:pt x="80" y="145"/>
                  </a:cubicBezTo>
                  <a:cubicBezTo>
                    <a:pt x="107" y="124"/>
                    <a:pt x="134" y="102"/>
                    <a:pt x="167" y="75"/>
                  </a:cubicBezTo>
                  <a:cubicBezTo>
                    <a:pt x="140" y="48"/>
                    <a:pt x="113" y="28"/>
                    <a:pt x="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694" name="Google Shape;694;p48"/>
            <p:cNvSpPr/>
            <p:nvPr/>
          </p:nvSpPr>
          <p:spPr>
            <a:xfrm>
              <a:off x="733450" y="1799325"/>
              <a:ext cx="871125" cy="1335825"/>
            </a:xfrm>
            <a:custGeom>
              <a:avLst/>
              <a:gdLst/>
              <a:ahLst/>
              <a:cxnLst/>
              <a:rect l="l" t="t" r="r" b="b"/>
              <a:pathLst>
                <a:path w="34845" h="53433" extrusionOk="0">
                  <a:moveTo>
                    <a:pt x="5458" y="1"/>
                  </a:moveTo>
                  <a:cubicBezTo>
                    <a:pt x="5324" y="33"/>
                    <a:pt x="5205" y="87"/>
                    <a:pt x="5108" y="151"/>
                  </a:cubicBezTo>
                  <a:cubicBezTo>
                    <a:pt x="4937" y="269"/>
                    <a:pt x="4818" y="425"/>
                    <a:pt x="4727" y="598"/>
                  </a:cubicBezTo>
                  <a:cubicBezTo>
                    <a:pt x="4808" y="828"/>
                    <a:pt x="4786" y="1134"/>
                    <a:pt x="4674" y="1558"/>
                  </a:cubicBezTo>
                  <a:cubicBezTo>
                    <a:pt x="3132" y="7548"/>
                    <a:pt x="1687" y="13566"/>
                    <a:pt x="161" y="19561"/>
                  </a:cubicBezTo>
                  <a:cubicBezTo>
                    <a:pt x="43" y="20034"/>
                    <a:pt x="0" y="20431"/>
                    <a:pt x="129" y="20759"/>
                  </a:cubicBezTo>
                  <a:cubicBezTo>
                    <a:pt x="134" y="20786"/>
                    <a:pt x="129" y="20801"/>
                    <a:pt x="139" y="20828"/>
                  </a:cubicBezTo>
                  <a:cubicBezTo>
                    <a:pt x="1875" y="25830"/>
                    <a:pt x="5604" y="30719"/>
                    <a:pt x="8659" y="35011"/>
                  </a:cubicBezTo>
                  <a:cubicBezTo>
                    <a:pt x="10422" y="37488"/>
                    <a:pt x="12539" y="39696"/>
                    <a:pt x="14381" y="42114"/>
                  </a:cubicBezTo>
                  <a:cubicBezTo>
                    <a:pt x="16035" y="44279"/>
                    <a:pt x="17255" y="46706"/>
                    <a:pt x="19045" y="48780"/>
                  </a:cubicBezTo>
                  <a:cubicBezTo>
                    <a:pt x="19055" y="48796"/>
                    <a:pt x="19071" y="48801"/>
                    <a:pt x="19087" y="48812"/>
                  </a:cubicBezTo>
                  <a:cubicBezTo>
                    <a:pt x="19174" y="48957"/>
                    <a:pt x="19291" y="49086"/>
                    <a:pt x="19464" y="49173"/>
                  </a:cubicBezTo>
                  <a:cubicBezTo>
                    <a:pt x="19539" y="49511"/>
                    <a:pt x="19678" y="49801"/>
                    <a:pt x="20000" y="49979"/>
                  </a:cubicBezTo>
                  <a:cubicBezTo>
                    <a:pt x="20081" y="50306"/>
                    <a:pt x="20221" y="50596"/>
                    <a:pt x="20528" y="50773"/>
                  </a:cubicBezTo>
                  <a:cubicBezTo>
                    <a:pt x="20533" y="51068"/>
                    <a:pt x="20769" y="51122"/>
                    <a:pt x="20984" y="51197"/>
                  </a:cubicBezTo>
                  <a:cubicBezTo>
                    <a:pt x="21252" y="51429"/>
                    <a:pt x="21462" y="51708"/>
                    <a:pt x="21623" y="52009"/>
                  </a:cubicBezTo>
                  <a:cubicBezTo>
                    <a:pt x="21720" y="52191"/>
                    <a:pt x="21795" y="52385"/>
                    <a:pt x="21859" y="52590"/>
                  </a:cubicBezTo>
                  <a:cubicBezTo>
                    <a:pt x="21869" y="52755"/>
                    <a:pt x="21879" y="52922"/>
                    <a:pt x="22076" y="52922"/>
                  </a:cubicBezTo>
                  <a:cubicBezTo>
                    <a:pt x="22095" y="52922"/>
                    <a:pt x="22116" y="52920"/>
                    <a:pt x="22139" y="52917"/>
                  </a:cubicBezTo>
                  <a:cubicBezTo>
                    <a:pt x="22192" y="53088"/>
                    <a:pt x="22236" y="53260"/>
                    <a:pt x="22268" y="53433"/>
                  </a:cubicBezTo>
                  <a:cubicBezTo>
                    <a:pt x="22311" y="53428"/>
                    <a:pt x="22348" y="53416"/>
                    <a:pt x="22385" y="53401"/>
                  </a:cubicBezTo>
                  <a:cubicBezTo>
                    <a:pt x="22385" y="53395"/>
                    <a:pt x="22385" y="53395"/>
                    <a:pt x="22391" y="53395"/>
                  </a:cubicBezTo>
                  <a:cubicBezTo>
                    <a:pt x="22547" y="53363"/>
                    <a:pt x="22687" y="53309"/>
                    <a:pt x="22816" y="53239"/>
                  </a:cubicBezTo>
                  <a:cubicBezTo>
                    <a:pt x="22993" y="52401"/>
                    <a:pt x="23213" y="51563"/>
                    <a:pt x="23272" y="50714"/>
                  </a:cubicBezTo>
                  <a:cubicBezTo>
                    <a:pt x="23251" y="50569"/>
                    <a:pt x="23256" y="50423"/>
                    <a:pt x="23288" y="50262"/>
                  </a:cubicBezTo>
                  <a:cubicBezTo>
                    <a:pt x="23288" y="50069"/>
                    <a:pt x="23278" y="49875"/>
                    <a:pt x="23256" y="49682"/>
                  </a:cubicBezTo>
                  <a:cubicBezTo>
                    <a:pt x="23116" y="48517"/>
                    <a:pt x="23664" y="47259"/>
                    <a:pt x="23127" y="46051"/>
                  </a:cubicBezTo>
                  <a:lnTo>
                    <a:pt x="23127" y="46051"/>
                  </a:lnTo>
                  <a:cubicBezTo>
                    <a:pt x="23159" y="46053"/>
                    <a:pt x="23192" y="46053"/>
                    <a:pt x="23224" y="46053"/>
                  </a:cubicBezTo>
                  <a:cubicBezTo>
                    <a:pt x="23662" y="46053"/>
                    <a:pt x="24123" y="45937"/>
                    <a:pt x="24559" y="45937"/>
                  </a:cubicBezTo>
                  <a:cubicBezTo>
                    <a:pt x="24576" y="45937"/>
                    <a:pt x="24593" y="45938"/>
                    <a:pt x="24610" y="45938"/>
                  </a:cubicBezTo>
                  <a:cubicBezTo>
                    <a:pt x="24787" y="45943"/>
                    <a:pt x="24964" y="45970"/>
                    <a:pt x="25137" y="46029"/>
                  </a:cubicBezTo>
                  <a:cubicBezTo>
                    <a:pt x="25249" y="46072"/>
                    <a:pt x="25362" y="46131"/>
                    <a:pt x="25464" y="46213"/>
                  </a:cubicBezTo>
                  <a:cubicBezTo>
                    <a:pt x="25626" y="46330"/>
                    <a:pt x="25775" y="46503"/>
                    <a:pt x="25910" y="46739"/>
                  </a:cubicBezTo>
                  <a:cubicBezTo>
                    <a:pt x="26004" y="46899"/>
                    <a:pt x="26086" y="46968"/>
                    <a:pt x="26164" y="46968"/>
                  </a:cubicBezTo>
                  <a:cubicBezTo>
                    <a:pt x="26301" y="46968"/>
                    <a:pt x="26425" y="46755"/>
                    <a:pt x="26576" y="46443"/>
                  </a:cubicBezTo>
                  <a:cubicBezTo>
                    <a:pt x="26716" y="46158"/>
                    <a:pt x="26807" y="45863"/>
                    <a:pt x="26883" y="45563"/>
                  </a:cubicBezTo>
                  <a:cubicBezTo>
                    <a:pt x="26947" y="45310"/>
                    <a:pt x="26995" y="45047"/>
                    <a:pt x="27049" y="44789"/>
                  </a:cubicBezTo>
                  <a:cubicBezTo>
                    <a:pt x="27076" y="44665"/>
                    <a:pt x="27097" y="44547"/>
                    <a:pt x="27129" y="44428"/>
                  </a:cubicBezTo>
                  <a:cubicBezTo>
                    <a:pt x="27253" y="43902"/>
                    <a:pt x="27425" y="43397"/>
                    <a:pt x="27785" y="42957"/>
                  </a:cubicBezTo>
                  <a:cubicBezTo>
                    <a:pt x="27817" y="42898"/>
                    <a:pt x="27833" y="42838"/>
                    <a:pt x="27828" y="42791"/>
                  </a:cubicBezTo>
                  <a:cubicBezTo>
                    <a:pt x="27994" y="42189"/>
                    <a:pt x="28113" y="41791"/>
                    <a:pt x="28263" y="41539"/>
                  </a:cubicBezTo>
                  <a:cubicBezTo>
                    <a:pt x="28313" y="41382"/>
                    <a:pt x="28364" y="41224"/>
                    <a:pt x="28410" y="41062"/>
                  </a:cubicBezTo>
                  <a:lnTo>
                    <a:pt x="28410" y="41062"/>
                  </a:lnTo>
                  <a:cubicBezTo>
                    <a:pt x="28415" y="41068"/>
                    <a:pt x="28420" y="41071"/>
                    <a:pt x="28423" y="41071"/>
                  </a:cubicBezTo>
                  <a:cubicBezTo>
                    <a:pt x="28427" y="41071"/>
                    <a:pt x="28428" y="41062"/>
                    <a:pt x="28418" y="41033"/>
                  </a:cubicBezTo>
                  <a:cubicBezTo>
                    <a:pt x="29203" y="38192"/>
                    <a:pt x="29166" y="34683"/>
                    <a:pt x="29751" y="31799"/>
                  </a:cubicBezTo>
                  <a:cubicBezTo>
                    <a:pt x="31373" y="23767"/>
                    <a:pt x="32878" y="15703"/>
                    <a:pt x="34468" y="7667"/>
                  </a:cubicBezTo>
                  <a:cubicBezTo>
                    <a:pt x="34537" y="7323"/>
                    <a:pt x="34543" y="7082"/>
                    <a:pt x="34457" y="6898"/>
                  </a:cubicBezTo>
                  <a:cubicBezTo>
                    <a:pt x="34549" y="6742"/>
                    <a:pt x="34671" y="6598"/>
                    <a:pt x="34844" y="6496"/>
                  </a:cubicBezTo>
                  <a:cubicBezTo>
                    <a:pt x="34817" y="6458"/>
                    <a:pt x="34785" y="6425"/>
                    <a:pt x="34753" y="6393"/>
                  </a:cubicBezTo>
                  <a:cubicBezTo>
                    <a:pt x="30250" y="5512"/>
                    <a:pt x="25743" y="4647"/>
                    <a:pt x="21237" y="3789"/>
                  </a:cubicBezTo>
                  <a:cubicBezTo>
                    <a:pt x="20747" y="3697"/>
                    <a:pt x="20479" y="3536"/>
                    <a:pt x="20350" y="3299"/>
                  </a:cubicBezTo>
                  <a:cubicBezTo>
                    <a:pt x="20151" y="3251"/>
                    <a:pt x="19952" y="3214"/>
                    <a:pt x="19747" y="3165"/>
                  </a:cubicBezTo>
                  <a:cubicBezTo>
                    <a:pt x="19710" y="3159"/>
                    <a:pt x="19673" y="3149"/>
                    <a:pt x="19635" y="3144"/>
                  </a:cubicBezTo>
                  <a:cubicBezTo>
                    <a:pt x="19507" y="3239"/>
                    <a:pt x="19349" y="3280"/>
                    <a:pt x="19154" y="3280"/>
                  </a:cubicBezTo>
                  <a:cubicBezTo>
                    <a:pt x="18998" y="3280"/>
                    <a:pt x="18817" y="3254"/>
                    <a:pt x="18609" y="3208"/>
                  </a:cubicBezTo>
                  <a:cubicBezTo>
                    <a:pt x="14210" y="2209"/>
                    <a:pt x="9826" y="1129"/>
                    <a:pt x="54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695" name="Google Shape;695;p48"/>
            <p:cNvSpPr/>
            <p:nvPr/>
          </p:nvSpPr>
          <p:spPr>
            <a:xfrm>
              <a:off x="4979500" y="3308650"/>
              <a:ext cx="518175" cy="716525"/>
            </a:xfrm>
            <a:custGeom>
              <a:avLst/>
              <a:gdLst/>
              <a:ahLst/>
              <a:cxnLst/>
              <a:rect l="l" t="t" r="r" b="b"/>
              <a:pathLst>
                <a:path w="20727" h="28661" extrusionOk="0">
                  <a:moveTo>
                    <a:pt x="14022" y="0"/>
                  </a:moveTo>
                  <a:cubicBezTo>
                    <a:pt x="9509" y="506"/>
                    <a:pt x="4991" y="903"/>
                    <a:pt x="467" y="1262"/>
                  </a:cubicBezTo>
                  <a:cubicBezTo>
                    <a:pt x="397" y="1300"/>
                    <a:pt x="344" y="1349"/>
                    <a:pt x="290" y="1397"/>
                  </a:cubicBezTo>
                  <a:cubicBezTo>
                    <a:pt x="317" y="1418"/>
                    <a:pt x="349" y="1440"/>
                    <a:pt x="377" y="1467"/>
                  </a:cubicBezTo>
                  <a:cubicBezTo>
                    <a:pt x="484" y="1574"/>
                    <a:pt x="558" y="1698"/>
                    <a:pt x="612" y="1827"/>
                  </a:cubicBezTo>
                  <a:cubicBezTo>
                    <a:pt x="473" y="1999"/>
                    <a:pt x="446" y="2251"/>
                    <a:pt x="451" y="2601"/>
                  </a:cubicBezTo>
                  <a:cubicBezTo>
                    <a:pt x="478" y="5571"/>
                    <a:pt x="456" y="8542"/>
                    <a:pt x="456" y="11513"/>
                  </a:cubicBezTo>
                  <a:cubicBezTo>
                    <a:pt x="489" y="12184"/>
                    <a:pt x="521" y="12856"/>
                    <a:pt x="521" y="13528"/>
                  </a:cubicBezTo>
                  <a:cubicBezTo>
                    <a:pt x="521" y="14199"/>
                    <a:pt x="489" y="14870"/>
                    <a:pt x="402" y="15542"/>
                  </a:cubicBezTo>
                  <a:cubicBezTo>
                    <a:pt x="258" y="18641"/>
                    <a:pt x="0" y="21742"/>
                    <a:pt x="451" y="24842"/>
                  </a:cubicBezTo>
                  <a:cubicBezTo>
                    <a:pt x="640" y="26114"/>
                    <a:pt x="833" y="27388"/>
                    <a:pt x="1010" y="28661"/>
                  </a:cubicBezTo>
                  <a:cubicBezTo>
                    <a:pt x="1015" y="28661"/>
                    <a:pt x="1015" y="28655"/>
                    <a:pt x="1021" y="28655"/>
                  </a:cubicBezTo>
                  <a:cubicBezTo>
                    <a:pt x="1074" y="28650"/>
                    <a:pt x="1128" y="28645"/>
                    <a:pt x="1176" y="28640"/>
                  </a:cubicBezTo>
                  <a:cubicBezTo>
                    <a:pt x="3561" y="28338"/>
                    <a:pt x="5953" y="27899"/>
                    <a:pt x="8354" y="27817"/>
                  </a:cubicBezTo>
                  <a:cubicBezTo>
                    <a:pt x="9202" y="27790"/>
                    <a:pt x="10047" y="27790"/>
                    <a:pt x="10890" y="27748"/>
                  </a:cubicBezTo>
                  <a:cubicBezTo>
                    <a:pt x="11502" y="27673"/>
                    <a:pt x="12109" y="27602"/>
                    <a:pt x="12722" y="27532"/>
                  </a:cubicBezTo>
                  <a:cubicBezTo>
                    <a:pt x="13323" y="27468"/>
                    <a:pt x="13930" y="27403"/>
                    <a:pt x="14537" y="27334"/>
                  </a:cubicBezTo>
                  <a:cubicBezTo>
                    <a:pt x="14892" y="27269"/>
                    <a:pt x="15241" y="27210"/>
                    <a:pt x="15606" y="27210"/>
                  </a:cubicBezTo>
                  <a:cubicBezTo>
                    <a:pt x="15616" y="27210"/>
                    <a:pt x="15628" y="27215"/>
                    <a:pt x="15638" y="27215"/>
                  </a:cubicBezTo>
                  <a:cubicBezTo>
                    <a:pt x="17186" y="27049"/>
                    <a:pt x="18733" y="26883"/>
                    <a:pt x="20280" y="26711"/>
                  </a:cubicBezTo>
                  <a:cubicBezTo>
                    <a:pt x="20344" y="26699"/>
                    <a:pt x="20414" y="26694"/>
                    <a:pt x="20484" y="26684"/>
                  </a:cubicBezTo>
                  <a:cubicBezTo>
                    <a:pt x="20570" y="26674"/>
                    <a:pt x="20645" y="26533"/>
                    <a:pt x="20726" y="26448"/>
                  </a:cubicBezTo>
                  <a:cubicBezTo>
                    <a:pt x="20409" y="26275"/>
                    <a:pt x="20307" y="25958"/>
                    <a:pt x="20205" y="25642"/>
                  </a:cubicBezTo>
                  <a:cubicBezTo>
                    <a:pt x="19539" y="24820"/>
                    <a:pt x="20484" y="23831"/>
                    <a:pt x="19947" y="22993"/>
                  </a:cubicBezTo>
                  <a:cubicBezTo>
                    <a:pt x="19678" y="22896"/>
                    <a:pt x="19684" y="22660"/>
                    <a:pt x="19667" y="22434"/>
                  </a:cubicBezTo>
                  <a:lnTo>
                    <a:pt x="19678" y="22434"/>
                  </a:lnTo>
                  <a:cubicBezTo>
                    <a:pt x="19072" y="21226"/>
                    <a:pt x="19608" y="20103"/>
                    <a:pt x="19952" y="18964"/>
                  </a:cubicBezTo>
                  <a:lnTo>
                    <a:pt x="19952" y="18964"/>
                  </a:lnTo>
                  <a:cubicBezTo>
                    <a:pt x="19947" y="18970"/>
                    <a:pt x="19942" y="18970"/>
                    <a:pt x="19936" y="18975"/>
                  </a:cubicBezTo>
                  <a:cubicBezTo>
                    <a:pt x="19947" y="18884"/>
                    <a:pt x="19958" y="18792"/>
                    <a:pt x="19968" y="18695"/>
                  </a:cubicBezTo>
                  <a:cubicBezTo>
                    <a:pt x="19910" y="18298"/>
                    <a:pt x="19856" y="17900"/>
                    <a:pt x="19802" y="17503"/>
                  </a:cubicBezTo>
                  <a:lnTo>
                    <a:pt x="19802" y="17498"/>
                  </a:lnTo>
                  <a:cubicBezTo>
                    <a:pt x="20054" y="17024"/>
                    <a:pt x="19291" y="16982"/>
                    <a:pt x="19399" y="16573"/>
                  </a:cubicBezTo>
                  <a:cubicBezTo>
                    <a:pt x="18658" y="16149"/>
                    <a:pt x="18711" y="15386"/>
                    <a:pt x="18599" y="14693"/>
                  </a:cubicBezTo>
                  <a:lnTo>
                    <a:pt x="18599" y="14693"/>
                  </a:lnTo>
                  <a:cubicBezTo>
                    <a:pt x="18604" y="14693"/>
                    <a:pt x="18609" y="14698"/>
                    <a:pt x="18609" y="14698"/>
                  </a:cubicBezTo>
                  <a:cubicBezTo>
                    <a:pt x="17481" y="12410"/>
                    <a:pt x="17057" y="9885"/>
                    <a:pt x="16251" y="7489"/>
                  </a:cubicBezTo>
                  <a:cubicBezTo>
                    <a:pt x="15564" y="5448"/>
                    <a:pt x="14956" y="3374"/>
                    <a:pt x="14381" y="1295"/>
                  </a:cubicBezTo>
                  <a:cubicBezTo>
                    <a:pt x="14301" y="999"/>
                    <a:pt x="14205" y="796"/>
                    <a:pt x="14069" y="655"/>
                  </a:cubicBezTo>
                  <a:cubicBezTo>
                    <a:pt x="14086" y="494"/>
                    <a:pt x="14129" y="339"/>
                    <a:pt x="14225" y="194"/>
                  </a:cubicBezTo>
                  <a:cubicBezTo>
                    <a:pt x="14242" y="172"/>
                    <a:pt x="14257" y="151"/>
                    <a:pt x="14274" y="129"/>
                  </a:cubicBezTo>
                  <a:cubicBezTo>
                    <a:pt x="14205" y="75"/>
                    <a:pt x="14113" y="38"/>
                    <a:pt x="140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696" name="Google Shape;696;p48"/>
            <p:cNvSpPr/>
            <p:nvPr/>
          </p:nvSpPr>
          <p:spPr>
            <a:xfrm>
              <a:off x="5005675" y="3951800"/>
              <a:ext cx="1375725" cy="940325"/>
            </a:xfrm>
            <a:custGeom>
              <a:avLst/>
              <a:gdLst/>
              <a:ahLst/>
              <a:cxnLst/>
              <a:rect l="l" t="t" r="r" b="b"/>
              <a:pathLst>
                <a:path w="55029" h="37613" extrusionOk="0">
                  <a:moveTo>
                    <a:pt x="38118" y="1"/>
                  </a:moveTo>
                  <a:cubicBezTo>
                    <a:pt x="37965" y="1"/>
                    <a:pt x="37813" y="53"/>
                    <a:pt x="37660" y="174"/>
                  </a:cubicBezTo>
                  <a:cubicBezTo>
                    <a:pt x="37423" y="968"/>
                    <a:pt x="37977" y="1699"/>
                    <a:pt x="37859" y="2483"/>
                  </a:cubicBezTo>
                  <a:cubicBezTo>
                    <a:pt x="37826" y="2682"/>
                    <a:pt x="37923" y="2951"/>
                    <a:pt x="37864" y="3133"/>
                  </a:cubicBezTo>
                  <a:cubicBezTo>
                    <a:pt x="37789" y="3209"/>
                    <a:pt x="37692" y="3289"/>
                    <a:pt x="37558" y="3348"/>
                  </a:cubicBezTo>
                  <a:cubicBezTo>
                    <a:pt x="37517" y="3356"/>
                    <a:pt x="37477" y="3359"/>
                    <a:pt x="37438" y="3359"/>
                  </a:cubicBezTo>
                  <a:cubicBezTo>
                    <a:pt x="37154" y="3359"/>
                    <a:pt x="36910" y="3175"/>
                    <a:pt x="36773" y="2855"/>
                  </a:cubicBezTo>
                  <a:cubicBezTo>
                    <a:pt x="36346" y="2394"/>
                    <a:pt x="35910" y="2183"/>
                    <a:pt x="35261" y="2183"/>
                  </a:cubicBezTo>
                  <a:cubicBezTo>
                    <a:pt x="35159" y="2183"/>
                    <a:pt x="35053" y="2188"/>
                    <a:pt x="34941" y="2198"/>
                  </a:cubicBezTo>
                  <a:cubicBezTo>
                    <a:pt x="30611" y="2580"/>
                    <a:pt x="26277" y="2833"/>
                    <a:pt x="21935" y="3096"/>
                  </a:cubicBezTo>
                  <a:cubicBezTo>
                    <a:pt x="21724" y="3109"/>
                    <a:pt x="21483" y="3162"/>
                    <a:pt x="21256" y="3162"/>
                  </a:cubicBezTo>
                  <a:cubicBezTo>
                    <a:pt x="20939" y="3162"/>
                    <a:pt x="20648" y="3060"/>
                    <a:pt x="20495" y="2607"/>
                  </a:cubicBezTo>
                  <a:cubicBezTo>
                    <a:pt x="20044" y="2527"/>
                    <a:pt x="20275" y="1979"/>
                    <a:pt x="19974" y="1796"/>
                  </a:cubicBezTo>
                  <a:lnTo>
                    <a:pt x="19974" y="1806"/>
                  </a:lnTo>
                  <a:lnTo>
                    <a:pt x="19952" y="1786"/>
                  </a:lnTo>
                  <a:lnTo>
                    <a:pt x="19964" y="1786"/>
                  </a:lnTo>
                  <a:cubicBezTo>
                    <a:pt x="19830" y="1528"/>
                    <a:pt x="19657" y="1404"/>
                    <a:pt x="19464" y="1355"/>
                  </a:cubicBezTo>
                  <a:cubicBezTo>
                    <a:pt x="19469" y="1307"/>
                    <a:pt x="19475" y="1248"/>
                    <a:pt x="19475" y="1216"/>
                  </a:cubicBezTo>
                  <a:cubicBezTo>
                    <a:pt x="19384" y="1173"/>
                    <a:pt x="19303" y="1102"/>
                    <a:pt x="19250" y="1012"/>
                  </a:cubicBezTo>
                  <a:lnTo>
                    <a:pt x="19233" y="985"/>
                  </a:lnTo>
                  <a:cubicBezTo>
                    <a:pt x="17686" y="1157"/>
                    <a:pt x="16139" y="1323"/>
                    <a:pt x="14591" y="1489"/>
                  </a:cubicBezTo>
                  <a:cubicBezTo>
                    <a:pt x="14581" y="1489"/>
                    <a:pt x="14569" y="1484"/>
                    <a:pt x="14559" y="1484"/>
                  </a:cubicBezTo>
                  <a:cubicBezTo>
                    <a:pt x="14194" y="1484"/>
                    <a:pt x="13845" y="1543"/>
                    <a:pt x="13490" y="1608"/>
                  </a:cubicBezTo>
                  <a:cubicBezTo>
                    <a:pt x="12883" y="1677"/>
                    <a:pt x="12276" y="1742"/>
                    <a:pt x="11675" y="1806"/>
                  </a:cubicBezTo>
                  <a:cubicBezTo>
                    <a:pt x="11062" y="1876"/>
                    <a:pt x="10455" y="1947"/>
                    <a:pt x="9843" y="2022"/>
                  </a:cubicBezTo>
                  <a:cubicBezTo>
                    <a:pt x="9000" y="2064"/>
                    <a:pt x="8155" y="2064"/>
                    <a:pt x="7307" y="2091"/>
                  </a:cubicBezTo>
                  <a:cubicBezTo>
                    <a:pt x="4906" y="2173"/>
                    <a:pt x="2514" y="2612"/>
                    <a:pt x="129" y="2914"/>
                  </a:cubicBezTo>
                  <a:cubicBezTo>
                    <a:pt x="141" y="3011"/>
                    <a:pt x="151" y="3101"/>
                    <a:pt x="168" y="3198"/>
                  </a:cubicBezTo>
                  <a:cubicBezTo>
                    <a:pt x="108" y="3209"/>
                    <a:pt x="54" y="3214"/>
                    <a:pt x="0" y="3219"/>
                  </a:cubicBezTo>
                  <a:cubicBezTo>
                    <a:pt x="146" y="4293"/>
                    <a:pt x="285" y="5364"/>
                    <a:pt x="393" y="6443"/>
                  </a:cubicBezTo>
                  <a:cubicBezTo>
                    <a:pt x="419" y="6701"/>
                    <a:pt x="495" y="6846"/>
                    <a:pt x="597" y="6931"/>
                  </a:cubicBezTo>
                  <a:cubicBezTo>
                    <a:pt x="607" y="7023"/>
                    <a:pt x="612" y="7115"/>
                    <a:pt x="624" y="7201"/>
                  </a:cubicBezTo>
                  <a:cubicBezTo>
                    <a:pt x="629" y="7216"/>
                    <a:pt x="624" y="7233"/>
                    <a:pt x="624" y="7243"/>
                  </a:cubicBezTo>
                  <a:cubicBezTo>
                    <a:pt x="624" y="7254"/>
                    <a:pt x="629" y="7271"/>
                    <a:pt x="629" y="7281"/>
                  </a:cubicBezTo>
                  <a:lnTo>
                    <a:pt x="624" y="7523"/>
                  </a:lnTo>
                  <a:cubicBezTo>
                    <a:pt x="726" y="7549"/>
                    <a:pt x="833" y="7571"/>
                    <a:pt x="962" y="7571"/>
                  </a:cubicBezTo>
                  <a:cubicBezTo>
                    <a:pt x="1016" y="7571"/>
                    <a:pt x="1064" y="7566"/>
                    <a:pt x="1113" y="7566"/>
                  </a:cubicBezTo>
                  <a:cubicBezTo>
                    <a:pt x="1145" y="7566"/>
                    <a:pt x="1182" y="7561"/>
                    <a:pt x="1215" y="7561"/>
                  </a:cubicBezTo>
                  <a:cubicBezTo>
                    <a:pt x="1220" y="7561"/>
                    <a:pt x="1252" y="7561"/>
                    <a:pt x="1264" y="7566"/>
                  </a:cubicBezTo>
                  <a:cubicBezTo>
                    <a:pt x="1408" y="7630"/>
                    <a:pt x="1537" y="7662"/>
                    <a:pt x="1666" y="7662"/>
                  </a:cubicBezTo>
                  <a:cubicBezTo>
                    <a:pt x="1924" y="7662"/>
                    <a:pt x="2359" y="7544"/>
                    <a:pt x="2385" y="6760"/>
                  </a:cubicBezTo>
                  <a:cubicBezTo>
                    <a:pt x="2385" y="6723"/>
                    <a:pt x="2385" y="6685"/>
                    <a:pt x="2392" y="6653"/>
                  </a:cubicBezTo>
                  <a:cubicBezTo>
                    <a:pt x="2466" y="6453"/>
                    <a:pt x="2521" y="6249"/>
                    <a:pt x="2574" y="6056"/>
                  </a:cubicBezTo>
                  <a:cubicBezTo>
                    <a:pt x="2595" y="5976"/>
                    <a:pt x="2617" y="5895"/>
                    <a:pt x="2638" y="5815"/>
                  </a:cubicBezTo>
                  <a:cubicBezTo>
                    <a:pt x="2660" y="5905"/>
                    <a:pt x="2675" y="5992"/>
                    <a:pt x="2692" y="6083"/>
                  </a:cubicBezTo>
                  <a:cubicBezTo>
                    <a:pt x="2826" y="6782"/>
                    <a:pt x="3009" y="7732"/>
                    <a:pt x="3971" y="8114"/>
                  </a:cubicBezTo>
                  <a:cubicBezTo>
                    <a:pt x="4185" y="8194"/>
                    <a:pt x="4395" y="8238"/>
                    <a:pt x="4594" y="8238"/>
                  </a:cubicBezTo>
                  <a:cubicBezTo>
                    <a:pt x="5120" y="8238"/>
                    <a:pt x="5486" y="7968"/>
                    <a:pt x="5770" y="7625"/>
                  </a:cubicBezTo>
                  <a:cubicBezTo>
                    <a:pt x="5749" y="7603"/>
                    <a:pt x="5727" y="7576"/>
                    <a:pt x="5712" y="7549"/>
                  </a:cubicBezTo>
                  <a:cubicBezTo>
                    <a:pt x="5588" y="7367"/>
                    <a:pt x="5529" y="7087"/>
                    <a:pt x="5888" y="6755"/>
                  </a:cubicBezTo>
                  <a:cubicBezTo>
                    <a:pt x="5905" y="6738"/>
                    <a:pt x="5926" y="6723"/>
                    <a:pt x="5937" y="6706"/>
                  </a:cubicBezTo>
                  <a:cubicBezTo>
                    <a:pt x="6039" y="6604"/>
                    <a:pt x="6178" y="6550"/>
                    <a:pt x="6313" y="6550"/>
                  </a:cubicBezTo>
                  <a:cubicBezTo>
                    <a:pt x="6414" y="6550"/>
                    <a:pt x="6518" y="6582"/>
                    <a:pt x="6603" y="6636"/>
                  </a:cubicBezTo>
                  <a:cubicBezTo>
                    <a:pt x="6576" y="6792"/>
                    <a:pt x="6372" y="6931"/>
                    <a:pt x="6313" y="7087"/>
                  </a:cubicBezTo>
                  <a:cubicBezTo>
                    <a:pt x="6367" y="7136"/>
                    <a:pt x="6414" y="7184"/>
                    <a:pt x="6463" y="7233"/>
                  </a:cubicBezTo>
                  <a:cubicBezTo>
                    <a:pt x="6684" y="7233"/>
                    <a:pt x="6845" y="7169"/>
                    <a:pt x="6974" y="7072"/>
                  </a:cubicBezTo>
                  <a:lnTo>
                    <a:pt x="6974" y="7072"/>
                  </a:lnTo>
                  <a:cubicBezTo>
                    <a:pt x="7027" y="7243"/>
                    <a:pt x="6995" y="7437"/>
                    <a:pt x="6872" y="7581"/>
                  </a:cubicBezTo>
                  <a:cubicBezTo>
                    <a:pt x="6808" y="7652"/>
                    <a:pt x="6743" y="7705"/>
                    <a:pt x="6679" y="7754"/>
                  </a:cubicBezTo>
                  <a:cubicBezTo>
                    <a:pt x="7517" y="7641"/>
                    <a:pt x="7768" y="6872"/>
                    <a:pt x="7865" y="6572"/>
                  </a:cubicBezTo>
                  <a:cubicBezTo>
                    <a:pt x="7973" y="6244"/>
                    <a:pt x="8323" y="6239"/>
                    <a:pt x="8338" y="6239"/>
                  </a:cubicBezTo>
                  <a:cubicBezTo>
                    <a:pt x="8618" y="6641"/>
                    <a:pt x="8961" y="6846"/>
                    <a:pt x="9370" y="6846"/>
                  </a:cubicBezTo>
                  <a:cubicBezTo>
                    <a:pt x="9638" y="6846"/>
                    <a:pt x="9875" y="6750"/>
                    <a:pt x="10068" y="6674"/>
                  </a:cubicBezTo>
                  <a:cubicBezTo>
                    <a:pt x="10170" y="6636"/>
                    <a:pt x="10294" y="6588"/>
                    <a:pt x="10347" y="6588"/>
                  </a:cubicBezTo>
                  <a:cubicBezTo>
                    <a:pt x="10418" y="6604"/>
                    <a:pt x="10493" y="6609"/>
                    <a:pt x="10562" y="6609"/>
                  </a:cubicBezTo>
                  <a:cubicBezTo>
                    <a:pt x="10944" y="6609"/>
                    <a:pt x="11276" y="6427"/>
                    <a:pt x="11578" y="6266"/>
                  </a:cubicBezTo>
                  <a:cubicBezTo>
                    <a:pt x="11750" y="6169"/>
                    <a:pt x="11970" y="6051"/>
                    <a:pt x="12082" y="6051"/>
                  </a:cubicBezTo>
                  <a:cubicBezTo>
                    <a:pt x="12082" y="6051"/>
                    <a:pt x="12196" y="6110"/>
                    <a:pt x="12330" y="6485"/>
                  </a:cubicBezTo>
                  <a:cubicBezTo>
                    <a:pt x="12410" y="6701"/>
                    <a:pt x="12610" y="6835"/>
                    <a:pt x="12829" y="6835"/>
                  </a:cubicBezTo>
                  <a:cubicBezTo>
                    <a:pt x="12868" y="6835"/>
                    <a:pt x="12905" y="6835"/>
                    <a:pt x="12937" y="6824"/>
                  </a:cubicBezTo>
                  <a:cubicBezTo>
                    <a:pt x="12990" y="6814"/>
                    <a:pt x="13049" y="6808"/>
                    <a:pt x="13103" y="6808"/>
                  </a:cubicBezTo>
                  <a:cubicBezTo>
                    <a:pt x="13421" y="6808"/>
                    <a:pt x="13764" y="6996"/>
                    <a:pt x="14130" y="7189"/>
                  </a:cubicBezTo>
                  <a:cubicBezTo>
                    <a:pt x="14581" y="7437"/>
                    <a:pt x="15092" y="7710"/>
                    <a:pt x="15698" y="7710"/>
                  </a:cubicBezTo>
                  <a:cubicBezTo>
                    <a:pt x="16026" y="7710"/>
                    <a:pt x="16354" y="7630"/>
                    <a:pt x="16665" y="7469"/>
                  </a:cubicBezTo>
                  <a:cubicBezTo>
                    <a:pt x="16800" y="7506"/>
                    <a:pt x="17019" y="7635"/>
                    <a:pt x="17111" y="7727"/>
                  </a:cubicBezTo>
                  <a:cubicBezTo>
                    <a:pt x="17106" y="8640"/>
                    <a:pt x="17691" y="9000"/>
                    <a:pt x="18089" y="9237"/>
                  </a:cubicBezTo>
                  <a:cubicBezTo>
                    <a:pt x="18196" y="9301"/>
                    <a:pt x="18298" y="9361"/>
                    <a:pt x="18379" y="9425"/>
                  </a:cubicBezTo>
                  <a:cubicBezTo>
                    <a:pt x="18422" y="9462"/>
                    <a:pt x="18470" y="9495"/>
                    <a:pt x="18513" y="9532"/>
                  </a:cubicBezTo>
                  <a:cubicBezTo>
                    <a:pt x="18551" y="9554"/>
                    <a:pt x="18599" y="9591"/>
                    <a:pt x="18626" y="9612"/>
                  </a:cubicBezTo>
                  <a:cubicBezTo>
                    <a:pt x="18605" y="9914"/>
                    <a:pt x="18615" y="10321"/>
                    <a:pt x="18863" y="10628"/>
                  </a:cubicBezTo>
                  <a:cubicBezTo>
                    <a:pt x="21607" y="10764"/>
                    <a:pt x="24143" y="13721"/>
                    <a:pt x="27016" y="13721"/>
                  </a:cubicBezTo>
                  <a:cubicBezTo>
                    <a:pt x="28017" y="13721"/>
                    <a:pt x="29059" y="13362"/>
                    <a:pt x="30165" y="12401"/>
                  </a:cubicBezTo>
                  <a:cubicBezTo>
                    <a:pt x="30569" y="12384"/>
                    <a:pt x="30988" y="12358"/>
                    <a:pt x="31427" y="12320"/>
                  </a:cubicBezTo>
                  <a:cubicBezTo>
                    <a:pt x="31868" y="12282"/>
                    <a:pt x="32336" y="12229"/>
                    <a:pt x="32830" y="12170"/>
                  </a:cubicBezTo>
                  <a:cubicBezTo>
                    <a:pt x="33239" y="12287"/>
                    <a:pt x="33646" y="12406"/>
                    <a:pt x="34071" y="12513"/>
                  </a:cubicBezTo>
                  <a:cubicBezTo>
                    <a:pt x="34082" y="12530"/>
                    <a:pt x="34098" y="12552"/>
                    <a:pt x="34109" y="12567"/>
                  </a:cubicBezTo>
                  <a:cubicBezTo>
                    <a:pt x="34147" y="12621"/>
                    <a:pt x="34189" y="12681"/>
                    <a:pt x="34227" y="12723"/>
                  </a:cubicBezTo>
                  <a:cubicBezTo>
                    <a:pt x="35699" y="14479"/>
                    <a:pt x="36021" y="16199"/>
                    <a:pt x="35221" y="17987"/>
                  </a:cubicBezTo>
                  <a:cubicBezTo>
                    <a:pt x="34856" y="18805"/>
                    <a:pt x="35000" y="19546"/>
                    <a:pt x="35129" y="20201"/>
                  </a:cubicBezTo>
                  <a:cubicBezTo>
                    <a:pt x="35183" y="20469"/>
                    <a:pt x="35231" y="20722"/>
                    <a:pt x="35243" y="20970"/>
                  </a:cubicBezTo>
                  <a:cubicBezTo>
                    <a:pt x="35275" y="21550"/>
                    <a:pt x="35790" y="22038"/>
                    <a:pt x="36371" y="22038"/>
                  </a:cubicBezTo>
                  <a:cubicBezTo>
                    <a:pt x="36505" y="22038"/>
                    <a:pt x="36634" y="22017"/>
                    <a:pt x="36752" y="21964"/>
                  </a:cubicBezTo>
                  <a:cubicBezTo>
                    <a:pt x="37090" y="21823"/>
                    <a:pt x="37214" y="21603"/>
                    <a:pt x="37256" y="21441"/>
                  </a:cubicBezTo>
                  <a:cubicBezTo>
                    <a:pt x="37358" y="21093"/>
                    <a:pt x="37160" y="20819"/>
                    <a:pt x="37042" y="20658"/>
                  </a:cubicBezTo>
                  <a:cubicBezTo>
                    <a:pt x="37026" y="20625"/>
                    <a:pt x="37004" y="20603"/>
                    <a:pt x="36988" y="20578"/>
                  </a:cubicBezTo>
                  <a:cubicBezTo>
                    <a:pt x="36988" y="20571"/>
                    <a:pt x="36983" y="20566"/>
                    <a:pt x="36983" y="20561"/>
                  </a:cubicBezTo>
                  <a:lnTo>
                    <a:pt x="36983" y="20561"/>
                  </a:lnTo>
                  <a:cubicBezTo>
                    <a:pt x="37160" y="20727"/>
                    <a:pt x="37348" y="20765"/>
                    <a:pt x="37487" y="20765"/>
                  </a:cubicBezTo>
                  <a:cubicBezTo>
                    <a:pt x="37574" y="20765"/>
                    <a:pt x="37648" y="20754"/>
                    <a:pt x="37713" y="20732"/>
                  </a:cubicBezTo>
                  <a:lnTo>
                    <a:pt x="37713" y="20732"/>
                  </a:lnTo>
                  <a:cubicBezTo>
                    <a:pt x="37623" y="20953"/>
                    <a:pt x="37552" y="21178"/>
                    <a:pt x="37487" y="21404"/>
                  </a:cubicBezTo>
                  <a:cubicBezTo>
                    <a:pt x="37353" y="21840"/>
                    <a:pt x="37241" y="22222"/>
                    <a:pt x="36951" y="22463"/>
                  </a:cubicBezTo>
                  <a:cubicBezTo>
                    <a:pt x="36585" y="22763"/>
                    <a:pt x="36527" y="23075"/>
                    <a:pt x="36537" y="23285"/>
                  </a:cubicBezTo>
                  <a:cubicBezTo>
                    <a:pt x="36552" y="23553"/>
                    <a:pt x="36703" y="23789"/>
                    <a:pt x="36956" y="23956"/>
                  </a:cubicBezTo>
                  <a:cubicBezTo>
                    <a:pt x="37519" y="24317"/>
                    <a:pt x="37816" y="24902"/>
                    <a:pt x="38127" y="25520"/>
                  </a:cubicBezTo>
                  <a:cubicBezTo>
                    <a:pt x="38267" y="25799"/>
                    <a:pt x="38407" y="26090"/>
                    <a:pt x="38583" y="26368"/>
                  </a:cubicBezTo>
                  <a:cubicBezTo>
                    <a:pt x="38707" y="26561"/>
                    <a:pt x="39352" y="27540"/>
                    <a:pt x="40179" y="27540"/>
                  </a:cubicBezTo>
                  <a:cubicBezTo>
                    <a:pt x="40388" y="27540"/>
                    <a:pt x="40588" y="27476"/>
                    <a:pt x="40760" y="27352"/>
                  </a:cubicBezTo>
                  <a:cubicBezTo>
                    <a:pt x="40839" y="27298"/>
                    <a:pt x="40904" y="27255"/>
                    <a:pt x="40953" y="27233"/>
                  </a:cubicBezTo>
                  <a:cubicBezTo>
                    <a:pt x="40968" y="27292"/>
                    <a:pt x="40980" y="27362"/>
                    <a:pt x="40990" y="27416"/>
                  </a:cubicBezTo>
                  <a:cubicBezTo>
                    <a:pt x="41007" y="27496"/>
                    <a:pt x="41023" y="27572"/>
                    <a:pt x="41039" y="27642"/>
                  </a:cubicBezTo>
                  <a:cubicBezTo>
                    <a:pt x="41060" y="27739"/>
                    <a:pt x="41072" y="27862"/>
                    <a:pt x="41082" y="27991"/>
                  </a:cubicBezTo>
                  <a:cubicBezTo>
                    <a:pt x="41114" y="28383"/>
                    <a:pt x="41168" y="28979"/>
                    <a:pt x="41721" y="29306"/>
                  </a:cubicBezTo>
                  <a:cubicBezTo>
                    <a:pt x="42677" y="29876"/>
                    <a:pt x="43016" y="30806"/>
                    <a:pt x="43408" y="31885"/>
                  </a:cubicBezTo>
                  <a:lnTo>
                    <a:pt x="43521" y="32197"/>
                  </a:lnTo>
                  <a:cubicBezTo>
                    <a:pt x="43639" y="32509"/>
                    <a:pt x="43940" y="33330"/>
                    <a:pt x="44928" y="33347"/>
                  </a:cubicBezTo>
                  <a:cubicBezTo>
                    <a:pt x="45965" y="33368"/>
                    <a:pt x="46594" y="34002"/>
                    <a:pt x="47206" y="34959"/>
                  </a:cubicBezTo>
                  <a:cubicBezTo>
                    <a:pt x="47630" y="35614"/>
                    <a:pt x="48151" y="36248"/>
                    <a:pt x="49049" y="36474"/>
                  </a:cubicBezTo>
                  <a:cubicBezTo>
                    <a:pt x="49043" y="36484"/>
                    <a:pt x="49043" y="36489"/>
                    <a:pt x="49038" y="36501"/>
                  </a:cubicBezTo>
                  <a:cubicBezTo>
                    <a:pt x="49011" y="36559"/>
                    <a:pt x="48979" y="36623"/>
                    <a:pt x="48957" y="36688"/>
                  </a:cubicBezTo>
                  <a:cubicBezTo>
                    <a:pt x="49011" y="36554"/>
                    <a:pt x="49118" y="36447"/>
                    <a:pt x="49259" y="36392"/>
                  </a:cubicBezTo>
                  <a:cubicBezTo>
                    <a:pt x="49323" y="36372"/>
                    <a:pt x="49388" y="36360"/>
                    <a:pt x="49446" y="36360"/>
                  </a:cubicBezTo>
                  <a:cubicBezTo>
                    <a:pt x="49517" y="36360"/>
                    <a:pt x="49581" y="36372"/>
                    <a:pt x="49646" y="36398"/>
                  </a:cubicBezTo>
                  <a:cubicBezTo>
                    <a:pt x="49613" y="36554"/>
                    <a:pt x="49510" y="36732"/>
                    <a:pt x="49446" y="36893"/>
                  </a:cubicBezTo>
                  <a:cubicBezTo>
                    <a:pt x="49522" y="36957"/>
                    <a:pt x="49591" y="37022"/>
                    <a:pt x="49666" y="37086"/>
                  </a:cubicBezTo>
                  <a:cubicBezTo>
                    <a:pt x="49849" y="37086"/>
                    <a:pt x="50021" y="37064"/>
                    <a:pt x="50199" y="37037"/>
                  </a:cubicBezTo>
                  <a:lnTo>
                    <a:pt x="50199" y="37037"/>
                  </a:lnTo>
                  <a:cubicBezTo>
                    <a:pt x="50199" y="37081"/>
                    <a:pt x="50199" y="37124"/>
                    <a:pt x="50194" y="37166"/>
                  </a:cubicBezTo>
                  <a:cubicBezTo>
                    <a:pt x="50166" y="37344"/>
                    <a:pt x="50048" y="37500"/>
                    <a:pt x="49887" y="37575"/>
                  </a:cubicBezTo>
                  <a:lnTo>
                    <a:pt x="49795" y="37612"/>
                  </a:lnTo>
                  <a:cubicBezTo>
                    <a:pt x="50816" y="37575"/>
                    <a:pt x="51660" y="37145"/>
                    <a:pt x="52471" y="36726"/>
                  </a:cubicBezTo>
                  <a:cubicBezTo>
                    <a:pt x="52643" y="36640"/>
                    <a:pt x="52815" y="36548"/>
                    <a:pt x="52986" y="36469"/>
                  </a:cubicBezTo>
                  <a:cubicBezTo>
                    <a:pt x="53539" y="36199"/>
                    <a:pt x="53889" y="35839"/>
                    <a:pt x="54023" y="35405"/>
                  </a:cubicBezTo>
                  <a:cubicBezTo>
                    <a:pt x="54152" y="34986"/>
                    <a:pt x="54072" y="34518"/>
                    <a:pt x="53787" y="34019"/>
                  </a:cubicBezTo>
                  <a:cubicBezTo>
                    <a:pt x="53572" y="33637"/>
                    <a:pt x="53400" y="33105"/>
                    <a:pt x="53829" y="32745"/>
                  </a:cubicBezTo>
                  <a:cubicBezTo>
                    <a:pt x="55029" y="31735"/>
                    <a:pt x="54523" y="30575"/>
                    <a:pt x="54281" y="30010"/>
                  </a:cubicBezTo>
                  <a:cubicBezTo>
                    <a:pt x="54196" y="29807"/>
                    <a:pt x="54169" y="29629"/>
                    <a:pt x="54201" y="29398"/>
                  </a:cubicBezTo>
                  <a:cubicBezTo>
                    <a:pt x="54571" y="26637"/>
                    <a:pt x="53926" y="24295"/>
                    <a:pt x="52282" y="22447"/>
                  </a:cubicBezTo>
                  <a:cubicBezTo>
                    <a:pt x="51848" y="21952"/>
                    <a:pt x="51504" y="21356"/>
                    <a:pt x="51208" y="20556"/>
                  </a:cubicBezTo>
                  <a:cubicBezTo>
                    <a:pt x="51171" y="20459"/>
                    <a:pt x="51139" y="20367"/>
                    <a:pt x="51106" y="20276"/>
                  </a:cubicBezTo>
                  <a:cubicBezTo>
                    <a:pt x="50859" y="19594"/>
                    <a:pt x="50586" y="18820"/>
                    <a:pt x="49919" y="18262"/>
                  </a:cubicBezTo>
                  <a:cubicBezTo>
                    <a:pt x="49162" y="17623"/>
                    <a:pt x="49027" y="16645"/>
                    <a:pt x="49145" y="16006"/>
                  </a:cubicBezTo>
                  <a:cubicBezTo>
                    <a:pt x="49510" y="13963"/>
                    <a:pt x="48265" y="12809"/>
                    <a:pt x="47265" y="11875"/>
                  </a:cubicBezTo>
                  <a:lnTo>
                    <a:pt x="47222" y="11836"/>
                  </a:lnTo>
                  <a:cubicBezTo>
                    <a:pt x="46551" y="11203"/>
                    <a:pt x="45954" y="10477"/>
                    <a:pt x="45384" y="9768"/>
                  </a:cubicBezTo>
                  <a:cubicBezTo>
                    <a:pt x="44977" y="9264"/>
                    <a:pt x="44553" y="8742"/>
                    <a:pt x="44095" y="8253"/>
                  </a:cubicBezTo>
                  <a:cubicBezTo>
                    <a:pt x="43440" y="7549"/>
                    <a:pt x="43269" y="6636"/>
                    <a:pt x="43080" y="5669"/>
                  </a:cubicBezTo>
                  <a:cubicBezTo>
                    <a:pt x="42902" y="4745"/>
                    <a:pt x="42715" y="3795"/>
                    <a:pt x="42118" y="2946"/>
                  </a:cubicBezTo>
                  <a:cubicBezTo>
                    <a:pt x="42049" y="2849"/>
                    <a:pt x="41968" y="2758"/>
                    <a:pt x="41888" y="2672"/>
                  </a:cubicBezTo>
                  <a:cubicBezTo>
                    <a:pt x="41694" y="2456"/>
                    <a:pt x="41571" y="2307"/>
                    <a:pt x="41598" y="2178"/>
                  </a:cubicBezTo>
                  <a:cubicBezTo>
                    <a:pt x="41727" y="1409"/>
                    <a:pt x="41630" y="845"/>
                    <a:pt x="41291" y="447"/>
                  </a:cubicBezTo>
                  <a:cubicBezTo>
                    <a:pt x="41194" y="329"/>
                    <a:pt x="41077" y="232"/>
                    <a:pt x="40943" y="152"/>
                  </a:cubicBezTo>
                  <a:cubicBezTo>
                    <a:pt x="40910" y="222"/>
                    <a:pt x="40867" y="291"/>
                    <a:pt x="40819" y="356"/>
                  </a:cubicBezTo>
                  <a:cubicBezTo>
                    <a:pt x="40743" y="442"/>
                    <a:pt x="40663" y="512"/>
                    <a:pt x="40582" y="561"/>
                  </a:cubicBezTo>
                  <a:cubicBezTo>
                    <a:pt x="40359" y="456"/>
                    <a:pt x="40082" y="417"/>
                    <a:pt x="39770" y="417"/>
                  </a:cubicBezTo>
                  <a:cubicBezTo>
                    <a:pt x="39584" y="417"/>
                    <a:pt x="39386" y="430"/>
                    <a:pt x="39180" y="453"/>
                  </a:cubicBezTo>
                  <a:cubicBezTo>
                    <a:pt x="39135" y="457"/>
                    <a:pt x="39090" y="461"/>
                    <a:pt x="39045" y="461"/>
                  </a:cubicBezTo>
                  <a:cubicBezTo>
                    <a:pt x="38874" y="461"/>
                    <a:pt x="38713" y="411"/>
                    <a:pt x="38654" y="190"/>
                  </a:cubicBezTo>
                  <a:cubicBezTo>
                    <a:pt x="38476" y="73"/>
                    <a:pt x="38297" y="1"/>
                    <a:pt x="381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697" name="Google Shape;697;p48"/>
            <p:cNvSpPr/>
            <p:nvPr/>
          </p:nvSpPr>
          <p:spPr>
            <a:xfrm>
              <a:off x="1443900" y="1960100"/>
              <a:ext cx="764900" cy="972325"/>
            </a:xfrm>
            <a:custGeom>
              <a:avLst/>
              <a:gdLst/>
              <a:ahLst/>
              <a:cxnLst/>
              <a:rect l="l" t="t" r="r" b="b"/>
              <a:pathLst>
                <a:path w="30596" h="38893" extrusionOk="0">
                  <a:moveTo>
                    <a:pt x="20286" y="9036"/>
                  </a:moveTo>
                  <a:cubicBezTo>
                    <a:pt x="20314" y="9155"/>
                    <a:pt x="20366" y="9277"/>
                    <a:pt x="20463" y="9401"/>
                  </a:cubicBezTo>
                  <a:cubicBezTo>
                    <a:pt x="20684" y="9686"/>
                    <a:pt x="21103" y="9793"/>
                    <a:pt x="21430" y="9869"/>
                  </a:cubicBezTo>
                  <a:cubicBezTo>
                    <a:pt x="21371" y="9864"/>
                    <a:pt x="21318" y="9852"/>
                    <a:pt x="21259" y="9842"/>
                  </a:cubicBezTo>
                  <a:cubicBezTo>
                    <a:pt x="21253" y="9842"/>
                    <a:pt x="21248" y="9837"/>
                    <a:pt x="21242" y="9837"/>
                  </a:cubicBezTo>
                  <a:cubicBezTo>
                    <a:pt x="21194" y="9825"/>
                    <a:pt x="21145" y="9815"/>
                    <a:pt x="21097" y="9805"/>
                  </a:cubicBezTo>
                  <a:cubicBezTo>
                    <a:pt x="21087" y="9800"/>
                    <a:pt x="21070" y="9793"/>
                    <a:pt x="21060" y="9788"/>
                  </a:cubicBezTo>
                  <a:cubicBezTo>
                    <a:pt x="21023" y="9778"/>
                    <a:pt x="20979" y="9767"/>
                    <a:pt x="20941" y="9751"/>
                  </a:cubicBezTo>
                  <a:cubicBezTo>
                    <a:pt x="20931" y="9745"/>
                    <a:pt x="20914" y="9740"/>
                    <a:pt x="20899" y="9735"/>
                  </a:cubicBezTo>
                  <a:cubicBezTo>
                    <a:pt x="20855" y="9713"/>
                    <a:pt x="20807" y="9691"/>
                    <a:pt x="20765" y="9671"/>
                  </a:cubicBezTo>
                  <a:cubicBezTo>
                    <a:pt x="20765" y="9664"/>
                    <a:pt x="20758" y="9664"/>
                    <a:pt x="20753" y="9659"/>
                  </a:cubicBezTo>
                  <a:cubicBezTo>
                    <a:pt x="20706" y="9632"/>
                    <a:pt x="20662" y="9606"/>
                    <a:pt x="20614" y="9568"/>
                  </a:cubicBezTo>
                  <a:cubicBezTo>
                    <a:pt x="20604" y="9562"/>
                    <a:pt x="20592" y="9552"/>
                    <a:pt x="20582" y="9542"/>
                  </a:cubicBezTo>
                  <a:cubicBezTo>
                    <a:pt x="20550" y="9515"/>
                    <a:pt x="20517" y="9488"/>
                    <a:pt x="20485" y="9461"/>
                  </a:cubicBezTo>
                  <a:cubicBezTo>
                    <a:pt x="20468" y="9445"/>
                    <a:pt x="20458" y="9428"/>
                    <a:pt x="20443" y="9418"/>
                  </a:cubicBezTo>
                  <a:cubicBezTo>
                    <a:pt x="20415" y="9386"/>
                    <a:pt x="20388" y="9353"/>
                    <a:pt x="20361" y="9316"/>
                  </a:cubicBezTo>
                  <a:cubicBezTo>
                    <a:pt x="20346" y="9304"/>
                    <a:pt x="20334" y="9289"/>
                    <a:pt x="20324" y="9272"/>
                  </a:cubicBezTo>
                  <a:cubicBezTo>
                    <a:pt x="20286" y="9219"/>
                    <a:pt x="20249" y="9165"/>
                    <a:pt x="20217" y="9106"/>
                  </a:cubicBezTo>
                  <a:cubicBezTo>
                    <a:pt x="20238" y="9079"/>
                    <a:pt x="20259" y="9058"/>
                    <a:pt x="20286" y="9036"/>
                  </a:cubicBezTo>
                  <a:close/>
                  <a:moveTo>
                    <a:pt x="6544" y="1"/>
                  </a:moveTo>
                  <a:cubicBezTo>
                    <a:pt x="6501" y="21"/>
                    <a:pt x="6464" y="38"/>
                    <a:pt x="6426" y="65"/>
                  </a:cubicBezTo>
                  <a:cubicBezTo>
                    <a:pt x="6253" y="167"/>
                    <a:pt x="6131" y="311"/>
                    <a:pt x="6039" y="467"/>
                  </a:cubicBezTo>
                  <a:cubicBezTo>
                    <a:pt x="6125" y="651"/>
                    <a:pt x="6119" y="892"/>
                    <a:pt x="6050" y="1236"/>
                  </a:cubicBezTo>
                  <a:cubicBezTo>
                    <a:pt x="4460" y="9272"/>
                    <a:pt x="2955" y="17336"/>
                    <a:pt x="1333" y="25368"/>
                  </a:cubicBezTo>
                  <a:cubicBezTo>
                    <a:pt x="748" y="28252"/>
                    <a:pt x="0" y="34602"/>
                    <a:pt x="0" y="34602"/>
                  </a:cubicBezTo>
                  <a:cubicBezTo>
                    <a:pt x="81" y="34667"/>
                    <a:pt x="168" y="34721"/>
                    <a:pt x="258" y="34769"/>
                  </a:cubicBezTo>
                  <a:cubicBezTo>
                    <a:pt x="357" y="34738"/>
                    <a:pt x="471" y="34725"/>
                    <a:pt x="606" y="34725"/>
                  </a:cubicBezTo>
                  <a:cubicBezTo>
                    <a:pt x="925" y="34725"/>
                    <a:pt x="1361" y="34800"/>
                    <a:pt x="1988" y="34898"/>
                  </a:cubicBezTo>
                  <a:cubicBezTo>
                    <a:pt x="9585" y="36107"/>
                    <a:pt x="17181" y="37288"/>
                    <a:pt x="24782" y="38465"/>
                  </a:cubicBezTo>
                  <a:cubicBezTo>
                    <a:pt x="25537" y="38582"/>
                    <a:pt x="26586" y="38893"/>
                    <a:pt x="26773" y="38893"/>
                  </a:cubicBezTo>
                  <a:cubicBezTo>
                    <a:pt x="26785" y="38893"/>
                    <a:pt x="26793" y="38892"/>
                    <a:pt x="26798" y="38889"/>
                  </a:cubicBezTo>
                  <a:cubicBezTo>
                    <a:pt x="26808" y="38884"/>
                    <a:pt x="26818" y="38879"/>
                    <a:pt x="26835" y="38867"/>
                  </a:cubicBezTo>
                  <a:cubicBezTo>
                    <a:pt x="26840" y="38867"/>
                    <a:pt x="26850" y="38862"/>
                    <a:pt x="26857" y="38857"/>
                  </a:cubicBezTo>
                  <a:cubicBezTo>
                    <a:pt x="26969" y="38771"/>
                    <a:pt x="26899" y="38041"/>
                    <a:pt x="26954" y="37654"/>
                  </a:cubicBezTo>
                  <a:cubicBezTo>
                    <a:pt x="28108" y="29306"/>
                    <a:pt x="29236" y="20946"/>
                    <a:pt x="30316" y="12587"/>
                  </a:cubicBezTo>
                  <a:cubicBezTo>
                    <a:pt x="30364" y="12185"/>
                    <a:pt x="30455" y="11878"/>
                    <a:pt x="30596" y="11663"/>
                  </a:cubicBezTo>
                  <a:cubicBezTo>
                    <a:pt x="30547" y="11469"/>
                    <a:pt x="30467" y="11303"/>
                    <a:pt x="30359" y="11159"/>
                  </a:cubicBezTo>
                  <a:cubicBezTo>
                    <a:pt x="30354" y="11147"/>
                    <a:pt x="30343" y="11142"/>
                    <a:pt x="30338" y="11131"/>
                  </a:cubicBezTo>
                  <a:cubicBezTo>
                    <a:pt x="30274" y="11045"/>
                    <a:pt x="30192" y="10975"/>
                    <a:pt x="30112" y="10911"/>
                  </a:cubicBezTo>
                  <a:cubicBezTo>
                    <a:pt x="29984" y="10896"/>
                    <a:pt x="29855" y="10879"/>
                    <a:pt x="29731" y="10857"/>
                  </a:cubicBezTo>
                  <a:cubicBezTo>
                    <a:pt x="27759" y="10556"/>
                    <a:pt x="25793" y="10239"/>
                    <a:pt x="23827" y="9929"/>
                  </a:cubicBezTo>
                  <a:cubicBezTo>
                    <a:pt x="23601" y="9880"/>
                    <a:pt x="23376" y="9832"/>
                    <a:pt x="23150" y="9788"/>
                  </a:cubicBezTo>
                  <a:cubicBezTo>
                    <a:pt x="22677" y="9703"/>
                    <a:pt x="22188" y="9696"/>
                    <a:pt x="21715" y="9627"/>
                  </a:cubicBezTo>
                  <a:cubicBezTo>
                    <a:pt x="21435" y="9584"/>
                    <a:pt x="21167" y="9503"/>
                    <a:pt x="20909" y="9381"/>
                  </a:cubicBezTo>
                  <a:cubicBezTo>
                    <a:pt x="20604" y="9235"/>
                    <a:pt x="20528" y="9004"/>
                    <a:pt x="20533" y="8757"/>
                  </a:cubicBezTo>
                  <a:cubicBezTo>
                    <a:pt x="20539" y="8746"/>
                    <a:pt x="20539" y="8729"/>
                    <a:pt x="20544" y="8719"/>
                  </a:cubicBezTo>
                  <a:cubicBezTo>
                    <a:pt x="20765" y="7053"/>
                    <a:pt x="21157" y="5416"/>
                    <a:pt x="21511" y="3777"/>
                  </a:cubicBezTo>
                  <a:cubicBezTo>
                    <a:pt x="21474" y="3465"/>
                    <a:pt x="21366" y="3160"/>
                    <a:pt x="21157" y="2869"/>
                  </a:cubicBezTo>
                  <a:cubicBezTo>
                    <a:pt x="21135" y="2842"/>
                    <a:pt x="21113" y="2815"/>
                    <a:pt x="21092" y="2788"/>
                  </a:cubicBezTo>
                  <a:cubicBezTo>
                    <a:pt x="21003" y="2823"/>
                    <a:pt x="20903" y="2841"/>
                    <a:pt x="20789" y="2841"/>
                  </a:cubicBezTo>
                  <a:cubicBezTo>
                    <a:pt x="20620" y="2841"/>
                    <a:pt x="20422" y="2802"/>
                    <a:pt x="20185" y="2719"/>
                  </a:cubicBezTo>
                  <a:cubicBezTo>
                    <a:pt x="20019" y="2794"/>
                    <a:pt x="19856" y="2822"/>
                    <a:pt x="19696" y="2822"/>
                  </a:cubicBezTo>
                  <a:cubicBezTo>
                    <a:pt x="19299" y="2822"/>
                    <a:pt x="18913" y="2651"/>
                    <a:pt x="18519" y="2605"/>
                  </a:cubicBezTo>
                  <a:cubicBezTo>
                    <a:pt x="18492" y="2605"/>
                    <a:pt x="18465" y="2600"/>
                    <a:pt x="18438" y="2600"/>
                  </a:cubicBezTo>
                  <a:lnTo>
                    <a:pt x="18405" y="2600"/>
                  </a:lnTo>
                  <a:cubicBezTo>
                    <a:pt x="17428" y="1794"/>
                    <a:pt x="16181" y="1913"/>
                    <a:pt x="15053" y="1687"/>
                  </a:cubicBezTo>
                  <a:cubicBezTo>
                    <a:pt x="12223" y="1117"/>
                    <a:pt x="9380" y="559"/>
                    <a:pt x="65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698" name="Google Shape;698;p48"/>
            <p:cNvSpPr/>
            <p:nvPr/>
          </p:nvSpPr>
          <p:spPr>
            <a:xfrm>
              <a:off x="568925" y="552725"/>
              <a:ext cx="921350" cy="673125"/>
            </a:xfrm>
            <a:custGeom>
              <a:avLst/>
              <a:gdLst/>
              <a:ahLst/>
              <a:cxnLst/>
              <a:rect l="l" t="t" r="r" b="b"/>
              <a:pathLst>
                <a:path w="36854" h="26925" extrusionOk="0">
                  <a:moveTo>
                    <a:pt x="11647" y="0"/>
                  </a:moveTo>
                  <a:cubicBezTo>
                    <a:pt x="11518" y="0"/>
                    <a:pt x="11394" y="43"/>
                    <a:pt x="11297" y="129"/>
                  </a:cubicBezTo>
                  <a:cubicBezTo>
                    <a:pt x="11163" y="248"/>
                    <a:pt x="11094" y="419"/>
                    <a:pt x="11114" y="597"/>
                  </a:cubicBezTo>
                  <a:cubicBezTo>
                    <a:pt x="11131" y="741"/>
                    <a:pt x="11109" y="908"/>
                    <a:pt x="11089" y="1091"/>
                  </a:cubicBezTo>
                  <a:cubicBezTo>
                    <a:pt x="11034" y="1493"/>
                    <a:pt x="10938" y="2246"/>
                    <a:pt x="11706" y="2573"/>
                  </a:cubicBezTo>
                  <a:cubicBezTo>
                    <a:pt x="11937" y="2675"/>
                    <a:pt x="11996" y="2762"/>
                    <a:pt x="11996" y="2777"/>
                  </a:cubicBezTo>
                  <a:cubicBezTo>
                    <a:pt x="12001" y="2831"/>
                    <a:pt x="11920" y="2971"/>
                    <a:pt x="11803" y="3057"/>
                  </a:cubicBezTo>
                  <a:cubicBezTo>
                    <a:pt x="10712" y="3846"/>
                    <a:pt x="11040" y="4743"/>
                    <a:pt x="11260" y="5340"/>
                  </a:cubicBezTo>
                  <a:cubicBezTo>
                    <a:pt x="11292" y="5437"/>
                    <a:pt x="11330" y="5529"/>
                    <a:pt x="11357" y="5625"/>
                  </a:cubicBezTo>
                  <a:cubicBezTo>
                    <a:pt x="11426" y="5834"/>
                    <a:pt x="11513" y="6044"/>
                    <a:pt x="11593" y="6243"/>
                  </a:cubicBezTo>
                  <a:cubicBezTo>
                    <a:pt x="11867" y="6925"/>
                    <a:pt x="12023" y="7366"/>
                    <a:pt x="11818" y="7753"/>
                  </a:cubicBezTo>
                  <a:cubicBezTo>
                    <a:pt x="11582" y="8209"/>
                    <a:pt x="11282" y="8633"/>
                    <a:pt x="10965" y="9085"/>
                  </a:cubicBezTo>
                  <a:cubicBezTo>
                    <a:pt x="10621" y="9568"/>
                    <a:pt x="10266" y="10057"/>
                    <a:pt x="9986" y="10615"/>
                  </a:cubicBezTo>
                  <a:cubicBezTo>
                    <a:pt x="9998" y="10562"/>
                    <a:pt x="10003" y="10513"/>
                    <a:pt x="10013" y="10465"/>
                  </a:cubicBezTo>
                  <a:cubicBezTo>
                    <a:pt x="10132" y="9804"/>
                    <a:pt x="10244" y="9176"/>
                    <a:pt x="10578" y="8584"/>
                  </a:cubicBezTo>
                  <a:cubicBezTo>
                    <a:pt x="10900" y="8016"/>
                    <a:pt x="10965" y="7258"/>
                    <a:pt x="10744" y="6667"/>
                  </a:cubicBezTo>
                  <a:cubicBezTo>
                    <a:pt x="10566" y="6194"/>
                    <a:pt x="10223" y="5845"/>
                    <a:pt x="9772" y="5683"/>
                  </a:cubicBezTo>
                  <a:cubicBezTo>
                    <a:pt x="7478" y="4845"/>
                    <a:pt x="5441" y="3610"/>
                    <a:pt x="3589" y="2402"/>
                  </a:cubicBezTo>
                  <a:cubicBezTo>
                    <a:pt x="3514" y="2353"/>
                    <a:pt x="3417" y="2267"/>
                    <a:pt x="3314" y="2176"/>
                  </a:cubicBezTo>
                  <a:cubicBezTo>
                    <a:pt x="3041" y="1924"/>
                    <a:pt x="2696" y="1612"/>
                    <a:pt x="2240" y="1612"/>
                  </a:cubicBezTo>
                  <a:cubicBezTo>
                    <a:pt x="2031" y="1612"/>
                    <a:pt x="1831" y="1676"/>
                    <a:pt x="1649" y="1805"/>
                  </a:cubicBezTo>
                  <a:cubicBezTo>
                    <a:pt x="1010" y="2261"/>
                    <a:pt x="940" y="3181"/>
                    <a:pt x="940" y="3836"/>
                  </a:cubicBezTo>
                  <a:cubicBezTo>
                    <a:pt x="945" y="4394"/>
                    <a:pt x="1074" y="4884"/>
                    <a:pt x="1198" y="5291"/>
                  </a:cubicBezTo>
                  <a:lnTo>
                    <a:pt x="1230" y="5393"/>
                  </a:lnTo>
                  <a:cubicBezTo>
                    <a:pt x="1434" y="6033"/>
                    <a:pt x="1622" y="6640"/>
                    <a:pt x="1461" y="7193"/>
                  </a:cubicBezTo>
                  <a:cubicBezTo>
                    <a:pt x="1278" y="7822"/>
                    <a:pt x="1337" y="8418"/>
                    <a:pt x="1397" y="8993"/>
                  </a:cubicBezTo>
                  <a:cubicBezTo>
                    <a:pt x="1456" y="9595"/>
                    <a:pt x="1509" y="10121"/>
                    <a:pt x="1278" y="10605"/>
                  </a:cubicBezTo>
                  <a:cubicBezTo>
                    <a:pt x="1144" y="10884"/>
                    <a:pt x="1129" y="11142"/>
                    <a:pt x="1219" y="11378"/>
                  </a:cubicBezTo>
                  <a:cubicBezTo>
                    <a:pt x="1364" y="11733"/>
                    <a:pt x="1697" y="11857"/>
                    <a:pt x="1918" y="11943"/>
                  </a:cubicBezTo>
                  <a:cubicBezTo>
                    <a:pt x="1934" y="11948"/>
                    <a:pt x="1950" y="11953"/>
                    <a:pt x="1972" y="11964"/>
                  </a:cubicBezTo>
                  <a:lnTo>
                    <a:pt x="1907" y="11986"/>
                  </a:lnTo>
                  <a:cubicBezTo>
                    <a:pt x="1397" y="12152"/>
                    <a:pt x="1058" y="12265"/>
                    <a:pt x="956" y="12652"/>
                  </a:cubicBezTo>
                  <a:cubicBezTo>
                    <a:pt x="849" y="13032"/>
                    <a:pt x="1085" y="13302"/>
                    <a:pt x="1434" y="13704"/>
                  </a:cubicBezTo>
                  <a:lnTo>
                    <a:pt x="1461" y="13731"/>
                  </a:lnTo>
                  <a:cubicBezTo>
                    <a:pt x="1612" y="13909"/>
                    <a:pt x="1644" y="14252"/>
                    <a:pt x="1526" y="14569"/>
                  </a:cubicBezTo>
                  <a:cubicBezTo>
                    <a:pt x="1456" y="14768"/>
                    <a:pt x="1310" y="14988"/>
                    <a:pt x="1117" y="15021"/>
                  </a:cubicBezTo>
                  <a:cubicBezTo>
                    <a:pt x="1085" y="15026"/>
                    <a:pt x="1052" y="15026"/>
                    <a:pt x="1020" y="15026"/>
                  </a:cubicBezTo>
                  <a:cubicBezTo>
                    <a:pt x="859" y="15037"/>
                    <a:pt x="370" y="15058"/>
                    <a:pt x="209" y="15623"/>
                  </a:cubicBezTo>
                  <a:cubicBezTo>
                    <a:pt x="0" y="16347"/>
                    <a:pt x="521" y="16643"/>
                    <a:pt x="806" y="16778"/>
                  </a:cubicBezTo>
                  <a:cubicBezTo>
                    <a:pt x="827" y="16783"/>
                    <a:pt x="844" y="16793"/>
                    <a:pt x="859" y="16804"/>
                  </a:cubicBezTo>
                  <a:cubicBezTo>
                    <a:pt x="1107" y="16917"/>
                    <a:pt x="1348" y="17041"/>
                    <a:pt x="1590" y="17180"/>
                  </a:cubicBezTo>
                  <a:cubicBezTo>
                    <a:pt x="1843" y="17218"/>
                    <a:pt x="2133" y="17326"/>
                    <a:pt x="2450" y="17508"/>
                  </a:cubicBezTo>
                  <a:cubicBezTo>
                    <a:pt x="2977" y="17812"/>
                    <a:pt x="3347" y="18428"/>
                    <a:pt x="4034" y="18428"/>
                  </a:cubicBezTo>
                  <a:cubicBezTo>
                    <a:pt x="4074" y="18428"/>
                    <a:pt x="4116" y="18426"/>
                    <a:pt x="4158" y="18422"/>
                  </a:cubicBezTo>
                  <a:cubicBezTo>
                    <a:pt x="4297" y="18637"/>
                    <a:pt x="4476" y="18722"/>
                    <a:pt x="4687" y="18722"/>
                  </a:cubicBezTo>
                  <a:cubicBezTo>
                    <a:pt x="4771" y="18722"/>
                    <a:pt x="4860" y="18709"/>
                    <a:pt x="4953" y="18685"/>
                  </a:cubicBezTo>
                  <a:lnTo>
                    <a:pt x="4953" y="18685"/>
                  </a:lnTo>
                  <a:cubicBezTo>
                    <a:pt x="4856" y="19228"/>
                    <a:pt x="5066" y="19749"/>
                    <a:pt x="5007" y="20317"/>
                  </a:cubicBezTo>
                  <a:cubicBezTo>
                    <a:pt x="4937" y="20989"/>
                    <a:pt x="4663" y="21774"/>
                    <a:pt x="5222" y="22407"/>
                  </a:cubicBezTo>
                  <a:cubicBezTo>
                    <a:pt x="5227" y="22585"/>
                    <a:pt x="5319" y="22677"/>
                    <a:pt x="5495" y="22687"/>
                  </a:cubicBezTo>
                  <a:cubicBezTo>
                    <a:pt x="5709" y="23030"/>
                    <a:pt x="5994" y="23234"/>
                    <a:pt x="6384" y="23234"/>
                  </a:cubicBezTo>
                  <a:cubicBezTo>
                    <a:pt x="6445" y="23234"/>
                    <a:pt x="6509" y="23228"/>
                    <a:pt x="6576" y="23218"/>
                  </a:cubicBezTo>
                  <a:cubicBezTo>
                    <a:pt x="6571" y="23214"/>
                    <a:pt x="6570" y="23210"/>
                    <a:pt x="6567" y="23208"/>
                  </a:cubicBezTo>
                  <a:lnTo>
                    <a:pt x="6567" y="23208"/>
                  </a:lnTo>
                  <a:cubicBezTo>
                    <a:pt x="8587" y="23664"/>
                    <a:pt x="10691" y="23483"/>
                    <a:pt x="12700" y="24051"/>
                  </a:cubicBezTo>
                  <a:cubicBezTo>
                    <a:pt x="12833" y="24186"/>
                    <a:pt x="12980" y="24226"/>
                    <a:pt x="13134" y="24226"/>
                  </a:cubicBezTo>
                  <a:cubicBezTo>
                    <a:pt x="13357" y="24226"/>
                    <a:pt x="13594" y="24141"/>
                    <a:pt x="13819" y="24141"/>
                  </a:cubicBezTo>
                  <a:cubicBezTo>
                    <a:pt x="13835" y="24141"/>
                    <a:pt x="13850" y="24142"/>
                    <a:pt x="13866" y="24143"/>
                  </a:cubicBezTo>
                  <a:cubicBezTo>
                    <a:pt x="13898" y="24143"/>
                    <a:pt x="13930" y="24148"/>
                    <a:pt x="13963" y="24153"/>
                  </a:cubicBezTo>
                  <a:cubicBezTo>
                    <a:pt x="14027" y="24165"/>
                    <a:pt x="14091" y="24192"/>
                    <a:pt x="14151" y="24229"/>
                  </a:cubicBezTo>
                  <a:cubicBezTo>
                    <a:pt x="14177" y="24244"/>
                    <a:pt x="14209" y="24266"/>
                    <a:pt x="14236" y="24293"/>
                  </a:cubicBezTo>
                  <a:cubicBezTo>
                    <a:pt x="14526" y="24293"/>
                    <a:pt x="14811" y="24293"/>
                    <a:pt x="15101" y="24288"/>
                  </a:cubicBezTo>
                  <a:cubicBezTo>
                    <a:pt x="15203" y="24551"/>
                    <a:pt x="15391" y="24728"/>
                    <a:pt x="15654" y="24830"/>
                  </a:cubicBezTo>
                  <a:lnTo>
                    <a:pt x="15654" y="24814"/>
                  </a:lnTo>
                  <a:cubicBezTo>
                    <a:pt x="16087" y="24992"/>
                    <a:pt x="16519" y="25169"/>
                    <a:pt x="16933" y="25169"/>
                  </a:cubicBezTo>
                  <a:cubicBezTo>
                    <a:pt x="17320" y="25169"/>
                    <a:pt x="17691" y="25014"/>
                    <a:pt x="18029" y="24556"/>
                  </a:cubicBezTo>
                  <a:cubicBezTo>
                    <a:pt x="18579" y="24606"/>
                    <a:pt x="19130" y="24692"/>
                    <a:pt x="19681" y="24692"/>
                  </a:cubicBezTo>
                  <a:cubicBezTo>
                    <a:pt x="20024" y="24692"/>
                    <a:pt x="20367" y="24659"/>
                    <a:pt x="20710" y="24562"/>
                  </a:cubicBezTo>
                  <a:cubicBezTo>
                    <a:pt x="20853" y="24786"/>
                    <a:pt x="21044" y="24830"/>
                    <a:pt x="21246" y="24830"/>
                  </a:cubicBezTo>
                  <a:cubicBezTo>
                    <a:pt x="21377" y="24830"/>
                    <a:pt x="21513" y="24812"/>
                    <a:pt x="21644" y="24812"/>
                  </a:cubicBezTo>
                  <a:cubicBezTo>
                    <a:pt x="21688" y="24812"/>
                    <a:pt x="21731" y="24814"/>
                    <a:pt x="21773" y="24819"/>
                  </a:cubicBezTo>
                  <a:cubicBezTo>
                    <a:pt x="21891" y="25037"/>
                    <a:pt x="22095" y="25129"/>
                    <a:pt x="22281" y="25129"/>
                  </a:cubicBezTo>
                  <a:cubicBezTo>
                    <a:pt x="22385" y="25129"/>
                    <a:pt x="22483" y="25100"/>
                    <a:pt x="22557" y="25050"/>
                  </a:cubicBezTo>
                  <a:cubicBezTo>
                    <a:pt x="22908" y="24823"/>
                    <a:pt x="23252" y="24742"/>
                    <a:pt x="23592" y="24742"/>
                  </a:cubicBezTo>
                  <a:cubicBezTo>
                    <a:pt x="24189" y="24742"/>
                    <a:pt x="24773" y="24990"/>
                    <a:pt x="25351" y="25120"/>
                  </a:cubicBezTo>
                  <a:cubicBezTo>
                    <a:pt x="27811" y="25685"/>
                    <a:pt x="30224" y="26458"/>
                    <a:pt x="32722" y="26888"/>
                  </a:cubicBezTo>
                  <a:cubicBezTo>
                    <a:pt x="32727" y="26899"/>
                    <a:pt x="32733" y="26915"/>
                    <a:pt x="32738" y="26925"/>
                  </a:cubicBezTo>
                  <a:cubicBezTo>
                    <a:pt x="32824" y="26893"/>
                    <a:pt x="32904" y="26850"/>
                    <a:pt x="32980" y="26791"/>
                  </a:cubicBezTo>
                  <a:cubicBezTo>
                    <a:pt x="32985" y="26490"/>
                    <a:pt x="32985" y="26184"/>
                    <a:pt x="32990" y="25883"/>
                  </a:cubicBezTo>
                  <a:cubicBezTo>
                    <a:pt x="33377" y="25529"/>
                    <a:pt x="33377" y="25179"/>
                    <a:pt x="32990" y="24830"/>
                  </a:cubicBezTo>
                  <a:lnTo>
                    <a:pt x="32990" y="24019"/>
                  </a:lnTo>
                  <a:cubicBezTo>
                    <a:pt x="33484" y="23885"/>
                    <a:pt x="33420" y="23433"/>
                    <a:pt x="33501" y="23074"/>
                  </a:cubicBezTo>
                  <a:cubicBezTo>
                    <a:pt x="34393" y="19045"/>
                    <a:pt x="35279" y="15010"/>
                    <a:pt x="36171" y="10981"/>
                  </a:cubicBezTo>
                  <a:cubicBezTo>
                    <a:pt x="36020" y="10438"/>
                    <a:pt x="36095" y="9923"/>
                    <a:pt x="36224" y="9417"/>
                  </a:cubicBezTo>
                  <a:cubicBezTo>
                    <a:pt x="36300" y="9117"/>
                    <a:pt x="36397" y="8810"/>
                    <a:pt x="36482" y="8510"/>
                  </a:cubicBezTo>
                  <a:cubicBezTo>
                    <a:pt x="36853" y="8338"/>
                    <a:pt x="36751" y="8016"/>
                    <a:pt x="36724" y="7714"/>
                  </a:cubicBezTo>
                  <a:cubicBezTo>
                    <a:pt x="36735" y="7704"/>
                    <a:pt x="36746" y="7693"/>
                    <a:pt x="36757" y="7682"/>
                  </a:cubicBezTo>
                  <a:cubicBezTo>
                    <a:pt x="33942" y="6650"/>
                    <a:pt x="31240" y="5683"/>
                    <a:pt x="28257" y="5050"/>
                  </a:cubicBezTo>
                  <a:cubicBezTo>
                    <a:pt x="24788" y="4314"/>
                    <a:pt x="21429" y="3347"/>
                    <a:pt x="18260" y="1773"/>
                  </a:cubicBezTo>
                  <a:cubicBezTo>
                    <a:pt x="17529" y="1574"/>
                    <a:pt x="16799" y="1376"/>
                    <a:pt x="16073" y="1182"/>
                  </a:cubicBezTo>
                  <a:cubicBezTo>
                    <a:pt x="14650" y="796"/>
                    <a:pt x="13221" y="409"/>
                    <a:pt x="11786" y="17"/>
                  </a:cubicBezTo>
                  <a:cubicBezTo>
                    <a:pt x="11738" y="5"/>
                    <a:pt x="11689" y="0"/>
                    <a:pt x="116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699" name="Google Shape;699;p48"/>
            <p:cNvSpPr/>
            <p:nvPr/>
          </p:nvSpPr>
          <p:spPr>
            <a:xfrm>
              <a:off x="732625" y="1132775"/>
              <a:ext cx="425" cy="275"/>
            </a:xfrm>
            <a:custGeom>
              <a:avLst/>
              <a:gdLst/>
              <a:ahLst/>
              <a:cxnLst/>
              <a:rect l="l" t="t" r="r" b="b"/>
              <a:pathLst>
                <a:path w="17" h="11" extrusionOk="0">
                  <a:moveTo>
                    <a:pt x="1" y="1"/>
                  </a:moveTo>
                  <a:cubicBezTo>
                    <a:pt x="1" y="1"/>
                    <a:pt x="6" y="6"/>
                    <a:pt x="16" y="1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700" name="Google Shape;700;p48"/>
            <p:cNvSpPr/>
            <p:nvPr/>
          </p:nvSpPr>
          <p:spPr>
            <a:xfrm>
              <a:off x="6717925" y="1652675"/>
              <a:ext cx="321850" cy="185225"/>
            </a:xfrm>
            <a:custGeom>
              <a:avLst/>
              <a:gdLst/>
              <a:ahLst/>
              <a:cxnLst/>
              <a:rect l="l" t="t" r="r" b="b"/>
              <a:pathLst>
                <a:path w="12874" h="7409" extrusionOk="0">
                  <a:moveTo>
                    <a:pt x="12653" y="0"/>
                  </a:moveTo>
                  <a:cubicBezTo>
                    <a:pt x="12673" y="102"/>
                    <a:pt x="12673" y="204"/>
                    <a:pt x="12641" y="301"/>
                  </a:cubicBezTo>
                  <a:cubicBezTo>
                    <a:pt x="12571" y="506"/>
                    <a:pt x="12390" y="645"/>
                    <a:pt x="12174" y="662"/>
                  </a:cubicBezTo>
                  <a:lnTo>
                    <a:pt x="12164" y="662"/>
                  </a:lnTo>
                  <a:cubicBezTo>
                    <a:pt x="12222" y="575"/>
                    <a:pt x="12271" y="489"/>
                    <a:pt x="12303" y="409"/>
                  </a:cubicBezTo>
                  <a:lnTo>
                    <a:pt x="12303" y="409"/>
                  </a:lnTo>
                  <a:cubicBezTo>
                    <a:pt x="10729" y="538"/>
                    <a:pt x="9144" y="558"/>
                    <a:pt x="7580" y="855"/>
                  </a:cubicBezTo>
                  <a:cubicBezTo>
                    <a:pt x="6496" y="1113"/>
                    <a:pt x="5405" y="1371"/>
                    <a:pt x="4315" y="1622"/>
                  </a:cubicBezTo>
                  <a:cubicBezTo>
                    <a:pt x="4186" y="1654"/>
                    <a:pt x="4057" y="1676"/>
                    <a:pt x="3923" y="1698"/>
                  </a:cubicBezTo>
                  <a:cubicBezTo>
                    <a:pt x="3858" y="1676"/>
                    <a:pt x="3794" y="1654"/>
                    <a:pt x="3739" y="1622"/>
                  </a:cubicBezTo>
                  <a:cubicBezTo>
                    <a:pt x="3712" y="1666"/>
                    <a:pt x="3687" y="1703"/>
                    <a:pt x="3654" y="1741"/>
                  </a:cubicBezTo>
                  <a:cubicBezTo>
                    <a:pt x="2482" y="1902"/>
                    <a:pt x="1123" y="1929"/>
                    <a:pt x="608" y="2574"/>
                  </a:cubicBezTo>
                  <a:cubicBezTo>
                    <a:pt x="419" y="2547"/>
                    <a:pt x="238" y="2499"/>
                    <a:pt x="65" y="2423"/>
                  </a:cubicBezTo>
                  <a:cubicBezTo>
                    <a:pt x="55" y="2434"/>
                    <a:pt x="44" y="2450"/>
                    <a:pt x="38" y="2467"/>
                  </a:cubicBezTo>
                  <a:cubicBezTo>
                    <a:pt x="102" y="2911"/>
                    <a:pt x="97" y="3369"/>
                    <a:pt x="70" y="3826"/>
                  </a:cubicBezTo>
                  <a:cubicBezTo>
                    <a:pt x="0" y="5023"/>
                    <a:pt x="87" y="6206"/>
                    <a:pt x="238" y="7382"/>
                  </a:cubicBezTo>
                  <a:cubicBezTo>
                    <a:pt x="291" y="7398"/>
                    <a:pt x="345" y="7409"/>
                    <a:pt x="404" y="7409"/>
                  </a:cubicBezTo>
                  <a:lnTo>
                    <a:pt x="436" y="7409"/>
                  </a:lnTo>
                  <a:cubicBezTo>
                    <a:pt x="506" y="7173"/>
                    <a:pt x="618" y="6990"/>
                    <a:pt x="786" y="6839"/>
                  </a:cubicBezTo>
                  <a:cubicBezTo>
                    <a:pt x="1633" y="6703"/>
                    <a:pt x="2424" y="6258"/>
                    <a:pt x="3301" y="6258"/>
                  </a:cubicBezTo>
                  <a:cubicBezTo>
                    <a:pt x="3357" y="6258"/>
                    <a:pt x="3414" y="6260"/>
                    <a:pt x="3471" y="6264"/>
                  </a:cubicBezTo>
                  <a:cubicBezTo>
                    <a:pt x="3466" y="6308"/>
                    <a:pt x="3476" y="6360"/>
                    <a:pt x="3455" y="6393"/>
                  </a:cubicBezTo>
                  <a:cubicBezTo>
                    <a:pt x="3412" y="6464"/>
                    <a:pt x="3348" y="6522"/>
                    <a:pt x="3293" y="6586"/>
                  </a:cubicBezTo>
                  <a:cubicBezTo>
                    <a:pt x="3912" y="6360"/>
                    <a:pt x="4530" y="6141"/>
                    <a:pt x="5142" y="5921"/>
                  </a:cubicBezTo>
                  <a:cubicBezTo>
                    <a:pt x="6189" y="5582"/>
                    <a:pt x="7258" y="5319"/>
                    <a:pt x="8371" y="5152"/>
                  </a:cubicBezTo>
                  <a:cubicBezTo>
                    <a:pt x="8403" y="5168"/>
                    <a:pt x="8440" y="5185"/>
                    <a:pt x="8478" y="5206"/>
                  </a:cubicBezTo>
                  <a:cubicBezTo>
                    <a:pt x="8495" y="5179"/>
                    <a:pt x="8510" y="5157"/>
                    <a:pt x="8527" y="5130"/>
                  </a:cubicBezTo>
                  <a:cubicBezTo>
                    <a:pt x="8639" y="5115"/>
                    <a:pt x="8752" y="5093"/>
                    <a:pt x="8865" y="5083"/>
                  </a:cubicBezTo>
                  <a:cubicBezTo>
                    <a:pt x="9462" y="4781"/>
                    <a:pt x="10106" y="4684"/>
                    <a:pt x="10481" y="3997"/>
                  </a:cubicBezTo>
                  <a:cubicBezTo>
                    <a:pt x="10746" y="3519"/>
                    <a:pt x="11062" y="3052"/>
                    <a:pt x="11423" y="2638"/>
                  </a:cubicBezTo>
                  <a:cubicBezTo>
                    <a:pt x="11470" y="2584"/>
                    <a:pt x="11519" y="2536"/>
                    <a:pt x="11567" y="2487"/>
                  </a:cubicBezTo>
                  <a:cubicBezTo>
                    <a:pt x="11540" y="2407"/>
                    <a:pt x="11535" y="2311"/>
                    <a:pt x="11545" y="2209"/>
                  </a:cubicBezTo>
                  <a:cubicBezTo>
                    <a:pt x="11616" y="2177"/>
                    <a:pt x="11691" y="2160"/>
                    <a:pt x="11766" y="2160"/>
                  </a:cubicBezTo>
                  <a:cubicBezTo>
                    <a:pt x="11830" y="2160"/>
                    <a:pt x="11889" y="2170"/>
                    <a:pt x="11949" y="2192"/>
                  </a:cubicBezTo>
                  <a:cubicBezTo>
                    <a:pt x="11943" y="2187"/>
                    <a:pt x="11964" y="2187"/>
                    <a:pt x="11991" y="2182"/>
                  </a:cubicBezTo>
                  <a:cubicBezTo>
                    <a:pt x="12029" y="2177"/>
                    <a:pt x="12061" y="2170"/>
                    <a:pt x="12099" y="2165"/>
                  </a:cubicBezTo>
                  <a:lnTo>
                    <a:pt x="12125" y="2068"/>
                  </a:lnTo>
                  <a:cubicBezTo>
                    <a:pt x="12212" y="1730"/>
                    <a:pt x="12303" y="1376"/>
                    <a:pt x="12470" y="1155"/>
                  </a:cubicBezTo>
                  <a:cubicBezTo>
                    <a:pt x="12583" y="999"/>
                    <a:pt x="12717" y="816"/>
                    <a:pt x="12797" y="613"/>
                  </a:cubicBezTo>
                  <a:cubicBezTo>
                    <a:pt x="12873" y="441"/>
                    <a:pt x="12846" y="243"/>
                    <a:pt x="12738" y="97"/>
                  </a:cubicBezTo>
                  <a:cubicBezTo>
                    <a:pt x="12712" y="59"/>
                    <a:pt x="12685" y="32"/>
                    <a:pt x="126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701" name="Google Shape;701;p48"/>
            <p:cNvSpPr/>
            <p:nvPr/>
          </p:nvSpPr>
          <p:spPr>
            <a:xfrm>
              <a:off x="6929850" y="1705975"/>
              <a:ext cx="252550" cy="202025"/>
            </a:xfrm>
            <a:custGeom>
              <a:avLst/>
              <a:gdLst/>
              <a:ahLst/>
              <a:cxnLst/>
              <a:rect l="l" t="t" r="r" b="b"/>
              <a:pathLst>
                <a:path w="10102" h="8081" extrusionOk="0">
                  <a:moveTo>
                    <a:pt x="4003" y="1"/>
                  </a:moveTo>
                  <a:cubicBezTo>
                    <a:pt x="3886" y="1"/>
                    <a:pt x="3757" y="12"/>
                    <a:pt x="3622" y="33"/>
                  </a:cubicBezTo>
                  <a:cubicBezTo>
                    <a:pt x="3584" y="38"/>
                    <a:pt x="3552" y="45"/>
                    <a:pt x="3514" y="50"/>
                  </a:cubicBezTo>
                  <a:cubicBezTo>
                    <a:pt x="3487" y="55"/>
                    <a:pt x="3466" y="55"/>
                    <a:pt x="3472" y="60"/>
                  </a:cubicBezTo>
                  <a:cubicBezTo>
                    <a:pt x="3412" y="38"/>
                    <a:pt x="3353" y="28"/>
                    <a:pt x="3289" y="28"/>
                  </a:cubicBezTo>
                  <a:cubicBezTo>
                    <a:pt x="3214" y="28"/>
                    <a:pt x="3139" y="45"/>
                    <a:pt x="3068" y="77"/>
                  </a:cubicBezTo>
                  <a:cubicBezTo>
                    <a:pt x="3058" y="179"/>
                    <a:pt x="3063" y="275"/>
                    <a:pt x="3090" y="355"/>
                  </a:cubicBezTo>
                  <a:cubicBezTo>
                    <a:pt x="3042" y="404"/>
                    <a:pt x="2993" y="452"/>
                    <a:pt x="2946" y="506"/>
                  </a:cubicBezTo>
                  <a:cubicBezTo>
                    <a:pt x="2585" y="920"/>
                    <a:pt x="2269" y="1387"/>
                    <a:pt x="2004" y="1865"/>
                  </a:cubicBezTo>
                  <a:cubicBezTo>
                    <a:pt x="1629" y="2552"/>
                    <a:pt x="985" y="2649"/>
                    <a:pt x="388" y="2951"/>
                  </a:cubicBezTo>
                  <a:cubicBezTo>
                    <a:pt x="275" y="2961"/>
                    <a:pt x="162" y="2983"/>
                    <a:pt x="50" y="2998"/>
                  </a:cubicBezTo>
                  <a:cubicBezTo>
                    <a:pt x="33" y="3025"/>
                    <a:pt x="18" y="3047"/>
                    <a:pt x="1" y="3074"/>
                  </a:cubicBezTo>
                  <a:cubicBezTo>
                    <a:pt x="152" y="3154"/>
                    <a:pt x="291" y="3283"/>
                    <a:pt x="409" y="3461"/>
                  </a:cubicBezTo>
                  <a:cubicBezTo>
                    <a:pt x="259" y="3896"/>
                    <a:pt x="511" y="4486"/>
                    <a:pt x="662" y="5041"/>
                  </a:cubicBezTo>
                  <a:cubicBezTo>
                    <a:pt x="898" y="5911"/>
                    <a:pt x="1097" y="6786"/>
                    <a:pt x="1285" y="7523"/>
                  </a:cubicBezTo>
                  <a:cubicBezTo>
                    <a:pt x="1248" y="7710"/>
                    <a:pt x="1178" y="7877"/>
                    <a:pt x="1064" y="8022"/>
                  </a:cubicBezTo>
                  <a:cubicBezTo>
                    <a:pt x="1124" y="8049"/>
                    <a:pt x="1183" y="8071"/>
                    <a:pt x="1253" y="8076"/>
                  </a:cubicBezTo>
                  <a:cubicBezTo>
                    <a:pt x="1322" y="8076"/>
                    <a:pt x="1392" y="8081"/>
                    <a:pt x="1456" y="8081"/>
                  </a:cubicBezTo>
                  <a:cubicBezTo>
                    <a:pt x="2569" y="8081"/>
                    <a:pt x="2919" y="7419"/>
                    <a:pt x="3058" y="6807"/>
                  </a:cubicBezTo>
                  <a:cubicBezTo>
                    <a:pt x="3095" y="6839"/>
                    <a:pt x="3139" y="6861"/>
                    <a:pt x="3192" y="6883"/>
                  </a:cubicBezTo>
                  <a:cubicBezTo>
                    <a:pt x="3256" y="6910"/>
                    <a:pt x="3321" y="6921"/>
                    <a:pt x="3390" y="6921"/>
                  </a:cubicBezTo>
                  <a:cubicBezTo>
                    <a:pt x="3519" y="6921"/>
                    <a:pt x="3655" y="6872"/>
                    <a:pt x="3757" y="6775"/>
                  </a:cubicBezTo>
                  <a:cubicBezTo>
                    <a:pt x="3971" y="6571"/>
                    <a:pt x="4176" y="6367"/>
                    <a:pt x="4369" y="6174"/>
                  </a:cubicBezTo>
                  <a:cubicBezTo>
                    <a:pt x="4809" y="5733"/>
                    <a:pt x="5190" y="5357"/>
                    <a:pt x="5614" y="5066"/>
                  </a:cubicBezTo>
                  <a:cubicBezTo>
                    <a:pt x="5792" y="4954"/>
                    <a:pt x="5905" y="4766"/>
                    <a:pt x="6023" y="4573"/>
                  </a:cubicBezTo>
                  <a:cubicBezTo>
                    <a:pt x="6040" y="4551"/>
                    <a:pt x="6055" y="4525"/>
                    <a:pt x="6077" y="4498"/>
                  </a:cubicBezTo>
                  <a:cubicBezTo>
                    <a:pt x="6098" y="4546"/>
                    <a:pt x="6125" y="4600"/>
                    <a:pt x="6152" y="4669"/>
                  </a:cubicBezTo>
                  <a:cubicBezTo>
                    <a:pt x="6259" y="4938"/>
                    <a:pt x="6502" y="5105"/>
                    <a:pt x="6775" y="5105"/>
                  </a:cubicBezTo>
                  <a:cubicBezTo>
                    <a:pt x="7097" y="5105"/>
                    <a:pt x="7362" y="4880"/>
                    <a:pt x="7555" y="4680"/>
                  </a:cubicBezTo>
                  <a:cubicBezTo>
                    <a:pt x="7888" y="4332"/>
                    <a:pt x="8193" y="4138"/>
                    <a:pt x="8505" y="4074"/>
                  </a:cubicBezTo>
                  <a:cubicBezTo>
                    <a:pt x="9263" y="3918"/>
                    <a:pt x="9725" y="3611"/>
                    <a:pt x="9913" y="3139"/>
                  </a:cubicBezTo>
                  <a:cubicBezTo>
                    <a:pt x="10101" y="2661"/>
                    <a:pt x="9978" y="2113"/>
                    <a:pt x="9526" y="1463"/>
                  </a:cubicBezTo>
                  <a:cubicBezTo>
                    <a:pt x="9430" y="1317"/>
                    <a:pt x="9263" y="1237"/>
                    <a:pt x="9091" y="1237"/>
                  </a:cubicBezTo>
                  <a:lnTo>
                    <a:pt x="9048" y="1237"/>
                  </a:lnTo>
                  <a:cubicBezTo>
                    <a:pt x="8860" y="1247"/>
                    <a:pt x="8693" y="1360"/>
                    <a:pt x="8607" y="1532"/>
                  </a:cubicBezTo>
                  <a:cubicBezTo>
                    <a:pt x="8285" y="2187"/>
                    <a:pt x="7866" y="2552"/>
                    <a:pt x="7436" y="2552"/>
                  </a:cubicBezTo>
                  <a:cubicBezTo>
                    <a:pt x="7033" y="2552"/>
                    <a:pt x="6593" y="2236"/>
                    <a:pt x="6190" y="1667"/>
                  </a:cubicBezTo>
                  <a:cubicBezTo>
                    <a:pt x="6130" y="1580"/>
                    <a:pt x="6077" y="1495"/>
                    <a:pt x="6018" y="1409"/>
                  </a:cubicBezTo>
                  <a:cubicBezTo>
                    <a:pt x="5599" y="779"/>
                    <a:pt x="5078" y="1"/>
                    <a:pt x="40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702" name="Google Shape;702;p48"/>
            <p:cNvSpPr/>
            <p:nvPr/>
          </p:nvSpPr>
          <p:spPr>
            <a:xfrm>
              <a:off x="6615700" y="1275950"/>
              <a:ext cx="225675" cy="441075"/>
            </a:xfrm>
            <a:custGeom>
              <a:avLst/>
              <a:gdLst/>
              <a:ahLst/>
              <a:cxnLst/>
              <a:rect l="l" t="t" r="r" b="b"/>
              <a:pathLst>
                <a:path w="9027" h="17643" extrusionOk="0">
                  <a:moveTo>
                    <a:pt x="8409" y="1"/>
                  </a:moveTo>
                  <a:cubicBezTo>
                    <a:pt x="7845" y="135"/>
                    <a:pt x="7275" y="274"/>
                    <a:pt x="6700" y="408"/>
                  </a:cubicBezTo>
                  <a:cubicBezTo>
                    <a:pt x="5428" y="710"/>
                    <a:pt x="4106" y="1016"/>
                    <a:pt x="2800" y="1338"/>
                  </a:cubicBezTo>
                  <a:cubicBezTo>
                    <a:pt x="1361" y="1692"/>
                    <a:pt x="598" y="1940"/>
                    <a:pt x="254" y="2451"/>
                  </a:cubicBezTo>
                  <a:cubicBezTo>
                    <a:pt x="60" y="2729"/>
                    <a:pt x="1" y="3095"/>
                    <a:pt x="18" y="3594"/>
                  </a:cubicBezTo>
                  <a:cubicBezTo>
                    <a:pt x="50" y="4040"/>
                    <a:pt x="254" y="4604"/>
                    <a:pt x="689" y="4953"/>
                  </a:cubicBezTo>
                  <a:cubicBezTo>
                    <a:pt x="695" y="5823"/>
                    <a:pt x="1297" y="6602"/>
                    <a:pt x="1060" y="7511"/>
                  </a:cubicBezTo>
                  <a:cubicBezTo>
                    <a:pt x="759" y="8650"/>
                    <a:pt x="1081" y="9649"/>
                    <a:pt x="1763" y="10562"/>
                  </a:cubicBezTo>
                  <a:cubicBezTo>
                    <a:pt x="1790" y="11151"/>
                    <a:pt x="1545" y="11910"/>
                    <a:pt x="2549" y="11910"/>
                  </a:cubicBezTo>
                  <a:cubicBezTo>
                    <a:pt x="2552" y="11910"/>
                    <a:pt x="2556" y="11910"/>
                    <a:pt x="2559" y="11910"/>
                  </a:cubicBezTo>
                  <a:cubicBezTo>
                    <a:pt x="2559" y="12136"/>
                    <a:pt x="2569" y="12356"/>
                    <a:pt x="2832" y="12448"/>
                  </a:cubicBezTo>
                  <a:cubicBezTo>
                    <a:pt x="3160" y="13586"/>
                    <a:pt x="2715" y="14903"/>
                    <a:pt x="3623" y="15907"/>
                  </a:cubicBezTo>
                  <a:cubicBezTo>
                    <a:pt x="3553" y="16235"/>
                    <a:pt x="3569" y="16530"/>
                    <a:pt x="3901" y="16718"/>
                  </a:cubicBezTo>
                  <a:cubicBezTo>
                    <a:pt x="4004" y="16966"/>
                    <a:pt x="4074" y="17213"/>
                    <a:pt x="4111" y="17471"/>
                  </a:cubicBezTo>
                  <a:cubicBezTo>
                    <a:pt x="4127" y="17476"/>
                    <a:pt x="4138" y="17487"/>
                    <a:pt x="4154" y="17492"/>
                  </a:cubicBezTo>
                  <a:cubicBezTo>
                    <a:pt x="4327" y="17568"/>
                    <a:pt x="4508" y="17616"/>
                    <a:pt x="4697" y="17643"/>
                  </a:cubicBezTo>
                  <a:cubicBezTo>
                    <a:pt x="5212" y="16998"/>
                    <a:pt x="6571" y="16971"/>
                    <a:pt x="7743" y="16810"/>
                  </a:cubicBezTo>
                  <a:cubicBezTo>
                    <a:pt x="7776" y="16772"/>
                    <a:pt x="7801" y="16735"/>
                    <a:pt x="7828" y="16691"/>
                  </a:cubicBezTo>
                  <a:cubicBezTo>
                    <a:pt x="7647" y="16601"/>
                    <a:pt x="7518" y="16477"/>
                    <a:pt x="7415" y="16343"/>
                  </a:cubicBezTo>
                  <a:cubicBezTo>
                    <a:pt x="7486" y="16150"/>
                    <a:pt x="7442" y="15897"/>
                    <a:pt x="7415" y="15627"/>
                  </a:cubicBezTo>
                  <a:cubicBezTo>
                    <a:pt x="7362" y="15134"/>
                    <a:pt x="7357" y="14640"/>
                    <a:pt x="7313" y="14134"/>
                  </a:cubicBezTo>
                  <a:cubicBezTo>
                    <a:pt x="7243" y="13302"/>
                    <a:pt x="7152" y="12507"/>
                    <a:pt x="6985" y="11685"/>
                  </a:cubicBezTo>
                  <a:cubicBezTo>
                    <a:pt x="6867" y="11083"/>
                    <a:pt x="6990" y="10492"/>
                    <a:pt x="7152" y="9907"/>
                  </a:cubicBezTo>
                  <a:cubicBezTo>
                    <a:pt x="7206" y="9445"/>
                    <a:pt x="7292" y="8982"/>
                    <a:pt x="7426" y="8526"/>
                  </a:cubicBezTo>
                  <a:cubicBezTo>
                    <a:pt x="7506" y="8263"/>
                    <a:pt x="7560" y="8005"/>
                    <a:pt x="7593" y="7747"/>
                  </a:cubicBezTo>
                  <a:cubicBezTo>
                    <a:pt x="7593" y="7688"/>
                    <a:pt x="7587" y="7628"/>
                    <a:pt x="7582" y="7569"/>
                  </a:cubicBezTo>
                  <a:cubicBezTo>
                    <a:pt x="7533" y="7075"/>
                    <a:pt x="7174" y="6436"/>
                    <a:pt x="7345" y="5925"/>
                  </a:cubicBezTo>
                  <a:cubicBezTo>
                    <a:pt x="7415" y="5722"/>
                    <a:pt x="7523" y="5560"/>
                    <a:pt x="7652" y="5426"/>
                  </a:cubicBezTo>
                  <a:cubicBezTo>
                    <a:pt x="7662" y="5319"/>
                    <a:pt x="7721" y="5265"/>
                    <a:pt x="7828" y="5255"/>
                  </a:cubicBezTo>
                  <a:cubicBezTo>
                    <a:pt x="7856" y="5228"/>
                    <a:pt x="7888" y="5206"/>
                    <a:pt x="7920" y="5179"/>
                  </a:cubicBezTo>
                  <a:cubicBezTo>
                    <a:pt x="7937" y="5050"/>
                    <a:pt x="8017" y="4985"/>
                    <a:pt x="8156" y="4980"/>
                  </a:cubicBezTo>
                  <a:cubicBezTo>
                    <a:pt x="8156" y="4980"/>
                    <a:pt x="8156" y="4985"/>
                    <a:pt x="8162" y="4985"/>
                  </a:cubicBezTo>
                  <a:cubicBezTo>
                    <a:pt x="8168" y="4980"/>
                    <a:pt x="8173" y="4975"/>
                    <a:pt x="8178" y="4970"/>
                  </a:cubicBezTo>
                  <a:cubicBezTo>
                    <a:pt x="8251" y="4795"/>
                    <a:pt x="8346" y="4658"/>
                    <a:pt x="8497" y="4658"/>
                  </a:cubicBezTo>
                  <a:cubicBezTo>
                    <a:pt x="8500" y="4658"/>
                    <a:pt x="8503" y="4658"/>
                    <a:pt x="8505" y="4658"/>
                  </a:cubicBezTo>
                  <a:cubicBezTo>
                    <a:pt x="8602" y="4551"/>
                    <a:pt x="8688" y="4437"/>
                    <a:pt x="8753" y="4320"/>
                  </a:cubicBezTo>
                  <a:cubicBezTo>
                    <a:pt x="8812" y="4024"/>
                    <a:pt x="8924" y="3740"/>
                    <a:pt x="9006" y="3455"/>
                  </a:cubicBezTo>
                  <a:cubicBezTo>
                    <a:pt x="9026" y="3180"/>
                    <a:pt x="9000" y="2895"/>
                    <a:pt x="8919" y="2590"/>
                  </a:cubicBezTo>
                  <a:cubicBezTo>
                    <a:pt x="8882" y="2439"/>
                    <a:pt x="8850" y="2289"/>
                    <a:pt x="8828" y="2139"/>
                  </a:cubicBezTo>
                  <a:cubicBezTo>
                    <a:pt x="8602" y="1881"/>
                    <a:pt x="8672" y="1548"/>
                    <a:pt x="8704" y="1226"/>
                  </a:cubicBezTo>
                  <a:cubicBezTo>
                    <a:pt x="8678" y="1010"/>
                    <a:pt x="8634" y="790"/>
                    <a:pt x="8575" y="581"/>
                  </a:cubicBezTo>
                  <a:cubicBezTo>
                    <a:pt x="8565" y="559"/>
                    <a:pt x="8554" y="542"/>
                    <a:pt x="8532" y="522"/>
                  </a:cubicBezTo>
                  <a:cubicBezTo>
                    <a:pt x="8500" y="532"/>
                    <a:pt x="8463" y="537"/>
                    <a:pt x="8431" y="549"/>
                  </a:cubicBezTo>
                  <a:cubicBezTo>
                    <a:pt x="8431" y="371"/>
                    <a:pt x="8425" y="188"/>
                    <a:pt x="84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703" name="Google Shape;703;p48"/>
            <p:cNvSpPr/>
            <p:nvPr/>
          </p:nvSpPr>
          <p:spPr>
            <a:xfrm>
              <a:off x="6787350" y="1213100"/>
              <a:ext cx="247425" cy="482050"/>
            </a:xfrm>
            <a:custGeom>
              <a:avLst/>
              <a:gdLst/>
              <a:ahLst/>
              <a:cxnLst/>
              <a:rect l="l" t="t" r="r" b="b"/>
              <a:pathLst>
                <a:path w="9897" h="19282" extrusionOk="0">
                  <a:moveTo>
                    <a:pt x="2811" y="1"/>
                  </a:moveTo>
                  <a:cubicBezTo>
                    <a:pt x="2698" y="1"/>
                    <a:pt x="2574" y="16"/>
                    <a:pt x="2450" y="48"/>
                  </a:cubicBezTo>
                  <a:cubicBezTo>
                    <a:pt x="1795" y="210"/>
                    <a:pt x="1483" y="698"/>
                    <a:pt x="1527" y="1516"/>
                  </a:cubicBezTo>
                  <a:cubicBezTo>
                    <a:pt x="1543" y="1848"/>
                    <a:pt x="1554" y="2186"/>
                    <a:pt x="1559" y="2515"/>
                  </a:cubicBezTo>
                  <a:cubicBezTo>
                    <a:pt x="1559" y="2702"/>
                    <a:pt x="1565" y="2885"/>
                    <a:pt x="1565" y="3063"/>
                  </a:cubicBezTo>
                  <a:cubicBezTo>
                    <a:pt x="1597" y="3051"/>
                    <a:pt x="1634" y="3046"/>
                    <a:pt x="1666" y="3036"/>
                  </a:cubicBezTo>
                  <a:cubicBezTo>
                    <a:pt x="1688" y="3056"/>
                    <a:pt x="1699" y="3073"/>
                    <a:pt x="1709" y="3095"/>
                  </a:cubicBezTo>
                  <a:cubicBezTo>
                    <a:pt x="1768" y="3304"/>
                    <a:pt x="1812" y="3524"/>
                    <a:pt x="1838" y="3740"/>
                  </a:cubicBezTo>
                  <a:cubicBezTo>
                    <a:pt x="1806" y="4062"/>
                    <a:pt x="1736" y="4395"/>
                    <a:pt x="1962" y="4653"/>
                  </a:cubicBezTo>
                  <a:cubicBezTo>
                    <a:pt x="1984" y="4803"/>
                    <a:pt x="2016" y="4953"/>
                    <a:pt x="2053" y="5104"/>
                  </a:cubicBezTo>
                  <a:cubicBezTo>
                    <a:pt x="2134" y="5409"/>
                    <a:pt x="2160" y="5694"/>
                    <a:pt x="2140" y="5969"/>
                  </a:cubicBezTo>
                  <a:cubicBezTo>
                    <a:pt x="2058" y="6254"/>
                    <a:pt x="1946" y="6538"/>
                    <a:pt x="1887" y="6834"/>
                  </a:cubicBezTo>
                  <a:cubicBezTo>
                    <a:pt x="1822" y="6951"/>
                    <a:pt x="1736" y="7065"/>
                    <a:pt x="1639" y="7172"/>
                  </a:cubicBezTo>
                  <a:cubicBezTo>
                    <a:pt x="1637" y="7172"/>
                    <a:pt x="1634" y="7172"/>
                    <a:pt x="1631" y="7172"/>
                  </a:cubicBezTo>
                  <a:cubicBezTo>
                    <a:pt x="1480" y="7172"/>
                    <a:pt x="1385" y="7309"/>
                    <a:pt x="1312" y="7484"/>
                  </a:cubicBezTo>
                  <a:cubicBezTo>
                    <a:pt x="1307" y="7489"/>
                    <a:pt x="1302" y="7494"/>
                    <a:pt x="1296" y="7499"/>
                  </a:cubicBezTo>
                  <a:cubicBezTo>
                    <a:pt x="1290" y="7499"/>
                    <a:pt x="1290" y="7494"/>
                    <a:pt x="1290" y="7494"/>
                  </a:cubicBezTo>
                  <a:cubicBezTo>
                    <a:pt x="1151" y="7499"/>
                    <a:pt x="1071" y="7564"/>
                    <a:pt x="1054" y="7693"/>
                  </a:cubicBezTo>
                  <a:cubicBezTo>
                    <a:pt x="1022" y="7720"/>
                    <a:pt x="990" y="7742"/>
                    <a:pt x="962" y="7769"/>
                  </a:cubicBezTo>
                  <a:cubicBezTo>
                    <a:pt x="855" y="7779"/>
                    <a:pt x="796" y="7833"/>
                    <a:pt x="786" y="7940"/>
                  </a:cubicBezTo>
                  <a:cubicBezTo>
                    <a:pt x="657" y="8074"/>
                    <a:pt x="549" y="8236"/>
                    <a:pt x="479" y="8439"/>
                  </a:cubicBezTo>
                  <a:cubicBezTo>
                    <a:pt x="308" y="8950"/>
                    <a:pt x="667" y="9589"/>
                    <a:pt x="716" y="10083"/>
                  </a:cubicBezTo>
                  <a:cubicBezTo>
                    <a:pt x="721" y="10142"/>
                    <a:pt x="727" y="10202"/>
                    <a:pt x="727" y="10261"/>
                  </a:cubicBezTo>
                  <a:cubicBezTo>
                    <a:pt x="694" y="10519"/>
                    <a:pt x="640" y="10777"/>
                    <a:pt x="560" y="11040"/>
                  </a:cubicBezTo>
                  <a:cubicBezTo>
                    <a:pt x="426" y="11496"/>
                    <a:pt x="340" y="11959"/>
                    <a:pt x="286" y="12421"/>
                  </a:cubicBezTo>
                  <a:cubicBezTo>
                    <a:pt x="124" y="13006"/>
                    <a:pt x="1" y="13597"/>
                    <a:pt x="119" y="14199"/>
                  </a:cubicBezTo>
                  <a:cubicBezTo>
                    <a:pt x="286" y="15021"/>
                    <a:pt x="377" y="15816"/>
                    <a:pt x="447" y="16648"/>
                  </a:cubicBezTo>
                  <a:cubicBezTo>
                    <a:pt x="491" y="17154"/>
                    <a:pt x="496" y="17648"/>
                    <a:pt x="549" y="18141"/>
                  </a:cubicBezTo>
                  <a:cubicBezTo>
                    <a:pt x="576" y="18411"/>
                    <a:pt x="620" y="18664"/>
                    <a:pt x="549" y="18857"/>
                  </a:cubicBezTo>
                  <a:cubicBezTo>
                    <a:pt x="652" y="18991"/>
                    <a:pt x="781" y="19115"/>
                    <a:pt x="962" y="19205"/>
                  </a:cubicBezTo>
                  <a:cubicBezTo>
                    <a:pt x="1017" y="19237"/>
                    <a:pt x="1081" y="19259"/>
                    <a:pt x="1146" y="19281"/>
                  </a:cubicBezTo>
                  <a:cubicBezTo>
                    <a:pt x="1280" y="19259"/>
                    <a:pt x="1409" y="19237"/>
                    <a:pt x="1538" y="19205"/>
                  </a:cubicBezTo>
                  <a:cubicBezTo>
                    <a:pt x="2628" y="18954"/>
                    <a:pt x="3719" y="18696"/>
                    <a:pt x="4803" y="18438"/>
                  </a:cubicBezTo>
                  <a:cubicBezTo>
                    <a:pt x="6367" y="18141"/>
                    <a:pt x="7952" y="18121"/>
                    <a:pt x="9526" y="17992"/>
                  </a:cubicBezTo>
                  <a:lnTo>
                    <a:pt x="9526" y="17992"/>
                  </a:lnTo>
                  <a:cubicBezTo>
                    <a:pt x="9494" y="18072"/>
                    <a:pt x="9445" y="18158"/>
                    <a:pt x="9387" y="18245"/>
                  </a:cubicBezTo>
                  <a:lnTo>
                    <a:pt x="9397" y="18245"/>
                  </a:lnTo>
                  <a:cubicBezTo>
                    <a:pt x="9613" y="18228"/>
                    <a:pt x="9794" y="18089"/>
                    <a:pt x="9864" y="17884"/>
                  </a:cubicBezTo>
                  <a:cubicBezTo>
                    <a:pt x="9896" y="17787"/>
                    <a:pt x="9896" y="17685"/>
                    <a:pt x="9876" y="17583"/>
                  </a:cubicBezTo>
                  <a:cubicBezTo>
                    <a:pt x="9849" y="17481"/>
                    <a:pt x="9794" y="17390"/>
                    <a:pt x="9714" y="17315"/>
                  </a:cubicBezTo>
                  <a:cubicBezTo>
                    <a:pt x="9677" y="17283"/>
                    <a:pt x="9613" y="17137"/>
                    <a:pt x="9574" y="17046"/>
                  </a:cubicBezTo>
                  <a:cubicBezTo>
                    <a:pt x="9489" y="16859"/>
                    <a:pt x="9392" y="16670"/>
                    <a:pt x="9301" y="16487"/>
                  </a:cubicBezTo>
                  <a:lnTo>
                    <a:pt x="9155" y="16197"/>
                  </a:lnTo>
                  <a:cubicBezTo>
                    <a:pt x="9070" y="16304"/>
                    <a:pt x="8951" y="16375"/>
                    <a:pt x="8812" y="16396"/>
                  </a:cubicBezTo>
                  <a:cubicBezTo>
                    <a:pt x="8790" y="16396"/>
                    <a:pt x="8763" y="16401"/>
                    <a:pt x="8742" y="16401"/>
                  </a:cubicBezTo>
                  <a:cubicBezTo>
                    <a:pt x="8710" y="16401"/>
                    <a:pt x="8683" y="16391"/>
                    <a:pt x="8651" y="16385"/>
                  </a:cubicBezTo>
                  <a:cubicBezTo>
                    <a:pt x="8527" y="16128"/>
                    <a:pt x="8420" y="15870"/>
                    <a:pt x="8344" y="15585"/>
                  </a:cubicBezTo>
                  <a:cubicBezTo>
                    <a:pt x="7936" y="14032"/>
                    <a:pt x="7592" y="12463"/>
                    <a:pt x="6878" y="11018"/>
                  </a:cubicBezTo>
                  <a:cubicBezTo>
                    <a:pt x="6856" y="10970"/>
                    <a:pt x="6861" y="10928"/>
                    <a:pt x="6878" y="10889"/>
                  </a:cubicBezTo>
                  <a:cubicBezTo>
                    <a:pt x="5745" y="7677"/>
                    <a:pt x="4600" y="4464"/>
                    <a:pt x="3504" y="1236"/>
                  </a:cubicBezTo>
                  <a:cubicBezTo>
                    <a:pt x="3392" y="908"/>
                    <a:pt x="3263" y="678"/>
                    <a:pt x="3047" y="581"/>
                  </a:cubicBezTo>
                  <a:cubicBezTo>
                    <a:pt x="2998" y="408"/>
                    <a:pt x="2966" y="210"/>
                    <a:pt x="3015" y="16"/>
                  </a:cubicBezTo>
                  <a:cubicBezTo>
                    <a:pt x="2951" y="6"/>
                    <a:pt x="2886" y="1"/>
                    <a:pt x="28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704" name="Google Shape;704;p48"/>
            <p:cNvSpPr/>
            <p:nvPr/>
          </p:nvSpPr>
          <p:spPr>
            <a:xfrm>
              <a:off x="6861500" y="787075"/>
              <a:ext cx="521375" cy="836050"/>
            </a:xfrm>
            <a:custGeom>
              <a:avLst/>
              <a:gdLst/>
              <a:ahLst/>
              <a:cxnLst/>
              <a:rect l="l" t="t" r="r" b="b"/>
              <a:pathLst>
                <a:path w="20855" h="33442" extrusionOk="0">
                  <a:moveTo>
                    <a:pt x="5464" y="1"/>
                  </a:moveTo>
                  <a:cubicBezTo>
                    <a:pt x="5164" y="1"/>
                    <a:pt x="4867" y="135"/>
                    <a:pt x="4674" y="242"/>
                  </a:cubicBezTo>
                  <a:cubicBezTo>
                    <a:pt x="4202" y="516"/>
                    <a:pt x="4073" y="973"/>
                    <a:pt x="3976" y="1312"/>
                  </a:cubicBezTo>
                  <a:cubicBezTo>
                    <a:pt x="3965" y="1360"/>
                    <a:pt x="3949" y="1402"/>
                    <a:pt x="3933" y="1451"/>
                  </a:cubicBezTo>
                  <a:cubicBezTo>
                    <a:pt x="3590" y="2569"/>
                    <a:pt x="3230" y="3702"/>
                    <a:pt x="2875" y="4798"/>
                  </a:cubicBezTo>
                  <a:lnTo>
                    <a:pt x="2585" y="5706"/>
                  </a:lnTo>
                  <a:cubicBezTo>
                    <a:pt x="2332" y="6480"/>
                    <a:pt x="2020" y="7447"/>
                    <a:pt x="2913" y="8376"/>
                  </a:cubicBezTo>
                  <a:cubicBezTo>
                    <a:pt x="2940" y="8403"/>
                    <a:pt x="2933" y="8461"/>
                    <a:pt x="2933" y="8483"/>
                  </a:cubicBezTo>
                  <a:cubicBezTo>
                    <a:pt x="2928" y="8564"/>
                    <a:pt x="2886" y="8644"/>
                    <a:pt x="2848" y="8671"/>
                  </a:cubicBezTo>
                  <a:cubicBezTo>
                    <a:pt x="1934" y="9348"/>
                    <a:pt x="2149" y="10197"/>
                    <a:pt x="2295" y="10761"/>
                  </a:cubicBezTo>
                  <a:cubicBezTo>
                    <a:pt x="2316" y="10841"/>
                    <a:pt x="2338" y="10928"/>
                    <a:pt x="2353" y="11008"/>
                  </a:cubicBezTo>
                  <a:cubicBezTo>
                    <a:pt x="2440" y="11406"/>
                    <a:pt x="2434" y="11820"/>
                    <a:pt x="2424" y="12260"/>
                  </a:cubicBezTo>
                  <a:cubicBezTo>
                    <a:pt x="2424" y="12490"/>
                    <a:pt x="2418" y="12733"/>
                    <a:pt x="2429" y="12974"/>
                  </a:cubicBezTo>
                  <a:cubicBezTo>
                    <a:pt x="2440" y="13243"/>
                    <a:pt x="2300" y="13469"/>
                    <a:pt x="2069" y="13807"/>
                  </a:cubicBezTo>
                  <a:cubicBezTo>
                    <a:pt x="1768" y="14248"/>
                    <a:pt x="1360" y="14860"/>
                    <a:pt x="1671" y="15698"/>
                  </a:cubicBezTo>
                  <a:cubicBezTo>
                    <a:pt x="1736" y="15881"/>
                    <a:pt x="1730" y="16031"/>
                    <a:pt x="1644" y="16160"/>
                  </a:cubicBezTo>
                  <a:cubicBezTo>
                    <a:pt x="1554" y="16294"/>
                    <a:pt x="1376" y="16397"/>
                    <a:pt x="1215" y="16402"/>
                  </a:cubicBezTo>
                  <a:cubicBezTo>
                    <a:pt x="845" y="16412"/>
                    <a:pt x="393" y="16467"/>
                    <a:pt x="156" y="16821"/>
                  </a:cubicBezTo>
                  <a:cubicBezTo>
                    <a:pt x="103" y="16901"/>
                    <a:pt x="71" y="16982"/>
                    <a:pt x="49" y="17057"/>
                  </a:cubicBezTo>
                  <a:cubicBezTo>
                    <a:pt x="0" y="17251"/>
                    <a:pt x="32" y="17449"/>
                    <a:pt x="81" y="17622"/>
                  </a:cubicBezTo>
                  <a:cubicBezTo>
                    <a:pt x="297" y="17719"/>
                    <a:pt x="426" y="17949"/>
                    <a:pt x="538" y="18277"/>
                  </a:cubicBezTo>
                  <a:cubicBezTo>
                    <a:pt x="1634" y="21505"/>
                    <a:pt x="2779" y="24718"/>
                    <a:pt x="3912" y="27930"/>
                  </a:cubicBezTo>
                  <a:cubicBezTo>
                    <a:pt x="3895" y="27969"/>
                    <a:pt x="3890" y="28011"/>
                    <a:pt x="3912" y="28059"/>
                  </a:cubicBezTo>
                  <a:cubicBezTo>
                    <a:pt x="4626" y="29504"/>
                    <a:pt x="4970" y="31073"/>
                    <a:pt x="5378" y="32626"/>
                  </a:cubicBezTo>
                  <a:cubicBezTo>
                    <a:pt x="5454" y="32911"/>
                    <a:pt x="5561" y="33169"/>
                    <a:pt x="5685" y="33426"/>
                  </a:cubicBezTo>
                  <a:cubicBezTo>
                    <a:pt x="5717" y="33432"/>
                    <a:pt x="5744" y="33442"/>
                    <a:pt x="5776" y="33442"/>
                  </a:cubicBezTo>
                  <a:cubicBezTo>
                    <a:pt x="5797" y="33442"/>
                    <a:pt x="5824" y="33437"/>
                    <a:pt x="5846" y="33437"/>
                  </a:cubicBezTo>
                  <a:cubicBezTo>
                    <a:pt x="5985" y="33416"/>
                    <a:pt x="6104" y="33345"/>
                    <a:pt x="6189" y="33238"/>
                  </a:cubicBezTo>
                  <a:cubicBezTo>
                    <a:pt x="6253" y="33158"/>
                    <a:pt x="6302" y="33055"/>
                    <a:pt x="6307" y="32943"/>
                  </a:cubicBezTo>
                  <a:cubicBezTo>
                    <a:pt x="6313" y="32878"/>
                    <a:pt x="6318" y="32814"/>
                    <a:pt x="6324" y="32739"/>
                  </a:cubicBezTo>
                  <a:cubicBezTo>
                    <a:pt x="6335" y="32653"/>
                    <a:pt x="6340" y="32561"/>
                    <a:pt x="6350" y="32459"/>
                  </a:cubicBezTo>
                  <a:cubicBezTo>
                    <a:pt x="6421" y="31503"/>
                    <a:pt x="6764" y="30632"/>
                    <a:pt x="7130" y="29709"/>
                  </a:cubicBezTo>
                  <a:cubicBezTo>
                    <a:pt x="7312" y="29252"/>
                    <a:pt x="7500" y="28775"/>
                    <a:pt x="7651" y="28285"/>
                  </a:cubicBezTo>
                  <a:cubicBezTo>
                    <a:pt x="7666" y="28247"/>
                    <a:pt x="7699" y="28183"/>
                    <a:pt x="7736" y="28118"/>
                  </a:cubicBezTo>
                  <a:cubicBezTo>
                    <a:pt x="7860" y="27893"/>
                    <a:pt x="8085" y="27468"/>
                    <a:pt x="7833" y="27002"/>
                  </a:cubicBezTo>
                  <a:cubicBezTo>
                    <a:pt x="7775" y="26893"/>
                    <a:pt x="7710" y="26737"/>
                    <a:pt x="7753" y="26630"/>
                  </a:cubicBezTo>
                  <a:cubicBezTo>
                    <a:pt x="7795" y="26518"/>
                    <a:pt x="7968" y="26394"/>
                    <a:pt x="8199" y="26313"/>
                  </a:cubicBezTo>
                  <a:cubicBezTo>
                    <a:pt x="9161" y="25964"/>
                    <a:pt x="9863" y="25577"/>
                    <a:pt x="10342" y="25126"/>
                  </a:cubicBezTo>
                  <a:cubicBezTo>
                    <a:pt x="10508" y="24971"/>
                    <a:pt x="10734" y="24825"/>
                    <a:pt x="10976" y="24674"/>
                  </a:cubicBezTo>
                  <a:cubicBezTo>
                    <a:pt x="11636" y="24262"/>
                    <a:pt x="12539" y="23697"/>
                    <a:pt x="12507" y="22386"/>
                  </a:cubicBezTo>
                  <a:cubicBezTo>
                    <a:pt x="12501" y="22021"/>
                    <a:pt x="12561" y="21409"/>
                    <a:pt x="13055" y="21354"/>
                  </a:cubicBezTo>
                  <a:cubicBezTo>
                    <a:pt x="13964" y="21253"/>
                    <a:pt x="14490" y="20855"/>
                    <a:pt x="14769" y="20060"/>
                  </a:cubicBezTo>
                  <a:cubicBezTo>
                    <a:pt x="14871" y="19749"/>
                    <a:pt x="15214" y="19524"/>
                    <a:pt x="15338" y="19507"/>
                  </a:cubicBezTo>
                  <a:cubicBezTo>
                    <a:pt x="15526" y="19549"/>
                    <a:pt x="15709" y="19571"/>
                    <a:pt x="15886" y="19571"/>
                  </a:cubicBezTo>
                  <a:cubicBezTo>
                    <a:pt x="16902" y="19571"/>
                    <a:pt x="17460" y="18894"/>
                    <a:pt x="17906" y="18352"/>
                  </a:cubicBezTo>
                  <a:cubicBezTo>
                    <a:pt x="18137" y="18073"/>
                    <a:pt x="18352" y="17804"/>
                    <a:pt x="18599" y="17664"/>
                  </a:cubicBezTo>
                  <a:cubicBezTo>
                    <a:pt x="18916" y="17481"/>
                    <a:pt x="19109" y="17171"/>
                    <a:pt x="19276" y="16896"/>
                  </a:cubicBezTo>
                  <a:cubicBezTo>
                    <a:pt x="19346" y="16784"/>
                    <a:pt x="19448" y="16628"/>
                    <a:pt x="19508" y="16568"/>
                  </a:cubicBezTo>
                  <a:cubicBezTo>
                    <a:pt x="20088" y="16445"/>
                    <a:pt x="20705" y="16262"/>
                    <a:pt x="20785" y="15720"/>
                  </a:cubicBezTo>
                  <a:cubicBezTo>
                    <a:pt x="20855" y="15230"/>
                    <a:pt x="20448" y="14935"/>
                    <a:pt x="19947" y="14656"/>
                  </a:cubicBezTo>
                  <a:cubicBezTo>
                    <a:pt x="19952" y="14645"/>
                    <a:pt x="19959" y="14634"/>
                    <a:pt x="19964" y="14624"/>
                  </a:cubicBezTo>
                  <a:cubicBezTo>
                    <a:pt x="20222" y="14054"/>
                    <a:pt x="20205" y="13484"/>
                    <a:pt x="19932" y="13055"/>
                  </a:cubicBezTo>
                  <a:cubicBezTo>
                    <a:pt x="19701" y="12701"/>
                    <a:pt x="19308" y="12497"/>
                    <a:pt x="18857" y="12497"/>
                  </a:cubicBezTo>
                  <a:cubicBezTo>
                    <a:pt x="18685" y="12497"/>
                    <a:pt x="18502" y="12523"/>
                    <a:pt x="18315" y="12587"/>
                  </a:cubicBezTo>
                  <a:cubicBezTo>
                    <a:pt x="18115" y="12652"/>
                    <a:pt x="17986" y="12663"/>
                    <a:pt x="17911" y="12663"/>
                  </a:cubicBezTo>
                  <a:cubicBezTo>
                    <a:pt x="17772" y="12663"/>
                    <a:pt x="17654" y="12663"/>
                    <a:pt x="17552" y="11959"/>
                  </a:cubicBezTo>
                  <a:cubicBezTo>
                    <a:pt x="17396" y="10874"/>
                    <a:pt x="16703" y="10132"/>
                    <a:pt x="15645" y="9934"/>
                  </a:cubicBezTo>
                  <a:cubicBezTo>
                    <a:pt x="15166" y="9842"/>
                    <a:pt x="15080" y="9601"/>
                    <a:pt x="14909" y="9021"/>
                  </a:cubicBezTo>
                  <a:lnTo>
                    <a:pt x="14882" y="8912"/>
                  </a:lnTo>
                  <a:cubicBezTo>
                    <a:pt x="14537" y="7737"/>
                    <a:pt x="14205" y="6539"/>
                    <a:pt x="13887" y="5378"/>
                  </a:cubicBezTo>
                  <a:cubicBezTo>
                    <a:pt x="13662" y="4556"/>
                    <a:pt x="13436" y="3729"/>
                    <a:pt x="13205" y="2907"/>
                  </a:cubicBezTo>
                  <a:cubicBezTo>
                    <a:pt x="12685" y="1064"/>
                    <a:pt x="11514" y="11"/>
                    <a:pt x="10004" y="11"/>
                  </a:cubicBezTo>
                  <a:cubicBezTo>
                    <a:pt x="9268" y="11"/>
                    <a:pt x="8494" y="264"/>
                    <a:pt x="7710" y="752"/>
                  </a:cubicBezTo>
                  <a:cubicBezTo>
                    <a:pt x="7614" y="817"/>
                    <a:pt x="7517" y="876"/>
                    <a:pt x="7420" y="941"/>
                  </a:cubicBezTo>
                  <a:cubicBezTo>
                    <a:pt x="7188" y="1091"/>
                    <a:pt x="6974" y="1236"/>
                    <a:pt x="6754" y="1327"/>
                  </a:cubicBezTo>
                  <a:cubicBezTo>
                    <a:pt x="6560" y="1414"/>
                    <a:pt x="6421" y="1553"/>
                    <a:pt x="6307" y="1666"/>
                  </a:cubicBezTo>
                  <a:cubicBezTo>
                    <a:pt x="6302" y="1666"/>
                    <a:pt x="6297" y="1672"/>
                    <a:pt x="6292" y="1677"/>
                  </a:cubicBezTo>
                  <a:cubicBezTo>
                    <a:pt x="6055" y="1461"/>
                    <a:pt x="6104" y="1349"/>
                    <a:pt x="6136" y="1268"/>
                  </a:cubicBezTo>
                  <a:lnTo>
                    <a:pt x="6163" y="1209"/>
                  </a:lnTo>
                  <a:cubicBezTo>
                    <a:pt x="6238" y="1042"/>
                    <a:pt x="6377" y="732"/>
                    <a:pt x="6216" y="409"/>
                  </a:cubicBezTo>
                  <a:cubicBezTo>
                    <a:pt x="6141" y="269"/>
                    <a:pt x="5990" y="87"/>
                    <a:pt x="5668" y="23"/>
                  </a:cubicBezTo>
                  <a:cubicBezTo>
                    <a:pt x="5604" y="6"/>
                    <a:pt x="5534" y="1"/>
                    <a:pt x="54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705" name="Google Shape;705;p48"/>
            <p:cNvSpPr/>
            <p:nvPr/>
          </p:nvSpPr>
          <p:spPr>
            <a:xfrm>
              <a:off x="4255075" y="1300525"/>
              <a:ext cx="732750" cy="777250"/>
            </a:xfrm>
            <a:custGeom>
              <a:avLst/>
              <a:gdLst/>
              <a:ahLst/>
              <a:cxnLst/>
              <a:rect l="l" t="t" r="r" b="b"/>
              <a:pathLst>
                <a:path w="29310" h="31090" extrusionOk="0">
                  <a:moveTo>
                    <a:pt x="9143" y="0"/>
                  </a:moveTo>
                  <a:cubicBezTo>
                    <a:pt x="8891" y="0"/>
                    <a:pt x="8675" y="87"/>
                    <a:pt x="8509" y="161"/>
                  </a:cubicBezTo>
                  <a:cubicBezTo>
                    <a:pt x="8117" y="350"/>
                    <a:pt x="7725" y="526"/>
                    <a:pt x="7327" y="709"/>
                  </a:cubicBezTo>
                  <a:cubicBezTo>
                    <a:pt x="7080" y="823"/>
                    <a:pt x="6833" y="935"/>
                    <a:pt x="6580" y="1049"/>
                  </a:cubicBezTo>
                  <a:cubicBezTo>
                    <a:pt x="6344" y="1156"/>
                    <a:pt x="6124" y="1290"/>
                    <a:pt x="5908" y="1419"/>
                  </a:cubicBezTo>
                  <a:cubicBezTo>
                    <a:pt x="5489" y="1671"/>
                    <a:pt x="5135" y="1887"/>
                    <a:pt x="4748" y="1887"/>
                  </a:cubicBezTo>
                  <a:cubicBezTo>
                    <a:pt x="4663" y="1887"/>
                    <a:pt x="4577" y="1875"/>
                    <a:pt x="4490" y="1854"/>
                  </a:cubicBezTo>
                  <a:cubicBezTo>
                    <a:pt x="4393" y="1832"/>
                    <a:pt x="4314" y="1816"/>
                    <a:pt x="4227" y="1805"/>
                  </a:cubicBezTo>
                  <a:cubicBezTo>
                    <a:pt x="4083" y="1778"/>
                    <a:pt x="3947" y="1763"/>
                    <a:pt x="3825" y="1763"/>
                  </a:cubicBezTo>
                  <a:cubicBezTo>
                    <a:pt x="3669" y="1763"/>
                    <a:pt x="3528" y="1783"/>
                    <a:pt x="3411" y="1816"/>
                  </a:cubicBezTo>
                  <a:cubicBezTo>
                    <a:pt x="3367" y="1848"/>
                    <a:pt x="3330" y="1887"/>
                    <a:pt x="3287" y="1919"/>
                  </a:cubicBezTo>
                  <a:cubicBezTo>
                    <a:pt x="2836" y="2306"/>
                    <a:pt x="2717" y="2762"/>
                    <a:pt x="2734" y="3331"/>
                  </a:cubicBezTo>
                  <a:cubicBezTo>
                    <a:pt x="2766" y="4438"/>
                    <a:pt x="2739" y="5539"/>
                    <a:pt x="2734" y="6645"/>
                  </a:cubicBezTo>
                  <a:cubicBezTo>
                    <a:pt x="2561" y="6823"/>
                    <a:pt x="2385" y="6995"/>
                    <a:pt x="2207" y="7173"/>
                  </a:cubicBezTo>
                  <a:cubicBezTo>
                    <a:pt x="1993" y="7188"/>
                    <a:pt x="1762" y="7188"/>
                    <a:pt x="1665" y="7441"/>
                  </a:cubicBezTo>
                  <a:cubicBezTo>
                    <a:pt x="1450" y="7456"/>
                    <a:pt x="1224" y="7456"/>
                    <a:pt x="1128" y="7704"/>
                  </a:cubicBezTo>
                  <a:cubicBezTo>
                    <a:pt x="910" y="7721"/>
                    <a:pt x="687" y="7731"/>
                    <a:pt x="593" y="7985"/>
                  </a:cubicBezTo>
                  <a:lnTo>
                    <a:pt x="593" y="7985"/>
                  </a:lnTo>
                  <a:cubicBezTo>
                    <a:pt x="85" y="8485"/>
                    <a:pt x="399" y="9202"/>
                    <a:pt x="139" y="9794"/>
                  </a:cubicBezTo>
                  <a:cubicBezTo>
                    <a:pt x="0" y="10113"/>
                    <a:pt x="322" y="10417"/>
                    <a:pt x="754" y="10417"/>
                  </a:cubicBezTo>
                  <a:cubicBezTo>
                    <a:pt x="789" y="10417"/>
                    <a:pt x="824" y="10416"/>
                    <a:pt x="859" y="10412"/>
                  </a:cubicBezTo>
                  <a:cubicBezTo>
                    <a:pt x="859" y="10954"/>
                    <a:pt x="939" y="11486"/>
                    <a:pt x="934" y="12034"/>
                  </a:cubicBezTo>
                  <a:cubicBezTo>
                    <a:pt x="917" y="13447"/>
                    <a:pt x="569" y="14897"/>
                    <a:pt x="1143" y="16288"/>
                  </a:cubicBezTo>
                  <a:lnTo>
                    <a:pt x="1122" y="16268"/>
                  </a:lnTo>
                  <a:lnTo>
                    <a:pt x="1122" y="16268"/>
                  </a:lnTo>
                  <a:cubicBezTo>
                    <a:pt x="1209" y="16450"/>
                    <a:pt x="1312" y="16600"/>
                    <a:pt x="1491" y="16600"/>
                  </a:cubicBezTo>
                  <a:cubicBezTo>
                    <a:pt x="1544" y="16600"/>
                    <a:pt x="1603" y="16587"/>
                    <a:pt x="1670" y="16558"/>
                  </a:cubicBezTo>
                  <a:cubicBezTo>
                    <a:pt x="2020" y="17181"/>
                    <a:pt x="2965" y="16918"/>
                    <a:pt x="3270" y="17605"/>
                  </a:cubicBezTo>
                  <a:cubicBezTo>
                    <a:pt x="4217" y="18212"/>
                    <a:pt x="5420" y="18512"/>
                    <a:pt x="5710" y="19861"/>
                  </a:cubicBezTo>
                  <a:cubicBezTo>
                    <a:pt x="5752" y="20049"/>
                    <a:pt x="6210" y="20146"/>
                    <a:pt x="6478" y="20285"/>
                  </a:cubicBezTo>
                  <a:cubicBezTo>
                    <a:pt x="6761" y="20525"/>
                    <a:pt x="7004" y="20833"/>
                    <a:pt x="7407" y="20833"/>
                  </a:cubicBezTo>
                  <a:cubicBezTo>
                    <a:pt x="7448" y="20833"/>
                    <a:pt x="7492" y="20830"/>
                    <a:pt x="7537" y="20823"/>
                  </a:cubicBezTo>
                  <a:cubicBezTo>
                    <a:pt x="7626" y="21185"/>
                    <a:pt x="7830" y="21378"/>
                    <a:pt x="8163" y="21378"/>
                  </a:cubicBezTo>
                  <a:cubicBezTo>
                    <a:pt x="8211" y="21378"/>
                    <a:pt x="8262" y="21374"/>
                    <a:pt x="8316" y="21366"/>
                  </a:cubicBezTo>
                  <a:lnTo>
                    <a:pt x="8316" y="21366"/>
                  </a:lnTo>
                  <a:cubicBezTo>
                    <a:pt x="8154" y="21666"/>
                    <a:pt x="8423" y="21752"/>
                    <a:pt x="8601" y="21881"/>
                  </a:cubicBezTo>
                  <a:cubicBezTo>
                    <a:pt x="8611" y="22316"/>
                    <a:pt x="8568" y="22767"/>
                    <a:pt x="8648" y="23186"/>
                  </a:cubicBezTo>
                  <a:cubicBezTo>
                    <a:pt x="8713" y="23525"/>
                    <a:pt x="8702" y="23734"/>
                    <a:pt x="8568" y="23863"/>
                  </a:cubicBezTo>
                  <a:cubicBezTo>
                    <a:pt x="8589" y="24031"/>
                    <a:pt x="8606" y="24202"/>
                    <a:pt x="8611" y="24374"/>
                  </a:cubicBezTo>
                  <a:cubicBezTo>
                    <a:pt x="8869" y="24557"/>
                    <a:pt x="8896" y="24906"/>
                    <a:pt x="9132" y="25083"/>
                  </a:cubicBezTo>
                  <a:lnTo>
                    <a:pt x="9132" y="25078"/>
                  </a:lnTo>
                  <a:lnTo>
                    <a:pt x="9154" y="25094"/>
                  </a:lnTo>
                  <a:cubicBezTo>
                    <a:pt x="9143" y="25094"/>
                    <a:pt x="9143" y="25088"/>
                    <a:pt x="9132" y="25083"/>
                  </a:cubicBezTo>
                  <a:lnTo>
                    <a:pt x="9132" y="25083"/>
                  </a:lnTo>
                  <a:cubicBezTo>
                    <a:pt x="9229" y="25276"/>
                    <a:pt x="9372" y="25371"/>
                    <a:pt x="9563" y="25371"/>
                  </a:cubicBezTo>
                  <a:cubicBezTo>
                    <a:pt x="9595" y="25371"/>
                    <a:pt x="9629" y="25368"/>
                    <a:pt x="9664" y="25363"/>
                  </a:cubicBezTo>
                  <a:lnTo>
                    <a:pt x="9664" y="25336"/>
                  </a:lnTo>
                  <a:lnTo>
                    <a:pt x="9696" y="25363"/>
                  </a:lnTo>
                  <a:lnTo>
                    <a:pt x="9664" y="25363"/>
                  </a:lnTo>
                  <a:lnTo>
                    <a:pt x="9664" y="25883"/>
                  </a:lnTo>
                  <a:lnTo>
                    <a:pt x="9691" y="25856"/>
                  </a:lnTo>
                  <a:lnTo>
                    <a:pt x="9691" y="25856"/>
                  </a:lnTo>
                  <a:cubicBezTo>
                    <a:pt x="8584" y="26990"/>
                    <a:pt x="9342" y="29134"/>
                    <a:pt x="11013" y="29628"/>
                  </a:cubicBezTo>
                  <a:cubicBezTo>
                    <a:pt x="11006" y="29623"/>
                    <a:pt x="11001" y="29623"/>
                    <a:pt x="11001" y="29617"/>
                  </a:cubicBezTo>
                  <a:lnTo>
                    <a:pt x="11001" y="29617"/>
                  </a:lnTo>
                  <a:lnTo>
                    <a:pt x="11028" y="29633"/>
                  </a:lnTo>
                  <a:cubicBezTo>
                    <a:pt x="11018" y="29633"/>
                    <a:pt x="11018" y="29628"/>
                    <a:pt x="11013" y="29628"/>
                  </a:cubicBezTo>
                  <a:lnTo>
                    <a:pt x="11013" y="29628"/>
                  </a:lnTo>
                  <a:cubicBezTo>
                    <a:pt x="11174" y="29827"/>
                    <a:pt x="11370" y="29930"/>
                    <a:pt x="11603" y="29930"/>
                  </a:cubicBezTo>
                  <a:cubicBezTo>
                    <a:pt x="11672" y="29930"/>
                    <a:pt x="11744" y="29921"/>
                    <a:pt x="11819" y="29902"/>
                  </a:cubicBezTo>
                  <a:cubicBezTo>
                    <a:pt x="11819" y="29891"/>
                    <a:pt x="11819" y="29886"/>
                    <a:pt x="11812" y="29875"/>
                  </a:cubicBezTo>
                  <a:lnTo>
                    <a:pt x="11812" y="29875"/>
                  </a:lnTo>
                  <a:cubicBezTo>
                    <a:pt x="11816" y="29879"/>
                    <a:pt x="11819" y="29881"/>
                    <a:pt x="11822" y="29884"/>
                  </a:cubicBezTo>
                  <a:lnTo>
                    <a:pt x="11822" y="29884"/>
                  </a:lnTo>
                  <a:lnTo>
                    <a:pt x="11834" y="29902"/>
                  </a:lnTo>
                  <a:cubicBezTo>
                    <a:pt x="11834" y="29902"/>
                    <a:pt x="11833" y="29900"/>
                    <a:pt x="11831" y="29896"/>
                  </a:cubicBezTo>
                  <a:lnTo>
                    <a:pt x="11831" y="29896"/>
                  </a:lnTo>
                  <a:cubicBezTo>
                    <a:pt x="11832" y="29898"/>
                    <a:pt x="11833" y="29900"/>
                    <a:pt x="11834" y="29902"/>
                  </a:cubicBezTo>
                  <a:lnTo>
                    <a:pt x="11819" y="29902"/>
                  </a:lnTo>
                  <a:cubicBezTo>
                    <a:pt x="11834" y="30245"/>
                    <a:pt x="11915" y="30542"/>
                    <a:pt x="12065" y="30800"/>
                  </a:cubicBezTo>
                  <a:cubicBezTo>
                    <a:pt x="12345" y="30961"/>
                    <a:pt x="12657" y="31051"/>
                    <a:pt x="13016" y="31090"/>
                  </a:cubicBezTo>
                  <a:cubicBezTo>
                    <a:pt x="13123" y="30971"/>
                    <a:pt x="13301" y="30922"/>
                    <a:pt x="13548" y="30907"/>
                  </a:cubicBezTo>
                  <a:cubicBezTo>
                    <a:pt x="17626" y="30676"/>
                    <a:pt x="21703" y="30418"/>
                    <a:pt x="25781" y="30176"/>
                  </a:cubicBezTo>
                  <a:cubicBezTo>
                    <a:pt x="25858" y="30173"/>
                    <a:pt x="26186" y="30166"/>
                    <a:pt x="26478" y="30166"/>
                  </a:cubicBezTo>
                  <a:cubicBezTo>
                    <a:pt x="26694" y="30166"/>
                    <a:pt x="26889" y="30170"/>
                    <a:pt x="26946" y="30181"/>
                  </a:cubicBezTo>
                  <a:cubicBezTo>
                    <a:pt x="27043" y="30123"/>
                    <a:pt x="26758" y="27495"/>
                    <a:pt x="26634" y="27195"/>
                  </a:cubicBezTo>
                  <a:cubicBezTo>
                    <a:pt x="26597" y="27098"/>
                    <a:pt x="26560" y="27006"/>
                    <a:pt x="26527" y="26905"/>
                  </a:cubicBezTo>
                  <a:cubicBezTo>
                    <a:pt x="26485" y="26776"/>
                    <a:pt x="26436" y="26647"/>
                    <a:pt x="26388" y="26513"/>
                  </a:cubicBezTo>
                  <a:cubicBezTo>
                    <a:pt x="26049" y="25571"/>
                    <a:pt x="25673" y="24508"/>
                    <a:pt x="26049" y="23907"/>
                  </a:cubicBezTo>
                  <a:cubicBezTo>
                    <a:pt x="26683" y="22903"/>
                    <a:pt x="26592" y="21812"/>
                    <a:pt x="26517" y="20845"/>
                  </a:cubicBezTo>
                  <a:cubicBezTo>
                    <a:pt x="26425" y="19754"/>
                    <a:pt x="26361" y="18894"/>
                    <a:pt x="27129" y="18180"/>
                  </a:cubicBezTo>
                  <a:cubicBezTo>
                    <a:pt x="27258" y="18061"/>
                    <a:pt x="27316" y="17890"/>
                    <a:pt x="27296" y="17718"/>
                  </a:cubicBezTo>
                  <a:cubicBezTo>
                    <a:pt x="27177" y="16821"/>
                    <a:pt x="27494" y="15993"/>
                    <a:pt x="27822" y="15112"/>
                  </a:cubicBezTo>
                  <a:cubicBezTo>
                    <a:pt x="28075" y="14457"/>
                    <a:pt x="28327" y="13774"/>
                    <a:pt x="28412" y="13039"/>
                  </a:cubicBezTo>
                  <a:cubicBezTo>
                    <a:pt x="28445" y="12990"/>
                    <a:pt x="28477" y="12936"/>
                    <a:pt x="28509" y="12888"/>
                  </a:cubicBezTo>
                  <a:cubicBezTo>
                    <a:pt x="28870" y="12362"/>
                    <a:pt x="29310" y="11706"/>
                    <a:pt x="29181" y="10804"/>
                  </a:cubicBezTo>
                  <a:cubicBezTo>
                    <a:pt x="29160" y="10664"/>
                    <a:pt x="29084" y="10535"/>
                    <a:pt x="28972" y="10449"/>
                  </a:cubicBezTo>
                  <a:cubicBezTo>
                    <a:pt x="28875" y="10379"/>
                    <a:pt x="28767" y="10347"/>
                    <a:pt x="28655" y="10347"/>
                  </a:cubicBezTo>
                  <a:cubicBezTo>
                    <a:pt x="28623" y="10347"/>
                    <a:pt x="28595" y="10347"/>
                    <a:pt x="28568" y="10352"/>
                  </a:cubicBezTo>
                  <a:cubicBezTo>
                    <a:pt x="27349" y="10551"/>
                    <a:pt x="27323" y="11486"/>
                    <a:pt x="27311" y="11937"/>
                  </a:cubicBezTo>
                  <a:cubicBezTo>
                    <a:pt x="27306" y="12077"/>
                    <a:pt x="27301" y="12266"/>
                    <a:pt x="27264" y="12335"/>
                  </a:cubicBezTo>
                  <a:lnTo>
                    <a:pt x="24491" y="15123"/>
                  </a:lnTo>
                  <a:cubicBezTo>
                    <a:pt x="24653" y="14258"/>
                    <a:pt x="24975" y="13652"/>
                    <a:pt x="25511" y="13129"/>
                  </a:cubicBezTo>
                  <a:cubicBezTo>
                    <a:pt x="25555" y="13092"/>
                    <a:pt x="25598" y="13055"/>
                    <a:pt x="25640" y="13017"/>
                  </a:cubicBezTo>
                  <a:cubicBezTo>
                    <a:pt x="25856" y="12834"/>
                    <a:pt x="26151" y="12582"/>
                    <a:pt x="26173" y="12169"/>
                  </a:cubicBezTo>
                  <a:cubicBezTo>
                    <a:pt x="26173" y="12130"/>
                    <a:pt x="26168" y="12098"/>
                    <a:pt x="26162" y="12066"/>
                  </a:cubicBezTo>
                  <a:cubicBezTo>
                    <a:pt x="26001" y="12227"/>
                    <a:pt x="25759" y="12244"/>
                    <a:pt x="25614" y="12249"/>
                  </a:cubicBezTo>
                  <a:cubicBezTo>
                    <a:pt x="25667" y="12110"/>
                    <a:pt x="25635" y="11943"/>
                    <a:pt x="25421" y="11728"/>
                  </a:cubicBezTo>
                  <a:lnTo>
                    <a:pt x="25437" y="11728"/>
                  </a:lnTo>
                  <a:cubicBezTo>
                    <a:pt x="25206" y="11453"/>
                    <a:pt x="25195" y="11002"/>
                    <a:pt x="25034" y="10664"/>
                  </a:cubicBezTo>
                  <a:cubicBezTo>
                    <a:pt x="25039" y="10637"/>
                    <a:pt x="25039" y="10610"/>
                    <a:pt x="25045" y="10590"/>
                  </a:cubicBezTo>
                  <a:cubicBezTo>
                    <a:pt x="25028" y="10583"/>
                    <a:pt x="25007" y="10578"/>
                    <a:pt x="24985" y="10573"/>
                  </a:cubicBezTo>
                  <a:cubicBezTo>
                    <a:pt x="24853" y="10356"/>
                    <a:pt x="24638" y="10196"/>
                    <a:pt x="24216" y="10196"/>
                  </a:cubicBezTo>
                  <a:cubicBezTo>
                    <a:pt x="24210" y="10196"/>
                    <a:pt x="24203" y="10196"/>
                    <a:pt x="24196" y="10196"/>
                  </a:cubicBezTo>
                  <a:cubicBezTo>
                    <a:pt x="24045" y="10196"/>
                    <a:pt x="24196" y="9558"/>
                    <a:pt x="24276" y="9224"/>
                  </a:cubicBezTo>
                  <a:cubicBezTo>
                    <a:pt x="24459" y="8467"/>
                    <a:pt x="23959" y="8172"/>
                    <a:pt x="23567" y="7607"/>
                  </a:cubicBezTo>
                  <a:cubicBezTo>
                    <a:pt x="22407" y="5942"/>
                    <a:pt x="20656" y="6732"/>
                    <a:pt x="19307" y="6125"/>
                  </a:cubicBezTo>
                  <a:lnTo>
                    <a:pt x="19307" y="6135"/>
                  </a:lnTo>
                  <a:cubicBezTo>
                    <a:pt x="19065" y="6028"/>
                    <a:pt x="18931" y="5872"/>
                    <a:pt x="19012" y="5604"/>
                  </a:cubicBezTo>
                  <a:lnTo>
                    <a:pt x="19012" y="5604"/>
                  </a:lnTo>
                  <a:cubicBezTo>
                    <a:pt x="18983" y="5611"/>
                    <a:pt x="18958" y="5614"/>
                    <a:pt x="18935" y="5614"/>
                  </a:cubicBezTo>
                  <a:cubicBezTo>
                    <a:pt x="18790" y="5614"/>
                    <a:pt x="18752" y="5476"/>
                    <a:pt x="18705" y="5346"/>
                  </a:cubicBezTo>
                  <a:cubicBezTo>
                    <a:pt x="17872" y="5227"/>
                    <a:pt x="17034" y="5110"/>
                    <a:pt x="16202" y="4991"/>
                  </a:cubicBezTo>
                  <a:cubicBezTo>
                    <a:pt x="15471" y="4857"/>
                    <a:pt x="14740" y="4723"/>
                    <a:pt x="14011" y="4594"/>
                  </a:cubicBezTo>
                  <a:cubicBezTo>
                    <a:pt x="13521" y="4503"/>
                    <a:pt x="13059" y="4384"/>
                    <a:pt x="13145" y="3729"/>
                  </a:cubicBezTo>
                  <a:cubicBezTo>
                    <a:pt x="12823" y="3665"/>
                    <a:pt x="12839" y="3427"/>
                    <a:pt x="12876" y="3186"/>
                  </a:cubicBezTo>
                  <a:lnTo>
                    <a:pt x="12876" y="3186"/>
                  </a:lnTo>
                  <a:cubicBezTo>
                    <a:pt x="12762" y="3199"/>
                    <a:pt x="12650" y="3207"/>
                    <a:pt x="12539" y="3207"/>
                  </a:cubicBezTo>
                  <a:cubicBezTo>
                    <a:pt x="12249" y="3207"/>
                    <a:pt x="11969" y="3152"/>
                    <a:pt x="11705" y="2993"/>
                  </a:cubicBezTo>
                  <a:cubicBezTo>
                    <a:pt x="11700" y="2988"/>
                    <a:pt x="11695" y="2983"/>
                    <a:pt x="11695" y="2976"/>
                  </a:cubicBezTo>
                  <a:cubicBezTo>
                    <a:pt x="11625" y="2847"/>
                    <a:pt x="11609" y="2703"/>
                    <a:pt x="11651" y="2569"/>
                  </a:cubicBezTo>
                  <a:cubicBezTo>
                    <a:pt x="11673" y="2499"/>
                    <a:pt x="11705" y="2440"/>
                    <a:pt x="11748" y="2391"/>
                  </a:cubicBezTo>
                  <a:cubicBezTo>
                    <a:pt x="11259" y="2095"/>
                    <a:pt x="10787" y="1951"/>
                    <a:pt x="10309" y="1951"/>
                  </a:cubicBezTo>
                  <a:cubicBezTo>
                    <a:pt x="10088" y="1951"/>
                    <a:pt x="9868" y="1977"/>
                    <a:pt x="9642" y="2041"/>
                  </a:cubicBezTo>
                  <a:cubicBezTo>
                    <a:pt x="9707" y="1854"/>
                    <a:pt x="9771" y="1693"/>
                    <a:pt x="9841" y="1542"/>
                  </a:cubicBezTo>
                  <a:cubicBezTo>
                    <a:pt x="9858" y="1515"/>
                    <a:pt x="9878" y="1493"/>
                    <a:pt x="9895" y="1473"/>
                  </a:cubicBezTo>
                  <a:cubicBezTo>
                    <a:pt x="10357" y="893"/>
                    <a:pt x="10056" y="468"/>
                    <a:pt x="9836" y="268"/>
                  </a:cubicBezTo>
                  <a:cubicBezTo>
                    <a:pt x="9637" y="92"/>
                    <a:pt x="9401" y="0"/>
                    <a:pt x="91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706" name="Google Shape;706;p48"/>
            <p:cNvSpPr/>
            <p:nvPr/>
          </p:nvSpPr>
          <p:spPr>
            <a:xfrm>
              <a:off x="5469975" y="2837225"/>
              <a:ext cx="1216675" cy="526650"/>
            </a:xfrm>
            <a:custGeom>
              <a:avLst/>
              <a:gdLst/>
              <a:ahLst/>
              <a:cxnLst/>
              <a:rect l="l" t="t" r="r" b="b"/>
              <a:pathLst>
                <a:path w="48667" h="21066" extrusionOk="0">
                  <a:moveTo>
                    <a:pt x="12097" y="15407"/>
                  </a:moveTo>
                  <a:lnTo>
                    <a:pt x="12097" y="15407"/>
                  </a:lnTo>
                  <a:cubicBezTo>
                    <a:pt x="12096" y="15407"/>
                    <a:pt x="12095" y="15408"/>
                    <a:pt x="12093" y="15408"/>
                  </a:cubicBezTo>
                  <a:cubicBezTo>
                    <a:pt x="12095" y="15408"/>
                    <a:pt x="12096" y="15408"/>
                    <a:pt x="12097" y="15407"/>
                  </a:cubicBezTo>
                  <a:close/>
                  <a:moveTo>
                    <a:pt x="45766" y="1"/>
                  </a:moveTo>
                  <a:cubicBezTo>
                    <a:pt x="45551" y="103"/>
                    <a:pt x="45321" y="140"/>
                    <a:pt x="45127" y="172"/>
                  </a:cubicBezTo>
                  <a:cubicBezTo>
                    <a:pt x="45073" y="184"/>
                    <a:pt x="45014" y="189"/>
                    <a:pt x="44960" y="199"/>
                  </a:cubicBezTo>
                  <a:cubicBezTo>
                    <a:pt x="44789" y="145"/>
                    <a:pt x="44605" y="113"/>
                    <a:pt x="44398" y="113"/>
                  </a:cubicBezTo>
                  <a:cubicBezTo>
                    <a:pt x="44235" y="113"/>
                    <a:pt x="44058" y="133"/>
                    <a:pt x="43864" y="179"/>
                  </a:cubicBezTo>
                  <a:cubicBezTo>
                    <a:pt x="37783" y="1623"/>
                    <a:pt x="31691" y="3026"/>
                    <a:pt x="25475" y="3799"/>
                  </a:cubicBezTo>
                  <a:cubicBezTo>
                    <a:pt x="21784" y="4256"/>
                    <a:pt x="18142" y="5072"/>
                    <a:pt x="14414" y="5163"/>
                  </a:cubicBezTo>
                  <a:cubicBezTo>
                    <a:pt x="13990" y="5175"/>
                    <a:pt x="13715" y="5319"/>
                    <a:pt x="13559" y="5567"/>
                  </a:cubicBezTo>
                  <a:cubicBezTo>
                    <a:pt x="13356" y="5599"/>
                    <a:pt x="13145" y="5631"/>
                    <a:pt x="12942" y="5664"/>
                  </a:cubicBezTo>
                  <a:cubicBezTo>
                    <a:pt x="13006" y="5716"/>
                    <a:pt x="13060" y="5803"/>
                    <a:pt x="13098" y="5942"/>
                  </a:cubicBezTo>
                  <a:cubicBezTo>
                    <a:pt x="13254" y="6475"/>
                    <a:pt x="13313" y="7102"/>
                    <a:pt x="12565" y="7372"/>
                  </a:cubicBezTo>
                  <a:cubicBezTo>
                    <a:pt x="12469" y="7404"/>
                    <a:pt x="12416" y="7543"/>
                    <a:pt x="12340" y="7645"/>
                  </a:cubicBezTo>
                  <a:cubicBezTo>
                    <a:pt x="12077" y="7737"/>
                    <a:pt x="12077" y="7962"/>
                    <a:pt x="12066" y="8183"/>
                  </a:cubicBezTo>
                  <a:cubicBezTo>
                    <a:pt x="11808" y="8280"/>
                    <a:pt x="11814" y="8510"/>
                    <a:pt x="11798" y="8731"/>
                  </a:cubicBezTo>
                  <a:cubicBezTo>
                    <a:pt x="11464" y="9172"/>
                    <a:pt x="10787" y="8768"/>
                    <a:pt x="10470" y="9247"/>
                  </a:cubicBezTo>
                  <a:cubicBezTo>
                    <a:pt x="10321" y="9274"/>
                    <a:pt x="10122" y="9252"/>
                    <a:pt x="10186" y="9499"/>
                  </a:cubicBezTo>
                  <a:cubicBezTo>
                    <a:pt x="10128" y="9476"/>
                    <a:pt x="10075" y="9466"/>
                    <a:pt x="10028" y="9466"/>
                  </a:cubicBezTo>
                  <a:cubicBezTo>
                    <a:pt x="9851" y="9466"/>
                    <a:pt x="9750" y="9611"/>
                    <a:pt x="9664" y="9789"/>
                  </a:cubicBezTo>
                  <a:cubicBezTo>
                    <a:pt x="9106" y="10246"/>
                    <a:pt x="8037" y="9827"/>
                    <a:pt x="7801" y="10841"/>
                  </a:cubicBezTo>
                  <a:cubicBezTo>
                    <a:pt x="7749" y="10833"/>
                    <a:pt x="7698" y="10827"/>
                    <a:pt x="7649" y="10827"/>
                  </a:cubicBezTo>
                  <a:cubicBezTo>
                    <a:pt x="7467" y="10827"/>
                    <a:pt x="7322" y="10902"/>
                    <a:pt x="7258" y="11132"/>
                  </a:cubicBezTo>
                  <a:cubicBezTo>
                    <a:pt x="6995" y="11438"/>
                    <a:pt x="6651" y="11701"/>
                    <a:pt x="6721" y="12180"/>
                  </a:cubicBezTo>
                  <a:cubicBezTo>
                    <a:pt x="6667" y="12175"/>
                    <a:pt x="6615" y="12173"/>
                    <a:pt x="6563" y="12173"/>
                  </a:cubicBezTo>
                  <a:cubicBezTo>
                    <a:pt x="6173" y="12173"/>
                    <a:pt x="5853" y="12308"/>
                    <a:pt x="5667" y="12711"/>
                  </a:cubicBezTo>
                  <a:cubicBezTo>
                    <a:pt x="5616" y="12694"/>
                    <a:pt x="5569" y="12686"/>
                    <a:pt x="5526" y="12686"/>
                  </a:cubicBezTo>
                  <a:cubicBezTo>
                    <a:pt x="5340" y="12686"/>
                    <a:pt x="5224" y="12830"/>
                    <a:pt x="5119" y="12996"/>
                  </a:cubicBezTo>
                  <a:lnTo>
                    <a:pt x="5126" y="12996"/>
                  </a:lnTo>
                  <a:cubicBezTo>
                    <a:pt x="5039" y="13082"/>
                    <a:pt x="4958" y="13162"/>
                    <a:pt x="4873" y="13249"/>
                  </a:cubicBezTo>
                  <a:cubicBezTo>
                    <a:pt x="4256" y="13459"/>
                    <a:pt x="3616" y="13641"/>
                    <a:pt x="3014" y="13898"/>
                  </a:cubicBezTo>
                  <a:cubicBezTo>
                    <a:pt x="2434" y="14146"/>
                    <a:pt x="1687" y="14258"/>
                    <a:pt x="1655" y="15123"/>
                  </a:cubicBezTo>
                  <a:cubicBezTo>
                    <a:pt x="1231" y="15361"/>
                    <a:pt x="1499" y="15683"/>
                    <a:pt x="1553" y="15973"/>
                  </a:cubicBezTo>
                  <a:cubicBezTo>
                    <a:pt x="1542" y="16063"/>
                    <a:pt x="1531" y="16150"/>
                    <a:pt x="1521" y="16236"/>
                  </a:cubicBezTo>
                  <a:cubicBezTo>
                    <a:pt x="1462" y="16241"/>
                    <a:pt x="1407" y="16251"/>
                    <a:pt x="1355" y="16268"/>
                  </a:cubicBezTo>
                  <a:cubicBezTo>
                    <a:pt x="1333" y="16273"/>
                    <a:pt x="1311" y="16284"/>
                    <a:pt x="1290" y="16289"/>
                  </a:cubicBezTo>
                  <a:cubicBezTo>
                    <a:pt x="1263" y="16306"/>
                    <a:pt x="1231" y="16316"/>
                    <a:pt x="1204" y="16333"/>
                  </a:cubicBezTo>
                  <a:cubicBezTo>
                    <a:pt x="1166" y="16348"/>
                    <a:pt x="1139" y="16370"/>
                    <a:pt x="1107" y="16392"/>
                  </a:cubicBezTo>
                  <a:cubicBezTo>
                    <a:pt x="1090" y="16397"/>
                    <a:pt x="1080" y="16407"/>
                    <a:pt x="1064" y="16418"/>
                  </a:cubicBezTo>
                  <a:cubicBezTo>
                    <a:pt x="1058" y="16418"/>
                    <a:pt x="1058" y="16424"/>
                    <a:pt x="1053" y="16424"/>
                  </a:cubicBezTo>
                  <a:cubicBezTo>
                    <a:pt x="844" y="16585"/>
                    <a:pt x="666" y="16799"/>
                    <a:pt x="440" y="16933"/>
                  </a:cubicBezTo>
                  <a:cubicBezTo>
                    <a:pt x="301" y="17198"/>
                    <a:pt x="167" y="17449"/>
                    <a:pt x="1" y="17659"/>
                  </a:cubicBezTo>
                  <a:cubicBezTo>
                    <a:pt x="38" y="17761"/>
                    <a:pt x="81" y="17858"/>
                    <a:pt x="135" y="17939"/>
                  </a:cubicBezTo>
                  <a:cubicBezTo>
                    <a:pt x="167" y="17992"/>
                    <a:pt x="199" y="18041"/>
                    <a:pt x="242" y="18084"/>
                  </a:cubicBezTo>
                  <a:cubicBezTo>
                    <a:pt x="388" y="18240"/>
                    <a:pt x="575" y="18336"/>
                    <a:pt x="800" y="18390"/>
                  </a:cubicBezTo>
                  <a:cubicBezTo>
                    <a:pt x="3036" y="18094"/>
                    <a:pt x="5265" y="17788"/>
                    <a:pt x="7500" y="17476"/>
                  </a:cubicBezTo>
                  <a:cubicBezTo>
                    <a:pt x="7586" y="17465"/>
                    <a:pt x="7664" y="17459"/>
                    <a:pt x="7735" y="17459"/>
                  </a:cubicBezTo>
                  <a:cubicBezTo>
                    <a:pt x="7860" y="17459"/>
                    <a:pt x="7962" y="17477"/>
                    <a:pt x="8047" y="17514"/>
                  </a:cubicBezTo>
                  <a:cubicBezTo>
                    <a:pt x="8069" y="17509"/>
                    <a:pt x="8085" y="17509"/>
                    <a:pt x="8107" y="17503"/>
                  </a:cubicBezTo>
                  <a:cubicBezTo>
                    <a:pt x="8144" y="17449"/>
                    <a:pt x="8176" y="17396"/>
                    <a:pt x="8214" y="17337"/>
                  </a:cubicBezTo>
                  <a:cubicBezTo>
                    <a:pt x="8290" y="17203"/>
                    <a:pt x="8381" y="17057"/>
                    <a:pt x="8483" y="16918"/>
                  </a:cubicBezTo>
                  <a:cubicBezTo>
                    <a:pt x="8821" y="16869"/>
                    <a:pt x="9160" y="16826"/>
                    <a:pt x="9498" y="16784"/>
                  </a:cubicBezTo>
                  <a:cubicBezTo>
                    <a:pt x="9912" y="16611"/>
                    <a:pt x="10326" y="16440"/>
                    <a:pt x="10740" y="16273"/>
                  </a:cubicBezTo>
                  <a:cubicBezTo>
                    <a:pt x="10779" y="16026"/>
                    <a:pt x="10885" y="15890"/>
                    <a:pt x="11072" y="15890"/>
                  </a:cubicBezTo>
                  <a:cubicBezTo>
                    <a:pt x="11133" y="15890"/>
                    <a:pt x="11203" y="15904"/>
                    <a:pt x="11282" y="15934"/>
                  </a:cubicBezTo>
                  <a:cubicBezTo>
                    <a:pt x="11349" y="15508"/>
                    <a:pt x="11618" y="15393"/>
                    <a:pt x="11970" y="15393"/>
                  </a:cubicBezTo>
                  <a:cubicBezTo>
                    <a:pt x="12012" y="15393"/>
                    <a:pt x="12055" y="15395"/>
                    <a:pt x="12099" y="15398"/>
                  </a:cubicBezTo>
                  <a:cubicBezTo>
                    <a:pt x="12099" y="15401"/>
                    <a:pt x="12099" y="15405"/>
                    <a:pt x="12097" y="15407"/>
                  </a:cubicBezTo>
                  <a:lnTo>
                    <a:pt x="12097" y="15407"/>
                  </a:lnTo>
                  <a:cubicBezTo>
                    <a:pt x="13170" y="14982"/>
                    <a:pt x="14273" y="14809"/>
                    <a:pt x="15396" y="14809"/>
                  </a:cubicBezTo>
                  <a:cubicBezTo>
                    <a:pt x="15847" y="14809"/>
                    <a:pt x="16300" y="14836"/>
                    <a:pt x="16756" y="14887"/>
                  </a:cubicBezTo>
                  <a:cubicBezTo>
                    <a:pt x="17154" y="14791"/>
                    <a:pt x="17551" y="14699"/>
                    <a:pt x="17948" y="14602"/>
                  </a:cubicBezTo>
                  <a:cubicBezTo>
                    <a:pt x="18330" y="14522"/>
                    <a:pt x="18722" y="14409"/>
                    <a:pt x="19098" y="14355"/>
                  </a:cubicBezTo>
                  <a:cubicBezTo>
                    <a:pt x="19356" y="14399"/>
                    <a:pt x="19624" y="14431"/>
                    <a:pt x="19899" y="14468"/>
                  </a:cubicBezTo>
                  <a:cubicBezTo>
                    <a:pt x="20018" y="14479"/>
                    <a:pt x="20135" y="14495"/>
                    <a:pt x="20259" y="14511"/>
                  </a:cubicBezTo>
                  <a:cubicBezTo>
                    <a:pt x="20479" y="14635"/>
                    <a:pt x="20688" y="14833"/>
                    <a:pt x="20881" y="15135"/>
                  </a:cubicBezTo>
                  <a:cubicBezTo>
                    <a:pt x="20946" y="15111"/>
                    <a:pt x="21004" y="15100"/>
                    <a:pt x="21057" y="15100"/>
                  </a:cubicBezTo>
                  <a:cubicBezTo>
                    <a:pt x="21235" y="15100"/>
                    <a:pt x="21352" y="15225"/>
                    <a:pt x="21436" y="15419"/>
                  </a:cubicBezTo>
                  <a:cubicBezTo>
                    <a:pt x="21429" y="15419"/>
                    <a:pt x="21424" y="15425"/>
                    <a:pt x="21424" y="15425"/>
                  </a:cubicBezTo>
                  <a:cubicBezTo>
                    <a:pt x="21585" y="15763"/>
                    <a:pt x="21790" y="15999"/>
                    <a:pt x="22032" y="16144"/>
                  </a:cubicBezTo>
                  <a:cubicBezTo>
                    <a:pt x="22037" y="16155"/>
                    <a:pt x="22037" y="16160"/>
                    <a:pt x="22042" y="16172"/>
                  </a:cubicBezTo>
                  <a:lnTo>
                    <a:pt x="22081" y="16172"/>
                  </a:lnTo>
                  <a:cubicBezTo>
                    <a:pt x="22276" y="16278"/>
                    <a:pt x="22496" y="16329"/>
                    <a:pt x="22737" y="16329"/>
                  </a:cubicBezTo>
                  <a:cubicBezTo>
                    <a:pt x="22959" y="16329"/>
                    <a:pt x="23198" y="16286"/>
                    <a:pt x="23455" y="16204"/>
                  </a:cubicBezTo>
                  <a:cubicBezTo>
                    <a:pt x="23637" y="16144"/>
                    <a:pt x="23836" y="16065"/>
                    <a:pt x="24035" y="16065"/>
                  </a:cubicBezTo>
                  <a:cubicBezTo>
                    <a:pt x="24177" y="16065"/>
                    <a:pt x="24320" y="16106"/>
                    <a:pt x="24454" y="16224"/>
                  </a:cubicBezTo>
                  <a:cubicBezTo>
                    <a:pt x="24577" y="16253"/>
                    <a:pt x="24696" y="16265"/>
                    <a:pt x="24811" y="16265"/>
                  </a:cubicBezTo>
                  <a:cubicBezTo>
                    <a:pt x="25002" y="16265"/>
                    <a:pt x="25185" y="16231"/>
                    <a:pt x="25362" y="16177"/>
                  </a:cubicBezTo>
                  <a:cubicBezTo>
                    <a:pt x="25459" y="16144"/>
                    <a:pt x="25555" y="16112"/>
                    <a:pt x="25647" y="16075"/>
                  </a:cubicBezTo>
                  <a:cubicBezTo>
                    <a:pt x="25787" y="16021"/>
                    <a:pt x="25927" y="15961"/>
                    <a:pt x="26066" y="15902"/>
                  </a:cubicBezTo>
                  <a:cubicBezTo>
                    <a:pt x="26297" y="15805"/>
                    <a:pt x="26534" y="15715"/>
                    <a:pt x="26775" y="15666"/>
                  </a:cubicBezTo>
                  <a:cubicBezTo>
                    <a:pt x="27098" y="15623"/>
                    <a:pt x="27454" y="15388"/>
                    <a:pt x="27768" y="15388"/>
                  </a:cubicBezTo>
                  <a:cubicBezTo>
                    <a:pt x="27998" y="15388"/>
                    <a:pt x="28205" y="15514"/>
                    <a:pt x="28360" y="15934"/>
                  </a:cubicBezTo>
                  <a:cubicBezTo>
                    <a:pt x="28428" y="15921"/>
                    <a:pt x="28491" y="15915"/>
                    <a:pt x="28550" y="15915"/>
                  </a:cubicBezTo>
                  <a:cubicBezTo>
                    <a:pt x="28879" y="15915"/>
                    <a:pt x="29075" y="16112"/>
                    <a:pt x="29165" y="16467"/>
                  </a:cubicBezTo>
                  <a:cubicBezTo>
                    <a:pt x="29221" y="16452"/>
                    <a:pt x="29274" y="16444"/>
                    <a:pt x="29323" y="16444"/>
                  </a:cubicBezTo>
                  <a:cubicBezTo>
                    <a:pt x="29499" y="16444"/>
                    <a:pt x="29627" y="16542"/>
                    <a:pt x="29703" y="16735"/>
                  </a:cubicBezTo>
                  <a:cubicBezTo>
                    <a:pt x="29983" y="16816"/>
                    <a:pt x="30300" y="16848"/>
                    <a:pt x="30236" y="17267"/>
                  </a:cubicBezTo>
                  <a:cubicBezTo>
                    <a:pt x="30301" y="17255"/>
                    <a:pt x="30363" y="17249"/>
                    <a:pt x="30421" y="17249"/>
                  </a:cubicBezTo>
                  <a:cubicBezTo>
                    <a:pt x="30748" y="17249"/>
                    <a:pt x="30944" y="17442"/>
                    <a:pt x="31035" y="17799"/>
                  </a:cubicBezTo>
                  <a:cubicBezTo>
                    <a:pt x="31089" y="17785"/>
                    <a:pt x="31140" y="17778"/>
                    <a:pt x="31188" y="17778"/>
                  </a:cubicBezTo>
                  <a:cubicBezTo>
                    <a:pt x="31365" y="17778"/>
                    <a:pt x="31492" y="17874"/>
                    <a:pt x="31573" y="18073"/>
                  </a:cubicBezTo>
                  <a:cubicBezTo>
                    <a:pt x="31847" y="18148"/>
                    <a:pt x="32170" y="18185"/>
                    <a:pt x="32105" y="18604"/>
                  </a:cubicBezTo>
                  <a:cubicBezTo>
                    <a:pt x="32172" y="18591"/>
                    <a:pt x="32235" y="18585"/>
                    <a:pt x="32293" y="18585"/>
                  </a:cubicBezTo>
                  <a:cubicBezTo>
                    <a:pt x="32618" y="18585"/>
                    <a:pt x="32814" y="18782"/>
                    <a:pt x="32904" y="19137"/>
                  </a:cubicBezTo>
                  <a:cubicBezTo>
                    <a:pt x="32961" y="19122"/>
                    <a:pt x="33013" y="19114"/>
                    <a:pt x="33062" y="19114"/>
                  </a:cubicBezTo>
                  <a:cubicBezTo>
                    <a:pt x="33236" y="19114"/>
                    <a:pt x="33362" y="19212"/>
                    <a:pt x="33442" y="19405"/>
                  </a:cubicBezTo>
                  <a:cubicBezTo>
                    <a:pt x="33717" y="19486"/>
                    <a:pt x="34039" y="19524"/>
                    <a:pt x="33975" y="19938"/>
                  </a:cubicBezTo>
                  <a:cubicBezTo>
                    <a:pt x="34042" y="19924"/>
                    <a:pt x="34106" y="19918"/>
                    <a:pt x="34165" y="19918"/>
                  </a:cubicBezTo>
                  <a:cubicBezTo>
                    <a:pt x="34489" y="19918"/>
                    <a:pt x="34683" y="20114"/>
                    <a:pt x="34769" y="20469"/>
                  </a:cubicBezTo>
                  <a:cubicBezTo>
                    <a:pt x="34974" y="20506"/>
                    <a:pt x="35167" y="20523"/>
                    <a:pt x="35366" y="20523"/>
                  </a:cubicBezTo>
                  <a:cubicBezTo>
                    <a:pt x="35413" y="20679"/>
                    <a:pt x="35446" y="20866"/>
                    <a:pt x="35381" y="21059"/>
                  </a:cubicBezTo>
                  <a:cubicBezTo>
                    <a:pt x="35393" y="21059"/>
                    <a:pt x="35403" y="21066"/>
                    <a:pt x="35413" y="21066"/>
                  </a:cubicBezTo>
                  <a:cubicBezTo>
                    <a:pt x="36021" y="21066"/>
                    <a:pt x="36601" y="20937"/>
                    <a:pt x="37166" y="20813"/>
                  </a:cubicBezTo>
                  <a:cubicBezTo>
                    <a:pt x="37353" y="20776"/>
                    <a:pt x="37536" y="20732"/>
                    <a:pt x="37724" y="20700"/>
                  </a:cubicBezTo>
                  <a:cubicBezTo>
                    <a:pt x="38492" y="20555"/>
                    <a:pt x="39029" y="19975"/>
                    <a:pt x="39029" y="19287"/>
                  </a:cubicBezTo>
                  <a:cubicBezTo>
                    <a:pt x="39035" y="17751"/>
                    <a:pt x="39926" y="16762"/>
                    <a:pt x="40958" y="15618"/>
                  </a:cubicBezTo>
                  <a:cubicBezTo>
                    <a:pt x="41076" y="15489"/>
                    <a:pt x="41188" y="15366"/>
                    <a:pt x="41302" y="15237"/>
                  </a:cubicBezTo>
                  <a:cubicBezTo>
                    <a:pt x="42366" y="14039"/>
                    <a:pt x="43300" y="13104"/>
                    <a:pt x="44853" y="12948"/>
                  </a:cubicBezTo>
                  <a:cubicBezTo>
                    <a:pt x="45782" y="12851"/>
                    <a:pt x="46384" y="12061"/>
                    <a:pt x="46454" y="10831"/>
                  </a:cubicBezTo>
                  <a:cubicBezTo>
                    <a:pt x="46464" y="10654"/>
                    <a:pt x="46384" y="10482"/>
                    <a:pt x="46239" y="10375"/>
                  </a:cubicBezTo>
                  <a:cubicBezTo>
                    <a:pt x="46142" y="10305"/>
                    <a:pt x="46035" y="10268"/>
                    <a:pt x="45922" y="10268"/>
                  </a:cubicBezTo>
                  <a:cubicBezTo>
                    <a:pt x="45857" y="10268"/>
                    <a:pt x="45793" y="10278"/>
                    <a:pt x="45733" y="10300"/>
                  </a:cubicBezTo>
                  <a:cubicBezTo>
                    <a:pt x="45470" y="10402"/>
                    <a:pt x="45218" y="10504"/>
                    <a:pt x="44971" y="10611"/>
                  </a:cubicBezTo>
                  <a:cubicBezTo>
                    <a:pt x="44799" y="10687"/>
                    <a:pt x="44627" y="10756"/>
                    <a:pt x="44466" y="10821"/>
                  </a:cubicBezTo>
                  <a:cubicBezTo>
                    <a:pt x="44761" y="10288"/>
                    <a:pt x="44944" y="9450"/>
                    <a:pt x="44837" y="9058"/>
                  </a:cubicBezTo>
                  <a:cubicBezTo>
                    <a:pt x="44766" y="8817"/>
                    <a:pt x="44605" y="8709"/>
                    <a:pt x="44515" y="8666"/>
                  </a:cubicBezTo>
                  <a:cubicBezTo>
                    <a:pt x="44203" y="8516"/>
                    <a:pt x="44154" y="8495"/>
                    <a:pt x="44272" y="8188"/>
                  </a:cubicBezTo>
                  <a:lnTo>
                    <a:pt x="44272" y="8188"/>
                  </a:lnTo>
                  <a:cubicBezTo>
                    <a:pt x="44644" y="8430"/>
                    <a:pt x="45063" y="8473"/>
                    <a:pt x="45411" y="8478"/>
                  </a:cubicBezTo>
                  <a:cubicBezTo>
                    <a:pt x="46346" y="8478"/>
                    <a:pt x="47319" y="7839"/>
                    <a:pt x="47952" y="6819"/>
                  </a:cubicBezTo>
                  <a:cubicBezTo>
                    <a:pt x="48544" y="5862"/>
                    <a:pt x="48666" y="4831"/>
                    <a:pt x="48280" y="4057"/>
                  </a:cubicBezTo>
                  <a:cubicBezTo>
                    <a:pt x="48022" y="3546"/>
                    <a:pt x="47694" y="3439"/>
                    <a:pt x="47458" y="3439"/>
                  </a:cubicBezTo>
                  <a:cubicBezTo>
                    <a:pt x="47211" y="3439"/>
                    <a:pt x="46856" y="3563"/>
                    <a:pt x="46588" y="4137"/>
                  </a:cubicBezTo>
                  <a:lnTo>
                    <a:pt x="46539" y="4234"/>
                  </a:lnTo>
                  <a:cubicBezTo>
                    <a:pt x="46405" y="3911"/>
                    <a:pt x="46120" y="3402"/>
                    <a:pt x="45514" y="3402"/>
                  </a:cubicBezTo>
                  <a:cubicBezTo>
                    <a:pt x="45218" y="3402"/>
                    <a:pt x="44955" y="3525"/>
                    <a:pt x="44697" y="3648"/>
                  </a:cubicBezTo>
                  <a:cubicBezTo>
                    <a:pt x="44697" y="3648"/>
                    <a:pt x="44278" y="3847"/>
                    <a:pt x="44144" y="3906"/>
                  </a:cubicBezTo>
                  <a:cubicBezTo>
                    <a:pt x="44342" y="3750"/>
                    <a:pt x="44520" y="3584"/>
                    <a:pt x="44691" y="3423"/>
                  </a:cubicBezTo>
                  <a:cubicBezTo>
                    <a:pt x="45218" y="2929"/>
                    <a:pt x="45669" y="2500"/>
                    <a:pt x="46346" y="2500"/>
                  </a:cubicBezTo>
                  <a:lnTo>
                    <a:pt x="46449" y="2500"/>
                  </a:lnTo>
                  <a:cubicBezTo>
                    <a:pt x="46846" y="2500"/>
                    <a:pt x="47201" y="2225"/>
                    <a:pt x="47308" y="1838"/>
                  </a:cubicBezTo>
                  <a:cubicBezTo>
                    <a:pt x="47416" y="1446"/>
                    <a:pt x="47255" y="1054"/>
                    <a:pt x="46894" y="839"/>
                  </a:cubicBezTo>
                  <a:cubicBezTo>
                    <a:pt x="46712" y="727"/>
                    <a:pt x="46529" y="581"/>
                    <a:pt x="46341" y="430"/>
                  </a:cubicBezTo>
                  <a:cubicBezTo>
                    <a:pt x="46164" y="286"/>
                    <a:pt x="45976" y="135"/>
                    <a:pt x="457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707" name="Google Shape;707;p48"/>
            <p:cNvSpPr/>
            <p:nvPr/>
          </p:nvSpPr>
          <p:spPr>
            <a:xfrm>
              <a:off x="4531200" y="3340750"/>
              <a:ext cx="490225" cy="851900"/>
            </a:xfrm>
            <a:custGeom>
              <a:avLst/>
              <a:gdLst/>
              <a:ahLst/>
              <a:cxnLst/>
              <a:rect l="l" t="t" r="r" b="b"/>
              <a:pathLst>
                <a:path w="19609" h="34076" extrusionOk="0">
                  <a:moveTo>
                    <a:pt x="18061" y="0"/>
                  </a:moveTo>
                  <a:cubicBezTo>
                    <a:pt x="15413" y="209"/>
                    <a:pt x="12764" y="403"/>
                    <a:pt x="10110" y="591"/>
                  </a:cubicBezTo>
                  <a:cubicBezTo>
                    <a:pt x="9570" y="630"/>
                    <a:pt x="8963" y="736"/>
                    <a:pt x="8414" y="736"/>
                  </a:cubicBezTo>
                  <a:cubicBezTo>
                    <a:pt x="8056" y="736"/>
                    <a:pt x="7724" y="691"/>
                    <a:pt x="7451" y="553"/>
                  </a:cubicBezTo>
                  <a:cubicBezTo>
                    <a:pt x="7236" y="586"/>
                    <a:pt x="7015" y="628"/>
                    <a:pt x="6801" y="693"/>
                  </a:cubicBezTo>
                  <a:cubicBezTo>
                    <a:pt x="6623" y="742"/>
                    <a:pt x="6447" y="801"/>
                    <a:pt x="6274" y="876"/>
                  </a:cubicBezTo>
                  <a:cubicBezTo>
                    <a:pt x="5968" y="1322"/>
                    <a:pt x="5609" y="1746"/>
                    <a:pt x="5307" y="2192"/>
                  </a:cubicBezTo>
                  <a:cubicBezTo>
                    <a:pt x="4442" y="2837"/>
                    <a:pt x="4925" y="3794"/>
                    <a:pt x="4764" y="4605"/>
                  </a:cubicBezTo>
                  <a:cubicBezTo>
                    <a:pt x="4593" y="4776"/>
                    <a:pt x="4416" y="4947"/>
                    <a:pt x="4243" y="5120"/>
                  </a:cubicBezTo>
                  <a:cubicBezTo>
                    <a:pt x="3152" y="5308"/>
                    <a:pt x="3105" y="6221"/>
                    <a:pt x="2906" y="7037"/>
                  </a:cubicBezTo>
                  <a:cubicBezTo>
                    <a:pt x="2857" y="7613"/>
                    <a:pt x="2353" y="8086"/>
                    <a:pt x="2202" y="8634"/>
                  </a:cubicBezTo>
                  <a:cubicBezTo>
                    <a:pt x="2165" y="8751"/>
                    <a:pt x="2148" y="8875"/>
                    <a:pt x="2153" y="9004"/>
                  </a:cubicBezTo>
                  <a:cubicBezTo>
                    <a:pt x="2165" y="9170"/>
                    <a:pt x="2213" y="9348"/>
                    <a:pt x="2326" y="9536"/>
                  </a:cubicBezTo>
                  <a:cubicBezTo>
                    <a:pt x="2224" y="9660"/>
                    <a:pt x="2127" y="9782"/>
                    <a:pt x="2036" y="9906"/>
                  </a:cubicBezTo>
                  <a:cubicBezTo>
                    <a:pt x="1471" y="10412"/>
                    <a:pt x="484" y="10777"/>
                    <a:pt x="1558" y="11813"/>
                  </a:cubicBezTo>
                  <a:cubicBezTo>
                    <a:pt x="1627" y="12232"/>
                    <a:pt x="1563" y="12710"/>
                    <a:pt x="2095" y="12888"/>
                  </a:cubicBezTo>
                  <a:cubicBezTo>
                    <a:pt x="2095" y="13102"/>
                    <a:pt x="2106" y="13318"/>
                    <a:pt x="2084" y="13533"/>
                  </a:cubicBezTo>
                  <a:cubicBezTo>
                    <a:pt x="2036" y="14108"/>
                    <a:pt x="1875" y="14495"/>
                    <a:pt x="1600" y="14741"/>
                  </a:cubicBezTo>
                  <a:cubicBezTo>
                    <a:pt x="1617" y="14946"/>
                    <a:pt x="1638" y="15145"/>
                    <a:pt x="1676" y="15343"/>
                  </a:cubicBezTo>
                  <a:cubicBezTo>
                    <a:pt x="1687" y="15403"/>
                    <a:pt x="1697" y="15462"/>
                    <a:pt x="1708" y="15520"/>
                  </a:cubicBezTo>
                  <a:cubicBezTo>
                    <a:pt x="2379" y="16068"/>
                    <a:pt x="2428" y="17325"/>
                    <a:pt x="2654" y="18287"/>
                  </a:cubicBezTo>
                  <a:cubicBezTo>
                    <a:pt x="2675" y="18368"/>
                    <a:pt x="2798" y="18427"/>
                    <a:pt x="2889" y="18492"/>
                  </a:cubicBezTo>
                  <a:cubicBezTo>
                    <a:pt x="2842" y="18743"/>
                    <a:pt x="2830" y="18975"/>
                    <a:pt x="3159" y="19033"/>
                  </a:cubicBezTo>
                  <a:cubicBezTo>
                    <a:pt x="3132" y="19479"/>
                    <a:pt x="3410" y="19990"/>
                    <a:pt x="2917" y="20339"/>
                  </a:cubicBezTo>
                  <a:cubicBezTo>
                    <a:pt x="1939" y="20662"/>
                    <a:pt x="2224" y="21527"/>
                    <a:pt x="2100" y="22214"/>
                  </a:cubicBezTo>
                  <a:cubicBezTo>
                    <a:pt x="1515" y="22477"/>
                    <a:pt x="1359" y="22993"/>
                    <a:pt x="1295" y="23568"/>
                  </a:cubicBezTo>
                  <a:cubicBezTo>
                    <a:pt x="1295" y="23568"/>
                    <a:pt x="1296" y="23568"/>
                    <a:pt x="1297" y="23567"/>
                  </a:cubicBezTo>
                  <a:lnTo>
                    <a:pt x="1297" y="23567"/>
                  </a:lnTo>
                  <a:cubicBezTo>
                    <a:pt x="429" y="25027"/>
                    <a:pt x="90" y="26637"/>
                    <a:pt x="0" y="28311"/>
                  </a:cubicBezTo>
                  <a:lnTo>
                    <a:pt x="0" y="28360"/>
                  </a:lnTo>
                  <a:cubicBezTo>
                    <a:pt x="65" y="28554"/>
                    <a:pt x="177" y="28742"/>
                    <a:pt x="370" y="28871"/>
                  </a:cubicBezTo>
                  <a:cubicBezTo>
                    <a:pt x="557" y="28857"/>
                    <a:pt x="745" y="28852"/>
                    <a:pt x="933" y="28852"/>
                  </a:cubicBezTo>
                  <a:cubicBezTo>
                    <a:pt x="1245" y="28852"/>
                    <a:pt x="1559" y="28864"/>
                    <a:pt x="1871" y="28864"/>
                  </a:cubicBezTo>
                  <a:cubicBezTo>
                    <a:pt x="2595" y="28864"/>
                    <a:pt x="3311" y="28800"/>
                    <a:pt x="3975" y="28371"/>
                  </a:cubicBezTo>
                  <a:lnTo>
                    <a:pt x="6113" y="28365"/>
                  </a:lnTo>
                  <a:cubicBezTo>
                    <a:pt x="6284" y="28587"/>
                    <a:pt x="6481" y="28649"/>
                    <a:pt x="6686" y="28649"/>
                  </a:cubicBezTo>
                  <a:cubicBezTo>
                    <a:pt x="6933" y="28649"/>
                    <a:pt x="7192" y="28559"/>
                    <a:pt x="7429" y="28554"/>
                  </a:cubicBezTo>
                  <a:cubicBezTo>
                    <a:pt x="8595" y="28532"/>
                    <a:pt x="9755" y="28445"/>
                    <a:pt x="10916" y="28381"/>
                  </a:cubicBezTo>
                  <a:cubicBezTo>
                    <a:pt x="10929" y="28488"/>
                    <a:pt x="10994" y="28502"/>
                    <a:pt x="11066" y="28502"/>
                  </a:cubicBezTo>
                  <a:cubicBezTo>
                    <a:pt x="11091" y="28502"/>
                    <a:pt x="11117" y="28500"/>
                    <a:pt x="11142" y="28500"/>
                  </a:cubicBezTo>
                  <a:cubicBezTo>
                    <a:pt x="11161" y="28500"/>
                    <a:pt x="11179" y="28501"/>
                    <a:pt x="11195" y="28505"/>
                  </a:cubicBezTo>
                  <a:cubicBezTo>
                    <a:pt x="11088" y="28784"/>
                    <a:pt x="10631" y="28978"/>
                    <a:pt x="10653" y="29241"/>
                  </a:cubicBezTo>
                  <a:cubicBezTo>
                    <a:pt x="10658" y="29278"/>
                    <a:pt x="10669" y="29316"/>
                    <a:pt x="10695" y="29354"/>
                  </a:cubicBezTo>
                  <a:cubicBezTo>
                    <a:pt x="10836" y="29585"/>
                    <a:pt x="10868" y="29853"/>
                    <a:pt x="10868" y="30138"/>
                  </a:cubicBezTo>
                  <a:cubicBezTo>
                    <a:pt x="10868" y="30171"/>
                    <a:pt x="10863" y="30208"/>
                    <a:pt x="10863" y="30245"/>
                  </a:cubicBezTo>
                  <a:cubicBezTo>
                    <a:pt x="10856" y="30386"/>
                    <a:pt x="10846" y="30530"/>
                    <a:pt x="10836" y="30676"/>
                  </a:cubicBezTo>
                  <a:cubicBezTo>
                    <a:pt x="10830" y="30788"/>
                    <a:pt x="10819" y="30895"/>
                    <a:pt x="10819" y="31003"/>
                  </a:cubicBezTo>
                  <a:lnTo>
                    <a:pt x="10819" y="31105"/>
                  </a:lnTo>
                  <a:cubicBezTo>
                    <a:pt x="10836" y="31631"/>
                    <a:pt x="11012" y="32094"/>
                    <a:pt x="11835" y="32308"/>
                  </a:cubicBezTo>
                  <a:cubicBezTo>
                    <a:pt x="11910" y="32330"/>
                    <a:pt x="11932" y="32545"/>
                    <a:pt x="11952" y="32771"/>
                  </a:cubicBezTo>
                  <a:cubicBezTo>
                    <a:pt x="11964" y="32910"/>
                    <a:pt x="11974" y="33055"/>
                    <a:pt x="11991" y="33163"/>
                  </a:cubicBezTo>
                  <a:cubicBezTo>
                    <a:pt x="12152" y="33307"/>
                    <a:pt x="12302" y="33409"/>
                    <a:pt x="12452" y="33469"/>
                  </a:cubicBezTo>
                  <a:cubicBezTo>
                    <a:pt x="12371" y="33689"/>
                    <a:pt x="12227" y="33813"/>
                    <a:pt x="12071" y="33882"/>
                  </a:cubicBezTo>
                  <a:cubicBezTo>
                    <a:pt x="12269" y="33989"/>
                    <a:pt x="12500" y="34076"/>
                    <a:pt x="12764" y="34076"/>
                  </a:cubicBezTo>
                  <a:cubicBezTo>
                    <a:pt x="12931" y="34076"/>
                    <a:pt x="13097" y="34038"/>
                    <a:pt x="13269" y="33974"/>
                  </a:cubicBezTo>
                  <a:cubicBezTo>
                    <a:pt x="13457" y="33904"/>
                    <a:pt x="13655" y="33791"/>
                    <a:pt x="13860" y="33635"/>
                  </a:cubicBezTo>
                  <a:cubicBezTo>
                    <a:pt x="13918" y="33592"/>
                    <a:pt x="13983" y="33555"/>
                    <a:pt x="14042" y="33512"/>
                  </a:cubicBezTo>
                  <a:cubicBezTo>
                    <a:pt x="15187" y="32700"/>
                    <a:pt x="16422" y="32288"/>
                    <a:pt x="17717" y="32288"/>
                  </a:cubicBezTo>
                  <a:cubicBezTo>
                    <a:pt x="18024" y="32288"/>
                    <a:pt x="18334" y="32313"/>
                    <a:pt x="18646" y="32362"/>
                  </a:cubicBezTo>
                  <a:lnTo>
                    <a:pt x="18517" y="32217"/>
                  </a:lnTo>
                  <a:cubicBezTo>
                    <a:pt x="18405" y="32099"/>
                    <a:pt x="18361" y="31938"/>
                    <a:pt x="18383" y="31787"/>
                  </a:cubicBezTo>
                  <a:lnTo>
                    <a:pt x="18383" y="31787"/>
                  </a:lnTo>
                  <a:cubicBezTo>
                    <a:pt x="18560" y="31804"/>
                    <a:pt x="18733" y="31825"/>
                    <a:pt x="18909" y="31857"/>
                  </a:cubicBezTo>
                  <a:cubicBezTo>
                    <a:pt x="18958" y="31804"/>
                    <a:pt x="19011" y="31750"/>
                    <a:pt x="19076" y="31713"/>
                  </a:cubicBezTo>
                  <a:cubicBezTo>
                    <a:pt x="19055" y="31535"/>
                    <a:pt x="19033" y="31358"/>
                    <a:pt x="19011" y="31185"/>
                  </a:cubicBezTo>
                  <a:cubicBezTo>
                    <a:pt x="19033" y="31180"/>
                    <a:pt x="19055" y="31175"/>
                    <a:pt x="19076" y="31175"/>
                  </a:cubicBezTo>
                  <a:cubicBezTo>
                    <a:pt x="19162" y="31175"/>
                    <a:pt x="19248" y="31197"/>
                    <a:pt x="19323" y="31239"/>
                  </a:cubicBezTo>
                  <a:cubicBezTo>
                    <a:pt x="19490" y="31326"/>
                    <a:pt x="19598" y="31497"/>
                    <a:pt x="19603" y="31685"/>
                  </a:cubicBezTo>
                  <a:cubicBezTo>
                    <a:pt x="19603" y="31675"/>
                    <a:pt x="19608" y="31658"/>
                    <a:pt x="19603" y="31643"/>
                  </a:cubicBezTo>
                  <a:cubicBezTo>
                    <a:pt x="19591" y="31557"/>
                    <a:pt x="19586" y="31465"/>
                    <a:pt x="19576" y="31373"/>
                  </a:cubicBezTo>
                  <a:cubicBezTo>
                    <a:pt x="19474" y="31288"/>
                    <a:pt x="19398" y="31143"/>
                    <a:pt x="19372" y="30885"/>
                  </a:cubicBezTo>
                  <a:cubicBezTo>
                    <a:pt x="19264" y="29806"/>
                    <a:pt x="19125" y="28735"/>
                    <a:pt x="18979" y="27661"/>
                  </a:cubicBezTo>
                  <a:cubicBezTo>
                    <a:pt x="19033" y="27656"/>
                    <a:pt x="19087" y="27651"/>
                    <a:pt x="19147" y="27640"/>
                  </a:cubicBezTo>
                  <a:cubicBezTo>
                    <a:pt x="19130" y="27543"/>
                    <a:pt x="19120" y="27453"/>
                    <a:pt x="19108" y="27356"/>
                  </a:cubicBezTo>
                  <a:cubicBezTo>
                    <a:pt x="19060" y="27361"/>
                    <a:pt x="19006" y="27366"/>
                    <a:pt x="18953" y="27371"/>
                  </a:cubicBezTo>
                  <a:cubicBezTo>
                    <a:pt x="18947" y="27371"/>
                    <a:pt x="18947" y="27377"/>
                    <a:pt x="18942" y="27377"/>
                  </a:cubicBezTo>
                  <a:cubicBezTo>
                    <a:pt x="18765" y="26104"/>
                    <a:pt x="18572" y="24830"/>
                    <a:pt x="18383" y="23558"/>
                  </a:cubicBezTo>
                  <a:cubicBezTo>
                    <a:pt x="17932" y="20458"/>
                    <a:pt x="18190" y="17357"/>
                    <a:pt x="18334" y="14258"/>
                  </a:cubicBezTo>
                  <a:cubicBezTo>
                    <a:pt x="18421" y="13586"/>
                    <a:pt x="18453" y="12915"/>
                    <a:pt x="18453" y="12244"/>
                  </a:cubicBezTo>
                  <a:cubicBezTo>
                    <a:pt x="18453" y="11572"/>
                    <a:pt x="18421" y="10900"/>
                    <a:pt x="18388" y="10229"/>
                  </a:cubicBezTo>
                  <a:cubicBezTo>
                    <a:pt x="18388" y="7258"/>
                    <a:pt x="18410" y="4287"/>
                    <a:pt x="18383" y="1317"/>
                  </a:cubicBezTo>
                  <a:cubicBezTo>
                    <a:pt x="18378" y="967"/>
                    <a:pt x="18405" y="715"/>
                    <a:pt x="18544" y="543"/>
                  </a:cubicBezTo>
                  <a:cubicBezTo>
                    <a:pt x="18490" y="414"/>
                    <a:pt x="18416" y="290"/>
                    <a:pt x="18309" y="183"/>
                  </a:cubicBezTo>
                  <a:cubicBezTo>
                    <a:pt x="18281" y="156"/>
                    <a:pt x="18249" y="134"/>
                    <a:pt x="18222" y="113"/>
                  </a:cubicBezTo>
                  <a:cubicBezTo>
                    <a:pt x="18173" y="70"/>
                    <a:pt x="18115" y="38"/>
                    <a:pt x="180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708" name="Google Shape;708;p48"/>
            <p:cNvSpPr/>
            <p:nvPr/>
          </p:nvSpPr>
          <p:spPr>
            <a:xfrm>
              <a:off x="5601600" y="2410275"/>
              <a:ext cx="1027825" cy="589500"/>
            </a:xfrm>
            <a:custGeom>
              <a:avLst/>
              <a:gdLst/>
              <a:ahLst/>
              <a:cxnLst/>
              <a:rect l="l" t="t" r="r" b="b"/>
              <a:pathLst>
                <a:path w="41113" h="23580" extrusionOk="0">
                  <a:moveTo>
                    <a:pt x="37686" y="14398"/>
                  </a:moveTo>
                  <a:lnTo>
                    <a:pt x="37686" y="14398"/>
                  </a:lnTo>
                  <a:cubicBezTo>
                    <a:pt x="37648" y="14420"/>
                    <a:pt x="37611" y="14446"/>
                    <a:pt x="37574" y="14478"/>
                  </a:cubicBezTo>
                  <a:cubicBezTo>
                    <a:pt x="37547" y="14500"/>
                    <a:pt x="37530" y="14510"/>
                    <a:pt x="37525" y="14517"/>
                  </a:cubicBezTo>
                  <a:cubicBezTo>
                    <a:pt x="37514" y="14510"/>
                    <a:pt x="37503" y="14505"/>
                    <a:pt x="37487" y="14495"/>
                  </a:cubicBezTo>
                  <a:cubicBezTo>
                    <a:pt x="37509" y="14485"/>
                    <a:pt x="37643" y="14420"/>
                    <a:pt x="37686" y="14398"/>
                  </a:cubicBezTo>
                  <a:close/>
                  <a:moveTo>
                    <a:pt x="24218" y="0"/>
                  </a:moveTo>
                  <a:cubicBezTo>
                    <a:pt x="23944" y="855"/>
                    <a:pt x="23637" y="1704"/>
                    <a:pt x="23632" y="2616"/>
                  </a:cubicBezTo>
                  <a:cubicBezTo>
                    <a:pt x="23632" y="2745"/>
                    <a:pt x="23610" y="2859"/>
                    <a:pt x="23568" y="2961"/>
                  </a:cubicBezTo>
                  <a:cubicBezTo>
                    <a:pt x="23449" y="3261"/>
                    <a:pt x="23171" y="3449"/>
                    <a:pt x="22908" y="3648"/>
                  </a:cubicBezTo>
                  <a:cubicBezTo>
                    <a:pt x="22843" y="3858"/>
                    <a:pt x="22826" y="4094"/>
                    <a:pt x="22574" y="4186"/>
                  </a:cubicBezTo>
                  <a:cubicBezTo>
                    <a:pt x="22553" y="4736"/>
                    <a:pt x="22365" y="4877"/>
                    <a:pt x="22119" y="4877"/>
                  </a:cubicBezTo>
                  <a:cubicBezTo>
                    <a:pt x="21861" y="4877"/>
                    <a:pt x="21538" y="4722"/>
                    <a:pt x="21280" y="4722"/>
                  </a:cubicBezTo>
                  <a:cubicBezTo>
                    <a:pt x="21265" y="4722"/>
                    <a:pt x="21251" y="4722"/>
                    <a:pt x="21237" y="4723"/>
                  </a:cubicBezTo>
                  <a:cubicBezTo>
                    <a:pt x="21021" y="5550"/>
                    <a:pt x="20877" y="6404"/>
                    <a:pt x="20575" y="7200"/>
                  </a:cubicBezTo>
                  <a:cubicBezTo>
                    <a:pt x="20412" y="7627"/>
                    <a:pt x="20199" y="7834"/>
                    <a:pt x="19968" y="7834"/>
                  </a:cubicBezTo>
                  <a:cubicBezTo>
                    <a:pt x="19773" y="7834"/>
                    <a:pt x="19566" y="7686"/>
                    <a:pt x="19367" y="7399"/>
                  </a:cubicBezTo>
                  <a:cubicBezTo>
                    <a:pt x="19290" y="7444"/>
                    <a:pt x="19223" y="7463"/>
                    <a:pt x="19165" y="7463"/>
                  </a:cubicBezTo>
                  <a:cubicBezTo>
                    <a:pt x="18990" y="7463"/>
                    <a:pt x="18892" y="7289"/>
                    <a:pt x="18787" y="7136"/>
                  </a:cubicBezTo>
                  <a:cubicBezTo>
                    <a:pt x="18690" y="7081"/>
                    <a:pt x="18599" y="7027"/>
                    <a:pt x="18502" y="6974"/>
                  </a:cubicBezTo>
                  <a:cubicBezTo>
                    <a:pt x="17793" y="7892"/>
                    <a:pt x="17862" y="9063"/>
                    <a:pt x="17503" y="10095"/>
                  </a:cubicBezTo>
                  <a:cubicBezTo>
                    <a:pt x="17347" y="10535"/>
                    <a:pt x="17352" y="11041"/>
                    <a:pt x="16970" y="11384"/>
                  </a:cubicBezTo>
                  <a:cubicBezTo>
                    <a:pt x="16940" y="11523"/>
                    <a:pt x="16921" y="11672"/>
                    <a:pt x="16751" y="11672"/>
                  </a:cubicBezTo>
                  <a:cubicBezTo>
                    <a:pt x="16738" y="11672"/>
                    <a:pt x="16723" y="11671"/>
                    <a:pt x="16707" y="11669"/>
                  </a:cubicBezTo>
                  <a:lnTo>
                    <a:pt x="16707" y="11669"/>
                  </a:lnTo>
                  <a:cubicBezTo>
                    <a:pt x="16739" y="12132"/>
                    <a:pt x="16525" y="12469"/>
                    <a:pt x="16159" y="12727"/>
                  </a:cubicBezTo>
                  <a:cubicBezTo>
                    <a:pt x="15939" y="13260"/>
                    <a:pt x="16605" y="13791"/>
                    <a:pt x="16171" y="14317"/>
                  </a:cubicBezTo>
                  <a:cubicBezTo>
                    <a:pt x="16256" y="14597"/>
                    <a:pt x="16127" y="14763"/>
                    <a:pt x="15886" y="14871"/>
                  </a:cubicBezTo>
                  <a:lnTo>
                    <a:pt x="15901" y="14850"/>
                  </a:lnTo>
                  <a:lnTo>
                    <a:pt x="15901" y="14850"/>
                  </a:lnTo>
                  <a:cubicBezTo>
                    <a:pt x="15810" y="14946"/>
                    <a:pt x="15720" y="15043"/>
                    <a:pt x="15623" y="15135"/>
                  </a:cubicBezTo>
                  <a:cubicBezTo>
                    <a:pt x="15606" y="15187"/>
                    <a:pt x="15574" y="15236"/>
                    <a:pt x="15531" y="15274"/>
                  </a:cubicBezTo>
                  <a:cubicBezTo>
                    <a:pt x="14607" y="15703"/>
                    <a:pt x="13516" y="15817"/>
                    <a:pt x="12909" y="16843"/>
                  </a:cubicBezTo>
                  <a:cubicBezTo>
                    <a:pt x="12883" y="16885"/>
                    <a:pt x="12851" y="16923"/>
                    <a:pt x="12819" y="16960"/>
                  </a:cubicBezTo>
                  <a:cubicBezTo>
                    <a:pt x="12571" y="17208"/>
                    <a:pt x="12109" y="17272"/>
                    <a:pt x="11711" y="17294"/>
                  </a:cubicBezTo>
                  <a:cubicBezTo>
                    <a:pt x="11568" y="17429"/>
                    <a:pt x="11454" y="17481"/>
                    <a:pt x="11358" y="17481"/>
                  </a:cubicBezTo>
                  <a:cubicBezTo>
                    <a:pt x="11128" y="17481"/>
                    <a:pt x="11000" y="17184"/>
                    <a:pt x="10830" y="17009"/>
                  </a:cubicBezTo>
                  <a:cubicBezTo>
                    <a:pt x="10649" y="17179"/>
                    <a:pt x="10473" y="17351"/>
                    <a:pt x="10298" y="17521"/>
                  </a:cubicBezTo>
                  <a:lnTo>
                    <a:pt x="10298" y="17521"/>
                  </a:lnTo>
                  <a:cubicBezTo>
                    <a:pt x="10298" y="17520"/>
                    <a:pt x="10298" y="17520"/>
                    <a:pt x="10298" y="17520"/>
                  </a:cubicBezTo>
                  <a:lnTo>
                    <a:pt x="10298" y="17520"/>
                  </a:lnTo>
                  <a:lnTo>
                    <a:pt x="10277" y="17540"/>
                  </a:lnTo>
                  <a:cubicBezTo>
                    <a:pt x="10284" y="17534"/>
                    <a:pt x="10291" y="17527"/>
                    <a:pt x="10298" y="17521"/>
                  </a:cubicBezTo>
                  <a:lnTo>
                    <a:pt x="10298" y="17521"/>
                  </a:lnTo>
                  <a:cubicBezTo>
                    <a:pt x="10223" y="17724"/>
                    <a:pt x="10103" y="17840"/>
                    <a:pt x="9923" y="17840"/>
                  </a:cubicBezTo>
                  <a:cubicBezTo>
                    <a:pt x="9871" y="17840"/>
                    <a:pt x="9813" y="17831"/>
                    <a:pt x="9750" y="17810"/>
                  </a:cubicBezTo>
                  <a:cubicBezTo>
                    <a:pt x="9585" y="18004"/>
                    <a:pt x="9421" y="18087"/>
                    <a:pt x="9257" y="18087"/>
                  </a:cubicBezTo>
                  <a:cubicBezTo>
                    <a:pt x="9067" y="18087"/>
                    <a:pt x="8879" y="17977"/>
                    <a:pt x="8693" y="17805"/>
                  </a:cubicBezTo>
                  <a:cubicBezTo>
                    <a:pt x="8547" y="17772"/>
                    <a:pt x="8327" y="17810"/>
                    <a:pt x="8396" y="17552"/>
                  </a:cubicBezTo>
                  <a:lnTo>
                    <a:pt x="8396" y="17552"/>
                  </a:lnTo>
                  <a:cubicBezTo>
                    <a:pt x="8328" y="17584"/>
                    <a:pt x="8266" y="17598"/>
                    <a:pt x="8211" y="17598"/>
                  </a:cubicBezTo>
                  <a:cubicBezTo>
                    <a:pt x="8016" y="17598"/>
                    <a:pt x="7893" y="17426"/>
                    <a:pt x="7763" y="17267"/>
                  </a:cubicBezTo>
                  <a:cubicBezTo>
                    <a:pt x="7617" y="17116"/>
                    <a:pt x="7473" y="16967"/>
                    <a:pt x="7333" y="16816"/>
                  </a:cubicBezTo>
                  <a:lnTo>
                    <a:pt x="6801" y="16767"/>
                  </a:lnTo>
                  <a:cubicBezTo>
                    <a:pt x="6806" y="16746"/>
                    <a:pt x="6806" y="16724"/>
                    <a:pt x="6806" y="16709"/>
                  </a:cubicBezTo>
                  <a:cubicBezTo>
                    <a:pt x="6839" y="16573"/>
                    <a:pt x="6839" y="16493"/>
                    <a:pt x="6834" y="16456"/>
                  </a:cubicBezTo>
                  <a:cubicBezTo>
                    <a:pt x="6806" y="16451"/>
                    <a:pt x="6752" y="16439"/>
                    <a:pt x="6667" y="16439"/>
                  </a:cubicBezTo>
                  <a:cubicBezTo>
                    <a:pt x="6591" y="16439"/>
                    <a:pt x="6516" y="16419"/>
                    <a:pt x="6447" y="16386"/>
                  </a:cubicBezTo>
                  <a:cubicBezTo>
                    <a:pt x="6404" y="16568"/>
                    <a:pt x="6269" y="16751"/>
                    <a:pt x="6108" y="16891"/>
                  </a:cubicBezTo>
                  <a:cubicBezTo>
                    <a:pt x="5792" y="17154"/>
                    <a:pt x="5522" y="17466"/>
                    <a:pt x="5232" y="17756"/>
                  </a:cubicBezTo>
                  <a:cubicBezTo>
                    <a:pt x="5130" y="17788"/>
                    <a:pt x="5061" y="17874"/>
                    <a:pt x="4996" y="17976"/>
                  </a:cubicBezTo>
                  <a:cubicBezTo>
                    <a:pt x="4969" y="18003"/>
                    <a:pt x="4942" y="18030"/>
                    <a:pt x="4915" y="18051"/>
                  </a:cubicBezTo>
                  <a:cubicBezTo>
                    <a:pt x="4776" y="18170"/>
                    <a:pt x="4642" y="18282"/>
                    <a:pt x="4502" y="18400"/>
                  </a:cubicBezTo>
                  <a:cubicBezTo>
                    <a:pt x="4496" y="18406"/>
                    <a:pt x="4491" y="18406"/>
                    <a:pt x="4486" y="18411"/>
                  </a:cubicBezTo>
                  <a:cubicBezTo>
                    <a:pt x="3739" y="19045"/>
                    <a:pt x="2998" y="19717"/>
                    <a:pt x="2703" y="20662"/>
                  </a:cubicBezTo>
                  <a:lnTo>
                    <a:pt x="2703" y="20673"/>
                  </a:lnTo>
                  <a:cubicBezTo>
                    <a:pt x="2294" y="21108"/>
                    <a:pt x="1880" y="21517"/>
                    <a:pt x="1381" y="21860"/>
                  </a:cubicBezTo>
                  <a:cubicBezTo>
                    <a:pt x="972" y="22139"/>
                    <a:pt x="580" y="22397"/>
                    <a:pt x="280" y="22784"/>
                  </a:cubicBezTo>
                  <a:cubicBezTo>
                    <a:pt x="188" y="22827"/>
                    <a:pt x="97" y="22859"/>
                    <a:pt x="5" y="22898"/>
                  </a:cubicBezTo>
                  <a:cubicBezTo>
                    <a:pt x="0" y="22983"/>
                    <a:pt x="16" y="23069"/>
                    <a:pt x="59" y="23161"/>
                  </a:cubicBezTo>
                  <a:cubicBezTo>
                    <a:pt x="97" y="23252"/>
                    <a:pt x="151" y="23327"/>
                    <a:pt x="204" y="23396"/>
                  </a:cubicBezTo>
                  <a:cubicBezTo>
                    <a:pt x="268" y="23471"/>
                    <a:pt x="344" y="23531"/>
                    <a:pt x="419" y="23580"/>
                  </a:cubicBezTo>
                  <a:cubicBezTo>
                    <a:pt x="2509" y="23246"/>
                    <a:pt x="4593" y="22923"/>
                    <a:pt x="6710" y="22827"/>
                  </a:cubicBezTo>
                  <a:cubicBezTo>
                    <a:pt x="6929" y="22819"/>
                    <a:pt x="7208" y="22660"/>
                    <a:pt x="7442" y="22660"/>
                  </a:cubicBezTo>
                  <a:cubicBezTo>
                    <a:pt x="7528" y="22660"/>
                    <a:pt x="7608" y="22682"/>
                    <a:pt x="7677" y="22742"/>
                  </a:cubicBezTo>
                  <a:cubicBezTo>
                    <a:pt x="7880" y="22709"/>
                    <a:pt x="8091" y="22677"/>
                    <a:pt x="8294" y="22645"/>
                  </a:cubicBezTo>
                  <a:cubicBezTo>
                    <a:pt x="8450" y="22397"/>
                    <a:pt x="8725" y="22253"/>
                    <a:pt x="9149" y="22241"/>
                  </a:cubicBezTo>
                  <a:cubicBezTo>
                    <a:pt x="12877" y="22150"/>
                    <a:pt x="16519" y="21334"/>
                    <a:pt x="20210" y="20877"/>
                  </a:cubicBezTo>
                  <a:cubicBezTo>
                    <a:pt x="26426" y="20104"/>
                    <a:pt x="32518" y="18701"/>
                    <a:pt x="38599" y="17257"/>
                  </a:cubicBezTo>
                  <a:cubicBezTo>
                    <a:pt x="38793" y="17211"/>
                    <a:pt x="38970" y="17191"/>
                    <a:pt x="39133" y="17191"/>
                  </a:cubicBezTo>
                  <a:cubicBezTo>
                    <a:pt x="39340" y="17191"/>
                    <a:pt x="39524" y="17223"/>
                    <a:pt x="39695" y="17277"/>
                  </a:cubicBezTo>
                  <a:cubicBezTo>
                    <a:pt x="39749" y="17267"/>
                    <a:pt x="39808" y="17262"/>
                    <a:pt x="39862" y="17250"/>
                  </a:cubicBezTo>
                  <a:cubicBezTo>
                    <a:pt x="40056" y="17218"/>
                    <a:pt x="40286" y="17181"/>
                    <a:pt x="40501" y="17079"/>
                  </a:cubicBezTo>
                  <a:cubicBezTo>
                    <a:pt x="40657" y="17004"/>
                    <a:pt x="40807" y="16896"/>
                    <a:pt x="40920" y="16724"/>
                  </a:cubicBezTo>
                  <a:cubicBezTo>
                    <a:pt x="41081" y="16466"/>
                    <a:pt x="41113" y="16144"/>
                    <a:pt x="41006" y="15762"/>
                  </a:cubicBezTo>
                  <a:lnTo>
                    <a:pt x="40963" y="15601"/>
                  </a:lnTo>
                  <a:cubicBezTo>
                    <a:pt x="40818" y="15053"/>
                    <a:pt x="40544" y="14033"/>
                    <a:pt x="39352" y="14033"/>
                  </a:cubicBezTo>
                  <a:cubicBezTo>
                    <a:pt x="39276" y="14033"/>
                    <a:pt x="39191" y="14039"/>
                    <a:pt x="39109" y="14044"/>
                  </a:cubicBezTo>
                  <a:cubicBezTo>
                    <a:pt x="39040" y="14054"/>
                    <a:pt x="38970" y="14059"/>
                    <a:pt x="38900" y="14066"/>
                  </a:cubicBezTo>
                  <a:cubicBezTo>
                    <a:pt x="38573" y="14091"/>
                    <a:pt x="38212" y="14124"/>
                    <a:pt x="37864" y="14296"/>
                  </a:cubicBezTo>
                  <a:lnTo>
                    <a:pt x="37864" y="14296"/>
                  </a:lnTo>
                  <a:cubicBezTo>
                    <a:pt x="38057" y="14173"/>
                    <a:pt x="38229" y="14001"/>
                    <a:pt x="38251" y="13732"/>
                  </a:cubicBezTo>
                  <a:cubicBezTo>
                    <a:pt x="38271" y="13485"/>
                    <a:pt x="38196" y="13253"/>
                    <a:pt x="38040" y="13077"/>
                  </a:cubicBezTo>
                  <a:cubicBezTo>
                    <a:pt x="37847" y="12861"/>
                    <a:pt x="37557" y="12744"/>
                    <a:pt x="37192" y="12732"/>
                  </a:cubicBezTo>
                  <a:cubicBezTo>
                    <a:pt x="37148" y="12727"/>
                    <a:pt x="37106" y="12722"/>
                    <a:pt x="37063" y="12705"/>
                  </a:cubicBezTo>
                  <a:cubicBezTo>
                    <a:pt x="37170" y="12539"/>
                    <a:pt x="37224" y="12362"/>
                    <a:pt x="37257" y="12249"/>
                  </a:cubicBezTo>
                  <a:cubicBezTo>
                    <a:pt x="37262" y="12228"/>
                    <a:pt x="37267" y="12201"/>
                    <a:pt x="37277" y="12174"/>
                  </a:cubicBezTo>
                  <a:lnTo>
                    <a:pt x="37353" y="12174"/>
                  </a:lnTo>
                  <a:cubicBezTo>
                    <a:pt x="37981" y="12174"/>
                    <a:pt x="38186" y="11755"/>
                    <a:pt x="38256" y="11508"/>
                  </a:cubicBezTo>
                  <a:cubicBezTo>
                    <a:pt x="38298" y="11326"/>
                    <a:pt x="38234" y="11121"/>
                    <a:pt x="38110" y="10987"/>
                  </a:cubicBezTo>
                  <a:cubicBezTo>
                    <a:pt x="37380" y="10213"/>
                    <a:pt x="37380" y="10213"/>
                    <a:pt x="37438" y="8661"/>
                  </a:cubicBezTo>
                  <a:cubicBezTo>
                    <a:pt x="37455" y="8215"/>
                    <a:pt x="37289" y="7898"/>
                    <a:pt x="36912" y="7662"/>
                  </a:cubicBezTo>
                  <a:cubicBezTo>
                    <a:pt x="36697" y="7533"/>
                    <a:pt x="36478" y="7419"/>
                    <a:pt x="36252" y="7312"/>
                  </a:cubicBezTo>
                  <a:cubicBezTo>
                    <a:pt x="35988" y="7270"/>
                    <a:pt x="35725" y="7141"/>
                    <a:pt x="35504" y="7032"/>
                  </a:cubicBezTo>
                  <a:cubicBezTo>
                    <a:pt x="35253" y="6910"/>
                    <a:pt x="34989" y="6818"/>
                    <a:pt x="34726" y="6732"/>
                  </a:cubicBezTo>
                  <a:cubicBezTo>
                    <a:pt x="34646" y="6732"/>
                    <a:pt x="34564" y="6732"/>
                    <a:pt x="34484" y="6737"/>
                  </a:cubicBezTo>
                  <a:cubicBezTo>
                    <a:pt x="34334" y="6742"/>
                    <a:pt x="34183" y="6749"/>
                    <a:pt x="34033" y="6749"/>
                  </a:cubicBezTo>
                  <a:cubicBezTo>
                    <a:pt x="33448" y="6749"/>
                    <a:pt x="32781" y="6673"/>
                    <a:pt x="32191" y="6201"/>
                  </a:cubicBezTo>
                  <a:cubicBezTo>
                    <a:pt x="32169" y="6216"/>
                    <a:pt x="32152" y="6238"/>
                    <a:pt x="32142" y="6254"/>
                  </a:cubicBezTo>
                  <a:cubicBezTo>
                    <a:pt x="32131" y="6276"/>
                    <a:pt x="32120" y="6291"/>
                    <a:pt x="32110" y="6308"/>
                  </a:cubicBezTo>
                  <a:cubicBezTo>
                    <a:pt x="31954" y="6233"/>
                    <a:pt x="31792" y="6152"/>
                    <a:pt x="31636" y="6060"/>
                  </a:cubicBezTo>
                  <a:cubicBezTo>
                    <a:pt x="31643" y="6055"/>
                    <a:pt x="31648" y="6045"/>
                    <a:pt x="31653" y="6033"/>
                  </a:cubicBezTo>
                  <a:lnTo>
                    <a:pt x="31653" y="6033"/>
                  </a:lnTo>
                  <a:cubicBezTo>
                    <a:pt x="31252" y="6204"/>
                    <a:pt x="31003" y="6302"/>
                    <a:pt x="30846" y="6302"/>
                  </a:cubicBezTo>
                  <a:cubicBezTo>
                    <a:pt x="30619" y="6302"/>
                    <a:pt x="30590" y="6094"/>
                    <a:pt x="30584" y="5604"/>
                  </a:cubicBezTo>
                  <a:cubicBezTo>
                    <a:pt x="30579" y="5073"/>
                    <a:pt x="30540" y="4508"/>
                    <a:pt x="31105" y="4186"/>
                  </a:cubicBezTo>
                  <a:cubicBezTo>
                    <a:pt x="31030" y="3923"/>
                    <a:pt x="31083" y="3724"/>
                    <a:pt x="31373" y="3643"/>
                  </a:cubicBezTo>
                  <a:cubicBezTo>
                    <a:pt x="31331" y="3402"/>
                    <a:pt x="31385" y="3203"/>
                    <a:pt x="31636" y="3112"/>
                  </a:cubicBezTo>
                  <a:cubicBezTo>
                    <a:pt x="31631" y="2939"/>
                    <a:pt x="31626" y="2762"/>
                    <a:pt x="31616" y="2591"/>
                  </a:cubicBezTo>
                  <a:cubicBezTo>
                    <a:pt x="31433" y="2353"/>
                    <a:pt x="31212" y="2182"/>
                    <a:pt x="30976" y="2043"/>
                  </a:cubicBezTo>
                  <a:cubicBezTo>
                    <a:pt x="30262" y="1629"/>
                    <a:pt x="29380" y="1532"/>
                    <a:pt x="28698" y="1059"/>
                  </a:cubicBezTo>
                  <a:cubicBezTo>
                    <a:pt x="28284" y="860"/>
                    <a:pt x="28537" y="468"/>
                    <a:pt x="28440" y="178"/>
                  </a:cubicBezTo>
                  <a:cubicBezTo>
                    <a:pt x="28357" y="163"/>
                    <a:pt x="28282" y="156"/>
                    <a:pt x="28214" y="156"/>
                  </a:cubicBezTo>
                  <a:cubicBezTo>
                    <a:pt x="28060" y="156"/>
                    <a:pt x="27941" y="193"/>
                    <a:pt x="27844" y="263"/>
                  </a:cubicBezTo>
                  <a:cubicBezTo>
                    <a:pt x="27672" y="392"/>
                    <a:pt x="27575" y="624"/>
                    <a:pt x="27505" y="935"/>
                  </a:cubicBezTo>
                  <a:cubicBezTo>
                    <a:pt x="27437" y="1273"/>
                    <a:pt x="27286" y="1531"/>
                    <a:pt x="27051" y="1531"/>
                  </a:cubicBezTo>
                  <a:cubicBezTo>
                    <a:pt x="26919" y="1531"/>
                    <a:pt x="26761" y="1450"/>
                    <a:pt x="26576" y="1258"/>
                  </a:cubicBezTo>
                  <a:cubicBezTo>
                    <a:pt x="26512" y="1277"/>
                    <a:pt x="26454" y="1286"/>
                    <a:pt x="26400" y="1286"/>
                  </a:cubicBezTo>
                  <a:cubicBezTo>
                    <a:pt x="26226" y="1286"/>
                    <a:pt x="26103" y="1186"/>
                    <a:pt x="26034" y="989"/>
                  </a:cubicBezTo>
                  <a:cubicBezTo>
                    <a:pt x="25873" y="967"/>
                    <a:pt x="25722" y="940"/>
                    <a:pt x="25754" y="726"/>
                  </a:cubicBezTo>
                  <a:lnTo>
                    <a:pt x="25754" y="726"/>
                  </a:lnTo>
                  <a:cubicBezTo>
                    <a:pt x="25698" y="743"/>
                    <a:pt x="25645" y="751"/>
                    <a:pt x="25597" y="751"/>
                  </a:cubicBezTo>
                  <a:cubicBezTo>
                    <a:pt x="25425" y="751"/>
                    <a:pt x="25305" y="649"/>
                    <a:pt x="25234" y="452"/>
                  </a:cubicBezTo>
                  <a:cubicBezTo>
                    <a:pt x="25072" y="436"/>
                    <a:pt x="24922" y="409"/>
                    <a:pt x="24954" y="194"/>
                  </a:cubicBezTo>
                  <a:lnTo>
                    <a:pt x="24954" y="194"/>
                  </a:lnTo>
                  <a:cubicBezTo>
                    <a:pt x="24903" y="210"/>
                    <a:pt x="24855" y="217"/>
                    <a:pt x="24809" y="217"/>
                  </a:cubicBezTo>
                  <a:cubicBezTo>
                    <a:pt x="24594" y="217"/>
                    <a:pt x="24417" y="67"/>
                    <a:pt x="242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709" name="Google Shape;709;p48"/>
            <p:cNvSpPr/>
            <p:nvPr/>
          </p:nvSpPr>
          <p:spPr>
            <a:xfrm>
              <a:off x="6044250" y="2292225"/>
              <a:ext cx="637175" cy="308675"/>
            </a:xfrm>
            <a:custGeom>
              <a:avLst/>
              <a:gdLst/>
              <a:ahLst/>
              <a:cxnLst/>
              <a:rect l="l" t="t" r="r" b="b"/>
              <a:pathLst>
                <a:path w="25487" h="12347" extrusionOk="0">
                  <a:moveTo>
                    <a:pt x="18825" y="1"/>
                  </a:moveTo>
                  <a:cubicBezTo>
                    <a:pt x="18658" y="118"/>
                    <a:pt x="18417" y="76"/>
                    <a:pt x="18207" y="113"/>
                  </a:cubicBezTo>
                  <a:cubicBezTo>
                    <a:pt x="16628" y="420"/>
                    <a:pt x="14984" y="344"/>
                    <a:pt x="13447" y="898"/>
                  </a:cubicBezTo>
                  <a:cubicBezTo>
                    <a:pt x="12378" y="1124"/>
                    <a:pt x="11309" y="1360"/>
                    <a:pt x="10240" y="1564"/>
                  </a:cubicBezTo>
                  <a:cubicBezTo>
                    <a:pt x="9456" y="1714"/>
                    <a:pt x="8676" y="1876"/>
                    <a:pt x="7903" y="2047"/>
                  </a:cubicBezTo>
                  <a:cubicBezTo>
                    <a:pt x="7511" y="2133"/>
                    <a:pt x="7124" y="2220"/>
                    <a:pt x="6737" y="2305"/>
                  </a:cubicBezTo>
                  <a:cubicBezTo>
                    <a:pt x="4793" y="2736"/>
                    <a:pt x="2849" y="3143"/>
                    <a:pt x="855" y="3326"/>
                  </a:cubicBezTo>
                  <a:cubicBezTo>
                    <a:pt x="608" y="3363"/>
                    <a:pt x="355" y="3401"/>
                    <a:pt x="102" y="3438"/>
                  </a:cubicBezTo>
                  <a:cubicBezTo>
                    <a:pt x="65" y="3509"/>
                    <a:pt x="33" y="3579"/>
                    <a:pt x="0" y="3654"/>
                  </a:cubicBezTo>
                  <a:cubicBezTo>
                    <a:pt x="173" y="3772"/>
                    <a:pt x="302" y="3933"/>
                    <a:pt x="404" y="4110"/>
                  </a:cubicBezTo>
                  <a:cubicBezTo>
                    <a:pt x="167" y="4938"/>
                    <a:pt x="425" y="5980"/>
                    <a:pt x="1123" y="6485"/>
                  </a:cubicBezTo>
                  <a:cubicBezTo>
                    <a:pt x="1257" y="6316"/>
                    <a:pt x="1416" y="6207"/>
                    <a:pt x="1621" y="6207"/>
                  </a:cubicBezTo>
                  <a:cubicBezTo>
                    <a:pt x="1670" y="6207"/>
                    <a:pt x="1723" y="6213"/>
                    <a:pt x="1778" y="6227"/>
                  </a:cubicBezTo>
                  <a:cubicBezTo>
                    <a:pt x="2326" y="5674"/>
                    <a:pt x="2945" y="5169"/>
                    <a:pt x="3412" y="4546"/>
                  </a:cubicBezTo>
                  <a:cubicBezTo>
                    <a:pt x="3471" y="4465"/>
                    <a:pt x="3536" y="4390"/>
                    <a:pt x="3600" y="4320"/>
                  </a:cubicBezTo>
                  <a:cubicBezTo>
                    <a:pt x="3850" y="4068"/>
                    <a:pt x="4108" y="3951"/>
                    <a:pt x="4389" y="3951"/>
                  </a:cubicBezTo>
                  <a:cubicBezTo>
                    <a:pt x="4616" y="3951"/>
                    <a:pt x="4859" y="4028"/>
                    <a:pt x="5126" y="4169"/>
                  </a:cubicBezTo>
                  <a:cubicBezTo>
                    <a:pt x="5088" y="3954"/>
                    <a:pt x="5180" y="3842"/>
                    <a:pt x="5378" y="3815"/>
                  </a:cubicBezTo>
                  <a:cubicBezTo>
                    <a:pt x="5395" y="3647"/>
                    <a:pt x="5482" y="3556"/>
                    <a:pt x="5657" y="3547"/>
                  </a:cubicBezTo>
                  <a:lnTo>
                    <a:pt x="5657" y="3547"/>
                  </a:lnTo>
                  <a:cubicBezTo>
                    <a:pt x="5652" y="3552"/>
                    <a:pt x="5647" y="3557"/>
                    <a:pt x="5641" y="3562"/>
                  </a:cubicBezTo>
                  <a:lnTo>
                    <a:pt x="5668" y="3547"/>
                  </a:lnTo>
                  <a:lnTo>
                    <a:pt x="5668" y="3547"/>
                  </a:lnTo>
                  <a:cubicBezTo>
                    <a:pt x="5665" y="3547"/>
                    <a:pt x="5661" y="3547"/>
                    <a:pt x="5657" y="3547"/>
                  </a:cubicBezTo>
                  <a:lnTo>
                    <a:pt x="5657" y="3547"/>
                  </a:lnTo>
                  <a:cubicBezTo>
                    <a:pt x="6391" y="2852"/>
                    <a:pt x="7304" y="2778"/>
                    <a:pt x="8252" y="2751"/>
                  </a:cubicBezTo>
                  <a:cubicBezTo>
                    <a:pt x="8262" y="2751"/>
                    <a:pt x="8271" y="2751"/>
                    <a:pt x="8280" y="2751"/>
                  </a:cubicBezTo>
                  <a:cubicBezTo>
                    <a:pt x="8878" y="2751"/>
                    <a:pt x="8945" y="3075"/>
                    <a:pt x="8887" y="3535"/>
                  </a:cubicBezTo>
                  <a:cubicBezTo>
                    <a:pt x="8947" y="3516"/>
                    <a:pt x="9003" y="3506"/>
                    <a:pt x="9053" y="3506"/>
                  </a:cubicBezTo>
                  <a:cubicBezTo>
                    <a:pt x="9228" y="3506"/>
                    <a:pt x="9345" y="3617"/>
                    <a:pt x="9407" y="3825"/>
                  </a:cubicBezTo>
                  <a:cubicBezTo>
                    <a:pt x="9623" y="4046"/>
                    <a:pt x="9784" y="4288"/>
                    <a:pt x="9692" y="4615"/>
                  </a:cubicBezTo>
                  <a:cubicBezTo>
                    <a:pt x="9736" y="4623"/>
                    <a:pt x="9782" y="4626"/>
                    <a:pt x="9828" y="4626"/>
                  </a:cubicBezTo>
                  <a:cubicBezTo>
                    <a:pt x="9947" y="4626"/>
                    <a:pt x="10072" y="4607"/>
                    <a:pt x="10191" y="4599"/>
                  </a:cubicBezTo>
                  <a:lnTo>
                    <a:pt x="10191" y="4599"/>
                  </a:lnTo>
                  <a:cubicBezTo>
                    <a:pt x="10198" y="4663"/>
                    <a:pt x="10191" y="4728"/>
                    <a:pt x="10171" y="4787"/>
                  </a:cubicBezTo>
                  <a:cubicBezTo>
                    <a:pt x="10154" y="4841"/>
                    <a:pt x="10144" y="4911"/>
                    <a:pt x="10138" y="4985"/>
                  </a:cubicBezTo>
                  <a:cubicBezTo>
                    <a:pt x="10235" y="4915"/>
                    <a:pt x="10354" y="4878"/>
                    <a:pt x="10508" y="4878"/>
                  </a:cubicBezTo>
                  <a:cubicBezTo>
                    <a:pt x="10576" y="4878"/>
                    <a:pt x="10651" y="4885"/>
                    <a:pt x="10734" y="4900"/>
                  </a:cubicBezTo>
                  <a:cubicBezTo>
                    <a:pt x="10734" y="4895"/>
                    <a:pt x="10729" y="4884"/>
                    <a:pt x="10729" y="4878"/>
                  </a:cubicBezTo>
                  <a:lnTo>
                    <a:pt x="10729" y="4878"/>
                  </a:lnTo>
                  <a:lnTo>
                    <a:pt x="10756" y="4900"/>
                  </a:lnTo>
                  <a:lnTo>
                    <a:pt x="10734" y="4900"/>
                  </a:lnTo>
                  <a:cubicBezTo>
                    <a:pt x="10831" y="5190"/>
                    <a:pt x="10578" y="5582"/>
                    <a:pt x="10992" y="5781"/>
                  </a:cubicBezTo>
                  <a:cubicBezTo>
                    <a:pt x="11674" y="6254"/>
                    <a:pt x="12556" y="6351"/>
                    <a:pt x="13270" y="6765"/>
                  </a:cubicBezTo>
                  <a:cubicBezTo>
                    <a:pt x="13506" y="6904"/>
                    <a:pt x="13727" y="7075"/>
                    <a:pt x="13910" y="7313"/>
                  </a:cubicBezTo>
                  <a:cubicBezTo>
                    <a:pt x="13920" y="7484"/>
                    <a:pt x="13925" y="7661"/>
                    <a:pt x="13930" y="7834"/>
                  </a:cubicBezTo>
                  <a:cubicBezTo>
                    <a:pt x="13942" y="7828"/>
                    <a:pt x="13947" y="7828"/>
                    <a:pt x="13957" y="7822"/>
                  </a:cubicBezTo>
                  <a:lnTo>
                    <a:pt x="13957" y="7822"/>
                  </a:lnTo>
                  <a:lnTo>
                    <a:pt x="13947" y="7839"/>
                  </a:lnTo>
                  <a:cubicBezTo>
                    <a:pt x="13942" y="7844"/>
                    <a:pt x="13937" y="7854"/>
                    <a:pt x="13937" y="7854"/>
                  </a:cubicBezTo>
                  <a:cubicBezTo>
                    <a:pt x="13937" y="7849"/>
                    <a:pt x="13937" y="7839"/>
                    <a:pt x="13930" y="7834"/>
                  </a:cubicBezTo>
                  <a:cubicBezTo>
                    <a:pt x="13679" y="7925"/>
                    <a:pt x="13625" y="8124"/>
                    <a:pt x="13667" y="8365"/>
                  </a:cubicBezTo>
                  <a:cubicBezTo>
                    <a:pt x="13672" y="8365"/>
                    <a:pt x="13679" y="8360"/>
                    <a:pt x="13689" y="8360"/>
                  </a:cubicBezTo>
                  <a:lnTo>
                    <a:pt x="13667" y="8387"/>
                  </a:lnTo>
                  <a:lnTo>
                    <a:pt x="13667" y="8365"/>
                  </a:lnTo>
                  <a:cubicBezTo>
                    <a:pt x="13377" y="8446"/>
                    <a:pt x="13324" y="8645"/>
                    <a:pt x="13399" y="8908"/>
                  </a:cubicBezTo>
                  <a:cubicBezTo>
                    <a:pt x="13409" y="8902"/>
                    <a:pt x="13409" y="8897"/>
                    <a:pt x="13421" y="8892"/>
                  </a:cubicBezTo>
                  <a:lnTo>
                    <a:pt x="13421" y="8892"/>
                  </a:lnTo>
                  <a:lnTo>
                    <a:pt x="13409" y="8908"/>
                  </a:lnTo>
                  <a:cubicBezTo>
                    <a:pt x="13409" y="8913"/>
                    <a:pt x="13404" y="8918"/>
                    <a:pt x="13404" y="8918"/>
                  </a:cubicBezTo>
                  <a:cubicBezTo>
                    <a:pt x="13399" y="8918"/>
                    <a:pt x="13399" y="8913"/>
                    <a:pt x="13399" y="8908"/>
                  </a:cubicBezTo>
                  <a:cubicBezTo>
                    <a:pt x="12834" y="9230"/>
                    <a:pt x="12873" y="9795"/>
                    <a:pt x="12878" y="10326"/>
                  </a:cubicBezTo>
                  <a:cubicBezTo>
                    <a:pt x="12884" y="10816"/>
                    <a:pt x="12913" y="11024"/>
                    <a:pt x="13140" y="11024"/>
                  </a:cubicBezTo>
                  <a:cubicBezTo>
                    <a:pt x="13297" y="11024"/>
                    <a:pt x="13546" y="10926"/>
                    <a:pt x="13947" y="10755"/>
                  </a:cubicBezTo>
                  <a:lnTo>
                    <a:pt x="13947" y="10755"/>
                  </a:lnTo>
                  <a:cubicBezTo>
                    <a:pt x="13942" y="10767"/>
                    <a:pt x="13937" y="10777"/>
                    <a:pt x="13930" y="10782"/>
                  </a:cubicBezTo>
                  <a:cubicBezTo>
                    <a:pt x="14086" y="10874"/>
                    <a:pt x="14248" y="10955"/>
                    <a:pt x="14404" y="11030"/>
                  </a:cubicBezTo>
                  <a:cubicBezTo>
                    <a:pt x="14414" y="11013"/>
                    <a:pt x="14425" y="10998"/>
                    <a:pt x="14436" y="10976"/>
                  </a:cubicBezTo>
                  <a:cubicBezTo>
                    <a:pt x="14446" y="10960"/>
                    <a:pt x="14463" y="10938"/>
                    <a:pt x="14485" y="10923"/>
                  </a:cubicBezTo>
                  <a:cubicBezTo>
                    <a:pt x="15075" y="11395"/>
                    <a:pt x="15742" y="11471"/>
                    <a:pt x="16327" y="11471"/>
                  </a:cubicBezTo>
                  <a:cubicBezTo>
                    <a:pt x="16477" y="11471"/>
                    <a:pt x="16628" y="11464"/>
                    <a:pt x="16778" y="11459"/>
                  </a:cubicBezTo>
                  <a:cubicBezTo>
                    <a:pt x="16858" y="11454"/>
                    <a:pt x="16940" y="11454"/>
                    <a:pt x="17020" y="11454"/>
                  </a:cubicBezTo>
                  <a:cubicBezTo>
                    <a:pt x="17283" y="11540"/>
                    <a:pt x="17547" y="11632"/>
                    <a:pt x="17798" y="11754"/>
                  </a:cubicBezTo>
                  <a:cubicBezTo>
                    <a:pt x="18019" y="11863"/>
                    <a:pt x="18282" y="11992"/>
                    <a:pt x="18546" y="12034"/>
                  </a:cubicBezTo>
                  <a:cubicBezTo>
                    <a:pt x="18601" y="12042"/>
                    <a:pt x="18656" y="12047"/>
                    <a:pt x="18710" y="12047"/>
                  </a:cubicBezTo>
                  <a:cubicBezTo>
                    <a:pt x="18777" y="12047"/>
                    <a:pt x="18843" y="12039"/>
                    <a:pt x="18911" y="12019"/>
                  </a:cubicBezTo>
                  <a:cubicBezTo>
                    <a:pt x="19115" y="11965"/>
                    <a:pt x="19244" y="11787"/>
                    <a:pt x="19201" y="11583"/>
                  </a:cubicBezTo>
                  <a:cubicBezTo>
                    <a:pt x="19340" y="11303"/>
                    <a:pt x="18954" y="10777"/>
                    <a:pt x="18728" y="10626"/>
                  </a:cubicBezTo>
                  <a:cubicBezTo>
                    <a:pt x="18718" y="10621"/>
                    <a:pt x="18707" y="10616"/>
                    <a:pt x="18691" y="10606"/>
                  </a:cubicBezTo>
                  <a:cubicBezTo>
                    <a:pt x="18551" y="10423"/>
                    <a:pt x="18422" y="10234"/>
                    <a:pt x="18299" y="10052"/>
                  </a:cubicBezTo>
                  <a:cubicBezTo>
                    <a:pt x="18175" y="9869"/>
                    <a:pt x="18056" y="9691"/>
                    <a:pt x="17954" y="9515"/>
                  </a:cubicBezTo>
                  <a:cubicBezTo>
                    <a:pt x="16886" y="8784"/>
                    <a:pt x="17547" y="8124"/>
                    <a:pt x="18212" y="7457"/>
                  </a:cubicBezTo>
                  <a:cubicBezTo>
                    <a:pt x="18212" y="8124"/>
                    <a:pt x="18212" y="8784"/>
                    <a:pt x="18326" y="9461"/>
                  </a:cubicBezTo>
                  <a:cubicBezTo>
                    <a:pt x="18368" y="9563"/>
                    <a:pt x="18428" y="9671"/>
                    <a:pt x="18497" y="9768"/>
                  </a:cubicBezTo>
                  <a:cubicBezTo>
                    <a:pt x="18777" y="10160"/>
                    <a:pt x="19249" y="10460"/>
                    <a:pt x="19679" y="10460"/>
                  </a:cubicBezTo>
                  <a:cubicBezTo>
                    <a:pt x="19824" y="10460"/>
                    <a:pt x="19964" y="10428"/>
                    <a:pt x="20093" y="10363"/>
                  </a:cubicBezTo>
                  <a:cubicBezTo>
                    <a:pt x="20372" y="10219"/>
                    <a:pt x="20523" y="10197"/>
                    <a:pt x="20592" y="10197"/>
                  </a:cubicBezTo>
                  <a:cubicBezTo>
                    <a:pt x="20619" y="10197"/>
                    <a:pt x="20630" y="10202"/>
                    <a:pt x="20630" y="10202"/>
                  </a:cubicBezTo>
                  <a:cubicBezTo>
                    <a:pt x="20732" y="10278"/>
                    <a:pt x="20781" y="10772"/>
                    <a:pt x="20796" y="10960"/>
                  </a:cubicBezTo>
                  <a:lnTo>
                    <a:pt x="20808" y="11045"/>
                  </a:lnTo>
                  <a:cubicBezTo>
                    <a:pt x="20910" y="12121"/>
                    <a:pt x="21415" y="12346"/>
                    <a:pt x="21817" y="12346"/>
                  </a:cubicBezTo>
                  <a:cubicBezTo>
                    <a:pt x="21898" y="12346"/>
                    <a:pt x="21973" y="12341"/>
                    <a:pt x="22048" y="12319"/>
                  </a:cubicBezTo>
                  <a:cubicBezTo>
                    <a:pt x="22000" y="12168"/>
                    <a:pt x="21946" y="11997"/>
                    <a:pt x="21936" y="11803"/>
                  </a:cubicBezTo>
                  <a:cubicBezTo>
                    <a:pt x="22085" y="11771"/>
                    <a:pt x="22263" y="11685"/>
                    <a:pt x="22467" y="11567"/>
                  </a:cubicBezTo>
                  <a:cubicBezTo>
                    <a:pt x="22580" y="11245"/>
                    <a:pt x="22795" y="11057"/>
                    <a:pt x="23156" y="11057"/>
                  </a:cubicBezTo>
                  <a:lnTo>
                    <a:pt x="23161" y="11057"/>
                  </a:lnTo>
                  <a:cubicBezTo>
                    <a:pt x="23354" y="10992"/>
                    <a:pt x="23520" y="10911"/>
                    <a:pt x="23665" y="10826"/>
                  </a:cubicBezTo>
                  <a:cubicBezTo>
                    <a:pt x="23789" y="10976"/>
                    <a:pt x="23880" y="11126"/>
                    <a:pt x="23939" y="11283"/>
                  </a:cubicBezTo>
                  <a:cubicBezTo>
                    <a:pt x="24879" y="10702"/>
                    <a:pt x="25035" y="9730"/>
                    <a:pt x="25164" y="8918"/>
                  </a:cubicBezTo>
                  <a:cubicBezTo>
                    <a:pt x="25224" y="8521"/>
                    <a:pt x="25283" y="8144"/>
                    <a:pt x="25417" y="7806"/>
                  </a:cubicBezTo>
                  <a:cubicBezTo>
                    <a:pt x="25487" y="7623"/>
                    <a:pt x="25449" y="7415"/>
                    <a:pt x="25325" y="7269"/>
                  </a:cubicBezTo>
                  <a:cubicBezTo>
                    <a:pt x="25224" y="7145"/>
                    <a:pt x="25073" y="7081"/>
                    <a:pt x="24917" y="7081"/>
                  </a:cubicBezTo>
                  <a:cubicBezTo>
                    <a:pt x="24879" y="7081"/>
                    <a:pt x="24847" y="7081"/>
                    <a:pt x="24810" y="7092"/>
                  </a:cubicBezTo>
                  <a:cubicBezTo>
                    <a:pt x="24520" y="7152"/>
                    <a:pt x="24245" y="7199"/>
                    <a:pt x="23987" y="7248"/>
                  </a:cubicBezTo>
                  <a:cubicBezTo>
                    <a:pt x="23429" y="7345"/>
                    <a:pt x="22903" y="7435"/>
                    <a:pt x="22397" y="7608"/>
                  </a:cubicBezTo>
                  <a:cubicBezTo>
                    <a:pt x="22161" y="7688"/>
                    <a:pt x="21968" y="7732"/>
                    <a:pt x="21828" y="7732"/>
                  </a:cubicBezTo>
                  <a:cubicBezTo>
                    <a:pt x="21678" y="7732"/>
                    <a:pt x="21479" y="7732"/>
                    <a:pt x="21296" y="6958"/>
                  </a:cubicBezTo>
                  <a:cubicBezTo>
                    <a:pt x="21011" y="5727"/>
                    <a:pt x="20625" y="4529"/>
                    <a:pt x="20211" y="3256"/>
                  </a:cubicBezTo>
                  <a:cubicBezTo>
                    <a:pt x="20034" y="2703"/>
                    <a:pt x="19851" y="2139"/>
                    <a:pt x="19674" y="1553"/>
                  </a:cubicBezTo>
                  <a:cubicBezTo>
                    <a:pt x="19647" y="1478"/>
                    <a:pt x="19610" y="1419"/>
                    <a:pt x="19561" y="1365"/>
                  </a:cubicBezTo>
                  <a:cubicBezTo>
                    <a:pt x="19561" y="1306"/>
                    <a:pt x="19556" y="1246"/>
                    <a:pt x="19545" y="1177"/>
                  </a:cubicBezTo>
                  <a:cubicBezTo>
                    <a:pt x="19513" y="795"/>
                    <a:pt x="19405" y="527"/>
                    <a:pt x="19260" y="334"/>
                  </a:cubicBezTo>
                  <a:cubicBezTo>
                    <a:pt x="19137" y="172"/>
                    <a:pt x="18986" y="71"/>
                    <a:pt x="188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710" name="Google Shape;710;p48"/>
            <p:cNvSpPr/>
            <p:nvPr/>
          </p:nvSpPr>
          <p:spPr>
            <a:xfrm>
              <a:off x="6725975" y="1781475"/>
              <a:ext cx="236000" cy="240275"/>
            </a:xfrm>
            <a:custGeom>
              <a:avLst/>
              <a:gdLst/>
              <a:ahLst/>
              <a:cxnLst/>
              <a:rect l="l" t="t" r="r" b="b"/>
              <a:pathLst>
                <a:path w="9440" h="9611" extrusionOk="0">
                  <a:moveTo>
                    <a:pt x="8049" y="0"/>
                  </a:moveTo>
                  <a:cubicBezTo>
                    <a:pt x="6936" y="167"/>
                    <a:pt x="5867" y="430"/>
                    <a:pt x="4820" y="769"/>
                  </a:cubicBezTo>
                  <a:cubicBezTo>
                    <a:pt x="4208" y="989"/>
                    <a:pt x="3590" y="1208"/>
                    <a:pt x="2971" y="1434"/>
                  </a:cubicBezTo>
                  <a:cubicBezTo>
                    <a:pt x="3026" y="1370"/>
                    <a:pt x="3090" y="1312"/>
                    <a:pt x="3133" y="1241"/>
                  </a:cubicBezTo>
                  <a:cubicBezTo>
                    <a:pt x="3154" y="1208"/>
                    <a:pt x="3144" y="1156"/>
                    <a:pt x="3149" y="1112"/>
                  </a:cubicBezTo>
                  <a:cubicBezTo>
                    <a:pt x="3092" y="1108"/>
                    <a:pt x="3035" y="1106"/>
                    <a:pt x="2979" y="1106"/>
                  </a:cubicBezTo>
                  <a:cubicBezTo>
                    <a:pt x="2102" y="1106"/>
                    <a:pt x="1311" y="1551"/>
                    <a:pt x="464" y="1687"/>
                  </a:cubicBezTo>
                  <a:cubicBezTo>
                    <a:pt x="296" y="1838"/>
                    <a:pt x="184" y="2021"/>
                    <a:pt x="114" y="2257"/>
                  </a:cubicBezTo>
                  <a:cubicBezTo>
                    <a:pt x="50" y="2450"/>
                    <a:pt x="18" y="2681"/>
                    <a:pt x="1" y="2949"/>
                  </a:cubicBezTo>
                  <a:cubicBezTo>
                    <a:pt x="157" y="3901"/>
                    <a:pt x="372" y="5056"/>
                    <a:pt x="511" y="5807"/>
                  </a:cubicBezTo>
                  <a:cubicBezTo>
                    <a:pt x="618" y="6393"/>
                    <a:pt x="861" y="6985"/>
                    <a:pt x="883" y="7565"/>
                  </a:cubicBezTo>
                  <a:cubicBezTo>
                    <a:pt x="888" y="7694"/>
                    <a:pt x="883" y="7823"/>
                    <a:pt x="861" y="7945"/>
                  </a:cubicBezTo>
                  <a:cubicBezTo>
                    <a:pt x="812" y="8267"/>
                    <a:pt x="667" y="8579"/>
                    <a:pt x="367" y="8891"/>
                  </a:cubicBezTo>
                  <a:cubicBezTo>
                    <a:pt x="360" y="8897"/>
                    <a:pt x="469" y="9015"/>
                    <a:pt x="528" y="9080"/>
                  </a:cubicBezTo>
                  <a:cubicBezTo>
                    <a:pt x="469" y="9273"/>
                    <a:pt x="420" y="9445"/>
                    <a:pt x="360" y="9584"/>
                  </a:cubicBezTo>
                  <a:cubicBezTo>
                    <a:pt x="415" y="9601"/>
                    <a:pt x="469" y="9611"/>
                    <a:pt x="528" y="9611"/>
                  </a:cubicBezTo>
                  <a:lnTo>
                    <a:pt x="533" y="9611"/>
                  </a:lnTo>
                  <a:cubicBezTo>
                    <a:pt x="673" y="9611"/>
                    <a:pt x="807" y="9595"/>
                    <a:pt x="930" y="9574"/>
                  </a:cubicBezTo>
                  <a:cubicBezTo>
                    <a:pt x="1360" y="9499"/>
                    <a:pt x="1721" y="9305"/>
                    <a:pt x="1999" y="8993"/>
                  </a:cubicBezTo>
                  <a:cubicBezTo>
                    <a:pt x="3338" y="7500"/>
                    <a:pt x="5067" y="6715"/>
                    <a:pt x="7253" y="6006"/>
                  </a:cubicBezTo>
                  <a:cubicBezTo>
                    <a:pt x="8301" y="5663"/>
                    <a:pt x="8914" y="5388"/>
                    <a:pt x="9219" y="5002"/>
                  </a:cubicBezTo>
                  <a:cubicBezTo>
                    <a:pt x="9333" y="4857"/>
                    <a:pt x="9403" y="4690"/>
                    <a:pt x="9440" y="4503"/>
                  </a:cubicBezTo>
                  <a:cubicBezTo>
                    <a:pt x="9252" y="3766"/>
                    <a:pt x="9053" y="2891"/>
                    <a:pt x="8817" y="2021"/>
                  </a:cubicBezTo>
                  <a:cubicBezTo>
                    <a:pt x="8666" y="1466"/>
                    <a:pt x="8414" y="876"/>
                    <a:pt x="8564" y="441"/>
                  </a:cubicBezTo>
                  <a:cubicBezTo>
                    <a:pt x="8446" y="263"/>
                    <a:pt x="8307" y="134"/>
                    <a:pt x="8156" y="54"/>
                  </a:cubicBezTo>
                  <a:cubicBezTo>
                    <a:pt x="8118" y="33"/>
                    <a:pt x="8081" y="16"/>
                    <a:pt x="80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711" name="Google Shape;711;p48"/>
            <p:cNvSpPr/>
            <p:nvPr/>
          </p:nvSpPr>
          <p:spPr>
            <a:xfrm>
              <a:off x="6577450" y="2562875"/>
              <a:ext cx="70950" cy="152950"/>
            </a:xfrm>
            <a:custGeom>
              <a:avLst/>
              <a:gdLst/>
              <a:ahLst/>
              <a:cxnLst/>
              <a:rect l="l" t="t" r="r" b="b"/>
              <a:pathLst>
                <a:path w="2838" h="6118" extrusionOk="0">
                  <a:moveTo>
                    <a:pt x="2337" y="0"/>
                  </a:moveTo>
                  <a:cubicBezTo>
                    <a:pt x="2192" y="85"/>
                    <a:pt x="2026" y="166"/>
                    <a:pt x="1833" y="231"/>
                  </a:cubicBezTo>
                  <a:lnTo>
                    <a:pt x="1828" y="231"/>
                  </a:lnTo>
                  <a:cubicBezTo>
                    <a:pt x="1467" y="231"/>
                    <a:pt x="1252" y="419"/>
                    <a:pt x="1139" y="741"/>
                  </a:cubicBezTo>
                  <a:cubicBezTo>
                    <a:pt x="1144" y="735"/>
                    <a:pt x="1151" y="735"/>
                    <a:pt x="1156" y="730"/>
                  </a:cubicBezTo>
                  <a:lnTo>
                    <a:pt x="1156" y="730"/>
                  </a:lnTo>
                  <a:lnTo>
                    <a:pt x="1151" y="735"/>
                  </a:lnTo>
                  <a:lnTo>
                    <a:pt x="1134" y="747"/>
                  </a:lnTo>
                  <a:lnTo>
                    <a:pt x="1139" y="741"/>
                  </a:lnTo>
                  <a:lnTo>
                    <a:pt x="1139" y="741"/>
                  </a:lnTo>
                  <a:cubicBezTo>
                    <a:pt x="935" y="859"/>
                    <a:pt x="757" y="945"/>
                    <a:pt x="608" y="977"/>
                  </a:cubicBezTo>
                  <a:cubicBezTo>
                    <a:pt x="618" y="1171"/>
                    <a:pt x="672" y="1342"/>
                    <a:pt x="720" y="1493"/>
                  </a:cubicBezTo>
                  <a:cubicBezTo>
                    <a:pt x="725" y="1503"/>
                    <a:pt x="725" y="1515"/>
                    <a:pt x="732" y="1525"/>
                  </a:cubicBezTo>
                  <a:cubicBezTo>
                    <a:pt x="839" y="1858"/>
                    <a:pt x="828" y="1885"/>
                    <a:pt x="737" y="1982"/>
                  </a:cubicBezTo>
                  <a:cubicBezTo>
                    <a:pt x="1" y="2772"/>
                    <a:pt x="38" y="3680"/>
                    <a:pt x="70" y="4560"/>
                  </a:cubicBezTo>
                  <a:cubicBezTo>
                    <a:pt x="87" y="4878"/>
                    <a:pt x="97" y="5210"/>
                    <a:pt x="80" y="5554"/>
                  </a:cubicBezTo>
                  <a:cubicBezTo>
                    <a:pt x="65" y="5790"/>
                    <a:pt x="209" y="6006"/>
                    <a:pt x="430" y="6086"/>
                  </a:cubicBezTo>
                  <a:cubicBezTo>
                    <a:pt x="489" y="6108"/>
                    <a:pt x="548" y="6118"/>
                    <a:pt x="613" y="6118"/>
                  </a:cubicBezTo>
                  <a:cubicBezTo>
                    <a:pt x="779" y="6118"/>
                    <a:pt x="940" y="6038"/>
                    <a:pt x="1042" y="5899"/>
                  </a:cubicBezTo>
                  <a:cubicBezTo>
                    <a:pt x="1892" y="4749"/>
                    <a:pt x="2337" y="3685"/>
                    <a:pt x="2401" y="2648"/>
                  </a:cubicBezTo>
                  <a:cubicBezTo>
                    <a:pt x="2413" y="2487"/>
                    <a:pt x="2472" y="2282"/>
                    <a:pt x="2537" y="2068"/>
                  </a:cubicBezTo>
                  <a:cubicBezTo>
                    <a:pt x="2666" y="1638"/>
                    <a:pt x="2837" y="1042"/>
                    <a:pt x="2611" y="457"/>
                  </a:cubicBezTo>
                  <a:cubicBezTo>
                    <a:pt x="2552" y="300"/>
                    <a:pt x="2461" y="150"/>
                    <a:pt x="23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712" name="Google Shape;712;p48"/>
            <p:cNvSpPr/>
            <p:nvPr/>
          </p:nvSpPr>
          <p:spPr>
            <a:xfrm>
              <a:off x="322350" y="972150"/>
              <a:ext cx="1107875" cy="919625"/>
            </a:xfrm>
            <a:custGeom>
              <a:avLst/>
              <a:gdLst/>
              <a:ahLst/>
              <a:cxnLst/>
              <a:rect l="l" t="t" r="r" b="b"/>
              <a:pathLst>
                <a:path w="44315" h="36785" extrusionOk="0">
                  <a:moveTo>
                    <a:pt x="16427" y="6431"/>
                  </a:moveTo>
                  <a:cubicBezTo>
                    <a:pt x="16428" y="6431"/>
                    <a:pt x="16429" y="6431"/>
                    <a:pt x="16430" y="6431"/>
                  </a:cubicBezTo>
                  <a:lnTo>
                    <a:pt x="16430" y="6431"/>
                  </a:lnTo>
                  <a:cubicBezTo>
                    <a:pt x="16429" y="6431"/>
                    <a:pt x="16428" y="6431"/>
                    <a:pt x="16427" y="6431"/>
                  </a:cubicBezTo>
                  <a:close/>
                  <a:moveTo>
                    <a:pt x="10669" y="1"/>
                  </a:moveTo>
                  <a:cubicBezTo>
                    <a:pt x="10347" y="156"/>
                    <a:pt x="10025" y="478"/>
                    <a:pt x="9852" y="1118"/>
                  </a:cubicBezTo>
                  <a:cubicBezTo>
                    <a:pt x="9304" y="3170"/>
                    <a:pt x="8510" y="5190"/>
                    <a:pt x="7736" y="7140"/>
                  </a:cubicBezTo>
                  <a:cubicBezTo>
                    <a:pt x="7134" y="8665"/>
                    <a:pt x="6511" y="10245"/>
                    <a:pt x="6001" y="11841"/>
                  </a:cubicBezTo>
                  <a:cubicBezTo>
                    <a:pt x="5334" y="13941"/>
                    <a:pt x="4179" y="15843"/>
                    <a:pt x="3062" y="17685"/>
                  </a:cubicBezTo>
                  <a:cubicBezTo>
                    <a:pt x="2579" y="18476"/>
                    <a:pt x="2084" y="19292"/>
                    <a:pt x="1627" y="20114"/>
                  </a:cubicBezTo>
                  <a:lnTo>
                    <a:pt x="1605" y="20152"/>
                  </a:lnTo>
                  <a:cubicBezTo>
                    <a:pt x="982" y="21290"/>
                    <a:pt x="489" y="22188"/>
                    <a:pt x="918" y="23563"/>
                  </a:cubicBezTo>
                  <a:cubicBezTo>
                    <a:pt x="935" y="23606"/>
                    <a:pt x="854" y="23745"/>
                    <a:pt x="789" y="23859"/>
                  </a:cubicBezTo>
                  <a:cubicBezTo>
                    <a:pt x="703" y="24008"/>
                    <a:pt x="606" y="24176"/>
                    <a:pt x="558" y="24385"/>
                  </a:cubicBezTo>
                  <a:lnTo>
                    <a:pt x="499" y="24610"/>
                  </a:lnTo>
                  <a:cubicBezTo>
                    <a:pt x="231" y="25652"/>
                    <a:pt x="0" y="26555"/>
                    <a:pt x="494" y="27308"/>
                  </a:cubicBezTo>
                  <a:cubicBezTo>
                    <a:pt x="580" y="27442"/>
                    <a:pt x="687" y="27560"/>
                    <a:pt x="811" y="27667"/>
                  </a:cubicBezTo>
                  <a:cubicBezTo>
                    <a:pt x="967" y="27538"/>
                    <a:pt x="1166" y="27464"/>
                    <a:pt x="1402" y="27442"/>
                  </a:cubicBezTo>
                  <a:cubicBezTo>
                    <a:pt x="1714" y="27625"/>
                    <a:pt x="2143" y="27764"/>
                    <a:pt x="2740" y="27861"/>
                  </a:cubicBezTo>
                  <a:cubicBezTo>
                    <a:pt x="3519" y="27990"/>
                    <a:pt x="4270" y="28290"/>
                    <a:pt x="5039" y="28505"/>
                  </a:cubicBezTo>
                  <a:cubicBezTo>
                    <a:pt x="10432" y="30031"/>
                    <a:pt x="15837" y="31518"/>
                    <a:pt x="21262" y="32921"/>
                  </a:cubicBezTo>
                  <a:cubicBezTo>
                    <a:pt x="21381" y="33018"/>
                    <a:pt x="21478" y="33120"/>
                    <a:pt x="21552" y="33238"/>
                  </a:cubicBezTo>
                  <a:cubicBezTo>
                    <a:pt x="21649" y="33174"/>
                    <a:pt x="21768" y="33120"/>
                    <a:pt x="21902" y="33088"/>
                  </a:cubicBezTo>
                  <a:cubicBezTo>
                    <a:pt x="26270" y="34216"/>
                    <a:pt x="36687" y="36779"/>
                    <a:pt x="36724" y="36784"/>
                  </a:cubicBezTo>
                  <a:cubicBezTo>
                    <a:pt x="36714" y="36747"/>
                    <a:pt x="37299" y="31089"/>
                    <a:pt x="37852" y="28994"/>
                  </a:cubicBezTo>
                  <a:cubicBezTo>
                    <a:pt x="38217" y="27598"/>
                    <a:pt x="38229" y="26093"/>
                    <a:pt x="38873" y="24771"/>
                  </a:cubicBezTo>
                  <a:cubicBezTo>
                    <a:pt x="38921" y="24573"/>
                    <a:pt x="38996" y="24385"/>
                    <a:pt x="39131" y="24196"/>
                  </a:cubicBezTo>
                  <a:cubicBezTo>
                    <a:pt x="39206" y="24089"/>
                    <a:pt x="39318" y="24025"/>
                    <a:pt x="39432" y="23966"/>
                  </a:cubicBezTo>
                  <a:cubicBezTo>
                    <a:pt x="39560" y="23891"/>
                    <a:pt x="39625" y="23810"/>
                    <a:pt x="39662" y="23725"/>
                  </a:cubicBezTo>
                  <a:cubicBezTo>
                    <a:pt x="39625" y="23294"/>
                    <a:pt x="39506" y="22854"/>
                    <a:pt x="39893" y="22493"/>
                  </a:cubicBezTo>
                  <a:cubicBezTo>
                    <a:pt x="39893" y="22564"/>
                    <a:pt x="39898" y="22634"/>
                    <a:pt x="39905" y="22703"/>
                  </a:cubicBezTo>
                  <a:cubicBezTo>
                    <a:pt x="39942" y="22634"/>
                    <a:pt x="39980" y="22564"/>
                    <a:pt x="40012" y="22493"/>
                  </a:cubicBezTo>
                  <a:cubicBezTo>
                    <a:pt x="39980" y="22483"/>
                    <a:pt x="39947" y="22473"/>
                    <a:pt x="39920" y="22456"/>
                  </a:cubicBezTo>
                  <a:cubicBezTo>
                    <a:pt x="39856" y="22262"/>
                    <a:pt x="39796" y="22074"/>
                    <a:pt x="39737" y="21881"/>
                  </a:cubicBezTo>
                  <a:cubicBezTo>
                    <a:pt x="39705" y="21870"/>
                    <a:pt x="39679" y="21860"/>
                    <a:pt x="39647" y="21849"/>
                  </a:cubicBezTo>
                  <a:cubicBezTo>
                    <a:pt x="39453" y="21791"/>
                    <a:pt x="39147" y="21731"/>
                    <a:pt x="39018" y="21548"/>
                  </a:cubicBezTo>
                  <a:cubicBezTo>
                    <a:pt x="38926" y="21419"/>
                    <a:pt x="38899" y="21258"/>
                    <a:pt x="38911" y="21097"/>
                  </a:cubicBezTo>
                  <a:cubicBezTo>
                    <a:pt x="38765" y="20796"/>
                    <a:pt x="38884" y="20554"/>
                    <a:pt x="39104" y="20328"/>
                  </a:cubicBezTo>
                  <a:cubicBezTo>
                    <a:pt x="39136" y="20249"/>
                    <a:pt x="39169" y="20167"/>
                    <a:pt x="39196" y="20092"/>
                  </a:cubicBezTo>
                  <a:cubicBezTo>
                    <a:pt x="39404" y="19517"/>
                    <a:pt x="39603" y="18873"/>
                    <a:pt x="39958" y="18367"/>
                  </a:cubicBezTo>
                  <a:cubicBezTo>
                    <a:pt x="40146" y="18094"/>
                    <a:pt x="40371" y="17879"/>
                    <a:pt x="40640" y="17680"/>
                  </a:cubicBezTo>
                  <a:cubicBezTo>
                    <a:pt x="41150" y="17315"/>
                    <a:pt x="41510" y="16971"/>
                    <a:pt x="41817" y="16418"/>
                  </a:cubicBezTo>
                  <a:cubicBezTo>
                    <a:pt x="42097" y="15924"/>
                    <a:pt x="42354" y="15414"/>
                    <a:pt x="42692" y="14957"/>
                  </a:cubicBezTo>
                  <a:cubicBezTo>
                    <a:pt x="42982" y="14570"/>
                    <a:pt x="43321" y="14231"/>
                    <a:pt x="43612" y="13834"/>
                  </a:cubicBezTo>
                  <a:cubicBezTo>
                    <a:pt x="43605" y="13829"/>
                    <a:pt x="43600" y="13823"/>
                    <a:pt x="43600" y="13823"/>
                  </a:cubicBezTo>
                  <a:cubicBezTo>
                    <a:pt x="43647" y="13719"/>
                    <a:pt x="43688" y="13591"/>
                    <a:pt x="43787" y="13591"/>
                  </a:cubicBezTo>
                  <a:cubicBezTo>
                    <a:pt x="43791" y="13591"/>
                    <a:pt x="43795" y="13591"/>
                    <a:pt x="43799" y="13592"/>
                  </a:cubicBezTo>
                  <a:cubicBezTo>
                    <a:pt x="43826" y="13559"/>
                    <a:pt x="43858" y="13527"/>
                    <a:pt x="43885" y="13495"/>
                  </a:cubicBezTo>
                  <a:cubicBezTo>
                    <a:pt x="43869" y="13318"/>
                    <a:pt x="43992" y="13210"/>
                    <a:pt x="44175" y="13130"/>
                  </a:cubicBezTo>
                  <a:cubicBezTo>
                    <a:pt x="44175" y="13130"/>
                    <a:pt x="44175" y="13135"/>
                    <a:pt x="44180" y="13135"/>
                  </a:cubicBezTo>
                  <a:cubicBezTo>
                    <a:pt x="44229" y="13066"/>
                    <a:pt x="44277" y="12991"/>
                    <a:pt x="44314" y="12915"/>
                  </a:cubicBezTo>
                  <a:lnTo>
                    <a:pt x="44314" y="12915"/>
                  </a:lnTo>
                  <a:cubicBezTo>
                    <a:pt x="44277" y="12964"/>
                    <a:pt x="44239" y="13017"/>
                    <a:pt x="44192" y="13066"/>
                  </a:cubicBezTo>
                  <a:cubicBezTo>
                    <a:pt x="44197" y="12738"/>
                    <a:pt x="44197" y="12404"/>
                    <a:pt x="44202" y="12077"/>
                  </a:cubicBezTo>
                  <a:cubicBezTo>
                    <a:pt x="44024" y="11856"/>
                    <a:pt x="43756" y="11754"/>
                    <a:pt x="43483" y="11551"/>
                  </a:cubicBezTo>
                  <a:cubicBezTo>
                    <a:pt x="43450" y="11529"/>
                    <a:pt x="43423" y="11497"/>
                    <a:pt x="43396" y="11470"/>
                  </a:cubicBezTo>
                  <a:cubicBezTo>
                    <a:pt x="43079" y="11357"/>
                    <a:pt x="42923" y="11083"/>
                    <a:pt x="42875" y="10702"/>
                  </a:cubicBezTo>
                  <a:cubicBezTo>
                    <a:pt x="42784" y="10514"/>
                    <a:pt x="42697" y="10326"/>
                    <a:pt x="42601" y="10148"/>
                  </a:cubicBezTo>
                  <a:cubicBezTo>
                    <a:pt x="42596" y="10138"/>
                    <a:pt x="42590" y="10122"/>
                    <a:pt x="42585" y="10111"/>
                  </a:cubicBezTo>
                  <a:cubicBezTo>
                    <a:pt x="40087" y="9681"/>
                    <a:pt x="37674" y="8908"/>
                    <a:pt x="35214" y="8343"/>
                  </a:cubicBezTo>
                  <a:cubicBezTo>
                    <a:pt x="34636" y="8213"/>
                    <a:pt x="34052" y="7965"/>
                    <a:pt x="33455" y="7965"/>
                  </a:cubicBezTo>
                  <a:cubicBezTo>
                    <a:pt x="33115" y="7965"/>
                    <a:pt x="32771" y="8046"/>
                    <a:pt x="32420" y="8273"/>
                  </a:cubicBezTo>
                  <a:cubicBezTo>
                    <a:pt x="32346" y="8323"/>
                    <a:pt x="32248" y="8352"/>
                    <a:pt x="32144" y="8352"/>
                  </a:cubicBezTo>
                  <a:cubicBezTo>
                    <a:pt x="31958" y="8352"/>
                    <a:pt x="31754" y="8260"/>
                    <a:pt x="31636" y="8042"/>
                  </a:cubicBezTo>
                  <a:cubicBezTo>
                    <a:pt x="31594" y="8037"/>
                    <a:pt x="31551" y="8035"/>
                    <a:pt x="31507" y="8035"/>
                  </a:cubicBezTo>
                  <a:cubicBezTo>
                    <a:pt x="31376" y="8035"/>
                    <a:pt x="31240" y="8053"/>
                    <a:pt x="31109" y="8053"/>
                  </a:cubicBezTo>
                  <a:cubicBezTo>
                    <a:pt x="30907" y="8053"/>
                    <a:pt x="30716" y="8009"/>
                    <a:pt x="30573" y="7785"/>
                  </a:cubicBezTo>
                  <a:cubicBezTo>
                    <a:pt x="30230" y="7882"/>
                    <a:pt x="29887" y="7915"/>
                    <a:pt x="29544" y="7915"/>
                  </a:cubicBezTo>
                  <a:cubicBezTo>
                    <a:pt x="28993" y="7915"/>
                    <a:pt x="28442" y="7829"/>
                    <a:pt x="27892" y="7779"/>
                  </a:cubicBezTo>
                  <a:cubicBezTo>
                    <a:pt x="27554" y="8237"/>
                    <a:pt x="27183" y="8392"/>
                    <a:pt x="26796" y="8392"/>
                  </a:cubicBezTo>
                  <a:cubicBezTo>
                    <a:pt x="26382" y="8392"/>
                    <a:pt x="25950" y="8215"/>
                    <a:pt x="25517" y="8037"/>
                  </a:cubicBezTo>
                  <a:lnTo>
                    <a:pt x="25517" y="8053"/>
                  </a:lnTo>
                  <a:lnTo>
                    <a:pt x="25502" y="8037"/>
                  </a:lnTo>
                  <a:lnTo>
                    <a:pt x="25502" y="8037"/>
                  </a:lnTo>
                  <a:cubicBezTo>
                    <a:pt x="25507" y="8048"/>
                    <a:pt x="25517" y="8053"/>
                    <a:pt x="25517" y="8053"/>
                  </a:cubicBezTo>
                  <a:cubicBezTo>
                    <a:pt x="25254" y="7951"/>
                    <a:pt x="25066" y="7774"/>
                    <a:pt x="24964" y="7511"/>
                  </a:cubicBezTo>
                  <a:cubicBezTo>
                    <a:pt x="24674" y="7516"/>
                    <a:pt x="24389" y="7516"/>
                    <a:pt x="24099" y="7516"/>
                  </a:cubicBezTo>
                  <a:cubicBezTo>
                    <a:pt x="24072" y="7489"/>
                    <a:pt x="24040" y="7467"/>
                    <a:pt x="24014" y="7452"/>
                  </a:cubicBezTo>
                  <a:cubicBezTo>
                    <a:pt x="23954" y="7415"/>
                    <a:pt x="23890" y="7388"/>
                    <a:pt x="23826" y="7376"/>
                  </a:cubicBezTo>
                  <a:cubicBezTo>
                    <a:pt x="23793" y="7371"/>
                    <a:pt x="23761" y="7366"/>
                    <a:pt x="23729" y="7366"/>
                  </a:cubicBezTo>
                  <a:cubicBezTo>
                    <a:pt x="23713" y="7365"/>
                    <a:pt x="23698" y="7364"/>
                    <a:pt x="23682" y="7364"/>
                  </a:cubicBezTo>
                  <a:cubicBezTo>
                    <a:pt x="23457" y="7364"/>
                    <a:pt x="23220" y="7449"/>
                    <a:pt x="22997" y="7449"/>
                  </a:cubicBezTo>
                  <a:cubicBezTo>
                    <a:pt x="22843" y="7449"/>
                    <a:pt x="22696" y="7409"/>
                    <a:pt x="22563" y="7274"/>
                  </a:cubicBezTo>
                  <a:cubicBezTo>
                    <a:pt x="20554" y="6706"/>
                    <a:pt x="18450" y="6887"/>
                    <a:pt x="16430" y="6431"/>
                  </a:cubicBezTo>
                  <a:lnTo>
                    <a:pt x="16430" y="6431"/>
                  </a:lnTo>
                  <a:cubicBezTo>
                    <a:pt x="16433" y="6433"/>
                    <a:pt x="16434" y="6437"/>
                    <a:pt x="16439" y="6441"/>
                  </a:cubicBezTo>
                  <a:cubicBezTo>
                    <a:pt x="16372" y="6451"/>
                    <a:pt x="16308" y="6457"/>
                    <a:pt x="16247" y="6457"/>
                  </a:cubicBezTo>
                  <a:cubicBezTo>
                    <a:pt x="15857" y="6457"/>
                    <a:pt x="15572" y="6253"/>
                    <a:pt x="15358" y="5910"/>
                  </a:cubicBezTo>
                  <a:cubicBezTo>
                    <a:pt x="15182" y="5900"/>
                    <a:pt x="15090" y="5808"/>
                    <a:pt x="15085" y="5630"/>
                  </a:cubicBezTo>
                  <a:cubicBezTo>
                    <a:pt x="14526" y="4997"/>
                    <a:pt x="14800" y="4212"/>
                    <a:pt x="14870" y="3540"/>
                  </a:cubicBezTo>
                  <a:cubicBezTo>
                    <a:pt x="14929" y="2972"/>
                    <a:pt x="14719" y="2451"/>
                    <a:pt x="14816" y="1908"/>
                  </a:cubicBezTo>
                  <a:lnTo>
                    <a:pt x="14816" y="1908"/>
                  </a:lnTo>
                  <a:cubicBezTo>
                    <a:pt x="14723" y="1932"/>
                    <a:pt x="14634" y="1945"/>
                    <a:pt x="14550" y="1945"/>
                  </a:cubicBezTo>
                  <a:cubicBezTo>
                    <a:pt x="14339" y="1945"/>
                    <a:pt x="14160" y="1860"/>
                    <a:pt x="14021" y="1645"/>
                  </a:cubicBezTo>
                  <a:cubicBezTo>
                    <a:pt x="13979" y="1649"/>
                    <a:pt x="13937" y="1651"/>
                    <a:pt x="13897" y="1651"/>
                  </a:cubicBezTo>
                  <a:cubicBezTo>
                    <a:pt x="13210" y="1651"/>
                    <a:pt x="12840" y="1035"/>
                    <a:pt x="12313" y="736"/>
                  </a:cubicBezTo>
                  <a:cubicBezTo>
                    <a:pt x="11996" y="549"/>
                    <a:pt x="11706" y="441"/>
                    <a:pt x="11453" y="403"/>
                  </a:cubicBezTo>
                  <a:cubicBezTo>
                    <a:pt x="11211" y="264"/>
                    <a:pt x="10970" y="140"/>
                    <a:pt x="10722" y="27"/>
                  </a:cubicBezTo>
                  <a:cubicBezTo>
                    <a:pt x="10707" y="16"/>
                    <a:pt x="10690" y="6"/>
                    <a:pt x="1066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713" name="Google Shape;713;p48"/>
            <p:cNvSpPr/>
            <p:nvPr/>
          </p:nvSpPr>
          <p:spPr>
            <a:xfrm>
              <a:off x="732625" y="1132775"/>
              <a:ext cx="425" cy="275"/>
            </a:xfrm>
            <a:custGeom>
              <a:avLst/>
              <a:gdLst/>
              <a:ahLst/>
              <a:cxnLst/>
              <a:rect l="l" t="t" r="r" b="b"/>
              <a:pathLst>
                <a:path w="17" h="11" extrusionOk="0">
                  <a:moveTo>
                    <a:pt x="1" y="1"/>
                  </a:moveTo>
                  <a:cubicBezTo>
                    <a:pt x="1" y="1"/>
                    <a:pt x="6" y="6"/>
                    <a:pt x="16" y="1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714" name="Google Shape;714;p48"/>
            <p:cNvSpPr/>
            <p:nvPr/>
          </p:nvSpPr>
          <p:spPr>
            <a:xfrm>
              <a:off x="1572700" y="777150"/>
              <a:ext cx="1386975" cy="838925"/>
            </a:xfrm>
            <a:custGeom>
              <a:avLst/>
              <a:gdLst/>
              <a:ahLst/>
              <a:cxnLst/>
              <a:rect l="l" t="t" r="r" b="b"/>
              <a:pathLst>
                <a:path w="55479" h="33557" extrusionOk="0">
                  <a:moveTo>
                    <a:pt x="920" y="1"/>
                  </a:moveTo>
                  <a:lnTo>
                    <a:pt x="920" y="16"/>
                  </a:lnTo>
                  <a:cubicBezTo>
                    <a:pt x="715" y="2014"/>
                    <a:pt x="0" y="3986"/>
                    <a:pt x="253" y="6006"/>
                  </a:cubicBezTo>
                  <a:cubicBezTo>
                    <a:pt x="425" y="6479"/>
                    <a:pt x="662" y="6956"/>
                    <a:pt x="774" y="7452"/>
                  </a:cubicBezTo>
                  <a:cubicBezTo>
                    <a:pt x="1215" y="7774"/>
                    <a:pt x="1145" y="8101"/>
                    <a:pt x="801" y="8429"/>
                  </a:cubicBezTo>
                  <a:cubicBezTo>
                    <a:pt x="747" y="8885"/>
                    <a:pt x="689" y="9326"/>
                    <a:pt x="940" y="9761"/>
                  </a:cubicBezTo>
                  <a:cubicBezTo>
                    <a:pt x="952" y="9772"/>
                    <a:pt x="962" y="9788"/>
                    <a:pt x="973" y="9805"/>
                  </a:cubicBezTo>
                  <a:cubicBezTo>
                    <a:pt x="1134" y="9922"/>
                    <a:pt x="1247" y="10073"/>
                    <a:pt x="1306" y="10256"/>
                  </a:cubicBezTo>
                  <a:cubicBezTo>
                    <a:pt x="1441" y="10400"/>
                    <a:pt x="1585" y="10534"/>
                    <a:pt x="1736" y="10670"/>
                  </a:cubicBezTo>
                  <a:cubicBezTo>
                    <a:pt x="2316" y="11169"/>
                    <a:pt x="2778" y="11647"/>
                    <a:pt x="3047" y="12378"/>
                  </a:cubicBezTo>
                  <a:cubicBezTo>
                    <a:pt x="3288" y="13028"/>
                    <a:pt x="3439" y="13758"/>
                    <a:pt x="3895" y="14285"/>
                  </a:cubicBezTo>
                  <a:cubicBezTo>
                    <a:pt x="3997" y="14441"/>
                    <a:pt x="4153" y="14558"/>
                    <a:pt x="4438" y="14747"/>
                  </a:cubicBezTo>
                  <a:cubicBezTo>
                    <a:pt x="4798" y="15004"/>
                    <a:pt x="5158" y="15240"/>
                    <a:pt x="5400" y="15547"/>
                  </a:cubicBezTo>
                  <a:cubicBezTo>
                    <a:pt x="5443" y="15569"/>
                    <a:pt x="5480" y="15590"/>
                    <a:pt x="5517" y="15612"/>
                  </a:cubicBezTo>
                  <a:cubicBezTo>
                    <a:pt x="5631" y="15671"/>
                    <a:pt x="5738" y="15741"/>
                    <a:pt x="5835" y="15810"/>
                  </a:cubicBezTo>
                  <a:cubicBezTo>
                    <a:pt x="5943" y="16078"/>
                    <a:pt x="5980" y="16363"/>
                    <a:pt x="5948" y="16681"/>
                  </a:cubicBezTo>
                  <a:cubicBezTo>
                    <a:pt x="5878" y="16745"/>
                    <a:pt x="5787" y="16809"/>
                    <a:pt x="5673" y="16874"/>
                  </a:cubicBezTo>
                  <a:cubicBezTo>
                    <a:pt x="5749" y="16638"/>
                    <a:pt x="5749" y="16450"/>
                    <a:pt x="5700" y="16299"/>
                  </a:cubicBezTo>
                  <a:lnTo>
                    <a:pt x="5700" y="16299"/>
                  </a:lnTo>
                  <a:cubicBezTo>
                    <a:pt x="5711" y="16401"/>
                    <a:pt x="5711" y="16504"/>
                    <a:pt x="5700" y="16621"/>
                  </a:cubicBezTo>
                  <a:cubicBezTo>
                    <a:pt x="5690" y="16740"/>
                    <a:pt x="5673" y="16852"/>
                    <a:pt x="5653" y="16971"/>
                  </a:cubicBezTo>
                  <a:cubicBezTo>
                    <a:pt x="5690" y="17142"/>
                    <a:pt x="5700" y="17298"/>
                    <a:pt x="5550" y="17379"/>
                  </a:cubicBezTo>
                  <a:cubicBezTo>
                    <a:pt x="5363" y="18061"/>
                    <a:pt x="5051" y="18716"/>
                    <a:pt x="4895" y="19398"/>
                  </a:cubicBezTo>
                  <a:cubicBezTo>
                    <a:pt x="4803" y="19792"/>
                    <a:pt x="4739" y="20189"/>
                    <a:pt x="4728" y="20591"/>
                  </a:cubicBezTo>
                  <a:cubicBezTo>
                    <a:pt x="4744" y="20662"/>
                    <a:pt x="4766" y="20726"/>
                    <a:pt x="4798" y="20796"/>
                  </a:cubicBezTo>
                  <a:cubicBezTo>
                    <a:pt x="4771" y="20752"/>
                    <a:pt x="4750" y="20715"/>
                    <a:pt x="4728" y="20672"/>
                  </a:cubicBezTo>
                  <a:lnTo>
                    <a:pt x="4728" y="20710"/>
                  </a:lnTo>
                  <a:cubicBezTo>
                    <a:pt x="4728" y="20855"/>
                    <a:pt x="4674" y="21005"/>
                    <a:pt x="4535" y="21075"/>
                  </a:cubicBezTo>
                  <a:cubicBezTo>
                    <a:pt x="4314" y="21188"/>
                    <a:pt x="3950" y="21446"/>
                    <a:pt x="3766" y="21741"/>
                  </a:cubicBezTo>
                  <a:lnTo>
                    <a:pt x="3766" y="22386"/>
                  </a:lnTo>
                  <a:cubicBezTo>
                    <a:pt x="3794" y="22418"/>
                    <a:pt x="3826" y="22450"/>
                    <a:pt x="3863" y="22482"/>
                  </a:cubicBezTo>
                  <a:cubicBezTo>
                    <a:pt x="4071" y="22657"/>
                    <a:pt x="4303" y="22717"/>
                    <a:pt x="4542" y="22717"/>
                  </a:cubicBezTo>
                  <a:cubicBezTo>
                    <a:pt x="4804" y="22717"/>
                    <a:pt x="5074" y="22644"/>
                    <a:pt x="5330" y="22569"/>
                  </a:cubicBezTo>
                  <a:cubicBezTo>
                    <a:pt x="5552" y="22507"/>
                    <a:pt x="5808" y="22434"/>
                    <a:pt x="6052" y="22434"/>
                  </a:cubicBezTo>
                  <a:cubicBezTo>
                    <a:pt x="6062" y="22434"/>
                    <a:pt x="6072" y="22435"/>
                    <a:pt x="6082" y="22435"/>
                  </a:cubicBezTo>
                  <a:cubicBezTo>
                    <a:pt x="6141" y="22370"/>
                    <a:pt x="6201" y="22311"/>
                    <a:pt x="6276" y="22230"/>
                  </a:cubicBezTo>
                  <a:cubicBezTo>
                    <a:pt x="6399" y="22289"/>
                    <a:pt x="6555" y="22311"/>
                    <a:pt x="6598" y="22391"/>
                  </a:cubicBezTo>
                  <a:cubicBezTo>
                    <a:pt x="6640" y="22467"/>
                    <a:pt x="6620" y="22557"/>
                    <a:pt x="6523" y="22569"/>
                  </a:cubicBezTo>
                  <a:cubicBezTo>
                    <a:pt x="6544" y="22584"/>
                    <a:pt x="6571" y="22596"/>
                    <a:pt x="6593" y="22611"/>
                  </a:cubicBezTo>
                  <a:cubicBezTo>
                    <a:pt x="7592" y="23466"/>
                    <a:pt x="7377" y="25110"/>
                    <a:pt x="7382" y="26281"/>
                  </a:cubicBezTo>
                  <a:cubicBezTo>
                    <a:pt x="7382" y="27533"/>
                    <a:pt x="7694" y="28810"/>
                    <a:pt x="8167" y="29971"/>
                  </a:cubicBezTo>
                  <a:cubicBezTo>
                    <a:pt x="8430" y="30610"/>
                    <a:pt x="8757" y="31352"/>
                    <a:pt x="9311" y="31798"/>
                  </a:cubicBezTo>
                  <a:cubicBezTo>
                    <a:pt x="9595" y="32027"/>
                    <a:pt x="9884" y="32102"/>
                    <a:pt x="10178" y="32102"/>
                  </a:cubicBezTo>
                  <a:cubicBezTo>
                    <a:pt x="10256" y="32102"/>
                    <a:pt x="10333" y="32097"/>
                    <a:pt x="10412" y="32088"/>
                  </a:cubicBezTo>
                  <a:cubicBezTo>
                    <a:pt x="10717" y="31828"/>
                    <a:pt x="11035" y="31750"/>
                    <a:pt x="11353" y="31750"/>
                  </a:cubicBezTo>
                  <a:cubicBezTo>
                    <a:pt x="11832" y="31750"/>
                    <a:pt x="12311" y="31927"/>
                    <a:pt x="12749" y="31927"/>
                  </a:cubicBezTo>
                  <a:cubicBezTo>
                    <a:pt x="12842" y="31927"/>
                    <a:pt x="12933" y="31919"/>
                    <a:pt x="13023" y="31900"/>
                  </a:cubicBezTo>
                  <a:lnTo>
                    <a:pt x="13023" y="31900"/>
                  </a:lnTo>
                  <a:cubicBezTo>
                    <a:pt x="13002" y="31916"/>
                    <a:pt x="12975" y="31927"/>
                    <a:pt x="12948" y="31944"/>
                  </a:cubicBezTo>
                  <a:cubicBezTo>
                    <a:pt x="13028" y="31944"/>
                    <a:pt x="13114" y="31944"/>
                    <a:pt x="13195" y="31937"/>
                  </a:cubicBezTo>
                  <a:lnTo>
                    <a:pt x="13233" y="31937"/>
                  </a:lnTo>
                  <a:cubicBezTo>
                    <a:pt x="13206" y="31922"/>
                    <a:pt x="13184" y="31905"/>
                    <a:pt x="13163" y="31884"/>
                  </a:cubicBezTo>
                  <a:lnTo>
                    <a:pt x="13163" y="31884"/>
                  </a:lnTo>
                  <a:cubicBezTo>
                    <a:pt x="13208" y="31888"/>
                    <a:pt x="13253" y="31889"/>
                    <a:pt x="13299" y="31889"/>
                  </a:cubicBezTo>
                  <a:cubicBezTo>
                    <a:pt x="13578" y="31889"/>
                    <a:pt x="13865" y="31836"/>
                    <a:pt x="14144" y="31836"/>
                  </a:cubicBezTo>
                  <a:cubicBezTo>
                    <a:pt x="14410" y="31836"/>
                    <a:pt x="14669" y="31884"/>
                    <a:pt x="14909" y="32072"/>
                  </a:cubicBezTo>
                  <a:cubicBezTo>
                    <a:pt x="15161" y="32122"/>
                    <a:pt x="15414" y="32163"/>
                    <a:pt x="15655" y="32163"/>
                  </a:cubicBezTo>
                  <a:cubicBezTo>
                    <a:pt x="16063" y="32163"/>
                    <a:pt x="16437" y="32047"/>
                    <a:pt x="16714" y="31659"/>
                  </a:cubicBezTo>
                  <a:cubicBezTo>
                    <a:pt x="16843" y="31476"/>
                    <a:pt x="16977" y="31374"/>
                    <a:pt x="17106" y="31331"/>
                  </a:cubicBezTo>
                  <a:cubicBezTo>
                    <a:pt x="17240" y="31207"/>
                    <a:pt x="17353" y="31143"/>
                    <a:pt x="17455" y="31126"/>
                  </a:cubicBezTo>
                  <a:cubicBezTo>
                    <a:pt x="17515" y="31138"/>
                    <a:pt x="17573" y="31153"/>
                    <a:pt x="17632" y="31170"/>
                  </a:cubicBezTo>
                  <a:cubicBezTo>
                    <a:pt x="17740" y="31245"/>
                    <a:pt x="17820" y="31406"/>
                    <a:pt x="17879" y="31653"/>
                  </a:cubicBezTo>
                  <a:cubicBezTo>
                    <a:pt x="18148" y="31927"/>
                    <a:pt x="18390" y="32298"/>
                    <a:pt x="18583" y="32566"/>
                  </a:cubicBezTo>
                  <a:cubicBezTo>
                    <a:pt x="18611" y="32604"/>
                    <a:pt x="18631" y="32641"/>
                    <a:pt x="18658" y="32673"/>
                  </a:cubicBezTo>
                  <a:cubicBezTo>
                    <a:pt x="19030" y="32078"/>
                    <a:pt x="18981" y="31379"/>
                    <a:pt x="19050" y="30707"/>
                  </a:cubicBezTo>
                  <a:cubicBezTo>
                    <a:pt x="19117" y="30050"/>
                    <a:pt x="19379" y="29722"/>
                    <a:pt x="19993" y="29722"/>
                  </a:cubicBezTo>
                  <a:cubicBezTo>
                    <a:pt x="20077" y="29722"/>
                    <a:pt x="20167" y="29728"/>
                    <a:pt x="20265" y="29740"/>
                  </a:cubicBezTo>
                  <a:cubicBezTo>
                    <a:pt x="24272" y="30246"/>
                    <a:pt x="28280" y="30707"/>
                    <a:pt x="32288" y="31185"/>
                  </a:cubicBezTo>
                  <a:cubicBezTo>
                    <a:pt x="36424" y="31679"/>
                    <a:pt x="40561" y="32185"/>
                    <a:pt x="44703" y="32668"/>
                  </a:cubicBezTo>
                  <a:cubicBezTo>
                    <a:pt x="47212" y="32963"/>
                    <a:pt x="49731" y="33211"/>
                    <a:pt x="52240" y="33533"/>
                  </a:cubicBezTo>
                  <a:cubicBezTo>
                    <a:pt x="52364" y="33548"/>
                    <a:pt x="52476" y="33557"/>
                    <a:pt x="52576" y="33557"/>
                  </a:cubicBezTo>
                  <a:cubicBezTo>
                    <a:pt x="52696" y="33557"/>
                    <a:pt x="52799" y="33544"/>
                    <a:pt x="52885" y="33511"/>
                  </a:cubicBezTo>
                  <a:cubicBezTo>
                    <a:pt x="52917" y="33528"/>
                    <a:pt x="52944" y="33538"/>
                    <a:pt x="52976" y="33555"/>
                  </a:cubicBezTo>
                  <a:cubicBezTo>
                    <a:pt x="52976" y="33523"/>
                    <a:pt x="52981" y="33491"/>
                    <a:pt x="52981" y="33459"/>
                  </a:cubicBezTo>
                  <a:cubicBezTo>
                    <a:pt x="53137" y="33355"/>
                    <a:pt x="53217" y="33146"/>
                    <a:pt x="53234" y="32782"/>
                  </a:cubicBezTo>
                  <a:cubicBezTo>
                    <a:pt x="53261" y="32276"/>
                    <a:pt x="53341" y="31771"/>
                    <a:pt x="53460" y="31272"/>
                  </a:cubicBezTo>
                  <a:cubicBezTo>
                    <a:pt x="53519" y="30848"/>
                    <a:pt x="53594" y="30422"/>
                    <a:pt x="53616" y="29993"/>
                  </a:cubicBezTo>
                  <a:cubicBezTo>
                    <a:pt x="53626" y="29762"/>
                    <a:pt x="53631" y="29536"/>
                    <a:pt x="53653" y="29311"/>
                  </a:cubicBezTo>
                  <a:lnTo>
                    <a:pt x="53653" y="29311"/>
                  </a:lnTo>
                  <a:cubicBezTo>
                    <a:pt x="53648" y="29316"/>
                    <a:pt x="53642" y="29326"/>
                    <a:pt x="53631" y="29333"/>
                  </a:cubicBezTo>
                  <a:cubicBezTo>
                    <a:pt x="53728" y="28714"/>
                    <a:pt x="53809" y="28161"/>
                    <a:pt x="53889" y="27635"/>
                  </a:cubicBezTo>
                  <a:lnTo>
                    <a:pt x="53889" y="27275"/>
                  </a:lnTo>
                  <a:cubicBezTo>
                    <a:pt x="53921" y="27226"/>
                    <a:pt x="53948" y="27183"/>
                    <a:pt x="53986" y="27141"/>
                  </a:cubicBezTo>
                  <a:cubicBezTo>
                    <a:pt x="53970" y="27114"/>
                    <a:pt x="53959" y="27087"/>
                    <a:pt x="53943" y="27060"/>
                  </a:cubicBezTo>
                  <a:cubicBezTo>
                    <a:pt x="53954" y="27049"/>
                    <a:pt x="53964" y="27038"/>
                    <a:pt x="53976" y="27033"/>
                  </a:cubicBezTo>
                  <a:cubicBezTo>
                    <a:pt x="54055" y="26506"/>
                    <a:pt x="54132" y="26013"/>
                    <a:pt x="54201" y="25512"/>
                  </a:cubicBezTo>
                  <a:cubicBezTo>
                    <a:pt x="54190" y="25195"/>
                    <a:pt x="54260" y="24890"/>
                    <a:pt x="54335" y="24578"/>
                  </a:cubicBezTo>
                  <a:cubicBezTo>
                    <a:pt x="54362" y="24465"/>
                    <a:pt x="54395" y="24352"/>
                    <a:pt x="54422" y="24233"/>
                  </a:cubicBezTo>
                  <a:cubicBezTo>
                    <a:pt x="54454" y="24104"/>
                    <a:pt x="54480" y="23970"/>
                    <a:pt x="54502" y="23836"/>
                  </a:cubicBezTo>
                  <a:cubicBezTo>
                    <a:pt x="54502" y="23821"/>
                    <a:pt x="54507" y="23804"/>
                    <a:pt x="54507" y="23789"/>
                  </a:cubicBezTo>
                  <a:cubicBezTo>
                    <a:pt x="54544" y="23536"/>
                    <a:pt x="54544" y="23278"/>
                    <a:pt x="54480" y="23015"/>
                  </a:cubicBezTo>
                  <a:cubicBezTo>
                    <a:pt x="54330" y="21134"/>
                    <a:pt x="54260" y="19264"/>
                    <a:pt x="55012" y="17476"/>
                  </a:cubicBezTo>
                  <a:lnTo>
                    <a:pt x="55012" y="16078"/>
                  </a:lnTo>
                  <a:cubicBezTo>
                    <a:pt x="54658" y="15864"/>
                    <a:pt x="54802" y="15520"/>
                    <a:pt x="54824" y="15235"/>
                  </a:cubicBezTo>
                  <a:cubicBezTo>
                    <a:pt x="55012" y="12711"/>
                    <a:pt x="55178" y="10186"/>
                    <a:pt x="55447" y="7666"/>
                  </a:cubicBezTo>
                  <a:cubicBezTo>
                    <a:pt x="55479" y="7343"/>
                    <a:pt x="55469" y="7124"/>
                    <a:pt x="55377" y="6973"/>
                  </a:cubicBezTo>
                  <a:cubicBezTo>
                    <a:pt x="53701" y="6877"/>
                    <a:pt x="52042" y="6785"/>
                    <a:pt x="50408" y="6737"/>
                  </a:cubicBezTo>
                  <a:cubicBezTo>
                    <a:pt x="41303" y="6473"/>
                    <a:pt x="31745" y="5082"/>
                    <a:pt x="22821" y="3304"/>
                  </a:cubicBezTo>
                  <a:cubicBezTo>
                    <a:pt x="20377" y="2820"/>
                    <a:pt x="17986" y="2111"/>
                    <a:pt x="15548" y="1601"/>
                  </a:cubicBezTo>
                  <a:lnTo>
                    <a:pt x="15548" y="1601"/>
                  </a:lnTo>
                  <a:cubicBezTo>
                    <a:pt x="15549" y="1601"/>
                    <a:pt x="15549" y="1601"/>
                    <a:pt x="15549" y="1601"/>
                  </a:cubicBezTo>
                  <a:cubicBezTo>
                    <a:pt x="15525" y="1601"/>
                    <a:pt x="12773" y="1212"/>
                    <a:pt x="13187" y="1212"/>
                  </a:cubicBezTo>
                  <a:cubicBezTo>
                    <a:pt x="13258" y="1212"/>
                    <a:pt x="13425" y="1224"/>
                    <a:pt x="13716" y="1251"/>
                  </a:cubicBezTo>
                  <a:cubicBezTo>
                    <a:pt x="12899" y="1171"/>
                    <a:pt x="12088" y="1096"/>
                    <a:pt x="11272" y="1037"/>
                  </a:cubicBezTo>
                  <a:cubicBezTo>
                    <a:pt x="7914" y="779"/>
                    <a:pt x="4304" y="698"/>
                    <a:pt x="9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715" name="Google Shape;715;p48"/>
            <p:cNvSpPr/>
            <p:nvPr/>
          </p:nvSpPr>
          <p:spPr>
            <a:xfrm>
              <a:off x="2853300" y="1957275"/>
              <a:ext cx="1112350" cy="564100"/>
            </a:xfrm>
            <a:custGeom>
              <a:avLst/>
              <a:gdLst/>
              <a:ahLst/>
              <a:cxnLst/>
              <a:rect l="l" t="t" r="r" b="b"/>
              <a:pathLst>
                <a:path w="44494" h="22564" extrusionOk="0">
                  <a:moveTo>
                    <a:pt x="1425" y="0"/>
                  </a:moveTo>
                  <a:cubicBezTo>
                    <a:pt x="1418" y="38"/>
                    <a:pt x="1418" y="75"/>
                    <a:pt x="1413" y="107"/>
                  </a:cubicBezTo>
                  <a:cubicBezTo>
                    <a:pt x="1403" y="263"/>
                    <a:pt x="1393" y="424"/>
                    <a:pt x="1381" y="580"/>
                  </a:cubicBezTo>
                  <a:cubicBezTo>
                    <a:pt x="1199" y="720"/>
                    <a:pt x="1102" y="978"/>
                    <a:pt x="1070" y="1435"/>
                  </a:cubicBezTo>
                  <a:cubicBezTo>
                    <a:pt x="818" y="5335"/>
                    <a:pt x="484" y="9236"/>
                    <a:pt x="129" y="13129"/>
                  </a:cubicBezTo>
                  <a:cubicBezTo>
                    <a:pt x="114" y="13291"/>
                    <a:pt x="119" y="13420"/>
                    <a:pt x="129" y="13533"/>
                  </a:cubicBezTo>
                  <a:cubicBezTo>
                    <a:pt x="92" y="13613"/>
                    <a:pt x="49" y="13684"/>
                    <a:pt x="0" y="13753"/>
                  </a:cubicBezTo>
                  <a:cubicBezTo>
                    <a:pt x="71" y="13759"/>
                    <a:pt x="141" y="13764"/>
                    <a:pt x="205" y="13774"/>
                  </a:cubicBezTo>
                  <a:cubicBezTo>
                    <a:pt x="322" y="13979"/>
                    <a:pt x="560" y="14054"/>
                    <a:pt x="957" y="14081"/>
                  </a:cubicBezTo>
                  <a:cubicBezTo>
                    <a:pt x="3707" y="14280"/>
                    <a:pt x="6447" y="14586"/>
                    <a:pt x="9198" y="14748"/>
                  </a:cubicBezTo>
                  <a:cubicBezTo>
                    <a:pt x="10133" y="14800"/>
                    <a:pt x="10282" y="15182"/>
                    <a:pt x="10218" y="15972"/>
                  </a:cubicBezTo>
                  <a:cubicBezTo>
                    <a:pt x="10106" y="17433"/>
                    <a:pt x="10084" y="18906"/>
                    <a:pt x="9967" y="20366"/>
                  </a:cubicBezTo>
                  <a:cubicBezTo>
                    <a:pt x="9934" y="20780"/>
                    <a:pt x="9960" y="21070"/>
                    <a:pt x="10121" y="21259"/>
                  </a:cubicBezTo>
                  <a:cubicBezTo>
                    <a:pt x="10116" y="21296"/>
                    <a:pt x="10116" y="21333"/>
                    <a:pt x="10111" y="21371"/>
                  </a:cubicBezTo>
                  <a:cubicBezTo>
                    <a:pt x="10143" y="21360"/>
                    <a:pt x="10175" y="21349"/>
                    <a:pt x="10208" y="21339"/>
                  </a:cubicBezTo>
                  <a:cubicBezTo>
                    <a:pt x="10369" y="21462"/>
                    <a:pt x="10622" y="21527"/>
                    <a:pt x="11008" y="21537"/>
                  </a:cubicBezTo>
                  <a:cubicBezTo>
                    <a:pt x="21720" y="21844"/>
                    <a:pt x="32438" y="22204"/>
                    <a:pt x="43150" y="22553"/>
                  </a:cubicBezTo>
                  <a:cubicBezTo>
                    <a:pt x="43282" y="22558"/>
                    <a:pt x="43414" y="22563"/>
                    <a:pt x="43539" y="22563"/>
                  </a:cubicBezTo>
                  <a:cubicBezTo>
                    <a:pt x="43847" y="22563"/>
                    <a:pt x="44118" y="22530"/>
                    <a:pt x="44278" y="22370"/>
                  </a:cubicBezTo>
                  <a:cubicBezTo>
                    <a:pt x="44434" y="22219"/>
                    <a:pt x="44494" y="21961"/>
                    <a:pt x="44392" y="21505"/>
                  </a:cubicBezTo>
                  <a:cubicBezTo>
                    <a:pt x="44236" y="21484"/>
                    <a:pt x="44149" y="21388"/>
                    <a:pt x="44122" y="21237"/>
                  </a:cubicBezTo>
                  <a:cubicBezTo>
                    <a:pt x="43891" y="21130"/>
                    <a:pt x="43779" y="20962"/>
                    <a:pt x="43849" y="20699"/>
                  </a:cubicBezTo>
                  <a:cubicBezTo>
                    <a:pt x="43289" y="20441"/>
                    <a:pt x="43440" y="19749"/>
                    <a:pt x="43064" y="19372"/>
                  </a:cubicBezTo>
                  <a:cubicBezTo>
                    <a:pt x="42870" y="19313"/>
                    <a:pt x="42741" y="19211"/>
                    <a:pt x="42656" y="19082"/>
                  </a:cubicBezTo>
                  <a:cubicBezTo>
                    <a:pt x="42607" y="19007"/>
                    <a:pt x="42575" y="18921"/>
                    <a:pt x="42554" y="18824"/>
                  </a:cubicBezTo>
                  <a:cubicBezTo>
                    <a:pt x="42543" y="18802"/>
                    <a:pt x="42527" y="18782"/>
                    <a:pt x="42516" y="18755"/>
                  </a:cubicBezTo>
                  <a:cubicBezTo>
                    <a:pt x="42468" y="18636"/>
                    <a:pt x="42431" y="18512"/>
                    <a:pt x="42387" y="18390"/>
                  </a:cubicBezTo>
                  <a:cubicBezTo>
                    <a:pt x="42103" y="18046"/>
                    <a:pt x="42017" y="17674"/>
                    <a:pt x="42032" y="17294"/>
                  </a:cubicBezTo>
                  <a:cubicBezTo>
                    <a:pt x="41781" y="16364"/>
                    <a:pt x="41603" y="15413"/>
                    <a:pt x="41426" y="14463"/>
                  </a:cubicBezTo>
                  <a:cubicBezTo>
                    <a:pt x="41055" y="14446"/>
                    <a:pt x="41179" y="14081"/>
                    <a:pt x="41265" y="13898"/>
                  </a:cubicBezTo>
                  <a:cubicBezTo>
                    <a:pt x="41281" y="13871"/>
                    <a:pt x="41286" y="13845"/>
                    <a:pt x="41297" y="13823"/>
                  </a:cubicBezTo>
                  <a:cubicBezTo>
                    <a:pt x="41157" y="13146"/>
                    <a:pt x="40996" y="12480"/>
                    <a:pt x="40787" y="11835"/>
                  </a:cubicBezTo>
                  <a:cubicBezTo>
                    <a:pt x="40717" y="11792"/>
                    <a:pt x="40668" y="11723"/>
                    <a:pt x="40658" y="11615"/>
                  </a:cubicBezTo>
                  <a:cubicBezTo>
                    <a:pt x="40410" y="11384"/>
                    <a:pt x="40395" y="11116"/>
                    <a:pt x="40421" y="10836"/>
                  </a:cubicBezTo>
                  <a:cubicBezTo>
                    <a:pt x="40217" y="10342"/>
                    <a:pt x="40013" y="9853"/>
                    <a:pt x="39815" y="9370"/>
                  </a:cubicBezTo>
                  <a:cubicBezTo>
                    <a:pt x="39416" y="8859"/>
                    <a:pt x="39153" y="8306"/>
                    <a:pt x="39163" y="7661"/>
                  </a:cubicBezTo>
                  <a:cubicBezTo>
                    <a:pt x="38826" y="6700"/>
                    <a:pt x="38557" y="5716"/>
                    <a:pt x="38407" y="4674"/>
                  </a:cubicBezTo>
                  <a:cubicBezTo>
                    <a:pt x="38396" y="4583"/>
                    <a:pt x="38364" y="4394"/>
                    <a:pt x="38364" y="4394"/>
                  </a:cubicBezTo>
                  <a:cubicBezTo>
                    <a:pt x="38364" y="4394"/>
                    <a:pt x="38390" y="4126"/>
                    <a:pt x="38332" y="4126"/>
                  </a:cubicBezTo>
                  <a:cubicBezTo>
                    <a:pt x="38328" y="4098"/>
                    <a:pt x="38309" y="4089"/>
                    <a:pt x="38285" y="4089"/>
                  </a:cubicBezTo>
                  <a:cubicBezTo>
                    <a:pt x="38233" y="4089"/>
                    <a:pt x="38159" y="4131"/>
                    <a:pt x="38159" y="4131"/>
                  </a:cubicBezTo>
                  <a:cubicBezTo>
                    <a:pt x="38159" y="4131"/>
                    <a:pt x="37884" y="4139"/>
                    <a:pt x="37540" y="4139"/>
                  </a:cubicBezTo>
                  <a:cubicBezTo>
                    <a:pt x="37196" y="4139"/>
                    <a:pt x="36784" y="4131"/>
                    <a:pt x="36510" y="4099"/>
                  </a:cubicBezTo>
                  <a:cubicBezTo>
                    <a:pt x="36108" y="3782"/>
                    <a:pt x="35640" y="3578"/>
                    <a:pt x="35151" y="3492"/>
                  </a:cubicBezTo>
                  <a:cubicBezTo>
                    <a:pt x="34980" y="3365"/>
                    <a:pt x="34808" y="3295"/>
                    <a:pt x="34636" y="3295"/>
                  </a:cubicBezTo>
                  <a:cubicBezTo>
                    <a:pt x="34475" y="3295"/>
                    <a:pt x="34313" y="3357"/>
                    <a:pt x="34152" y="3492"/>
                  </a:cubicBezTo>
                  <a:cubicBezTo>
                    <a:pt x="34135" y="3492"/>
                    <a:pt x="34114" y="3498"/>
                    <a:pt x="34098" y="3498"/>
                  </a:cubicBezTo>
                  <a:cubicBezTo>
                    <a:pt x="33991" y="3519"/>
                    <a:pt x="33884" y="3546"/>
                    <a:pt x="33775" y="3583"/>
                  </a:cubicBezTo>
                  <a:cubicBezTo>
                    <a:pt x="33716" y="3583"/>
                    <a:pt x="33668" y="3600"/>
                    <a:pt x="33626" y="3632"/>
                  </a:cubicBezTo>
                  <a:cubicBezTo>
                    <a:pt x="33282" y="3750"/>
                    <a:pt x="32949" y="3890"/>
                    <a:pt x="32572" y="3900"/>
                  </a:cubicBezTo>
                  <a:cubicBezTo>
                    <a:pt x="32558" y="3902"/>
                    <a:pt x="32543" y="3903"/>
                    <a:pt x="32529" y="3903"/>
                  </a:cubicBezTo>
                  <a:cubicBezTo>
                    <a:pt x="32491" y="3903"/>
                    <a:pt x="32454" y="3898"/>
                    <a:pt x="32422" y="3890"/>
                  </a:cubicBezTo>
                  <a:cubicBezTo>
                    <a:pt x="32255" y="3793"/>
                    <a:pt x="32111" y="3665"/>
                    <a:pt x="31965" y="3514"/>
                  </a:cubicBezTo>
                  <a:cubicBezTo>
                    <a:pt x="31836" y="3273"/>
                    <a:pt x="31745" y="2982"/>
                    <a:pt x="31519" y="2832"/>
                  </a:cubicBezTo>
                  <a:cubicBezTo>
                    <a:pt x="31331" y="2706"/>
                    <a:pt x="31143" y="2662"/>
                    <a:pt x="30945" y="2662"/>
                  </a:cubicBezTo>
                  <a:cubicBezTo>
                    <a:pt x="30854" y="2662"/>
                    <a:pt x="30761" y="2671"/>
                    <a:pt x="30665" y="2686"/>
                  </a:cubicBezTo>
                  <a:cubicBezTo>
                    <a:pt x="30628" y="2681"/>
                    <a:pt x="30592" y="2679"/>
                    <a:pt x="30555" y="2679"/>
                  </a:cubicBezTo>
                  <a:cubicBezTo>
                    <a:pt x="30309" y="2679"/>
                    <a:pt x="30070" y="2778"/>
                    <a:pt x="29827" y="2854"/>
                  </a:cubicBezTo>
                  <a:cubicBezTo>
                    <a:pt x="29661" y="2837"/>
                    <a:pt x="29510" y="2757"/>
                    <a:pt x="29429" y="2525"/>
                  </a:cubicBezTo>
                  <a:cubicBezTo>
                    <a:pt x="29344" y="2306"/>
                    <a:pt x="29312" y="2133"/>
                    <a:pt x="29166" y="1934"/>
                  </a:cubicBezTo>
                  <a:cubicBezTo>
                    <a:pt x="28957" y="1644"/>
                    <a:pt x="28543" y="1629"/>
                    <a:pt x="28221" y="1612"/>
                  </a:cubicBezTo>
                  <a:cubicBezTo>
                    <a:pt x="27522" y="1569"/>
                    <a:pt x="26825" y="1413"/>
                    <a:pt x="26126" y="1317"/>
                  </a:cubicBezTo>
                  <a:lnTo>
                    <a:pt x="24046" y="1210"/>
                  </a:lnTo>
                  <a:cubicBezTo>
                    <a:pt x="23415" y="1218"/>
                    <a:pt x="22779" y="1240"/>
                    <a:pt x="22152" y="1240"/>
                  </a:cubicBezTo>
                  <a:cubicBezTo>
                    <a:pt x="21995" y="1240"/>
                    <a:pt x="21838" y="1239"/>
                    <a:pt x="21683" y="1235"/>
                  </a:cubicBezTo>
                  <a:cubicBezTo>
                    <a:pt x="20195" y="1210"/>
                    <a:pt x="18712" y="1042"/>
                    <a:pt x="17224" y="1021"/>
                  </a:cubicBezTo>
                  <a:cubicBezTo>
                    <a:pt x="17202" y="1021"/>
                    <a:pt x="17187" y="1016"/>
                    <a:pt x="17165" y="1016"/>
                  </a:cubicBezTo>
                  <a:cubicBezTo>
                    <a:pt x="15279" y="913"/>
                    <a:pt x="13388" y="811"/>
                    <a:pt x="11497" y="709"/>
                  </a:cubicBezTo>
                  <a:lnTo>
                    <a:pt x="11497" y="720"/>
                  </a:lnTo>
                  <a:cubicBezTo>
                    <a:pt x="10584" y="645"/>
                    <a:pt x="9670" y="559"/>
                    <a:pt x="8762" y="526"/>
                  </a:cubicBezTo>
                  <a:cubicBezTo>
                    <a:pt x="8564" y="473"/>
                    <a:pt x="8387" y="473"/>
                    <a:pt x="8209" y="468"/>
                  </a:cubicBezTo>
                  <a:cubicBezTo>
                    <a:pt x="6216" y="360"/>
                    <a:pt x="4217" y="204"/>
                    <a:pt x="2219" y="183"/>
                  </a:cubicBezTo>
                  <a:cubicBezTo>
                    <a:pt x="1827" y="178"/>
                    <a:pt x="1580" y="124"/>
                    <a:pt x="14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716" name="Google Shape;716;p48"/>
            <p:cNvSpPr/>
            <p:nvPr/>
          </p:nvSpPr>
          <p:spPr>
            <a:xfrm>
              <a:off x="1232775" y="744750"/>
              <a:ext cx="805325" cy="1287100"/>
            </a:xfrm>
            <a:custGeom>
              <a:avLst/>
              <a:gdLst/>
              <a:ahLst/>
              <a:cxnLst/>
              <a:rect l="l" t="t" r="r" b="b"/>
              <a:pathLst>
                <a:path w="32213" h="51484" extrusionOk="0">
                  <a:moveTo>
                    <a:pt x="10203" y="1"/>
                  </a:moveTo>
                  <a:cubicBezTo>
                    <a:pt x="10192" y="12"/>
                    <a:pt x="10181" y="23"/>
                    <a:pt x="10170" y="33"/>
                  </a:cubicBezTo>
                  <a:cubicBezTo>
                    <a:pt x="10197" y="335"/>
                    <a:pt x="10299" y="657"/>
                    <a:pt x="9928" y="829"/>
                  </a:cubicBezTo>
                  <a:cubicBezTo>
                    <a:pt x="9843" y="1129"/>
                    <a:pt x="9746" y="1436"/>
                    <a:pt x="9670" y="1736"/>
                  </a:cubicBezTo>
                  <a:cubicBezTo>
                    <a:pt x="9541" y="2242"/>
                    <a:pt x="9466" y="2757"/>
                    <a:pt x="9617" y="3300"/>
                  </a:cubicBezTo>
                  <a:cubicBezTo>
                    <a:pt x="8725" y="7329"/>
                    <a:pt x="7839" y="11364"/>
                    <a:pt x="6947" y="15393"/>
                  </a:cubicBezTo>
                  <a:cubicBezTo>
                    <a:pt x="6866" y="15752"/>
                    <a:pt x="6930" y="16204"/>
                    <a:pt x="6436" y="16338"/>
                  </a:cubicBezTo>
                  <a:lnTo>
                    <a:pt x="6436" y="17149"/>
                  </a:lnTo>
                  <a:cubicBezTo>
                    <a:pt x="6823" y="17498"/>
                    <a:pt x="6823" y="17848"/>
                    <a:pt x="6436" y="18202"/>
                  </a:cubicBezTo>
                  <a:cubicBezTo>
                    <a:pt x="6431" y="18503"/>
                    <a:pt x="6431" y="18809"/>
                    <a:pt x="6426" y="19110"/>
                  </a:cubicBezTo>
                  <a:cubicBezTo>
                    <a:pt x="6350" y="19169"/>
                    <a:pt x="6270" y="19212"/>
                    <a:pt x="6184" y="19244"/>
                  </a:cubicBezTo>
                  <a:cubicBezTo>
                    <a:pt x="6280" y="19422"/>
                    <a:pt x="6367" y="19610"/>
                    <a:pt x="6458" y="19798"/>
                  </a:cubicBezTo>
                  <a:cubicBezTo>
                    <a:pt x="6506" y="20179"/>
                    <a:pt x="6662" y="20453"/>
                    <a:pt x="6979" y="20566"/>
                  </a:cubicBezTo>
                  <a:cubicBezTo>
                    <a:pt x="7006" y="20593"/>
                    <a:pt x="7033" y="20625"/>
                    <a:pt x="7066" y="20647"/>
                  </a:cubicBezTo>
                  <a:cubicBezTo>
                    <a:pt x="7339" y="20850"/>
                    <a:pt x="7607" y="20952"/>
                    <a:pt x="7785" y="21173"/>
                  </a:cubicBezTo>
                  <a:cubicBezTo>
                    <a:pt x="7780" y="21500"/>
                    <a:pt x="7780" y="21834"/>
                    <a:pt x="7775" y="22162"/>
                  </a:cubicBezTo>
                  <a:cubicBezTo>
                    <a:pt x="7822" y="22113"/>
                    <a:pt x="7860" y="22060"/>
                    <a:pt x="7897" y="22011"/>
                  </a:cubicBezTo>
                  <a:lnTo>
                    <a:pt x="7897" y="22011"/>
                  </a:lnTo>
                  <a:cubicBezTo>
                    <a:pt x="7860" y="22087"/>
                    <a:pt x="7812" y="22162"/>
                    <a:pt x="7763" y="22231"/>
                  </a:cubicBezTo>
                  <a:cubicBezTo>
                    <a:pt x="7758" y="22231"/>
                    <a:pt x="7758" y="22226"/>
                    <a:pt x="7758" y="22226"/>
                  </a:cubicBezTo>
                  <a:cubicBezTo>
                    <a:pt x="7575" y="22306"/>
                    <a:pt x="7452" y="22414"/>
                    <a:pt x="7468" y="22591"/>
                  </a:cubicBezTo>
                  <a:cubicBezTo>
                    <a:pt x="7441" y="22623"/>
                    <a:pt x="7409" y="22655"/>
                    <a:pt x="7382" y="22688"/>
                  </a:cubicBezTo>
                  <a:cubicBezTo>
                    <a:pt x="7378" y="22687"/>
                    <a:pt x="7374" y="22687"/>
                    <a:pt x="7370" y="22687"/>
                  </a:cubicBezTo>
                  <a:cubicBezTo>
                    <a:pt x="7271" y="22687"/>
                    <a:pt x="7230" y="22815"/>
                    <a:pt x="7183" y="22919"/>
                  </a:cubicBezTo>
                  <a:cubicBezTo>
                    <a:pt x="7183" y="22919"/>
                    <a:pt x="7188" y="22925"/>
                    <a:pt x="7195" y="22930"/>
                  </a:cubicBezTo>
                  <a:cubicBezTo>
                    <a:pt x="6904" y="23327"/>
                    <a:pt x="6565" y="23666"/>
                    <a:pt x="6275" y="24053"/>
                  </a:cubicBezTo>
                  <a:cubicBezTo>
                    <a:pt x="5937" y="24510"/>
                    <a:pt x="5680" y="25020"/>
                    <a:pt x="5400" y="25514"/>
                  </a:cubicBezTo>
                  <a:cubicBezTo>
                    <a:pt x="5093" y="26067"/>
                    <a:pt x="4733" y="26411"/>
                    <a:pt x="4223" y="26776"/>
                  </a:cubicBezTo>
                  <a:cubicBezTo>
                    <a:pt x="3954" y="26975"/>
                    <a:pt x="3729" y="27190"/>
                    <a:pt x="3541" y="27463"/>
                  </a:cubicBezTo>
                  <a:cubicBezTo>
                    <a:pt x="3186" y="27969"/>
                    <a:pt x="2987" y="28613"/>
                    <a:pt x="2779" y="29188"/>
                  </a:cubicBezTo>
                  <a:cubicBezTo>
                    <a:pt x="2752" y="29263"/>
                    <a:pt x="2719" y="29345"/>
                    <a:pt x="2687" y="29424"/>
                  </a:cubicBezTo>
                  <a:cubicBezTo>
                    <a:pt x="2467" y="29650"/>
                    <a:pt x="2348" y="29892"/>
                    <a:pt x="2494" y="30193"/>
                  </a:cubicBezTo>
                  <a:cubicBezTo>
                    <a:pt x="2482" y="30354"/>
                    <a:pt x="2509" y="30515"/>
                    <a:pt x="2601" y="30644"/>
                  </a:cubicBezTo>
                  <a:cubicBezTo>
                    <a:pt x="2730" y="30827"/>
                    <a:pt x="3036" y="30887"/>
                    <a:pt x="3230" y="30945"/>
                  </a:cubicBezTo>
                  <a:cubicBezTo>
                    <a:pt x="3262" y="30956"/>
                    <a:pt x="3288" y="30966"/>
                    <a:pt x="3320" y="30977"/>
                  </a:cubicBezTo>
                  <a:cubicBezTo>
                    <a:pt x="3379" y="31170"/>
                    <a:pt x="3439" y="31358"/>
                    <a:pt x="3503" y="31552"/>
                  </a:cubicBezTo>
                  <a:cubicBezTo>
                    <a:pt x="3530" y="31569"/>
                    <a:pt x="3563" y="31579"/>
                    <a:pt x="3595" y="31589"/>
                  </a:cubicBezTo>
                  <a:cubicBezTo>
                    <a:pt x="3563" y="31660"/>
                    <a:pt x="3525" y="31730"/>
                    <a:pt x="3488" y="31799"/>
                  </a:cubicBezTo>
                  <a:cubicBezTo>
                    <a:pt x="3481" y="31730"/>
                    <a:pt x="3476" y="31660"/>
                    <a:pt x="3476" y="31589"/>
                  </a:cubicBezTo>
                  <a:cubicBezTo>
                    <a:pt x="3089" y="31950"/>
                    <a:pt x="3208" y="32390"/>
                    <a:pt x="3245" y="32821"/>
                  </a:cubicBezTo>
                  <a:cubicBezTo>
                    <a:pt x="3208" y="32906"/>
                    <a:pt x="3143" y="32987"/>
                    <a:pt x="3015" y="33062"/>
                  </a:cubicBezTo>
                  <a:cubicBezTo>
                    <a:pt x="2901" y="33121"/>
                    <a:pt x="2789" y="33185"/>
                    <a:pt x="2714" y="33292"/>
                  </a:cubicBezTo>
                  <a:cubicBezTo>
                    <a:pt x="2579" y="33481"/>
                    <a:pt x="2504" y="33669"/>
                    <a:pt x="2456" y="33867"/>
                  </a:cubicBezTo>
                  <a:cubicBezTo>
                    <a:pt x="1812" y="35189"/>
                    <a:pt x="1800" y="36694"/>
                    <a:pt x="1435" y="38090"/>
                  </a:cubicBezTo>
                  <a:cubicBezTo>
                    <a:pt x="882" y="40185"/>
                    <a:pt x="441" y="42318"/>
                    <a:pt x="65" y="44457"/>
                  </a:cubicBezTo>
                  <a:cubicBezTo>
                    <a:pt x="0" y="44822"/>
                    <a:pt x="307" y="45880"/>
                    <a:pt x="307" y="45880"/>
                  </a:cubicBezTo>
                  <a:cubicBezTo>
                    <a:pt x="307" y="45880"/>
                    <a:pt x="774" y="45880"/>
                    <a:pt x="1264" y="45972"/>
                  </a:cubicBezTo>
                  <a:cubicBezTo>
                    <a:pt x="5770" y="46830"/>
                    <a:pt x="10277" y="47695"/>
                    <a:pt x="14780" y="48576"/>
                  </a:cubicBezTo>
                  <a:cubicBezTo>
                    <a:pt x="14812" y="48608"/>
                    <a:pt x="14844" y="48641"/>
                    <a:pt x="14871" y="48679"/>
                  </a:cubicBezTo>
                  <a:cubicBezTo>
                    <a:pt x="14909" y="48652"/>
                    <a:pt x="14946" y="48635"/>
                    <a:pt x="14989" y="48615"/>
                  </a:cubicBezTo>
                  <a:cubicBezTo>
                    <a:pt x="17825" y="49173"/>
                    <a:pt x="20668" y="49731"/>
                    <a:pt x="23498" y="50301"/>
                  </a:cubicBezTo>
                  <a:cubicBezTo>
                    <a:pt x="24626" y="50527"/>
                    <a:pt x="25873" y="50408"/>
                    <a:pt x="26850" y="51209"/>
                  </a:cubicBezTo>
                  <a:lnTo>
                    <a:pt x="26850" y="51214"/>
                  </a:lnTo>
                  <a:lnTo>
                    <a:pt x="26883" y="51214"/>
                  </a:lnTo>
                  <a:cubicBezTo>
                    <a:pt x="26910" y="51214"/>
                    <a:pt x="26937" y="51219"/>
                    <a:pt x="26964" y="51219"/>
                  </a:cubicBezTo>
                  <a:cubicBezTo>
                    <a:pt x="27358" y="51265"/>
                    <a:pt x="27744" y="51436"/>
                    <a:pt x="28141" y="51436"/>
                  </a:cubicBezTo>
                  <a:cubicBezTo>
                    <a:pt x="28301" y="51436"/>
                    <a:pt x="28464" y="51408"/>
                    <a:pt x="28630" y="51333"/>
                  </a:cubicBezTo>
                  <a:cubicBezTo>
                    <a:pt x="28867" y="51416"/>
                    <a:pt x="29065" y="51455"/>
                    <a:pt x="29234" y="51455"/>
                  </a:cubicBezTo>
                  <a:cubicBezTo>
                    <a:pt x="29348" y="51455"/>
                    <a:pt x="29448" y="51437"/>
                    <a:pt x="29537" y="51402"/>
                  </a:cubicBezTo>
                  <a:cubicBezTo>
                    <a:pt x="29558" y="51429"/>
                    <a:pt x="29580" y="51456"/>
                    <a:pt x="29602" y="51483"/>
                  </a:cubicBezTo>
                  <a:cubicBezTo>
                    <a:pt x="29612" y="51445"/>
                    <a:pt x="29617" y="51402"/>
                    <a:pt x="29629" y="51360"/>
                  </a:cubicBezTo>
                  <a:cubicBezTo>
                    <a:pt x="29913" y="51187"/>
                    <a:pt x="30048" y="50790"/>
                    <a:pt x="30118" y="50226"/>
                  </a:cubicBezTo>
                  <a:cubicBezTo>
                    <a:pt x="30773" y="45181"/>
                    <a:pt x="31498" y="40148"/>
                    <a:pt x="32180" y="35109"/>
                  </a:cubicBezTo>
                  <a:cubicBezTo>
                    <a:pt x="32213" y="34877"/>
                    <a:pt x="32148" y="34631"/>
                    <a:pt x="32104" y="34383"/>
                  </a:cubicBezTo>
                  <a:cubicBezTo>
                    <a:pt x="32131" y="34212"/>
                    <a:pt x="32153" y="34034"/>
                    <a:pt x="32180" y="33862"/>
                  </a:cubicBezTo>
                  <a:cubicBezTo>
                    <a:pt x="31987" y="33594"/>
                    <a:pt x="31745" y="33223"/>
                    <a:pt x="31476" y="32949"/>
                  </a:cubicBezTo>
                  <a:cubicBezTo>
                    <a:pt x="31417" y="32702"/>
                    <a:pt x="31337" y="32541"/>
                    <a:pt x="31229" y="32466"/>
                  </a:cubicBezTo>
                  <a:cubicBezTo>
                    <a:pt x="31170" y="32449"/>
                    <a:pt x="31112" y="32434"/>
                    <a:pt x="31052" y="32422"/>
                  </a:cubicBezTo>
                  <a:cubicBezTo>
                    <a:pt x="30950" y="32439"/>
                    <a:pt x="30837" y="32503"/>
                    <a:pt x="30703" y="32627"/>
                  </a:cubicBezTo>
                  <a:cubicBezTo>
                    <a:pt x="30574" y="32670"/>
                    <a:pt x="30440" y="32772"/>
                    <a:pt x="30311" y="32955"/>
                  </a:cubicBezTo>
                  <a:cubicBezTo>
                    <a:pt x="30034" y="33343"/>
                    <a:pt x="29660" y="33459"/>
                    <a:pt x="29252" y="33459"/>
                  </a:cubicBezTo>
                  <a:cubicBezTo>
                    <a:pt x="29011" y="33459"/>
                    <a:pt x="28758" y="33418"/>
                    <a:pt x="28506" y="33368"/>
                  </a:cubicBezTo>
                  <a:cubicBezTo>
                    <a:pt x="28266" y="33180"/>
                    <a:pt x="28007" y="33132"/>
                    <a:pt x="27741" y="33132"/>
                  </a:cubicBezTo>
                  <a:cubicBezTo>
                    <a:pt x="27462" y="33132"/>
                    <a:pt x="27175" y="33185"/>
                    <a:pt x="26896" y="33185"/>
                  </a:cubicBezTo>
                  <a:cubicBezTo>
                    <a:pt x="26850" y="33185"/>
                    <a:pt x="26805" y="33184"/>
                    <a:pt x="26760" y="33180"/>
                  </a:cubicBezTo>
                  <a:lnTo>
                    <a:pt x="26760" y="33180"/>
                  </a:lnTo>
                  <a:cubicBezTo>
                    <a:pt x="26781" y="33201"/>
                    <a:pt x="26803" y="33218"/>
                    <a:pt x="26830" y="33233"/>
                  </a:cubicBezTo>
                  <a:lnTo>
                    <a:pt x="26792" y="33233"/>
                  </a:lnTo>
                  <a:cubicBezTo>
                    <a:pt x="26711" y="33240"/>
                    <a:pt x="26625" y="33240"/>
                    <a:pt x="26545" y="33240"/>
                  </a:cubicBezTo>
                  <a:cubicBezTo>
                    <a:pt x="26572" y="33223"/>
                    <a:pt x="26599" y="33212"/>
                    <a:pt x="26620" y="33196"/>
                  </a:cubicBezTo>
                  <a:lnTo>
                    <a:pt x="26620" y="33196"/>
                  </a:lnTo>
                  <a:cubicBezTo>
                    <a:pt x="26530" y="33215"/>
                    <a:pt x="26439" y="33223"/>
                    <a:pt x="26346" y="33223"/>
                  </a:cubicBezTo>
                  <a:cubicBezTo>
                    <a:pt x="25908" y="33223"/>
                    <a:pt x="25429" y="33046"/>
                    <a:pt x="24950" y="33046"/>
                  </a:cubicBezTo>
                  <a:cubicBezTo>
                    <a:pt x="24632" y="33046"/>
                    <a:pt x="24314" y="33124"/>
                    <a:pt x="24009" y="33384"/>
                  </a:cubicBezTo>
                  <a:cubicBezTo>
                    <a:pt x="23930" y="33393"/>
                    <a:pt x="23853" y="33398"/>
                    <a:pt x="23775" y="33398"/>
                  </a:cubicBezTo>
                  <a:cubicBezTo>
                    <a:pt x="23481" y="33398"/>
                    <a:pt x="23192" y="33323"/>
                    <a:pt x="22908" y="33094"/>
                  </a:cubicBezTo>
                  <a:cubicBezTo>
                    <a:pt x="22354" y="32648"/>
                    <a:pt x="22027" y="31906"/>
                    <a:pt x="21764" y="31267"/>
                  </a:cubicBezTo>
                  <a:cubicBezTo>
                    <a:pt x="21291" y="30106"/>
                    <a:pt x="20979" y="28829"/>
                    <a:pt x="20979" y="27577"/>
                  </a:cubicBezTo>
                  <a:cubicBezTo>
                    <a:pt x="20974" y="26406"/>
                    <a:pt x="21189" y="24762"/>
                    <a:pt x="20190" y="23907"/>
                  </a:cubicBezTo>
                  <a:cubicBezTo>
                    <a:pt x="20168" y="23892"/>
                    <a:pt x="20141" y="23880"/>
                    <a:pt x="20120" y="23865"/>
                  </a:cubicBezTo>
                  <a:cubicBezTo>
                    <a:pt x="20217" y="23853"/>
                    <a:pt x="20237" y="23763"/>
                    <a:pt x="20195" y="23687"/>
                  </a:cubicBezTo>
                  <a:cubicBezTo>
                    <a:pt x="20152" y="23607"/>
                    <a:pt x="19996" y="23585"/>
                    <a:pt x="19873" y="23526"/>
                  </a:cubicBezTo>
                  <a:cubicBezTo>
                    <a:pt x="19798" y="23607"/>
                    <a:pt x="19738" y="23666"/>
                    <a:pt x="19679" y="23731"/>
                  </a:cubicBezTo>
                  <a:cubicBezTo>
                    <a:pt x="19669" y="23731"/>
                    <a:pt x="19659" y="23730"/>
                    <a:pt x="19649" y="23730"/>
                  </a:cubicBezTo>
                  <a:cubicBezTo>
                    <a:pt x="19405" y="23730"/>
                    <a:pt x="19149" y="23803"/>
                    <a:pt x="18927" y="23865"/>
                  </a:cubicBezTo>
                  <a:cubicBezTo>
                    <a:pt x="18671" y="23940"/>
                    <a:pt x="18401" y="24013"/>
                    <a:pt x="18139" y="24013"/>
                  </a:cubicBezTo>
                  <a:cubicBezTo>
                    <a:pt x="17900" y="24013"/>
                    <a:pt x="17668" y="23953"/>
                    <a:pt x="17460" y="23778"/>
                  </a:cubicBezTo>
                  <a:cubicBezTo>
                    <a:pt x="17423" y="23746"/>
                    <a:pt x="17391" y="23714"/>
                    <a:pt x="17363" y="23682"/>
                  </a:cubicBezTo>
                  <a:lnTo>
                    <a:pt x="17363" y="23037"/>
                  </a:lnTo>
                  <a:cubicBezTo>
                    <a:pt x="17547" y="22742"/>
                    <a:pt x="17911" y="22484"/>
                    <a:pt x="18132" y="22371"/>
                  </a:cubicBezTo>
                  <a:cubicBezTo>
                    <a:pt x="18271" y="22301"/>
                    <a:pt x="18325" y="22151"/>
                    <a:pt x="18325" y="22006"/>
                  </a:cubicBezTo>
                  <a:lnTo>
                    <a:pt x="18325" y="21968"/>
                  </a:lnTo>
                  <a:cubicBezTo>
                    <a:pt x="18347" y="22011"/>
                    <a:pt x="18368" y="22048"/>
                    <a:pt x="18395" y="22092"/>
                  </a:cubicBezTo>
                  <a:cubicBezTo>
                    <a:pt x="18363" y="22022"/>
                    <a:pt x="18341" y="21958"/>
                    <a:pt x="18325" y="21887"/>
                  </a:cubicBezTo>
                  <a:cubicBezTo>
                    <a:pt x="18336" y="21485"/>
                    <a:pt x="18400" y="21088"/>
                    <a:pt x="18492" y="20694"/>
                  </a:cubicBezTo>
                  <a:cubicBezTo>
                    <a:pt x="18648" y="20012"/>
                    <a:pt x="18960" y="19357"/>
                    <a:pt x="19147" y="18675"/>
                  </a:cubicBezTo>
                  <a:cubicBezTo>
                    <a:pt x="19297" y="18594"/>
                    <a:pt x="19287" y="18438"/>
                    <a:pt x="19250" y="18267"/>
                  </a:cubicBezTo>
                  <a:cubicBezTo>
                    <a:pt x="19270" y="18148"/>
                    <a:pt x="19287" y="18036"/>
                    <a:pt x="19297" y="17917"/>
                  </a:cubicBezTo>
                  <a:cubicBezTo>
                    <a:pt x="19308" y="17800"/>
                    <a:pt x="19308" y="17697"/>
                    <a:pt x="19297" y="17595"/>
                  </a:cubicBezTo>
                  <a:lnTo>
                    <a:pt x="19297" y="17595"/>
                  </a:lnTo>
                  <a:cubicBezTo>
                    <a:pt x="19346" y="17746"/>
                    <a:pt x="19346" y="17934"/>
                    <a:pt x="19270" y="18170"/>
                  </a:cubicBezTo>
                  <a:cubicBezTo>
                    <a:pt x="19384" y="18105"/>
                    <a:pt x="19475" y="18041"/>
                    <a:pt x="19545" y="17977"/>
                  </a:cubicBezTo>
                  <a:cubicBezTo>
                    <a:pt x="19577" y="17659"/>
                    <a:pt x="19540" y="17374"/>
                    <a:pt x="19432" y="17106"/>
                  </a:cubicBezTo>
                  <a:cubicBezTo>
                    <a:pt x="19335" y="17037"/>
                    <a:pt x="19228" y="16967"/>
                    <a:pt x="19114" y="16908"/>
                  </a:cubicBezTo>
                  <a:cubicBezTo>
                    <a:pt x="19077" y="16886"/>
                    <a:pt x="19040" y="16865"/>
                    <a:pt x="18997" y="16843"/>
                  </a:cubicBezTo>
                  <a:cubicBezTo>
                    <a:pt x="18755" y="16536"/>
                    <a:pt x="18395" y="16300"/>
                    <a:pt x="18035" y="16043"/>
                  </a:cubicBezTo>
                  <a:cubicBezTo>
                    <a:pt x="17750" y="15854"/>
                    <a:pt x="17594" y="15737"/>
                    <a:pt x="17492" y="15581"/>
                  </a:cubicBezTo>
                  <a:cubicBezTo>
                    <a:pt x="17036" y="15054"/>
                    <a:pt x="16885" y="14324"/>
                    <a:pt x="16644" y="13674"/>
                  </a:cubicBezTo>
                  <a:cubicBezTo>
                    <a:pt x="16375" y="12943"/>
                    <a:pt x="15913" y="12465"/>
                    <a:pt x="15333" y="11966"/>
                  </a:cubicBezTo>
                  <a:cubicBezTo>
                    <a:pt x="15182" y="11830"/>
                    <a:pt x="15038" y="11696"/>
                    <a:pt x="14903" y="11552"/>
                  </a:cubicBezTo>
                  <a:cubicBezTo>
                    <a:pt x="14844" y="11369"/>
                    <a:pt x="14731" y="11218"/>
                    <a:pt x="14570" y="11101"/>
                  </a:cubicBezTo>
                  <a:cubicBezTo>
                    <a:pt x="14559" y="11084"/>
                    <a:pt x="14549" y="11068"/>
                    <a:pt x="14537" y="11057"/>
                  </a:cubicBezTo>
                  <a:cubicBezTo>
                    <a:pt x="14286" y="10622"/>
                    <a:pt x="14344" y="10181"/>
                    <a:pt x="14398" y="9725"/>
                  </a:cubicBezTo>
                  <a:cubicBezTo>
                    <a:pt x="14742" y="9397"/>
                    <a:pt x="14812" y="9070"/>
                    <a:pt x="14371" y="8748"/>
                  </a:cubicBezTo>
                  <a:cubicBezTo>
                    <a:pt x="14259" y="8252"/>
                    <a:pt x="14022" y="7775"/>
                    <a:pt x="13850" y="7302"/>
                  </a:cubicBezTo>
                  <a:cubicBezTo>
                    <a:pt x="13597" y="5282"/>
                    <a:pt x="14312" y="3310"/>
                    <a:pt x="14517" y="1312"/>
                  </a:cubicBezTo>
                  <a:lnTo>
                    <a:pt x="14517" y="1297"/>
                  </a:lnTo>
                  <a:cubicBezTo>
                    <a:pt x="13441" y="1076"/>
                    <a:pt x="12389" y="801"/>
                    <a:pt x="11378" y="431"/>
                  </a:cubicBezTo>
                  <a:cubicBezTo>
                    <a:pt x="10981" y="286"/>
                    <a:pt x="10595" y="141"/>
                    <a:pt x="102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717" name="Google Shape;717;p48"/>
            <p:cNvSpPr/>
            <p:nvPr/>
          </p:nvSpPr>
          <p:spPr>
            <a:xfrm>
              <a:off x="4070525" y="3109475"/>
              <a:ext cx="679450" cy="624050"/>
            </a:xfrm>
            <a:custGeom>
              <a:avLst/>
              <a:gdLst/>
              <a:ahLst/>
              <a:cxnLst/>
              <a:rect l="l" t="t" r="r" b="b"/>
              <a:pathLst>
                <a:path w="27178" h="24962" extrusionOk="0">
                  <a:moveTo>
                    <a:pt x="24223" y="0"/>
                  </a:moveTo>
                  <a:cubicBezTo>
                    <a:pt x="21204" y="80"/>
                    <a:pt x="18169" y="28"/>
                    <a:pt x="15172" y="323"/>
                  </a:cubicBezTo>
                  <a:cubicBezTo>
                    <a:pt x="14015" y="435"/>
                    <a:pt x="12862" y="449"/>
                    <a:pt x="11711" y="449"/>
                  </a:cubicBezTo>
                  <a:cubicBezTo>
                    <a:pt x="11329" y="449"/>
                    <a:pt x="10948" y="448"/>
                    <a:pt x="10568" y="448"/>
                  </a:cubicBezTo>
                  <a:cubicBezTo>
                    <a:pt x="9896" y="448"/>
                    <a:pt x="9224" y="452"/>
                    <a:pt x="8552" y="479"/>
                  </a:cubicBezTo>
                  <a:cubicBezTo>
                    <a:pt x="7469" y="522"/>
                    <a:pt x="6384" y="535"/>
                    <a:pt x="5295" y="535"/>
                  </a:cubicBezTo>
                  <a:cubicBezTo>
                    <a:pt x="3668" y="535"/>
                    <a:pt x="2031" y="506"/>
                    <a:pt x="370" y="506"/>
                  </a:cubicBezTo>
                  <a:cubicBezTo>
                    <a:pt x="376" y="623"/>
                    <a:pt x="387" y="737"/>
                    <a:pt x="397" y="849"/>
                  </a:cubicBezTo>
                  <a:cubicBezTo>
                    <a:pt x="273" y="796"/>
                    <a:pt x="161" y="725"/>
                    <a:pt x="64" y="623"/>
                  </a:cubicBezTo>
                  <a:cubicBezTo>
                    <a:pt x="37" y="603"/>
                    <a:pt x="22" y="575"/>
                    <a:pt x="0" y="554"/>
                  </a:cubicBezTo>
                  <a:lnTo>
                    <a:pt x="0" y="554"/>
                  </a:lnTo>
                  <a:cubicBezTo>
                    <a:pt x="27" y="1010"/>
                    <a:pt x="64" y="1466"/>
                    <a:pt x="129" y="1924"/>
                  </a:cubicBezTo>
                  <a:cubicBezTo>
                    <a:pt x="129" y="1940"/>
                    <a:pt x="129" y="1950"/>
                    <a:pt x="134" y="1967"/>
                  </a:cubicBezTo>
                  <a:cubicBezTo>
                    <a:pt x="156" y="2123"/>
                    <a:pt x="177" y="2279"/>
                    <a:pt x="204" y="2440"/>
                  </a:cubicBezTo>
                  <a:cubicBezTo>
                    <a:pt x="290" y="3181"/>
                    <a:pt x="306" y="3928"/>
                    <a:pt x="441" y="4669"/>
                  </a:cubicBezTo>
                  <a:cubicBezTo>
                    <a:pt x="585" y="5480"/>
                    <a:pt x="854" y="6281"/>
                    <a:pt x="967" y="7102"/>
                  </a:cubicBezTo>
                  <a:lnTo>
                    <a:pt x="945" y="7102"/>
                  </a:lnTo>
                  <a:cubicBezTo>
                    <a:pt x="1096" y="9928"/>
                    <a:pt x="1096" y="12748"/>
                    <a:pt x="821" y="15569"/>
                  </a:cubicBezTo>
                  <a:cubicBezTo>
                    <a:pt x="821" y="15730"/>
                    <a:pt x="816" y="15891"/>
                    <a:pt x="811" y="16053"/>
                  </a:cubicBezTo>
                  <a:cubicBezTo>
                    <a:pt x="816" y="16122"/>
                    <a:pt x="811" y="16192"/>
                    <a:pt x="811" y="16256"/>
                  </a:cubicBezTo>
                  <a:cubicBezTo>
                    <a:pt x="806" y="16429"/>
                    <a:pt x="801" y="16606"/>
                    <a:pt x="796" y="16777"/>
                  </a:cubicBezTo>
                  <a:cubicBezTo>
                    <a:pt x="796" y="17702"/>
                    <a:pt x="774" y="18626"/>
                    <a:pt x="789" y="19549"/>
                  </a:cubicBezTo>
                  <a:cubicBezTo>
                    <a:pt x="796" y="19819"/>
                    <a:pt x="725" y="19963"/>
                    <a:pt x="575" y="20012"/>
                  </a:cubicBezTo>
                  <a:cubicBezTo>
                    <a:pt x="558" y="20007"/>
                    <a:pt x="543" y="19995"/>
                    <a:pt x="526" y="19990"/>
                  </a:cubicBezTo>
                  <a:lnTo>
                    <a:pt x="526" y="19990"/>
                  </a:lnTo>
                  <a:cubicBezTo>
                    <a:pt x="526" y="20033"/>
                    <a:pt x="531" y="20071"/>
                    <a:pt x="538" y="20104"/>
                  </a:cubicBezTo>
                  <a:lnTo>
                    <a:pt x="543" y="20168"/>
                  </a:lnTo>
                  <a:cubicBezTo>
                    <a:pt x="553" y="20297"/>
                    <a:pt x="612" y="20404"/>
                    <a:pt x="699" y="20490"/>
                  </a:cubicBezTo>
                  <a:cubicBezTo>
                    <a:pt x="723" y="20493"/>
                    <a:pt x="745" y="20494"/>
                    <a:pt x="768" y="20494"/>
                  </a:cubicBezTo>
                  <a:cubicBezTo>
                    <a:pt x="791" y="20494"/>
                    <a:pt x="814" y="20493"/>
                    <a:pt x="838" y="20490"/>
                  </a:cubicBezTo>
                  <a:cubicBezTo>
                    <a:pt x="924" y="20474"/>
                    <a:pt x="977" y="20447"/>
                    <a:pt x="1010" y="20409"/>
                  </a:cubicBezTo>
                  <a:cubicBezTo>
                    <a:pt x="1949" y="20441"/>
                    <a:pt x="2938" y="20619"/>
                    <a:pt x="3664" y="21237"/>
                  </a:cubicBezTo>
                  <a:cubicBezTo>
                    <a:pt x="3729" y="21425"/>
                    <a:pt x="3782" y="21644"/>
                    <a:pt x="3739" y="21827"/>
                  </a:cubicBezTo>
                  <a:cubicBezTo>
                    <a:pt x="3648" y="22209"/>
                    <a:pt x="3717" y="22623"/>
                    <a:pt x="3717" y="23025"/>
                  </a:cubicBezTo>
                  <a:cubicBezTo>
                    <a:pt x="3717" y="23456"/>
                    <a:pt x="3690" y="24396"/>
                    <a:pt x="3690" y="24830"/>
                  </a:cubicBezTo>
                  <a:cubicBezTo>
                    <a:pt x="3746" y="24934"/>
                    <a:pt x="3871" y="24962"/>
                    <a:pt x="3987" y="24962"/>
                  </a:cubicBezTo>
                  <a:cubicBezTo>
                    <a:pt x="4118" y="24962"/>
                    <a:pt x="4238" y="24927"/>
                    <a:pt x="4238" y="24927"/>
                  </a:cubicBezTo>
                  <a:lnTo>
                    <a:pt x="4314" y="24847"/>
                  </a:lnTo>
                  <a:cubicBezTo>
                    <a:pt x="4314" y="24847"/>
                    <a:pt x="4573" y="24781"/>
                    <a:pt x="4795" y="24781"/>
                  </a:cubicBezTo>
                  <a:cubicBezTo>
                    <a:pt x="4812" y="24781"/>
                    <a:pt x="4829" y="24782"/>
                    <a:pt x="4845" y="24783"/>
                  </a:cubicBezTo>
                  <a:cubicBezTo>
                    <a:pt x="5284" y="24804"/>
                    <a:pt x="5722" y="24811"/>
                    <a:pt x="6160" y="24811"/>
                  </a:cubicBezTo>
                  <a:cubicBezTo>
                    <a:pt x="6781" y="24811"/>
                    <a:pt x="7401" y="24798"/>
                    <a:pt x="8021" y="24798"/>
                  </a:cubicBezTo>
                  <a:cubicBezTo>
                    <a:pt x="8294" y="24803"/>
                    <a:pt x="8569" y="24815"/>
                    <a:pt x="8842" y="24820"/>
                  </a:cubicBezTo>
                  <a:cubicBezTo>
                    <a:pt x="9321" y="24771"/>
                    <a:pt x="9841" y="24745"/>
                    <a:pt x="10444" y="24745"/>
                  </a:cubicBezTo>
                  <a:cubicBezTo>
                    <a:pt x="10964" y="24745"/>
                    <a:pt x="11502" y="24761"/>
                    <a:pt x="12018" y="24783"/>
                  </a:cubicBezTo>
                  <a:cubicBezTo>
                    <a:pt x="12109" y="24783"/>
                    <a:pt x="12200" y="24788"/>
                    <a:pt x="12291" y="24788"/>
                  </a:cubicBezTo>
                  <a:cubicBezTo>
                    <a:pt x="12581" y="24761"/>
                    <a:pt x="12877" y="24734"/>
                    <a:pt x="13167" y="24686"/>
                  </a:cubicBezTo>
                  <a:cubicBezTo>
                    <a:pt x="14451" y="24642"/>
                    <a:pt x="15735" y="24584"/>
                    <a:pt x="17019" y="24562"/>
                  </a:cubicBezTo>
                  <a:cubicBezTo>
                    <a:pt x="17617" y="24552"/>
                    <a:pt x="18293" y="24437"/>
                    <a:pt x="18896" y="24437"/>
                  </a:cubicBezTo>
                  <a:cubicBezTo>
                    <a:pt x="19301" y="24437"/>
                    <a:pt x="19673" y="24489"/>
                    <a:pt x="19968" y="24659"/>
                  </a:cubicBezTo>
                  <a:cubicBezTo>
                    <a:pt x="20012" y="24637"/>
                    <a:pt x="20059" y="24621"/>
                    <a:pt x="20103" y="24594"/>
                  </a:cubicBezTo>
                  <a:cubicBezTo>
                    <a:pt x="20065" y="24396"/>
                    <a:pt x="20044" y="24197"/>
                    <a:pt x="20027" y="23992"/>
                  </a:cubicBezTo>
                  <a:cubicBezTo>
                    <a:pt x="20302" y="23746"/>
                    <a:pt x="20463" y="23359"/>
                    <a:pt x="20511" y="22784"/>
                  </a:cubicBezTo>
                  <a:cubicBezTo>
                    <a:pt x="20533" y="22569"/>
                    <a:pt x="20522" y="22353"/>
                    <a:pt x="20522" y="22139"/>
                  </a:cubicBezTo>
                  <a:cubicBezTo>
                    <a:pt x="19990" y="21961"/>
                    <a:pt x="20054" y="21483"/>
                    <a:pt x="19985" y="21064"/>
                  </a:cubicBezTo>
                  <a:cubicBezTo>
                    <a:pt x="18911" y="20028"/>
                    <a:pt x="19898" y="19663"/>
                    <a:pt x="20463" y="19157"/>
                  </a:cubicBezTo>
                  <a:cubicBezTo>
                    <a:pt x="20554" y="19033"/>
                    <a:pt x="20651" y="18911"/>
                    <a:pt x="20753" y="18787"/>
                  </a:cubicBezTo>
                  <a:cubicBezTo>
                    <a:pt x="20640" y="18599"/>
                    <a:pt x="20592" y="18421"/>
                    <a:pt x="20580" y="18255"/>
                  </a:cubicBezTo>
                  <a:cubicBezTo>
                    <a:pt x="20575" y="18126"/>
                    <a:pt x="20592" y="18002"/>
                    <a:pt x="20629" y="17885"/>
                  </a:cubicBezTo>
                  <a:cubicBezTo>
                    <a:pt x="20780" y="17337"/>
                    <a:pt x="21284" y="16864"/>
                    <a:pt x="21333" y="16288"/>
                  </a:cubicBezTo>
                  <a:cubicBezTo>
                    <a:pt x="21532" y="15472"/>
                    <a:pt x="21579" y="14559"/>
                    <a:pt x="22670" y="14371"/>
                  </a:cubicBezTo>
                  <a:cubicBezTo>
                    <a:pt x="22843" y="14198"/>
                    <a:pt x="23020" y="14027"/>
                    <a:pt x="23191" y="13856"/>
                  </a:cubicBezTo>
                  <a:cubicBezTo>
                    <a:pt x="23352" y="13045"/>
                    <a:pt x="22869" y="12088"/>
                    <a:pt x="23734" y="11443"/>
                  </a:cubicBezTo>
                  <a:cubicBezTo>
                    <a:pt x="24036" y="10997"/>
                    <a:pt x="24395" y="10573"/>
                    <a:pt x="24701" y="10127"/>
                  </a:cubicBezTo>
                  <a:cubicBezTo>
                    <a:pt x="24874" y="10052"/>
                    <a:pt x="25050" y="9993"/>
                    <a:pt x="25228" y="9944"/>
                  </a:cubicBezTo>
                  <a:cubicBezTo>
                    <a:pt x="25147" y="9832"/>
                    <a:pt x="25088" y="9703"/>
                    <a:pt x="25045" y="9557"/>
                  </a:cubicBezTo>
                  <a:cubicBezTo>
                    <a:pt x="25110" y="9434"/>
                    <a:pt x="25169" y="9311"/>
                    <a:pt x="25217" y="9182"/>
                  </a:cubicBezTo>
                  <a:cubicBezTo>
                    <a:pt x="25298" y="8639"/>
                    <a:pt x="25308" y="8101"/>
                    <a:pt x="25233" y="7543"/>
                  </a:cubicBezTo>
                  <a:cubicBezTo>
                    <a:pt x="25184" y="7188"/>
                    <a:pt x="25157" y="6920"/>
                    <a:pt x="25395" y="6635"/>
                  </a:cubicBezTo>
                  <a:cubicBezTo>
                    <a:pt x="25658" y="6318"/>
                    <a:pt x="25985" y="6184"/>
                    <a:pt x="26184" y="5775"/>
                  </a:cubicBezTo>
                  <a:cubicBezTo>
                    <a:pt x="26313" y="5507"/>
                    <a:pt x="26431" y="5227"/>
                    <a:pt x="26570" y="4964"/>
                  </a:cubicBezTo>
                  <a:cubicBezTo>
                    <a:pt x="26828" y="4481"/>
                    <a:pt x="27054" y="4013"/>
                    <a:pt x="27178" y="3504"/>
                  </a:cubicBezTo>
                  <a:cubicBezTo>
                    <a:pt x="27135" y="3385"/>
                    <a:pt x="27071" y="3310"/>
                    <a:pt x="26979" y="3256"/>
                  </a:cubicBezTo>
                  <a:cubicBezTo>
                    <a:pt x="26984" y="3219"/>
                    <a:pt x="26995" y="3175"/>
                    <a:pt x="27001" y="3137"/>
                  </a:cubicBezTo>
                  <a:lnTo>
                    <a:pt x="27001" y="3137"/>
                  </a:lnTo>
                  <a:cubicBezTo>
                    <a:pt x="26962" y="3164"/>
                    <a:pt x="26920" y="3186"/>
                    <a:pt x="26877" y="3213"/>
                  </a:cubicBezTo>
                  <a:cubicBezTo>
                    <a:pt x="26797" y="3188"/>
                    <a:pt x="26706" y="3177"/>
                    <a:pt x="26604" y="3177"/>
                  </a:cubicBezTo>
                  <a:cubicBezTo>
                    <a:pt x="26487" y="3177"/>
                    <a:pt x="26355" y="3192"/>
                    <a:pt x="26211" y="3219"/>
                  </a:cubicBezTo>
                  <a:cubicBezTo>
                    <a:pt x="25576" y="3331"/>
                    <a:pt x="24932" y="3363"/>
                    <a:pt x="24287" y="3407"/>
                  </a:cubicBezTo>
                  <a:cubicBezTo>
                    <a:pt x="24068" y="3315"/>
                    <a:pt x="23858" y="3192"/>
                    <a:pt x="23675" y="3041"/>
                  </a:cubicBezTo>
                  <a:cubicBezTo>
                    <a:pt x="23605" y="2981"/>
                    <a:pt x="23552" y="2901"/>
                    <a:pt x="23520" y="2820"/>
                  </a:cubicBezTo>
                  <a:cubicBezTo>
                    <a:pt x="23557" y="2684"/>
                    <a:pt x="23636" y="2592"/>
                    <a:pt x="23804" y="2592"/>
                  </a:cubicBezTo>
                  <a:cubicBezTo>
                    <a:pt x="23854" y="2592"/>
                    <a:pt x="23911" y="2600"/>
                    <a:pt x="23976" y="2616"/>
                  </a:cubicBezTo>
                  <a:cubicBezTo>
                    <a:pt x="23902" y="2401"/>
                    <a:pt x="23980" y="2339"/>
                    <a:pt x="24121" y="2339"/>
                  </a:cubicBezTo>
                  <a:cubicBezTo>
                    <a:pt x="24163" y="2339"/>
                    <a:pt x="24211" y="2345"/>
                    <a:pt x="24261" y="2353"/>
                  </a:cubicBezTo>
                  <a:cubicBezTo>
                    <a:pt x="24341" y="1902"/>
                    <a:pt x="24718" y="1746"/>
                    <a:pt x="25061" y="1563"/>
                  </a:cubicBezTo>
                  <a:cubicBezTo>
                    <a:pt x="25179" y="1086"/>
                    <a:pt x="24911" y="682"/>
                    <a:pt x="24798" y="253"/>
                  </a:cubicBezTo>
                  <a:cubicBezTo>
                    <a:pt x="24604" y="156"/>
                    <a:pt x="24411" y="0"/>
                    <a:pt x="242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718" name="Google Shape;718;p48"/>
            <p:cNvSpPr/>
            <p:nvPr/>
          </p:nvSpPr>
          <p:spPr>
            <a:xfrm>
              <a:off x="4696650" y="2976750"/>
              <a:ext cx="1106175" cy="382425"/>
            </a:xfrm>
            <a:custGeom>
              <a:avLst/>
              <a:gdLst/>
              <a:ahLst/>
              <a:cxnLst/>
              <a:rect l="l" t="t" r="r" b="b"/>
              <a:pathLst>
                <a:path w="44247" h="15297" extrusionOk="0">
                  <a:moveTo>
                    <a:pt x="43640" y="1"/>
                  </a:moveTo>
                  <a:cubicBezTo>
                    <a:pt x="43406" y="1"/>
                    <a:pt x="43127" y="160"/>
                    <a:pt x="42908" y="168"/>
                  </a:cubicBezTo>
                  <a:cubicBezTo>
                    <a:pt x="40791" y="264"/>
                    <a:pt x="38707" y="587"/>
                    <a:pt x="36617" y="921"/>
                  </a:cubicBezTo>
                  <a:cubicBezTo>
                    <a:pt x="36542" y="872"/>
                    <a:pt x="36466" y="812"/>
                    <a:pt x="36402" y="737"/>
                  </a:cubicBezTo>
                  <a:cubicBezTo>
                    <a:pt x="36069" y="877"/>
                    <a:pt x="35730" y="1006"/>
                    <a:pt x="35387" y="1119"/>
                  </a:cubicBezTo>
                  <a:cubicBezTo>
                    <a:pt x="33989" y="1340"/>
                    <a:pt x="32593" y="1548"/>
                    <a:pt x="31185" y="1683"/>
                  </a:cubicBezTo>
                  <a:cubicBezTo>
                    <a:pt x="27919" y="1995"/>
                    <a:pt x="24653" y="2269"/>
                    <a:pt x="21381" y="2564"/>
                  </a:cubicBezTo>
                  <a:cubicBezTo>
                    <a:pt x="20054" y="2666"/>
                    <a:pt x="18728" y="2768"/>
                    <a:pt x="17401" y="2870"/>
                  </a:cubicBezTo>
                  <a:cubicBezTo>
                    <a:pt x="15901" y="3252"/>
                    <a:pt x="14359" y="3198"/>
                    <a:pt x="12845" y="3365"/>
                  </a:cubicBezTo>
                  <a:cubicBezTo>
                    <a:pt x="12648" y="3275"/>
                    <a:pt x="12471" y="3239"/>
                    <a:pt x="12305" y="3239"/>
                  </a:cubicBezTo>
                  <a:cubicBezTo>
                    <a:pt x="12280" y="3239"/>
                    <a:pt x="12256" y="3240"/>
                    <a:pt x="12232" y="3241"/>
                  </a:cubicBezTo>
                  <a:cubicBezTo>
                    <a:pt x="11674" y="3279"/>
                    <a:pt x="11239" y="3730"/>
                    <a:pt x="10756" y="4010"/>
                  </a:cubicBezTo>
                  <a:lnTo>
                    <a:pt x="10749" y="4010"/>
                  </a:lnTo>
                  <a:cubicBezTo>
                    <a:pt x="10541" y="4399"/>
                    <a:pt x="10242" y="4474"/>
                    <a:pt x="9922" y="4474"/>
                  </a:cubicBezTo>
                  <a:cubicBezTo>
                    <a:pt x="9723" y="4474"/>
                    <a:pt x="9516" y="4445"/>
                    <a:pt x="9318" y="4445"/>
                  </a:cubicBezTo>
                  <a:cubicBezTo>
                    <a:pt x="9242" y="4445"/>
                    <a:pt x="9167" y="4449"/>
                    <a:pt x="9095" y="4461"/>
                  </a:cubicBezTo>
                  <a:cubicBezTo>
                    <a:pt x="7409" y="4729"/>
                    <a:pt x="5656" y="4584"/>
                    <a:pt x="3992" y="5046"/>
                  </a:cubicBezTo>
                  <a:cubicBezTo>
                    <a:pt x="3928" y="5009"/>
                    <a:pt x="3858" y="4960"/>
                    <a:pt x="3799" y="4896"/>
                  </a:cubicBezTo>
                  <a:cubicBezTo>
                    <a:pt x="3787" y="4960"/>
                    <a:pt x="3782" y="5035"/>
                    <a:pt x="3777" y="5111"/>
                  </a:cubicBezTo>
                  <a:cubicBezTo>
                    <a:pt x="3600" y="5164"/>
                    <a:pt x="3422" y="5223"/>
                    <a:pt x="3251" y="5293"/>
                  </a:cubicBezTo>
                  <a:cubicBezTo>
                    <a:pt x="3229" y="5508"/>
                    <a:pt x="3213" y="5723"/>
                    <a:pt x="2981" y="5825"/>
                  </a:cubicBezTo>
                  <a:cubicBezTo>
                    <a:pt x="2879" y="6427"/>
                    <a:pt x="2788" y="7028"/>
                    <a:pt x="2676" y="7625"/>
                  </a:cubicBezTo>
                  <a:cubicBezTo>
                    <a:pt x="2665" y="7684"/>
                    <a:pt x="2643" y="7749"/>
                    <a:pt x="2633" y="7807"/>
                  </a:cubicBezTo>
                  <a:cubicBezTo>
                    <a:pt x="2450" y="8065"/>
                    <a:pt x="2219" y="8280"/>
                    <a:pt x="1956" y="8446"/>
                  </a:cubicBezTo>
                  <a:cubicBezTo>
                    <a:pt x="1950" y="8484"/>
                    <a:pt x="1939" y="8528"/>
                    <a:pt x="1934" y="8565"/>
                  </a:cubicBezTo>
                  <a:cubicBezTo>
                    <a:pt x="2026" y="8619"/>
                    <a:pt x="2090" y="8694"/>
                    <a:pt x="2133" y="8813"/>
                  </a:cubicBezTo>
                  <a:cubicBezTo>
                    <a:pt x="2009" y="9322"/>
                    <a:pt x="1783" y="9790"/>
                    <a:pt x="1525" y="10273"/>
                  </a:cubicBezTo>
                  <a:cubicBezTo>
                    <a:pt x="1386" y="10536"/>
                    <a:pt x="1268" y="10816"/>
                    <a:pt x="1139" y="11084"/>
                  </a:cubicBezTo>
                  <a:cubicBezTo>
                    <a:pt x="940" y="11493"/>
                    <a:pt x="613" y="11627"/>
                    <a:pt x="350" y="11944"/>
                  </a:cubicBezTo>
                  <a:cubicBezTo>
                    <a:pt x="112" y="12229"/>
                    <a:pt x="139" y="12497"/>
                    <a:pt x="188" y="12852"/>
                  </a:cubicBezTo>
                  <a:cubicBezTo>
                    <a:pt x="263" y="13410"/>
                    <a:pt x="253" y="13948"/>
                    <a:pt x="172" y="14491"/>
                  </a:cubicBezTo>
                  <a:cubicBezTo>
                    <a:pt x="124" y="14620"/>
                    <a:pt x="65" y="14743"/>
                    <a:pt x="0" y="14866"/>
                  </a:cubicBezTo>
                  <a:cubicBezTo>
                    <a:pt x="43" y="15012"/>
                    <a:pt x="102" y="15141"/>
                    <a:pt x="183" y="15253"/>
                  </a:cubicBezTo>
                  <a:cubicBezTo>
                    <a:pt x="397" y="15188"/>
                    <a:pt x="618" y="15146"/>
                    <a:pt x="833" y="15113"/>
                  </a:cubicBezTo>
                  <a:cubicBezTo>
                    <a:pt x="1106" y="15251"/>
                    <a:pt x="1438" y="15296"/>
                    <a:pt x="1796" y="15296"/>
                  </a:cubicBezTo>
                  <a:cubicBezTo>
                    <a:pt x="2345" y="15296"/>
                    <a:pt x="2952" y="15190"/>
                    <a:pt x="3492" y="15151"/>
                  </a:cubicBezTo>
                  <a:cubicBezTo>
                    <a:pt x="6146" y="14963"/>
                    <a:pt x="8795" y="14769"/>
                    <a:pt x="11443" y="14560"/>
                  </a:cubicBezTo>
                  <a:cubicBezTo>
                    <a:pt x="11497" y="14598"/>
                    <a:pt x="11555" y="14630"/>
                    <a:pt x="11604" y="14673"/>
                  </a:cubicBezTo>
                  <a:cubicBezTo>
                    <a:pt x="11658" y="14625"/>
                    <a:pt x="11711" y="14576"/>
                    <a:pt x="11781" y="14538"/>
                  </a:cubicBezTo>
                  <a:cubicBezTo>
                    <a:pt x="16305" y="14179"/>
                    <a:pt x="20823" y="13782"/>
                    <a:pt x="25336" y="13276"/>
                  </a:cubicBezTo>
                  <a:cubicBezTo>
                    <a:pt x="25427" y="13314"/>
                    <a:pt x="25519" y="13351"/>
                    <a:pt x="25588" y="13405"/>
                  </a:cubicBezTo>
                  <a:cubicBezTo>
                    <a:pt x="25648" y="13335"/>
                    <a:pt x="25706" y="13281"/>
                    <a:pt x="25776" y="13228"/>
                  </a:cubicBezTo>
                  <a:cubicBezTo>
                    <a:pt x="27076" y="13083"/>
                    <a:pt x="28376" y="12927"/>
                    <a:pt x="29677" y="12760"/>
                  </a:cubicBezTo>
                  <a:cubicBezTo>
                    <a:pt x="30074" y="12713"/>
                    <a:pt x="30359" y="12589"/>
                    <a:pt x="30590" y="12423"/>
                  </a:cubicBezTo>
                  <a:cubicBezTo>
                    <a:pt x="30751" y="12401"/>
                    <a:pt x="30907" y="12379"/>
                    <a:pt x="31068" y="12358"/>
                  </a:cubicBezTo>
                  <a:cubicBezTo>
                    <a:pt x="31014" y="12277"/>
                    <a:pt x="30971" y="12180"/>
                    <a:pt x="30934" y="12078"/>
                  </a:cubicBezTo>
                  <a:cubicBezTo>
                    <a:pt x="31100" y="11868"/>
                    <a:pt x="31234" y="11617"/>
                    <a:pt x="31373" y="11352"/>
                  </a:cubicBezTo>
                  <a:cubicBezTo>
                    <a:pt x="31599" y="11218"/>
                    <a:pt x="31777" y="11004"/>
                    <a:pt x="31986" y="10843"/>
                  </a:cubicBezTo>
                  <a:cubicBezTo>
                    <a:pt x="31991" y="10843"/>
                    <a:pt x="31991" y="10837"/>
                    <a:pt x="31997" y="10837"/>
                  </a:cubicBezTo>
                  <a:cubicBezTo>
                    <a:pt x="32013" y="10826"/>
                    <a:pt x="32023" y="10816"/>
                    <a:pt x="32040" y="10811"/>
                  </a:cubicBezTo>
                  <a:cubicBezTo>
                    <a:pt x="32072" y="10789"/>
                    <a:pt x="32099" y="10767"/>
                    <a:pt x="32137" y="10752"/>
                  </a:cubicBezTo>
                  <a:cubicBezTo>
                    <a:pt x="32164" y="10735"/>
                    <a:pt x="32196" y="10725"/>
                    <a:pt x="32223" y="10708"/>
                  </a:cubicBezTo>
                  <a:cubicBezTo>
                    <a:pt x="32244" y="10703"/>
                    <a:pt x="32266" y="10692"/>
                    <a:pt x="32288" y="10687"/>
                  </a:cubicBezTo>
                  <a:cubicBezTo>
                    <a:pt x="32340" y="10670"/>
                    <a:pt x="32395" y="10660"/>
                    <a:pt x="32454" y="10655"/>
                  </a:cubicBezTo>
                  <a:cubicBezTo>
                    <a:pt x="32464" y="10569"/>
                    <a:pt x="32475" y="10482"/>
                    <a:pt x="32486" y="10392"/>
                  </a:cubicBezTo>
                  <a:cubicBezTo>
                    <a:pt x="32432" y="10102"/>
                    <a:pt x="32164" y="9780"/>
                    <a:pt x="32588" y="9542"/>
                  </a:cubicBezTo>
                  <a:cubicBezTo>
                    <a:pt x="32620" y="8677"/>
                    <a:pt x="33367" y="8565"/>
                    <a:pt x="33947" y="8317"/>
                  </a:cubicBezTo>
                  <a:cubicBezTo>
                    <a:pt x="34549" y="8060"/>
                    <a:pt x="35189" y="7878"/>
                    <a:pt x="35806" y="7668"/>
                  </a:cubicBezTo>
                  <a:cubicBezTo>
                    <a:pt x="35891" y="7581"/>
                    <a:pt x="35972" y="7501"/>
                    <a:pt x="36059" y="7415"/>
                  </a:cubicBezTo>
                  <a:lnTo>
                    <a:pt x="36052" y="7415"/>
                  </a:lnTo>
                  <a:cubicBezTo>
                    <a:pt x="36157" y="7249"/>
                    <a:pt x="36273" y="7105"/>
                    <a:pt x="36459" y="7105"/>
                  </a:cubicBezTo>
                  <a:cubicBezTo>
                    <a:pt x="36502" y="7105"/>
                    <a:pt x="36549" y="7113"/>
                    <a:pt x="36600" y="7130"/>
                  </a:cubicBezTo>
                  <a:cubicBezTo>
                    <a:pt x="36786" y="6727"/>
                    <a:pt x="37106" y="6592"/>
                    <a:pt x="37496" y="6592"/>
                  </a:cubicBezTo>
                  <a:cubicBezTo>
                    <a:pt x="37548" y="6592"/>
                    <a:pt x="37600" y="6594"/>
                    <a:pt x="37654" y="6599"/>
                  </a:cubicBezTo>
                  <a:cubicBezTo>
                    <a:pt x="37584" y="6120"/>
                    <a:pt x="37928" y="5857"/>
                    <a:pt x="38191" y="5551"/>
                  </a:cubicBezTo>
                  <a:cubicBezTo>
                    <a:pt x="38255" y="5321"/>
                    <a:pt x="38400" y="5246"/>
                    <a:pt x="38582" y="5246"/>
                  </a:cubicBezTo>
                  <a:cubicBezTo>
                    <a:pt x="38631" y="5246"/>
                    <a:pt x="38682" y="5252"/>
                    <a:pt x="38734" y="5260"/>
                  </a:cubicBezTo>
                  <a:cubicBezTo>
                    <a:pt x="38970" y="4246"/>
                    <a:pt x="40039" y="4665"/>
                    <a:pt x="40597" y="4208"/>
                  </a:cubicBezTo>
                  <a:cubicBezTo>
                    <a:pt x="40683" y="4030"/>
                    <a:pt x="40784" y="3885"/>
                    <a:pt x="40961" y="3885"/>
                  </a:cubicBezTo>
                  <a:cubicBezTo>
                    <a:pt x="41008" y="3885"/>
                    <a:pt x="41061" y="3895"/>
                    <a:pt x="41119" y="3918"/>
                  </a:cubicBezTo>
                  <a:cubicBezTo>
                    <a:pt x="41055" y="3671"/>
                    <a:pt x="41254" y="3693"/>
                    <a:pt x="41403" y="3666"/>
                  </a:cubicBezTo>
                  <a:cubicBezTo>
                    <a:pt x="41720" y="3187"/>
                    <a:pt x="42397" y="3591"/>
                    <a:pt x="42731" y="3150"/>
                  </a:cubicBezTo>
                  <a:cubicBezTo>
                    <a:pt x="42747" y="2929"/>
                    <a:pt x="42741" y="2699"/>
                    <a:pt x="42999" y="2602"/>
                  </a:cubicBezTo>
                  <a:cubicBezTo>
                    <a:pt x="43010" y="2381"/>
                    <a:pt x="43010" y="2156"/>
                    <a:pt x="43273" y="2064"/>
                  </a:cubicBezTo>
                  <a:cubicBezTo>
                    <a:pt x="43349" y="1962"/>
                    <a:pt x="43402" y="1823"/>
                    <a:pt x="43498" y="1791"/>
                  </a:cubicBezTo>
                  <a:cubicBezTo>
                    <a:pt x="44246" y="1521"/>
                    <a:pt x="44187" y="894"/>
                    <a:pt x="44031" y="361"/>
                  </a:cubicBezTo>
                  <a:cubicBezTo>
                    <a:pt x="43993" y="222"/>
                    <a:pt x="43939" y="135"/>
                    <a:pt x="43875" y="83"/>
                  </a:cubicBezTo>
                  <a:cubicBezTo>
                    <a:pt x="43806" y="23"/>
                    <a:pt x="43726" y="1"/>
                    <a:pt x="436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719" name="Google Shape;719;p48"/>
            <p:cNvSpPr/>
            <p:nvPr/>
          </p:nvSpPr>
          <p:spPr>
            <a:xfrm>
              <a:off x="1957075" y="1520175"/>
              <a:ext cx="952250" cy="780950"/>
            </a:xfrm>
            <a:custGeom>
              <a:avLst/>
              <a:gdLst/>
              <a:ahLst/>
              <a:cxnLst/>
              <a:rect l="l" t="t" r="r" b="b"/>
              <a:pathLst>
                <a:path w="38090" h="31238" extrusionOk="0">
                  <a:moveTo>
                    <a:pt x="4618" y="1"/>
                  </a:moveTo>
                  <a:cubicBezTo>
                    <a:pt x="4004" y="1"/>
                    <a:pt x="3742" y="329"/>
                    <a:pt x="3675" y="986"/>
                  </a:cubicBezTo>
                  <a:cubicBezTo>
                    <a:pt x="3606" y="1658"/>
                    <a:pt x="3655" y="2357"/>
                    <a:pt x="3283" y="2952"/>
                  </a:cubicBezTo>
                  <a:cubicBezTo>
                    <a:pt x="3256" y="2920"/>
                    <a:pt x="3236" y="2883"/>
                    <a:pt x="3208" y="2845"/>
                  </a:cubicBezTo>
                  <a:cubicBezTo>
                    <a:pt x="3181" y="3017"/>
                    <a:pt x="3159" y="3195"/>
                    <a:pt x="3132" y="3366"/>
                  </a:cubicBezTo>
                  <a:cubicBezTo>
                    <a:pt x="3176" y="3614"/>
                    <a:pt x="3241" y="3860"/>
                    <a:pt x="3208" y="4092"/>
                  </a:cubicBezTo>
                  <a:cubicBezTo>
                    <a:pt x="2526" y="9131"/>
                    <a:pt x="1801" y="14164"/>
                    <a:pt x="1146" y="19209"/>
                  </a:cubicBezTo>
                  <a:cubicBezTo>
                    <a:pt x="1076" y="19773"/>
                    <a:pt x="941" y="20170"/>
                    <a:pt x="657" y="20343"/>
                  </a:cubicBezTo>
                  <a:cubicBezTo>
                    <a:pt x="645" y="20385"/>
                    <a:pt x="640" y="20428"/>
                    <a:pt x="630" y="20466"/>
                  </a:cubicBezTo>
                  <a:cubicBezTo>
                    <a:pt x="839" y="20757"/>
                    <a:pt x="947" y="21062"/>
                    <a:pt x="984" y="21374"/>
                  </a:cubicBezTo>
                  <a:cubicBezTo>
                    <a:pt x="630" y="23013"/>
                    <a:pt x="238" y="24650"/>
                    <a:pt x="17" y="26316"/>
                  </a:cubicBezTo>
                  <a:cubicBezTo>
                    <a:pt x="12" y="26326"/>
                    <a:pt x="12" y="26343"/>
                    <a:pt x="6" y="26354"/>
                  </a:cubicBezTo>
                  <a:cubicBezTo>
                    <a:pt x="1" y="26601"/>
                    <a:pt x="77" y="26832"/>
                    <a:pt x="382" y="26978"/>
                  </a:cubicBezTo>
                  <a:cubicBezTo>
                    <a:pt x="640" y="27100"/>
                    <a:pt x="908" y="27181"/>
                    <a:pt x="1188" y="27224"/>
                  </a:cubicBezTo>
                  <a:cubicBezTo>
                    <a:pt x="1661" y="27293"/>
                    <a:pt x="2150" y="27300"/>
                    <a:pt x="2623" y="27385"/>
                  </a:cubicBezTo>
                  <a:cubicBezTo>
                    <a:pt x="2849" y="27429"/>
                    <a:pt x="3074" y="27477"/>
                    <a:pt x="3300" y="27526"/>
                  </a:cubicBezTo>
                  <a:cubicBezTo>
                    <a:pt x="5266" y="27836"/>
                    <a:pt x="7232" y="28153"/>
                    <a:pt x="9204" y="28454"/>
                  </a:cubicBezTo>
                  <a:cubicBezTo>
                    <a:pt x="9328" y="28476"/>
                    <a:pt x="9457" y="28493"/>
                    <a:pt x="9585" y="28508"/>
                  </a:cubicBezTo>
                  <a:cubicBezTo>
                    <a:pt x="9665" y="28572"/>
                    <a:pt x="9747" y="28642"/>
                    <a:pt x="9811" y="28728"/>
                  </a:cubicBezTo>
                  <a:cubicBezTo>
                    <a:pt x="9864" y="28674"/>
                    <a:pt x="9928" y="28621"/>
                    <a:pt x="9993" y="28578"/>
                  </a:cubicBezTo>
                  <a:cubicBezTo>
                    <a:pt x="10005" y="28572"/>
                    <a:pt x="10010" y="28567"/>
                    <a:pt x="10020" y="28562"/>
                  </a:cubicBezTo>
                  <a:cubicBezTo>
                    <a:pt x="10514" y="28621"/>
                    <a:pt x="11014" y="28669"/>
                    <a:pt x="11508" y="28723"/>
                  </a:cubicBezTo>
                  <a:cubicBezTo>
                    <a:pt x="11525" y="28723"/>
                    <a:pt x="11542" y="28723"/>
                    <a:pt x="11559" y="28723"/>
                  </a:cubicBezTo>
                  <a:cubicBezTo>
                    <a:pt x="12030" y="28723"/>
                    <a:pt x="12492" y="28791"/>
                    <a:pt x="12953" y="28868"/>
                  </a:cubicBezTo>
                  <a:cubicBezTo>
                    <a:pt x="15505" y="29158"/>
                    <a:pt x="18063" y="29448"/>
                    <a:pt x="20614" y="29738"/>
                  </a:cubicBezTo>
                  <a:lnTo>
                    <a:pt x="20957" y="29792"/>
                  </a:lnTo>
                  <a:cubicBezTo>
                    <a:pt x="22350" y="30023"/>
                    <a:pt x="23784" y="30259"/>
                    <a:pt x="25202" y="30367"/>
                  </a:cubicBezTo>
                  <a:cubicBezTo>
                    <a:pt x="25390" y="30383"/>
                    <a:pt x="25578" y="30388"/>
                    <a:pt x="25767" y="30399"/>
                  </a:cubicBezTo>
                  <a:lnTo>
                    <a:pt x="25767" y="30405"/>
                  </a:lnTo>
                  <a:cubicBezTo>
                    <a:pt x="26255" y="30459"/>
                    <a:pt x="26749" y="30512"/>
                    <a:pt x="27238" y="30571"/>
                  </a:cubicBezTo>
                  <a:cubicBezTo>
                    <a:pt x="27227" y="30549"/>
                    <a:pt x="27211" y="30534"/>
                    <a:pt x="27200" y="30512"/>
                  </a:cubicBezTo>
                  <a:lnTo>
                    <a:pt x="27200" y="30512"/>
                  </a:lnTo>
                  <a:cubicBezTo>
                    <a:pt x="28758" y="30668"/>
                    <a:pt x="30322" y="30791"/>
                    <a:pt x="31874" y="30985"/>
                  </a:cubicBezTo>
                  <a:cubicBezTo>
                    <a:pt x="32900" y="31065"/>
                    <a:pt x="33927" y="31151"/>
                    <a:pt x="34953" y="31232"/>
                  </a:cubicBezTo>
                  <a:cubicBezTo>
                    <a:pt x="35017" y="31216"/>
                    <a:pt x="35075" y="31188"/>
                    <a:pt x="35130" y="31161"/>
                  </a:cubicBezTo>
                  <a:cubicBezTo>
                    <a:pt x="35372" y="31188"/>
                    <a:pt x="35608" y="31210"/>
                    <a:pt x="35849" y="31237"/>
                  </a:cubicBezTo>
                  <a:cubicBezTo>
                    <a:pt x="35898" y="31168"/>
                    <a:pt x="35941" y="31097"/>
                    <a:pt x="35978" y="31017"/>
                  </a:cubicBezTo>
                  <a:cubicBezTo>
                    <a:pt x="35968" y="30904"/>
                    <a:pt x="35963" y="30775"/>
                    <a:pt x="35978" y="30613"/>
                  </a:cubicBezTo>
                  <a:cubicBezTo>
                    <a:pt x="36333" y="26720"/>
                    <a:pt x="36667" y="22819"/>
                    <a:pt x="36919" y="18919"/>
                  </a:cubicBezTo>
                  <a:cubicBezTo>
                    <a:pt x="36951" y="18462"/>
                    <a:pt x="37048" y="18204"/>
                    <a:pt x="37230" y="18064"/>
                  </a:cubicBezTo>
                  <a:cubicBezTo>
                    <a:pt x="37242" y="17908"/>
                    <a:pt x="37252" y="17747"/>
                    <a:pt x="37262" y="17591"/>
                  </a:cubicBezTo>
                  <a:cubicBezTo>
                    <a:pt x="37267" y="17559"/>
                    <a:pt x="37267" y="17522"/>
                    <a:pt x="37274" y="17484"/>
                  </a:cubicBezTo>
                  <a:cubicBezTo>
                    <a:pt x="37069" y="17323"/>
                    <a:pt x="37037" y="17023"/>
                    <a:pt x="37080" y="16522"/>
                  </a:cubicBezTo>
                  <a:cubicBezTo>
                    <a:pt x="37450" y="12627"/>
                    <a:pt x="37719" y="8722"/>
                    <a:pt x="38047" y="4822"/>
                  </a:cubicBezTo>
                  <a:cubicBezTo>
                    <a:pt x="38058" y="4666"/>
                    <a:pt x="38073" y="4511"/>
                    <a:pt x="38090" y="4355"/>
                  </a:cubicBezTo>
                  <a:cubicBezTo>
                    <a:pt x="37983" y="4113"/>
                    <a:pt x="37815" y="3946"/>
                    <a:pt x="37601" y="3834"/>
                  </a:cubicBezTo>
                  <a:cubicBezTo>
                    <a:pt x="37569" y="3817"/>
                    <a:pt x="37542" y="3807"/>
                    <a:pt x="37510" y="3790"/>
                  </a:cubicBezTo>
                  <a:cubicBezTo>
                    <a:pt x="37424" y="3823"/>
                    <a:pt x="37321" y="3836"/>
                    <a:pt x="37201" y="3836"/>
                  </a:cubicBezTo>
                  <a:cubicBezTo>
                    <a:pt x="37101" y="3836"/>
                    <a:pt x="36989" y="3827"/>
                    <a:pt x="36865" y="3812"/>
                  </a:cubicBezTo>
                  <a:cubicBezTo>
                    <a:pt x="34356" y="3490"/>
                    <a:pt x="31837" y="3242"/>
                    <a:pt x="29328" y="2947"/>
                  </a:cubicBezTo>
                  <a:cubicBezTo>
                    <a:pt x="25186" y="2464"/>
                    <a:pt x="21049" y="1958"/>
                    <a:pt x="16913" y="1464"/>
                  </a:cubicBezTo>
                  <a:cubicBezTo>
                    <a:pt x="12905" y="986"/>
                    <a:pt x="8897" y="525"/>
                    <a:pt x="4890" y="19"/>
                  </a:cubicBezTo>
                  <a:cubicBezTo>
                    <a:pt x="4792" y="7"/>
                    <a:pt x="4702" y="1"/>
                    <a:pt x="46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720" name="Google Shape;720;p48"/>
            <p:cNvSpPr/>
            <p:nvPr/>
          </p:nvSpPr>
          <p:spPr>
            <a:xfrm>
              <a:off x="1949300" y="2186000"/>
              <a:ext cx="30375" cy="20850"/>
            </a:xfrm>
            <a:custGeom>
              <a:avLst/>
              <a:gdLst/>
              <a:ahLst/>
              <a:cxnLst/>
              <a:rect l="l" t="t" r="r" b="b"/>
              <a:pathLst>
                <a:path w="1215" h="834" extrusionOk="0">
                  <a:moveTo>
                    <a:pt x="70" y="0"/>
                  </a:moveTo>
                  <a:cubicBezTo>
                    <a:pt x="43" y="22"/>
                    <a:pt x="22" y="43"/>
                    <a:pt x="1" y="70"/>
                  </a:cubicBezTo>
                  <a:cubicBezTo>
                    <a:pt x="33" y="129"/>
                    <a:pt x="70" y="183"/>
                    <a:pt x="108" y="236"/>
                  </a:cubicBezTo>
                  <a:cubicBezTo>
                    <a:pt x="118" y="253"/>
                    <a:pt x="130" y="268"/>
                    <a:pt x="145" y="280"/>
                  </a:cubicBezTo>
                  <a:cubicBezTo>
                    <a:pt x="172" y="317"/>
                    <a:pt x="199" y="350"/>
                    <a:pt x="227" y="382"/>
                  </a:cubicBezTo>
                  <a:cubicBezTo>
                    <a:pt x="242" y="392"/>
                    <a:pt x="252" y="409"/>
                    <a:pt x="269" y="425"/>
                  </a:cubicBezTo>
                  <a:cubicBezTo>
                    <a:pt x="301" y="452"/>
                    <a:pt x="334" y="479"/>
                    <a:pt x="366" y="506"/>
                  </a:cubicBezTo>
                  <a:cubicBezTo>
                    <a:pt x="376" y="516"/>
                    <a:pt x="388" y="526"/>
                    <a:pt x="398" y="532"/>
                  </a:cubicBezTo>
                  <a:cubicBezTo>
                    <a:pt x="446" y="570"/>
                    <a:pt x="490" y="596"/>
                    <a:pt x="537" y="623"/>
                  </a:cubicBezTo>
                  <a:cubicBezTo>
                    <a:pt x="542" y="628"/>
                    <a:pt x="549" y="628"/>
                    <a:pt x="549" y="635"/>
                  </a:cubicBezTo>
                  <a:cubicBezTo>
                    <a:pt x="591" y="655"/>
                    <a:pt x="639" y="677"/>
                    <a:pt x="683" y="699"/>
                  </a:cubicBezTo>
                  <a:cubicBezTo>
                    <a:pt x="698" y="704"/>
                    <a:pt x="715" y="709"/>
                    <a:pt x="725" y="715"/>
                  </a:cubicBezTo>
                  <a:cubicBezTo>
                    <a:pt x="763" y="731"/>
                    <a:pt x="807" y="742"/>
                    <a:pt x="844" y="752"/>
                  </a:cubicBezTo>
                  <a:cubicBezTo>
                    <a:pt x="854" y="757"/>
                    <a:pt x="871" y="764"/>
                    <a:pt x="881" y="769"/>
                  </a:cubicBezTo>
                  <a:cubicBezTo>
                    <a:pt x="929" y="779"/>
                    <a:pt x="978" y="789"/>
                    <a:pt x="1026" y="801"/>
                  </a:cubicBezTo>
                  <a:cubicBezTo>
                    <a:pt x="1032" y="801"/>
                    <a:pt x="1037" y="806"/>
                    <a:pt x="1043" y="806"/>
                  </a:cubicBezTo>
                  <a:cubicBezTo>
                    <a:pt x="1102" y="816"/>
                    <a:pt x="1155" y="828"/>
                    <a:pt x="1214" y="833"/>
                  </a:cubicBezTo>
                  <a:cubicBezTo>
                    <a:pt x="887" y="757"/>
                    <a:pt x="468" y="650"/>
                    <a:pt x="247" y="365"/>
                  </a:cubicBezTo>
                  <a:cubicBezTo>
                    <a:pt x="150" y="241"/>
                    <a:pt x="98" y="119"/>
                    <a:pt x="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721" name="Google Shape;721;p48"/>
            <p:cNvSpPr/>
            <p:nvPr/>
          </p:nvSpPr>
          <p:spPr>
            <a:xfrm>
              <a:off x="4961225" y="2145825"/>
              <a:ext cx="403350" cy="702700"/>
            </a:xfrm>
            <a:custGeom>
              <a:avLst/>
              <a:gdLst/>
              <a:ahLst/>
              <a:cxnLst/>
              <a:rect l="l" t="t" r="r" b="b"/>
              <a:pathLst>
                <a:path w="16134" h="28108" extrusionOk="0">
                  <a:moveTo>
                    <a:pt x="14108" y="1"/>
                  </a:moveTo>
                  <a:cubicBezTo>
                    <a:pt x="14076" y="1"/>
                    <a:pt x="7344" y="1"/>
                    <a:pt x="4384" y="866"/>
                  </a:cubicBezTo>
                  <a:cubicBezTo>
                    <a:pt x="4266" y="834"/>
                    <a:pt x="4163" y="764"/>
                    <a:pt x="4088" y="662"/>
                  </a:cubicBezTo>
                  <a:cubicBezTo>
                    <a:pt x="4041" y="591"/>
                    <a:pt x="4009" y="511"/>
                    <a:pt x="3992" y="425"/>
                  </a:cubicBezTo>
                  <a:cubicBezTo>
                    <a:pt x="3315" y="640"/>
                    <a:pt x="2643" y="920"/>
                    <a:pt x="1988" y="1285"/>
                  </a:cubicBezTo>
                  <a:cubicBezTo>
                    <a:pt x="1859" y="1355"/>
                    <a:pt x="1708" y="1404"/>
                    <a:pt x="1612" y="1404"/>
                  </a:cubicBezTo>
                  <a:lnTo>
                    <a:pt x="1579" y="1404"/>
                  </a:lnTo>
                  <a:cubicBezTo>
                    <a:pt x="1430" y="1377"/>
                    <a:pt x="1295" y="1360"/>
                    <a:pt x="1166" y="1360"/>
                  </a:cubicBezTo>
                  <a:cubicBezTo>
                    <a:pt x="897" y="1360"/>
                    <a:pt x="672" y="1424"/>
                    <a:pt x="495" y="1548"/>
                  </a:cubicBezTo>
                  <a:cubicBezTo>
                    <a:pt x="553" y="1741"/>
                    <a:pt x="607" y="1940"/>
                    <a:pt x="661" y="2145"/>
                  </a:cubicBezTo>
                  <a:cubicBezTo>
                    <a:pt x="560" y="2349"/>
                    <a:pt x="585" y="2661"/>
                    <a:pt x="612" y="3004"/>
                  </a:cubicBezTo>
                  <a:cubicBezTo>
                    <a:pt x="919" y="6856"/>
                    <a:pt x="1101" y="10724"/>
                    <a:pt x="1527" y="14560"/>
                  </a:cubicBezTo>
                  <a:cubicBezTo>
                    <a:pt x="1730" y="16413"/>
                    <a:pt x="1574" y="18255"/>
                    <a:pt x="1730" y="20092"/>
                  </a:cubicBezTo>
                  <a:cubicBezTo>
                    <a:pt x="2107" y="20769"/>
                    <a:pt x="2461" y="21446"/>
                    <a:pt x="2154" y="22199"/>
                  </a:cubicBezTo>
                  <a:lnTo>
                    <a:pt x="2154" y="22226"/>
                  </a:lnTo>
                  <a:cubicBezTo>
                    <a:pt x="2042" y="23005"/>
                    <a:pt x="1585" y="23928"/>
                    <a:pt x="1145" y="24573"/>
                  </a:cubicBezTo>
                  <a:cubicBezTo>
                    <a:pt x="823" y="25041"/>
                    <a:pt x="527" y="25217"/>
                    <a:pt x="231" y="25701"/>
                  </a:cubicBezTo>
                  <a:cubicBezTo>
                    <a:pt x="248" y="26335"/>
                    <a:pt x="0" y="27260"/>
                    <a:pt x="178" y="27877"/>
                  </a:cubicBezTo>
                  <a:cubicBezTo>
                    <a:pt x="181" y="27891"/>
                    <a:pt x="203" y="27897"/>
                    <a:pt x="240" y="27897"/>
                  </a:cubicBezTo>
                  <a:cubicBezTo>
                    <a:pt x="497" y="27897"/>
                    <a:pt x="1502" y="27617"/>
                    <a:pt x="2542" y="27617"/>
                  </a:cubicBezTo>
                  <a:cubicBezTo>
                    <a:pt x="3205" y="27617"/>
                    <a:pt x="3882" y="27730"/>
                    <a:pt x="4389" y="28103"/>
                  </a:cubicBezTo>
                  <a:cubicBezTo>
                    <a:pt x="4424" y="28106"/>
                    <a:pt x="4457" y="28108"/>
                    <a:pt x="4489" y="28108"/>
                  </a:cubicBezTo>
                  <a:cubicBezTo>
                    <a:pt x="5113" y="28108"/>
                    <a:pt x="4955" y="27469"/>
                    <a:pt x="5190" y="27141"/>
                  </a:cubicBezTo>
                  <a:cubicBezTo>
                    <a:pt x="5424" y="26817"/>
                    <a:pt x="5682" y="26513"/>
                    <a:pt x="5944" y="26513"/>
                  </a:cubicBezTo>
                  <a:cubicBezTo>
                    <a:pt x="6139" y="26513"/>
                    <a:pt x="6336" y="26680"/>
                    <a:pt x="6528" y="27131"/>
                  </a:cubicBezTo>
                  <a:cubicBezTo>
                    <a:pt x="6765" y="27257"/>
                    <a:pt x="6959" y="27310"/>
                    <a:pt x="7120" y="27310"/>
                  </a:cubicBezTo>
                  <a:cubicBezTo>
                    <a:pt x="7703" y="27310"/>
                    <a:pt x="7865" y="26617"/>
                    <a:pt x="8096" y="26142"/>
                  </a:cubicBezTo>
                  <a:cubicBezTo>
                    <a:pt x="8281" y="25767"/>
                    <a:pt x="8426" y="25516"/>
                    <a:pt x="8645" y="25516"/>
                  </a:cubicBezTo>
                  <a:cubicBezTo>
                    <a:pt x="8788" y="25516"/>
                    <a:pt x="8964" y="25625"/>
                    <a:pt x="9203" y="25879"/>
                  </a:cubicBezTo>
                  <a:cubicBezTo>
                    <a:pt x="9486" y="26177"/>
                    <a:pt x="9776" y="26306"/>
                    <a:pt x="10040" y="26306"/>
                  </a:cubicBezTo>
                  <a:cubicBezTo>
                    <a:pt x="10453" y="26306"/>
                    <a:pt x="10804" y="25992"/>
                    <a:pt x="10971" y="25514"/>
                  </a:cubicBezTo>
                  <a:cubicBezTo>
                    <a:pt x="11383" y="24326"/>
                    <a:pt x="12303" y="23568"/>
                    <a:pt x="12980" y="22607"/>
                  </a:cubicBezTo>
                  <a:cubicBezTo>
                    <a:pt x="13178" y="22323"/>
                    <a:pt x="13501" y="22113"/>
                    <a:pt x="13474" y="21710"/>
                  </a:cubicBezTo>
                  <a:cubicBezTo>
                    <a:pt x="13463" y="21592"/>
                    <a:pt x="13468" y="21490"/>
                    <a:pt x="13479" y="21404"/>
                  </a:cubicBezTo>
                  <a:cubicBezTo>
                    <a:pt x="13506" y="21232"/>
                    <a:pt x="13565" y="21119"/>
                    <a:pt x="13657" y="21044"/>
                  </a:cubicBezTo>
                  <a:cubicBezTo>
                    <a:pt x="13667" y="21034"/>
                    <a:pt x="13684" y="21027"/>
                    <a:pt x="13699" y="21017"/>
                  </a:cubicBezTo>
                  <a:cubicBezTo>
                    <a:pt x="13704" y="21012"/>
                    <a:pt x="13716" y="21006"/>
                    <a:pt x="13726" y="21001"/>
                  </a:cubicBezTo>
                  <a:cubicBezTo>
                    <a:pt x="13823" y="20950"/>
                    <a:pt x="13942" y="20933"/>
                    <a:pt x="14072" y="20933"/>
                  </a:cubicBezTo>
                  <a:cubicBezTo>
                    <a:pt x="14244" y="20933"/>
                    <a:pt x="14435" y="20963"/>
                    <a:pt x="14618" y="20985"/>
                  </a:cubicBezTo>
                  <a:cubicBezTo>
                    <a:pt x="14863" y="20777"/>
                    <a:pt x="15104" y="20563"/>
                    <a:pt x="15350" y="20354"/>
                  </a:cubicBezTo>
                  <a:lnTo>
                    <a:pt x="15350" y="20354"/>
                  </a:lnTo>
                  <a:cubicBezTo>
                    <a:pt x="15346" y="20363"/>
                    <a:pt x="15342" y="20373"/>
                    <a:pt x="15338" y="20382"/>
                  </a:cubicBezTo>
                  <a:cubicBezTo>
                    <a:pt x="15338" y="20382"/>
                    <a:pt x="15343" y="20377"/>
                    <a:pt x="15348" y="20367"/>
                  </a:cubicBezTo>
                  <a:lnTo>
                    <a:pt x="15355" y="20350"/>
                  </a:lnTo>
                  <a:lnTo>
                    <a:pt x="15355" y="20350"/>
                  </a:lnTo>
                  <a:cubicBezTo>
                    <a:pt x="15353" y="20351"/>
                    <a:pt x="15352" y="20353"/>
                    <a:pt x="15350" y="20354"/>
                  </a:cubicBezTo>
                  <a:lnTo>
                    <a:pt x="15350" y="20354"/>
                  </a:lnTo>
                  <a:cubicBezTo>
                    <a:pt x="15461" y="20113"/>
                    <a:pt x="15638" y="20063"/>
                    <a:pt x="15835" y="20063"/>
                  </a:cubicBezTo>
                  <a:cubicBezTo>
                    <a:pt x="15932" y="20063"/>
                    <a:pt x="16033" y="20075"/>
                    <a:pt x="16133" y="20082"/>
                  </a:cubicBezTo>
                  <a:cubicBezTo>
                    <a:pt x="16052" y="19427"/>
                    <a:pt x="15967" y="18771"/>
                    <a:pt x="15886" y="18116"/>
                  </a:cubicBezTo>
                  <a:cubicBezTo>
                    <a:pt x="15886" y="18111"/>
                    <a:pt x="15886" y="18111"/>
                    <a:pt x="15891" y="18111"/>
                  </a:cubicBezTo>
                  <a:cubicBezTo>
                    <a:pt x="15923" y="18046"/>
                    <a:pt x="15896" y="17842"/>
                    <a:pt x="15843" y="17788"/>
                  </a:cubicBezTo>
                  <a:cubicBezTo>
                    <a:pt x="15821" y="17622"/>
                    <a:pt x="15806" y="17456"/>
                    <a:pt x="15784" y="17283"/>
                  </a:cubicBezTo>
                  <a:cubicBezTo>
                    <a:pt x="15392" y="16053"/>
                    <a:pt x="15193" y="14860"/>
                    <a:pt x="15214" y="13534"/>
                  </a:cubicBezTo>
                  <a:cubicBezTo>
                    <a:pt x="15219" y="13008"/>
                    <a:pt x="15231" y="12480"/>
                    <a:pt x="15231" y="11954"/>
                  </a:cubicBezTo>
                  <a:cubicBezTo>
                    <a:pt x="15010" y="10003"/>
                    <a:pt x="14790" y="8059"/>
                    <a:pt x="14569" y="6115"/>
                  </a:cubicBezTo>
                  <a:cubicBezTo>
                    <a:pt x="14634" y="6103"/>
                    <a:pt x="14704" y="6098"/>
                    <a:pt x="14768" y="6088"/>
                  </a:cubicBezTo>
                  <a:cubicBezTo>
                    <a:pt x="14720" y="5523"/>
                    <a:pt x="14678" y="4954"/>
                    <a:pt x="14634" y="4385"/>
                  </a:cubicBezTo>
                  <a:cubicBezTo>
                    <a:pt x="14581" y="3611"/>
                    <a:pt x="14457" y="2842"/>
                    <a:pt x="14349" y="2074"/>
                  </a:cubicBezTo>
                  <a:cubicBezTo>
                    <a:pt x="14323" y="2096"/>
                    <a:pt x="14301" y="2123"/>
                    <a:pt x="14274" y="2155"/>
                  </a:cubicBezTo>
                  <a:cubicBezTo>
                    <a:pt x="13994" y="1484"/>
                    <a:pt x="14043" y="839"/>
                    <a:pt x="14016" y="205"/>
                  </a:cubicBezTo>
                  <a:cubicBezTo>
                    <a:pt x="14043" y="130"/>
                    <a:pt x="14070" y="60"/>
                    <a:pt x="14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722" name="Google Shape;722;p48"/>
            <p:cNvSpPr/>
            <p:nvPr/>
          </p:nvSpPr>
          <p:spPr>
            <a:xfrm>
              <a:off x="3919700" y="2407475"/>
              <a:ext cx="907900" cy="787175"/>
            </a:xfrm>
            <a:custGeom>
              <a:avLst/>
              <a:gdLst/>
              <a:ahLst/>
              <a:cxnLst/>
              <a:rect l="l" t="t" r="r" b="b"/>
              <a:pathLst>
                <a:path w="36316" h="31487" extrusionOk="0">
                  <a:moveTo>
                    <a:pt x="19715" y="1"/>
                  </a:moveTo>
                  <a:cubicBezTo>
                    <a:pt x="19612" y="1"/>
                    <a:pt x="19506" y="4"/>
                    <a:pt x="19399" y="11"/>
                  </a:cubicBezTo>
                  <a:cubicBezTo>
                    <a:pt x="18980" y="38"/>
                    <a:pt x="18561" y="48"/>
                    <a:pt x="18142" y="53"/>
                  </a:cubicBezTo>
                  <a:cubicBezTo>
                    <a:pt x="17723" y="60"/>
                    <a:pt x="17304" y="60"/>
                    <a:pt x="16885" y="70"/>
                  </a:cubicBezTo>
                  <a:cubicBezTo>
                    <a:pt x="13710" y="414"/>
                    <a:pt x="10519" y="397"/>
                    <a:pt x="7333" y="548"/>
                  </a:cubicBezTo>
                  <a:cubicBezTo>
                    <a:pt x="5292" y="645"/>
                    <a:pt x="3251" y="720"/>
                    <a:pt x="1208" y="806"/>
                  </a:cubicBezTo>
                  <a:cubicBezTo>
                    <a:pt x="1199" y="806"/>
                    <a:pt x="1189" y="807"/>
                    <a:pt x="1179" y="807"/>
                  </a:cubicBezTo>
                  <a:cubicBezTo>
                    <a:pt x="1024" y="807"/>
                    <a:pt x="832" y="768"/>
                    <a:pt x="668" y="768"/>
                  </a:cubicBezTo>
                  <a:cubicBezTo>
                    <a:pt x="515" y="768"/>
                    <a:pt x="386" y="802"/>
                    <a:pt x="333" y="930"/>
                  </a:cubicBezTo>
                  <a:lnTo>
                    <a:pt x="60" y="1064"/>
                  </a:lnTo>
                  <a:cubicBezTo>
                    <a:pt x="38" y="1069"/>
                    <a:pt x="21" y="1069"/>
                    <a:pt x="0" y="1074"/>
                  </a:cubicBezTo>
                  <a:cubicBezTo>
                    <a:pt x="43" y="1139"/>
                    <a:pt x="97" y="1198"/>
                    <a:pt x="167" y="1246"/>
                  </a:cubicBezTo>
                  <a:cubicBezTo>
                    <a:pt x="204" y="1327"/>
                    <a:pt x="241" y="1402"/>
                    <a:pt x="279" y="1478"/>
                  </a:cubicBezTo>
                  <a:cubicBezTo>
                    <a:pt x="323" y="1553"/>
                    <a:pt x="360" y="1627"/>
                    <a:pt x="403" y="1697"/>
                  </a:cubicBezTo>
                  <a:cubicBezTo>
                    <a:pt x="913" y="2847"/>
                    <a:pt x="913" y="4174"/>
                    <a:pt x="2235" y="5029"/>
                  </a:cubicBezTo>
                  <a:cubicBezTo>
                    <a:pt x="2369" y="5076"/>
                    <a:pt x="2482" y="5136"/>
                    <a:pt x="2579" y="5210"/>
                  </a:cubicBezTo>
                  <a:cubicBezTo>
                    <a:pt x="2676" y="5292"/>
                    <a:pt x="2761" y="5378"/>
                    <a:pt x="2832" y="5480"/>
                  </a:cubicBezTo>
                  <a:cubicBezTo>
                    <a:pt x="3196" y="6157"/>
                    <a:pt x="3385" y="7161"/>
                    <a:pt x="3750" y="8111"/>
                  </a:cubicBezTo>
                  <a:cubicBezTo>
                    <a:pt x="3792" y="8230"/>
                    <a:pt x="3841" y="8349"/>
                    <a:pt x="3895" y="8466"/>
                  </a:cubicBezTo>
                  <a:cubicBezTo>
                    <a:pt x="4233" y="9487"/>
                    <a:pt x="5560" y="10154"/>
                    <a:pt x="6023" y="11969"/>
                  </a:cubicBezTo>
                  <a:lnTo>
                    <a:pt x="6023" y="12393"/>
                  </a:lnTo>
                  <a:cubicBezTo>
                    <a:pt x="6006" y="16417"/>
                    <a:pt x="5996" y="20441"/>
                    <a:pt x="6033" y="24465"/>
                  </a:cubicBezTo>
                  <a:cubicBezTo>
                    <a:pt x="6033" y="24916"/>
                    <a:pt x="5941" y="25152"/>
                    <a:pt x="5738" y="25266"/>
                  </a:cubicBezTo>
                  <a:lnTo>
                    <a:pt x="5738" y="25733"/>
                  </a:lnTo>
                  <a:cubicBezTo>
                    <a:pt x="5969" y="25851"/>
                    <a:pt x="6048" y="26087"/>
                    <a:pt x="6028" y="26528"/>
                  </a:cubicBezTo>
                  <a:cubicBezTo>
                    <a:pt x="5990" y="27232"/>
                    <a:pt x="5996" y="27935"/>
                    <a:pt x="6033" y="28634"/>
                  </a:cubicBezTo>
                  <a:cubicBezTo>
                    <a:pt x="6055" y="28655"/>
                    <a:pt x="6070" y="28683"/>
                    <a:pt x="6097" y="28703"/>
                  </a:cubicBezTo>
                  <a:cubicBezTo>
                    <a:pt x="6194" y="28805"/>
                    <a:pt x="6313" y="28876"/>
                    <a:pt x="6430" y="28929"/>
                  </a:cubicBezTo>
                  <a:cubicBezTo>
                    <a:pt x="6420" y="28817"/>
                    <a:pt x="6409" y="28703"/>
                    <a:pt x="6403" y="28586"/>
                  </a:cubicBezTo>
                  <a:cubicBezTo>
                    <a:pt x="8064" y="28586"/>
                    <a:pt x="9701" y="28615"/>
                    <a:pt x="11328" y="28615"/>
                  </a:cubicBezTo>
                  <a:cubicBezTo>
                    <a:pt x="12417" y="28615"/>
                    <a:pt x="13502" y="28602"/>
                    <a:pt x="14585" y="28559"/>
                  </a:cubicBezTo>
                  <a:cubicBezTo>
                    <a:pt x="15257" y="28532"/>
                    <a:pt x="15929" y="28528"/>
                    <a:pt x="16601" y="28528"/>
                  </a:cubicBezTo>
                  <a:cubicBezTo>
                    <a:pt x="16981" y="28528"/>
                    <a:pt x="17362" y="28529"/>
                    <a:pt x="17744" y="28529"/>
                  </a:cubicBezTo>
                  <a:cubicBezTo>
                    <a:pt x="18895" y="28529"/>
                    <a:pt x="20048" y="28515"/>
                    <a:pt x="21205" y="28403"/>
                  </a:cubicBezTo>
                  <a:cubicBezTo>
                    <a:pt x="24202" y="28108"/>
                    <a:pt x="27237" y="28160"/>
                    <a:pt x="30256" y="28080"/>
                  </a:cubicBezTo>
                  <a:cubicBezTo>
                    <a:pt x="30444" y="28080"/>
                    <a:pt x="30637" y="28236"/>
                    <a:pt x="30831" y="28333"/>
                  </a:cubicBezTo>
                  <a:cubicBezTo>
                    <a:pt x="30944" y="28762"/>
                    <a:pt x="31212" y="29166"/>
                    <a:pt x="31094" y="29643"/>
                  </a:cubicBezTo>
                  <a:cubicBezTo>
                    <a:pt x="30751" y="29826"/>
                    <a:pt x="30374" y="29982"/>
                    <a:pt x="30294" y="30433"/>
                  </a:cubicBezTo>
                  <a:cubicBezTo>
                    <a:pt x="30244" y="30425"/>
                    <a:pt x="30196" y="30419"/>
                    <a:pt x="30154" y="30419"/>
                  </a:cubicBezTo>
                  <a:cubicBezTo>
                    <a:pt x="30013" y="30419"/>
                    <a:pt x="29935" y="30481"/>
                    <a:pt x="30009" y="30696"/>
                  </a:cubicBezTo>
                  <a:cubicBezTo>
                    <a:pt x="29944" y="30680"/>
                    <a:pt x="29887" y="30672"/>
                    <a:pt x="29837" y="30672"/>
                  </a:cubicBezTo>
                  <a:cubicBezTo>
                    <a:pt x="29669" y="30672"/>
                    <a:pt x="29590" y="30764"/>
                    <a:pt x="29553" y="30900"/>
                  </a:cubicBezTo>
                  <a:cubicBezTo>
                    <a:pt x="29585" y="30981"/>
                    <a:pt x="29638" y="31061"/>
                    <a:pt x="29708" y="31121"/>
                  </a:cubicBezTo>
                  <a:cubicBezTo>
                    <a:pt x="29891" y="31272"/>
                    <a:pt x="30101" y="31395"/>
                    <a:pt x="30320" y="31487"/>
                  </a:cubicBezTo>
                  <a:cubicBezTo>
                    <a:pt x="30965" y="31443"/>
                    <a:pt x="31609" y="31411"/>
                    <a:pt x="32244" y="31299"/>
                  </a:cubicBezTo>
                  <a:cubicBezTo>
                    <a:pt x="32388" y="31272"/>
                    <a:pt x="32520" y="31257"/>
                    <a:pt x="32637" y="31257"/>
                  </a:cubicBezTo>
                  <a:cubicBezTo>
                    <a:pt x="32739" y="31257"/>
                    <a:pt x="32830" y="31268"/>
                    <a:pt x="32910" y="31293"/>
                  </a:cubicBezTo>
                  <a:cubicBezTo>
                    <a:pt x="32953" y="31266"/>
                    <a:pt x="32995" y="31244"/>
                    <a:pt x="33034" y="31217"/>
                  </a:cubicBezTo>
                  <a:cubicBezTo>
                    <a:pt x="33297" y="31051"/>
                    <a:pt x="33528" y="30836"/>
                    <a:pt x="33711" y="30578"/>
                  </a:cubicBezTo>
                  <a:cubicBezTo>
                    <a:pt x="33721" y="30520"/>
                    <a:pt x="33743" y="30455"/>
                    <a:pt x="33754" y="30396"/>
                  </a:cubicBezTo>
                  <a:cubicBezTo>
                    <a:pt x="33866" y="29799"/>
                    <a:pt x="33957" y="29198"/>
                    <a:pt x="34059" y="28596"/>
                  </a:cubicBezTo>
                  <a:cubicBezTo>
                    <a:pt x="34291" y="28494"/>
                    <a:pt x="34307" y="28279"/>
                    <a:pt x="34329" y="28064"/>
                  </a:cubicBezTo>
                  <a:cubicBezTo>
                    <a:pt x="34500" y="27994"/>
                    <a:pt x="34678" y="27935"/>
                    <a:pt x="34855" y="27882"/>
                  </a:cubicBezTo>
                  <a:cubicBezTo>
                    <a:pt x="34860" y="27806"/>
                    <a:pt x="34865" y="27731"/>
                    <a:pt x="34877" y="27667"/>
                  </a:cubicBezTo>
                  <a:cubicBezTo>
                    <a:pt x="34758" y="27543"/>
                    <a:pt x="34656" y="27366"/>
                    <a:pt x="34602" y="27103"/>
                  </a:cubicBezTo>
                  <a:cubicBezTo>
                    <a:pt x="34714" y="27022"/>
                    <a:pt x="34868" y="26974"/>
                    <a:pt x="35082" y="26974"/>
                  </a:cubicBezTo>
                  <a:cubicBezTo>
                    <a:pt x="35095" y="26974"/>
                    <a:pt x="35109" y="26974"/>
                    <a:pt x="35123" y="26974"/>
                  </a:cubicBezTo>
                  <a:lnTo>
                    <a:pt x="35102" y="26995"/>
                  </a:lnTo>
                  <a:cubicBezTo>
                    <a:pt x="36315" y="26442"/>
                    <a:pt x="36129" y="25330"/>
                    <a:pt x="36171" y="24309"/>
                  </a:cubicBezTo>
                  <a:cubicBezTo>
                    <a:pt x="36099" y="24248"/>
                    <a:pt x="36008" y="24228"/>
                    <a:pt x="35908" y="24228"/>
                  </a:cubicBezTo>
                  <a:cubicBezTo>
                    <a:pt x="35822" y="24228"/>
                    <a:pt x="35728" y="24243"/>
                    <a:pt x="35633" y="24260"/>
                  </a:cubicBezTo>
                  <a:cubicBezTo>
                    <a:pt x="35628" y="24240"/>
                    <a:pt x="35628" y="24223"/>
                    <a:pt x="35623" y="24202"/>
                  </a:cubicBezTo>
                  <a:cubicBezTo>
                    <a:pt x="35569" y="24223"/>
                    <a:pt x="35510" y="24234"/>
                    <a:pt x="35452" y="24234"/>
                  </a:cubicBezTo>
                  <a:cubicBezTo>
                    <a:pt x="35425" y="24234"/>
                    <a:pt x="35392" y="24228"/>
                    <a:pt x="35365" y="24228"/>
                  </a:cubicBezTo>
                  <a:cubicBezTo>
                    <a:pt x="35209" y="24202"/>
                    <a:pt x="35075" y="24158"/>
                    <a:pt x="34951" y="24099"/>
                  </a:cubicBezTo>
                  <a:cubicBezTo>
                    <a:pt x="34914" y="24035"/>
                    <a:pt x="34887" y="23955"/>
                    <a:pt x="34871" y="23841"/>
                  </a:cubicBezTo>
                  <a:cubicBezTo>
                    <a:pt x="34817" y="23815"/>
                    <a:pt x="34768" y="23777"/>
                    <a:pt x="34726" y="23739"/>
                  </a:cubicBezTo>
                  <a:cubicBezTo>
                    <a:pt x="34409" y="23665"/>
                    <a:pt x="34339" y="23390"/>
                    <a:pt x="34242" y="23015"/>
                  </a:cubicBezTo>
                  <a:cubicBezTo>
                    <a:pt x="34011" y="22358"/>
                    <a:pt x="34006" y="21483"/>
                    <a:pt x="33915" y="20726"/>
                  </a:cubicBezTo>
                  <a:cubicBezTo>
                    <a:pt x="33684" y="20334"/>
                    <a:pt x="33538" y="19920"/>
                    <a:pt x="33523" y="19464"/>
                  </a:cubicBezTo>
                  <a:cubicBezTo>
                    <a:pt x="33469" y="19388"/>
                    <a:pt x="33409" y="19318"/>
                    <a:pt x="33350" y="19259"/>
                  </a:cubicBezTo>
                  <a:cubicBezTo>
                    <a:pt x="33184" y="19259"/>
                    <a:pt x="33066" y="19167"/>
                    <a:pt x="32990" y="18986"/>
                  </a:cubicBezTo>
                  <a:cubicBezTo>
                    <a:pt x="32995" y="18986"/>
                    <a:pt x="33002" y="18980"/>
                    <a:pt x="33012" y="18980"/>
                  </a:cubicBezTo>
                  <a:cubicBezTo>
                    <a:pt x="32990" y="18964"/>
                    <a:pt x="32970" y="18953"/>
                    <a:pt x="32953" y="18942"/>
                  </a:cubicBezTo>
                  <a:lnTo>
                    <a:pt x="32953" y="18942"/>
                  </a:lnTo>
                  <a:cubicBezTo>
                    <a:pt x="32953" y="18948"/>
                    <a:pt x="32953" y="18958"/>
                    <a:pt x="32958" y="18964"/>
                  </a:cubicBezTo>
                  <a:cubicBezTo>
                    <a:pt x="32690" y="18921"/>
                    <a:pt x="32464" y="18813"/>
                    <a:pt x="32298" y="18614"/>
                  </a:cubicBezTo>
                  <a:cubicBezTo>
                    <a:pt x="31792" y="18405"/>
                    <a:pt x="31255" y="18239"/>
                    <a:pt x="30826" y="17959"/>
                  </a:cubicBezTo>
                  <a:lnTo>
                    <a:pt x="30826" y="17949"/>
                  </a:lnTo>
                  <a:cubicBezTo>
                    <a:pt x="30815" y="17917"/>
                    <a:pt x="30810" y="17905"/>
                    <a:pt x="30810" y="17905"/>
                  </a:cubicBezTo>
                  <a:cubicBezTo>
                    <a:pt x="30793" y="17890"/>
                    <a:pt x="30739" y="17873"/>
                    <a:pt x="30681" y="17857"/>
                  </a:cubicBezTo>
                  <a:cubicBezTo>
                    <a:pt x="30461" y="17685"/>
                    <a:pt x="30272" y="17481"/>
                    <a:pt x="30149" y="17201"/>
                  </a:cubicBezTo>
                  <a:cubicBezTo>
                    <a:pt x="29746" y="16256"/>
                    <a:pt x="30047" y="15123"/>
                    <a:pt x="30025" y="14129"/>
                  </a:cubicBezTo>
                  <a:cubicBezTo>
                    <a:pt x="30009" y="13452"/>
                    <a:pt x="29972" y="12705"/>
                    <a:pt x="29665" y="12093"/>
                  </a:cubicBezTo>
                  <a:cubicBezTo>
                    <a:pt x="29574" y="11899"/>
                    <a:pt x="29439" y="11706"/>
                    <a:pt x="29278" y="11540"/>
                  </a:cubicBezTo>
                  <a:cubicBezTo>
                    <a:pt x="28999" y="11431"/>
                    <a:pt x="28730" y="11314"/>
                    <a:pt x="28542" y="11083"/>
                  </a:cubicBezTo>
                  <a:cubicBezTo>
                    <a:pt x="28444" y="11059"/>
                    <a:pt x="28340" y="11044"/>
                    <a:pt x="28236" y="11044"/>
                  </a:cubicBezTo>
                  <a:cubicBezTo>
                    <a:pt x="28222" y="11044"/>
                    <a:pt x="28207" y="11044"/>
                    <a:pt x="28193" y="11045"/>
                  </a:cubicBezTo>
                  <a:cubicBezTo>
                    <a:pt x="28065" y="11134"/>
                    <a:pt x="27945" y="11257"/>
                    <a:pt x="27787" y="11257"/>
                  </a:cubicBezTo>
                  <a:cubicBezTo>
                    <a:pt x="27745" y="11257"/>
                    <a:pt x="27700" y="11248"/>
                    <a:pt x="27651" y="11228"/>
                  </a:cubicBezTo>
                  <a:cubicBezTo>
                    <a:pt x="27661" y="11206"/>
                    <a:pt x="27677" y="11190"/>
                    <a:pt x="27689" y="11168"/>
                  </a:cubicBezTo>
                  <a:lnTo>
                    <a:pt x="27689" y="11168"/>
                  </a:lnTo>
                  <a:cubicBezTo>
                    <a:pt x="27602" y="11201"/>
                    <a:pt x="27511" y="11223"/>
                    <a:pt x="27426" y="11238"/>
                  </a:cubicBezTo>
                  <a:cubicBezTo>
                    <a:pt x="27455" y="11241"/>
                    <a:pt x="27485" y="11243"/>
                    <a:pt x="27518" y="11243"/>
                  </a:cubicBezTo>
                  <a:cubicBezTo>
                    <a:pt x="27551" y="11243"/>
                    <a:pt x="27586" y="11241"/>
                    <a:pt x="27624" y="11238"/>
                  </a:cubicBezTo>
                  <a:lnTo>
                    <a:pt x="27624" y="11238"/>
                  </a:lnTo>
                  <a:cubicBezTo>
                    <a:pt x="27607" y="11302"/>
                    <a:pt x="27587" y="11362"/>
                    <a:pt x="27570" y="11416"/>
                  </a:cubicBezTo>
                  <a:cubicBezTo>
                    <a:pt x="27500" y="11426"/>
                    <a:pt x="27431" y="11431"/>
                    <a:pt x="27355" y="11431"/>
                  </a:cubicBezTo>
                  <a:cubicBezTo>
                    <a:pt x="27151" y="11431"/>
                    <a:pt x="26990" y="11373"/>
                    <a:pt x="26856" y="11287"/>
                  </a:cubicBezTo>
                  <a:cubicBezTo>
                    <a:pt x="26851" y="11277"/>
                    <a:pt x="26845" y="11260"/>
                    <a:pt x="26839" y="11250"/>
                  </a:cubicBezTo>
                  <a:cubicBezTo>
                    <a:pt x="26593" y="10637"/>
                    <a:pt x="26297" y="10030"/>
                    <a:pt x="26147" y="9380"/>
                  </a:cubicBezTo>
                  <a:cubicBezTo>
                    <a:pt x="26098" y="9256"/>
                    <a:pt x="26040" y="9133"/>
                    <a:pt x="25963" y="9014"/>
                  </a:cubicBezTo>
                  <a:cubicBezTo>
                    <a:pt x="25733" y="8627"/>
                    <a:pt x="25432" y="8305"/>
                    <a:pt x="25105" y="7999"/>
                  </a:cubicBezTo>
                  <a:cubicBezTo>
                    <a:pt x="24932" y="7962"/>
                    <a:pt x="24803" y="7860"/>
                    <a:pt x="24728" y="7677"/>
                  </a:cubicBezTo>
                  <a:cubicBezTo>
                    <a:pt x="24621" y="7585"/>
                    <a:pt x="24508" y="7494"/>
                    <a:pt x="24401" y="7409"/>
                  </a:cubicBezTo>
                  <a:cubicBezTo>
                    <a:pt x="24396" y="7414"/>
                    <a:pt x="24389" y="7419"/>
                    <a:pt x="24384" y="7429"/>
                  </a:cubicBezTo>
                  <a:cubicBezTo>
                    <a:pt x="24314" y="7360"/>
                    <a:pt x="24240" y="7295"/>
                    <a:pt x="24170" y="7231"/>
                  </a:cubicBezTo>
                  <a:cubicBezTo>
                    <a:pt x="24024" y="7215"/>
                    <a:pt x="23938" y="7144"/>
                    <a:pt x="23917" y="7015"/>
                  </a:cubicBezTo>
                  <a:cubicBezTo>
                    <a:pt x="23422" y="6608"/>
                    <a:pt x="22961" y="6177"/>
                    <a:pt x="22623" y="5624"/>
                  </a:cubicBezTo>
                  <a:cubicBezTo>
                    <a:pt x="22257" y="5023"/>
                    <a:pt x="22128" y="4416"/>
                    <a:pt x="22090" y="3799"/>
                  </a:cubicBezTo>
                  <a:cubicBezTo>
                    <a:pt x="21983" y="3331"/>
                    <a:pt x="22090" y="2825"/>
                    <a:pt x="22123" y="2337"/>
                  </a:cubicBezTo>
                  <a:lnTo>
                    <a:pt x="22123" y="2272"/>
                  </a:lnTo>
                  <a:cubicBezTo>
                    <a:pt x="22133" y="2068"/>
                    <a:pt x="22128" y="1870"/>
                    <a:pt x="22085" y="1676"/>
                  </a:cubicBezTo>
                  <a:cubicBezTo>
                    <a:pt x="22036" y="1461"/>
                    <a:pt x="21946" y="1257"/>
                    <a:pt x="21778" y="1064"/>
                  </a:cubicBezTo>
                  <a:cubicBezTo>
                    <a:pt x="21300" y="240"/>
                    <a:pt x="20568" y="1"/>
                    <a:pt x="197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723" name="Google Shape;723;p48"/>
            <p:cNvSpPr/>
            <p:nvPr/>
          </p:nvSpPr>
          <p:spPr>
            <a:xfrm>
              <a:off x="4666025" y="2829850"/>
              <a:ext cx="4175" cy="3625"/>
            </a:xfrm>
            <a:custGeom>
              <a:avLst/>
              <a:gdLst/>
              <a:ahLst/>
              <a:cxnLst/>
              <a:rect l="l" t="t" r="r" b="b"/>
              <a:pathLst>
                <a:path w="167" h="145" extrusionOk="0">
                  <a:moveTo>
                    <a:pt x="87" y="1"/>
                  </a:moveTo>
                  <a:cubicBezTo>
                    <a:pt x="60" y="38"/>
                    <a:pt x="27" y="70"/>
                    <a:pt x="0" y="108"/>
                  </a:cubicBezTo>
                  <a:cubicBezTo>
                    <a:pt x="27" y="124"/>
                    <a:pt x="55" y="135"/>
                    <a:pt x="80" y="145"/>
                  </a:cubicBezTo>
                  <a:cubicBezTo>
                    <a:pt x="107" y="124"/>
                    <a:pt x="134" y="102"/>
                    <a:pt x="167" y="75"/>
                  </a:cubicBezTo>
                  <a:cubicBezTo>
                    <a:pt x="140" y="48"/>
                    <a:pt x="113" y="28"/>
                    <a:pt x="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724" name="Google Shape;724;p48"/>
            <p:cNvSpPr/>
            <p:nvPr/>
          </p:nvSpPr>
          <p:spPr>
            <a:xfrm>
              <a:off x="4570125" y="2247375"/>
              <a:ext cx="700" cy="575"/>
            </a:xfrm>
            <a:custGeom>
              <a:avLst/>
              <a:gdLst/>
              <a:ahLst/>
              <a:cxnLst/>
              <a:rect l="l" t="t" r="r" b="b"/>
              <a:pathLst>
                <a:path w="28" h="23" extrusionOk="0">
                  <a:moveTo>
                    <a:pt x="28" y="0"/>
                  </a:moveTo>
                  <a:lnTo>
                    <a:pt x="1" y="2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725" name="Google Shape;725;p48"/>
            <p:cNvSpPr/>
            <p:nvPr/>
          </p:nvSpPr>
          <p:spPr>
            <a:xfrm>
              <a:off x="5484750" y="3949950"/>
              <a:ext cx="275" cy="275"/>
            </a:xfrm>
            <a:custGeom>
              <a:avLst/>
              <a:gdLst/>
              <a:ahLst/>
              <a:cxnLst/>
              <a:rect l="l" t="t" r="r" b="b"/>
              <a:pathLst>
                <a:path w="11" h="11" extrusionOk="0">
                  <a:moveTo>
                    <a:pt x="0" y="1"/>
                  </a:moveTo>
                  <a:lnTo>
                    <a:pt x="11" y="11"/>
                  </a:lnTo>
                  <a:lnTo>
                    <a:pt x="11" y="1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726" name="Google Shape;726;p48"/>
            <p:cNvSpPr/>
            <p:nvPr/>
          </p:nvSpPr>
          <p:spPr>
            <a:xfrm>
              <a:off x="5478425" y="37824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727" name="Google Shape;727;p48"/>
            <p:cNvSpPr/>
            <p:nvPr/>
          </p:nvSpPr>
          <p:spPr>
            <a:xfrm>
              <a:off x="5331225" y="3273675"/>
              <a:ext cx="753625" cy="762125"/>
            </a:xfrm>
            <a:custGeom>
              <a:avLst/>
              <a:gdLst/>
              <a:ahLst/>
              <a:cxnLst/>
              <a:rect l="l" t="t" r="r" b="b"/>
              <a:pathLst>
                <a:path w="30145" h="30485" extrusionOk="0">
                  <a:moveTo>
                    <a:pt x="13285" y="1"/>
                  </a:moveTo>
                  <a:cubicBezTo>
                    <a:pt x="13214" y="1"/>
                    <a:pt x="13136" y="7"/>
                    <a:pt x="13050" y="18"/>
                  </a:cubicBezTo>
                  <a:cubicBezTo>
                    <a:pt x="10815" y="330"/>
                    <a:pt x="8586" y="636"/>
                    <a:pt x="6350" y="932"/>
                  </a:cubicBezTo>
                  <a:cubicBezTo>
                    <a:pt x="6125" y="878"/>
                    <a:pt x="5938" y="782"/>
                    <a:pt x="5792" y="626"/>
                  </a:cubicBezTo>
                  <a:cubicBezTo>
                    <a:pt x="5749" y="583"/>
                    <a:pt x="5717" y="534"/>
                    <a:pt x="5685" y="481"/>
                  </a:cubicBezTo>
                  <a:cubicBezTo>
                    <a:pt x="5524" y="502"/>
                    <a:pt x="5368" y="524"/>
                    <a:pt x="5207" y="546"/>
                  </a:cubicBezTo>
                  <a:cubicBezTo>
                    <a:pt x="4976" y="712"/>
                    <a:pt x="4691" y="836"/>
                    <a:pt x="4294" y="883"/>
                  </a:cubicBezTo>
                  <a:cubicBezTo>
                    <a:pt x="2993" y="1050"/>
                    <a:pt x="1693" y="1206"/>
                    <a:pt x="393" y="1351"/>
                  </a:cubicBezTo>
                  <a:cubicBezTo>
                    <a:pt x="323" y="1404"/>
                    <a:pt x="265" y="1458"/>
                    <a:pt x="205" y="1528"/>
                  </a:cubicBezTo>
                  <a:cubicBezTo>
                    <a:pt x="188" y="1550"/>
                    <a:pt x="173" y="1571"/>
                    <a:pt x="156" y="1593"/>
                  </a:cubicBezTo>
                  <a:cubicBezTo>
                    <a:pt x="60" y="1738"/>
                    <a:pt x="17" y="1893"/>
                    <a:pt x="0" y="2054"/>
                  </a:cubicBezTo>
                  <a:cubicBezTo>
                    <a:pt x="136" y="2195"/>
                    <a:pt x="232" y="2398"/>
                    <a:pt x="312" y="2694"/>
                  </a:cubicBezTo>
                  <a:cubicBezTo>
                    <a:pt x="887" y="4773"/>
                    <a:pt x="1495" y="6847"/>
                    <a:pt x="2182" y="8888"/>
                  </a:cubicBezTo>
                  <a:cubicBezTo>
                    <a:pt x="2988" y="11284"/>
                    <a:pt x="3412" y="13809"/>
                    <a:pt x="4540" y="16097"/>
                  </a:cubicBezTo>
                  <a:cubicBezTo>
                    <a:pt x="4540" y="16097"/>
                    <a:pt x="4535" y="16092"/>
                    <a:pt x="4530" y="16092"/>
                  </a:cubicBezTo>
                  <a:lnTo>
                    <a:pt x="4530" y="16092"/>
                  </a:lnTo>
                  <a:cubicBezTo>
                    <a:pt x="4642" y="16785"/>
                    <a:pt x="4589" y="17548"/>
                    <a:pt x="5330" y="17972"/>
                  </a:cubicBezTo>
                  <a:cubicBezTo>
                    <a:pt x="5222" y="18381"/>
                    <a:pt x="5985" y="18423"/>
                    <a:pt x="5733" y="18897"/>
                  </a:cubicBezTo>
                  <a:lnTo>
                    <a:pt x="5733" y="18902"/>
                  </a:lnTo>
                  <a:cubicBezTo>
                    <a:pt x="5787" y="19299"/>
                    <a:pt x="5841" y="19697"/>
                    <a:pt x="5899" y="20094"/>
                  </a:cubicBezTo>
                  <a:cubicBezTo>
                    <a:pt x="5889" y="20191"/>
                    <a:pt x="5878" y="20283"/>
                    <a:pt x="5867" y="20374"/>
                  </a:cubicBezTo>
                  <a:cubicBezTo>
                    <a:pt x="5873" y="20369"/>
                    <a:pt x="5878" y="20369"/>
                    <a:pt x="5883" y="20363"/>
                  </a:cubicBezTo>
                  <a:lnTo>
                    <a:pt x="5883" y="20363"/>
                  </a:lnTo>
                  <a:cubicBezTo>
                    <a:pt x="5539" y="21502"/>
                    <a:pt x="5003" y="22625"/>
                    <a:pt x="5609" y="23833"/>
                  </a:cubicBezTo>
                  <a:lnTo>
                    <a:pt x="5598" y="23833"/>
                  </a:lnTo>
                  <a:cubicBezTo>
                    <a:pt x="5615" y="24059"/>
                    <a:pt x="5609" y="24295"/>
                    <a:pt x="5878" y="24392"/>
                  </a:cubicBezTo>
                  <a:cubicBezTo>
                    <a:pt x="6415" y="25230"/>
                    <a:pt x="5470" y="26219"/>
                    <a:pt x="6136" y="27041"/>
                  </a:cubicBezTo>
                  <a:cubicBezTo>
                    <a:pt x="6238" y="27357"/>
                    <a:pt x="6340" y="27674"/>
                    <a:pt x="6657" y="27847"/>
                  </a:cubicBezTo>
                  <a:cubicBezTo>
                    <a:pt x="6576" y="27932"/>
                    <a:pt x="6501" y="28073"/>
                    <a:pt x="6415" y="28083"/>
                  </a:cubicBezTo>
                  <a:cubicBezTo>
                    <a:pt x="6345" y="28093"/>
                    <a:pt x="6275" y="28098"/>
                    <a:pt x="6211" y="28110"/>
                  </a:cubicBezTo>
                  <a:lnTo>
                    <a:pt x="6228" y="28137"/>
                  </a:lnTo>
                  <a:cubicBezTo>
                    <a:pt x="6281" y="28227"/>
                    <a:pt x="6362" y="28298"/>
                    <a:pt x="6453" y="28341"/>
                  </a:cubicBezTo>
                  <a:cubicBezTo>
                    <a:pt x="6453" y="28373"/>
                    <a:pt x="6447" y="28432"/>
                    <a:pt x="6442" y="28480"/>
                  </a:cubicBezTo>
                  <a:cubicBezTo>
                    <a:pt x="6635" y="28529"/>
                    <a:pt x="6808" y="28653"/>
                    <a:pt x="6942" y="28911"/>
                  </a:cubicBezTo>
                  <a:lnTo>
                    <a:pt x="6930" y="28911"/>
                  </a:lnTo>
                  <a:lnTo>
                    <a:pt x="6952" y="28931"/>
                  </a:lnTo>
                  <a:lnTo>
                    <a:pt x="6952" y="28921"/>
                  </a:lnTo>
                  <a:cubicBezTo>
                    <a:pt x="7253" y="29104"/>
                    <a:pt x="7022" y="29652"/>
                    <a:pt x="7473" y="29732"/>
                  </a:cubicBezTo>
                  <a:cubicBezTo>
                    <a:pt x="7626" y="30185"/>
                    <a:pt x="7917" y="30287"/>
                    <a:pt x="8234" y="30287"/>
                  </a:cubicBezTo>
                  <a:cubicBezTo>
                    <a:pt x="8461" y="30287"/>
                    <a:pt x="8702" y="30234"/>
                    <a:pt x="8913" y="30221"/>
                  </a:cubicBezTo>
                  <a:cubicBezTo>
                    <a:pt x="13255" y="29958"/>
                    <a:pt x="17589" y="29705"/>
                    <a:pt x="21919" y="29323"/>
                  </a:cubicBezTo>
                  <a:cubicBezTo>
                    <a:pt x="22031" y="29313"/>
                    <a:pt x="22137" y="29308"/>
                    <a:pt x="22239" y="29308"/>
                  </a:cubicBezTo>
                  <a:cubicBezTo>
                    <a:pt x="22888" y="29308"/>
                    <a:pt x="23324" y="29519"/>
                    <a:pt x="23751" y="29980"/>
                  </a:cubicBezTo>
                  <a:cubicBezTo>
                    <a:pt x="23888" y="30300"/>
                    <a:pt x="24132" y="30484"/>
                    <a:pt x="24416" y="30484"/>
                  </a:cubicBezTo>
                  <a:cubicBezTo>
                    <a:pt x="24455" y="30484"/>
                    <a:pt x="24495" y="30481"/>
                    <a:pt x="24536" y="30473"/>
                  </a:cubicBezTo>
                  <a:cubicBezTo>
                    <a:pt x="24670" y="30414"/>
                    <a:pt x="24767" y="30334"/>
                    <a:pt x="24842" y="30258"/>
                  </a:cubicBezTo>
                  <a:cubicBezTo>
                    <a:pt x="24901" y="30076"/>
                    <a:pt x="24804" y="29807"/>
                    <a:pt x="24837" y="29608"/>
                  </a:cubicBezTo>
                  <a:cubicBezTo>
                    <a:pt x="24955" y="28824"/>
                    <a:pt x="24401" y="28093"/>
                    <a:pt x="24638" y="27299"/>
                  </a:cubicBezTo>
                  <a:cubicBezTo>
                    <a:pt x="24791" y="27178"/>
                    <a:pt x="24943" y="27126"/>
                    <a:pt x="25096" y="27126"/>
                  </a:cubicBezTo>
                  <a:cubicBezTo>
                    <a:pt x="25275" y="27126"/>
                    <a:pt x="25454" y="27198"/>
                    <a:pt x="25632" y="27315"/>
                  </a:cubicBezTo>
                  <a:cubicBezTo>
                    <a:pt x="25691" y="27536"/>
                    <a:pt x="25852" y="27586"/>
                    <a:pt x="26023" y="27586"/>
                  </a:cubicBezTo>
                  <a:cubicBezTo>
                    <a:pt x="26068" y="27586"/>
                    <a:pt x="26113" y="27582"/>
                    <a:pt x="26158" y="27578"/>
                  </a:cubicBezTo>
                  <a:cubicBezTo>
                    <a:pt x="26364" y="27555"/>
                    <a:pt x="26562" y="27542"/>
                    <a:pt x="26748" y="27542"/>
                  </a:cubicBezTo>
                  <a:cubicBezTo>
                    <a:pt x="27060" y="27542"/>
                    <a:pt x="27337" y="27581"/>
                    <a:pt x="27560" y="27686"/>
                  </a:cubicBezTo>
                  <a:cubicBezTo>
                    <a:pt x="27641" y="27637"/>
                    <a:pt x="27721" y="27567"/>
                    <a:pt x="27797" y="27481"/>
                  </a:cubicBezTo>
                  <a:cubicBezTo>
                    <a:pt x="27845" y="27416"/>
                    <a:pt x="27888" y="27347"/>
                    <a:pt x="27921" y="27277"/>
                  </a:cubicBezTo>
                  <a:cubicBezTo>
                    <a:pt x="28119" y="26868"/>
                    <a:pt x="28060" y="26364"/>
                    <a:pt x="27985" y="25998"/>
                  </a:cubicBezTo>
                  <a:cubicBezTo>
                    <a:pt x="27544" y="23753"/>
                    <a:pt x="28452" y="21867"/>
                    <a:pt x="29414" y="19874"/>
                  </a:cubicBezTo>
                  <a:cubicBezTo>
                    <a:pt x="29634" y="19412"/>
                    <a:pt x="29865" y="18939"/>
                    <a:pt x="30074" y="18461"/>
                  </a:cubicBezTo>
                  <a:cubicBezTo>
                    <a:pt x="30145" y="18311"/>
                    <a:pt x="30133" y="18150"/>
                    <a:pt x="30063" y="18010"/>
                  </a:cubicBezTo>
                  <a:cubicBezTo>
                    <a:pt x="29919" y="18166"/>
                    <a:pt x="29741" y="18300"/>
                    <a:pt x="29521" y="18391"/>
                  </a:cubicBezTo>
                  <a:cubicBezTo>
                    <a:pt x="29543" y="18343"/>
                    <a:pt x="29565" y="18294"/>
                    <a:pt x="29585" y="18247"/>
                  </a:cubicBezTo>
                  <a:cubicBezTo>
                    <a:pt x="29550" y="18214"/>
                    <a:pt x="29500" y="18206"/>
                    <a:pt x="29440" y="18206"/>
                  </a:cubicBezTo>
                  <a:cubicBezTo>
                    <a:pt x="29372" y="18206"/>
                    <a:pt x="29293" y="18217"/>
                    <a:pt x="29215" y="18217"/>
                  </a:cubicBezTo>
                  <a:cubicBezTo>
                    <a:pt x="29078" y="18217"/>
                    <a:pt x="28943" y="18183"/>
                    <a:pt x="28871" y="17994"/>
                  </a:cubicBezTo>
                  <a:cubicBezTo>
                    <a:pt x="28855" y="17984"/>
                    <a:pt x="28833" y="17972"/>
                    <a:pt x="28817" y="17962"/>
                  </a:cubicBezTo>
                  <a:cubicBezTo>
                    <a:pt x="28591" y="17823"/>
                    <a:pt x="28360" y="17682"/>
                    <a:pt x="28129" y="17548"/>
                  </a:cubicBezTo>
                  <a:lnTo>
                    <a:pt x="28129" y="17543"/>
                  </a:lnTo>
                  <a:cubicBezTo>
                    <a:pt x="27904" y="16995"/>
                    <a:pt x="27738" y="16430"/>
                    <a:pt x="27770" y="15829"/>
                  </a:cubicBezTo>
                  <a:cubicBezTo>
                    <a:pt x="27463" y="15636"/>
                    <a:pt x="27420" y="15356"/>
                    <a:pt x="27507" y="15029"/>
                  </a:cubicBezTo>
                  <a:lnTo>
                    <a:pt x="27507" y="15029"/>
                  </a:lnTo>
                  <a:cubicBezTo>
                    <a:pt x="27436" y="15034"/>
                    <a:pt x="27368" y="15036"/>
                    <a:pt x="27304" y="15036"/>
                  </a:cubicBezTo>
                  <a:cubicBezTo>
                    <a:pt x="26110" y="15036"/>
                    <a:pt x="25880" y="14208"/>
                    <a:pt x="25905" y="13159"/>
                  </a:cubicBezTo>
                  <a:cubicBezTo>
                    <a:pt x="24901" y="13100"/>
                    <a:pt x="24842" y="12101"/>
                    <a:pt x="24321" y="11558"/>
                  </a:cubicBezTo>
                  <a:cubicBezTo>
                    <a:pt x="24259" y="11567"/>
                    <a:pt x="24200" y="11572"/>
                    <a:pt x="24144" y="11572"/>
                  </a:cubicBezTo>
                  <a:cubicBezTo>
                    <a:pt x="23786" y="11572"/>
                    <a:pt x="23563" y="11377"/>
                    <a:pt x="23488" y="10972"/>
                  </a:cubicBezTo>
                  <a:cubicBezTo>
                    <a:pt x="23215" y="10779"/>
                    <a:pt x="23010" y="10531"/>
                    <a:pt x="22828" y="10268"/>
                  </a:cubicBezTo>
                  <a:cubicBezTo>
                    <a:pt x="22526" y="9829"/>
                    <a:pt x="22290" y="9339"/>
                    <a:pt x="21919" y="8947"/>
                  </a:cubicBezTo>
                  <a:cubicBezTo>
                    <a:pt x="21511" y="8840"/>
                    <a:pt x="20979" y="8937"/>
                    <a:pt x="20834" y="8362"/>
                  </a:cubicBezTo>
                  <a:cubicBezTo>
                    <a:pt x="20820" y="8362"/>
                    <a:pt x="20805" y="8363"/>
                    <a:pt x="20791" y="8363"/>
                  </a:cubicBezTo>
                  <a:cubicBezTo>
                    <a:pt x="20623" y="8363"/>
                    <a:pt x="20521" y="8302"/>
                    <a:pt x="20560" y="8093"/>
                  </a:cubicBezTo>
                  <a:lnTo>
                    <a:pt x="20560" y="8093"/>
                  </a:lnTo>
                  <a:cubicBezTo>
                    <a:pt x="20502" y="8114"/>
                    <a:pt x="20451" y="8124"/>
                    <a:pt x="20404" y="8124"/>
                  </a:cubicBezTo>
                  <a:cubicBezTo>
                    <a:pt x="20224" y="8124"/>
                    <a:pt x="20117" y="7982"/>
                    <a:pt x="20023" y="7803"/>
                  </a:cubicBezTo>
                  <a:lnTo>
                    <a:pt x="20029" y="7803"/>
                  </a:lnTo>
                  <a:cubicBezTo>
                    <a:pt x="19942" y="7722"/>
                    <a:pt x="19862" y="7642"/>
                    <a:pt x="19781" y="7561"/>
                  </a:cubicBezTo>
                  <a:cubicBezTo>
                    <a:pt x="19481" y="7502"/>
                    <a:pt x="19287" y="7320"/>
                    <a:pt x="19211" y="7018"/>
                  </a:cubicBezTo>
                  <a:cubicBezTo>
                    <a:pt x="18400" y="6277"/>
                    <a:pt x="17401" y="5708"/>
                    <a:pt x="17175" y="4466"/>
                  </a:cubicBezTo>
                  <a:cubicBezTo>
                    <a:pt x="17165" y="4402"/>
                    <a:pt x="17128" y="4343"/>
                    <a:pt x="17068" y="4290"/>
                  </a:cubicBezTo>
                  <a:cubicBezTo>
                    <a:pt x="16902" y="4124"/>
                    <a:pt x="16585" y="3983"/>
                    <a:pt x="16375" y="3827"/>
                  </a:cubicBezTo>
                  <a:cubicBezTo>
                    <a:pt x="15779" y="3645"/>
                    <a:pt x="15177" y="3462"/>
                    <a:pt x="14705" y="3021"/>
                  </a:cubicBezTo>
                  <a:cubicBezTo>
                    <a:pt x="14479" y="3016"/>
                    <a:pt x="14254" y="3011"/>
                    <a:pt x="14157" y="2753"/>
                  </a:cubicBezTo>
                  <a:cubicBezTo>
                    <a:pt x="13937" y="2753"/>
                    <a:pt x="13716" y="2737"/>
                    <a:pt x="13625" y="2480"/>
                  </a:cubicBezTo>
                  <a:cubicBezTo>
                    <a:pt x="13329" y="2420"/>
                    <a:pt x="13114" y="2280"/>
                    <a:pt x="13093" y="1947"/>
                  </a:cubicBezTo>
                  <a:cubicBezTo>
                    <a:pt x="12685" y="1770"/>
                    <a:pt x="12803" y="1593"/>
                    <a:pt x="13087" y="1416"/>
                  </a:cubicBezTo>
                  <a:cubicBezTo>
                    <a:pt x="13093" y="1195"/>
                    <a:pt x="13099" y="970"/>
                    <a:pt x="13356" y="878"/>
                  </a:cubicBezTo>
                  <a:cubicBezTo>
                    <a:pt x="13419" y="676"/>
                    <a:pt x="13529" y="568"/>
                    <a:pt x="13694" y="568"/>
                  </a:cubicBezTo>
                  <a:cubicBezTo>
                    <a:pt x="13753" y="568"/>
                    <a:pt x="13819" y="582"/>
                    <a:pt x="13893" y="610"/>
                  </a:cubicBezTo>
                  <a:cubicBezTo>
                    <a:pt x="13872" y="330"/>
                    <a:pt x="13791" y="164"/>
                    <a:pt x="13641" y="78"/>
                  </a:cubicBezTo>
                  <a:cubicBezTo>
                    <a:pt x="13646" y="67"/>
                    <a:pt x="13652" y="56"/>
                    <a:pt x="13657" y="45"/>
                  </a:cubicBezTo>
                  <a:lnTo>
                    <a:pt x="13657" y="45"/>
                  </a:lnTo>
                  <a:cubicBezTo>
                    <a:pt x="13635" y="51"/>
                    <a:pt x="13619" y="51"/>
                    <a:pt x="13597" y="56"/>
                  </a:cubicBezTo>
                  <a:cubicBezTo>
                    <a:pt x="13512" y="19"/>
                    <a:pt x="13410" y="1"/>
                    <a:pt x="132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728" name="Google Shape;728;p48"/>
            <p:cNvSpPr/>
            <p:nvPr/>
          </p:nvSpPr>
          <p:spPr>
            <a:xfrm>
              <a:off x="5845350" y="3475450"/>
              <a:ext cx="550" cy="450"/>
            </a:xfrm>
            <a:custGeom>
              <a:avLst/>
              <a:gdLst/>
              <a:ahLst/>
              <a:cxnLst/>
              <a:rect l="l" t="t" r="r" b="b"/>
              <a:pathLst>
                <a:path w="22" h="18" extrusionOk="0">
                  <a:moveTo>
                    <a:pt x="22" y="17"/>
                  </a:moveTo>
                  <a:lnTo>
                    <a:pt x="22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729" name="Google Shape;729;p48"/>
            <p:cNvSpPr/>
            <p:nvPr/>
          </p:nvSpPr>
          <p:spPr>
            <a:xfrm>
              <a:off x="6019150" y="3649250"/>
              <a:ext cx="275" cy="150"/>
            </a:xfrm>
            <a:custGeom>
              <a:avLst/>
              <a:gdLst/>
              <a:ahLst/>
              <a:cxnLst/>
              <a:rect l="l" t="t" r="r" b="b"/>
              <a:pathLst>
                <a:path w="11" h="6" extrusionOk="0">
                  <a:moveTo>
                    <a:pt x="0" y="0"/>
                  </a:moveTo>
                  <a:lnTo>
                    <a:pt x="10" y="6"/>
                  </a:lnTo>
                  <a:cubicBezTo>
                    <a:pt x="10" y="6"/>
                    <a:pt x="5" y="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730" name="Google Shape;730;p48"/>
            <p:cNvSpPr/>
            <p:nvPr/>
          </p:nvSpPr>
          <p:spPr>
            <a:xfrm>
              <a:off x="5658925" y="33224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731" name="Google Shape;731;p48"/>
            <p:cNvSpPr/>
            <p:nvPr/>
          </p:nvSpPr>
          <p:spPr>
            <a:xfrm>
              <a:off x="5938825" y="3562225"/>
              <a:ext cx="550" cy="400"/>
            </a:xfrm>
            <a:custGeom>
              <a:avLst/>
              <a:gdLst/>
              <a:ahLst/>
              <a:cxnLst/>
              <a:rect l="l" t="t" r="r" b="b"/>
              <a:pathLst>
                <a:path w="22" h="16" extrusionOk="0">
                  <a:moveTo>
                    <a:pt x="0" y="0"/>
                  </a:moveTo>
                  <a:cubicBezTo>
                    <a:pt x="7" y="5"/>
                    <a:pt x="12" y="11"/>
                    <a:pt x="17" y="16"/>
                  </a:cubicBezTo>
                  <a:lnTo>
                    <a:pt x="22" y="16"/>
                  </a:lnTo>
                  <a:cubicBezTo>
                    <a:pt x="22" y="16"/>
                    <a:pt x="17" y="11"/>
                    <a:pt x="12" y="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732" name="Google Shape;732;p48"/>
            <p:cNvSpPr/>
            <p:nvPr/>
          </p:nvSpPr>
          <p:spPr>
            <a:xfrm>
              <a:off x="5978850" y="3602375"/>
              <a:ext cx="275" cy="300"/>
            </a:xfrm>
            <a:custGeom>
              <a:avLst/>
              <a:gdLst/>
              <a:ahLst/>
              <a:cxnLst/>
              <a:rect l="l" t="t" r="r" b="b"/>
              <a:pathLst>
                <a:path w="11" h="12" extrusionOk="0">
                  <a:moveTo>
                    <a:pt x="0" y="1"/>
                  </a:moveTo>
                  <a:lnTo>
                    <a:pt x="0" y="11"/>
                  </a:lnTo>
                  <a:lnTo>
                    <a:pt x="11" y="11"/>
                  </a:lnTo>
                  <a:cubicBezTo>
                    <a:pt x="11" y="6"/>
                    <a:pt x="6" y="6"/>
                    <a:pt x="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733" name="Google Shape;733;p48"/>
            <p:cNvSpPr/>
            <p:nvPr/>
          </p:nvSpPr>
          <p:spPr>
            <a:xfrm>
              <a:off x="5939350" y="35626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734" name="Google Shape;734;p48"/>
            <p:cNvSpPr/>
            <p:nvPr/>
          </p:nvSpPr>
          <p:spPr>
            <a:xfrm>
              <a:off x="5658375" y="3321950"/>
              <a:ext cx="575" cy="550"/>
            </a:xfrm>
            <a:custGeom>
              <a:avLst/>
              <a:gdLst/>
              <a:ahLst/>
              <a:cxnLst/>
              <a:rect l="l" t="t" r="r" b="b"/>
              <a:pathLst>
                <a:path w="23" h="22" extrusionOk="0">
                  <a:moveTo>
                    <a:pt x="1" y="1"/>
                  </a:moveTo>
                  <a:cubicBezTo>
                    <a:pt x="1" y="6"/>
                    <a:pt x="7" y="11"/>
                    <a:pt x="7" y="16"/>
                  </a:cubicBezTo>
                  <a:cubicBezTo>
                    <a:pt x="13" y="16"/>
                    <a:pt x="18" y="21"/>
                    <a:pt x="23" y="2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735" name="Google Shape;735;p48"/>
            <p:cNvSpPr/>
            <p:nvPr/>
          </p:nvSpPr>
          <p:spPr>
            <a:xfrm>
              <a:off x="5671575" y="3335225"/>
              <a:ext cx="825" cy="700"/>
            </a:xfrm>
            <a:custGeom>
              <a:avLst/>
              <a:gdLst/>
              <a:ahLst/>
              <a:cxnLst/>
              <a:rect l="l" t="t" r="r" b="b"/>
              <a:pathLst>
                <a:path w="33" h="28" extrusionOk="0">
                  <a:moveTo>
                    <a:pt x="0" y="1"/>
                  </a:moveTo>
                  <a:lnTo>
                    <a:pt x="0" y="1"/>
                  </a:lnTo>
                  <a:cubicBezTo>
                    <a:pt x="5" y="11"/>
                    <a:pt x="5" y="11"/>
                    <a:pt x="11" y="18"/>
                  </a:cubicBezTo>
                  <a:cubicBezTo>
                    <a:pt x="15" y="22"/>
                    <a:pt x="25" y="23"/>
                    <a:pt x="31" y="27"/>
                  </a:cubicBezTo>
                  <a:lnTo>
                    <a:pt x="31" y="27"/>
                  </a:lnTo>
                  <a:lnTo>
                    <a:pt x="0" y="1"/>
                  </a:lnTo>
                  <a:close/>
                  <a:moveTo>
                    <a:pt x="31" y="27"/>
                  </a:moveTo>
                  <a:lnTo>
                    <a:pt x="32" y="28"/>
                  </a:lnTo>
                  <a:cubicBezTo>
                    <a:pt x="32" y="28"/>
                    <a:pt x="32" y="27"/>
                    <a:pt x="31" y="2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736" name="Google Shape;736;p48"/>
            <p:cNvSpPr/>
            <p:nvPr/>
          </p:nvSpPr>
          <p:spPr>
            <a:xfrm>
              <a:off x="5851950" y="3482025"/>
              <a:ext cx="675" cy="700"/>
            </a:xfrm>
            <a:custGeom>
              <a:avLst/>
              <a:gdLst/>
              <a:ahLst/>
              <a:cxnLst/>
              <a:rect l="l" t="t" r="r" b="b"/>
              <a:pathLst>
                <a:path w="27" h="28" extrusionOk="0">
                  <a:moveTo>
                    <a:pt x="0" y="0"/>
                  </a:moveTo>
                  <a:cubicBezTo>
                    <a:pt x="5" y="12"/>
                    <a:pt x="5" y="17"/>
                    <a:pt x="5" y="28"/>
                  </a:cubicBezTo>
                  <a:lnTo>
                    <a:pt x="26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737" name="Google Shape;737;p48"/>
            <p:cNvSpPr/>
            <p:nvPr/>
          </p:nvSpPr>
          <p:spPr>
            <a:xfrm>
              <a:off x="5684975" y="3341950"/>
              <a:ext cx="700" cy="550"/>
            </a:xfrm>
            <a:custGeom>
              <a:avLst/>
              <a:gdLst/>
              <a:ahLst/>
              <a:cxnLst/>
              <a:rect l="l" t="t" r="r" b="b"/>
              <a:pathLst>
                <a:path w="28" h="22" extrusionOk="0">
                  <a:moveTo>
                    <a:pt x="1" y="0"/>
                  </a:moveTo>
                  <a:cubicBezTo>
                    <a:pt x="1" y="12"/>
                    <a:pt x="7" y="12"/>
                    <a:pt x="7" y="22"/>
                  </a:cubicBezTo>
                  <a:lnTo>
                    <a:pt x="28" y="2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738" name="Google Shape;738;p48"/>
            <p:cNvSpPr/>
            <p:nvPr/>
          </p:nvSpPr>
          <p:spPr>
            <a:xfrm>
              <a:off x="6018875" y="3649250"/>
              <a:ext cx="550" cy="150"/>
            </a:xfrm>
            <a:custGeom>
              <a:avLst/>
              <a:gdLst/>
              <a:ahLst/>
              <a:cxnLst/>
              <a:rect l="l" t="t" r="r" b="b"/>
              <a:pathLst>
                <a:path w="22" h="6" extrusionOk="0">
                  <a:moveTo>
                    <a:pt x="1" y="0"/>
                  </a:moveTo>
                  <a:lnTo>
                    <a:pt x="1" y="6"/>
                  </a:lnTo>
                  <a:lnTo>
                    <a:pt x="21" y="6"/>
                  </a:lnTo>
                  <a:cubicBezTo>
                    <a:pt x="11" y="6"/>
                    <a:pt x="11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739" name="Google Shape;739;p48"/>
            <p:cNvSpPr/>
            <p:nvPr/>
          </p:nvSpPr>
          <p:spPr>
            <a:xfrm>
              <a:off x="6025450" y="3668975"/>
              <a:ext cx="575" cy="825"/>
            </a:xfrm>
            <a:custGeom>
              <a:avLst/>
              <a:gdLst/>
              <a:ahLst/>
              <a:cxnLst/>
              <a:rect l="l" t="t" r="r" b="b"/>
              <a:pathLst>
                <a:path w="23" h="33" extrusionOk="0">
                  <a:moveTo>
                    <a:pt x="6" y="1"/>
                  </a:moveTo>
                  <a:cubicBezTo>
                    <a:pt x="1" y="6"/>
                    <a:pt x="1" y="12"/>
                    <a:pt x="1" y="17"/>
                  </a:cubicBezTo>
                  <a:cubicBezTo>
                    <a:pt x="11" y="22"/>
                    <a:pt x="16" y="28"/>
                    <a:pt x="23" y="33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740" name="Google Shape;740;p48"/>
            <p:cNvSpPr/>
            <p:nvPr/>
          </p:nvSpPr>
          <p:spPr>
            <a:xfrm>
              <a:off x="5658375" y="3308775"/>
              <a:ext cx="575" cy="825"/>
            </a:xfrm>
            <a:custGeom>
              <a:avLst/>
              <a:gdLst/>
              <a:ahLst/>
              <a:cxnLst/>
              <a:rect l="l" t="t" r="r" b="b"/>
              <a:pathLst>
                <a:path w="23" h="33" extrusionOk="0">
                  <a:moveTo>
                    <a:pt x="23" y="0"/>
                  </a:moveTo>
                  <a:lnTo>
                    <a:pt x="23" y="0"/>
                  </a:lnTo>
                  <a:cubicBezTo>
                    <a:pt x="18" y="5"/>
                    <a:pt x="13" y="5"/>
                    <a:pt x="1" y="12"/>
                  </a:cubicBezTo>
                  <a:lnTo>
                    <a:pt x="1" y="3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741" name="Google Shape;741;p48"/>
            <p:cNvSpPr/>
            <p:nvPr/>
          </p:nvSpPr>
          <p:spPr>
            <a:xfrm>
              <a:off x="5678525" y="3289300"/>
              <a:ext cx="325" cy="150"/>
            </a:xfrm>
            <a:custGeom>
              <a:avLst/>
              <a:gdLst/>
              <a:ahLst/>
              <a:cxnLst/>
              <a:rect l="l" t="t" r="r" b="b"/>
              <a:pathLst>
                <a:path w="13" h="6" extrusionOk="0">
                  <a:moveTo>
                    <a:pt x="12" y="1"/>
                  </a:moveTo>
                  <a:cubicBezTo>
                    <a:pt x="7" y="1"/>
                    <a:pt x="1" y="6"/>
                    <a:pt x="1" y="6"/>
                  </a:cubicBezTo>
                  <a:lnTo>
                    <a:pt x="1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742" name="Google Shape;742;p48"/>
            <p:cNvSpPr/>
            <p:nvPr/>
          </p:nvSpPr>
          <p:spPr>
            <a:xfrm>
              <a:off x="5825200" y="3462000"/>
              <a:ext cx="700" cy="700"/>
            </a:xfrm>
            <a:custGeom>
              <a:avLst/>
              <a:gdLst/>
              <a:ahLst/>
              <a:cxnLst/>
              <a:rect l="l" t="t" r="r" b="b"/>
              <a:pathLst>
                <a:path w="28" h="28" extrusionOk="0">
                  <a:moveTo>
                    <a:pt x="0" y="1"/>
                  </a:moveTo>
                  <a:cubicBezTo>
                    <a:pt x="2" y="3"/>
                    <a:pt x="3" y="6"/>
                    <a:pt x="5" y="8"/>
                  </a:cubicBezTo>
                  <a:lnTo>
                    <a:pt x="5" y="8"/>
                  </a:lnTo>
                  <a:lnTo>
                    <a:pt x="0" y="1"/>
                  </a:lnTo>
                  <a:close/>
                  <a:moveTo>
                    <a:pt x="5" y="8"/>
                  </a:moveTo>
                  <a:lnTo>
                    <a:pt x="12" y="18"/>
                  </a:lnTo>
                  <a:lnTo>
                    <a:pt x="18" y="22"/>
                  </a:lnTo>
                  <a:lnTo>
                    <a:pt x="18" y="22"/>
                  </a:lnTo>
                  <a:cubicBezTo>
                    <a:pt x="14" y="17"/>
                    <a:pt x="9" y="13"/>
                    <a:pt x="5" y="8"/>
                  </a:cubicBezTo>
                  <a:close/>
                  <a:moveTo>
                    <a:pt x="18" y="22"/>
                  </a:moveTo>
                  <a:cubicBezTo>
                    <a:pt x="20" y="24"/>
                    <a:pt x="21" y="26"/>
                    <a:pt x="22" y="28"/>
                  </a:cubicBezTo>
                  <a:lnTo>
                    <a:pt x="27" y="28"/>
                  </a:lnTo>
                  <a:lnTo>
                    <a:pt x="18" y="2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743" name="Google Shape;743;p48"/>
            <p:cNvSpPr/>
            <p:nvPr/>
          </p:nvSpPr>
          <p:spPr>
            <a:xfrm>
              <a:off x="5678525" y="3288925"/>
              <a:ext cx="450" cy="525"/>
            </a:xfrm>
            <a:custGeom>
              <a:avLst/>
              <a:gdLst/>
              <a:ahLst/>
              <a:cxnLst/>
              <a:rect l="l" t="t" r="r" b="b"/>
              <a:pathLst>
                <a:path w="18" h="21" extrusionOk="0">
                  <a:moveTo>
                    <a:pt x="1" y="0"/>
                  </a:moveTo>
                  <a:lnTo>
                    <a:pt x="1" y="21"/>
                  </a:lnTo>
                  <a:cubicBezTo>
                    <a:pt x="7" y="16"/>
                    <a:pt x="12" y="10"/>
                    <a:pt x="17" y="5"/>
                  </a:cubicBezTo>
                  <a:cubicBezTo>
                    <a:pt x="12" y="0"/>
                    <a:pt x="7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744" name="Google Shape;744;p48"/>
            <p:cNvSpPr/>
            <p:nvPr/>
          </p:nvSpPr>
          <p:spPr>
            <a:xfrm>
              <a:off x="5845200" y="3475450"/>
              <a:ext cx="575" cy="575"/>
            </a:xfrm>
            <a:custGeom>
              <a:avLst/>
              <a:gdLst/>
              <a:ahLst/>
              <a:cxnLst/>
              <a:rect l="l" t="t" r="r" b="b"/>
              <a:pathLst>
                <a:path w="23" h="23" extrusionOk="0">
                  <a:moveTo>
                    <a:pt x="6" y="0"/>
                  </a:moveTo>
                  <a:cubicBezTo>
                    <a:pt x="6" y="6"/>
                    <a:pt x="6" y="17"/>
                    <a:pt x="1" y="22"/>
                  </a:cubicBezTo>
                  <a:cubicBezTo>
                    <a:pt x="12" y="22"/>
                    <a:pt x="18" y="17"/>
                    <a:pt x="23" y="17"/>
                  </a:cubicBezTo>
                  <a:cubicBezTo>
                    <a:pt x="18" y="11"/>
                    <a:pt x="12" y="6"/>
                    <a:pt x="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745" name="Google Shape;745;p48"/>
            <p:cNvSpPr/>
            <p:nvPr/>
          </p:nvSpPr>
          <p:spPr>
            <a:xfrm>
              <a:off x="5698300" y="3348675"/>
              <a:ext cx="825" cy="550"/>
            </a:xfrm>
            <a:custGeom>
              <a:avLst/>
              <a:gdLst/>
              <a:ahLst/>
              <a:cxnLst/>
              <a:rect l="l" t="t" r="r" b="b"/>
              <a:pathLst>
                <a:path w="33" h="22" extrusionOk="0">
                  <a:moveTo>
                    <a:pt x="0" y="1"/>
                  </a:moveTo>
                  <a:cubicBezTo>
                    <a:pt x="5" y="6"/>
                    <a:pt x="16" y="11"/>
                    <a:pt x="22" y="21"/>
                  </a:cubicBezTo>
                  <a:lnTo>
                    <a:pt x="32" y="2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746" name="Google Shape;746;p48"/>
            <p:cNvSpPr/>
            <p:nvPr/>
          </p:nvSpPr>
          <p:spPr>
            <a:xfrm>
              <a:off x="5665000" y="3295500"/>
              <a:ext cx="650" cy="700"/>
            </a:xfrm>
            <a:custGeom>
              <a:avLst/>
              <a:gdLst/>
              <a:ahLst/>
              <a:cxnLst/>
              <a:rect l="l" t="t" r="r" b="b"/>
              <a:pathLst>
                <a:path w="26" h="28" extrusionOk="0">
                  <a:moveTo>
                    <a:pt x="26" y="0"/>
                  </a:moveTo>
                  <a:cubicBezTo>
                    <a:pt x="21" y="0"/>
                    <a:pt x="16" y="5"/>
                    <a:pt x="5" y="5"/>
                  </a:cubicBezTo>
                  <a:cubicBezTo>
                    <a:pt x="5" y="10"/>
                    <a:pt x="5" y="16"/>
                    <a:pt x="0" y="27"/>
                  </a:cubicBezTo>
                  <a:lnTo>
                    <a:pt x="2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747" name="Google Shape;747;p48"/>
            <p:cNvSpPr/>
            <p:nvPr/>
          </p:nvSpPr>
          <p:spPr>
            <a:xfrm>
              <a:off x="3810775" y="1896150"/>
              <a:ext cx="826250" cy="553250"/>
            </a:xfrm>
            <a:custGeom>
              <a:avLst/>
              <a:gdLst/>
              <a:ahLst/>
              <a:cxnLst/>
              <a:rect l="l" t="t" r="r" b="b"/>
              <a:pathLst>
                <a:path w="33050" h="22130" extrusionOk="0">
                  <a:moveTo>
                    <a:pt x="26460" y="1"/>
                  </a:moveTo>
                  <a:cubicBezTo>
                    <a:pt x="26349" y="1"/>
                    <a:pt x="26242" y="59"/>
                    <a:pt x="26174" y="141"/>
                  </a:cubicBezTo>
                  <a:cubicBezTo>
                    <a:pt x="26066" y="184"/>
                    <a:pt x="25921" y="206"/>
                    <a:pt x="25723" y="211"/>
                  </a:cubicBezTo>
                  <a:cubicBezTo>
                    <a:pt x="18905" y="360"/>
                    <a:pt x="12093" y="554"/>
                    <a:pt x="5275" y="737"/>
                  </a:cubicBezTo>
                  <a:cubicBezTo>
                    <a:pt x="5131" y="732"/>
                    <a:pt x="4990" y="721"/>
                    <a:pt x="4851" y="710"/>
                  </a:cubicBezTo>
                  <a:cubicBezTo>
                    <a:pt x="4583" y="754"/>
                    <a:pt x="4298" y="774"/>
                    <a:pt x="3965" y="774"/>
                  </a:cubicBezTo>
                  <a:cubicBezTo>
                    <a:pt x="3696" y="774"/>
                    <a:pt x="3428" y="759"/>
                    <a:pt x="3153" y="742"/>
                  </a:cubicBezTo>
                  <a:cubicBezTo>
                    <a:pt x="2998" y="774"/>
                    <a:pt x="2837" y="818"/>
                    <a:pt x="2676" y="883"/>
                  </a:cubicBezTo>
                  <a:cubicBezTo>
                    <a:pt x="2285" y="919"/>
                    <a:pt x="1987" y="948"/>
                    <a:pt x="1759" y="948"/>
                  </a:cubicBezTo>
                  <a:cubicBezTo>
                    <a:pt x="1429" y="948"/>
                    <a:pt x="1248" y="888"/>
                    <a:pt x="1149" y="710"/>
                  </a:cubicBezTo>
                  <a:cubicBezTo>
                    <a:pt x="1102" y="715"/>
                    <a:pt x="1058" y="727"/>
                    <a:pt x="1010" y="737"/>
                  </a:cubicBezTo>
                  <a:cubicBezTo>
                    <a:pt x="968" y="747"/>
                    <a:pt x="683" y="861"/>
                    <a:pt x="639" y="871"/>
                  </a:cubicBezTo>
                  <a:lnTo>
                    <a:pt x="33" y="6571"/>
                  </a:lnTo>
                  <a:cubicBezTo>
                    <a:pt x="33" y="6636"/>
                    <a:pt x="33" y="6705"/>
                    <a:pt x="26" y="6770"/>
                  </a:cubicBezTo>
                  <a:cubicBezTo>
                    <a:pt x="11" y="7221"/>
                    <a:pt x="1" y="7635"/>
                    <a:pt x="6" y="8016"/>
                  </a:cubicBezTo>
                  <a:cubicBezTo>
                    <a:pt x="6" y="8167"/>
                    <a:pt x="11" y="8307"/>
                    <a:pt x="21" y="8446"/>
                  </a:cubicBezTo>
                  <a:cubicBezTo>
                    <a:pt x="6" y="8924"/>
                    <a:pt x="86" y="9365"/>
                    <a:pt x="226" y="9773"/>
                  </a:cubicBezTo>
                  <a:cubicBezTo>
                    <a:pt x="269" y="9908"/>
                    <a:pt x="323" y="10042"/>
                    <a:pt x="381" y="10171"/>
                  </a:cubicBezTo>
                  <a:cubicBezTo>
                    <a:pt x="264" y="10868"/>
                    <a:pt x="537" y="11471"/>
                    <a:pt x="956" y="12040"/>
                  </a:cubicBezTo>
                  <a:cubicBezTo>
                    <a:pt x="1037" y="12153"/>
                    <a:pt x="1129" y="12266"/>
                    <a:pt x="1225" y="12378"/>
                  </a:cubicBezTo>
                  <a:cubicBezTo>
                    <a:pt x="1483" y="12685"/>
                    <a:pt x="1697" y="13023"/>
                    <a:pt x="1875" y="13383"/>
                  </a:cubicBezTo>
                  <a:cubicBezTo>
                    <a:pt x="1935" y="13506"/>
                    <a:pt x="1993" y="13625"/>
                    <a:pt x="2047" y="13749"/>
                  </a:cubicBezTo>
                  <a:cubicBezTo>
                    <a:pt x="2128" y="14076"/>
                    <a:pt x="2230" y="14399"/>
                    <a:pt x="2337" y="14721"/>
                  </a:cubicBezTo>
                  <a:cubicBezTo>
                    <a:pt x="2374" y="14828"/>
                    <a:pt x="2412" y="14930"/>
                    <a:pt x="2450" y="15038"/>
                  </a:cubicBezTo>
                  <a:cubicBezTo>
                    <a:pt x="1950" y="16660"/>
                    <a:pt x="3277" y="17321"/>
                    <a:pt x="3100" y="18798"/>
                  </a:cubicBezTo>
                  <a:cubicBezTo>
                    <a:pt x="3105" y="18916"/>
                    <a:pt x="3110" y="19030"/>
                    <a:pt x="3121" y="19147"/>
                  </a:cubicBezTo>
                  <a:cubicBezTo>
                    <a:pt x="3192" y="20287"/>
                    <a:pt x="4357" y="21527"/>
                    <a:pt x="4357" y="21527"/>
                  </a:cubicBezTo>
                  <a:cubicBezTo>
                    <a:pt x="4486" y="21522"/>
                    <a:pt x="5818" y="21247"/>
                    <a:pt x="5947" y="21242"/>
                  </a:cubicBezTo>
                  <a:cubicBezTo>
                    <a:pt x="7859" y="21162"/>
                    <a:pt x="9778" y="21093"/>
                    <a:pt x="11690" y="21001"/>
                  </a:cubicBezTo>
                  <a:cubicBezTo>
                    <a:pt x="14876" y="20850"/>
                    <a:pt x="18067" y="20867"/>
                    <a:pt x="21242" y="20523"/>
                  </a:cubicBezTo>
                  <a:cubicBezTo>
                    <a:pt x="21661" y="20513"/>
                    <a:pt x="22080" y="20513"/>
                    <a:pt x="22499" y="20506"/>
                  </a:cubicBezTo>
                  <a:cubicBezTo>
                    <a:pt x="22918" y="20501"/>
                    <a:pt x="23337" y="20491"/>
                    <a:pt x="23756" y="20464"/>
                  </a:cubicBezTo>
                  <a:cubicBezTo>
                    <a:pt x="23863" y="20457"/>
                    <a:pt x="23969" y="20454"/>
                    <a:pt x="24072" y="20454"/>
                  </a:cubicBezTo>
                  <a:cubicBezTo>
                    <a:pt x="24925" y="20454"/>
                    <a:pt x="25657" y="20693"/>
                    <a:pt x="26135" y="21517"/>
                  </a:cubicBezTo>
                  <a:cubicBezTo>
                    <a:pt x="26303" y="21710"/>
                    <a:pt x="26393" y="21914"/>
                    <a:pt x="26442" y="22129"/>
                  </a:cubicBezTo>
                  <a:lnTo>
                    <a:pt x="26464" y="22129"/>
                  </a:lnTo>
                  <a:cubicBezTo>
                    <a:pt x="26668" y="22129"/>
                    <a:pt x="26899" y="22070"/>
                    <a:pt x="27055" y="21860"/>
                  </a:cubicBezTo>
                  <a:cubicBezTo>
                    <a:pt x="27082" y="21807"/>
                    <a:pt x="27097" y="21748"/>
                    <a:pt x="27119" y="21694"/>
                  </a:cubicBezTo>
                  <a:cubicBezTo>
                    <a:pt x="27285" y="21312"/>
                    <a:pt x="27114" y="21039"/>
                    <a:pt x="26851" y="20786"/>
                  </a:cubicBezTo>
                  <a:cubicBezTo>
                    <a:pt x="28134" y="20163"/>
                    <a:pt x="29096" y="18798"/>
                    <a:pt x="29165" y="17386"/>
                  </a:cubicBezTo>
                  <a:cubicBezTo>
                    <a:pt x="29177" y="17198"/>
                    <a:pt x="29048" y="17004"/>
                    <a:pt x="28929" y="16843"/>
                  </a:cubicBezTo>
                  <a:cubicBezTo>
                    <a:pt x="28892" y="16767"/>
                    <a:pt x="28838" y="16692"/>
                    <a:pt x="28768" y="16618"/>
                  </a:cubicBezTo>
                  <a:cubicBezTo>
                    <a:pt x="28069" y="15532"/>
                    <a:pt x="29197" y="14984"/>
                    <a:pt x="29988" y="14490"/>
                  </a:cubicBezTo>
                  <a:cubicBezTo>
                    <a:pt x="30816" y="13980"/>
                    <a:pt x="31686" y="13754"/>
                    <a:pt x="32217" y="12851"/>
                  </a:cubicBezTo>
                  <a:cubicBezTo>
                    <a:pt x="32750" y="11959"/>
                    <a:pt x="33023" y="11148"/>
                    <a:pt x="32969" y="10364"/>
                  </a:cubicBezTo>
                  <a:cubicBezTo>
                    <a:pt x="33050" y="10112"/>
                    <a:pt x="33007" y="9896"/>
                    <a:pt x="32840" y="9698"/>
                  </a:cubicBezTo>
                  <a:cubicBezTo>
                    <a:pt x="32690" y="9236"/>
                    <a:pt x="32427" y="8785"/>
                    <a:pt x="32013" y="8322"/>
                  </a:cubicBezTo>
                  <a:cubicBezTo>
                    <a:pt x="31267" y="7506"/>
                    <a:pt x="30375" y="6523"/>
                    <a:pt x="29450" y="5911"/>
                  </a:cubicBezTo>
                  <a:cubicBezTo>
                    <a:pt x="28778" y="5465"/>
                    <a:pt x="28081" y="5066"/>
                    <a:pt x="27650" y="4357"/>
                  </a:cubicBezTo>
                  <a:cubicBezTo>
                    <a:pt x="27270" y="3729"/>
                    <a:pt x="27521" y="2929"/>
                    <a:pt x="27630" y="2230"/>
                  </a:cubicBezTo>
                  <a:cubicBezTo>
                    <a:pt x="27801" y="1935"/>
                    <a:pt x="27731" y="1511"/>
                    <a:pt x="27635" y="1215"/>
                  </a:cubicBezTo>
                  <a:cubicBezTo>
                    <a:pt x="27484" y="764"/>
                    <a:pt x="27027" y="382"/>
                    <a:pt x="26673" y="82"/>
                  </a:cubicBezTo>
                  <a:cubicBezTo>
                    <a:pt x="26606" y="25"/>
                    <a:pt x="26532" y="1"/>
                    <a:pt x="264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748" name="Google Shape;748;p48"/>
            <p:cNvSpPr/>
            <p:nvPr/>
          </p:nvSpPr>
          <p:spPr>
            <a:xfrm>
              <a:off x="6305475" y="3322200"/>
              <a:ext cx="700" cy="725"/>
            </a:xfrm>
            <a:custGeom>
              <a:avLst/>
              <a:gdLst/>
              <a:ahLst/>
              <a:cxnLst/>
              <a:rect l="l" t="t" r="r" b="b"/>
              <a:pathLst>
                <a:path w="28" h="29" extrusionOk="0">
                  <a:moveTo>
                    <a:pt x="0" y="1"/>
                  </a:moveTo>
                  <a:lnTo>
                    <a:pt x="12" y="11"/>
                  </a:lnTo>
                  <a:cubicBezTo>
                    <a:pt x="17" y="16"/>
                    <a:pt x="27" y="28"/>
                    <a:pt x="27" y="28"/>
                  </a:cubicBezTo>
                  <a:cubicBezTo>
                    <a:pt x="27" y="16"/>
                    <a:pt x="22" y="11"/>
                    <a:pt x="22" y="6"/>
                  </a:cubicBezTo>
                  <a:cubicBezTo>
                    <a:pt x="12" y="6"/>
                    <a:pt x="7" y="6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749" name="Google Shape;749;p48"/>
            <p:cNvSpPr/>
            <p:nvPr/>
          </p:nvSpPr>
          <p:spPr>
            <a:xfrm>
              <a:off x="6318775" y="3335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750" name="Google Shape;750;p48"/>
            <p:cNvSpPr/>
            <p:nvPr/>
          </p:nvSpPr>
          <p:spPr>
            <a:xfrm>
              <a:off x="6292050" y="3315625"/>
              <a:ext cx="700" cy="550"/>
            </a:xfrm>
            <a:custGeom>
              <a:avLst/>
              <a:gdLst/>
              <a:ahLst/>
              <a:cxnLst/>
              <a:rect l="l" t="t" r="r" b="b"/>
              <a:pathLst>
                <a:path w="28" h="22" extrusionOk="0">
                  <a:moveTo>
                    <a:pt x="21" y="1"/>
                  </a:moveTo>
                  <a:cubicBezTo>
                    <a:pt x="11" y="1"/>
                    <a:pt x="11" y="1"/>
                    <a:pt x="1" y="6"/>
                  </a:cubicBezTo>
                  <a:lnTo>
                    <a:pt x="28" y="22"/>
                  </a:lnTo>
                  <a:cubicBezTo>
                    <a:pt x="21" y="16"/>
                    <a:pt x="21" y="6"/>
                    <a:pt x="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751" name="Google Shape;751;p48"/>
            <p:cNvSpPr/>
            <p:nvPr/>
          </p:nvSpPr>
          <p:spPr>
            <a:xfrm>
              <a:off x="6272050" y="3302325"/>
              <a:ext cx="575" cy="450"/>
            </a:xfrm>
            <a:custGeom>
              <a:avLst/>
              <a:gdLst/>
              <a:ahLst/>
              <a:cxnLst/>
              <a:rect l="l" t="t" r="r" b="b"/>
              <a:pathLst>
                <a:path w="23" h="18" extrusionOk="0">
                  <a:moveTo>
                    <a:pt x="0" y="0"/>
                  </a:moveTo>
                  <a:lnTo>
                    <a:pt x="22" y="17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752" name="Google Shape;752;p48"/>
            <p:cNvSpPr/>
            <p:nvPr/>
          </p:nvSpPr>
          <p:spPr>
            <a:xfrm>
              <a:off x="5771750" y="3222425"/>
              <a:ext cx="450" cy="275"/>
            </a:xfrm>
            <a:custGeom>
              <a:avLst/>
              <a:gdLst/>
              <a:ahLst/>
              <a:cxnLst/>
              <a:rect l="l" t="t" r="r" b="b"/>
              <a:pathLst>
                <a:path w="18" h="11" extrusionOk="0">
                  <a:moveTo>
                    <a:pt x="17" y="0"/>
                  </a:moveTo>
                  <a:cubicBezTo>
                    <a:pt x="6" y="5"/>
                    <a:pt x="0" y="11"/>
                    <a:pt x="0" y="11"/>
                  </a:cubicBezTo>
                  <a:lnTo>
                    <a:pt x="1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753" name="Google Shape;753;p48"/>
            <p:cNvSpPr/>
            <p:nvPr/>
          </p:nvSpPr>
          <p:spPr>
            <a:xfrm>
              <a:off x="6338925" y="3348925"/>
              <a:ext cx="575" cy="575"/>
            </a:xfrm>
            <a:custGeom>
              <a:avLst/>
              <a:gdLst/>
              <a:ahLst/>
              <a:cxnLst/>
              <a:rect l="l" t="t" r="r" b="b"/>
              <a:pathLst>
                <a:path w="23" h="23" extrusionOk="0">
                  <a:moveTo>
                    <a:pt x="0" y="1"/>
                  </a:moveTo>
                  <a:lnTo>
                    <a:pt x="20" y="20"/>
                  </a:lnTo>
                  <a:lnTo>
                    <a:pt x="20" y="20"/>
                  </a:lnTo>
                  <a:cubicBezTo>
                    <a:pt x="16" y="15"/>
                    <a:pt x="15" y="9"/>
                    <a:pt x="11" y="1"/>
                  </a:cubicBezTo>
                  <a:close/>
                  <a:moveTo>
                    <a:pt x="20" y="20"/>
                  </a:moveTo>
                  <a:cubicBezTo>
                    <a:pt x="20" y="21"/>
                    <a:pt x="21" y="22"/>
                    <a:pt x="22" y="23"/>
                  </a:cubicBezTo>
                  <a:lnTo>
                    <a:pt x="20" y="2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754" name="Google Shape;754;p48"/>
            <p:cNvSpPr/>
            <p:nvPr/>
          </p:nvSpPr>
          <p:spPr>
            <a:xfrm>
              <a:off x="6225425" y="3268900"/>
              <a:ext cx="450" cy="550"/>
            </a:xfrm>
            <a:custGeom>
              <a:avLst/>
              <a:gdLst/>
              <a:ahLst/>
              <a:cxnLst/>
              <a:rect l="l" t="t" r="r" b="b"/>
              <a:pathLst>
                <a:path w="18" h="22" extrusionOk="0">
                  <a:moveTo>
                    <a:pt x="18" y="0"/>
                  </a:moveTo>
                  <a:cubicBezTo>
                    <a:pt x="11" y="6"/>
                    <a:pt x="6" y="6"/>
                    <a:pt x="1" y="6"/>
                  </a:cubicBezTo>
                  <a:lnTo>
                    <a:pt x="18" y="21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755" name="Google Shape;755;p48"/>
            <p:cNvSpPr/>
            <p:nvPr/>
          </p:nvSpPr>
          <p:spPr>
            <a:xfrm>
              <a:off x="6292050" y="3315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756" name="Google Shape;756;p48"/>
            <p:cNvSpPr/>
            <p:nvPr/>
          </p:nvSpPr>
          <p:spPr>
            <a:xfrm>
              <a:off x="6225425" y="3269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757" name="Google Shape;757;p48"/>
            <p:cNvSpPr/>
            <p:nvPr/>
          </p:nvSpPr>
          <p:spPr>
            <a:xfrm>
              <a:off x="6212000" y="3255450"/>
              <a:ext cx="700" cy="700"/>
            </a:xfrm>
            <a:custGeom>
              <a:avLst/>
              <a:gdLst/>
              <a:ahLst/>
              <a:cxnLst/>
              <a:rect l="l" t="t" r="r" b="b"/>
              <a:pathLst>
                <a:path w="28" h="28" extrusionOk="0">
                  <a:moveTo>
                    <a:pt x="0" y="1"/>
                  </a:moveTo>
                  <a:lnTo>
                    <a:pt x="12" y="11"/>
                  </a:lnTo>
                  <a:cubicBezTo>
                    <a:pt x="22" y="18"/>
                    <a:pt x="27" y="28"/>
                    <a:pt x="27" y="28"/>
                  </a:cubicBezTo>
                  <a:cubicBezTo>
                    <a:pt x="27" y="18"/>
                    <a:pt x="22" y="11"/>
                    <a:pt x="22" y="6"/>
                  </a:cubicBezTo>
                  <a:cubicBezTo>
                    <a:pt x="17" y="6"/>
                    <a:pt x="7" y="6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758" name="Google Shape;758;p48"/>
            <p:cNvSpPr/>
            <p:nvPr/>
          </p:nvSpPr>
          <p:spPr>
            <a:xfrm>
              <a:off x="6178700" y="32355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759" name="Google Shape;759;p48"/>
            <p:cNvSpPr/>
            <p:nvPr/>
          </p:nvSpPr>
          <p:spPr>
            <a:xfrm>
              <a:off x="6245450" y="32823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760" name="Google Shape;760;p48"/>
            <p:cNvSpPr/>
            <p:nvPr/>
          </p:nvSpPr>
          <p:spPr>
            <a:xfrm>
              <a:off x="6258725" y="3288925"/>
              <a:ext cx="700" cy="525"/>
            </a:xfrm>
            <a:custGeom>
              <a:avLst/>
              <a:gdLst/>
              <a:ahLst/>
              <a:cxnLst/>
              <a:rect l="l" t="t" r="r" b="b"/>
              <a:pathLst>
                <a:path w="28" h="21" extrusionOk="0">
                  <a:moveTo>
                    <a:pt x="1" y="0"/>
                  </a:moveTo>
                  <a:lnTo>
                    <a:pt x="28" y="21"/>
                  </a:lnTo>
                  <a:cubicBezTo>
                    <a:pt x="28" y="16"/>
                    <a:pt x="23" y="10"/>
                    <a:pt x="23" y="5"/>
                  </a:cubicBezTo>
                  <a:cubicBezTo>
                    <a:pt x="17" y="0"/>
                    <a:pt x="7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761" name="Google Shape;761;p48"/>
            <p:cNvSpPr/>
            <p:nvPr/>
          </p:nvSpPr>
          <p:spPr>
            <a:xfrm>
              <a:off x="6245450" y="3282175"/>
              <a:ext cx="575" cy="700"/>
            </a:xfrm>
            <a:custGeom>
              <a:avLst/>
              <a:gdLst/>
              <a:ahLst/>
              <a:cxnLst/>
              <a:rect l="l" t="t" r="r" b="b"/>
              <a:pathLst>
                <a:path w="23" h="28" extrusionOk="0">
                  <a:moveTo>
                    <a:pt x="16" y="1"/>
                  </a:moveTo>
                  <a:cubicBezTo>
                    <a:pt x="11" y="6"/>
                    <a:pt x="6" y="6"/>
                    <a:pt x="0" y="6"/>
                  </a:cubicBezTo>
                  <a:lnTo>
                    <a:pt x="11" y="17"/>
                  </a:lnTo>
                  <a:lnTo>
                    <a:pt x="22" y="28"/>
                  </a:lnTo>
                  <a:cubicBezTo>
                    <a:pt x="22" y="17"/>
                    <a:pt x="16" y="12"/>
                    <a:pt x="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762" name="Google Shape;762;p48"/>
            <p:cNvSpPr/>
            <p:nvPr/>
          </p:nvSpPr>
          <p:spPr>
            <a:xfrm>
              <a:off x="6272050" y="33023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763" name="Google Shape;763;p48"/>
            <p:cNvSpPr/>
            <p:nvPr/>
          </p:nvSpPr>
          <p:spPr>
            <a:xfrm>
              <a:off x="6318775" y="3335650"/>
              <a:ext cx="575" cy="550"/>
            </a:xfrm>
            <a:custGeom>
              <a:avLst/>
              <a:gdLst/>
              <a:ahLst/>
              <a:cxnLst/>
              <a:rect l="l" t="t" r="r" b="b"/>
              <a:pathLst>
                <a:path w="23" h="22" extrusionOk="0">
                  <a:moveTo>
                    <a:pt x="23" y="1"/>
                  </a:moveTo>
                  <a:cubicBezTo>
                    <a:pt x="19" y="3"/>
                    <a:pt x="16" y="3"/>
                    <a:pt x="13" y="3"/>
                  </a:cubicBezTo>
                  <a:cubicBezTo>
                    <a:pt x="10" y="3"/>
                    <a:pt x="6" y="3"/>
                    <a:pt x="1" y="6"/>
                  </a:cubicBezTo>
                  <a:lnTo>
                    <a:pt x="23" y="21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764" name="Google Shape;764;p48"/>
            <p:cNvSpPr/>
            <p:nvPr/>
          </p:nvSpPr>
          <p:spPr>
            <a:xfrm>
              <a:off x="5991750" y="3215575"/>
              <a:ext cx="575" cy="550"/>
            </a:xfrm>
            <a:custGeom>
              <a:avLst/>
              <a:gdLst/>
              <a:ahLst/>
              <a:cxnLst/>
              <a:rect l="l" t="t" r="r" b="b"/>
              <a:pathLst>
                <a:path w="23" h="22" extrusionOk="0">
                  <a:moveTo>
                    <a:pt x="0" y="1"/>
                  </a:moveTo>
                  <a:lnTo>
                    <a:pt x="22" y="22"/>
                  </a:lnTo>
                  <a:cubicBezTo>
                    <a:pt x="17" y="11"/>
                    <a:pt x="17" y="6"/>
                    <a:pt x="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765" name="Google Shape;765;p48"/>
            <p:cNvSpPr/>
            <p:nvPr/>
          </p:nvSpPr>
          <p:spPr>
            <a:xfrm>
              <a:off x="6005175" y="3222025"/>
              <a:ext cx="700" cy="675"/>
            </a:xfrm>
            <a:custGeom>
              <a:avLst/>
              <a:gdLst/>
              <a:ahLst/>
              <a:cxnLst/>
              <a:rect l="l" t="t" r="r" b="b"/>
              <a:pathLst>
                <a:path w="28" h="27" extrusionOk="0">
                  <a:moveTo>
                    <a:pt x="1" y="1"/>
                  </a:moveTo>
                  <a:lnTo>
                    <a:pt x="28" y="2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766" name="Google Shape;766;p48"/>
            <p:cNvSpPr/>
            <p:nvPr/>
          </p:nvSpPr>
          <p:spPr>
            <a:xfrm>
              <a:off x="5991750" y="32155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767" name="Google Shape;767;p48"/>
            <p:cNvSpPr/>
            <p:nvPr/>
          </p:nvSpPr>
          <p:spPr>
            <a:xfrm>
              <a:off x="6178700" y="3235575"/>
              <a:ext cx="575" cy="450"/>
            </a:xfrm>
            <a:custGeom>
              <a:avLst/>
              <a:gdLst/>
              <a:ahLst/>
              <a:cxnLst/>
              <a:rect l="l" t="t" r="r" b="b"/>
              <a:pathLst>
                <a:path w="23" h="18" extrusionOk="0">
                  <a:moveTo>
                    <a:pt x="0" y="0"/>
                  </a:moveTo>
                  <a:lnTo>
                    <a:pt x="22" y="17"/>
                  </a:lnTo>
                  <a:cubicBezTo>
                    <a:pt x="17" y="12"/>
                    <a:pt x="17" y="7"/>
                    <a:pt x="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768" name="Google Shape;768;p48"/>
            <p:cNvSpPr/>
            <p:nvPr/>
          </p:nvSpPr>
          <p:spPr>
            <a:xfrm>
              <a:off x="6198700" y="3248875"/>
              <a:ext cx="575" cy="575"/>
            </a:xfrm>
            <a:custGeom>
              <a:avLst/>
              <a:gdLst/>
              <a:ahLst/>
              <a:cxnLst/>
              <a:rect l="l" t="t" r="r" b="b"/>
              <a:pathLst>
                <a:path w="23" h="23" extrusionOk="0">
                  <a:moveTo>
                    <a:pt x="16" y="1"/>
                  </a:moveTo>
                  <a:cubicBezTo>
                    <a:pt x="11" y="1"/>
                    <a:pt x="6" y="1"/>
                    <a:pt x="1" y="6"/>
                  </a:cubicBezTo>
                  <a:lnTo>
                    <a:pt x="23" y="23"/>
                  </a:lnTo>
                  <a:cubicBezTo>
                    <a:pt x="23" y="16"/>
                    <a:pt x="16" y="6"/>
                    <a:pt x="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769" name="Google Shape;769;p48"/>
            <p:cNvSpPr/>
            <p:nvPr/>
          </p:nvSpPr>
          <p:spPr>
            <a:xfrm>
              <a:off x="5751850" y="3235575"/>
              <a:ext cx="575" cy="575"/>
            </a:xfrm>
            <a:custGeom>
              <a:avLst/>
              <a:gdLst/>
              <a:ahLst/>
              <a:cxnLst/>
              <a:rect l="l" t="t" r="r" b="b"/>
              <a:pathLst>
                <a:path w="23" h="23" extrusionOk="0">
                  <a:moveTo>
                    <a:pt x="7" y="0"/>
                  </a:moveTo>
                  <a:cubicBezTo>
                    <a:pt x="7" y="7"/>
                    <a:pt x="7" y="12"/>
                    <a:pt x="1" y="22"/>
                  </a:cubicBezTo>
                  <a:lnTo>
                    <a:pt x="23" y="7"/>
                  </a:lnTo>
                  <a:cubicBezTo>
                    <a:pt x="18" y="0"/>
                    <a:pt x="13" y="0"/>
                    <a:pt x="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770" name="Google Shape;770;p48"/>
            <p:cNvSpPr/>
            <p:nvPr/>
          </p:nvSpPr>
          <p:spPr>
            <a:xfrm>
              <a:off x="4784725" y="2583250"/>
              <a:ext cx="978725" cy="519675"/>
            </a:xfrm>
            <a:custGeom>
              <a:avLst/>
              <a:gdLst/>
              <a:ahLst/>
              <a:cxnLst/>
              <a:rect l="l" t="t" r="r" b="b"/>
              <a:pathLst>
                <a:path w="39149" h="20787" extrusionOk="0">
                  <a:moveTo>
                    <a:pt x="24939" y="1"/>
                  </a:moveTo>
                  <a:cubicBezTo>
                    <a:pt x="24919" y="1"/>
                    <a:pt x="24898" y="4"/>
                    <a:pt x="24875" y="12"/>
                  </a:cubicBezTo>
                  <a:cubicBezTo>
                    <a:pt x="24832" y="23"/>
                    <a:pt x="24821" y="125"/>
                    <a:pt x="24800" y="195"/>
                  </a:cubicBezTo>
                  <a:cubicBezTo>
                    <a:pt x="24681" y="210"/>
                    <a:pt x="24574" y="227"/>
                    <a:pt x="24471" y="254"/>
                  </a:cubicBezTo>
                  <a:cubicBezTo>
                    <a:pt x="24384" y="264"/>
                    <a:pt x="24300" y="269"/>
                    <a:pt x="24220" y="269"/>
                  </a:cubicBezTo>
                  <a:cubicBezTo>
                    <a:pt x="23928" y="269"/>
                    <a:pt x="23686" y="201"/>
                    <a:pt x="23483" y="71"/>
                  </a:cubicBezTo>
                  <a:cubicBezTo>
                    <a:pt x="23322" y="178"/>
                    <a:pt x="23182" y="296"/>
                    <a:pt x="23070" y="436"/>
                  </a:cubicBezTo>
                  <a:cubicBezTo>
                    <a:pt x="23027" y="495"/>
                    <a:pt x="22983" y="549"/>
                    <a:pt x="22951" y="614"/>
                  </a:cubicBezTo>
                  <a:cubicBezTo>
                    <a:pt x="22946" y="614"/>
                    <a:pt x="22946" y="614"/>
                    <a:pt x="22946" y="619"/>
                  </a:cubicBezTo>
                  <a:cubicBezTo>
                    <a:pt x="23027" y="1274"/>
                    <a:pt x="23112" y="1930"/>
                    <a:pt x="23193" y="2590"/>
                  </a:cubicBezTo>
                  <a:cubicBezTo>
                    <a:pt x="23090" y="2581"/>
                    <a:pt x="22986" y="2568"/>
                    <a:pt x="22886" y="2568"/>
                  </a:cubicBezTo>
                  <a:cubicBezTo>
                    <a:pt x="22693" y="2568"/>
                    <a:pt x="22519" y="2619"/>
                    <a:pt x="22410" y="2857"/>
                  </a:cubicBezTo>
                  <a:lnTo>
                    <a:pt x="22410" y="2857"/>
                  </a:lnTo>
                  <a:cubicBezTo>
                    <a:pt x="22164" y="3066"/>
                    <a:pt x="21923" y="3280"/>
                    <a:pt x="21678" y="3488"/>
                  </a:cubicBezTo>
                  <a:cubicBezTo>
                    <a:pt x="21495" y="3466"/>
                    <a:pt x="21304" y="3436"/>
                    <a:pt x="21132" y="3436"/>
                  </a:cubicBezTo>
                  <a:cubicBezTo>
                    <a:pt x="21002" y="3436"/>
                    <a:pt x="20883" y="3453"/>
                    <a:pt x="20786" y="3504"/>
                  </a:cubicBezTo>
                  <a:cubicBezTo>
                    <a:pt x="20776" y="3509"/>
                    <a:pt x="20764" y="3515"/>
                    <a:pt x="20759" y="3520"/>
                  </a:cubicBezTo>
                  <a:cubicBezTo>
                    <a:pt x="20744" y="3530"/>
                    <a:pt x="20727" y="3537"/>
                    <a:pt x="20717" y="3547"/>
                  </a:cubicBezTo>
                  <a:cubicBezTo>
                    <a:pt x="20625" y="3622"/>
                    <a:pt x="20566" y="3735"/>
                    <a:pt x="20539" y="3907"/>
                  </a:cubicBezTo>
                  <a:cubicBezTo>
                    <a:pt x="20528" y="3993"/>
                    <a:pt x="20523" y="4095"/>
                    <a:pt x="20534" y="4213"/>
                  </a:cubicBezTo>
                  <a:cubicBezTo>
                    <a:pt x="20561" y="4616"/>
                    <a:pt x="20238" y="4826"/>
                    <a:pt x="20040" y="5110"/>
                  </a:cubicBezTo>
                  <a:cubicBezTo>
                    <a:pt x="19363" y="6071"/>
                    <a:pt x="18443" y="6829"/>
                    <a:pt x="18031" y="8017"/>
                  </a:cubicBezTo>
                  <a:cubicBezTo>
                    <a:pt x="17864" y="8495"/>
                    <a:pt x="17513" y="8809"/>
                    <a:pt x="17100" y="8809"/>
                  </a:cubicBezTo>
                  <a:cubicBezTo>
                    <a:pt x="16836" y="8809"/>
                    <a:pt x="16546" y="8680"/>
                    <a:pt x="16263" y="8382"/>
                  </a:cubicBezTo>
                  <a:cubicBezTo>
                    <a:pt x="16024" y="8128"/>
                    <a:pt x="15848" y="8019"/>
                    <a:pt x="15705" y="8019"/>
                  </a:cubicBezTo>
                  <a:cubicBezTo>
                    <a:pt x="15486" y="8019"/>
                    <a:pt x="15341" y="8270"/>
                    <a:pt x="15156" y="8645"/>
                  </a:cubicBezTo>
                  <a:cubicBezTo>
                    <a:pt x="14925" y="9120"/>
                    <a:pt x="14763" y="9813"/>
                    <a:pt x="14180" y="9813"/>
                  </a:cubicBezTo>
                  <a:cubicBezTo>
                    <a:pt x="14019" y="9813"/>
                    <a:pt x="13825" y="9760"/>
                    <a:pt x="13588" y="9634"/>
                  </a:cubicBezTo>
                  <a:cubicBezTo>
                    <a:pt x="13396" y="9183"/>
                    <a:pt x="13199" y="9016"/>
                    <a:pt x="13004" y="9016"/>
                  </a:cubicBezTo>
                  <a:cubicBezTo>
                    <a:pt x="12742" y="9016"/>
                    <a:pt x="12484" y="9320"/>
                    <a:pt x="12250" y="9644"/>
                  </a:cubicBezTo>
                  <a:cubicBezTo>
                    <a:pt x="12015" y="9972"/>
                    <a:pt x="12173" y="10611"/>
                    <a:pt x="11549" y="10611"/>
                  </a:cubicBezTo>
                  <a:cubicBezTo>
                    <a:pt x="11517" y="10611"/>
                    <a:pt x="11484" y="10609"/>
                    <a:pt x="11449" y="10606"/>
                  </a:cubicBezTo>
                  <a:cubicBezTo>
                    <a:pt x="10804" y="10132"/>
                    <a:pt x="9972" y="9975"/>
                    <a:pt x="9212" y="9975"/>
                  </a:cubicBezTo>
                  <a:cubicBezTo>
                    <a:pt x="8300" y="9975"/>
                    <a:pt x="7493" y="10202"/>
                    <a:pt x="7238" y="10380"/>
                  </a:cubicBezTo>
                  <a:cubicBezTo>
                    <a:pt x="7201" y="10402"/>
                    <a:pt x="7168" y="10428"/>
                    <a:pt x="7136" y="10450"/>
                  </a:cubicBezTo>
                  <a:cubicBezTo>
                    <a:pt x="7012" y="10547"/>
                    <a:pt x="6936" y="10708"/>
                    <a:pt x="6931" y="10869"/>
                  </a:cubicBezTo>
                  <a:cubicBezTo>
                    <a:pt x="6926" y="10869"/>
                    <a:pt x="6921" y="10874"/>
                    <a:pt x="6916" y="10874"/>
                  </a:cubicBezTo>
                  <a:cubicBezTo>
                    <a:pt x="6921" y="11052"/>
                    <a:pt x="6921" y="11229"/>
                    <a:pt x="6916" y="11407"/>
                  </a:cubicBezTo>
                  <a:cubicBezTo>
                    <a:pt x="6620" y="11481"/>
                    <a:pt x="6582" y="11685"/>
                    <a:pt x="6641" y="11943"/>
                  </a:cubicBezTo>
                  <a:cubicBezTo>
                    <a:pt x="6281" y="12121"/>
                    <a:pt x="6266" y="12304"/>
                    <a:pt x="6646" y="12481"/>
                  </a:cubicBezTo>
                  <a:cubicBezTo>
                    <a:pt x="6690" y="12964"/>
                    <a:pt x="6415" y="13222"/>
                    <a:pt x="5981" y="13259"/>
                  </a:cubicBezTo>
                  <a:cubicBezTo>
                    <a:pt x="4777" y="13368"/>
                    <a:pt x="4342" y="13921"/>
                    <a:pt x="4868" y="15070"/>
                  </a:cubicBezTo>
                  <a:cubicBezTo>
                    <a:pt x="5099" y="15570"/>
                    <a:pt x="4777" y="15875"/>
                    <a:pt x="4519" y="16209"/>
                  </a:cubicBezTo>
                  <a:lnTo>
                    <a:pt x="4256" y="16209"/>
                  </a:lnTo>
                  <a:cubicBezTo>
                    <a:pt x="4167" y="16012"/>
                    <a:pt x="4025" y="15930"/>
                    <a:pt x="3840" y="15930"/>
                  </a:cubicBezTo>
                  <a:cubicBezTo>
                    <a:pt x="3803" y="15930"/>
                    <a:pt x="3765" y="15934"/>
                    <a:pt x="3725" y="15940"/>
                  </a:cubicBezTo>
                  <a:cubicBezTo>
                    <a:pt x="3669" y="15716"/>
                    <a:pt x="3536" y="15650"/>
                    <a:pt x="3369" y="15650"/>
                  </a:cubicBezTo>
                  <a:cubicBezTo>
                    <a:pt x="3309" y="15650"/>
                    <a:pt x="3244" y="15659"/>
                    <a:pt x="3177" y="15672"/>
                  </a:cubicBezTo>
                  <a:cubicBezTo>
                    <a:pt x="2823" y="15339"/>
                    <a:pt x="2492" y="15166"/>
                    <a:pt x="2199" y="15166"/>
                  </a:cubicBezTo>
                  <a:cubicBezTo>
                    <a:pt x="1818" y="15166"/>
                    <a:pt x="1499" y="15455"/>
                    <a:pt x="1270" y="16064"/>
                  </a:cubicBezTo>
                  <a:cubicBezTo>
                    <a:pt x="1183" y="16301"/>
                    <a:pt x="1076" y="16477"/>
                    <a:pt x="941" y="16596"/>
                  </a:cubicBezTo>
                  <a:cubicBezTo>
                    <a:pt x="952" y="16784"/>
                    <a:pt x="985" y="16978"/>
                    <a:pt x="1022" y="17171"/>
                  </a:cubicBezTo>
                  <a:cubicBezTo>
                    <a:pt x="1027" y="17192"/>
                    <a:pt x="1027" y="17209"/>
                    <a:pt x="1032" y="17229"/>
                  </a:cubicBezTo>
                  <a:cubicBezTo>
                    <a:pt x="1127" y="17212"/>
                    <a:pt x="1221" y="17197"/>
                    <a:pt x="1307" y="17197"/>
                  </a:cubicBezTo>
                  <a:cubicBezTo>
                    <a:pt x="1407" y="17197"/>
                    <a:pt x="1498" y="17217"/>
                    <a:pt x="1570" y="17278"/>
                  </a:cubicBezTo>
                  <a:cubicBezTo>
                    <a:pt x="1528" y="18299"/>
                    <a:pt x="1714" y="19411"/>
                    <a:pt x="501" y="19964"/>
                  </a:cubicBezTo>
                  <a:lnTo>
                    <a:pt x="522" y="19943"/>
                  </a:lnTo>
                  <a:cubicBezTo>
                    <a:pt x="508" y="19943"/>
                    <a:pt x="494" y="19943"/>
                    <a:pt x="481" y="19943"/>
                  </a:cubicBezTo>
                  <a:cubicBezTo>
                    <a:pt x="267" y="19943"/>
                    <a:pt x="113" y="19991"/>
                    <a:pt x="1" y="20072"/>
                  </a:cubicBezTo>
                  <a:cubicBezTo>
                    <a:pt x="55" y="20335"/>
                    <a:pt x="157" y="20512"/>
                    <a:pt x="276" y="20636"/>
                  </a:cubicBezTo>
                  <a:cubicBezTo>
                    <a:pt x="335" y="20700"/>
                    <a:pt x="405" y="20749"/>
                    <a:pt x="469" y="20786"/>
                  </a:cubicBezTo>
                  <a:cubicBezTo>
                    <a:pt x="2133" y="20324"/>
                    <a:pt x="3886" y="20469"/>
                    <a:pt x="5572" y="20201"/>
                  </a:cubicBezTo>
                  <a:cubicBezTo>
                    <a:pt x="5644" y="20189"/>
                    <a:pt x="5719" y="20185"/>
                    <a:pt x="5795" y="20185"/>
                  </a:cubicBezTo>
                  <a:cubicBezTo>
                    <a:pt x="5993" y="20185"/>
                    <a:pt x="6200" y="20214"/>
                    <a:pt x="6399" y="20214"/>
                  </a:cubicBezTo>
                  <a:cubicBezTo>
                    <a:pt x="6719" y="20214"/>
                    <a:pt x="7018" y="20139"/>
                    <a:pt x="7226" y="19750"/>
                  </a:cubicBezTo>
                  <a:lnTo>
                    <a:pt x="7233" y="19750"/>
                  </a:lnTo>
                  <a:cubicBezTo>
                    <a:pt x="7716" y="19470"/>
                    <a:pt x="8151" y="19019"/>
                    <a:pt x="8709" y="18981"/>
                  </a:cubicBezTo>
                  <a:cubicBezTo>
                    <a:pt x="8733" y="18980"/>
                    <a:pt x="8757" y="18979"/>
                    <a:pt x="8782" y="18979"/>
                  </a:cubicBezTo>
                  <a:cubicBezTo>
                    <a:pt x="8948" y="18979"/>
                    <a:pt x="9125" y="19015"/>
                    <a:pt x="9322" y="19105"/>
                  </a:cubicBezTo>
                  <a:cubicBezTo>
                    <a:pt x="10836" y="18938"/>
                    <a:pt x="12378" y="18992"/>
                    <a:pt x="13878" y="18610"/>
                  </a:cubicBezTo>
                  <a:cubicBezTo>
                    <a:pt x="15205" y="18508"/>
                    <a:pt x="16531" y="18406"/>
                    <a:pt x="17858" y="18304"/>
                  </a:cubicBezTo>
                  <a:cubicBezTo>
                    <a:pt x="21130" y="18009"/>
                    <a:pt x="24396" y="17735"/>
                    <a:pt x="27662" y="17423"/>
                  </a:cubicBezTo>
                  <a:cubicBezTo>
                    <a:pt x="29070" y="17288"/>
                    <a:pt x="30466" y="17080"/>
                    <a:pt x="31864" y="16859"/>
                  </a:cubicBezTo>
                  <a:cubicBezTo>
                    <a:pt x="32207" y="16746"/>
                    <a:pt x="32546" y="16617"/>
                    <a:pt x="32879" y="16477"/>
                  </a:cubicBezTo>
                  <a:cubicBezTo>
                    <a:pt x="32826" y="16408"/>
                    <a:pt x="32772" y="16333"/>
                    <a:pt x="32734" y="16242"/>
                  </a:cubicBezTo>
                  <a:cubicBezTo>
                    <a:pt x="32691" y="16150"/>
                    <a:pt x="32675" y="16064"/>
                    <a:pt x="32680" y="15979"/>
                  </a:cubicBezTo>
                  <a:cubicBezTo>
                    <a:pt x="32772" y="15940"/>
                    <a:pt x="32863" y="15908"/>
                    <a:pt x="32955" y="15865"/>
                  </a:cubicBezTo>
                  <a:cubicBezTo>
                    <a:pt x="33255" y="15478"/>
                    <a:pt x="33647" y="15220"/>
                    <a:pt x="34056" y="14941"/>
                  </a:cubicBezTo>
                  <a:cubicBezTo>
                    <a:pt x="34555" y="14598"/>
                    <a:pt x="34969" y="14189"/>
                    <a:pt x="35378" y="13754"/>
                  </a:cubicBezTo>
                  <a:lnTo>
                    <a:pt x="35378" y="13743"/>
                  </a:lnTo>
                  <a:cubicBezTo>
                    <a:pt x="35673" y="12798"/>
                    <a:pt x="36414" y="12126"/>
                    <a:pt x="37161" y="11492"/>
                  </a:cubicBezTo>
                  <a:cubicBezTo>
                    <a:pt x="37166" y="11487"/>
                    <a:pt x="37171" y="11487"/>
                    <a:pt x="37177" y="11481"/>
                  </a:cubicBezTo>
                  <a:cubicBezTo>
                    <a:pt x="37317" y="11363"/>
                    <a:pt x="37451" y="11251"/>
                    <a:pt x="37590" y="11132"/>
                  </a:cubicBezTo>
                  <a:cubicBezTo>
                    <a:pt x="37617" y="11111"/>
                    <a:pt x="37644" y="11084"/>
                    <a:pt x="37671" y="11057"/>
                  </a:cubicBezTo>
                  <a:cubicBezTo>
                    <a:pt x="37736" y="10955"/>
                    <a:pt x="37805" y="10869"/>
                    <a:pt x="37907" y="10837"/>
                  </a:cubicBezTo>
                  <a:cubicBezTo>
                    <a:pt x="38197" y="10547"/>
                    <a:pt x="38467" y="10235"/>
                    <a:pt x="38783" y="9972"/>
                  </a:cubicBezTo>
                  <a:cubicBezTo>
                    <a:pt x="38944" y="9832"/>
                    <a:pt x="39079" y="9649"/>
                    <a:pt x="39122" y="9467"/>
                  </a:cubicBezTo>
                  <a:cubicBezTo>
                    <a:pt x="39149" y="9354"/>
                    <a:pt x="39137" y="9247"/>
                    <a:pt x="39079" y="9145"/>
                  </a:cubicBezTo>
                  <a:cubicBezTo>
                    <a:pt x="39041" y="9096"/>
                    <a:pt x="38993" y="9048"/>
                    <a:pt x="38939" y="8999"/>
                  </a:cubicBezTo>
                  <a:lnTo>
                    <a:pt x="38939" y="8999"/>
                  </a:lnTo>
                  <a:lnTo>
                    <a:pt x="38966" y="9021"/>
                  </a:lnTo>
                  <a:cubicBezTo>
                    <a:pt x="38961" y="9010"/>
                    <a:pt x="38955" y="9005"/>
                    <a:pt x="38950" y="8994"/>
                  </a:cubicBezTo>
                  <a:cubicBezTo>
                    <a:pt x="38928" y="8972"/>
                    <a:pt x="38906" y="8957"/>
                    <a:pt x="38879" y="8940"/>
                  </a:cubicBezTo>
                  <a:cubicBezTo>
                    <a:pt x="38698" y="8823"/>
                    <a:pt x="38509" y="8720"/>
                    <a:pt x="38321" y="8623"/>
                  </a:cubicBezTo>
                  <a:cubicBezTo>
                    <a:pt x="38202" y="8565"/>
                    <a:pt x="38090" y="8500"/>
                    <a:pt x="37983" y="8436"/>
                  </a:cubicBezTo>
                  <a:cubicBezTo>
                    <a:pt x="37848" y="8387"/>
                    <a:pt x="37725" y="8323"/>
                    <a:pt x="37629" y="8221"/>
                  </a:cubicBezTo>
                  <a:cubicBezTo>
                    <a:pt x="37451" y="8139"/>
                    <a:pt x="37339" y="8017"/>
                    <a:pt x="37252" y="7866"/>
                  </a:cubicBezTo>
                  <a:cubicBezTo>
                    <a:pt x="36156" y="6840"/>
                    <a:pt x="35452" y="5260"/>
                    <a:pt x="35635" y="3815"/>
                  </a:cubicBezTo>
                  <a:cubicBezTo>
                    <a:pt x="35619" y="3762"/>
                    <a:pt x="35592" y="3708"/>
                    <a:pt x="35566" y="3654"/>
                  </a:cubicBezTo>
                  <a:cubicBezTo>
                    <a:pt x="35603" y="3542"/>
                    <a:pt x="35646" y="3428"/>
                    <a:pt x="35710" y="3321"/>
                  </a:cubicBezTo>
                  <a:lnTo>
                    <a:pt x="35710" y="3321"/>
                  </a:lnTo>
                  <a:cubicBezTo>
                    <a:pt x="35613" y="3364"/>
                    <a:pt x="35517" y="3401"/>
                    <a:pt x="35415" y="3413"/>
                  </a:cubicBezTo>
                  <a:cubicBezTo>
                    <a:pt x="35076" y="3150"/>
                    <a:pt x="34701" y="2924"/>
                    <a:pt x="34378" y="2644"/>
                  </a:cubicBezTo>
                  <a:cubicBezTo>
                    <a:pt x="34270" y="2553"/>
                    <a:pt x="34168" y="2456"/>
                    <a:pt x="34077" y="2349"/>
                  </a:cubicBezTo>
                  <a:cubicBezTo>
                    <a:pt x="33788" y="2013"/>
                    <a:pt x="33564" y="1875"/>
                    <a:pt x="33302" y="1875"/>
                  </a:cubicBezTo>
                  <a:cubicBezTo>
                    <a:pt x="33062" y="1875"/>
                    <a:pt x="32789" y="1991"/>
                    <a:pt x="32407" y="2176"/>
                  </a:cubicBezTo>
                  <a:cubicBezTo>
                    <a:pt x="31696" y="2520"/>
                    <a:pt x="30889" y="2886"/>
                    <a:pt x="30056" y="2886"/>
                  </a:cubicBezTo>
                  <a:cubicBezTo>
                    <a:pt x="29559" y="2886"/>
                    <a:pt x="29054" y="2756"/>
                    <a:pt x="28554" y="2414"/>
                  </a:cubicBezTo>
                  <a:cubicBezTo>
                    <a:pt x="27781" y="1876"/>
                    <a:pt x="26556" y="2112"/>
                    <a:pt x="26132" y="984"/>
                  </a:cubicBezTo>
                  <a:lnTo>
                    <a:pt x="26132" y="984"/>
                  </a:lnTo>
                  <a:lnTo>
                    <a:pt x="26154" y="1006"/>
                  </a:lnTo>
                  <a:cubicBezTo>
                    <a:pt x="26073" y="821"/>
                    <a:pt x="25971" y="673"/>
                    <a:pt x="25794" y="673"/>
                  </a:cubicBezTo>
                  <a:cubicBezTo>
                    <a:pt x="25744" y="673"/>
                    <a:pt x="25689" y="684"/>
                    <a:pt x="25626" y="710"/>
                  </a:cubicBezTo>
                  <a:cubicBezTo>
                    <a:pt x="25675" y="501"/>
                    <a:pt x="25566" y="451"/>
                    <a:pt x="25405" y="451"/>
                  </a:cubicBezTo>
                  <a:cubicBezTo>
                    <a:pt x="25388" y="451"/>
                    <a:pt x="25371" y="452"/>
                    <a:pt x="25353" y="452"/>
                  </a:cubicBezTo>
                  <a:cubicBezTo>
                    <a:pt x="25368" y="259"/>
                    <a:pt x="25251" y="200"/>
                    <a:pt x="25084" y="189"/>
                  </a:cubicBezTo>
                  <a:cubicBezTo>
                    <a:pt x="25075" y="82"/>
                    <a:pt x="25033" y="1"/>
                    <a:pt x="249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771" name="Google Shape;771;p48"/>
            <p:cNvSpPr/>
            <p:nvPr/>
          </p:nvSpPr>
          <p:spPr>
            <a:xfrm>
              <a:off x="6385925" y="25018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772" name="Google Shape;772;p48"/>
            <p:cNvSpPr/>
            <p:nvPr/>
          </p:nvSpPr>
          <p:spPr>
            <a:xfrm>
              <a:off x="6379350" y="2515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773" name="Google Shape;773;p48"/>
            <p:cNvSpPr/>
            <p:nvPr/>
          </p:nvSpPr>
          <p:spPr>
            <a:xfrm>
              <a:off x="6392500" y="2487750"/>
              <a:ext cx="700" cy="850"/>
            </a:xfrm>
            <a:custGeom>
              <a:avLst/>
              <a:gdLst/>
              <a:ahLst/>
              <a:cxnLst/>
              <a:rect l="l" t="t" r="r" b="b"/>
              <a:pathLst>
                <a:path w="28" h="34" extrusionOk="0">
                  <a:moveTo>
                    <a:pt x="27" y="1"/>
                  </a:moveTo>
                  <a:cubicBezTo>
                    <a:pt x="17" y="7"/>
                    <a:pt x="12" y="7"/>
                    <a:pt x="0" y="13"/>
                  </a:cubicBezTo>
                  <a:cubicBezTo>
                    <a:pt x="7" y="18"/>
                    <a:pt x="7" y="28"/>
                    <a:pt x="7" y="33"/>
                  </a:cubicBezTo>
                  <a:cubicBezTo>
                    <a:pt x="7" y="33"/>
                    <a:pt x="12" y="23"/>
                    <a:pt x="17" y="18"/>
                  </a:cubicBezTo>
                  <a:lnTo>
                    <a:pt x="2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774" name="Google Shape;774;p48"/>
            <p:cNvSpPr/>
            <p:nvPr/>
          </p:nvSpPr>
          <p:spPr>
            <a:xfrm>
              <a:off x="6392650" y="24885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775" name="Google Shape;775;p48"/>
            <p:cNvSpPr/>
            <p:nvPr/>
          </p:nvSpPr>
          <p:spPr>
            <a:xfrm>
              <a:off x="6312450" y="2414175"/>
              <a:ext cx="725" cy="575"/>
            </a:xfrm>
            <a:custGeom>
              <a:avLst/>
              <a:gdLst/>
              <a:ahLst/>
              <a:cxnLst/>
              <a:rect l="l" t="t" r="r" b="b"/>
              <a:pathLst>
                <a:path w="29" h="23" extrusionOk="0">
                  <a:moveTo>
                    <a:pt x="1" y="0"/>
                  </a:moveTo>
                  <a:cubicBezTo>
                    <a:pt x="1" y="6"/>
                    <a:pt x="6" y="17"/>
                    <a:pt x="6" y="22"/>
                  </a:cubicBezTo>
                  <a:lnTo>
                    <a:pt x="28" y="2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776" name="Google Shape;776;p48"/>
            <p:cNvSpPr/>
            <p:nvPr/>
          </p:nvSpPr>
          <p:spPr>
            <a:xfrm>
              <a:off x="6379225" y="2514525"/>
              <a:ext cx="575" cy="650"/>
            </a:xfrm>
            <a:custGeom>
              <a:avLst/>
              <a:gdLst/>
              <a:ahLst/>
              <a:cxnLst/>
              <a:rect l="l" t="t" r="r" b="b"/>
              <a:pathLst>
                <a:path w="23" h="26" extrusionOk="0">
                  <a:moveTo>
                    <a:pt x="22" y="0"/>
                  </a:moveTo>
                  <a:cubicBezTo>
                    <a:pt x="10" y="5"/>
                    <a:pt x="10" y="10"/>
                    <a:pt x="0" y="16"/>
                  </a:cubicBezTo>
                  <a:cubicBezTo>
                    <a:pt x="0" y="21"/>
                    <a:pt x="0" y="26"/>
                    <a:pt x="5" y="26"/>
                  </a:cubicBezTo>
                  <a:cubicBezTo>
                    <a:pt x="5" y="26"/>
                    <a:pt x="10" y="21"/>
                    <a:pt x="10" y="16"/>
                  </a:cubicBezTo>
                  <a:lnTo>
                    <a:pt x="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777" name="Google Shape;777;p48"/>
            <p:cNvSpPr/>
            <p:nvPr/>
          </p:nvSpPr>
          <p:spPr>
            <a:xfrm>
              <a:off x="6385925" y="2501200"/>
              <a:ext cx="575" cy="700"/>
            </a:xfrm>
            <a:custGeom>
              <a:avLst/>
              <a:gdLst/>
              <a:ahLst/>
              <a:cxnLst/>
              <a:rect l="l" t="t" r="r" b="b"/>
              <a:pathLst>
                <a:path w="23" h="28" extrusionOk="0">
                  <a:moveTo>
                    <a:pt x="22" y="1"/>
                  </a:moveTo>
                  <a:cubicBezTo>
                    <a:pt x="12" y="1"/>
                    <a:pt x="5" y="6"/>
                    <a:pt x="0" y="6"/>
                  </a:cubicBezTo>
                  <a:lnTo>
                    <a:pt x="0" y="28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778" name="Google Shape;778;p48"/>
            <p:cNvSpPr/>
            <p:nvPr/>
          </p:nvSpPr>
          <p:spPr>
            <a:xfrm>
              <a:off x="5871800" y="2834950"/>
              <a:ext cx="700" cy="575"/>
            </a:xfrm>
            <a:custGeom>
              <a:avLst/>
              <a:gdLst/>
              <a:ahLst/>
              <a:cxnLst/>
              <a:rect l="l" t="t" r="r" b="b"/>
              <a:pathLst>
                <a:path w="28" h="23" extrusionOk="0">
                  <a:moveTo>
                    <a:pt x="1" y="0"/>
                  </a:moveTo>
                  <a:cubicBezTo>
                    <a:pt x="6" y="5"/>
                    <a:pt x="12" y="12"/>
                    <a:pt x="22" y="22"/>
                  </a:cubicBezTo>
                  <a:cubicBezTo>
                    <a:pt x="22" y="17"/>
                    <a:pt x="22" y="17"/>
                    <a:pt x="28" y="17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779" name="Google Shape;779;p48"/>
            <p:cNvSpPr/>
            <p:nvPr/>
          </p:nvSpPr>
          <p:spPr>
            <a:xfrm>
              <a:off x="6165550" y="2514525"/>
              <a:ext cx="525" cy="650"/>
            </a:xfrm>
            <a:custGeom>
              <a:avLst/>
              <a:gdLst/>
              <a:ahLst/>
              <a:cxnLst/>
              <a:rect l="l" t="t" r="r" b="b"/>
              <a:pathLst>
                <a:path w="21" h="26" extrusionOk="0">
                  <a:moveTo>
                    <a:pt x="21" y="0"/>
                  </a:moveTo>
                  <a:lnTo>
                    <a:pt x="0" y="26"/>
                  </a:lnTo>
                  <a:cubicBezTo>
                    <a:pt x="5" y="21"/>
                    <a:pt x="11" y="21"/>
                    <a:pt x="16" y="16"/>
                  </a:cubicBezTo>
                  <a:cubicBezTo>
                    <a:pt x="16" y="10"/>
                    <a:pt x="21" y="5"/>
                    <a:pt x="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780" name="Google Shape;780;p48"/>
            <p:cNvSpPr/>
            <p:nvPr/>
          </p:nvSpPr>
          <p:spPr>
            <a:xfrm>
              <a:off x="6132075" y="2527800"/>
              <a:ext cx="575" cy="575"/>
            </a:xfrm>
            <a:custGeom>
              <a:avLst/>
              <a:gdLst/>
              <a:ahLst/>
              <a:cxnLst/>
              <a:rect l="l" t="t" r="r" b="b"/>
              <a:pathLst>
                <a:path w="23" h="23" extrusionOk="0">
                  <a:moveTo>
                    <a:pt x="23" y="0"/>
                  </a:moveTo>
                  <a:lnTo>
                    <a:pt x="1" y="22"/>
                  </a:lnTo>
                  <a:lnTo>
                    <a:pt x="18" y="22"/>
                  </a:lnTo>
                  <a:cubicBezTo>
                    <a:pt x="18" y="17"/>
                    <a:pt x="23" y="5"/>
                    <a:pt x="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781" name="Google Shape;781;p48"/>
            <p:cNvSpPr/>
            <p:nvPr/>
          </p:nvSpPr>
          <p:spPr>
            <a:xfrm>
              <a:off x="5992000" y="2788075"/>
              <a:ext cx="575" cy="700"/>
            </a:xfrm>
            <a:custGeom>
              <a:avLst/>
              <a:gdLst/>
              <a:ahLst/>
              <a:cxnLst/>
              <a:rect l="l" t="t" r="r" b="b"/>
              <a:pathLst>
                <a:path w="23" h="28" extrusionOk="0">
                  <a:moveTo>
                    <a:pt x="22" y="1"/>
                  </a:moveTo>
                  <a:cubicBezTo>
                    <a:pt x="12" y="6"/>
                    <a:pt x="12" y="11"/>
                    <a:pt x="7" y="17"/>
                  </a:cubicBezTo>
                  <a:cubicBezTo>
                    <a:pt x="0" y="23"/>
                    <a:pt x="0" y="28"/>
                    <a:pt x="0" y="28"/>
                  </a:cubicBezTo>
                  <a:lnTo>
                    <a:pt x="2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782" name="Google Shape;782;p48"/>
            <p:cNvSpPr/>
            <p:nvPr/>
          </p:nvSpPr>
          <p:spPr>
            <a:xfrm>
              <a:off x="6085350" y="2594675"/>
              <a:ext cx="575" cy="575"/>
            </a:xfrm>
            <a:custGeom>
              <a:avLst/>
              <a:gdLst/>
              <a:ahLst/>
              <a:cxnLst/>
              <a:rect l="l" t="t" r="r" b="b"/>
              <a:pathLst>
                <a:path w="23" h="23" extrusionOk="0">
                  <a:moveTo>
                    <a:pt x="0" y="1"/>
                  </a:moveTo>
                  <a:cubicBezTo>
                    <a:pt x="6" y="6"/>
                    <a:pt x="12" y="17"/>
                    <a:pt x="17" y="23"/>
                  </a:cubicBezTo>
                  <a:lnTo>
                    <a:pt x="22" y="2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783" name="Google Shape;783;p48"/>
            <p:cNvSpPr/>
            <p:nvPr/>
          </p:nvSpPr>
          <p:spPr>
            <a:xfrm>
              <a:off x="6252150" y="2434450"/>
              <a:ext cx="700" cy="575"/>
            </a:xfrm>
            <a:custGeom>
              <a:avLst/>
              <a:gdLst/>
              <a:ahLst/>
              <a:cxnLst/>
              <a:rect l="l" t="t" r="r" b="b"/>
              <a:pathLst>
                <a:path w="28" h="23" extrusionOk="0">
                  <a:moveTo>
                    <a:pt x="1" y="0"/>
                  </a:moveTo>
                  <a:cubicBezTo>
                    <a:pt x="6" y="6"/>
                    <a:pt x="6" y="12"/>
                    <a:pt x="12" y="22"/>
                  </a:cubicBezTo>
                  <a:lnTo>
                    <a:pt x="28" y="2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784" name="Google Shape;784;p48"/>
            <p:cNvSpPr/>
            <p:nvPr/>
          </p:nvSpPr>
          <p:spPr>
            <a:xfrm>
              <a:off x="6232125" y="2421175"/>
              <a:ext cx="725" cy="525"/>
            </a:xfrm>
            <a:custGeom>
              <a:avLst/>
              <a:gdLst/>
              <a:ahLst/>
              <a:cxnLst/>
              <a:rect l="l" t="t" r="r" b="b"/>
              <a:pathLst>
                <a:path w="29" h="21" extrusionOk="0">
                  <a:moveTo>
                    <a:pt x="1" y="0"/>
                  </a:moveTo>
                  <a:cubicBezTo>
                    <a:pt x="7" y="5"/>
                    <a:pt x="7" y="11"/>
                    <a:pt x="13" y="16"/>
                  </a:cubicBezTo>
                  <a:cubicBezTo>
                    <a:pt x="16" y="16"/>
                    <a:pt x="20" y="16"/>
                    <a:pt x="24" y="18"/>
                  </a:cubicBezTo>
                  <a:lnTo>
                    <a:pt x="24" y="18"/>
                  </a:lnTo>
                  <a:lnTo>
                    <a:pt x="1" y="0"/>
                  </a:lnTo>
                  <a:close/>
                  <a:moveTo>
                    <a:pt x="24" y="18"/>
                  </a:moveTo>
                  <a:lnTo>
                    <a:pt x="28" y="21"/>
                  </a:lnTo>
                  <a:cubicBezTo>
                    <a:pt x="27" y="20"/>
                    <a:pt x="25" y="19"/>
                    <a:pt x="24" y="1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785" name="Google Shape;785;p48"/>
            <p:cNvSpPr/>
            <p:nvPr/>
          </p:nvSpPr>
          <p:spPr>
            <a:xfrm>
              <a:off x="6245450" y="2427750"/>
              <a:ext cx="700" cy="700"/>
            </a:xfrm>
            <a:custGeom>
              <a:avLst/>
              <a:gdLst/>
              <a:ahLst/>
              <a:cxnLst/>
              <a:rect l="l" t="t" r="r" b="b"/>
              <a:pathLst>
                <a:path w="28" h="28" extrusionOk="0">
                  <a:moveTo>
                    <a:pt x="6" y="0"/>
                  </a:moveTo>
                  <a:cubicBezTo>
                    <a:pt x="0" y="11"/>
                    <a:pt x="0" y="22"/>
                    <a:pt x="0" y="27"/>
                  </a:cubicBezTo>
                  <a:cubicBezTo>
                    <a:pt x="11" y="27"/>
                    <a:pt x="22" y="27"/>
                    <a:pt x="28" y="22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786" name="Google Shape;786;p48"/>
            <p:cNvSpPr/>
            <p:nvPr/>
          </p:nvSpPr>
          <p:spPr>
            <a:xfrm>
              <a:off x="6225425" y="2414425"/>
              <a:ext cx="700" cy="700"/>
            </a:xfrm>
            <a:custGeom>
              <a:avLst/>
              <a:gdLst/>
              <a:ahLst/>
              <a:cxnLst/>
              <a:rect l="l" t="t" r="r" b="b"/>
              <a:pathLst>
                <a:path w="28" h="28" extrusionOk="0">
                  <a:moveTo>
                    <a:pt x="1" y="1"/>
                  </a:moveTo>
                  <a:lnTo>
                    <a:pt x="1" y="28"/>
                  </a:lnTo>
                  <a:cubicBezTo>
                    <a:pt x="11" y="28"/>
                    <a:pt x="18" y="23"/>
                    <a:pt x="28" y="23"/>
                  </a:cubicBezTo>
                  <a:cubicBezTo>
                    <a:pt x="23" y="18"/>
                    <a:pt x="11" y="7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787" name="Google Shape;787;p48"/>
            <p:cNvSpPr/>
            <p:nvPr/>
          </p:nvSpPr>
          <p:spPr>
            <a:xfrm>
              <a:off x="6025450" y="2694725"/>
              <a:ext cx="425" cy="575"/>
            </a:xfrm>
            <a:custGeom>
              <a:avLst/>
              <a:gdLst/>
              <a:ahLst/>
              <a:cxnLst/>
              <a:rect l="l" t="t" r="r" b="b"/>
              <a:pathLst>
                <a:path w="17" h="23" extrusionOk="0">
                  <a:moveTo>
                    <a:pt x="16" y="1"/>
                  </a:moveTo>
                  <a:lnTo>
                    <a:pt x="1" y="23"/>
                  </a:lnTo>
                  <a:cubicBezTo>
                    <a:pt x="6" y="17"/>
                    <a:pt x="11" y="12"/>
                    <a:pt x="16" y="6"/>
                  </a:cubicBezTo>
                  <a:lnTo>
                    <a:pt x="1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788" name="Google Shape;788;p48"/>
            <p:cNvSpPr/>
            <p:nvPr/>
          </p:nvSpPr>
          <p:spPr>
            <a:xfrm>
              <a:off x="5818350" y="2854950"/>
              <a:ext cx="700" cy="575"/>
            </a:xfrm>
            <a:custGeom>
              <a:avLst/>
              <a:gdLst/>
              <a:ahLst/>
              <a:cxnLst/>
              <a:rect l="l" t="t" r="r" b="b"/>
              <a:pathLst>
                <a:path w="28" h="23" extrusionOk="0">
                  <a:moveTo>
                    <a:pt x="1" y="1"/>
                  </a:moveTo>
                  <a:cubicBezTo>
                    <a:pt x="2" y="2"/>
                    <a:pt x="4" y="4"/>
                    <a:pt x="7" y="6"/>
                  </a:cubicBezTo>
                  <a:lnTo>
                    <a:pt x="7" y="6"/>
                  </a:lnTo>
                  <a:lnTo>
                    <a:pt x="1" y="1"/>
                  </a:lnTo>
                  <a:close/>
                  <a:moveTo>
                    <a:pt x="7" y="6"/>
                  </a:moveTo>
                  <a:lnTo>
                    <a:pt x="28" y="23"/>
                  </a:lnTo>
                  <a:lnTo>
                    <a:pt x="23" y="18"/>
                  </a:lnTo>
                  <a:cubicBezTo>
                    <a:pt x="18" y="13"/>
                    <a:pt x="12" y="9"/>
                    <a:pt x="7" y="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789" name="Google Shape;789;p48"/>
            <p:cNvSpPr/>
            <p:nvPr/>
          </p:nvSpPr>
          <p:spPr>
            <a:xfrm>
              <a:off x="5811500" y="2848250"/>
              <a:ext cx="825" cy="825"/>
            </a:xfrm>
            <a:custGeom>
              <a:avLst/>
              <a:gdLst/>
              <a:ahLst/>
              <a:cxnLst/>
              <a:rect l="l" t="t" r="r" b="b"/>
              <a:pathLst>
                <a:path w="33" h="33" extrusionOk="0">
                  <a:moveTo>
                    <a:pt x="7" y="1"/>
                  </a:moveTo>
                  <a:cubicBezTo>
                    <a:pt x="7" y="16"/>
                    <a:pt x="7" y="21"/>
                    <a:pt x="0" y="33"/>
                  </a:cubicBezTo>
                  <a:cubicBezTo>
                    <a:pt x="12" y="28"/>
                    <a:pt x="22" y="28"/>
                    <a:pt x="32" y="21"/>
                  </a:cubicBezTo>
                  <a:lnTo>
                    <a:pt x="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790" name="Google Shape;790;p48"/>
            <p:cNvSpPr/>
            <p:nvPr/>
          </p:nvSpPr>
          <p:spPr>
            <a:xfrm>
              <a:off x="5845075" y="2854950"/>
              <a:ext cx="700" cy="575"/>
            </a:xfrm>
            <a:custGeom>
              <a:avLst/>
              <a:gdLst/>
              <a:ahLst/>
              <a:cxnLst/>
              <a:rect l="l" t="t" r="r" b="b"/>
              <a:pathLst>
                <a:path w="28" h="23" extrusionOk="0">
                  <a:moveTo>
                    <a:pt x="28" y="1"/>
                  </a:moveTo>
                  <a:lnTo>
                    <a:pt x="1" y="23"/>
                  </a:lnTo>
                  <a:lnTo>
                    <a:pt x="11" y="23"/>
                  </a:lnTo>
                  <a:cubicBezTo>
                    <a:pt x="17" y="18"/>
                    <a:pt x="23" y="11"/>
                    <a:pt x="2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791" name="Google Shape;791;p48"/>
            <p:cNvSpPr/>
            <p:nvPr/>
          </p:nvSpPr>
          <p:spPr>
            <a:xfrm>
              <a:off x="6005450" y="2768050"/>
              <a:ext cx="425" cy="700"/>
            </a:xfrm>
            <a:custGeom>
              <a:avLst/>
              <a:gdLst/>
              <a:ahLst/>
              <a:cxnLst/>
              <a:rect l="l" t="t" r="r" b="b"/>
              <a:pathLst>
                <a:path w="17" h="28" extrusionOk="0">
                  <a:moveTo>
                    <a:pt x="17" y="1"/>
                  </a:moveTo>
                  <a:lnTo>
                    <a:pt x="0" y="28"/>
                  </a:lnTo>
                  <a:cubicBezTo>
                    <a:pt x="5" y="23"/>
                    <a:pt x="10" y="18"/>
                    <a:pt x="17" y="6"/>
                  </a:cubicBezTo>
                  <a:lnTo>
                    <a:pt x="1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792" name="Google Shape;792;p48"/>
            <p:cNvSpPr/>
            <p:nvPr/>
          </p:nvSpPr>
          <p:spPr>
            <a:xfrm>
              <a:off x="6018750" y="2701300"/>
              <a:ext cx="550" cy="700"/>
            </a:xfrm>
            <a:custGeom>
              <a:avLst/>
              <a:gdLst/>
              <a:ahLst/>
              <a:cxnLst/>
              <a:rect l="l" t="t" r="r" b="b"/>
              <a:pathLst>
                <a:path w="22" h="28" extrusionOk="0">
                  <a:moveTo>
                    <a:pt x="16" y="1"/>
                  </a:moveTo>
                  <a:lnTo>
                    <a:pt x="1" y="28"/>
                  </a:lnTo>
                  <a:lnTo>
                    <a:pt x="21" y="28"/>
                  </a:lnTo>
                  <a:cubicBezTo>
                    <a:pt x="16" y="23"/>
                    <a:pt x="21" y="12"/>
                    <a:pt x="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793" name="Google Shape;793;p48"/>
            <p:cNvSpPr/>
            <p:nvPr/>
          </p:nvSpPr>
          <p:spPr>
            <a:xfrm>
              <a:off x="6005300" y="2728050"/>
              <a:ext cx="575" cy="675"/>
            </a:xfrm>
            <a:custGeom>
              <a:avLst/>
              <a:gdLst/>
              <a:ahLst/>
              <a:cxnLst/>
              <a:rect l="l" t="t" r="r" b="b"/>
              <a:pathLst>
                <a:path w="23" h="27" extrusionOk="0">
                  <a:moveTo>
                    <a:pt x="23" y="1"/>
                  </a:moveTo>
                  <a:cubicBezTo>
                    <a:pt x="20" y="3"/>
                    <a:pt x="18" y="5"/>
                    <a:pt x="17" y="8"/>
                  </a:cubicBezTo>
                  <a:lnTo>
                    <a:pt x="17" y="8"/>
                  </a:lnTo>
                  <a:lnTo>
                    <a:pt x="23" y="1"/>
                  </a:lnTo>
                  <a:close/>
                  <a:moveTo>
                    <a:pt x="17" y="8"/>
                  </a:moveTo>
                  <a:lnTo>
                    <a:pt x="1" y="27"/>
                  </a:lnTo>
                  <a:cubicBezTo>
                    <a:pt x="6" y="21"/>
                    <a:pt x="11" y="21"/>
                    <a:pt x="11" y="16"/>
                  </a:cubicBezTo>
                  <a:cubicBezTo>
                    <a:pt x="14" y="13"/>
                    <a:pt x="15" y="10"/>
                    <a:pt x="17" y="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794" name="Google Shape;794;p48"/>
            <p:cNvSpPr/>
            <p:nvPr/>
          </p:nvSpPr>
          <p:spPr>
            <a:xfrm>
              <a:off x="6265475" y="2441175"/>
              <a:ext cx="700" cy="550"/>
            </a:xfrm>
            <a:custGeom>
              <a:avLst/>
              <a:gdLst/>
              <a:ahLst/>
              <a:cxnLst/>
              <a:rect l="l" t="t" r="r" b="b"/>
              <a:pathLst>
                <a:path w="28" h="22" extrusionOk="0">
                  <a:moveTo>
                    <a:pt x="0" y="1"/>
                  </a:moveTo>
                  <a:cubicBezTo>
                    <a:pt x="10" y="11"/>
                    <a:pt x="16" y="16"/>
                    <a:pt x="21" y="22"/>
                  </a:cubicBezTo>
                  <a:cubicBezTo>
                    <a:pt x="21" y="22"/>
                    <a:pt x="27" y="22"/>
                    <a:pt x="27" y="16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795" name="Google Shape;795;p48"/>
            <p:cNvSpPr/>
            <p:nvPr/>
          </p:nvSpPr>
          <p:spPr>
            <a:xfrm>
              <a:off x="6279175" y="2387575"/>
              <a:ext cx="400" cy="575"/>
            </a:xfrm>
            <a:custGeom>
              <a:avLst/>
              <a:gdLst/>
              <a:ahLst/>
              <a:cxnLst/>
              <a:rect l="l" t="t" r="r" b="b"/>
              <a:pathLst>
                <a:path w="16" h="23" extrusionOk="0">
                  <a:moveTo>
                    <a:pt x="0" y="1"/>
                  </a:moveTo>
                  <a:lnTo>
                    <a:pt x="16" y="23"/>
                  </a:lnTo>
                  <a:cubicBezTo>
                    <a:pt x="16" y="18"/>
                    <a:pt x="16" y="18"/>
                    <a:pt x="10" y="11"/>
                  </a:cubicBezTo>
                  <a:cubicBezTo>
                    <a:pt x="10" y="6"/>
                    <a:pt x="5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796" name="Google Shape;796;p48"/>
            <p:cNvSpPr/>
            <p:nvPr/>
          </p:nvSpPr>
          <p:spPr>
            <a:xfrm>
              <a:off x="6285875" y="2407475"/>
              <a:ext cx="700" cy="825"/>
            </a:xfrm>
            <a:custGeom>
              <a:avLst/>
              <a:gdLst/>
              <a:ahLst/>
              <a:cxnLst/>
              <a:rect l="l" t="t" r="r" b="b"/>
              <a:pathLst>
                <a:path w="28" h="33" extrusionOk="0">
                  <a:moveTo>
                    <a:pt x="0" y="0"/>
                  </a:moveTo>
                  <a:lnTo>
                    <a:pt x="22" y="32"/>
                  </a:lnTo>
                  <a:cubicBezTo>
                    <a:pt x="22" y="21"/>
                    <a:pt x="22" y="16"/>
                    <a:pt x="27" y="5"/>
                  </a:cubicBezTo>
                  <a:cubicBezTo>
                    <a:pt x="17" y="5"/>
                    <a:pt x="11" y="5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797" name="Google Shape;797;p48"/>
            <p:cNvSpPr/>
            <p:nvPr/>
          </p:nvSpPr>
          <p:spPr>
            <a:xfrm>
              <a:off x="6178700" y="2387450"/>
              <a:ext cx="575" cy="700"/>
            </a:xfrm>
            <a:custGeom>
              <a:avLst/>
              <a:gdLst/>
              <a:ahLst/>
              <a:cxnLst/>
              <a:rect l="l" t="t" r="r" b="b"/>
              <a:pathLst>
                <a:path w="23" h="28" extrusionOk="0">
                  <a:moveTo>
                    <a:pt x="22" y="1"/>
                  </a:moveTo>
                  <a:cubicBezTo>
                    <a:pt x="17" y="6"/>
                    <a:pt x="11" y="6"/>
                    <a:pt x="0" y="6"/>
                  </a:cubicBezTo>
                  <a:lnTo>
                    <a:pt x="0" y="28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798" name="Google Shape;798;p48"/>
            <p:cNvSpPr/>
            <p:nvPr/>
          </p:nvSpPr>
          <p:spPr>
            <a:xfrm>
              <a:off x="6265600" y="2380875"/>
              <a:ext cx="825" cy="700"/>
            </a:xfrm>
            <a:custGeom>
              <a:avLst/>
              <a:gdLst/>
              <a:ahLst/>
              <a:cxnLst/>
              <a:rect l="l" t="t" r="r" b="b"/>
              <a:pathLst>
                <a:path w="33" h="28" extrusionOk="0">
                  <a:moveTo>
                    <a:pt x="0" y="1"/>
                  </a:moveTo>
                  <a:lnTo>
                    <a:pt x="33" y="2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799" name="Google Shape;799;p48"/>
            <p:cNvSpPr/>
            <p:nvPr/>
          </p:nvSpPr>
          <p:spPr>
            <a:xfrm>
              <a:off x="6071925" y="2454325"/>
              <a:ext cx="550" cy="425"/>
            </a:xfrm>
            <a:custGeom>
              <a:avLst/>
              <a:gdLst/>
              <a:ahLst/>
              <a:cxnLst/>
              <a:rect l="l" t="t" r="r" b="b"/>
              <a:pathLst>
                <a:path w="22" h="17" extrusionOk="0">
                  <a:moveTo>
                    <a:pt x="16" y="1"/>
                  </a:moveTo>
                  <a:cubicBezTo>
                    <a:pt x="11" y="6"/>
                    <a:pt x="6" y="11"/>
                    <a:pt x="1" y="16"/>
                  </a:cubicBezTo>
                  <a:lnTo>
                    <a:pt x="22" y="6"/>
                  </a:lnTo>
                  <a:cubicBezTo>
                    <a:pt x="22" y="1"/>
                    <a:pt x="16" y="1"/>
                    <a:pt x="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800" name="Google Shape;800;p48"/>
            <p:cNvSpPr/>
            <p:nvPr/>
          </p:nvSpPr>
          <p:spPr>
            <a:xfrm>
              <a:off x="6265725" y="2380575"/>
              <a:ext cx="700" cy="1000"/>
            </a:xfrm>
            <a:custGeom>
              <a:avLst/>
              <a:gdLst/>
              <a:ahLst/>
              <a:cxnLst/>
              <a:rect l="l" t="t" r="r" b="b"/>
              <a:pathLst>
                <a:path w="28" h="40" extrusionOk="0">
                  <a:moveTo>
                    <a:pt x="28" y="1"/>
                  </a:moveTo>
                  <a:cubicBezTo>
                    <a:pt x="22" y="7"/>
                    <a:pt x="11" y="7"/>
                    <a:pt x="0" y="13"/>
                  </a:cubicBezTo>
                  <a:cubicBezTo>
                    <a:pt x="11" y="18"/>
                    <a:pt x="17" y="28"/>
                    <a:pt x="28" y="40"/>
                  </a:cubicBezTo>
                  <a:lnTo>
                    <a:pt x="2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801" name="Google Shape;801;p48"/>
            <p:cNvSpPr/>
            <p:nvPr/>
          </p:nvSpPr>
          <p:spPr>
            <a:xfrm>
              <a:off x="6605775" y="2581100"/>
              <a:ext cx="575" cy="450"/>
            </a:xfrm>
            <a:custGeom>
              <a:avLst/>
              <a:gdLst/>
              <a:ahLst/>
              <a:cxnLst/>
              <a:rect l="l" t="t" r="r" b="b"/>
              <a:pathLst>
                <a:path w="23" h="18" extrusionOk="0">
                  <a:moveTo>
                    <a:pt x="23" y="1"/>
                  </a:moveTo>
                  <a:cubicBezTo>
                    <a:pt x="18" y="6"/>
                    <a:pt x="11" y="6"/>
                    <a:pt x="6" y="12"/>
                  </a:cubicBezTo>
                  <a:lnTo>
                    <a:pt x="1" y="18"/>
                  </a:lnTo>
                  <a:lnTo>
                    <a:pt x="18" y="6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802" name="Google Shape;802;p48"/>
            <p:cNvSpPr/>
            <p:nvPr/>
          </p:nvSpPr>
          <p:spPr>
            <a:xfrm>
              <a:off x="5012650" y="1479675"/>
              <a:ext cx="5275" cy="5025"/>
            </a:xfrm>
            <a:custGeom>
              <a:avLst/>
              <a:gdLst/>
              <a:ahLst/>
              <a:cxnLst/>
              <a:rect l="l" t="t" r="r" b="b"/>
              <a:pathLst>
                <a:path w="211" h="201" extrusionOk="0">
                  <a:moveTo>
                    <a:pt x="189" y="0"/>
                  </a:moveTo>
                  <a:cubicBezTo>
                    <a:pt x="125" y="22"/>
                    <a:pt x="65" y="44"/>
                    <a:pt x="1" y="60"/>
                  </a:cubicBezTo>
                  <a:cubicBezTo>
                    <a:pt x="33" y="109"/>
                    <a:pt x="60" y="151"/>
                    <a:pt x="92" y="200"/>
                  </a:cubicBezTo>
                  <a:cubicBezTo>
                    <a:pt x="130" y="141"/>
                    <a:pt x="167" y="87"/>
                    <a:pt x="211" y="27"/>
                  </a:cubicBezTo>
                  <a:lnTo>
                    <a:pt x="18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803" name="Google Shape;803;p48"/>
            <p:cNvSpPr/>
            <p:nvPr/>
          </p:nvSpPr>
          <p:spPr>
            <a:xfrm>
              <a:off x="5667125" y="2244950"/>
              <a:ext cx="632075" cy="617425"/>
            </a:xfrm>
            <a:custGeom>
              <a:avLst/>
              <a:gdLst/>
              <a:ahLst/>
              <a:cxnLst/>
              <a:rect l="l" t="t" r="r" b="b"/>
              <a:pathLst>
                <a:path w="25283" h="24697" extrusionOk="0">
                  <a:moveTo>
                    <a:pt x="24491" y="5711"/>
                  </a:moveTo>
                  <a:cubicBezTo>
                    <a:pt x="24491" y="5713"/>
                    <a:pt x="24492" y="5714"/>
                    <a:pt x="24492" y="5716"/>
                  </a:cubicBezTo>
                  <a:cubicBezTo>
                    <a:pt x="24492" y="5714"/>
                    <a:pt x="24492" y="5713"/>
                    <a:pt x="24491" y="5711"/>
                  </a:cubicBezTo>
                  <a:close/>
                  <a:moveTo>
                    <a:pt x="8591" y="0"/>
                  </a:moveTo>
                  <a:cubicBezTo>
                    <a:pt x="8462" y="0"/>
                    <a:pt x="8338" y="43"/>
                    <a:pt x="8242" y="129"/>
                  </a:cubicBezTo>
                  <a:cubicBezTo>
                    <a:pt x="8231" y="140"/>
                    <a:pt x="8220" y="151"/>
                    <a:pt x="8209" y="156"/>
                  </a:cubicBezTo>
                  <a:cubicBezTo>
                    <a:pt x="8204" y="162"/>
                    <a:pt x="8204" y="167"/>
                    <a:pt x="8193" y="172"/>
                  </a:cubicBezTo>
                  <a:cubicBezTo>
                    <a:pt x="8167" y="489"/>
                    <a:pt x="8113" y="801"/>
                    <a:pt x="8026" y="1118"/>
                  </a:cubicBezTo>
                  <a:cubicBezTo>
                    <a:pt x="8006" y="1198"/>
                    <a:pt x="7957" y="1279"/>
                    <a:pt x="7903" y="1365"/>
                  </a:cubicBezTo>
                  <a:cubicBezTo>
                    <a:pt x="7897" y="1644"/>
                    <a:pt x="7914" y="1977"/>
                    <a:pt x="7930" y="2375"/>
                  </a:cubicBezTo>
                  <a:cubicBezTo>
                    <a:pt x="8574" y="2918"/>
                    <a:pt x="8038" y="3826"/>
                    <a:pt x="8457" y="4389"/>
                  </a:cubicBezTo>
                  <a:cubicBezTo>
                    <a:pt x="8376" y="4900"/>
                    <a:pt x="8279" y="5410"/>
                    <a:pt x="8204" y="5926"/>
                  </a:cubicBezTo>
                  <a:cubicBezTo>
                    <a:pt x="8177" y="6098"/>
                    <a:pt x="8155" y="6270"/>
                    <a:pt x="8135" y="6437"/>
                  </a:cubicBezTo>
                  <a:cubicBezTo>
                    <a:pt x="7979" y="7731"/>
                    <a:pt x="6484" y="9333"/>
                    <a:pt x="5190" y="9563"/>
                  </a:cubicBezTo>
                  <a:cubicBezTo>
                    <a:pt x="5056" y="9643"/>
                    <a:pt x="4927" y="9725"/>
                    <a:pt x="4793" y="9805"/>
                  </a:cubicBezTo>
                  <a:lnTo>
                    <a:pt x="4755" y="9869"/>
                  </a:lnTo>
                  <a:cubicBezTo>
                    <a:pt x="4357" y="10052"/>
                    <a:pt x="4191" y="10374"/>
                    <a:pt x="4185" y="10799"/>
                  </a:cubicBezTo>
                  <a:cubicBezTo>
                    <a:pt x="3761" y="11202"/>
                    <a:pt x="3595" y="11659"/>
                    <a:pt x="3739" y="12266"/>
                  </a:cubicBezTo>
                  <a:cubicBezTo>
                    <a:pt x="3836" y="12657"/>
                    <a:pt x="3745" y="12795"/>
                    <a:pt x="3564" y="12795"/>
                  </a:cubicBezTo>
                  <a:cubicBezTo>
                    <a:pt x="3446" y="12795"/>
                    <a:pt x="3290" y="12736"/>
                    <a:pt x="3124" y="12650"/>
                  </a:cubicBezTo>
                  <a:lnTo>
                    <a:pt x="3124" y="12650"/>
                  </a:lnTo>
                  <a:cubicBezTo>
                    <a:pt x="2927" y="12472"/>
                    <a:pt x="2775" y="12400"/>
                    <a:pt x="2651" y="12400"/>
                  </a:cubicBezTo>
                  <a:cubicBezTo>
                    <a:pt x="2384" y="12400"/>
                    <a:pt x="2247" y="12738"/>
                    <a:pt x="2068" y="13077"/>
                  </a:cubicBezTo>
                  <a:cubicBezTo>
                    <a:pt x="1602" y="13979"/>
                    <a:pt x="2075" y="14951"/>
                    <a:pt x="1790" y="15859"/>
                  </a:cubicBezTo>
                  <a:cubicBezTo>
                    <a:pt x="1381" y="15973"/>
                    <a:pt x="1172" y="16214"/>
                    <a:pt x="1242" y="16650"/>
                  </a:cubicBezTo>
                  <a:cubicBezTo>
                    <a:pt x="1183" y="16633"/>
                    <a:pt x="1126" y="16626"/>
                    <a:pt x="1071" y="16626"/>
                  </a:cubicBezTo>
                  <a:cubicBezTo>
                    <a:pt x="834" y="16626"/>
                    <a:pt x="627" y="16757"/>
                    <a:pt x="414" y="16853"/>
                  </a:cubicBezTo>
                  <a:cubicBezTo>
                    <a:pt x="350" y="16960"/>
                    <a:pt x="307" y="17074"/>
                    <a:pt x="270" y="17186"/>
                  </a:cubicBezTo>
                  <a:cubicBezTo>
                    <a:pt x="275" y="17191"/>
                    <a:pt x="275" y="17197"/>
                    <a:pt x="280" y="17208"/>
                  </a:cubicBezTo>
                  <a:cubicBezTo>
                    <a:pt x="270" y="17235"/>
                    <a:pt x="253" y="17267"/>
                    <a:pt x="248" y="17304"/>
                  </a:cubicBezTo>
                  <a:cubicBezTo>
                    <a:pt x="0" y="19647"/>
                    <a:pt x="1344" y="21414"/>
                    <a:pt x="3030" y="22832"/>
                  </a:cubicBezTo>
                  <a:cubicBezTo>
                    <a:pt x="3600" y="23310"/>
                    <a:pt x="5158" y="24487"/>
                    <a:pt x="6330" y="24611"/>
                  </a:cubicBezTo>
                  <a:cubicBezTo>
                    <a:pt x="6429" y="24667"/>
                    <a:pt x="6529" y="24697"/>
                    <a:pt x="6630" y="24697"/>
                  </a:cubicBezTo>
                  <a:cubicBezTo>
                    <a:pt x="6763" y="24697"/>
                    <a:pt x="6896" y="24644"/>
                    <a:pt x="7027" y="24525"/>
                  </a:cubicBezTo>
                  <a:cubicBezTo>
                    <a:pt x="7086" y="24498"/>
                    <a:pt x="7146" y="24471"/>
                    <a:pt x="7200" y="24433"/>
                  </a:cubicBezTo>
                  <a:cubicBezTo>
                    <a:pt x="7236" y="24441"/>
                    <a:pt x="7271" y="24444"/>
                    <a:pt x="7303" y="24444"/>
                  </a:cubicBezTo>
                  <a:cubicBezTo>
                    <a:pt x="7482" y="24444"/>
                    <a:pt x="7605" y="24333"/>
                    <a:pt x="7677" y="24134"/>
                  </a:cubicBezTo>
                  <a:lnTo>
                    <a:pt x="7677" y="24134"/>
                  </a:lnTo>
                  <a:cubicBezTo>
                    <a:pt x="7852" y="23964"/>
                    <a:pt x="8028" y="23792"/>
                    <a:pt x="8209" y="23622"/>
                  </a:cubicBezTo>
                  <a:cubicBezTo>
                    <a:pt x="8199" y="23612"/>
                    <a:pt x="8193" y="23605"/>
                    <a:pt x="8188" y="23600"/>
                  </a:cubicBezTo>
                  <a:lnTo>
                    <a:pt x="8188" y="23600"/>
                  </a:lnTo>
                  <a:lnTo>
                    <a:pt x="8215" y="23617"/>
                  </a:lnTo>
                  <a:cubicBezTo>
                    <a:pt x="8209" y="23617"/>
                    <a:pt x="8209" y="23617"/>
                    <a:pt x="8209" y="23622"/>
                  </a:cubicBezTo>
                  <a:cubicBezTo>
                    <a:pt x="8379" y="23797"/>
                    <a:pt x="8507" y="24094"/>
                    <a:pt x="8737" y="24094"/>
                  </a:cubicBezTo>
                  <a:cubicBezTo>
                    <a:pt x="8833" y="24094"/>
                    <a:pt x="8947" y="24042"/>
                    <a:pt x="9090" y="23907"/>
                  </a:cubicBezTo>
                  <a:cubicBezTo>
                    <a:pt x="9488" y="23885"/>
                    <a:pt x="9950" y="23821"/>
                    <a:pt x="10198" y="23573"/>
                  </a:cubicBezTo>
                  <a:cubicBezTo>
                    <a:pt x="10230" y="23536"/>
                    <a:pt x="10262" y="23498"/>
                    <a:pt x="10288" y="23456"/>
                  </a:cubicBezTo>
                  <a:cubicBezTo>
                    <a:pt x="10718" y="22720"/>
                    <a:pt x="11401" y="22457"/>
                    <a:pt x="12093" y="22204"/>
                  </a:cubicBezTo>
                  <a:cubicBezTo>
                    <a:pt x="12432" y="22134"/>
                    <a:pt x="12770" y="22053"/>
                    <a:pt x="13039" y="21871"/>
                  </a:cubicBezTo>
                  <a:cubicBezTo>
                    <a:pt x="13324" y="21678"/>
                    <a:pt x="13447" y="21500"/>
                    <a:pt x="13496" y="21312"/>
                  </a:cubicBezTo>
                  <a:cubicBezTo>
                    <a:pt x="13570" y="21210"/>
                    <a:pt x="13598" y="21091"/>
                    <a:pt x="13550" y="20930"/>
                  </a:cubicBezTo>
                  <a:lnTo>
                    <a:pt x="13550" y="20930"/>
                  </a:lnTo>
                  <a:cubicBezTo>
                    <a:pt x="13543" y="20942"/>
                    <a:pt x="13538" y="20947"/>
                    <a:pt x="13533" y="20952"/>
                  </a:cubicBezTo>
                  <a:lnTo>
                    <a:pt x="13550" y="20925"/>
                  </a:lnTo>
                  <a:lnTo>
                    <a:pt x="13550" y="20930"/>
                  </a:lnTo>
                  <a:cubicBezTo>
                    <a:pt x="13872" y="20543"/>
                    <a:pt x="13592" y="20146"/>
                    <a:pt x="13511" y="19754"/>
                  </a:cubicBezTo>
                  <a:cubicBezTo>
                    <a:pt x="13555" y="19576"/>
                    <a:pt x="13614" y="19394"/>
                    <a:pt x="13694" y="19211"/>
                  </a:cubicBezTo>
                  <a:cubicBezTo>
                    <a:pt x="13930" y="18991"/>
                    <a:pt x="14071" y="18728"/>
                    <a:pt x="14076" y="18395"/>
                  </a:cubicBezTo>
                  <a:cubicBezTo>
                    <a:pt x="14098" y="18358"/>
                    <a:pt x="14113" y="18314"/>
                    <a:pt x="14135" y="18277"/>
                  </a:cubicBezTo>
                  <a:cubicBezTo>
                    <a:pt x="14291" y="18271"/>
                    <a:pt x="14323" y="18132"/>
                    <a:pt x="14349" y="17997"/>
                  </a:cubicBezTo>
                  <a:lnTo>
                    <a:pt x="14349" y="17997"/>
                  </a:lnTo>
                  <a:cubicBezTo>
                    <a:pt x="14344" y="18003"/>
                    <a:pt x="14339" y="18008"/>
                    <a:pt x="14334" y="18014"/>
                  </a:cubicBezTo>
                  <a:lnTo>
                    <a:pt x="14349" y="17992"/>
                  </a:lnTo>
                  <a:lnTo>
                    <a:pt x="14349" y="17997"/>
                  </a:lnTo>
                  <a:cubicBezTo>
                    <a:pt x="14731" y="17654"/>
                    <a:pt x="14726" y="17148"/>
                    <a:pt x="14882" y="16708"/>
                  </a:cubicBezTo>
                  <a:cubicBezTo>
                    <a:pt x="15026" y="16300"/>
                    <a:pt x="15102" y="15876"/>
                    <a:pt x="15182" y="15445"/>
                  </a:cubicBezTo>
                  <a:cubicBezTo>
                    <a:pt x="15263" y="15279"/>
                    <a:pt x="15338" y="15107"/>
                    <a:pt x="15440" y="14941"/>
                  </a:cubicBezTo>
                  <a:cubicBezTo>
                    <a:pt x="15871" y="14205"/>
                    <a:pt x="16466" y="14425"/>
                    <a:pt x="17036" y="14322"/>
                  </a:cubicBezTo>
                  <a:cubicBezTo>
                    <a:pt x="17142" y="14404"/>
                    <a:pt x="17248" y="14446"/>
                    <a:pt x="17351" y="14446"/>
                  </a:cubicBezTo>
                  <a:cubicBezTo>
                    <a:pt x="17579" y="14446"/>
                    <a:pt x="17791" y="14239"/>
                    <a:pt x="17954" y="13813"/>
                  </a:cubicBezTo>
                  <a:cubicBezTo>
                    <a:pt x="18019" y="13640"/>
                    <a:pt x="18073" y="13464"/>
                    <a:pt x="18127" y="13286"/>
                  </a:cubicBezTo>
                  <a:cubicBezTo>
                    <a:pt x="18282" y="12969"/>
                    <a:pt x="18417" y="12636"/>
                    <a:pt x="18556" y="12335"/>
                  </a:cubicBezTo>
                  <a:cubicBezTo>
                    <a:pt x="18965" y="11475"/>
                    <a:pt x="19164" y="11949"/>
                    <a:pt x="19776" y="11589"/>
                  </a:cubicBezTo>
                  <a:cubicBezTo>
                    <a:pt x="20270" y="11304"/>
                    <a:pt x="20570" y="10525"/>
                    <a:pt x="20759" y="9859"/>
                  </a:cubicBezTo>
                  <a:cubicBezTo>
                    <a:pt x="20835" y="9772"/>
                    <a:pt x="20904" y="9681"/>
                    <a:pt x="20947" y="9574"/>
                  </a:cubicBezTo>
                  <a:cubicBezTo>
                    <a:pt x="20989" y="9472"/>
                    <a:pt x="21011" y="9358"/>
                    <a:pt x="21011" y="9229"/>
                  </a:cubicBezTo>
                  <a:cubicBezTo>
                    <a:pt x="21016" y="8720"/>
                    <a:pt x="21113" y="8237"/>
                    <a:pt x="21247" y="7753"/>
                  </a:cubicBezTo>
                  <a:cubicBezTo>
                    <a:pt x="21378" y="7409"/>
                    <a:pt x="21564" y="7140"/>
                    <a:pt x="21839" y="7140"/>
                  </a:cubicBezTo>
                  <a:cubicBezTo>
                    <a:pt x="21938" y="7140"/>
                    <a:pt x="22048" y="7175"/>
                    <a:pt x="22172" y="7253"/>
                  </a:cubicBezTo>
                  <a:cubicBezTo>
                    <a:pt x="22714" y="7592"/>
                    <a:pt x="23230" y="7876"/>
                    <a:pt x="23843" y="8064"/>
                  </a:cubicBezTo>
                  <a:cubicBezTo>
                    <a:pt x="23968" y="8103"/>
                    <a:pt x="24094" y="8121"/>
                    <a:pt x="24211" y="8121"/>
                  </a:cubicBezTo>
                  <a:cubicBezTo>
                    <a:pt x="24239" y="8121"/>
                    <a:pt x="24267" y="8120"/>
                    <a:pt x="24294" y="8118"/>
                  </a:cubicBezTo>
                  <a:cubicBezTo>
                    <a:pt x="24340" y="8134"/>
                    <a:pt x="24384" y="8142"/>
                    <a:pt x="24425" y="8142"/>
                  </a:cubicBezTo>
                  <a:cubicBezTo>
                    <a:pt x="24545" y="8142"/>
                    <a:pt x="24642" y="8076"/>
                    <a:pt x="24718" y="7967"/>
                  </a:cubicBezTo>
                  <a:cubicBezTo>
                    <a:pt x="24917" y="7838"/>
                    <a:pt x="25067" y="7635"/>
                    <a:pt x="25137" y="7377"/>
                  </a:cubicBezTo>
                  <a:cubicBezTo>
                    <a:pt x="25169" y="7248"/>
                    <a:pt x="25127" y="7146"/>
                    <a:pt x="25057" y="7076"/>
                  </a:cubicBezTo>
                  <a:cubicBezTo>
                    <a:pt x="25105" y="6995"/>
                    <a:pt x="25159" y="6925"/>
                    <a:pt x="25223" y="6876"/>
                  </a:cubicBezTo>
                  <a:cubicBezTo>
                    <a:pt x="25229" y="6802"/>
                    <a:pt x="25239" y="6732"/>
                    <a:pt x="25256" y="6678"/>
                  </a:cubicBezTo>
                  <a:cubicBezTo>
                    <a:pt x="25276" y="6619"/>
                    <a:pt x="25283" y="6554"/>
                    <a:pt x="25276" y="6490"/>
                  </a:cubicBezTo>
                  <a:lnTo>
                    <a:pt x="25276" y="6490"/>
                  </a:lnTo>
                  <a:cubicBezTo>
                    <a:pt x="25157" y="6498"/>
                    <a:pt x="25032" y="6517"/>
                    <a:pt x="24913" y="6517"/>
                  </a:cubicBezTo>
                  <a:cubicBezTo>
                    <a:pt x="24867" y="6517"/>
                    <a:pt x="24821" y="6514"/>
                    <a:pt x="24777" y="6506"/>
                  </a:cubicBezTo>
                  <a:cubicBezTo>
                    <a:pt x="24772" y="6517"/>
                    <a:pt x="24772" y="6522"/>
                    <a:pt x="24772" y="6533"/>
                  </a:cubicBezTo>
                  <a:lnTo>
                    <a:pt x="24750" y="6501"/>
                  </a:lnTo>
                  <a:lnTo>
                    <a:pt x="24750" y="6501"/>
                  </a:lnTo>
                  <a:cubicBezTo>
                    <a:pt x="24761" y="6506"/>
                    <a:pt x="24767" y="6506"/>
                    <a:pt x="24777" y="6506"/>
                  </a:cubicBezTo>
                  <a:cubicBezTo>
                    <a:pt x="24869" y="6179"/>
                    <a:pt x="24708" y="5937"/>
                    <a:pt x="24492" y="5716"/>
                  </a:cubicBezTo>
                  <a:lnTo>
                    <a:pt x="24492" y="5716"/>
                  </a:lnTo>
                  <a:cubicBezTo>
                    <a:pt x="24498" y="5723"/>
                    <a:pt x="24498" y="5723"/>
                    <a:pt x="24498" y="5728"/>
                  </a:cubicBezTo>
                  <a:lnTo>
                    <a:pt x="24482" y="5706"/>
                  </a:lnTo>
                  <a:lnTo>
                    <a:pt x="24482" y="5706"/>
                  </a:lnTo>
                  <a:cubicBezTo>
                    <a:pt x="24486" y="5706"/>
                    <a:pt x="24489" y="5708"/>
                    <a:pt x="24491" y="5711"/>
                  </a:cubicBezTo>
                  <a:lnTo>
                    <a:pt x="24491" y="5711"/>
                  </a:lnTo>
                  <a:cubicBezTo>
                    <a:pt x="24429" y="5507"/>
                    <a:pt x="24312" y="5397"/>
                    <a:pt x="24138" y="5397"/>
                  </a:cubicBezTo>
                  <a:cubicBezTo>
                    <a:pt x="24088" y="5397"/>
                    <a:pt x="24032" y="5407"/>
                    <a:pt x="23972" y="5426"/>
                  </a:cubicBezTo>
                  <a:lnTo>
                    <a:pt x="23972" y="5465"/>
                  </a:lnTo>
                  <a:cubicBezTo>
                    <a:pt x="23961" y="5453"/>
                    <a:pt x="23955" y="5443"/>
                    <a:pt x="23944" y="5438"/>
                  </a:cubicBezTo>
                  <a:cubicBezTo>
                    <a:pt x="23955" y="5432"/>
                    <a:pt x="23966" y="5432"/>
                    <a:pt x="23972" y="5426"/>
                  </a:cubicBezTo>
                  <a:cubicBezTo>
                    <a:pt x="24030" y="4966"/>
                    <a:pt x="23963" y="4642"/>
                    <a:pt x="23365" y="4642"/>
                  </a:cubicBezTo>
                  <a:cubicBezTo>
                    <a:pt x="23356" y="4642"/>
                    <a:pt x="23347" y="4642"/>
                    <a:pt x="23337" y="4642"/>
                  </a:cubicBezTo>
                  <a:cubicBezTo>
                    <a:pt x="22389" y="4669"/>
                    <a:pt x="21476" y="4743"/>
                    <a:pt x="20742" y="5438"/>
                  </a:cubicBezTo>
                  <a:lnTo>
                    <a:pt x="20742" y="5438"/>
                  </a:lnTo>
                  <a:cubicBezTo>
                    <a:pt x="20567" y="5447"/>
                    <a:pt x="20480" y="5538"/>
                    <a:pt x="20463" y="5706"/>
                  </a:cubicBezTo>
                  <a:cubicBezTo>
                    <a:pt x="20474" y="5706"/>
                    <a:pt x="20480" y="5706"/>
                    <a:pt x="20485" y="5701"/>
                  </a:cubicBezTo>
                  <a:lnTo>
                    <a:pt x="20485" y="5701"/>
                  </a:lnTo>
                  <a:lnTo>
                    <a:pt x="20463" y="5728"/>
                  </a:lnTo>
                  <a:lnTo>
                    <a:pt x="20463" y="5706"/>
                  </a:lnTo>
                  <a:cubicBezTo>
                    <a:pt x="20265" y="5733"/>
                    <a:pt x="20173" y="5845"/>
                    <a:pt x="20211" y="6060"/>
                  </a:cubicBezTo>
                  <a:cubicBezTo>
                    <a:pt x="19944" y="5919"/>
                    <a:pt x="19701" y="5842"/>
                    <a:pt x="19474" y="5842"/>
                  </a:cubicBezTo>
                  <a:cubicBezTo>
                    <a:pt x="19193" y="5842"/>
                    <a:pt x="18935" y="5959"/>
                    <a:pt x="18685" y="6211"/>
                  </a:cubicBezTo>
                  <a:cubicBezTo>
                    <a:pt x="18621" y="6281"/>
                    <a:pt x="18556" y="6356"/>
                    <a:pt x="18497" y="6437"/>
                  </a:cubicBezTo>
                  <a:cubicBezTo>
                    <a:pt x="18030" y="7060"/>
                    <a:pt x="17411" y="7565"/>
                    <a:pt x="16863" y="8118"/>
                  </a:cubicBezTo>
                  <a:cubicBezTo>
                    <a:pt x="16808" y="8104"/>
                    <a:pt x="16755" y="8098"/>
                    <a:pt x="16706" y="8098"/>
                  </a:cubicBezTo>
                  <a:cubicBezTo>
                    <a:pt x="16501" y="8098"/>
                    <a:pt x="16342" y="8207"/>
                    <a:pt x="16208" y="8376"/>
                  </a:cubicBezTo>
                  <a:cubicBezTo>
                    <a:pt x="16208" y="8376"/>
                    <a:pt x="16214" y="8376"/>
                    <a:pt x="16214" y="8381"/>
                  </a:cubicBezTo>
                  <a:lnTo>
                    <a:pt x="16193" y="8391"/>
                  </a:lnTo>
                  <a:cubicBezTo>
                    <a:pt x="16198" y="8386"/>
                    <a:pt x="16203" y="8381"/>
                    <a:pt x="16208" y="8376"/>
                  </a:cubicBezTo>
                  <a:cubicBezTo>
                    <a:pt x="15510" y="7871"/>
                    <a:pt x="15252" y="6829"/>
                    <a:pt x="15489" y="6001"/>
                  </a:cubicBezTo>
                  <a:cubicBezTo>
                    <a:pt x="15387" y="5824"/>
                    <a:pt x="15258" y="5663"/>
                    <a:pt x="15085" y="5545"/>
                  </a:cubicBezTo>
                  <a:cubicBezTo>
                    <a:pt x="15026" y="5502"/>
                    <a:pt x="14968" y="5465"/>
                    <a:pt x="14904" y="5432"/>
                  </a:cubicBezTo>
                  <a:cubicBezTo>
                    <a:pt x="14865" y="5416"/>
                    <a:pt x="14833" y="5405"/>
                    <a:pt x="14795" y="5389"/>
                  </a:cubicBezTo>
                  <a:cubicBezTo>
                    <a:pt x="13474" y="5582"/>
                    <a:pt x="12147" y="5775"/>
                    <a:pt x="10831" y="6033"/>
                  </a:cubicBezTo>
                  <a:cubicBezTo>
                    <a:pt x="10689" y="6061"/>
                    <a:pt x="10563" y="6075"/>
                    <a:pt x="10451" y="6075"/>
                  </a:cubicBezTo>
                  <a:cubicBezTo>
                    <a:pt x="9913" y="6075"/>
                    <a:pt x="9694" y="5758"/>
                    <a:pt x="9595" y="5153"/>
                  </a:cubicBezTo>
                  <a:cubicBezTo>
                    <a:pt x="9316" y="3444"/>
                    <a:pt x="9015" y="1731"/>
                    <a:pt x="8730" y="22"/>
                  </a:cubicBezTo>
                  <a:cubicBezTo>
                    <a:pt x="8683" y="6"/>
                    <a:pt x="8639" y="0"/>
                    <a:pt x="85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804" name="Google Shape;804;p48"/>
            <p:cNvSpPr/>
            <p:nvPr/>
          </p:nvSpPr>
          <p:spPr>
            <a:xfrm>
              <a:off x="5648325" y="3196075"/>
              <a:ext cx="711700" cy="537400"/>
            </a:xfrm>
            <a:custGeom>
              <a:avLst/>
              <a:gdLst/>
              <a:ahLst/>
              <a:cxnLst/>
              <a:rect l="l" t="t" r="r" b="b"/>
              <a:pathLst>
                <a:path w="28468" h="21496" extrusionOk="0">
                  <a:moveTo>
                    <a:pt x="7075" y="10638"/>
                  </a:moveTo>
                  <a:lnTo>
                    <a:pt x="7080" y="10645"/>
                  </a:lnTo>
                  <a:lnTo>
                    <a:pt x="7080" y="10645"/>
                  </a:lnTo>
                  <a:cubicBezTo>
                    <a:pt x="7078" y="10643"/>
                    <a:pt x="7077" y="10640"/>
                    <a:pt x="7075" y="10638"/>
                  </a:cubicBezTo>
                  <a:close/>
                  <a:moveTo>
                    <a:pt x="7881" y="11175"/>
                  </a:moveTo>
                  <a:lnTo>
                    <a:pt x="7881" y="11175"/>
                  </a:lnTo>
                  <a:lnTo>
                    <a:pt x="7881" y="11175"/>
                  </a:lnTo>
                  <a:cubicBezTo>
                    <a:pt x="7887" y="11181"/>
                    <a:pt x="7893" y="11186"/>
                    <a:pt x="7898" y="11192"/>
                  </a:cubicBezTo>
                  <a:cubicBezTo>
                    <a:pt x="7893" y="11192"/>
                    <a:pt x="7887" y="11197"/>
                    <a:pt x="7876" y="11197"/>
                  </a:cubicBezTo>
                  <a:cubicBezTo>
                    <a:pt x="7881" y="11192"/>
                    <a:pt x="7881" y="11181"/>
                    <a:pt x="7881" y="11175"/>
                  </a:cubicBezTo>
                  <a:close/>
                  <a:moveTo>
                    <a:pt x="14823" y="18127"/>
                  </a:moveTo>
                  <a:cubicBezTo>
                    <a:pt x="14833" y="18127"/>
                    <a:pt x="14833" y="18133"/>
                    <a:pt x="14843" y="18133"/>
                  </a:cubicBezTo>
                  <a:lnTo>
                    <a:pt x="14823" y="18133"/>
                  </a:lnTo>
                  <a:lnTo>
                    <a:pt x="14823" y="18127"/>
                  </a:lnTo>
                  <a:close/>
                  <a:moveTo>
                    <a:pt x="11964" y="1"/>
                  </a:moveTo>
                  <a:cubicBezTo>
                    <a:pt x="11588" y="55"/>
                    <a:pt x="11196" y="168"/>
                    <a:pt x="10814" y="248"/>
                  </a:cubicBezTo>
                  <a:cubicBezTo>
                    <a:pt x="10417" y="345"/>
                    <a:pt x="10020" y="437"/>
                    <a:pt x="9622" y="533"/>
                  </a:cubicBezTo>
                  <a:cubicBezTo>
                    <a:pt x="9166" y="482"/>
                    <a:pt x="8713" y="455"/>
                    <a:pt x="8262" y="455"/>
                  </a:cubicBezTo>
                  <a:cubicBezTo>
                    <a:pt x="7139" y="455"/>
                    <a:pt x="6036" y="628"/>
                    <a:pt x="4963" y="1053"/>
                  </a:cubicBezTo>
                  <a:lnTo>
                    <a:pt x="4963" y="1053"/>
                  </a:lnTo>
                  <a:cubicBezTo>
                    <a:pt x="4965" y="1051"/>
                    <a:pt x="4965" y="1047"/>
                    <a:pt x="4965" y="1044"/>
                  </a:cubicBezTo>
                  <a:cubicBezTo>
                    <a:pt x="4921" y="1041"/>
                    <a:pt x="4878" y="1039"/>
                    <a:pt x="4836" y="1039"/>
                  </a:cubicBezTo>
                  <a:cubicBezTo>
                    <a:pt x="4484" y="1039"/>
                    <a:pt x="4215" y="1154"/>
                    <a:pt x="4148" y="1580"/>
                  </a:cubicBezTo>
                  <a:cubicBezTo>
                    <a:pt x="4154" y="1580"/>
                    <a:pt x="4159" y="1580"/>
                    <a:pt x="4164" y="1587"/>
                  </a:cubicBezTo>
                  <a:lnTo>
                    <a:pt x="4142" y="1602"/>
                  </a:lnTo>
                  <a:cubicBezTo>
                    <a:pt x="4148" y="1592"/>
                    <a:pt x="4148" y="1587"/>
                    <a:pt x="4148" y="1580"/>
                  </a:cubicBezTo>
                  <a:cubicBezTo>
                    <a:pt x="4069" y="1550"/>
                    <a:pt x="3999" y="1536"/>
                    <a:pt x="3938" y="1536"/>
                  </a:cubicBezTo>
                  <a:cubicBezTo>
                    <a:pt x="3751" y="1536"/>
                    <a:pt x="3645" y="1672"/>
                    <a:pt x="3606" y="1919"/>
                  </a:cubicBezTo>
                  <a:cubicBezTo>
                    <a:pt x="3192" y="2086"/>
                    <a:pt x="2778" y="2257"/>
                    <a:pt x="2364" y="2430"/>
                  </a:cubicBezTo>
                  <a:cubicBezTo>
                    <a:pt x="2026" y="2472"/>
                    <a:pt x="1687" y="2515"/>
                    <a:pt x="1349" y="2564"/>
                  </a:cubicBezTo>
                  <a:cubicBezTo>
                    <a:pt x="1247" y="2703"/>
                    <a:pt x="1156" y="2849"/>
                    <a:pt x="1080" y="2983"/>
                  </a:cubicBezTo>
                  <a:cubicBezTo>
                    <a:pt x="1042" y="3042"/>
                    <a:pt x="1010" y="3095"/>
                    <a:pt x="973" y="3149"/>
                  </a:cubicBezTo>
                  <a:cubicBezTo>
                    <a:pt x="968" y="3160"/>
                    <a:pt x="962" y="3171"/>
                    <a:pt x="957" y="3182"/>
                  </a:cubicBezTo>
                  <a:cubicBezTo>
                    <a:pt x="1107" y="3268"/>
                    <a:pt x="1188" y="3434"/>
                    <a:pt x="1209" y="3714"/>
                  </a:cubicBezTo>
                  <a:cubicBezTo>
                    <a:pt x="1215" y="3714"/>
                    <a:pt x="1220" y="3714"/>
                    <a:pt x="1225" y="3719"/>
                  </a:cubicBezTo>
                  <a:cubicBezTo>
                    <a:pt x="1220" y="3724"/>
                    <a:pt x="1215" y="3730"/>
                    <a:pt x="1209" y="3735"/>
                  </a:cubicBezTo>
                  <a:lnTo>
                    <a:pt x="1209" y="3714"/>
                  </a:lnTo>
                  <a:cubicBezTo>
                    <a:pt x="1135" y="3686"/>
                    <a:pt x="1069" y="3672"/>
                    <a:pt x="1010" y="3672"/>
                  </a:cubicBezTo>
                  <a:cubicBezTo>
                    <a:pt x="845" y="3672"/>
                    <a:pt x="735" y="3780"/>
                    <a:pt x="672" y="3982"/>
                  </a:cubicBezTo>
                  <a:cubicBezTo>
                    <a:pt x="683" y="3982"/>
                    <a:pt x="688" y="3977"/>
                    <a:pt x="693" y="3977"/>
                  </a:cubicBezTo>
                  <a:lnTo>
                    <a:pt x="693" y="3977"/>
                  </a:lnTo>
                  <a:lnTo>
                    <a:pt x="667" y="4004"/>
                  </a:lnTo>
                  <a:cubicBezTo>
                    <a:pt x="672" y="3993"/>
                    <a:pt x="672" y="3987"/>
                    <a:pt x="672" y="3982"/>
                  </a:cubicBezTo>
                  <a:lnTo>
                    <a:pt x="672" y="3982"/>
                  </a:lnTo>
                  <a:cubicBezTo>
                    <a:pt x="415" y="4074"/>
                    <a:pt x="409" y="4299"/>
                    <a:pt x="403" y="4520"/>
                  </a:cubicBezTo>
                  <a:cubicBezTo>
                    <a:pt x="415" y="4513"/>
                    <a:pt x="420" y="4513"/>
                    <a:pt x="425" y="4508"/>
                  </a:cubicBezTo>
                  <a:lnTo>
                    <a:pt x="425" y="4508"/>
                  </a:lnTo>
                  <a:lnTo>
                    <a:pt x="403" y="4541"/>
                  </a:lnTo>
                  <a:lnTo>
                    <a:pt x="403" y="4520"/>
                  </a:lnTo>
                  <a:lnTo>
                    <a:pt x="403" y="4520"/>
                  </a:lnTo>
                  <a:cubicBezTo>
                    <a:pt x="119" y="4697"/>
                    <a:pt x="1" y="4874"/>
                    <a:pt x="409" y="5051"/>
                  </a:cubicBezTo>
                  <a:cubicBezTo>
                    <a:pt x="409" y="5046"/>
                    <a:pt x="403" y="5041"/>
                    <a:pt x="403" y="5036"/>
                  </a:cubicBezTo>
                  <a:lnTo>
                    <a:pt x="403" y="5036"/>
                  </a:lnTo>
                  <a:lnTo>
                    <a:pt x="425" y="5056"/>
                  </a:lnTo>
                  <a:cubicBezTo>
                    <a:pt x="420" y="5056"/>
                    <a:pt x="415" y="5051"/>
                    <a:pt x="409" y="5051"/>
                  </a:cubicBezTo>
                  <a:lnTo>
                    <a:pt x="409" y="5051"/>
                  </a:lnTo>
                  <a:cubicBezTo>
                    <a:pt x="430" y="5384"/>
                    <a:pt x="645" y="5524"/>
                    <a:pt x="941" y="5584"/>
                  </a:cubicBezTo>
                  <a:cubicBezTo>
                    <a:pt x="935" y="5577"/>
                    <a:pt x="935" y="5577"/>
                    <a:pt x="930" y="5567"/>
                  </a:cubicBezTo>
                  <a:lnTo>
                    <a:pt x="930" y="5567"/>
                  </a:lnTo>
                  <a:lnTo>
                    <a:pt x="961" y="5593"/>
                  </a:lnTo>
                  <a:lnTo>
                    <a:pt x="961" y="5593"/>
                  </a:lnTo>
                  <a:cubicBezTo>
                    <a:pt x="955" y="5589"/>
                    <a:pt x="945" y="5588"/>
                    <a:pt x="941" y="5584"/>
                  </a:cubicBezTo>
                  <a:lnTo>
                    <a:pt x="941" y="5584"/>
                  </a:lnTo>
                  <a:cubicBezTo>
                    <a:pt x="1032" y="5841"/>
                    <a:pt x="1253" y="5857"/>
                    <a:pt x="1473" y="5857"/>
                  </a:cubicBezTo>
                  <a:cubicBezTo>
                    <a:pt x="1473" y="5847"/>
                    <a:pt x="1467" y="5847"/>
                    <a:pt x="1467" y="5835"/>
                  </a:cubicBezTo>
                  <a:lnTo>
                    <a:pt x="1467" y="5835"/>
                  </a:lnTo>
                  <a:lnTo>
                    <a:pt x="1494" y="5857"/>
                  </a:lnTo>
                  <a:lnTo>
                    <a:pt x="1473" y="5857"/>
                  </a:lnTo>
                  <a:cubicBezTo>
                    <a:pt x="1570" y="6115"/>
                    <a:pt x="1795" y="6120"/>
                    <a:pt x="2021" y="6125"/>
                  </a:cubicBezTo>
                  <a:cubicBezTo>
                    <a:pt x="2015" y="6115"/>
                    <a:pt x="2004" y="6110"/>
                    <a:pt x="1999" y="6105"/>
                  </a:cubicBezTo>
                  <a:lnTo>
                    <a:pt x="1999" y="6105"/>
                  </a:lnTo>
                  <a:lnTo>
                    <a:pt x="2031" y="6125"/>
                  </a:lnTo>
                  <a:lnTo>
                    <a:pt x="2021" y="6125"/>
                  </a:lnTo>
                  <a:cubicBezTo>
                    <a:pt x="2493" y="6566"/>
                    <a:pt x="3095" y="6749"/>
                    <a:pt x="3691" y="6931"/>
                  </a:cubicBezTo>
                  <a:cubicBezTo>
                    <a:pt x="3901" y="7087"/>
                    <a:pt x="4218" y="7228"/>
                    <a:pt x="4384" y="7394"/>
                  </a:cubicBezTo>
                  <a:cubicBezTo>
                    <a:pt x="4444" y="7447"/>
                    <a:pt x="4481" y="7506"/>
                    <a:pt x="4491" y="7570"/>
                  </a:cubicBezTo>
                  <a:cubicBezTo>
                    <a:pt x="4717" y="8812"/>
                    <a:pt x="5716" y="9381"/>
                    <a:pt x="6527" y="10122"/>
                  </a:cubicBezTo>
                  <a:cubicBezTo>
                    <a:pt x="6603" y="10424"/>
                    <a:pt x="6797" y="10606"/>
                    <a:pt x="7097" y="10665"/>
                  </a:cubicBezTo>
                  <a:cubicBezTo>
                    <a:pt x="7096" y="10663"/>
                    <a:pt x="7095" y="10661"/>
                    <a:pt x="7093" y="10659"/>
                  </a:cubicBezTo>
                  <a:lnTo>
                    <a:pt x="7093" y="10659"/>
                  </a:lnTo>
                  <a:lnTo>
                    <a:pt x="7102" y="10665"/>
                  </a:lnTo>
                  <a:lnTo>
                    <a:pt x="7097" y="10665"/>
                  </a:lnTo>
                  <a:cubicBezTo>
                    <a:pt x="7178" y="10746"/>
                    <a:pt x="7258" y="10826"/>
                    <a:pt x="7345" y="10907"/>
                  </a:cubicBezTo>
                  <a:lnTo>
                    <a:pt x="7339" y="10907"/>
                  </a:lnTo>
                  <a:cubicBezTo>
                    <a:pt x="7433" y="11086"/>
                    <a:pt x="7540" y="11228"/>
                    <a:pt x="7720" y="11228"/>
                  </a:cubicBezTo>
                  <a:cubicBezTo>
                    <a:pt x="7767" y="11228"/>
                    <a:pt x="7818" y="11218"/>
                    <a:pt x="7876" y="11197"/>
                  </a:cubicBezTo>
                  <a:lnTo>
                    <a:pt x="7876" y="11197"/>
                  </a:lnTo>
                  <a:cubicBezTo>
                    <a:pt x="7837" y="11406"/>
                    <a:pt x="7939" y="11467"/>
                    <a:pt x="8107" y="11467"/>
                  </a:cubicBezTo>
                  <a:cubicBezTo>
                    <a:pt x="8121" y="11467"/>
                    <a:pt x="8136" y="11466"/>
                    <a:pt x="8150" y="11466"/>
                  </a:cubicBezTo>
                  <a:cubicBezTo>
                    <a:pt x="8150" y="11455"/>
                    <a:pt x="8150" y="11450"/>
                    <a:pt x="8145" y="11438"/>
                  </a:cubicBezTo>
                  <a:lnTo>
                    <a:pt x="8145" y="11438"/>
                  </a:lnTo>
                  <a:lnTo>
                    <a:pt x="8171" y="11466"/>
                  </a:lnTo>
                  <a:lnTo>
                    <a:pt x="8150" y="11466"/>
                  </a:lnTo>
                  <a:cubicBezTo>
                    <a:pt x="8295" y="12041"/>
                    <a:pt x="8827" y="11944"/>
                    <a:pt x="9235" y="12051"/>
                  </a:cubicBezTo>
                  <a:cubicBezTo>
                    <a:pt x="9606" y="12443"/>
                    <a:pt x="9842" y="12933"/>
                    <a:pt x="10144" y="13372"/>
                  </a:cubicBezTo>
                  <a:cubicBezTo>
                    <a:pt x="10326" y="13635"/>
                    <a:pt x="10531" y="13883"/>
                    <a:pt x="10804" y="14076"/>
                  </a:cubicBezTo>
                  <a:cubicBezTo>
                    <a:pt x="10879" y="14481"/>
                    <a:pt x="11102" y="14676"/>
                    <a:pt x="11460" y="14676"/>
                  </a:cubicBezTo>
                  <a:cubicBezTo>
                    <a:pt x="11516" y="14676"/>
                    <a:pt x="11575" y="14671"/>
                    <a:pt x="11637" y="14662"/>
                  </a:cubicBezTo>
                  <a:cubicBezTo>
                    <a:pt x="11632" y="14657"/>
                    <a:pt x="11627" y="14651"/>
                    <a:pt x="11620" y="14646"/>
                  </a:cubicBezTo>
                  <a:lnTo>
                    <a:pt x="11620" y="14646"/>
                  </a:lnTo>
                  <a:lnTo>
                    <a:pt x="11632" y="14651"/>
                  </a:lnTo>
                  <a:cubicBezTo>
                    <a:pt x="11637" y="14657"/>
                    <a:pt x="11642" y="14662"/>
                    <a:pt x="11642" y="14662"/>
                  </a:cubicBezTo>
                  <a:lnTo>
                    <a:pt x="11637" y="14662"/>
                  </a:lnTo>
                  <a:cubicBezTo>
                    <a:pt x="12158" y="15205"/>
                    <a:pt x="12217" y="16204"/>
                    <a:pt x="13221" y="16263"/>
                  </a:cubicBezTo>
                  <a:lnTo>
                    <a:pt x="13221" y="16253"/>
                  </a:lnTo>
                  <a:lnTo>
                    <a:pt x="13227" y="16253"/>
                  </a:lnTo>
                  <a:cubicBezTo>
                    <a:pt x="13227" y="16258"/>
                    <a:pt x="13232" y="16258"/>
                    <a:pt x="13232" y="16263"/>
                  </a:cubicBezTo>
                  <a:lnTo>
                    <a:pt x="13221" y="16263"/>
                  </a:lnTo>
                  <a:cubicBezTo>
                    <a:pt x="13196" y="17312"/>
                    <a:pt x="13426" y="18140"/>
                    <a:pt x="14620" y="18140"/>
                  </a:cubicBezTo>
                  <a:cubicBezTo>
                    <a:pt x="14684" y="18140"/>
                    <a:pt x="14752" y="18138"/>
                    <a:pt x="14823" y="18133"/>
                  </a:cubicBezTo>
                  <a:lnTo>
                    <a:pt x="14823" y="18133"/>
                  </a:lnTo>
                  <a:cubicBezTo>
                    <a:pt x="14736" y="18460"/>
                    <a:pt x="14779" y="18740"/>
                    <a:pt x="15086" y="18933"/>
                  </a:cubicBezTo>
                  <a:lnTo>
                    <a:pt x="15086" y="18917"/>
                  </a:lnTo>
                  <a:lnTo>
                    <a:pt x="15108" y="18949"/>
                  </a:lnTo>
                  <a:cubicBezTo>
                    <a:pt x="15101" y="18944"/>
                    <a:pt x="15096" y="18938"/>
                    <a:pt x="15086" y="18933"/>
                  </a:cubicBezTo>
                  <a:lnTo>
                    <a:pt x="15086" y="18933"/>
                  </a:lnTo>
                  <a:cubicBezTo>
                    <a:pt x="15054" y="19534"/>
                    <a:pt x="15220" y="20099"/>
                    <a:pt x="15445" y="20647"/>
                  </a:cubicBezTo>
                  <a:lnTo>
                    <a:pt x="15445" y="20652"/>
                  </a:lnTo>
                  <a:cubicBezTo>
                    <a:pt x="15676" y="20786"/>
                    <a:pt x="15907" y="20927"/>
                    <a:pt x="16133" y="21066"/>
                  </a:cubicBezTo>
                  <a:cubicBezTo>
                    <a:pt x="16149" y="21076"/>
                    <a:pt x="16171" y="21088"/>
                    <a:pt x="16187" y="21098"/>
                  </a:cubicBezTo>
                  <a:cubicBezTo>
                    <a:pt x="16259" y="21284"/>
                    <a:pt x="16391" y="21319"/>
                    <a:pt x="16526" y="21319"/>
                  </a:cubicBezTo>
                  <a:cubicBezTo>
                    <a:pt x="16605" y="21319"/>
                    <a:pt x="16684" y="21307"/>
                    <a:pt x="16753" y="21307"/>
                  </a:cubicBezTo>
                  <a:cubicBezTo>
                    <a:pt x="16814" y="21307"/>
                    <a:pt x="16866" y="21316"/>
                    <a:pt x="16901" y="21351"/>
                  </a:cubicBezTo>
                  <a:cubicBezTo>
                    <a:pt x="16881" y="21398"/>
                    <a:pt x="16859" y="21447"/>
                    <a:pt x="16837" y="21495"/>
                  </a:cubicBezTo>
                  <a:cubicBezTo>
                    <a:pt x="17057" y="21404"/>
                    <a:pt x="17235" y="21270"/>
                    <a:pt x="17379" y="21114"/>
                  </a:cubicBezTo>
                  <a:cubicBezTo>
                    <a:pt x="17632" y="20840"/>
                    <a:pt x="17788" y="20508"/>
                    <a:pt x="17912" y="20238"/>
                  </a:cubicBezTo>
                  <a:cubicBezTo>
                    <a:pt x="17982" y="20089"/>
                    <a:pt x="18046" y="19943"/>
                    <a:pt x="18116" y="19831"/>
                  </a:cubicBezTo>
                  <a:cubicBezTo>
                    <a:pt x="18277" y="19578"/>
                    <a:pt x="18406" y="19308"/>
                    <a:pt x="18535" y="19051"/>
                  </a:cubicBezTo>
                  <a:cubicBezTo>
                    <a:pt x="18793" y="18530"/>
                    <a:pt x="19034" y="18036"/>
                    <a:pt x="19415" y="17832"/>
                  </a:cubicBezTo>
                  <a:cubicBezTo>
                    <a:pt x="21097" y="16930"/>
                    <a:pt x="22296" y="15559"/>
                    <a:pt x="23450" y="14238"/>
                  </a:cubicBezTo>
                  <a:cubicBezTo>
                    <a:pt x="24074" y="13523"/>
                    <a:pt x="24724" y="12782"/>
                    <a:pt x="25427" y="12148"/>
                  </a:cubicBezTo>
                  <a:cubicBezTo>
                    <a:pt x="25787" y="11820"/>
                    <a:pt x="25777" y="11418"/>
                    <a:pt x="25770" y="11175"/>
                  </a:cubicBezTo>
                  <a:cubicBezTo>
                    <a:pt x="25770" y="11128"/>
                    <a:pt x="25765" y="11084"/>
                    <a:pt x="25770" y="11041"/>
                  </a:cubicBezTo>
                  <a:cubicBezTo>
                    <a:pt x="25879" y="9187"/>
                    <a:pt x="26507" y="7990"/>
                    <a:pt x="27748" y="7265"/>
                  </a:cubicBezTo>
                  <a:cubicBezTo>
                    <a:pt x="28044" y="7087"/>
                    <a:pt x="28188" y="6894"/>
                    <a:pt x="28247" y="6705"/>
                  </a:cubicBezTo>
                  <a:cubicBezTo>
                    <a:pt x="28252" y="6690"/>
                    <a:pt x="28247" y="6668"/>
                    <a:pt x="28252" y="6652"/>
                  </a:cubicBezTo>
                  <a:lnTo>
                    <a:pt x="28259" y="6647"/>
                  </a:lnTo>
                  <a:cubicBezTo>
                    <a:pt x="28452" y="6539"/>
                    <a:pt x="28468" y="6281"/>
                    <a:pt x="28328" y="6125"/>
                  </a:cubicBezTo>
                  <a:cubicBezTo>
                    <a:pt x="27969" y="5733"/>
                    <a:pt x="27479" y="5519"/>
                    <a:pt x="27049" y="5202"/>
                  </a:cubicBezTo>
                  <a:cubicBezTo>
                    <a:pt x="26201" y="4573"/>
                    <a:pt x="25373" y="3913"/>
                    <a:pt x="24488" y="3327"/>
                  </a:cubicBezTo>
                  <a:cubicBezTo>
                    <a:pt x="23385" y="2601"/>
                    <a:pt x="22107" y="1490"/>
                    <a:pt x="20866" y="1044"/>
                  </a:cubicBezTo>
                  <a:cubicBezTo>
                    <a:pt x="20831" y="1032"/>
                    <a:pt x="20799" y="1027"/>
                    <a:pt x="20768" y="1027"/>
                  </a:cubicBezTo>
                  <a:cubicBezTo>
                    <a:pt x="20741" y="1027"/>
                    <a:pt x="20717" y="1031"/>
                    <a:pt x="20694" y="1039"/>
                  </a:cubicBezTo>
                  <a:cubicBezTo>
                    <a:pt x="20676" y="1037"/>
                    <a:pt x="20657" y="1036"/>
                    <a:pt x="20637" y="1036"/>
                  </a:cubicBezTo>
                  <a:cubicBezTo>
                    <a:pt x="20323" y="1036"/>
                    <a:pt x="19965" y="1272"/>
                    <a:pt x="19641" y="1312"/>
                  </a:cubicBezTo>
                  <a:cubicBezTo>
                    <a:pt x="19400" y="1361"/>
                    <a:pt x="19163" y="1451"/>
                    <a:pt x="18932" y="1548"/>
                  </a:cubicBezTo>
                  <a:cubicBezTo>
                    <a:pt x="18793" y="1607"/>
                    <a:pt x="18653" y="1667"/>
                    <a:pt x="18513" y="1721"/>
                  </a:cubicBezTo>
                  <a:cubicBezTo>
                    <a:pt x="18421" y="1758"/>
                    <a:pt x="18325" y="1790"/>
                    <a:pt x="18228" y="1823"/>
                  </a:cubicBezTo>
                  <a:cubicBezTo>
                    <a:pt x="18051" y="1877"/>
                    <a:pt x="17868" y="1911"/>
                    <a:pt x="17677" y="1911"/>
                  </a:cubicBezTo>
                  <a:cubicBezTo>
                    <a:pt x="17562" y="1911"/>
                    <a:pt x="17443" y="1899"/>
                    <a:pt x="17320" y="1870"/>
                  </a:cubicBezTo>
                  <a:cubicBezTo>
                    <a:pt x="17186" y="1752"/>
                    <a:pt x="17043" y="1711"/>
                    <a:pt x="16901" y="1711"/>
                  </a:cubicBezTo>
                  <a:cubicBezTo>
                    <a:pt x="16702" y="1711"/>
                    <a:pt x="16503" y="1790"/>
                    <a:pt x="16321" y="1850"/>
                  </a:cubicBezTo>
                  <a:cubicBezTo>
                    <a:pt x="16064" y="1932"/>
                    <a:pt x="15825" y="1975"/>
                    <a:pt x="15603" y="1975"/>
                  </a:cubicBezTo>
                  <a:cubicBezTo>
                    <a:pt x="15362" y="1975"/>
                    <a:pt x="15142" y="1924"/>
                    <a:pt x="14947" y="1818"/>
                  </a:cubicBezTo>
                  <a:lnTo>
                    <a:pt x="14908" y="1818"/>
                  </a:lnTo>
                  <a:cubicBezTo>
                    <a:pt x="14903" y="1806"/>
                    <a:pt x="14903" y="1801"/>
                    <a:pt x="14898" y="1790"/>
                  </a:cubicBezTo>
                  <a:cubicBezTo>
                    <a:pt x="14656" y="1645"/>
                    <a:pt x="14451" y="1409"/>
                    <a:pt x="14290" y="1071"/>
                  </a:cubicBezTo>
                  <a:cubicBezTo>
                    <a:pt x="14290" y="1071"/>
                    <a:pt x="14295" y="1065"/>
                    <a:pt x="14302" y="1065"/>
                  </a:cubicBezTo>
                  <a:cubicBezTo>
                    <a:pt x="14218" y="871"/>
                    <a:pt x="14101" y="746"/>
                    <a:pt x="13923" y="746"/>
                  </a:cubicBezTo>
                  <a:cubicBezTo>
                    <a:pt x="13870" y="746"/>
                    <a:pt x="13812" y="757"/>
                    <a:pt x="13747" y="781"/>
                  </a:cubicBezTo>
                  <a:cubicBezTo>
                    <a:pt x="13754" y="786"/>
                    <a:pt x="13754" y="791"/>
                    <a:pt x="13759" y="802"/>
                  </a:cubicBezTo>
                  <a:lnTo>
                    <a:pt x="13737" y="781"/>
                  </a:lnTo>
                  <a:lnTo>
                    <a:pt x="13747" y="781"/>
                  </a:lnTo>
                  <a:cubicBezTo>
                    <a:pt x="13554" y="479"/>
                    <a:pt x="13345" y="281"/>
                    <a:pt x="13125" y="157"/>
                  </a:cubicBezTo>
                  <a:cubicBezTo>
                    <a:pt x="13001" y="141"/>
                    <a:pt x="12884" y="125"/>
                    <a:pt x="12765" y="114"/>
                  </a:cubicBezTo>
                  <a:cubicBezTo>
                    <a:pt x="12490" y="77"/>
                    <a:pt x="12222" y="45"/>
                    <a:pt x="119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805" name="Google Shape;805;p48"/>
            <p:cNvSpPr/>
            <p:nvPr/>
          </p:nvSpPr>
          <p:spPr>
            <a:xfrm>
              <a:off x="6515750" y="2274000"/>
              <a:ext cx="212275" cy="434800"/>
            </a:xfrm>
            <a:custGeom>
              <a:avLst/>
              <a:gdLst/>
              <a:ahLst/>
              <a:cxnLst/>
              <a:rect l="l" t="t" r="r" b="b"/>
              <a:pathLst>
                <a:path w="8491" h="17392" extrusionOk="0">
                  <a:moveTo>
                    <a:pt x="1213" y="0"/>
                  </a:moveTo>
                  <a:cubicBezTo>
                    <a:pt x="617" y="0"/>
                    <a:pt x="1" y="488"/>
                    <a:pt x="202" y="1234"/>
                  </a:cubicBezTo>
                  <a:cubicBezTo>
                    <a:pt x="540" y="2491"/>
                    <a:pt x="1110" y="3599"/>
                    <a:pt x="1517" y="4834"/>
                  </a:cubicBezTo>
                  <a:cubicBezTo>
                    <a:pt x="1921" y="6037"/>
                    <a:pt x="1556" y="7552"/>
                    <a:pt x="1872" y="8841"/>
                  </a:cubicBezTo>
                  <a:cubicBezTo>
                    <a:pt x="2189" y="10147"/>
                    <a:pt x="1625" y="11426"/>
                    <a:pt x="1963" y="12758"/>
                  </a:cubicBezTo>
                  <a:cubicBezTo>
                    <a:pt x="2307" y="14107"/>
                    <a:pt x="2060" y="15342"/>
                    <a:pt x="2265" y="16680"/>
                  </a:cubicBezTo>
                  <a:cubicBezTo>
                    <a:pt x="2337" y="17159"/>
                    <a:pt x="2765" y="17392"/>
                    <a:pt x="3197" y="17392"/>
                  </a:cubicBezTo>
                  <a:cubicBezTo>
                    <a:pt x="3468" y="17392"/>
                    <a:pt x="3741" y="17300"/>
                    <a:pt x="3929" y="17120"/>
                  </a:cubicBezTo>
                  <a:cubicBezTo>
                    <a:pt x="6686" y="14466"/>
                    <a:pt x="8405" y="8820"/>
                    <a:pt x="8479" y="5114"/>
                  </a:cubicBezTo>
                  <a:cubicBezTo>
                    <a:pt x="8491" y="4539"/>
                    <a:pt x="7962" y="4114"/>
                    <a:pt x="7442" y="4114"/>
                  </a:cubicBezTo>
                  <a:cubicBezTo>
                    <a:pt x="7203" y="4114"/>
                    <a:pt x="6965" y="4204"/>
                    <a:pt x="6783" y="4410"/>
                  </a:cubicBezTo>
                  <a:cubicBezTo>
                    <a:pt x="6723" y="4416"/>
                    <a:pt x="6664" y="4420"/>
                    <a:pt x="6606" y="4420"/>
                  </a:cubicBezTo>
                  <a:cubicBezTo>
                    <a:pt x="6336" y="4420"/>
                    <a:pt x="6089" y="4349"/>
                    <a:pt x="5863" y="4216"/>
                  </a:cubicBezTo>
                  <a:cubicBezTo>
                    <a:pt x="5783" y="4071"/>
                    <a:pt x="5675" y="3931"/>
                    <a:pt x="5504" y="3819"/>
                  </a:cubicBezTo>
                  <a:cubicBezTo>
                    <a:pt x="5391" y="3748"/>
                    <a:pt x="5278" y="3673"/>
                    <a:pt x="5171" y="3604"/>
                  </a:cubicBezTo>
                  <a:cubicBezTo>
                    <a:pt x="5003" y="3494"/>
                    <a:pt x="4834" y="3447"/>
                    <a:pt x="4671" y="3447"/>
                  </a:cubicBezTo>
                  <a:cubicBezTo>
                    <a:pt x="4547" y="3447"/>
                    <a:pt x="4428" y="3474"/>
                    <a:pt x="4316" y="3523"/>
                  </a:cubicBezTo>
                  <a:cubicBezTo>
                    <a:pt x="4038" y="3373"/>
                    <a:pt x="3753" y="3142"/>
                    <a:pt x="3490" y="2873"/>
                  </a:cubicBezTo>
                  <a:cubicBezTo>
                    <a:pt x="3135" y="2287"/>
                    <a:pt x="2721" y="1718"/>
                    <a:pt x="2265" y="1170"/>
                  </a:cubicBezTo>
                  <a:cubicBezTo>
                    <a:pt x="2216" y="1015"/>
                    <a:pt x="2168" y="864"/>
                    <a:pt x="2124" y="708"/>
                  </a:cubicBezTo>
                  <a:cubicBezTo>
                    <a:pt x="1992" y="214"/>
                    <a:pt x="1607" y="0"/>
                    <a:pt x="12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</p:grpSp>
      <p:sp>
        <p:nvSpPr>
          <p:cNvPr id="806" name="Google Shape;806;p48"/>
          <p:cNvSpPr txBox="1">
            <a:spLocks noGrp="1"/>
          </p:cNvSpPr>
          <p:nvPr>
            <p:ph type="subTitle" idx="1"/>
          </p:nvPr>
        </p:nvSpPr>
        <p:spPr>
          <a:xfrm>
            <a:off x="724100" y="2244299"/>
            <a:ext cx="2910000" cy="62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Between 2010 and 2015</a:t>
            </a:r>
            <a:endParaRPr/>
          </a:p>
        </p:txBody>
      </p:sp>
      <p:sp>
        <p:nvSpPr>
          <p:cNvPr id="807" name="Google Shape;807;p48"/>
          <p:cNvSpPr txBox="1">
            <a:spLocks noGrp="1"/>
          </p:cNvSpPr>
          <p:nvPr>
            <p:ph type="title"/>
          </p:nvPr>
        </p:nvSpPr>
        <p:spPr>
          <a:xfrm>
            <a:off x="713377" y="1666500"/>
            <a:ext cx="34110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5"/>
                </a:solidFill>
              </a:rPr>
              <a:t>+ 150</a:t>
            </a:r>
            <a:endParaRPr>
              <a:solidFill>
                <a:schemeClr val="accent5"/>
              </a:solidFill>
            </a:endParaRPr>
          </a:p>
        </p:txBody>
      </p:sp>
      <p:sp>
        <p:nvSpPr>
          <p:cNvPr id="808" name="Google Shape;808;p48"/>
          <p:cNvSpPr txBox="1">
            <a:spLocks noGrp="1"/>
          </p:cNvSpPr>
          <p:nvPr>
            <p:ph type="subTitle" idx="2"/>
          </p:nvPr>
        </p:nvSpPr>
        <p:spPr>
          <a:xfrm>
            <a:off x="724100" y="3687274"/>
            <a:ext cx="2910000" cy="62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Between 2015 and 2020</a:t>
            </a:r>
            <a:endParaRPr/>
          </a:p>
        </p:txBody>
      </p:sp>
      <p:sp>
        <p:nvSpPr>
          <p:cNvPr id="809" name="Google Shape;809;p48"/>
          <p:cNvSpPr txBox="1">
            <a:spLocks noGrp="1"/>
          </p:cNvSpPr>
          <p:nvPr>
            <p:ph type="title" idx="3"/>
          </p:nvPr>
        </p:nvSpPr>
        <p:spPr>
          <a:xfrm>
            <a:off x="713377" y="3109474"/>
            <a:ext cx="34110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+ 2,000</a:t>
            </a:r>
            <a:endParaRPr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4518" y="2129114"/>
            <a:ext cx="2144115" cy="1584781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Google Shape;822;p49"/>
          <p:cNvSpPr/>
          <p:nvPr/>
        </p:nvSpPr>
        <p:spPr>
          <a:xfrm>
            <a:off x="2038550" y="1785203"/>
            <a:ext cx="1403700" cy="1403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3" name="Google Shape;823;p49"/>
          <p:cNvSpPr/>
          <p:nvPr/>
        </p:nvSpPr>
        <p:spPr>
          <a:xfrm>
            <a:off x="5701575" y="1785203"/>
            <a:ext cx="1403700" cy="1403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4" name="Google Shape;824;p49"/>
          <p:cNvSpPr txBox="1">
            <a:spLocks noGrp="1"/>
          </p:cNvSpPr>
          <p:nvPr>
            <p:ph type="ctrTitle"/>
          </p:nvPr>
        </p:nvSpPr>
        <p:spPr>
          <a:xfrm>
            <a:off x="1187550" y="415250"/>
            <a:ext cx="6768900" cy="65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nton"/>
                <a:ea typeface="Anton"/>
                <a:cs typeface="Anton"/>
                <a:sym typeface="Anton"/>
              </a:rPr>
              <a:t>OUR </a:t>
            </a:r>
            <a:r>
              <a:rPr lang="en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rPr>
              <a:t>TEACHERS</a:t>
            </a:r>
            <a:endParaRPr>
              <a:solidFill>
                <a:schemeClr val="accent1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825" name="Google Shape;825;p49"/>
          <p:cNvSpPr txBox="1">
            <a:spLocks noGrp="1"/>
          </p:cNvSpPr>
          <p:nvPr>
            <p:ph type="subTitle" idx="4294967295"/>
          </p:nvPr>
        </p:nvSpPr>
        <p:spPr>
          <a:xfrm>
            <a:off x="1259114" y="3935675"/>
            <a:ext cx="2962800" cy="67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latin typeface="Arvo"/>
                <a:ea typeface="Arvo"/>
                <a:cs typeface="Arvo"/>
                <a:sym typeface="Arvo"/>
              </a:rPr>
              <a:t>You can replace the image on the screen with your own one</a:t>
            </a:r>
            <a:endParaRPr sz="1400"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826" name="Google Shape;826;p49"/>
          <p:cNvSpPr txBox="1">
            <a:spLocks noGrp="1"/>
          </p:cNvSpPr>
          <p:nvPr>
            <p:ph type="ctrTitle" idx="4294967295"/>
          </p:nvPr>
        </p:nvSpPr>
        <p:spPr>
          <a:xfrm>
            <a:off x="1620500" y="3460931"/>
            <a:ext cx="2239800" cy="38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Anton"/>
                <a:ea typeface="Anton"/>
                <a:cs typeface="Anton"/>
                <a:sym typeface="Anton"/>
              </a:rPr>
              <a:t>RICHARD ROE, 45</a:t>
            </a:r>
            <a:endParaRPr sz="1800"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827" name="Google Shape;827;p49"/>
          <p:cNvSpPr txBox="1">
            <a:spLocks noGrp="1"/>
          </p:cNvSpPr>
          <p:nvPr>
            <p:ph type="subTitle" idx="4294967295"/>
          </p:nvPr>
        </p:nvSpPr>
        <p:spPr>
          <a:xfrm>
            <a:off x="4922089" y="3935675"/>
            <a:ext cx="2962800" cy="67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latin typeface="Arvo"/>
                <a:ea typeface="Arvo"/>
                <a:cs typeface="Arvo"/>
                <a:sym typeface="Arvo"/>
              </a:rPr>
              <a:t>You can replace the image on the screen with your own one</a:t>
            </a:r>
            <a:endParaRPr sz="1400"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828" name="Google Shape;828;p49"/>
          <p:cNvSpPr txBox="1">
            <a:spLocks noGrp="1"/>
          </p:cNvSpPr>
          <p:nvPr>
            <p:ph type="ctrTitle" idx="4294967295"/>
          </p:nvPr>
        </p:nvSpPr>
        <p:spPr>
          <a:xfrm>
            <a:off x="5283525" y="3460931"/>
            <a:ext cx="2239800" cy="38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Anton"/>
                <a:ea typeface="Anton"/>
                <a:cs typeface="Anton"/>
                <a:sym typeface="Anton"/>
              </a:rPr>
              <a:t>JENNA DOE, 37</a:t>
            </a:r>
            <a:endParaRPr sz="1800">
              <a:latin typeface="Anton"/>
              <a:ea typeface="Anton"/>
              <a:cs typeface="Anton"/>
              <a:sym typeface="Anton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4194" y="768469"/>
            <a:ext cx="1507500" cy="25200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6817" y="898211"/>
            <a:ext cx="1067166" cy="2426706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" name="Google Shape;2222;p41"/>
          <p:cNvSpPr txBox="1">
            <a:spLocks noGrp="1"/>
          </p:cNvSpPr>
          <p:nvPr>
            <p:ph type="title" idx="4294967295"/>
          </p:nvPr>
        </p:nvSpPr>
        <p:spPr>
          <a:xfrm>
            <a:off x="1674615" y="291796"/>
            <a:ext cx="5771155" cy="48101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dirty="0">
                <a:solidFill>
                  <a:srgbClr val="03485B"/>
                </a:solidFill>
              </a:rPr>
              <a:t>Real Estate Infographics</a:t>
            </a:r>
            <a:endParaRPr b="1" dirty="0">
              <a:solidFill>
                <a:srgbClr val="03485B"/>
              </a:solidFill>
            </a:endParaRPr>
          </a:p>
        </p:txBody>
      </p:sp>
      <p:sp>
        <p:nvSpPr>
          <p:cNvPr id="2234" name="Google Shape;2234;p41"/>
          <p:cNvSpPr txBox="1"/>
          <p:nvPr/>
        </p:nvSpPr>
        <p:spPr>
          <a:xfrm>
            <a:off x="6024000" y="3822301"/>
            <a:ext cx="2461200" cy="5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rgbClr val="03485B"/>
                </a:solidFill>
                <a:latin typeface="Roboto"/>
                <a:ea typeface="Roboto"/>
                <a:cs typeface="Roboto"/>
                <a:sym typeface="Roboto"/>
              </a:rPr>
              <a:t>Venus has a beautiful name and a very poisonous atmosphere</a:t>
            </a:r>
            <a:endParaRPr sz="1200">
              <a:solidFill>
                <a:srgbClr val="03485B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35" name="Google Shape;2235;p41"/>
          <p:cNvSpPr txBox="1"/>
          <p:nvPr/>
        </p:nvSpPr>
        <p:spPr>
          <a:xfrm>
            <a:off x="6024000" y="1631775"/>
            <a:ext cx="2461200" cy="5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rgbClr val="03485B"/>
                </a:solidFill>
                <a:latin typeface="Roboto"/>
                <a:ea typeface="Roboto"/>
                <a:cs typeface="Roboto"/>
                <a:sym typeface="Roboto"/>
              </a:rPr>
              <a:t>Jupiter is actually the biggest planet in the Solar System</a:t>
            </a:r>
            <a:endParaRPr sz="1200">
              <a:solidFill>
                <a:srgbClr val="03485B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36" name="Google Shape;2236;p41"/>
          <p:cNvSpPr txBox="1"/>
          <p:nvPr/>
        </p:nvSpPr>
        <p:spPr>
          <a:xfrm>
            <a:off x="6024000" y="2361950"/>
            <a:ext cx="2461200" cy="5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3485B"/>
                </a:solidFill>
                <a:latin typeface="Roboto"/>
                <a:ea typeface="Roboto"/>
                <a:cs typeface="Roboto"/>
                <a:sym typeface="Roboto"/>
              </a:rPr>
              <a:t>Actually, Saturn is composed mostly of hydrogen and helium</a:t>
            </a:r>
            <a:endParaRPr sz="1200">
              <a:solidFill>
                <a:srgbClr val="03485B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1200">
              <a:solidFill>
                <a:srgbClr val="03485B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37" name="Google Shape;2237;p41"/>
          <p:cNvSpPr txBox="1"/>
          <p:nvPr/>
        </p:nvSpPr>
        <p:spPr>
          <a:xfrm>
            <a:off x="6024000" y="3092126"/>
            <a:ext cx="2461200" cy="5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rgbClr val="03485B"/>
                </a:solidFill>
                <a:latin typeface="Roboto"/>
                <a:ea typeface="Roboto"/>
                <a:cs typeface="Roboto"/>
                <a:sym typeface="Roboto"/>
              </a:rPr>
              <a:t>Mars is actually a cold place. It’s full of iron oxide dust</a:t>
            </a:r>
            <a:endParaRPr sz="1200">
              <a:solidFill>
                <a:srgbClr val="03485B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38" name="Google Shape;2238;p41"/>
          <p:cNvSpPr txBox="1"/>
          <p:nvPr/>
        </p:nvSpPr>
        <p:spPr>
          <a:xfrm>
            <a:off x="3683293" y="1703002"/>
            <a:ext cx="330300" cy="4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</a:t>
            </a:r>
            <a:endParaRPr sz="18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39" name="Google Shape;2239;p41"/>
          <p:cNvSpPr txBox="1"/>
          <p:nvPr/>
        </p:nvSpPr>
        <p:spPr>
          <a:xfrm>
            <a:off x="3683293" y="2433587"/>
            <a:ext cx="330300" cy="4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2</a:t>
            </a:r>
            <a:endParaRPr sz="18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40" name="Google Shape;2240;p41"/>
          <p:cNvSpPr txBox="1"/>
          <p:nvPr/>
        </p:nvSpPr>
        <p:spPr>
          <a:xfrm>
            <a:off x="3683293" y="3164172"/>
            <a:ext cx="330300" cy="4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3</a:t>
            </a:r>
            <a:endParaRPr sz="18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41" name="Google Shape;2241;p41"/>
          <p:cNvSpPr txBox="1"/>
          <p:nvPr/>
        </p:nvSpPr>
        <p:spPr>
          <a:xfrm>
            <a:off x="3683293" y="3891477"/>
            <a:ext cx="330300" cy="4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4</a:t>
            </a:r>
            <a:endParaRPr sz="18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46" name="Google Shape;2246;p41"/>
          <p:cNvSpPr txBox="1"/>
          <p:nvPr/>
        </p:nvSpPr>
        <p:spPr>
          <a:xfrm>
            <a:off x="5106809" y="3894744"/>
            <a:ext cx="989400" cy="4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latin typeface="Roboto"/>
                <a:ea typeface="Roboto"/>
                <a:cs typeface="Roboto"/>
                <a:sym typeface="Roboto"/>
              </a:rPr>
              <a:t>Venus</a:t>
            </a:r>
            <a:endParaRPr sz="16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47" name="Google Shape;2247;p41"/>
          <p:cNvSpPr txBox="1"/>
          <p:nvPr/>
        </p:nvSpPr>
        <p:spPr>
          <a:xfrm>
            <a:off x="5106809" y="3164172"/>
            <a:ext cx="989400" cy="4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latin typeface="Roboto"/>
                <a:ea typeface="Roboto"/>
                <a:cs typeface="Roboto"/>
                <a:sym typeface="Roboto"/>
              </a:rPr>
              <a:t>Mars</a:t>
            </a:r>
            <a:endParaRPr sz="16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48" name="Google Shape;2248;p41"/>
          <p:cNvSpPr txBox="1"/>
          <p:nvPr/>
        </p:nvSpPr>
        <p:spPr>
          <a:xfrm>
            <a:off x="5106809" y="2433587"/>
            <a:ext cx="989400" cy="4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600" b="1">
                <a:latin typeface="Roboto"/>
                <a:ea typeface="Roboto"/>
                <a:cs typeface="Roboto"/>
                <a:sym typeface="Roboto"/>
              </a:rPr>
              <a:t>Saturn</a:t>
            </a:r>
            <a:endParaRPr sz="16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49" name="Google Shape;2249;p41"/>
          <p:cNvSpPr txBox="1"/>
          <p:nvPr/>
        </p:nvSpPr>
        <p:spPr>
          <a:xfrm>
            <a:off x="5106809" y="1703002"/>
            <a:ext cx="989400" cy="4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latin typeface="Roboto"/>
                <a:ea typeface="Roboto"/>
                <a:cs typeface="Roboto"/>
                <a:sym typeface="Roboto"/>
              </a:rPr>
              <a:t>Jupiter</a:t>
            </a:r>
            <a:endParaRPr sz="1600" b="1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250" name="Google Shape;2250;p41"/>
          <p:cNvCxnSpPr>
            <a:stCxn id="2238" idx="3"/>
            <a:endCxn id="2249" idx="1"/>
          </p:cNvCxnSpPr>
          <p:nvPr/>
        </p:nvCxnSpPr>
        <p:spPr>
          <a:xfrm>
            <a:off x="4013593" y="1927252"/>
            <a:ext cx="10932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2251" name="Google Shape;2251;p41"/>
          <p:cNvCxnSpPr>
            <a:stCxn id="2239" idx="3"/>
            <a:endCxn id="2248" idx="1"/>
          </p:cNvCxnSpPr>
          <p:nvPr/>
        </p:nvCxnSpPr>
        <p:spPr>
          <a:xfrm>
            <a:off x="4013593" y="2657837"/>
            <a:ext cx="10932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2252" name="Google Shape;2252;p41"/>
          <p:cNvCxnSpPr>
            <a:stCxn id="2240" idx="3"/>
            <a:endCxn id="2247" idx="1"/>
          </p:cNvCxnSpPr>
          <p:nvPr/>
        </p:nvCxnSpPr>
        <p:spPr>
          <a:xfrm>
            <a:off x="4013593" y="3388422"/>
            <a:ext cx="1093200" cy="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2253" name="Google Shape;2253;p41"/>
          <p:cNvCxnSpPr>
            <a:stCxn id="2241" idx="3"/>
            <a:endCxn id="2246" idx="1"/>
          </p:cNvCxnSpPr>
          <p:nvPr/>
        </p:nvCxnSpPr>
        <p:spPr>
          <a:xfrm>
            <a:off x="4013593" y="4115727"/>
            <a:ext cx="1093200" cy="3300"/>
          </a:xfrm>
          <a:prstGeom prst="straightConnector1">
            <a:avLst/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oval" w="med" len="med"/>
            <a:tailEnd type="none" w="med" len="med"/>
          </a:ln>
        </p:spPr>
      </p:cxn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5658" y="1419422"/>
            <a:ext cx="2103813" cy="3345408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0" y="109271"/>
            <a:ext cx="9144000" cy="576263"/>
          </a:xfrm>
        </p:spPr>
        <p:txBody>
          <a:bodyPr>
            <a:noAutofit/>
          </a:bodyPr>
          <a:lstStyle/>
          <a:p>
            <a:pPr marL="152400" indent="0" algn="ctr">
              <a:buNone/>
            </a:pPr>
            <a:r>
              <a:rPr lang="en-US" altLang="ko-KR" sz="3200" b="1" dirty="0">
                <a:solidFill>
                  <a:srgbClr val="03485B"/>
                </a:solidFill>
              </a:rPr>
              <a:t>PowerPoint  Presentation</a:t>
            </a:r>
            <a:endParaRPr lang="ko-KR" altLang="en-US" sz="3200" b="1" dirty="0">
              <a:solidFill>
                <a:srgbClr val="03485B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08142" y="948015"/>
            <a:ext cx="2376264" cy="1889954"/>
            <a:chOff x="395536" y="913120"/>
            <a:chExt cx="2376264" cy="1889954"/>
          </a:xfrm>
        </p:grpSpPr>
        <p:sp>
          <p:nvSpPr>
            <p:cNvPr id="6" name="TextBox 5"/>
            <p:cNvSpPr txBox="1"/>
            <p:nvPr/>
          </p:nvSpPr>
          <p:spPr>
            <a:xfrm>
              <a:off x="395536" y="1233414"/>
              <a:ext cx="237626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 Easy to change colors, photos and Text. You can simply impress your audience and add a unique zing and appeal to your Presentations. 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95536" y="913120"/>
              <a:ext cx="237626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rgbClr val="EEB245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rgbClr val="EEB245"/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08142" y="2891846"/>
            <a:ext cx="2376264" cy="1889954"/>
            <a:chOff x="395536" y="913120"/>
            <a:chExt cx="2376264" cy="1889954"/>
          </a:xfrm>
        </p:grpSpPr>
        <p:sp>
          <p:nvSpPr>
            <p:cNvPr id="10" name="TextBox 9"/>
            <p:cNvSpPr txBox="1"/>
            <p:nvPr/>
          </p:nvSpPr>
          <p:spPr>
            <a:xfrm>
              <a:off x="395536" y="1233414"/>
              <a:ext cx="237626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 Easy to change colors, photos and Text. You can simply impress your audience and add a unique zing and appeal to your Presentations. 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95536" y="913120"/>
              <a:ext cx="237626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rgbClr val="EEB245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rgbClr val="EEB245"/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7"/>
          <p:cNvGrpSpPr/>
          <p:nvPr/>
        </p:nvGrpSpPr>
        <p:grpSpPr>
          <a:xfrm flipH="1">
            <a:off x="5990262" y="980042"/>
            <a:ext cx="2645597" cy="1737566"/>
            <a:chOff x="395536" y="913120"/>
            <a:chExt cx="2376264" cy="1705289"/>
          </a:xfrm>
        </p:grpSpPr>
        <p:sp>
          <p:nvSpPr>
            <p:cNvPr id="13" name="TextBox 5"/>
            <p:cNvSpPr txBox="1"/>
            <p:nvPr/>
          </p:nvSpPr>
          <p:spPr>
            <a:xfrm>
              <a:off x="395536" y="1233414"/>
              <a:ext cx="2376264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 Easy to change colors, photos and Text. You can simply impress your audience and add a unique zing and appeal to your Presentations. </a:t>
              </a:r>
            </a:p>
          </p:txBody>
        </p:sp>
        <p:sp>
          <p:nvSpPr>
            <p:cNvPr id="14" name="TextBox 6"/>
            <p:cNvSpPr txBox="1"/>
            <p:nvPr/>
          </p:nvSpPr>
          <p:spPr>
            <a:xfrm>
              <a:off x="395536" y="913120"/>
              <a:ext cx="237626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rgbClr val="EEB245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rgbClr val="EEB245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8"/>
          <p:cNvGrpSpPr/>
          <p:nvPr/>
        </p:nvGrpSpPr>
        <p:grpSpPr>
          <a:xfrm flipH="1">
            <a:off x="5990262" y="2891846"/>
            <a:ext cx="2491820" cy="1711352"/>
            <a:chOff x="395536" y="913120"/>
            <a:chExt cx="2376264" cy="1679562"/>
          </a:xfrm>
        </p:grpSpPr>
        <p:sp>
          <p:nvSpPr>
            <p:cNvPr id="16" name="TextBox 9"/>
            <p:cNvSpPr txBox="1"/>
            <p:nvPr/>
          </p:nvSpPr>
          <p:spPr>
            <a:xfrm>
              <a:off x="395536" y="1233414"/>
              <a:ext cx="2376264" cy="13592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 Easy to change colors, photos and Text. You can simply impress your audience and add a unique zing and appeal to your Presentations. </a:t>
              </a:r>
            </a:p>
          </p:txBody>
        </p:sp>
        <p:sp>
          <p:nvSpPr>
            <p:cNvPr id="17" name="TextBox 10"/>
            <p:cNvSpPr txBox="1"/>
            <p:nvPr/>
          </p:nvSpPr>
          <p:spPr>
            <a:xfrm>
              <a:off x="395536" y="913120"/>
              <a:ext cx="237626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rgbClr val="EEB245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rgbClr val="EEB245"/>
                </a:solidFill>
                <a:cs typeface="Arial" pitchFamily="34" charset="0"/>
              </a:endParaRPr>
            </a:p>
          </p:txBody>
        </p:sp>
      </p:grpSp>
      <p:pic>
        <p:nvPicPr>
          <p:cNvPr id="18" name="Imagen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4406" y="1465135"/>
            <a:ext cx="3233606" cy="3246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7852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Shape 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Google Shape;835;p50"/>
          <p:cNvSpPr/>
          <p:nvPr/>
        </p:nvSpPr>
        <p:spPr>
          <a:xfrm flipH="1">
            <a:off x="2436337" y="1180978"/>
            <a:ext cx="1553400" cy="1553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6" name="Google Shape;836;p50"/>
          <p:cNvSpPr/>
          <p:nvPr/>
        </p:nvSpPr>
        <p:spPr>
          <a:xfrm flipH="1">
            <a:off x="3787426" y="2033268"/>
            <a:ext cx="1377000" cy="1377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7" name="Google Shape;837;p50"/>
          <p:cNvSpPr/>
          <p:nvPr/>
        </p:nvSpPr>
        <p:spPr>
          <a:xfrm flipH="1">
            <a:off x="2152420" y="2738768"/>
            <a:ext cx="1972200" cy="19722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8" name="Google Shape;838;p50"/>
          <p:cNvSpPr txBox="1">
            <a:spLocks noGrp="1"/>
          </p:cNvSpPr>
          <p:nvPr>
            <p:ph type="ctrTitle"/>
          </p:nvPr>
        </p:nvSpPr>
        <p:spPr>
          <a:xfrm>
            <a:off x="1187550" y="415250"/>
            <a:ext cx="6768900" cy="65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rPr>
              <a:t>OUR</a:t>
            </a:r>
            <a:r>
              <a:rPr lang="en" dirty="0">
                <a:latin typeface="Anton"/>
                <a:ea typeface="Anton"/>
                <a:cs typeface="Anton"/>
                <a:sym typeface="Anton"/>
              </a:rPr>
              <a:t> </a:t>
            </a:r>
            <a:r>
              <a:rPr lang="en" dirty="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rPr>
              <a:t>GOALS</a:t>
            </a:r>
            <a:endParaRPr dirty="0">
              <a:solidFill>
                <a:schemeClr val="accent1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839" name="Google Shape;839;p50"/>
          <p:cNvSpPr txBox="1"/>
          <p:nvPr/>
        </p:nvSpPr>
        <p:spPr>
          <a:xfrm flipH="1">
            <a:off x="5330242" y="2386403"/>
            <a:ext cx="1911900" cy="6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274300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latin typeface="Arvo"/>
                <a:ea typeface="Arvo"/>
                <a:cs typeface="Arvo"/>
                <a:sym typeface="Arvo"/>
              </a:rPr>
              <a:t>Despite being red, Mars is actually a cold place</a:t>
            </a:r>
            <a:endParaRPr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840" name="Google Shape;840;p50"/>
          <p:cNvSpPr txBox="1"/>
          <p:nvPr/>
        </p:nvSpPr>
        <p:spPr>
          <a:xfrm flipH="1">
            <a:off x="358667" y="1624178"/>
            <a:ext cx="1911900" cy="6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274300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>
                <a:latin typeface="Arvo"/>
                <a:ea typeface="Arvo"/>
                <a:cs typeface="Arvo"/>
                <a:sym typeface="Arvo"/>
              </a:rPr>
              <a:t>Mercury is the smallest planet in the Solar System</a:t>
            </a:r>
            <a:endParaRPr dirty="0"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841" name="Google Shape;841;p50"/>
          <p:cNvSpPr txBox="1"/>
          <p:nvPr/>
        </p:nvSpPr>
        <p:spPr>
          <a:xfrm flipH="1">
            <a:off x="3787479" y="2371703"/>
            <a:ext cx="1377000" cy="7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rPr>
              <a:t>22%</a:t>
            </a:r>
            <a:endParaRPr sz="2700">
              <a:solidFill>
                <a:schemeClr val="lt1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842" name="Google Shape;842;p50"/>
          <p:cNvSpPr txBox="1"/>
          <p:nvPr/>
        </p:nvSpPr>
        <p:spPr>
          <a:xfrm flipH="1">
            <a:off x="2436329" y="1607603"/>
            <a:ext cx="1553400" cy="7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chemeClr val="accent5"/>
                </a:solidFill>
                <a:latin typeface="Anton"/>
                <a:ea typeface="Anton"/>
                <a:cs typeface="Anton"/>
                <a:sym typeface="Anton"/>
              </a:rPr>
              <a:t>33%</a:t>
            </a:r>
            <a:endParaRPr sz="2700">
              <a:solidFill>
                <a:schemeClr val="accent5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843" name="Google Shape;843;p50"/>
          <p:cNvSpPr txBox="1"/>
          <p:nvPr/>
        </p:nvSpPr>
        <p:spPr>
          <a:xfrm flipH="1">
            <a:off x="74767" y="3389503"/>
            <a:ext cx="1911900" cy="6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274300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latin typeface="Arvo"/>
                <a:ea typeface="Arvo"/>
                <a:cs typeface="Arvo"/>
                <a:sym typeface="Arvo"/>
              </a:rPr>
              <a:t>Neptune is the farthest planet from the Sun</a:t>
            </a:r>
            <a:endParaRPr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844" name="Google Shape;844;p50"/>
          <p:cNvSpPr txBox="1"/>
          <p:nvPr/>
        </p:nvSpPr>
        <p:spPr>
          <a:xfrm flipH="1">
            <a:off x="2361779" y="3374803"/>
            <a:ext cx="1553400" cy="7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9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rPr>
              <a:t>45%</a:t>
            </a:r>
            <a:endParaRPr sz="3900">
              <a:solidFill>
                <a:schemeClr val="dk1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845" name="Google Shape;845;p50"/>
          <p:cNvSpPr/>
          <p:nvPr/>
        </p:nvSpPr>
        <p:spPr>
          <a:xfrm flipH="1">
            <a:off x="4646088" y="3993378"/>
            <a:ext cx="360300" cy="3603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5351" y="2420621"/>
            <a:ext cx="1869344" cy="2232053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760139"/>
            <a:ext cx="9144000" cy="383361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Google Shape;850;p51"/>
          <p:cNvSpPr/>
          <p:nvPr/>
        </p:nvSpPr>
        <p:spPr>
          <a:xfrm flipH="1">
            <a:off x="1708163" y="2608696"/>
            <a:ext cx="751200" cy="751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1" name="Google Shape;851;p51"/>
          <p:cNvSpPr/>
          <p:nvPr/>
        </p:nvSpPr>
        <p:spPr>
          <a:xfrm flipH="1">
            <a:off x="3369075" y="2608696"/>
            <a:ext cx="751200" cy="7512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2" name="Google Shape;852;p51"/>
          <p:cNvSpPr/>
          <p:nvPr/>
        </p:nvSpPr>
        <p:spPr>
          <a:xfrm flipH="1">
            <a:off x="5042775" y="2608696"/>
            <a:ext cx="751200" cy="751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3" name="Google Shape;853;p51"/>
          <p:cNvSpPr/>
          <p:nvPr/>
        </p:nvSpPr>
        <p:spPr>
          <a:xfrm flipH="1">
            <a:off x="6684638" y="2608696"/>
            <a:ext cx="751200" cy="7512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4" name="Google Shape;854;p51"/>
          <p:cNvSpPr txBox="1">
            <a:spLocks noGrp="1"/>
          </p:cNvSpPr>
          <p:nvPr>
            <p:ph type="ctrTitle"/>
          </p:nvPr>
        </p:nvSpPr>
        <p:spPr>
          <a:xfrm>
            <a:off x="1187550" y="415250"/>
            <a:ext cx="6768900" cy="65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nton"/>
                <a:ea typeface="Anton"/>
                <a:cs typeface="Anton"/>
                <a:sym typeface="Anton"/>
              </a:rPr>
              <a:t>STUDENT </a:t>
            </a:r>
            <a:r>
              <a:rPr lang="en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rPr>
              <a:t>PROGRESS</a:t>
            </a:r>
            <a:endParaRPr>
              <a:solidFill>
                <a:schemeClr val="accent1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855" name="Google Shape;855;p51"/>
          <p:cNvSpPr txBox="1">
            <a:spLocks noGrp="1"/>
          </p:cNvSpPr>
          <p:nvPr>
            <p:ph type="subTitle" idx="4294967295"/>
          </p:nvPr>
        </p:nvSpPr>
        <p:spPr>
          <a:xfrm>
            <a:off x="4344225" y="1398013"/>
            <a:ext cx="2148300" cy="754800"/>
          </a:xfrm>
          <a:prstGeom prst="rect">
            <a:avLst/>
          </a:prstGeom>
        </p:spPr>
        <p:txBody>
          <a:bodyPr spcFirstLastPara="1" wrap="square" lIns="91425" tIns="162000" rIns="91425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400">
                <a:latin typeface="Arvo"/>
                <a:ea typeface="Arvo"/>
                <a:cs typeface="Arvo"/>
                <a:sym typeface="Arvo"/>
              </a:rPr>
              <a:t>Saturn is composed mostly of hydrogen and helium</a:t>
            </a:r>
            <a:endParaRPr sz="1400"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856" name="Google Shape;856;p51"/>
          <p:cNvSpPr txBox="1">
            <a:spLocks noGrp="1"/>
          </p:cNvSpPr>
          <p:nvPr>
            <p:ph type="subTitle" idx="4294967295"/>
          </p:nvPr>
        </p:nvSpPr>
        <p:spPr>
          <a:xfrm>
            <a:off x="2670525" y="3853763"/>
            <a:ext cx="2148300" cy="754800"/>
          </a:xfrm>
          <a:prstGeom prst="rect">
            <a:avLst/>
          </a:prstGeom>
        </p:spPr>
        <p:txBody>
          <a:bodyPr spcFirstLastPara="1" wrap="square" lIns="91425" tIns="162000" rIns="91425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400">
                <a:latin typeface="Arvo"/>
                <a:ea typeface="Arvo"/>
                <a:cs typeface="Arvo"/>
                <a:sym typeface="Arvo"/>
              </a:rPr>
              <a:t>Venus is very hot and also the second planet from the Sun</a:t>
            </a:r>
            <a:endParaRPr sz="1400"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857" name="Google Shape;857;p51"/>
          <p:cNvSpPr txBox="1">
            <a:spLocks noGrp="1"/>
          </p:cNvSpPr>
          <p:nvPr>
            <p:ph type="subTitle" idx="4294967295"/>
          </p:nvPr>
        </p:nvSpPr>
        <p:spPr>
          <a:xfrm>
            <a:off x="5986088" y="3853763"/>
            <a:ext cx="2148300" cy="754800"/>
          </a:xfrm>
          <a:prstGeom prst="rect">
            <a:avLst/>
          </a:prstGeom>
        </p:spPr>
        <p:txBody>
          <a:bodyPr spcFirstLastPara="1" wrap="square" lIns="91425" tIns="162000" rIns="91425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400">
                <a:latin typeface="Arvo"/>
                <a:ea typeface="Arvo"/>
                <a:cs typeface="Arvo"/>
                <a:sym typeface="Arvo"/>
              </a:rPr>
              <a:t>Despite being red, Mars is actually a cold place</a:t>
            </a:r>
            <a:endParaRPr sz="1400"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858" name="Google Shape;858;p51"/>
          <p:cNvSpPr txBox="1">
            <a:spLocks noGrp="1"/>
          </p:cNvSpPr>
          <p:nvPr>
            <p:ph type="subTitle" idx="4294967295"/>
          </p:nvPr>
        </p:nvSpPr>
        <p:spPr>
          <a:xfrm>
            <a:off x="1009613" y="1398013"/>
            <a:ext cx="2148300" cy="754800"/>
          </a:xfrm>
          <a:prstGeom prst="rect">
            <a:avLst/>
          </a:prstGeom>
        </p:spPr>
        <p:txBody>
          <a:bodyPr spcFirstLastPara="1" wrap="square" lIns="91425" tIns="162000" rIns="91425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400">
                <a:latin typeface="Arvo"/>
                <a:ea typeface="Arvo"/>
                <a:cs typeface="Arvo"/>
                <a:sym typeface="Arvo"/>
              </a:rPr>
              <a:t>Mercury is the smallest planet in the Solar System</a:t>
            </a:r>
            <a:endParaRPr sz="1400"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859" name="Google Shape;859;p51"/>
          <p:cNvSpPr txBox="1">
            <a:spLocks noGrp="1"/>
          </p:cNvSpPr>
          <p:nvPr>
            <p:ph type="subTitle" idx="4294967295"/>
          </p:nvPr>
        </p:nvSpPr>
        <p:spPr>
          <a:xfrm>
            <a:off x="1805325" y="2799200"/>
            <a:ext cx="556800" cy="408300"/>
          </a:xfrm>
          <a:prstGeom prst="rect">
            <a:avLst/>
          </a:prstGeom>
        </p:spPr>
        <p:txBody>
          <a:bodyPr spcFirstLastPara="1" wrap="square" lIns="91425" tIns="162000" rIns="91425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latin typeface="Anton"/>
                <a:ea typeface="Anton"/>
                <a:cs typeface="Anton"/>
                <a:sym typeface="Anton"/>
              </a:rPr>
              <a:t>01</a:t>
            </a:r>
            <a:endParaRPr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860" name="Google Shape;860;p51"/>
          <p:cNvSpPr txBox="1">
            <a:spLocks noGrp="1"/>
          </p:cNvSpPr>
          <p:nvPr>
            <p:ph type="subTitle" idx="4294967295"/>
          </p:nvPr>
        </p:nvSpPr>
        <p:spPr>
          <a:xfrm>
            <a:off x="3466275" y="2799200"/>
            <a:ext cx="556800" cy="408300"/>
          </a:xfrm>
          <a:prstGeom prst="rect">
            <a:avLst/>
          </a:prstGeom>
        </p:spPr>
        <p:txBody>
          <a:bodyPr spcFirstLastPara="1" wrap="square" lIns="91425" tIns="162000" rIns="91425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rPr>
              <a:t>02</a:t>
            </a:r>
            <a:endParaRPr>
              <a:solidFill>
                <a:schemeClr val="dk1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861" name="Google Shape;861;p51"/>
          <p:cNvSpPr txBox="1">
            <a:spLocks noGrp="1"/>
          </p:cNvSpPr>
          <p:nvPr>
            <p:ph type="subTitle" idx="4294967295"/>
          </p:nvPr>
        </p:nvSpPr>
        <p:spPr>
          <a:xfrm>
            <a:off x="6781838" y="2799200"/>
            <a:ext cx="556800" cy="408300"/>
          </a:xfrm>
          <a:prstGeom prst="rect">
            <a:avLst/>
          </a:prstGeom>
        </p:spPr>
        <p:txBody>
          <a:bodyPr spcFirstLastPara="1" wrap="square" lIns="91425" tIns="162000" rIns="91425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rPr>
              <a:t>04</a:t>
            </a:r>
            <a:endParaRPr>
              <a:solidFill>
                <a:schemeClr val="dk1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862" name="Google Shape;862;p51"/>
          <p:cNvSpPr txBox="1">
            <a:spLocks noGrp="1"/>
          </p:cNvSpPr>
          <p:nvPr>
            <p:ph type="subTitle" idx="4294967295"/>
          </p:nvPr>
        </p:nvSpPr>
        <p:spPr>
          <a:xfrm>
            <a:off x="5139975" y="2799200"/>
            <a:ext cx="556800" cy="408300"/>
          </a:xfrm>
          <a:prstGeom prst="rect">
            <a:avLst/>
          </a:prstGeom>
        </p:spPr>
        <p:txBody>
          <a:bodyPr spcFirstLastPara="1" wrap="square" lIns="91425" tIns="162000" rIns="91425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latin typeface="Anton"/>
                <a:ea typeface="Anton"/>
                <a:cs typeface="Anton"/>
                <a:sym typeface="Anton"/>
              </a:rPr>
              <a:t>03</a:t>
            </a:r>
            <a:endParaRPr>
              <a:latin typeface="Anton"/>
              <a:ea typeface="Anton"/>
              <a:cs typeface="Anton"/>
              <a:sym typeface="Anton"/>
            </a:endParaRPr>
          </a:p>
        </p:txBody>
      </p:sp>
      <p:cxnSp>
        <p:nvCxnSpPr>
          <p:cNvPr id="863" name="Google Shape;863;p51"/>
          <p:cNvCxnSpPr>
            <a:stCxn id="850" idx="2"/>
            <a:endCxn id="851" idx="6"/>
          </p:cNvCxnSpPr>
          <p:nvPr/>
        </p:nvCxnSpPr>
        <p:spPr>
          <a:xfrm>
            <a:off x="2459363" y="2984296"/>
            <a:ext cx="909600" cy="0"/>
          </a:xfrm>
          <a:prstGeom prst="straightConnector1">
            <a:avLst/>
          </a:prstGeom>
          <a:noFill/>
          <a:ln w="19050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64" name="Google Shape;864;p51"/>
          <p:cNvCxnSpPr>
            <a:stCxn id="851" idx="2"/>
            <a:endCxn id="852" idx="6"/>
          </p:cNvCxnSpPr>
          <p:nvPr/>
        </p:nvCxnSpPr>
        <p:spPr>
          <a:xfrm>
            <a:off x="4120275" y="2984296"/>
            <a:ext cx="922500" cy="0"/>
          </a:xfrm>
          <a:prstGeom prst="straightConnector1">
            <a:avLst/>
          </a:prstGeom>
          <a:noFill/>
          <a:ln w="19050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65" name="Google Shape;865;p51"/>
          <p:cNvCxnSpPr>
            <a:stCxn id="852" idx="2"/>
            <a:endCxn id="853" idx="6"/>
          </p:cNvCxnSpPr>
          <p:nvPr/>
        </p:nvCxnSpPr>
        <p:spPr>
          <a:xfrm>
            <a:off x="5793975" y="2984296"/>
            <a:ext cx="890700" cy="0"/>
          </a:xfrm>
          <a:prstGeom prst="straightConnector1">
            <a:avLst/>
          </a:prstGeom>
          <a:noFill/>
          <a:ln w="19050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66" name="Google Shape;866;p51"/>
          <p:cNvSpPr/>
          <p:nvPr/>
        </p:nvSpPr>
        <p:spPr>
          <a:xfrm flipH="1">
            <a:off x="2009215" y="2269296"/>
            <a:ext cx="149100" cy="149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7" name="Google Shape;867;p51"/>
          <p:cNvSpPr/>
          <p:nvPr/>
        </p:nvSpPr>
        <p:spPr>
          <a:xfrm flipH="1">
            <a:off x="5343815" y="2269296"/>
            <a:ext cx="149100" cy="149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8" name="Google Shape;868;p51"/>
          <p:cNvSpPr/>
          <p:nvPr/>
        </p:nvSpPr>
        <p:spPr>
          <a:xfrm flipH="1">
            <a:off x="3676515" y="3494184"/>
            <a:ext cx="149100" cy="149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9" name="Google Shape;869;p51"/>
          <p:cNvSpPr/>
          <p:nvPr/>
        </p:nvSpPr>
        <p:spPr>
          <a:xfrm flipH="1">
            <a:off x="7011115" y="3494184"/>
            <a:ext cx="149100" cy="149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rupo 7"/>
          <p:cNvGrpSpPr/>
          <p:nvPr/>
        </p:nvGrpSpPr>
        <p:grpSpPr>
          <a:xfrm>
            <a:off x="3499406" y="2122327"/>
            <a:ext cx="490538" cy="592137"/>
            <a:chOff x="3506788" y="1679576"/>
            <a:chExt cx="490538" cy="592137"/>
          </a:xfrm>
        </p:grpSpPr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3506788" y="1995488"/>
              <a:ext cx="490538" cy="276225"/>
            </a:xfrm>
            <a:custGeom>
              <a:avLst/>
              <a:gdLst>
                <a:gd name="T0" fmla="*/ 234 w 235"/>
                <a:gd name="T1" fmla="*/ 133 h 133"/>
                <a:gd name="T2" fmla="*/ 0 w 235"/>
                <a:gd name="T3" fmla="*/ 133 h 133"/>
                <a:gd name="T4" fmla="*/ 0 w 235"/>
                <a:gd name="T5" fmla="*/ 93 h 133"/>
                <a:gd name="T6" fmla="*/ 4 w 235"/>
                <a:gd name="T7" fmla="*/ 51 h 133"/>
                <a:gd name="T8" fmla="*/ 54 w 235"/>
                <a:gd name="T9" fmla="*/ 4 h 133"/>
                <a:gd name="T10" fmla="*/ 73 w 235"/>
                <a:gd name="T11" fmla="*/ 1 h 133"/>
                <a:gd name="T12" fmla="*/ 80 w 235"/>
                <a:gd name="T13" fmla="*/ 6 h 133"/>
                <a:gd name="T14" fmla="*/ 116 w 235"/>
                <a:gd name="T15" fmla="*/ 109 h 133"/>
                <a:gd name="T16" fmla="*/ 117 w 235"/>
                <a:gd name="T17" fmla="*/ 114 h 133"/>
                <a:gd name="T18" fmla="*/ 134 w 235"/>
                <a:gd name="T19" fmla="*/ 65 h 133"/>
                <a:gd name="T20" fmla="*/ 155 w 235"/>
                <a:gd name="T21" fmla="*/ 5 h 133"/>
                <a:gd name="T22" fmla="*/ 160 w 235"/>
                <a:gd name="T23" fmla="*/ 1 h 133"/>
                <a:gd name="T24" fmla="*/ 221 w 235"/>
                <a:gd name="T25" fmla="*/ 30 h 133"/>
                <a:gd name="T26" fmla="*/ 234 w 235"/>
                <a:gd name="T27" fmla="*/ 71 h 133"/>
                <a:gd name="T28" fmla="*/ 234 w 235"/>
                <a:gd name="T29" fmla="*/ 13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5" h="133">
                  <a:moveTo>
                    <a:pt x="234" y="133"/>
                  </a:moveTo>
                  <a:cubicBezTo>
                    <a:pt x="156" y="133"/>
                    <a:pt x="79" y="133"/>
                    <a:pt x="0" y="133"/>
                  </a:cubicBezTo>
                  <a:cubicBezTo>
                    <a:pt x="0" y="119"/>
                    <a:pt x="0" y="106"/>
                    <a:pt x="0" y="93"/>
                  </a:cubicBezTo>
                  <a:cubicBezTo>
                    <a:pt x="1" y="79"/>
                    <a:pt x="1" y="65"/>
                    <a:pt x="4" y="51"/>
                  </a:cubicBezTo>
                  <a:cubicBezTo>
                    <a:pt x="11" y="23"/>
                    <a:pt x="31" y="10"/>
                    <a:pt x="54" y="4"/>
                  </a:cubicBezTo>
                  <a:cubicBezTo>
                    <a:pt x="60" y="2"/>
                    <a:pt x="67" y="2"/>
                    <a:pt x="73" y="1"/>
                  </a:cubicBezTo>
                  <a:cubicBezTo>
                    <a:pt x="77" y="0"/>
                    <a:pt x="78" y="2"/>
                    <a:pt x="80" y="6"/>
                  </a:cubicBezTo>
                  <a:cubicBezTo>
                    <a:pt x="92" y="41"/>
                    <a:pt x="104" y="75"/>
                    <a:pt x="116" y="109"/>
                  </a:cubicBezTo>
                  <a:cubicBezTo>
                    <a:pt x="116" y="111"/>
                    <a:pt x="116" y="112"/>
                    <a:pt x="117" y="114"/>
                  </a:cubicBezTo>
                  <a:cubicBezTo>
                    <a:pt x="123" y="97"/>
                    <a:pt x="129" y="81"/>
                    <a:pt x="134" y="65"/>
                  </a:cubicBezTo>
                  <a:cubicBezTo>
                    <a:pt x="141" y="45"/>
                    <a:pt x="148" y="25"/>
                    <a:pt x="155" y="5"/>
                  </a:cubicBezTo>
                  <a:cubicBezTo>
                    <a:pt x="156" y="3"/>
                    <a:pt x="158" y="1"/>
                    <a:pt x="160" y="1"/>
                  </a:cubicBezTo>
                  <a:cubicBezTo>
                    <a:pt x="183" y="2"/>
                    <a:pt x="205" y="9"/>
                    <a:pt x="221" y="30"/>
                  </a:cubicBezTo>
                  <a:cubicBezTo>
                    <a:pt x="230" y="42"/>
                    <a:pt x="234" y="56"/>
                    <a:pt x="234" y="71"/>
                  </a:cubicBezTo>
                  <a:cubicBezTo>
                    <a:pt x="235" y="91"/>
                    <a:pt x="234" y="112"/>
                    <a:pt x="234" y="133"/>
                  </a:cubicBezTo>
                  <a:close/>
                </a:path>
              </a:pathLst>
            </a:custGeom>
            <a:solidFill>
              <a:srgbClr val="33364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6" name="Freeform 6"/>
            <p:cNvSpPr>
              <a:spLocks noEditPoints="1"/>
            </p:cNvSpPr>
            <p:nvPr/>
          </p:nvSpPr>
          <p:spPr bwMode="auto">
            <a:xfrm>
              <a:off x="3621088" y="1679576"/>
              <a:ext cx="261938" cy="293688"/>
            </a:xfrm>
            <a:custGeom>
              <a:avLst/>
              <a:gdLst>
                <a:gd name="T0" fmla="*/ 123 w 125"/>
                <a:gd name="T1" fmla="*/ 72 h 141"/>
                <a:gd name="T2" fmla="*/ 60 w 125"/>
                <a:gd name="T3" fmla="*/ 139 h 141"/>
                <a:gd name="T4" fmla="*/ 1 w 125"/>
                <a:gd name="T5" fmla="*/ 67 h 141"/>
                <a:gd name="T6" fmla="*/ 67 w 125"/>
                <a:gd name="T7" fmla="*/ 2 h 141"/>
                <a:gd name="T8" fmla="*/ 123 w 125"/>
                <a:gd name="T9" fmla="*/ 72 h 141"/>
                <a:gd name="T10" fmla="*/ 10 w 125"/>
                <a:gd name="T11" fmla="*/ 72 h 141"/>
                <a:gd name="T12" fmla="*/ 9 w 125"/>
                <a:gd name="T13" fmla="*/ 75 h 141"/>
                <a:gd name="T14" fmla="*/ 17 w 125"/>
                <a:gd name="T15" fmla="*/ 98 h 141"/>
                <a:gd name="T16" fmla="*/ 78 w 125"/>
                <a:gd name="T17" fmla="*/ 127 h 141"/>
                <a:gd name="T18" fmla="*/ 114 w 125"/>
                <a:gd name="T19" fmla="*/ 63 h 141"/>
                <a:gd name="T20" fmla="*/ 109 w 125"/>
                <a:gd name="T21" fmla="*/ 57 h 141"/>
                <a:gd name="T22" fmla="*/ 70 w 125"/>
                <a:gd name="T23" fmla="*/ 38 h 141"/>
                <a:gd name="T24" fmla="*/ 10 w 125"/>
                <a:gd name="T25" fmla="*/ 7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5" h="141">
                  <a:moveTo>
                    <a:pt x="123" y="72"/>
                  </a:moveTo>
                  <a:cubicBezTo>
                    <a:pt x="122" y="111"/>
                    <a:pt x="94" y="141"/>
                    <a:pt x="60" y="139"/>
                  </a:cubicBezTo>
                  <a:cubicBezTo>
                    <a:pt x="24" y="138"/>
                    <a:pt x="0" y="104"/>
                    <a:pt x="1" y="67"/>
                  </a:cubicBezTo>
                  <a:cubicBezTo>
                    <a:pt x="3" y="29"/>
                    <a:pt x="32" y="0"/>
                    <a:pt x="67" y="2"/>
                  </a:cubicBezTo>
                  <a:cubicBezTo>
                    <a:pt x="98" y="4"/>
                    <a:pt x="125" y="36"/>
                    <a:pt x="123" y="72"/>
                  </a:cubicBezTo>
                  <a:close/>
                  <a:moveTo>
                    <a:pt x="10" y="72"/>
                  </a:moveTo>
                  <a:cubicBezTo>
                    <a:pt x="10" y="73"/>
                    <a:pt x="9" y="74"/>
                    <a:pt x="9" y="75"/>
                  </a:cubicBezTo>
                  <a:cubicBezTo>
                    <a:pt x="11" y="82"/>
                    <a:pt x="13" y="91"/>
                    <a:pt x="17" y="98"/>
                  </a:cubicBezTo>
                  <a:cubicBezTo>
                    <a:pt x="29" y="124"/>
                    <a:pt x="54" y="135"/>
                    <a:pt x="78" y="127"/>
                  </a:cubicBezTo>
                  <a:cubicBezTo>
                    <a:pt x="102" y="118"/>
                    <a:pt x="116" y="92"/>
                    <a:pt x="114" y="63"/>
                  </a:cubicBezTo>
                  <a:cubicBezTo>
                    <a:pt x="113" y="59"/>
                    <a:pt x="112" y="57"/>
                    <a:pt x="109" y="57"/>
                  </a:cubicBezTo>
                  <a:cubicBezTo>
                    <a:pt x="94" y="56"/>
                    <a:pt x="80" y="54"/>
                    <a:pt x="70" y="38"/>
                  </a:cubicBezTo>
                  <a:cubicBezTo>
                    <a:pt x="56" y="63"/>
                    <a:pt x="38" y="78"/>
                    <a:pt x="10" y="72"/>
                  </a:cubicBezTo>
                  <a:close/>
                </a:path>
              </a:pathLst>
            </a:custGeom>
            <a:solidFill>
              <a:srgbClr val="33364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3729038" y="1997076"/>
              <a:ext cx="47625" cy="187325"/>
            </a:xfrm>
            <a:custGeom>
              <a:avLst/>
              <a:gdLst>
                <a:gd name="T0" fmla="*/ 11 w 23"/>
                <a:gd name="T1" fmla="*/ 90 h 90"/>
                <a:gd name="T2" fmla="*/ 1 w 23"/>
                <a:gd name="T3" fmla="*/ 72 h 90"/>
                <a:gd name="T4" fmla="*/ 0 w 23"/>
                <a:gd name="T5" fmla="*/ 66 h 90"/>
                <a:gd name="T6" fmla="*/ 6 w 23"/>
                <a:gd name="T7" fmla="*/ 17 h 90"/>
                <a:gd name="T8" fmla="*/ 5 w 23"/>
                <a:gd name="T9" fmla="*/ 9 h 90"/>
                <a:gd name="T10" fmla="*/ 6 w 23"/>
                <a:gd name="T11" fmla="*/ 1 h 90"/>
                <a:gd name="T12" fmla="*/ 16 w 23"/>
                <a:gd name="T13" fmla="*/ 1 h 90"/>
                <a:gd name="T14" fmla="*/ 17 w 23"/>
                <a:gd name="T15" fmla="*/ 9 h 90"/>
                <a:gd name="T16" fmla="*/ 16 w 23"/>
                <a:gd name="T17" fmla="*/ 18 h 90"/>
                <a:gd name="T18" fmla="*/ 22 w 23"/>
                <a:gd name="T19" fmla="*/ 61 h 90"/>
                <a:gd name="T20" fmla="*/ 19 w 23"/>
                <a:gd name="T21" fmla="*/ 76 h 90"/>
                <a:gd name="T22" fmla="*/ 11 w 23"/>
                <a:gd name="T23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90">
                  <a:moveTo>
                    <a:pt x="11" y="90"/>
                  </a:moveTo>
                  <a:cubicBezTo>
                    <a:pt x="7" y="83"/>
                    <a:pt x="4" y="78"/>
                    <a:pt x="1" y="72"/>
                  </a:cubicBezTo>
                  <a:cubicBezTo>
                    <a:pt x="0" y="70"/>
                    <a:pt x="0" y="68"/>
                    <a:pt x="0" y="66"/>
                  </a:cubicBezTo>
                  <a:cubicBezTo>
                    <a:pt x="2" y="49"/>
                    <a:pt x="4" y="33"/>
                    <a:pt x="6" y="17"/>
                  </a:cubicBezTo>
                  <a:cubicBezTo>
                    <a:pt x="6" y="14"/>
                    <a:pt x="5" y="12"/>
                    <a:pt x="5" y="9"/>
                  </a:cubicBezTo>
                  <a:cubicBezTo>
                    <a:pt x="5" y="6"/>
                    <a:pt x="5" y="1"/>
                    <a:pt x="6" y="1"/>
                  </a:cubicBezTo>
                  <a:cubicBezTo>
                    <a:pt x="9" y="0"/>
                    <a:pt x="13" y="0"/>
                    <a:pt x="16" y="1"/>
                  </a:cubicBezTo>
                  <a:cubicBezTo>
                    <a:pt x="17" y="1"/>
                    <a:pt x="17" y="6"/>
                    <a:pt x="17" y="9"/>
                  </a:cubicBezTo>
                  <a:cubicBezTo>
                    <a:pt x="17" y="12"/>
                    <a:pt x="16" y="15"/>
                    <a:pt x="16" y="18"/>
                  </a:cubicBezTo>
                  <a:cubicBezTo>
                    <a:pt x="18" y="32"/>
                    <a:pt x="20" y="46"/>
                    <a:pt x="22" y="61"/>
                  </a:cubicBezTo>
                  <a:cubicBezTo>
                    <a:pt x="23" y="66"/>
                    <a:pt x="22" y="71"/>
                    <a:pt x="19" y="76"/>
                  </a:cubicBezTo>
                  <a:cubicBezTo>
                    <a:pt x="16" y="80"/>
                    <a:pt x="14" y="85"/>
                    <a:pt x="11" y="90"/>
                  </a:cubicBezTo>
                  <a:close/>
                </a:path>
              </a:pathLst>
            </a:custGeom>
            <a:solidFill>
              <a:srgbClr val="33364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grpSp>
        <p:nvGrpSpPr>
          <p:cNvPr id="19" name="Grupo 18"/>
          <p:cNvGrpSpPr/>
          <p:nvPr/>
        </p:nvGrpSpPr>
        <p:grpSpPr>
          <a:xfrm>
            <a:off x="6707644" y="2220024"/>
            <a:ext cx="704106" cy="574871"/>
            <a:chOff x="7331076" y="760413"/>
            <a:chExt cx="1254125" cy="1023938"/>
          </a:xfrm>
          <a:solidFill>
            <a:srgbClr val="333644"/>
          </a:solidFill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7342188" y="1519238"/>
              <a:ext cx="1243013" cy="265113"/>
            </a:xfrm>
            <a:custGeom>
              <a:avLst/>
              <a:gdLst>
                <a:gd name="T0" fmla="*/ 231 w 328"/>
                <a:gd name="T1" fmla="*/ 70 h 70"/>
                <a:gd name="T2" fmla="*/ 231 w 328"/>
                <a:gd name="T3" fmla="*/ 32 h 70"/>
                <a:gd name="T4" fmla="*/ 209 w 328"/>
                <a:gd name="T5" fmla="*/ 32 h 70"/>
                <a:gd name="T6" fmla="*/ 209 w 328"/>
                <a:gd name="T7" fmla="*/ 70 h 70"/>
                <a:gd name="T8" fmla="*/ 176 w 328"/>
                <a:gd name="T9" fmla="*/ 70 h 70"/>
                <a:gd name="T10" fmla="*/ 176 w 328"/>
                <a:gd name="T11" fmla="*/ 32 h 70"/>
                <a:gd name="T12" fmla="*/ 153 w 328"/>
                <a:gd name="T13" fmla="*/ 32 h 70"/>
                <a:gd name="T14" fmla="*/ 153 w 328"/>
                <a:gd name="T15" fmla="*/ 70 h 70"/>
                <a:gd name="T16" fmla="*/ 120 w 328"/>
                <a:gd name="T17" fmla="*/ 70 h 70"/>
                <a:gd name="T18" fmla="*/ 120 w 328"/>
                <a:gd name="T19" fmla="*/ 32 h 70"/>
                <a:gd name="T20" fmla="*/ 97 w 328"/>
                <a:gd name="T21" fmla="*/ 32 h 70"/>
                <a:gd name="T22" fmla="*/ 97 w 328"/>
                <a:gd name="T23" fmla="*/ 70 h 70"/>
                <a:gd name="T24" fmla="*/ 64 w 328"/>
                <a:gd name="T25" fmla="*/ 70 h 70"/>
                <a:gd name="T26" fmla="*/ 64 w 328"/>
                <a:gd name="T27" fmla="*/ 32 h 70"/>
                <a:gd name="T28" fmla="*/ 41 w 328"/>
                <a:gd name="T29" fmla="*/ 32 h 70"/>
                <a:gd name="T30" fmla="*/ 41 w 328"/>
                <a:gd name="T31" fmla="*/ 70 h 70"/>
                <a:gd name="T32" fmla="*/ 0 w 328"/>
                <a:gd name="T33" fmla="*/ 70 h 70"/>
                <a:gd name="T34" fmla="*/ 0 w 328"/>
                <a:gd name="T35" fmla="*/ 0 h 70"/>
                <a:gd name="T36" fmla="*/ 328 w 328"/>
                <a:gd name="T37" fmla="*/ 0 h 70"/>
                <a:gd name="T38" fmla="*/ 328 w 328"/>
                <a:gd name="T39" fmla="*/ 70 h 70"/>
                <a:gd name="T40" fmla="*/ 288 w 328"/>
                <a:gd name="T41" fmla="*/ 70 h 70"/>
                <a:gd name="T42" fmla="*/ 288 w 328"/>
                <a:gd name="T43" fmla="*/ 32 h 70"/>
                <a:gd name="T44" fmla="*/ 265 w 328"/>
                <a:gd name="T45" fmla="*/ 32 h 70"/>
                <a:gd name="T46" fmla="*/ 265 w 328"/>
                <a:gd name="T47" fmla="*/ 70 h 70"/>
                <a:gd name="T48" fmla="*/ 231 w 328"/>
                <a:gd name="T49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28" h="70">
                  <a:moveTo>
                    <a:pt x="231" y="70"/>
                  </a:moveTo>
                  <a:cubicBezTo>
                    <a:pt x="231" y="57"/>
                    <a:pt x="231" y="45"/>
                    <a:pt x="231" y="32"/>
                  </a:cubicBezTo>
                  <a:cubicBezTo>
                    <a:pt x="224" y="32"/>
                    <a:pt x="217" y="32"/>
                    <a:pt x="209" y="32"/>
                  </a:cubicBezTo>
                  <a:cubicBezTo>
                    <a:pt x="209" y="44"/>
                    <a:pt x="209" y="57"/>
                    <a:pt x="209" y="70"/>
                  </a:cubicBezTo>
                  <a:cubicBezTo>
                    <a:pt x="198" y="70"/>
                    <a:pt x="187" y="70"/>
                    <a:pt x="176" y="70"/>
                  </a:cubicBezTo>
                  <a:cubicBezTo>
                    <a:pt x="176" y="57"/>
                    <a:pt x="176" y="45"/>
                    <a:pt x="176" y="32"/>
                  </a:cubicBezTo>
                  <a:cubicBezTo>
                    <a:pt x="168" y="32"/>
                    <a:pt x="161" y="32"/>
                    <a:pt x="153" y="32"/>
                  </a:cubicBezTo>
                  <a:cubicBezTo>
                    <a:pt x="153" y="45"/>
                    <a:pt x="153" y="57"/>
                    <a:pt x="153" y="70"/>
                  </a:cubicBezTo>
                  <a:cubicBezTo>
                    <a:pt x="142" y="70"/>
                    <a:pt x="131" y="70"/>
                    <a:pt x="120" y="70"/>
                  </a:cubicBezTo>
                  <a:cubicBezTo>
                    <a:pt x="120" y="57"/>
                    <a:pt x="120" y="45"/>
                    <a:pt x="120" y="32"/>
                  </a:cubicBezTo>
                  <a:cubicBezTo>
                    <a:pt x="112" y="32"/>
                    <a:pt x="105" y="32"/>
                    <a:pt x="97" y="32"/>
                  </a:cubicBezTo>
                  <a:cubicBezTo>
                    <a:pt x="97" y="45"/>
                    <a:pt x="97" y="57"/>
                    <a:pt x="97" y="70"/>
                  </a:cubicBezTo>
                  <a:cubicBezTo>
                    <a:pt x="86" y="70"/>
                    <a:pt x="75" y="70"/>
                    <a:pt x="64" y="70"/>
                  </a:cubicBezTo>
                  <a:cubicBezTo>
                    <a:pt x="64" y="57"/>
                    <a:pt x="64" y="45"/>
                    <a:pt x="64" y="32"/>
                  </a:cubicBezTo>
                  <a:cubicBezTo>
                    <a:pt x="56" y="32"/>
                    <a:pt x="49" y="32"/>
                    <a:pt x="41" y="32"/>
                  </a:cubicBezTo>
                  <a:cubicBezTo>
                    <a:pt x="41" y="44"/>
                    <a:pt x="41" y="57"/>
                    <a:pt x="41" y="70"/>
                  </a:cubicBezTo>
                  <a:cubicBezTo>
                    <a:pt x="27" y="70"/>
                    <a:pt x="14" y="70"/>
                    <a:pt x="0" y="70"/>
                  </a:cubicBezTo>
                  <a:cubicBezTo>
                    <a:pt x="0" y="47"/>
                    <a:pt x="0" y="24"/>
                    <a:pt x="0" y="0"/>
                  </a:cubicBezTo>
                  <a:cubicBezTo>
                    <a:pt x="109" y="0"/>
                    <a:pt x="219" y="0"/>
                    <a:pt x="328" y="0"/>
                  </a:cubicBezTo>
                  <a:cubicBezTo>
                    <a:pt x="328" y="23"/>
                    <a:pt x="328" y="46"/>
                    <a:pt x="328" y="70"/>
                  </a:cubicBezTo>
                  <a:cubicBezTo>
                    <a:pt x="315" y="70"/>
                    <a:pt x="302" y="70"/>
                    <a:pt x="288" y="70"/>
                  </a:cubicBezTo>
                  <a:cubicBezTo>
                    <a:pt x="288" y="57"/>
                    <a:pt x="288" y="45"/>
                    <a:pt x="288" y="32"/>
                  </a:cubicBezTo>
                  <a:cubicBezTo>
                    <a:pt x="280" y="32"/>
                    <a:pt x="273" y="32"/>
                    <a:pt x="265" y="32"/>
                  </a:cubicBezTo>
                  <a:cubicBezTo>
                    <a:pt x="265" y="44"/>
                    <a:pt x="265" y="57"/>
                    <a:pt x="265" y="70"/>
                  </a:cubicBezTo>
                  <a:cubicBezTo>
                    <a:pt x="254" y="70"/>
                    <a:pt x="243" y="70"/>
                    <a:pt x="231" y="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7672388" y="1244600"/>
              <a:ext cx="571500" cy="212725"/>
            </a:xfrm>
            <a:custGeom>
              <a:avLst/>
              <a:gdLst>
                <a:gd name="T0" fmla="*/ 151 w 151"/>
                <a:gd name="T1" fmla="*/ 56 h 56"/>
                <a:gd name="T2" fmla="*/ 4 w 151"/>
                <a:gd name="T3" fmla="*/ 56 h 56"/>
                <a:gd name="T4" fmla="*/ 44 w 151"/>
                <a:gd name="T5" fmla="*/ 1 h 56"/>
                <a:gd name="T6" fmla="*/ 111 w 151"/>
                <a:gd name="T7" fmla="*/ 1 h 56"/>
                <a:gd name="T8" fmla="*/ 151 w 151"/>
                <a:gd name="T9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56">
                  <a:moveTo>
                    <a:pt x="151" y="56"/>
                  </a:moveTo>
                  <a:cubicBezTo>
                    <a:pt x="102" y="56"/>
                    <a:pt x="53" y="56"/>
                    <a:pt x="4" y="56"/>
                  </a:cubicBezTo>
                  <a:cubicBezTo>
                    <a:pt x="0" y="27"/>
                    <a:pt x="17" y="3"/>
                    <a:pt x="44" y="1"/>
                  </a:cubicBezTo>
                  <a:cubicBezTo>
                    <a:pt x="66" y="0"/>
                    <a:pt x="89" y="0"/>
                    <a:pt x="111" y="1"/>
                  </a:cubicBezTo>
                  <a:cubicBezTo>
                    <a:pt x="137" y="3"/>
                    <a:pt x="151" y="23"/>
                    <a:pt x="151" y="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8107363" y="774700"/>
              <a:ext cx="344488" cy="395288"/>
            </a:xfrm>
            <a:custGeom>
              <a:avLst/>
              <a:gdLst>
                <a:gd name="T0" fmla="*/ 40 w 91"/>
                <a:gd name="T1" fmla="*/ 103 h 104"/>
                <a:gd name="T2" fmla="*/ 8 w 91"/>
                <a:gd name="T3" fmla="*/ 86 h 104"/>
                <a:gd name="T4" fmla="*/ 6 w 91"/>
                <a:gd name="T5" fmla="*/ 77 h 104"/>
                <a:gd name="T6" fmla="*/ 2 w 91"/>
                <a:gd name="T7" fmla="*/ 39 h 104"/>
                <a:gd name="T8" fmla="*/ 2 w 91"/>
                <a:gd name="T9" fmla="*/ 29 h 104"/>
                <a:gd name="T10" fmla="*/ 45 w 91"/>
                <a:gd name="T11" fmla="*/ 2 h 104"/>
                <a:gd name="T12" fmla="*/ 84 w 91"/>
                <a:gd name="T13" fmla="*/ 34 h 104"/>
                <a:gd name="T14" fmla="*/ 75 w 91"/>
                <a:gd name="T15" fmla="*/ 87 h 104"/>
                <a:gd name="T16" fmla="*/ 40 w 91"/>
                <a:gd name="T17" fmla="*/ 103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1" h="104">
                  <a:moveTo>
                    <a:pt x="40" y="103"/>
                  </a:moveTo>
                  <a:cubicBezTo>
                    <a:pt x="28" y="104"/>
                    <a:pt x="17" y="97"/>
                    <a:pt x="8" y="86"/>
                  </a:cubicBezTo>
                  <a:cubicBezTo>
                    <a:pt x="6" y="84"/>
                    <a:pt x="6" y="80"/>
                    <a:pt x="6" y="77"/>
                  </a:cubicBezTo>
                  <a:cubicBezTo>
                    <a:pt x="9" y="64"/>
                    <a:pt x="7" y="51"/>
                    <a:pt x="2" y="39"/>
                  </a:cubicBezTo>
                  <a:cubicBezTo>
                    <a:pt x="1" y="36"/>
                    <a:pt x="0" y="32"/>
                    <a:pt x="2" y="29"/>
                  </a:cubicBezTo>
                  <a:cubicBezTo>
                    <a:pt x="11" y="10"/>
                    <a:pt x="25" y="0"/>
                    <a:pt x="45" y="2"/>
                  </a:cubicBezTo>
                  <a:cubicBezTo>
                    <a:pt x="64" y="3"/>
                    <a:pt x="77" y="14"/>
                    <a:pt x="84" y="34"/>
                  </a:cubicBezTo>
                  <a:cubicBezTo>
                    <a:pt x="91" y="53"/>
                    <a:pt x="87" y="71"/>
                    <a:pt x="75" y="87"/>
                  </a:cubicBezTo>
                  <a:cubicBezTo>
                    <a:pt x="66" y="98"/>
                    <a:pt x="55" y="104"/>
                    <a:pt x="40" y="10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7481888" y="760413"/>
              <a:ext cx="341313" cy="412750"/>
            </a:xfrm>
            <a:custGeom>
              <a:avLst/>
              <a:gdLst>
                <a:gd name="T0" fmla="*/ 48 w 90"/>
                <a:gd name="T1" fmla="*/ 107 h 109"/>
                <a:gd name="T2" fmla="*/ 3 w 90"/>
                <a:gd name="T3" fmla="*/ 66 h 109"/>
                <a:gd name="T4" fmla="*/ 34 w 90"/>
                <a:gd name="T5" fmla="*/ 8 h 109"/>
                <a:gd name="T6" fmla="*/ 88 w 90"/>
                <a:gd name="T7" fmla="*/ 33 h 109"/>
                <a:gd name="T8" fmla="*/ 88 w 90"/>
                <a:gd name="T9" fmla="*/ 43 h 109"/>
                <a:gd name="T10" fmla="*/ 82 w 90"/>
                <a:gd name="T11" fmla="*/ 74 h 109"/>
                <a:gd name="T12" fmla="*/ 71 w 90"/>
                <a:gd name="T13" fmla="*/ 100 h 109"/>
                <a:gd name="T14" fmla="*/ 48 w 90"/>
                <a:gd name="T15" fmla="*/ 109 h 109"/>
                <a:gd name="T16" fmla="*/ 48 w 90"/>
                <a:gd name="T17" fmla="*/ 107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0" h="109">
                  <a:moveTo>
                    <a:pt x="48" y="107"/>
                  </a:moveTo>
                  <a:cubicBezTo>
                    <a:pt x="26" y="107"/>
                    <a:pt x="6" y="89"/>
                    <a:pt x="3" y="66"/>
                  </a:cubicBezTo>
                  <a:cubicBezTo>
                    <a:pt x="0" y="39"/>
                    <a:pt x="12" y="15"/>
                    <a:pt x="34" y="8"/>
                  </a:cubicBezTo>
                  <a:cubicBezTo>
                    <a:pt x="55" y="0"/>
                    <a:pt x="78" y="11"/>
                    <a:pt x="88" y="33"/>
                  </a:cubicBezTo>
                  <a:cubicBezTo>
                    <a:pt x="89" y="37"/>
                    <a:pt x="90" y="39"/>
                    <a:pt x="88" y="43"/>
                  </a:cubicBezTo>
                  <a:cubicBezTo>
                    <a:pt x="83" y="53"/>
                    <a:pt x="81" y="63"/>
                    <a:pt x="82" y="74"/>
                  </a:cubicBezTo>
                  <a:cubicBezTo>
                    <a:pt x="84" y="88"/>
                    <a:pt x="82" y="94"/>
                    <a:pt x="71" y="100"/>
                  </a:cubicBezTo>
                  <a:cubicBezTo>
                    <a:pt x="64" y="104"/>
                    <a:pt x="56" y="106"/>
                    <a:pt x="48" y="109"/>
                  </a:cubicBezTo>
                  <a:cubicBezTo>
                    <a:pt x="48" y="109"/>
                    <a:pt x="48" y="108"/>
                    <a:pt x="48" y="10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7331076" y="1200150"/>
              <a:ext cx="514350" cy="257175"/>
            </a:xfrm>
            <a:custGeom>
              <a:avLst/>
              <a:gdLst>
                <a:gd name="T0" fmla="*/ 136 w 136"/>
                <a:gd name="T1" fmla="*/ 4 h 68"/>
                <a:gd name="T2" fmla="*/ 86 w 136"/>
                <a:gd name="T3" fmla="*/ 68 h 68"/>
                <a:gd name="T4" fmla="*/ 6 w 136"/>
                <a:gd name="T5" fmla="*/ 68 h 68"/>
                <a:gd name="T6" fmla="*/ 43 w 136"/>
                <a:gd name="T7" fmla="*/ 3 h 68"/>
                <a:gd name="T8" fmla="*/ 93 w 136"/>
                <a:gd name="T9" fmla="*/ 0 h 68"/>
                <a:gd name="T10" fmla="*/ 132 w 136"/>
                <a:gd name="T11" fmla="*/ 3 h 68"/>
                <a:gd name="T12" fmla="*/ 136 w 136"/>
                <a:gd name="T13" fmla="*/ 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6" h="68">
                  <a:moveTo>
                    <a:pt x="136" y="4"/>
                  </a:moveTo>
                  <a:cubicBezTo>
                    <a:pt x="96" y="13"/>
                    <a:pt x="90" y="30"/>
                    <a:pt x="86" y="68"/>
                  </a:cubicBezTo>
                  <a:cubicBezTo>
                    <a:pt x="59" y="68"/>
                    <a:pt x="33" y="68"/>
                    <a:pt x="6" y="68"/>
                  </a:cubicBezTo>
                  <a:cubicBezTo>
                    <a:pt x="0" y="41"/>
                    <a:pt x="17" y="8"/>
                    <a:pt x="43" y="3"/>
                  </a:cubicBezTo>
                  <a:cubicBezTo>
                    <a:pt x="60" y="0"/>
                    <a:pt x="77" y="0"/>
                    <a:pt x="93" y="0"/>
                  </a:cubicBezTo>
                  <a:cubicBezTo>
                    <a:pt x="106" y="0"/>
                    <a:pt x="119" y="2"/>
                    <a:pt x="132" y="3"/>
                  </a:cubicBezTo>
                  <a:cubicBezTo>
                    <a:pt x="133" y="3"/>
                    <a:pt x="134" y="3"/>
                    <a:pt x="13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8085138" y="1195388"/>
              <a:ext cx="492125" cy="261938"/>
            </a:xfrm>
            <a:custGeom>
              <a:avLst/>
              <a:gdLst>
                <a:gd name="T0" fmla="*/ 0 w 130"/>
                <a:gd name="T1" fmla="*/ 4 h 69"/>
                <a:gd name="T2" fmla="*/ 16 w 130"/>
                <a:gd name="T3" fmla="*/ 1 h 69"/>
                <a:gd name="T4" fmla="*/ 83 w 130"/>
                <a:gd name="T5" fmla="*/ 2 h 69"/>
                <a:gd name="T6" fmla="*/ 129 w 130"/>
                <a:gd name="T7" fmla="*/ 56 h 69"/>
                <a:gd name="T8" fmla="*/ 130 w 130"/>
                <a:gd name="T9" fmla="*/ 69 h 69"/>
                <a:gd name="T10" fmla="*/ 50 w 130"/>
                <a:gd name="T11" fmla="*/ 69 h 69"/>
                <a:gd name="T12" fmla="*/ 0 w 130"/>
                <a:gd name="T13" fmla="*/ 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0" h="69">
                  <a:moveTo>
                    <a:pt x="0" y="4"/>
                  </a:moveTo>
                  <a:cubicBezTo>
                    <a:pt x="5" y="3"/>
                    <a:pt x="11" y="1"/>
                    <a:pt x="16" y="1"/>
                  </a:cubicBezTo>
                  <a:cubicBezTo>
                    <a:pt x="38" y="1"/>
                    <a:pt x="61" y="0"/>
                    <a:pt x="83" y="2"/>
                  </a:cubicBezTo>
                  <a:cubicBezTo>
                    <a:pt x="112" y="5"/>
                    <a:pt x="126" y="22"/>
                    <a:pt x="129" y="56"/>
                  </a:cubicBezTo>
                  <a:cubicBezTo>
                    <a:pt x="130" y="60"/>
                    <a:pt x="130" y="64"/>
                    <a:pt x="130" y="69"/>
                  </a:cubicBezTo>
                  <a:cubicBezTo>
                    <a:pt x="103" y="69"/>
                    <a:pt x="76" y="69"/>
                    <a:pt x="50" y="69"/>
                  </a:cubicBezTo>
                  <a:cubicBezTo>
                    <a:pt x="46" y="21"/>
                    <a:pt x="27" y="11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7820026" y="850900"/>
              <a:ext cx="290513" cy="333375"/>
            </a:xfrm>
            <a:custGeom>
              <a:avLst/>
              <a:gdLst>
                <a:gd name="T0" fmla="*/ 38 w 77"/>
                <a:gd name="T1" fmla="*/ 88 h 88"/>
                <a:gd name="T2" fmla="*/ 0 w 77"/>
                <a:gd name="T3" fmla="*/ 43 h 88"/>
                <a:gd name="T4" fmla="*/ 39 w 77"/>
                <a:gd name="T5" fmla="*/ 0 h 88"/>
                <a:gd name="T6" fmla="*/ 77 w 77"/>
                <a:gd name="T7" fmla="*/ 44 h 88"/>
                <a:gd name="T8" fmla="*/ 38 w 77"/>
                <a:gd name="T9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88">
                  <a:moveTo>
                    <a:pt x="38" y="88"/>
                  </a:moveTo>
                  <a:cubicBezTo>
                    <a:pt x="16" y="88"/>
                    <a:pt x="0" y="68"/>
                    <a:pt x="0" y="43"/>
                  </a:cubicBezTo>
                  <a:cubicBezTo>
                    <a:pt x="0" y="19"/>
                    <a:pt x="17" y="0"/>
                    <a:pt x="39" y="0"/>
                  </a:cubicBezTo>
                  <a:cubicBezTo>
                    <a:pt x="59" y="1"/>
                    <a:pt x="77" y="20"/>
                    <a:pt x="77" y="44"/>
                  </a:cubicBezTo>
                  <a:cubicBezTo>
                    <a:pt x="77" y="69"/>
                    <a:pt x="60" y="88"/>
                    <a:pt x="38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grpSp>
        <p:nvGrpSpPr>
          <p:cNvPr id="29" name="Grupo 28"/>
          <p:cNvGrpSpPr/>
          <p:nvPr/>
        </p:nvGrpSpPr>
        <p:grpSpPr>
          <a:xfrm>
            <a:off x="1646879" y="3077709"/>
            <a:ext cx="885824" cy="666750"/>
            <a:chOff x="1493838" y="3651250"/>
            <a:chExt cx="885824" cy="666750"/>
          </a:xfrm>
          <a:solidFill>
            <a:srgbClr val="F09800"/>
          </a:solidFill>
        </p:grpSpPr>
        <p:sp>
          <p:nvSpPr>
            <p:cNvPr id="23" name="Freeform 21"/>
            <p:cNvSpPr>
              <a:spLocks noEditPoints="1"/>
            </p:cNvSpPr>
            <p:nvPr/>
          </p:nvSpPr>
          <p:spPr bwMode="auto">
            <a:xfrm>
              <a:off x="1493838" y="3651250"/>
              <a:ext cx="885824" cy="666750"/>
            </a:xfrm>
            <a:custGeom>
              <a:avLst/>
              <a:gdLst>
                <a:gd name="T0" fmla="*/ 195 w 233"/>
                <a:gd name="T1" fmla="*/ 0 h 175"/>
                <a:gd name="T2" fmla="*/ 233 w 233"/>
                <a:gd name="T3" fmla="*/ 175 h 175"/>
                <a:gd name="T4" fmla="*/ 0 w 233"/>
                <a:gd name="T5" fmla="*/ 175 h 175"/>
                <a:gd name="T6" fmla="*/ 11 w 233"/>
                <a:gd name="T7" fmla="*/ 126 h 175"/>
                <a:gd name="T8" fmla="*/ 37 w 233"/>
                <a:gd name="T9" fmla="*/ 6 h 175"/>
                <a:gd name="T10" fmla="*/ 42 w 233"/>
                <a:gd name="T11" fmla="*/ 0 h 175"/>
                <a:gd name="T12" fmla="*/ 195 w 233"/>
                <a:gd name="T13" fmla="*/ 0 h 175"/>
                <a:gd name="T14" fmla="*/ 190 w 233"/>
                <a:gd name="T15" fmla="*/ 6 h 175"/>
                <a:gd name="T16" fmla="*/ 185 w 233"/>
                <a:gd name="T17" fmla="*/ 6 h 175"/>
                <a:gd name="T18" fmla="*/ 50 w 233"/>
                <a:gd name="T19" fmla="*/ 6 h 175"/>
                <a:gd name="T20" fmla="*/ 41 w 233"/>
                <a:gd name="T21" fmla="*/ 13 h 175"/>
                <a:gd name="T22" fmla="*/ 12 w 233"/>
                <a:gd name="T23" fmla="*/ 145 h 175"/>
                <a:gd name="T24" fmla="*/ 9 w 233"/>
                <a:gd name="T25" fmla="*/ 163 h 175"/>
                <a:gd name="T26" fmla="*/ 225 w 233"/>
                <a:gd name="T27" fmla="*/ 163 h 175"/>
                <a:gd name="T28" fmla="*/ 190 w 233"/>
                <a:gd name="T29" fmla="*/ 6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3" h="175">
                  <a:moveTo>
                    <a:pt x="195" y="0"/>
                  </a:moveTo>
                  <a:cubicBezTo>
                    <a:pt x="208" y="58"/>
                    <a:pt x="220" y="116"/>
                    <a:pt x="233" y="175"/>
                  </a:cubicBezTo>
                  <a:cubicBezTo>
                    <a:pt x="155" y="175"/>
                    <a:pt x="78" y="175"/>
                    <a:pt x="0" y="175"/>
                  </a:cubicBezTo>
                  <a:cubicBezTo>
                    <a:pt x="4" y="158"/>
                    <a:pt x="7" y="142"/>
                    <a:pt x="11" y="126"/>
                  </a:cubicBezTo>
                  <a:cubicBezTo>
                    <a:pt x="20" y="86"/>
                    <a:pt x="28" y="46"/>
                    <a:pt x="37" y="6"/>
                  </a:cubicBezTo>
                  <a:cubicBezTo>
                    <a:pt x="38" y="2"/>
                    <a:pt x="39" y="0"/>
                    <a:pt x="42" y="0"/>
                  </a:cubicBezTo>
                  <a:cubicBezTo>
                    <a:pt x="93" y="0"/>
                    <a:pt x="144" y="0"/>
                    <a:pt x="195" y="0"/>
                  </a:cubicBezTo>
                  <a:close/>
                  <a:moveTo>
                    <a:pt x="190" y="6"/>
                  </a:moveTo>
                  <a:cubicBezTo>
                    <a:pt x="188" y="6"/>
                    <a:pt x="187" y="6"/>
                    <a:pt x="185" y="6"/>
                  </a:cubicBezTo>
                  <a:cubicBezTo>
                    <a:pt x="140" y="6"/>
                    <a:pt x="95" y="6"/>
                    <a:pt x="50" y="6"/>
                  </a:cubicBezTo>
                  <a:cubicBezTo>
                    <a:pt x="44" y="6"/>
                    <a:pt x="42" y="8"/>
                    <a:pt x="41" y="13"/>
                  </a:cubicBezTo>
                  <a:cubicBezTo>
                    <a:pt x="32" y="57"/>
                    <a:pt x="22" y="101"/>
                    <a:pt x="12" y="145"/>
                  </a:cubicBezTo>
                  <a:cubicBezTo>
                    <a:pt x="11" y="151"/>
                    <a:pt x="10" y="157"/>
                    <a:pt x="9" y="163"/>
                  </a:cubicBezTo>
                  <a:cubicBezTo>
                    <a:pt x="81" y="163"/>
                    <a:pt x="153" y="163"/>
                    <a:pt x="225" y="163"/>
                  </a:cubicBezTo>
                  <a:cubicBezTo>
                    <a:pt x="213" y="110"/>
                    <a:pt x="202" y="58"/>
                    <a:pt x="19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auto">
            <a:xfrm>
              <a:off x="1619250" y="4127500"/>
              <a:ext cx="638175" cy="22225"/>
            </a:xfrm>
            <a:custGeom>
              <a:avLst/>
              <a:gdLst>
                <a:gd name="T0" fmla="*/ 168 w 168"/>
                <a:gd name="T1" fmla="*/ 3 h 6"/>
                <a:gd name="T2" fmla="*/ 162 w 168"/>
                <a:gd name="T3" fmla="*/ 5 h 6"/>
                <a:gd name="T4" fmla="*/ 102 w 168"/>
                <a:gd name="T5" fmla="*/ 5 h 6"/>
                <a:gd name="T6" fmla="*/ 8 w 168"/>
                <a:gd name="T7" fmla="*/ 5 h 6"/>
                <a:gd name="T8" fmla="*/ 3 w 168"/>
                <a:gd name="T9" fmla="*/ 5 h 6"/>
                <a:gd name="T10" fmla="*/ 0 w 168"/>
                <a:gd name="T11" fmla="*/ 3 h 6"/>
                <a:gd name="T12" fmla="*/ 3 w 168"/>
                <a:gd name="T13" fmla="*/ 0 h 6"/>
                <a:gd name="T14" fmla="*/ 4 w 168"/>
                <a:gd name="T15" fmla="*/ 0 h 6"/>
                <a:gd name="T16" fmla="*/ 165 w 168"/>
                <a:gd name="T17" fmla="*/ 0 h 6"/>
                <a:gd name="T18" fmla="*/ 167 w 168"/>
                <a:gd name="T19" fmla="*/ 1 h 6"/>
                <a:gd name="T20" fmla="*/ 168 w 168"/>
                <a:gd name="T21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8" h="6">
                  <a:moveTo>
                    <a:pt x="168" y="3"/>
                  </a:moveTo>
                  <a:cubicBezTo>
                    <a:pt x="166" y="4"/>
                    <a:pt x="164" y="5"/>
                    <a:pt x="162" y="5"/>
                  </a:cubicBezTo>
                  <a:cubicBezTo>
                    <a:pt x="142" y="5"/>
                    <a:pt x="122" y="5"/>
                    <a:pt x="102" y="5"/>
                  </a:cubicBezTo>
                  <a:cubicBezTo>
                    <a:pt x="71" y="5"/>
                    <a:pt x="39" y="5"/>
                    <a:pt x="8" y="5"/>
                  </a:cubicBezTo>
                  <a:cubicBezTo>
                    <a:pt x="6" y="5"/>
                    <a:pt x="4" y="6"/>
                    <a:pt x="3" y="5"/>
                  </a:cubicBezTo>
                  <a:cubicBezTo>
                    <a:pt x="2" y="5"/>
                    <a:pt x="1" y="3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58" y="0"/>
                    <a:pt x="111" y="0"/>
                    <a:pt x="165" y="0"/>
                  </a:cubicBezTo>
                  <a:cubicBezTo>
                    <a:pt x="165" y="0"/>
                    <a:pt x="166" y="1"/>
                    <a:pt x="167" y="1"/>
                  </a:cubicBezTo>
                  <a:cubicBezTo>
                    <a:pt x="167" y="1"/>
                    <a:pt x="167" y="2"/>
                    <a:pt x="168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auto">
            <a:xfrm>
              <a:off x="1660525" y="3951288"/>
              <a:ext cx="550862" cy="23812"/>
            </a:xfrm>
            <a:custGeom>
              <a:avLst/>
              <a:gdLst>
                <a:gd name="T0" fmla="*/ 72 w 145"/>
                <a:gd name="T1" fmla="*/ 6 h 6"/>
                <a:gd name="T2" fmla="*/ 7 w 145"/>
                <a:gd name="T3" fmla="*/ 6 h 6"/>
                <a:gd name="T4" fmla="*/ 3 w 145"/>
                <a:gd name="T5" fmla="*/ 6 h 6"/>
                <a:gd name="T6" fmla="*/ 0 w 145"/>
                <a:gd name="T7" fmla="*/ 3 h 6"/>
                <a:gd name="T8" fmla="*/ 3 w 145"/>
                <a:gd name="T9" fmla="*/ 1 h 6"/>
                <a:gd name="T10" fmla="*/ 28 w 145"/>
                <a:gd name="T11" fmla="*/ 1 h 6"/>
                <a:gd name="T12" fmla="*/ 139 w 145"/>
                <a:gd name="T13" fmla="*/ 1 h 6"/>
                <a:gd name="T14" fmla="*/ 142 w 145"/>
                <a:gd name="T15" fmla="*/ 1 h 6"/>
                <a:gd name="T16" fmla="*/ 145 w 145"/>
                <a:gd name="T17" fmla="*/ 3 h 6"/>
                <a:gd name="T18" fmla="*/ 141 w 145"/>
                <a:gd name="T19" fmla="*/ 6 h 6"/>
                <a:gd name="T20" fmla="*/ 113 w 145"/>
                <a:gd name="T21" fmla="*/ 6 h 6"/>
                <a:gd name="T22" fmla="*/ 72 w 145"/>
                <a:gd name="T2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5" h="6">
                  <a:moveTo>
                    <a:pt x="72" y="6"/>
                  </a:moveTo>
                  <a:cubicBezTo>
                    <a:pt x="51" y="6"/>
                    <a:pt x="29" y="6"/>
                    <a:pt x="7" y="6"/>
                  </a:cubicBezTo>
                  <a:cubicBezTo>
                    <a:pt x="6" y="6"/>
                    <a:pt x="4" y="6"/>
                    <a:pt x="3" y="6"/>
                  </a:cubicBez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1"/>
                  </a:cubicBezTo>
                  <a:cubicBezTo>
                    <a:pt x="11" y="1"/>
                    <a:pt x="20" y="1"/>
                    <a:pt x="28" y="1"/>
                  </a:cubicBezTo>
                  <a:cubicBezTo>
                    <a:pt x="65" y="1"/>
                    <a:pt x="102" y="1"/>
                    <a:pt x="139" y="1"/>
                  </a:cubicBezTo>
                  <a:cubicBezTo>
                    <a:pt x="140" y="1"/>
                    <a:pt x="141" y="0"/>
                    <a:pt x="142" y="1"/>
                  </a:cubicBezTo>
                  <a:cubicBezTo>
                    <a:pt x="143" y="1"/>
                    <a:pt x="144" y="2"/>
                    <a:pt x="145" y="3"/>
                  </a:cubicBezTo>
                  <a:cubicBezTo>
                    <a:pt x="144" y="4"/>
                    <a:pt x="143" y="6"/>
                    <a:pt x="141" y="6"/>
                  </a:cubicBezTo>
                  <a:cubicBezTo>
                    <a:pt x="132" y="6"/>
                    <a:pt x="122" y="6"/>
                    <a:pt x="113" y="6"/>
                  </a:cubicBezTo>
                  <a:cubicBezTo>
                    <a:pt x="99" y="6"/>
                    <a:pt x="86" y="6"/>
                    <a:pt x="72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auto">
            <a:xfrm>
              <a:off x="1638300" y="4038600"/>
              <a:ext cx="596900" cy="19050"/>
            </a:xfrm>
            <a:custGeom>
              <a:avLst/>
              <a:gdLst>
                <a:gd name="T0" fmla="*/ 1 w 157"/>
                <a:gd name="T1" fmla="*/ 0 h 5"/>
                <a:gd name="T2" fmla="*/ 7 w 157"/>
                <a:gd name="T3" fmla="*/ 0 h 5"/>
                <a:gd name="T4" fmla="*/ 150 w 157"/>
                <a:gd name="T5" fmla="*/ 0 h 5"/>
                <a:gd name="T6" fmla="*/ 154 w 157"/>
                <a:gd name="T7" fmla="*/ 0 h 5"/>
                <a:gd name="T8" fmla="*/ 157 w 157"/>
                <a:gd name="T9" fmla="*/ 2 h 5"/>
                <a:gd name="T10" fmla="*/ 154 w 157"/>
                <a:gd name="T11" fmla="*/ 4 h 5"/>
                <a:gd name="T12" fmla="*/ 150 w 157"/>
                <a:gd name="T13" fmla="*/ 5 h 5"/>
                <a:gd name="T14" fmla="*/ 7 w 157"/>
                <a:gd name="T15" fmla="*/ 5 h 5"/>
                <a:gd name="T16" fmla="*/ 0 w 157"/>
                <a:gd name="T17" fmla="*/ 3 h 5"/>
                <a:gd name="T18" fmla="*/ 1 w 157"/>
                <a:gd name="T1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7" h="5">
                  <a:moveTo>
                    <a:pt x="1" y="0"/>
                  </a:moveTo>
                  <a:cubicBezTo>
                    <a:pt x="3" y="0"/>
                    <a:pt x="5" y="0"/>
                    <a:pt x="7" y="0"/>
                  </a:cubicBezTo>
                  <a:cubicBezTo>
                    <a:pt x="55" y="0"/>
                    <a:pt x="102" y="0"/>
                    <a:pt x="150" y="0"/>
                  </a:cubicBezTo>
                  <a:cubicBezTo>
                    <a:pt x="151" y="0"/>
                    <a:pt x="153" y="0"/>
                    <a:pt x="154" y="0"/>
                  </a:cubicBezTo>
                  <a:cubicBezTo>
                    <a:pt x="155" y="0"/>
                    <a:pt x="156" y="1"/>
                    <a:pt x="157" y="2"/>
                  </a:cubicBezTo>
                  <a:cubicBezTo>
                    <a:pt x="156" y="3"/>
                    <a:pt x="155" y="4"/>
                    <a:pt x="154" y="4"/>
                  </a:cubicBezTo>
                  <a:cubicBezTo>
                    <a:pt x="153" y="5"/>
                    <a:pt x="152" y="5"/>
                    <a:pt x="150" y="5"/>
                  </a:cubicBezTo>
                  <a:cubicBezTo>
                    <a:pt x="103" y="5"/>
                    <a:pt x="55" y="5"/>
                    <a:pt x="7" y="5"/>
                  </a:cubicBezTo>
                  <a:cubicBezTo>
                    <a:pt x="5" y="5"/>
                    <a:pt x="3" y="4"/>
                    <a:pt x="0" y="3"/>
                  </a:cubicBezTo>
                  <a:cubicBezTo>
                    <a:pt x="1" y="2"/>
                    <a:pt x="1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auto">
            <a:xfrm>
              <a:off x="1679575" y="3856038"/>
              <a:ext cx="509587" cy="26987"/>
            </a:xfrm>
            <a:custGeom>
              <a:avLst/>
              <a:gdLst>
                <a:gd name="T0" fmla="*/ 0 w 134"/>
                <a:gd name="T1" fmla="*/ 7 h 7"/>
                <a:gd name="T2" fmla="*/ 131 w 134"/>
                <a:gd name="T3" fmla="*/ 3 h 7"/>
                <a:gd name="T4" fmla="*/ 134 w 134"/>
                <a:gd name="T5" fmla="*/ 5 h 7"/>
                <a:gd name="T6" fmla="*/ 134 w 134"/>
                <a:gd name="T7" fmla="*/ 7 h 7"/>
                <a:gd name="T8" fmla="*/ 0 w 134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7">
                  <a:moveTo>
                    <a:pt x="0" y="7"/>
                  </a:moveTo>
                  <a:cubicBezTo>
                    <a:pt x="4" y="3"/>
                    <a:pt x="114" y="0"/>
                    <a:pt x="131" y="3"/>
                  </a:cubicBezTo>
                  <a:cubicBezTo>
                    <a:pt x="132" y="3"/>
                    <a:pt x="133" y="4"/>
                    <a:pt x="134" y="5"/>
                  </a:cubicBezTo>
                  <a:cubicBezTo>
                    <a:pt x="134" y="6"/>
                    <a:pt x="134" y="6"/>
                    <a:pt x="134" y="7"/>
                  </a:cubicBezTo>
                  <a:cubicBezTo>
                    <a:pt x="90" y="7"/>
                    <a:pt x="46" y="7"/>
                    <a:pt x="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auto">
            <a:xfrm>
              <a:off x="1701800" y="3771900"/>
              <a:ext cx="471487" cy="19050"/>
            </a:xfrm>
            <a:custGeom>
              <a:avLst/>
              <a:gdLst>
                <a:gd name="T0" fmla="*/ 63 w 124"/>
                <a:gd name="T1" fmla="*/ 0 h 5"/>
                <a:gd name="T2" fmla="*/ 117 w 124"/>
                <a:gd name="T3" fmla="*/ 0 h 5"/>
                <a:gd name="T4" fmla="*/ 122 w 124"/>
                <a:gd name="T5" fmla="*/ 1 h 5"/>
                <a:gd name="T6" fmla="*/ 123 w 124"/>
                <a:gd name="T7" fmla="*/ 3 h 5"/>
                <a:gd name="T8" fmla="*/ 122 w 124"/>
                <a:gd name="T9" fmla="*/ 5 h 5"/>
                <a:gd name="T10" fmla="*/ 118 w 124"/>
                <a:gd name="T11" fmla="*/ 5 h 5"/>
                <a:gd name="T12" fmla="*/ 6 w 124"/>
                <a:gd name="T13" fmla="*/ 5 h 5"/>
                <a:gd name="T14" fmla="*/ 2 w 124"/>
                <a:gd name="T15" fmla="*/ 5 h 5"/>
                <a:gd name="T16" fmla="*/ 0 w 124"/>
                <a:gd name="T17" fmla="*/ 3 h 5"/>
                <a:gd name="T18" fmla="*/ 2 w 124"/>
                <a:gd name="T19" fmla="*/ 1 h 5"/>
                <a:gd name="T20" fmla="*/ 6 w 124"/>
                <a:gd name="T21" fmla="*/ 0 h 5"/>
                <a:gd name="T22" fmla="*/ 63 w 124"/>
                <a:gd name="T23" fmla="*/ 0 h 5"/>
                <a:gd name="T24" fmla="*/ 63 w 124"/>
                <a:gd name="T2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" h="5">
                  <a:moveTo>
                    <a:pt x="63" y="0"/>
                  </a:moveTo>
                  <a:cubicBezTo>
                    <a:pt x="81" y="0"/>
                    <a:pt x="99" y="0"/>
                    <a:pt x="117" y="0"/>
                  </a:cubicBezTo>
                  <a:cubicBezTo>
                    <a:pt x="119" y="0"/>
                    <a:pt x="120" y="0"/>
                    <a:pt x="122" y="1"/>
                  </a:cubicBezTo>
                  <a:cubicBezTo>
                    <a:pt x="123" y="1"/>
                    <a:pt x="123" y="2"/>
                    <a:pt x="123" y="3"/>
                  </a:cubicBezTo>
                  <a:cubicBezTo>
                    <a:pt x="124" y="4"/>
                    <a:pt x="123" y="5"/>
                    <a:pt x="122" y="5"/>
                  </a:cubicBezTo>
                  <a:cubicBezTo>
                    <a:pt x="121" y="5"/>
                    <a:pt x="120" y="5"/>
                    <a:pt x="118" y="5"/>
                  </a:cubicBezTo>
                  <a:cubicBezTo>
                    <a:pt x="81" y="5"/>
                    <a:pt x="43" y="5"/>
                    <a:pt x="6" y="5"/>
                  </a:cubicBezTo>
                  <a:cubicBezTo>
                    <a:pt x="5" y="5"/>
                    <a:pt x="3" y="5"/>
                    <a:pt x="2" y="5"/>
                  </a:cubicBezTo>
                  <a:cubicBezTo>
                    <a:pt x="1" y="5"/>
                    <a:pt x="1" y="3"/>
                    <a:pt x="0" y="3"/>
                  </a:cubicBezTo>
                  <a:cubicBezTo>
                    <a:pt x="1" y="2"/>
                    <a:pt x="1" y="1"/>
                    <a:pt x="2" y="1"/>
                  </a:cubicBezTo>
                  <a:cubicBezTo>
                    <a:pt x="3" y="0"/>
                    <a:pt x="5" y="0"/>
                    <a:pt x="6" y="0"/>
                  </a:cubicBezTo>
                  <a:cubicBezTo>
                    <a:pt x="25" y="0"/>
                    <a:pt x="44" y="0"/>
                    <a:pt x="63" y="0"/>
                  </a:cubicBezTo>
                  <a:cubicBezTo>
                    <a:pt x="63" y="0"/>
                    <a:pt x="63" y="0"/>
                    <a:pt x="6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sp>
        <p:nvSpPr>
          <p:cNvPr id="833" name="Freeform 30"/>
          <p:cNvSpPr>
            <a:spLocks noEditPoints="1"/>
          </p:cNvSpPr>
          <p:nvPr/>
        </p:nvSpPr>
        <p:spPr bwMode="auto">
          <a:xfrm>
            <a:off x="5179707" y="3109764"/>
            <a:ext cx="475490" cy="765015"/>
          </a:xfrm>
          <a:custGeom>
            <a:avLst/>
            <a:gdLst>
              <a:gd name="T0" fmla="*/ 1 w 178"/>
              <a:gd name="T1" fmla="*/ 146 h 288"/>
              <a:gd name="T2" fmla="*/ 1 w 178"/>
              <a:gd name="T3" fmla="*/ 34 h 288"/>
              <a:gd name="T4" fmla="*/ 30 w 178"/>
              <a:gd name="T5" fmla="*/ 0 h 288"/>
              <a:gd name="T6" fmla="*/ 165 w 178"/>
              <a:gd name="T7" fmla="*/ 0 h 288"/>
              <a:gd name="T8" fmla="*/ 170 w 178"/>
              <a:gd name="T9" fmla="*/ 1 h 288"/>
              <a:gd name="T10" fmla="*/ 174 w 178"/>
              <a:gd name="T11" fmla="*/ 7 h 288"/>
              <a:gd name="T12" fmla="*/ 169 w 178"/>
              <a:gd name="T13" fmla="*/ 13 h 288"/>
              <a:gd name="T14" fmla="*/ 164 w 178"/>
              <a:gd name="T15" fmla="*/ 13 h 288"/>
              <a:gd name="T16" fmla="*/ 39 w 178"/>
              <a:gd name="T17" fmla="*/ 13 h 288"/>
              <a:gd name="T18" fmla="*/ 19 w 178"/>
              <a:gd name="T19" fmla="*/ 21 h 288"/>
              <a:gd name="T20" fmla="*/ 16 w 178"/>
              <a:gd name="T21" fmla="*/ 38 h 288"/>
              <a:gd name="T22" fmla="*/ 29 w 178"/>
              <a:gd name="T23" fmla="*/ 48 h 288"/>
              <a:gd name="T24" fmla="*/ 158 w 178"/>
              <a:gd name="T25" fmla="*/ 48 h 288"/>
              <a:gd name="T26" fmla="*/ 178 w 178"/>
              <a:gd name="T27" fmla="*/ 70 h 288"/>
              <a:gd name="T28" fmla="*/ 178 w 178"/>
              <a:gd name="T29" fmla="*/ 266 h 288"/>
              <a:gd name="T30" fmla="*/ 160 w 178"/>
              <a:gd name="T31" fmla="*/ 287 h 288"/>
              <a:gd name="T32" fmla="*/ 21 w 178"/>
              <a:gd name="T33" fmla="*/ 288 h 288"/>
              <a:gd name="T34" fmla="*/ 1 w 178"/>
              <a:gd name="T35" fmla="*/ 264 h 288"/>
              <a:gd name="T36" fmla="*/ 1 w 178"/>
              <a:gd name="T37" fmla="*/ 146 h 288"/>
              <a:gd name="T38" fmla="*/ 57 w 178"/>
              <a:gd name="T39" fmla="*/ 169 h 288"/>
              <a:gd name="T40" fmla="*/ 53 w 178"/>
              <a:gd name="T41" fmla="*/ 164 h 288"/>
              <a:gd name="T42" fmla="*/ 42 w 178"/>
              <a:gd name="T43" fmla="*/ 140 h 288"/>
              <a:gd name="T44" fmla="*/ 26 w 178"/>
              <a:gd name="T45" fmla="*/ 133 h 288"/>
              <a:gd name="T46" fmla="*/ 22 w 178"/>
              <a:gd name="T47" fmla="*/ 152 h 288"/>
              <a:gd name="T48" fmla="*/ 51 w 178"/>
              <a:gd name="T49" fmla="*/ 223 h 288"/>
              <a:gd name="T50" fmla="*/ 65 w 178"/>
              <a:gd name="T51" fmla="*/ 249 h 288"/>
              <a:gd name="T52" fmla="*/ 72 w 178"/>
              <a:gd name="T53" fmla="*/ 253 h 288"/>
              <a:gd name="T54" fmla="*/ 104 w 178"/>
              <a:gd name="T55" fmla="*/ 254 h 288"/>
              <a:gd name="T56" fmla="*/ 137 w 178"/>
              <a:gd name="T57" fmla="*/ 235 h 288"/>
              <a:gd name="T58" fmla="*/ 148 w 178"/>
              <a:gd name="T59" fmla="*/ 204 h 288"/>
              <a:gd name="T60" fmla="*/ 148 w 178"/>
              <a:gd name="T61" fmla="*/ 126 h 288"/>
              <a:gd name="T62" fmla="*/ 137 w 178"/>
              <a:gd name="T63" fmla="*/ 113 h 288"/>
              <a:gd name="T64" fmla="*/ 128 w 178"/>
              <a:gd name="T65" fmla="*/ 126 h 288"/>
              <a:gd name="T66" fmla="*/ 128 w 178"/>
              <a:gd name="T67" fmla="*/ 164 h 288"/>
              <a:gd name="T68" fmla="*/ 127 w 178"/>
              <a:gd name="T69" fmla="*/ 168 h 288"/>
              <a:gd name="T70" fmla="*/ 125 w 178"/>
              <a:gd name="T71" fmla="*/ 164 h 288"/>
              <a:gd name="T72" fmla="*/ 125 w 178"/>
              <a:gd name="T73" fmla="*/ 103 h 288"/>
              <a:gd name="T74" fmla="*/ 115 w 178"/>
              <a:gd name="T75" fmla="*/ 88 h 288"/>
              <a:gd name="T76" fmla="*/ 104 w 178"/>
              <a:gd name="T77" fmla="*/ 102 h 288"/>
              <a:gd name="T78" fmla="*/ 104 w 178"/>
              <a:gd name="T79" fmla="*/ 149 h 288"/>
              <a:gd name="T80" fmla="*/ 103 w 178"/>
              <a:gd name="T81" fmla="*/ 166 h 288"/>
              <a:gd name="T82" fmla="*/ 101 w 178"/>
              <a:gd name="T83" fmla="*/ 162 h 288"/>
              <a:gd name="T84" fmla="*/ 101 w 178"/>
              <a:gd name="T85" fmla="*/ 92 h 288"/>
              <a:gd name="T86" fmla="*/ 91 w 178"/>
              <a:gd name="T87" fmla="*/ 78 h 288"/>
              <a:gd name="T88" fmla="*/ 80 w 178"/>
              <a:gd name="T89" fmla="*/ 90 h 288"/>
              <a:gd name="T90" fmla="*/ 80 w 178"/>
              <a:gd name="T91" fmla="*/ 121 h 288"/>
              <a:gd name="T92" fmla="*/ 80 w 178"/>
              <a:gd name="T93" fmla="*/ 158 h 288"/>
              <a:gd name="T94" fmla="*/ 79 w 178"/>
              <a:gd name="T95" fmla="*/ 166 h 288"/>
              <a:gd name="T96" fmla="*/ 78 w 178"/>
              <a:gd name="T97" fmla="*/ 162 h 288"/>
              <a:gd name="T98" fmla="*/ 77 w 178"/>
              <a:gd name="T99" fmla="*/ 103 h 288"/>
              <a:gd name="T100" fmla="*/ 67 w 178"/>
              <a:gd name="T101" fmla="*/ 90 h 288"/>
              <a:gd name="T102" fmla="*/ 57 w 178"/>
              <a:gd name="T103" fmla="*/ 103 h 288"/>
              <a:gd name="T104" fmla="*/ 57 w 178"/>
              <a:gd name="T105" fmla="*/ 157 h 288"/>
              <a:gd name="T106" fmla="*/ 57 w 178"/>
              <a:gd name="T107" fmla="*/ 169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78" h="288">
                <a:moveTo>
                  <a:pt x="1" y="146"/>
                </a:moveTo>
                <a:cubicBezTo>
                  <a:pt x="1" y="109"/>
                  <a:pt x="2" y="72"/>
                  <a:pt x="1" y="34"/>
                </a:cubicBezTo>
                <a:cubicBezTo>
                  <a:pt x="0" y="9"/>
                  <a:pt x="14" y="1"/>
                  <a:pt x="30" y="0"/>
                </a:cubicBezTo>
                <a:cubicBezTo>
                  <a:pt x="75" y="0"/>
                  <a:pt x="120" y="0"/>
                  <a:pt x="165" y="0"/>
                </a:cubicBezTo>
                <a:cubicBezTo>
                  <a:pt x="167" y="0"/>
                  <a:pt x="169" y="1"/>
                  <a:pt x="170" y="1"/>
                </a:cubicBezTo>
                <a:cubicBezTo>
                  <a:pt x="172" y="3"/>
                  <a:pt x="174" y="5"/>
                  <a:pt x="174" y="7"/>
                </a:cubicBezTo>
                <a:cubicBezTo>
                  <a:pt x="174" y="9"/>
                  <a:pt x="171" y="11"/>
                  <a:pt x="169" y="13"/>
                </a:cubicBezTo>
                <a:cubicBezTo>
                  <a:pt x="168" y="14"/>
                  <a:pt x="166" y="13"/>
                  <a:pt x="164" y="13"/>
                </a:cubicBezTo>
                <a:cubicBezTo>
                  <a:pt x="123" y="13"/>
                  <a:pt x="81" y="13"/>
                  <a:pt x="39" y="13"/>
                </a:cubicBezTo>
                <a:cubicBezTo>
                  <a:pt x="31" y="13"/>
                  <a:pt x="24" y="14"/>
                  <a:pt x="19" y="21"/>
                </a:cubicBezTo>
                <a:cubicBezTo>
                  <a:pt x="15" y="26"/>
                  <a:pt x="13" y="32"/>
                  <a:pt x="16" y="38"/>
                </a:cubicBezTo>
                <a:cubicBezTo>
                  <a:pt x="18" y="44"/>
                  <a:pt x="22" y="48"/>
                  <a:pt x="29" y="48"/>
                </a:cubicBezTo>
                <a:cubicBezTo>
                  <a:pt x="72" y="48"/>
                  <a:pt x="115" y="48"/>
                  <a:pt x="158" y="48"/>
                </a:cubicBezTo>
                <a:cubicBezTo>
                  <a:pt x="173" y="48"/>
                  <a:pt x="178" y="55"/>
                  <a:pt x="178" y="70"/>
                </a:cubicBezTo>
                <a:cubicBezTo>
                  <a:pt x="178" y="136"/>
                  <a:pt x="178" y="201"/>
                  <a:pt x="178" y="266"/>
                </a:cubicBezTo>
                <a:cubicBezTo>
                  <a:pt x="178" y="280"/>
                  <a:pt x="172" y="287"/>
                  <a:pt x="160" y="287"/>
                </a:cubicBezTo>
                <a:cubicBezTo>
                  <a:pt x="113" y="287"/>
                  <a:pt x="67" y="287"/>
                  <a:pt x="21" y="288"/>
                </a:cubicBezTo>
                <a:cubicBezTo>
                  <a:pt x="6" y="288"/>
                  <a:pt x="1" y="278"/>
                  <a:pt x="1" y="264"/>
                </a:cubicBezTo>
                <a:cubicBezTo>
                  <a:pt x="1" y="225"/>
                  <a:pt x="1" y="186"/>
                  <a:pt x="1" y="146"/>
                </a:cubicBezTo>
                <a:close/>
                <a:moveTo>
                  <a:pt x="57" y="169"/>
                </a:moveTo>
                <a:cubicBezTo>
                  <a:pt x="55" y="166"/>
                  <a:pt x="54" y="165"/>
                  <a:pt x="53" y="164"/>
                </a:cubicBezTo>
                <a:cubicBezTo>
                  <a:pt x="49" y="156"/>
                  <a:pt x="46" y="148"/>
                  <a:pt x="42" y="140"/>
                </a:cubicBezTo>
                <a:cubicBezTo>
                  <a:pt x="38" y="132"/>
                  <a:pt x="32" y="129"/>
                  <a:pt x="26" y="133"/>
                </a:cubicBezTo>
                <a:cubicBezTo>
                  <a:pt x="19" y="137"/>
                  <a:pt x="18" y="144"/>
                  <a:pt x="22" y="152"/>
                </a:cubicBezTo>
                <a:cubicBezTo>
                  <a:pt x="32" y="175"/>
                  <a:pt x="46" y="197"/>
                  <a:pt x="51" y="223"/>
                </a:cubicBezTo>
                <a:cubicBezTo>
                  <a:pt x="53" y="233"/>
                  <a:pt x="60" y="241"/>
                  <a:pt x="65" y="249"/>
                </a:cubicBezTo>
                <a:cubicBezTo>
                  <a:pt x="66" y="252"/>
                  <a:pt x="69" y="253"/>
                  <a:pt x="72" y="253"/>
                </a:cubicBezTo>
                <a:cubicBezTo>
                  <a:pt x="83" y="254"/>
                  <a:pt x="94" y="252"/>
                  <a:pt x="104" y="254"/>
                </a:cubicBezTo>
                <a:cubicBezTo>
                  <a:pt x="120" y="256"/>
                  <a:pt x="129" y="249"/>
                  <a:pt x="137" y="235"/>
                </a:cubicBezTo>
                <a:cubicBezTo>
                  <a:pt x="143" y="225"/>
                  <a:pt x="148" y="216"/>
                  <a:pt x="148" y="204"/>
                </a:cubicBezTo>
                <a:cubicBezTo>
                  <a:pt x="148" y="178"/>
                  <a:pt x="148" y="152"/>
                  <a:pt x="148" y="126"/>
                </a:cubicBezTo>
                <a:cubicBezTo>
                  <a:pt x="148" y="118"/>
                  <a:pt x="144" y="113"/>
                  <a:pt x="137" y="113"/>
                </a:cubicBezTo>
                <a:cubicBezTo>
                  <a:pt x="132" y="113"/>
                  <a:pt x="128" y="118"/>
                  <a:pt x="128" y="126"/>
                </a:cubicBezTo>
                <a:cubicBezTo>
                  <a:pt x="128" y="138"/>
                  <a:pt x="128" y="151"/>
                  <a:pt x="128" y="164"/>
                </a:cubicBezTo>
                <a:cubicBezTo>
                  <a:pt x="128" y="165"/>
                  <a:pt x="127" y="166"/>
                  <a:pt x="127" y="168"/>
                </a:cubicBezTo>
                <a:cubicBezTo>
                  <a:pt x="125" y="166"/>
                  <a:pt x="125" y="165"/>
                  <a:pt x="125" y="164"/>
                </a:cubicBezTo>
                <a:cubicBezTo>
                  <a:pt x="125" y="144"/>
                  <a:pt x="125" y="123"/>
                  <a:pt x="125" y="103"/>
                </a:cubicBezTo>
                <a:cubicBezTo>
                  <a:pt x="125" y="94"/>
                  <a:pt x="122" y="89"/>
                  <a:pt x="115" y="88"/>
                </a:cubicBezTo>
                <a:cubicBezTo>
                  <a:pt x="108" y="88"/>
                  <a:pt x="105" y="91"/>
                  <a:pt x="104" y="102"/>
                </a:cubicBezTo>
                <a:cubicBezTo>
                  <a:pt x="104" y="117"/>
                  <a:pt x="104" y="133"/>
                  <a:pt x="104" y="149"/>
                </a:cubicBezTo>
                <a:cubicBezTo>
                  <a:pt x="104" y="155"/>
                  <a:pt x="104" y="160"/>
                  <a:pt x="103" y="166"/>
                </a:cubicBezTo>
                <a:cubicBezTo>
                  <a:pt x="102" y="165"/>
                  <a:pt x="101" y="164"/>
                  <a:pt x="101" y="162"/>
                </a:cubicBezTo>
                <a:cubicBezTo>
                  <a:pt x="101" y="139"/>
                  <a:pt x="101" y="115"/>
                  <a:pt x="101" y="92"/>
                </a:cubicBezTo>
                <a:cubicBezTo>
                  <a:pt x="101" y="84"/>
                  <a:pt x="97" y="79"/>
                  <a:pt x="91" y="78"/>
                </a:cubicBezTo>
                <a:cubicBezTo>
                  <a:pt x="86" y="78"/>
                  <a:pt x="80" y="83"/>
                  <a:pt x="80" y="90"/>
                </a:cubicBezTo>
                <a:cubicBezTo>
                  <a:pt x="80" y="100"/>
                  <a:pt x="80" y="110"/>
                  <a:pt x="80" y="121"/>
                </a:cubicBezTo>
                <a:cubicBezTo>
                  <a:pt x="80" y="133"/>
                  <a:pt x="80" y="146"/>
                  <a:pt x="80" y="158"/>
                </a:cubicBezTo>
                <a:cubicBezTo>
                  <a:pt x="80" y="161"/>
                  <a:pt x="80" y="163"/>
                  <a:pt x="79" y="166"/>
                </a:cubicBezTo>
                <a:cubicBezTo>
                  <a:pt x="78" y="165"/>
                  <a:pt x="78" y="163"/>
                  <a:pt x="78" y="162"/>
                </a:cubicBezTo>
                <a:cubicBezTo>
                  <a:pt x="77" y="142"/>
                  <a:pt x="77" y="123"/>
                  <a:pt x="77" y="103"/>
                </a:cubicBezTo>
                <a:cubicBezTo>
                  <a:pt x="77" y="94"/>
                  <a:pt x="74" y="90"/>
                  <a:pt x="67" y="90"/>
                </a:cubicBezTo>
                <a:cubicBezTo>
                  <a:pt x="60" y="89"/>
                  <a:pt x="57" y="94"/>
                  <a:pt x="57" y="103"/>
                </a:cubicBezTo>
                <a:cubicBezTo>
                  <a:pt x="57" y="121"/>
                  <a:pt x="57" y="139"/>
                  <a:pt x="57" y="157"/>
                </a:cubicBezTo>
                <a:cubicBezTo>
                  <a:pt x="57" y="161"/>
                  <a:pt x="57" y="164"/>
                  <a:pt x="57" y="169"/>
                </a:cubicBezTo>
                <a:close/>
              </a:path>
            </a:pathLst>
          </a:custGeom>
          <a:solidFill>
            <a:srgbClr val="F098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2" name="Google Shape;2292;p43"/>
          <p:cNvSpPr txBox="1">
            <a:spLocks noGrp="1"/>
          </p:cNvSpPr>
          <p:nvPr>
            <p:ph type="title"/>
          </p:nvPr>
        </p:nvSpPr>
        <p:spPr>
          <a:xfrm>
            <a:off x="5056189" y="536650"/>
            <a:ext cx="34290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rgbClr val="03485B"/>
                </a:solidFill>
              </a:rPr>
              <a:t>Real Estate Infographics</a:t>
            </a:r>
            <a:endParaRPr dirty="0">
              <a:solidFill>
                <a:srgbClr val="03485B"/>
              </a:solidFill>
            </a:endParaRPr>
          </a:p>
        </p:txBody>
      </p:sp>
      <p:sp>
        <p:nvSpPr>
          <p:cNvPr id="2309" name="Google Shape;2309;p43"/>
          <p:cNvSpPr/>
          <p:nvPr/>
        </p:nvSpPr>
        <p:spPr>
          <a:xfrm>
            <a:off x="-4342337" y="-4310400"/>
            <a:ext cx="542075" cy="542075"/>
          </a:xfrm>
          <a:custGeom>
            <a:avLst/>
            <a:gdLst/>
            <a:ahLst/>
            <a:cxnLst/>
            <a:rect l="l" t="t" r="r" b="b"/>
            <a:pathLst>
              <a:path w="21683" h="21683" extrusionOk="0">
                <a:moveTo>
                  <a:pt x="0" y="5004"/>
                </a:moveTo>
                <a:cubicBezTo>
                  <a:pt x="0" y="2235"/>
                  <a:pt x="2235" y="0"/>
                  <a:pt x="5004" y="0"/>
                </a:cubicBezTo>
                <a:lnTo>
                  <a:pt x="16679" y="0"/>
                </a:lnTo>
                <a:cubicBezTo>
                  <a:pt x="19447" y="0"/>
                  <a:pt x="21682" y="2235"/>
                  <a:pt x="21682" y="5004"/>
                </a:cubicBezTo>
                <a:lnTo>
                  <a:pt x="21682" y="16679"/>
                </a:lnTo>
                <a:cubicBezTo>
                  <a:pt x="21682" y="19414"/>
                  <a:pt x="19447" y="21682"/>
                  <a:pt x="16679" y="21682"/>
                </a:cubicBezTo>
                <a:lnTo>
                  <a:pt x="5004" y="21682"/>
                </a:lnTo>
                <a:cubicBezTo>
                  <a:pt x="2235" y="21682"/>
                  <a:pt x="0" y="19414"/>
                  <a:pt x="0" y="16679"/>
                </a:cubicBezTo>
                <a:close/>
              </a:path>
            </a:pathLst>
          </a:custGeom>
          <a:solidFill>
            <a:srgbClr val="AC732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0" name="Google Shape;2310;p43"/>
          <p:cNvSpPr/>
          <p:nvPr/>
        </p:nvSpPr>
        <p:spPr>
          <a:xfrm>
            <a:off x="-4342337" y="-4321250"/>
            <a:ext cx="542075" cy="542075"/>
          </a:xfrm>
          <a:custGeom>
            <a:avLst/>
            <a:gdLst/>
            <a:ahLst/>
            <a:cxnLst/>
            <a:rect l="l" t="t" r="r" b="b"/>
            <a:pathLst>
              <a:path w="21683" h="21683" extrusionOk="0">
                <a:moveTo>
                  <a:pt x="0" y="5004"/>
                </a:moveTo>
                <a:cubicBezTo>
                  <a:pt x="0" y="2235"/>
                  <a:pt x="2235" y="1"/>
                  <a:pt x="5004" y="1"/>
                </a:cubicBezTo>
                <a:lnTo>
                  <a:pt x="16679" y="1"/>
                </a:lnTo>
                <a:cubicBezTo>
                  <a:pt x="19447" y="1"/>
                  <a:pt x="21682" y="2235"/>
                  <a:pt x="21682" y="5004"/>
                </a:cubicBezTo>
                <a:lnTo>
                  <a:pt x="21682" y="16679"/>
                </a:lnTo>
                <a:cubicBezTo>
                  <a:pt x="21682" y="19448"/>
                  <a:pt x="19447" y="21683"/>
                  <a:pt x="16679" y="21683"/>
                </a:cubicBezTo>
                <a:lnTo>
                  <a:pt x="5004" y="21683"/>
                </a:lnTo>
                <a:cubicBezTo>
                  <a:pt x="2235" y="21683"/>
                  <a:pt x="0" y="19448"/>
                  <a:pt x="0" y="16679"/>
                </a:cubicBezTo>
                <a:close/>
              </a:path>
            </a:pathLst>
          </a:custGeom>
          <a:solidFill>
            <a:srgbClr val="AC732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1" name="Google Shape;2311;p43"/>
          <p:cNvSpPr/>
          <p:nvPr/>
        </p:nvSpPr>
        <p:spPr>
          <a:xfrm>
            <a:off x="-4329012" y="-4297900"/>
            <a:ext cx="515400" cy="516225"/>
          </a:xfrm>
          <a:custGeom>
            <a:avLst/>
            <a:gdLst/>
            <a:ahLst/>
            <a:cxnLst/>
            <a:rect l="l" t="t" r="r" b="b"/>
            <a:pathLst>
              <a:path w="20616" h="20649" extrusionOk="0">
                <a:moveTo>
                  <a:pt x="1" y="4771"/>
                </a:moveTo>
                <a:cubicBezTo>
                  <a:pt x="1" y="2135"/>
                  <a:pt x="2136" y="1"/>
                  <a:pt x="4737" y="1"/>
                </a:cubicBezTo>
                <a:lnTo>
                  <a:pt x="15879" y="1"/>
                </a:lnTo>
                <a:cubicBezTo>
                  <a:pt x="18481" y="1"/>
                  <a:pt x="20616" y="2135"/>
                  <a:pt x="20616" y="4771"/>
                </a:cubicBezTo>
                <a:lnTo>
                  <a:pt x="20616" y="15879"/>
                </a:lnTo>
                <a:cubicBezTo>
                  <a:pt x="20616" y="18514"/>
                  <a:pt x="18481" y="20649"/>
                  <a:pt x="15879" y="20649"/>
                </a:cubicBezTo>
                <a:lnTo>
                  <a:pt x="4737" y="20649"/>
                </a:lnTo>
                <a:cubicBezTo>
                  <a:pt x="2136" y="20649"/>
                  <a:pt x="1" y="18514"/>
                  <a:pt x="1" y="15879"/>
                </a:cubicBezTo>
                <a:close/>
              </a:path>
            </a:pathLst>
          </a:custGeom>
          <a:solidFill>
            <a:srgbClr val="F3973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2" name="Google Shape;2312;p43"/>
          <p:cNvSpPr/>
          <p:nvPr/>
        </p:nvSpPr>
        <p:spPr>
          <a:xfrm>
            <a:off x="-4238937" y="-4212850"/>
            <a:ext cx="335250" cy="335275"/>
          </a:xfrm>
          <a:custGeom>
            <a:avLst/>
            <a:gdLst/>
            <a:ahLst/>
            <a:cxnLst/>
            <a:rect l="l" t="t" r="r" b="b"/>
            <a:pathLst>
              <a:path w="13410" h="13411" extrusionOk="0">
                <a:moveTo>
                  <a:pt x="6705" y="1235"/>
                </a:moveTo>
                <a:cubicBezTo>
                  <a:pt x="9741" y="1235"/>
                  <a:pt x="12209" y="3670"/>
                  <a:pt x="12209" y="6706"/>
                </a:cubicBezTo>
                <a:cubicBezTo>
                  <a:pt x="12209" y="9741"/>
                  <a:pt x="9741" y="12210"/>
                  <a:pt x="6705" y="12210"/>
                </a:cubicBezTo>
                <a:cubicBezTo>
                  <a:pt x="3670" y="12210"/>
                  <a:pt x="1201" y="9741"/>
                  <a:pt x="1201" y="6706"/>
                </a:cubicBezTo>
                <a:cubicBezTo>
                  <a:pt x="1201" y="3670"/>
                  <a:pt x="3670" y="1235"/>
                  <a:pt x="6705" y="1235"/>
                </a:cubicBezTo>
                <a:close/>
                <a:moveTo>
                  <a:pt x="6705" y="1"/>
                </a:moveTo>
                <a:cubicBezTo>
                  <a:pt x="3002" y="1"/>
                  <a:pt x="0" y="3003"/>
                  <a:pt x="0" y="6706"/>
                </a:cubicBezTo>
                <a:cubicBezTo>
                  <a:pt x="0" y="10408"/>
                  <a:pt x="3002" y="13411"/>
                  <a:pt x="6705" y="13411"/>
                </a:cubicBezTo>
                <a:cubicBezTo>
                  <a:pt x="10408" y="13411"/>
                  <a:pt x="13410" y="10408"/>
                  <a:pt x="13410" y="6706"/>
                </a:cubicBezTo>
                <a:cubicBezTo>
                  <a:pt x="13410" y="3003"/>
                  <a:pt x="10408" y="1"/>
                  <a:pt x="6705" y="1"/>
                </a:cubicBezTo>
                <a:close/>
              </a:path>
            </a:pathLst>
          </a:custGeom>
          <a:solidFill>
            <a:srgbClr val="60391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3" name="Google Shape;2313;p43"/>
          <p:cNvSpPr/>
          <p:nvPr/>
        </p:nvSpPr>
        <p:spPr>
          <a:xfrm>
            <a:off x="-4069662" y="-4030200"/>
            <a:ext cx="17550" cy="36700"/>
          </a:xfrm>
          <a:custGeom>
            <a:avLst/>
            <a:gdLst/>
            <a:ahLst/>
            <a:cxnLst/>
            <a:rect l="l" t="t" r="r" b="b"/>
            <a:pathLst>
              <a:path w="702" h="1468" extrusionOk="0">
                <a:moveTo>
                  <a:pt x="1" y="0"/>
                </a:moveTo>
                <a:lnTo>
                  <a:pt x="1" y="1468"/>
                </a:lnTo>
                <a:cubicBezTo>
                  <a:pt x="234" y="1435"/>
                  <a:pt x="401" y="1368"/>
                  <a:pt x="535" y="1234"/>
                </a:cubicBezTo>
                <a:cubicBezTo>
                  <a:pt x="668" y="1101"/>
                  <a:pt x="701" y="934"/>
                  <a:pt x="701" y="734"/>
                </a:cubicBezTo>
                <a:cubicBezTo>
                  <a:pt x="701" y="567"/>
                  <a:pt x="635" y="434"/>
                  <a:pt x="501" y="300"/>
                </a:cubicBezTo>
                <a:cubicBezTo>
                  <a:pt x="368" y="200"/>
                  <a:pt x="201" y="100"/>
                  <a:pt x="1" y="0"/>
                </a:cubicBezTo>
                <a:close/>
              </a:path>
            </a:pathLst>
          </a:custGeom>
          <a:solidFill>
            <a:srgbClr val="60391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4" name="Google Shape;2314;p43"/>
          <p:cNvSpPr/>
          <p:nvPr/>
        </p:nvSpPr>
        <p:spPr>
          <a:xfrm>
            <a:off x="-4191412" y="-4165300"/>
            <a:ext cx="240200" cy="240200"/>
          </a:xfrm>
          <a:custGeom>
            <a:avLst/>
            <a:gdLst/>
            <a:ahLst/>
            <a:cxnLst/>
            <a:rect l="l" t="t" r="r" b="b"/>
            <a:pathLst>
              <a:path w="9608" h="9608" extrusionOk="0">
                <a:moveTo>
                  <a:pt x="5238" y="1068"/>
                </a:moveTo>
                <a:lnTo>
                  <a:pt x="5238" y="1802"/>
                </a:lnTo>
                <a:cubicBezTo>
                  <a:pt x="5471" y="1802"/>
                  <a:pt x="5671" y="1835"/>
                  <a:pt x="5872" y="1902"/>
                </a:cubicBezTo>
                <a:cubicBezTo>
                  <a:pt x="6038" y="1935"/>
                  <a:pt x="6205" y="2002"/>
                  <a:pt x="6372" y="2068"/>
                </a:cubicBezTo>
                <a:lnTo>
                  <a:pt x="6072" y="3002"/>
                </a:lnTo>
                <a:cubicBezTo>
                  <a:pt x="5972" y="2936"/>
                  <a:pt x="5838" y="2902"/>
                  <a:pt x="5705" y="2869"/>
                </a:cubicBezTo>
                <a:cubicBezTo>
                  <a:pt x="5571" y="2802"/>
                  <a:pt x="5405" y="2769"/>
                  <a:pt x="5204" y="2769"/>
                </a:cubicBezTo>
                <a:lnTo>
                  <a:pt x="5204" y="4303"/>
                </a:lnTo>
                <a:cubicBezTo>
                  <a:pt x="5405" y="4403"/>
                  <a:pt x="5571" y="4470"/>
                  <a:pt x="5738" y="4570"/>
                </a:cubicBezTo>
                <a:cubicBezTo>
                  <a:pt x="5905" y="4670"/>
                  <a:pt x="6072" y="4804"/>
                  <a:pt x="6205" y="4937"/>
                </a:cubicBezTo>
                <a:cubicBezTo>
                  <a:pt x="6339" y="5071"/>
                  <a:pt x="6439" y="5204"/>
                  <a:pt x="6539" y="5404"/>
                </a:cubicBezTo>
                <a:cubicBezTo>
                  <a:pt x="6605" y="5571"/>
                  <a:pt x="6672" y="5804"/>
                  <a:pt x="6672" y="6038"/>
                </a:cubicBezTo>
                <a:cubicBezTo>
                  <a:pt x="6672" y="6538"/>
                  <a:pt x="6539" y="6939"/>
                  <a:pt x="6272" y="7239"/>
                </a:cubicBezTo>
                <a:cubicBezTo>
                  <a:pt x="6005" y="7506"/>
                  <a:pt x="5671" y="7706"/>
                  <a:pt x="5204" y="7773"/>
                </a:cubicBezTo>
                <a:lnTo>
                  <a:pt x="5204" y="8540"/>
                </a:lnTo>
                <a:lnTo>
                  <a:pt x="4337" y="8540"/>
                </a:lnTo>
                <a:lnTo>
                  <a:pt x="4337" y="7839"/>
                </a:lnTo>
                <a:cubicBezTo>
                  <a:pt x="4037" y="7806"/>
                  <a:pt x="3770" y="7773"/>
                  <a:pt x="3537" y="7739"/>
                </a:cubicBezTo>
                <a:cubicBezTo>
                  <a:pt x="3270" y="7672"/>
                  <a:pt x="3103" y="7606"/>
                  <a:pt x="2969" y="7539"/>
                </a:cubicBezTo>
                <a:lnTo>
                  <a:pt x="3303" y="6572"/>
                </a:lnTo>
                <a:cubicBezTo>
                  <a:pt x="3403" y="6638"/>
                  <a:pt x="3537" y="6705"/>
                  <a:pt x="3703" y="6738"/>
                </a:cubicBezTo>
                <a:cubicBezTo>
                  <a:pt x="3903" y="6805"/>
                  <a:pt x="4104" y="6839"/>
                  <a:pt x="4370" y="6872"/>
                </a:cubicBezTo>
                <a:lnTo>
                  <a:pt x="4370" y="5171"/>
                </a:lnTo>
                <a:cubicBezTo>
                  <a:pt x="4170" y="5104"/>
                  <a:pt x="4004" y="5037"/>
                  <a:pt x="3837" y="4937"/>
                </a:cubicBezTo>
                <a:cubicBezTo>
                  <a:pt x="3670" y="4837"/>
                  <a:pt x="3537" y="4704"/>
                  <a:pt x="3403" y="4604"/>
                </a:cubicBezTo>
                <a:cubicBezTo>
                  <a:pt x="3270" y="4470"/>
                  <a:pt x="3170" y="4303"/>
                  <a:pt x="3070" y="4103"/>
                </a:cubicBezTo>
                <a:cubicBezTo>
                  <a:pt x="3003" y="3936"/>
                  <a:pt x="2969" y="3703"/>
                  <a:pt x="2969" y="3436"/>
                </a:cubicBezTo>
                <a:cubicBezTo>
                  <a:pt x="2969" y="2969"/>
                  <a:pt x="3070" y="2602"/>
                  <a:pt x="3336" y="2335"/>
                </a:cubicBezTo>
                <a:cubicBezTo>
                  <a:pt x="3570" y="2068"/>
                  <a:pt x="3937" y="1902"/>
                  <a:pt x="4370" y="1835"/>
                </a:cubicBezTo>
                <a:lnTo>
                  <a:pt x="4370" y="1068"/>
                </a:lnTo>
                <a:close/>
                <a:moveTo>
                  <a:pt x="4804" y="0"/>
                </a:moveTo>
                <a:cubicBezTo>
                  <a:pt x="2169" y="0"/>
                  <a:pt x="1" y="2169"/>
                  <a:pt x="1" y="4804"/>
                </a:cubicBezTo>
                <a:cubicBezTo>
                  <a:pt x="1" y="7472"/>
                  <a:pt x="2169" y="9607"/>
                  <a:pt x="4804" y="9607"/>
                </a:cubicBezTo>
                <a:cubicBezTo>
                  <a:pt x="7473" y="9607"/>
                  <a:pt x="9608" y="7472"/>
                  <a:pt x="9608" y="4804"/>
                </a:cubicBezTo>
                <a:cubicBezTo>
                  <a:pt x="9608" y="2169"/>
                  <a:pt x="7439" y="0"/>
                  <a:pt x="4804" y="0"/>
                </a:cubicBezTo>
                <a:close/>
              </a:path>
            </a:pathLst>
          </a:custGeom>
          <a:solidFill>
            <a:srgbClr val="60391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5" name="Google Shape;2315;p43"/>
          <p:cNvSpPr/>
          <p:nvPr/>
        </p:nvSpPr>
        <p:spPr>
          <a:xfrm>
            <a:off x="-4090512" y="-4096925"/>
            <a:ext cx="16725" cy="33375"/>
          </a:xfrm>
          <a:custGeom>
            <a:avLst/>
            <a:gdLst/>
            <a:ahLst/>
            <a:cxnLst/>
            <a:rect l="l" t="t" r="r" b="b"/>
            <a:pathLst>
              <a:path w="669" h="1335" extrusionOk="0">
                <a:moveTo>
                  <a:pt x="668" y="1"/>
                </a:moveTo>
                <a:cubicBezTo>
                  <a:pt x="435" y="1"/>
                  <a:pt x="234" y="67"/>
                  <a:pt x="134" y="201"/>
                </a:cubicBezTo>
                <a:cubicBezTo>
                  <a:pt x="34" y="301"/>
                  <a:pt x="1" y="434"/>
                  <a:pt x="1" y="634"/>
                </a:cubicBezTo>
                <a:cubicBezTo>
                  <a:pt x="1" y="801"/>
                  <a:pt x="68" y="935"/>
                  <a:pt x="201" y="1035"/>
                </a:cubicBezTo>
                <a:cubicBezTo>
                  <a:pt x="334" y="1168"/>
                  <a:pt x="468" y="1268"/>
                  <a:pt x="668" y="1335"/>
                </a:cubicBezTo>
                <a:lnTo>
                  <a:pt x="668" y="1"/>
                </a:lnTo>
                <a:close/>
              </a:path>
            </a:pathLst>
          </a:custGeom>
          <a:solidFill>
            <a:srgbClr val="60391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6" name="Google Shape;2316;p43"/>
          <p:cNvSpPr/>
          <p:nvPr/>
        </p:nvSpPr>
        <p:spPr>
          <a:xfrm>
            <a:off x="-3594312" y="-4310400"/>
            <a:ext cx="542075" cy="542075"/>
          </a:xfrm>
          <a:custGeom>
            <a:avLst/>
            <a:gdLst/>
            <a:ahLst/>
            <a:cxnLst/>
            <a:rect l="l" t="t" r="r" b="b"/>
            <a:pathLst>
              <a:path w="21683" h="21683" extrusionOk="0">
                <a:moveTo>
                  <a:pt x="0" y="5004"/>
                </a:moveTo>
                <a:cubicBezTo>
                  <a:pt x="0" y="2235"/>
                  <a:pt x="2269" y="0"/>
                  <a:pt x="5004" y="0"/>
                </a:cubicBezTo>
                <a:lnTo>
                  <a:pt x="16679" y="0"/>
                </a:lnTo>
                <a:cubicBezTo>
                  <a:pt x="19448" y="0"/>
                  <a:pt x="21683" y="2235"/>
                  <a:pt x="21683" y="5004"/>
                </a:cubicBezTo>
                <a:lnTo>
                  <a:pt x="21683" y="16679"/>
                </a:lnTo>
                <a:cubicBezTo>
                  <a:pt x="21683" y="19414"/>
                  <a:pt x="19448" y="21682"/>
                  <a:pt x="16679" y="21682"/>
                </a:cubicBezTo>
                <a:lnTo>
                  <a:pt x="5004" y="21682"/>
                </a:lnTo>
                <a:cubicBezTo>
                  <a:pt x="2269" y="21682"/>
                  <a:pt x="0" y="19414"/>
                  <a:pt x="0" y="16679"/>
                </a:cubicBezTo>
                <a:close/>
              </a:path>
            </a:pathLst>
          </a:custGeom>
          <a:solidFill>
            <a:srgbClr val="AC732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7" name="Google Shape;2317;p43"/>
          <p:cNvSpPr/>
          <p:nvPr/>
        </p:nvSpPr>
        <p:spPr>
          <a:xfrm>
            <a:off x="-3594312" y="-4321250"/>
            <a:ext cx="542075" cy="542075"/>
          </a:xfrm>
          <a:custGeom>
            <a:avLst/>
            <a:gdLst/>
            <a:ahLst/>
            <a:cxnLst/>
            <a:rect l="l" t="t" r="r" b="b"/>
            <a:pathLst>
              <a:path w="21683" h="21683" extrusionOk="0">
                <a:moveTo>
                  <a:pt x="0" y="5004"/>
                </a:moveTo>
                <a:cubicBezTo>
                  <a:pt x="0" y="2235"/>
                  <a:pt x="2269" y="1"/>
                  <a:pt x="5004" y="1"/>
                </a:cubicBezTo>
                <a:lnTo>
                  <a:pt x="16679" y="1"/>
                </a:lnTo>
                <a:cubicBezTo>
                  <a:pt x="19448" y="1"/>
                  <a:pt x="21683" y="2235"/>
                  <a:pt x="21683" y="5004"/>
                </a:cubicBezTo>
                <a:lnTo>
                  <a:pt x="21683" y="16679"/>
                </a:lnTo>
                <a:cubicBezTo>
                  <a:pt x="21683" y="19448"/>
                  <a:pt x="19448" y="21683"/>
                  <a:pt x="16679" y="21683"/>
                </a:cubicBezTo>
                <a:lnTo>
                  <a:pt x="5004" y="21683"/>
                </a:lnTo>
                <a:cubicBezTo>
                  <a:pt x="2269" y="21683"/>
                  <a:pt x="0" y="19448"/>
                  <a:pt x="0" y="16679"/>
                </a:cubicBezTo>
                <a:close/>
              </a:path>
            </a:pathLst>
          </a:custGeom>
          <a:solidFill>
            <a:srgbClr val="AC732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8" name="Google Shape;2318;p43"/>
          <p:cNvSpPr/>
          <p:nvPr/>
        </p:nvSpPr>
        <p:spPr>
          <a:xfrm>
            <a:off x="-3580962" y="-4297900"/>
            <a:ext cx="516225" cy="516225"/>
          </a:xfrm>
          <a:custGeom>
            <a:avLst/>
            <a:gdLst/>
            <a:ahLst/>
            <a:cxnLst/>
            <a:rect l="l" t="t" r="r" b="b"/>
            <a:pathLst>
              <a:path w="20649" h="20649" extrusionOk="0">
                <a:moveTo>
                  <a:pt x="0" y="4771"/>
                </a:moveTo>
                <a:cubicBezTo>
                  <a:pt x="0" y="2135"/>
                  <a:pt x="2135" y="1"/>
                  <a:pt x="4770" y="1"/>
                </a:cubicBezTo>
                <a:lnTo>
                  <a:pt x="15878" y="1"/>
                </a:lnTo>
                <a:cubicBezTo>
                  <a:pt x="18513" y="1"/>
                  <a:pt x="20648" y="2135"/>
                  <a:pt x="20648" y="4771"/>
                </a:cubicBezTo>
                <a:lnTo>
                  <a:pt x="20648" y="15879"/>
                </a:lnTo>
                <a:cubicBezTo>
                  <a:pt x="20648" y="18514"/>
                  <a:pt x="18513" y="20649"/>
                  <a:pt x="15878" y="20649"/>
                </a:cubicBezTo>
                <a:lnTo>
                  <a:pt x="4770" y="20649"/>
                </a:lnTo>
                <a:cubicBezTo>
                  <a:pt x="2135" y="20649"/>
                  <a:pt x="0" y="18514"/>
                  <a:pt x="0" y="15879"/>
                </a:cubicBezTo>
                <a:close/>
              </a:path>
            </a:pathLst>
          </a:custGeom>
          <a:solidFill>
            <a:srgbClr val="F3973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9" name="Google Shape;2319;p43"/>
          <p:cNvSpPr/>
          <p:nvPr/>
        </p:nvSpPr>
        <p:spPr>
          <a:xfrm>
            <a:off x="-3491737" y="-4228350"/>
            <a:ext cx="349450" cy="366725"/>
          </a:xfrm>
          <a:custGeom>
            <a:avLst/>
            <a:gdLst/>
            <a:ahLst/>
            <a:cxnLst/>
            <a:rect l="l" t="t" r="r" b="b"/>
            <a:pathLst>
              <a:path w="13978" h="14669" extrusionOk="0">
                <a:moveTo>
                  <a:pt x="8590" y="1203"/>
                </a:moveTo>
                <a:cubicBezTo>
                  <a:pt x="9451" y="1203"/>
                  <a:pt x="10315" y="1506"/>
                  <a:pt x="11008" y="2122"/>
                </a:cubicBezTo>
                <a:cubicBezTo>
                  <a:pt x="12509" y="3456"/>
                  <a:pt x="12643" y="5758"/>
                  <a:pt x="11308" y="7259"/>
                </a:cubicBezTo>
                <a:cubicBezTo>
                  <a:pt x="10572" y="8067"/>
                  <a:pt x="9575" y="8479"/>
                  <a:pt x="8578" y="8479"/>
                </a:cubicBezTo>
                <a:cubicBezTo>
                  <a:pt x="7722" y="8479"/>
                  <a:pt x="6865" y="8175"/>
                  <a:pt x="6171" y="7559"/>
                </a:cubicBezTo>
                <a:cubicBezTo>
                  <a:pt x="4670" y="6192"/>
                  <a:pt x="4537" y="3923"/>
                  <a:pt x="5871" y="2422"/>
                </a:cubicBezTo>
                <a:cubicBezTo>
                  <a:pt x="6589" y="1614"/>
                  <a:pt x="7588" y="1203"/>
                  <a:pt x="8590" y="1203"/>
                </a:cubicBezTo>
                <a:close/>
                <a:moveTo>
                  <a:pt x="8593" y="0"/>
                </a:moveTo>
                <a:cubicBezTo>
                  <a:pt x="7264" y="0"/>
                  <a:pt x="5939" y="546"/>
                  <a:pt x="4971" y="1622"/>
                </a:cubicBezTo>
                <a:cubicBezTo>
                  <a:pt x="3269" y="3523"/>
                  <a:pt x="3369" y="6425"/>
                  <a:pt x="5137" y="8226"/>
                </a:cubicBezTo>
                <a:lnTo>
                  <a:pt x="4937" y="8493"/>
                </a:lnTo>
                <a:lnTo>
                  <a:pt x="4804" y="8393"/>
                </a:lnTo>
                <a:lnTo>
                  <a:pt x="4670" y="8527"/>
                </a:lnTo>
                <a:cubicBezTo>
                  <a:pt x="4629" y="8499"/>
                  <a:pt x="4593" y="8483"/>
                  <a:pt x="4556" y="8483"/>
                </a:cubicBezTo>
                <a:cubicBezTo>
                  <a:pt x="4504" y="8483"/>
                  <a:pt x="4448" y="8515"/>
                  <a:pt x="4370" y="8593"/>
                </a:cubicBezTo>
                <a:lnTo>
                  <a:pt x="234" y="13197"/>
                </a:lnTo>
                <a:cubicBezTo>
                  <a:pt x="0" y="13463"/>
                  <a:pt x="34" y="13864"/>
                  <a:pt x="301" y="14097"/>
                </a:cubicBezTo>
                <a:lnTo>
                  <a:pt x="768" y="14498"/>
                </a:lnTo>
                <a:cubicBezTo>
                  <a:pt x="880" y="14610"/>
                  <a:pt x="1032" y="14669"/>
                  <a:pt x="1185" y="14669"/>
                </a:cubicBezTo>
                <a:cubicBezTo>
                  <a:pt x="1349" y="14669"/>
                  <a:pt x="1514" y="14602"/>
                  <a:pt x="1635" y="14464"/>
                </a:cubicBezTo>
                <a:lnTo>
                  <a:pt x="5771" y="9861"/>
                </a:lnTo>
                <a:cubicBezTo>
                  <a:pt x="5871" y="9727"/>
                  <a:pt x="5871" y="9627"/>
                  <a:pt x="5805" y="9527"/>
                </a:cubicBezTo>
                <a:lnTo>
                  <a:pt x="5938" y="9394"/>
                </a:lnTo>
                <a:lnTo>
                  <a:pt x="5805" y="9294"/>
                </a:lnTo>
                <a:lnTo>
                  <a:pt x="6105" y="8994"/>
                </a:lnTo>
                <a:cubicBezTo>
                  <a:pt x="6864" y="9452"/>
                  <a:pt x="7720" y="9679"/>
                  <a:pt x="8576" y="9679"/>
                </a:cubicBezTo>
                <a:cubicBezTo>
                  <a:pt x="9901" y="9679"/>
                  <a:pt x="11223" y="9134"/>
                  <a:pt x="12176" y="8060"/>
                </a:cubicBezTo>
                <a:cubicBezTo>
                  <a:pt x="13977" y="6058"/>
                  <a:pt x="13810" y="3023"/>
                  <a:pt x="11809" y="1221"/>
                </a:cubicBezTo>
                <a:cubicBezTo>
                  <a:pt x="10883" y="404"/>
                  <a:pt x="9737" y="0"/>
                  <a:pt x="8593" y="0"/>
                </a:cubicBezTo>
                <a:close/>
              </a:path>
            </a:pathLst>
          </a:custGeom>
          <a:solidFill>
            <a:srgbClr val="60391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0" name="Google Shape;2320;p43"/>
          <p:cNvSpPr/>
          <p:nvPr/>
        </p:nvSpPr>
        <p:spPr>
          <a:xfrm>
            <a:off x="-2845437" y="-4310400"/>
            <a:ext cx="542075" cy="542075"/>
          </a:xfrm>
          <a:custGeom>
            <a:avLst/>
            <a:gdLst/>
            <a:ahLst/>
            <a:cxnLst/>
            <a:rect l="l" t="t" r="r" b="b"/>
            <a:pathLst>
              <a:path w="21683" h="21683" extrusionOk="0">
                <a:moveTo>
                  <a:pt x="0" y="5004"/>
                </a:moveTo>
                <a:cubicBezTo>
                  <a:pt x="0" y="2235"/>
                  <a:pt x="2235" y="0"/>
                  <a:pt x="5004" y="0"/>
                </a:cubicBezTo>
                <a:lnTo>
                  <a:pt x="16679" y="0"/>
                </a:lnTo>
                <a:cubicBezTo>
                  <a:pt x="19447" y="0"/>
                  <a:pt x="21682" y="2235"/>
                  <a:pt x="21682" y="5004"/>
                </a:cubicBezTo>
                <a:lnTo>
                  <a:pt x="21682" y="16679"/>
                </a:lnTo>
                <a:cubicBezTo>
                  <a:pt x="21682" y="19414"/>
                  <a:pt x="19447" y="21682"/>
                  <a:pt x="16679" y="21682"/>
                </a:cubicBezTo>
                <a:lnTo>
                  <a:pt x="5004" y="21682"/>
                </a:lnTo>
                <a:cubicBezTo>
                  <a:pt x="2235" y="21682"/>
                  <a:pt x="0" y="19414"/>
                  <a:pt x="0" y="16679"/>
                </a:cubicBezTo>
                <a:close/>
              </a:path>
            </a:pathLst>
          </a:custGeom>
          <a:solidFill>
            <a:srgbClr val="AC732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1" name="Google Shape;2321;p43"/>
          <p:cNvSpPr/>
          <p:nvPr/>
        </p:nvSpPr>
        <p:spPr>
          <a:xfrm>
            <a:off x="-2845437" y="-4321250"/>
            <a:ext cx="542075" cy="542075"/>
          </a:xfrm>
          <a:custGeom>
            <a:avLst/>
            <a:gdLst/>
            <a:ahLst/>
            <a:cxnLst/>
            <a:rect l="l" t="t" r="r" b="b"/>
            <a:pathLst>
              <a:path w="21683" h="21683" extrusionOk="0">
                <a:moveTo>
                  <a:pt x="0" y="5004"/>
                </a:moveTo>
                <a:cubicBezTo>
                  <a:pt x="0" y="2235"/>
                  <a:pt x="2235" y="1"/>
                  <a:pt x="5004" y="1"/>
                </a:cubicBezTo>
                <a:lnTo>
                  <a:pt x="16679" y="1"/>
                </a:lnTo>
                <a:cubicBezTo>
                  <a:pt x="19447" y="1"/>
                  <a:pt x="21682" y="2235"/>
                  <a:pt x="21682" y="5004"/>
                </a:cubicBezTo>
                <a:lnTo>
                  <a:pt x="21682" y="16679"/>
                </a:lnTo>
                <a:cubicBezTo>
                  <a:pt x="21682" y="19448"/>
                  <a:pt x="19447" y="21683"/>
                  <a:pt x="16679" y="21683"/>
                </a:cubicBezTo>
                <a:lnTo>
                  <a:pt x="5004" y="21683"/>
                </a:lnTo>
                <a:cubicBezTo>
                  <a:pt x="2235" y="21683"/>
                  <a:pt x="0" y="19448"/>
                  <a:pt x="0" y="16679"/>
                </a:cubicBezTo>
                <a:close/>
              </a:path>
            </a:pathLst>
          </a:custGeom>
          <a:solidFill>
            <a:srgbClr val="AC732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2" name="Google Shape;2322;p43"/>
          <p:cNvSpPr/>
          <p:nvPr/>
        </p:nvSpPr>
        <p:spPr>
          <a:xfrm>
            <a:off x="-2832937" y="-4297900"/>
            <a:ext cx="516225" cy="516225"/>
          </a:xfrm>
          <a:custGeom>
            <a:avLst/>
            <a:gdLst/>
            <a:ahLst/>
            <a:cxnLst/>
            <a:rect l="l" t="t" r="r" b="b"/>
            <a:pathLst>
              <a:path w="20649" h="20649" extrusionOk="0">
                <a:moveTo>
                  <a:pt x="1" y="4771"/>
                </a:moveTo>
                <a:cubicBezTo>
                  <a:pt x="1" y="2135"/>
                  <a:pt x="2135" y="1"/>
                  <a:pt x="4771" y="1"/>
                </a:cubicBezTo>
                <a:lnTo>
                  <a:pt x="15879" y="1"/>
                </a:lnTo>
                <a:cubicBezTo>
                  <a:pt x="18514" y="1"/>
                  <a:pt x="20649" y="2135"/>
                  <a:pt x="20649" y="4771"/>
                </a:cubicBezTo>
                <a:lnTo>
                  <a:pt x="20649" y="15879"/>
                </a:lnTo>
                <a:cubicBezTo>
                  <a:pt x="20649" y="18514"/>
                  <a:pt x="18514" y="20649"/>
                  <a:pt x="15879" y="20649"/>
                </a:cubicBezTo>
                <a:lnTo>
                  <a:pt x="4771" y="20649"/>
                </a:lnTo>
                <a:cubicBezTo>
                  <a:pt x="2135" y="20649"/>
                  <a:pt x="1" y="18514"/>
                  <a:pt x="1" y="15879"/>
                </a:cubicBezTo>
                <a:close/>
              </a:path>
            </a:pathLst>
          </a:custGeom>
          <a:solidFill>
            <a:srgbClr val="F3973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3" name="Google Shape;2323;p43"/>
          <p:cNvSpPr/>
          <p:nvPr/>
        </p:nvSpPr>
        <p:spPr>
          <a:xfrm>
            <a:off x="-2701187" y="-4252600"/>
            <a:ext cx="254375" cy="382675"/>
          </a:xfrm>
          <a:custGeom>
            <a:avLst/>
            <a:gdLst/>
            <a:ahLst/>
            <a:cxnLst/>
            <a:rect l="l" t="t" r="r" b="b"/>
            <a:pathLst>
              <a:path w="10175" h="15307" extrusionOk="0">
                <a:moveTo>
                  <a:pt x="6681" y="1167"/>
                </a:moveTo>
                <a:cubicBezTo>
                  <a:pt x="6983" y="1167"/>
                  <a:pt x="7289" y="1238"/>
                  <a:pt x="7573" y="1391"/>
                </a:cubicBezTo>
                <a:cubicBezTo>
                  <a:pt x="8474" y="1858"/>
                  <a:pt x="8841" y="3025"/>
                  <a:pt x="8374" y="3959"/>
                </a:cubicBezTo>
                <a:cubicBezTo>
                  <a:pt x="8025" y="4610"/>
                  <a:pt x="7368" y="4969"/>
                  <a:pt x="6686" y="4969"/>
                </a:cubicBezTo>
                <a:cubicBezTo>
                  <a:pt x="6390" y="4969"/>
                  <a:pt x="6088" y="4901"/>
                  <a:pt x="5805" y="4760"/>
                </a:cubicBezTo>
                <a:cubicBezTo>
                  <a:pt x="4871" y="4260"/>
                  <a:pt x="4504" y="3125"/>
                  <a:pt x="5005" y="2191"/>
                </a:cubicBezTo>
                <a:cubicBezTo>
                  <a:pt x="5329" y="1542"/>
                  <a:pt x="5993" y="1167"/>
                  <a:pt x="6681" y="1167"/>
                </a:cubicBezTo>
                <a:close/>
                <a:moveTo>
                  <a:pt x="6687" y="1"/>
                </a:moveTo>
                <a:cubicBezTo>
                  <a:pt x="5578" y="1"/>
                  <a:pt x="4506" y="610"/>
                  <a:pt x="3970" y="1658"/>
                </a:cubicBezTo>
                <a:cubicBezTo>
                  <a:pt x="3337" y="2825"/>
                  <a:pt x="3570" y="4226"/>
                  <a:pt x="4404" y="5127"/>
                </a:cubicBezTo>
                <a:cubicBezTo>
                  <a:pt x="4404" y="5160"/>
                  <a:pt x="4404" y="5160"/>
                  <a:pt x="4371" y="5160"/>
                </a:cubicBezTo>
                <a:lnTo>
                  <a:pt x="4104" y="5727"/>
                </a:lnTo>
                <a:cubicBezTo>
                  <a:pt x="3970" y="5961"/>
                  <a:pt x="4037" y="6294"/>
                  <a:pt x="4237" y="6461"/>
                </a:cubicBezTo>
                <a:lnTo>
                  <a:pt x="168" y="14233"/>
                </a:lnTo>
                <a:cubicBezTo>
                  <a:pt x="1" y="14567"/>
                  <a:pt x="134" y="14934"/>
                  <a:pt x="435" y="15101"/>
                </a:cubicBezTo>
                <a:lnTo>
                  <a:pt x="668" y="15234"/>
                </a:lnTo>
                <a:cubicBezTo>
                  <a:pt x="767" y="15284"/>
                  <a:pt x="869" y="15307"/>
                  <a:pt x="968" y="15307"/>
                </a:cubicBezTo>
                <a:cubicBezTo>
                  <a:pt x="1202" y="15307"/>
                  <a:pt x="1418" y="15178"/>
                  <a:pt x="1535" y="14967"/>
                </a:cubicBezTo>
                <a:lnTo>
                  <a:pt x="1802" y="14467"/>
                </a:lnTo>
                <a:cubicBezTo>
                  <a:pt x="1854" y="14484"/>
                  <a:pt x="1908" y="14492"/>
                  <a:pt x="1962" y="14492"/>
                </a:cubicBezTo>
                <a:cubicBezTo>
                  <a:pt x="2119" y="14492"/>
                  <a:pt x="2279" y="14424"/>
                  <a:pt x="2403" y="14300"/>
                </a:cubicBezTo>
                <a:lnTo>
                  <a:pt x="4004" y="15134"/>
                </a:lnTo>
                <a:lnTo>
                  <a:pt x="4337" y="14467"/>
                </a:lnTo>
                <a:lnTo>
                  <a:pt x="2770" y="13666"/>
                </a:lnTo>
                <a:lnTo>
                  <a:pt x="2870" y="13466"/>
                </a:lnTo>
                <a:lnTo>
                  <a:pt x="4437" y="14267"/>
                </a:lnTo>
                <a:lnTo>
                  <a:pt x="4771" y="13600"/>
                </a:lnTo>
                <a:lnTo>
                  <a:pt x="3203" y="12799"/>
                </a:lnTo>
                <a:lnTo>
                  <a:pt x="3303" y="12599"/>
                </a:lnTo>
                <a:lnTo>
                  <a:pt x="4871" y="13433"/>
                </a:lnTo>
                <a:lnTo>
                  <a:pt x="5238" y="12766"/>
                </a:lnTo>
                <a:lnTo>
                  <a:pt x="3637" y="11932"/>
                </a:lnTo>
                <a:cubicBezTo>
                  <a:pt x="3670" y="11698"/>
                  <a:pt x="3604" y="11465"/>
                  <a:pt x="3403" y="11331"/>
                </a:cubicBezTo>
                <a:lnTo>
                  <a:pt x="5572" y="7195"/>
                </a:lnTo>
                <a:cubicBezTo>
                  <a:pt x="5617" y="7206"/>
                  <a:pt x="5664" y="7212"/>
                  <a:pt x="5711" y="7212"/>
                </a:cubicBezTo>
                <a:cubicBezTo>
                  <a:pt x="5937" y="7212"/>
                  <a:pt x="6162" y="7082"/>
                  <a:pt x="6272" y="6861"/>
                </a:cubicBezTo>
                <a:lnTo>
                  <a:pt x="6572" y="6328"/>
                </a:lnTo>
                <a:cubicBezTo>
                  <a:pt x="6606" y="6261"/>
                  <a:pt x="6606" y="6194"/>
                  <a:pt x="6639" y="6161"/>
                </a:cubicBezTo>
                <a:cubicBezTo>
                  <a:pt x="7740" y="6161"/>
                  <a:pt x="8841" y="5560"/>
                  <a:pt x="9408" y="4493"/>
                </a:cubicBezTo>
                <a:cubicBezTo>
                  <a:pt x="10175" y="2992"/>
                  <a:pt x="9608" y="1124"/>
                  <a:pt x="8107" y="357"/>
                </a:cubicBezTo>
                <a:cubicBezTo>
                  <a:pt x="7653" y="115"/>
                  <a:pt x="7167" y="1"/>
                  <a:pt x="6687" y="1"/>
                </a:cubicBezTo>
                <a:close/>
              </a:path>
            </a:pathLst>
          </a:custGeom>
          <a:solidFill>
            <a:srgbClr val="60391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4" name="Google Shape;2324;p43"/>
          <p:cNvSpPr/>
          <p:nvPr/>
        </p:nvSpPr>
        <p:spPr>
          <a:xfrm>
            <a:off x="-2612787" y="-4252875"/>
            <a:ext cx="162650" cy="416150"/>
          </a:xfrm>
          <a:custGeom>
            <a:avLst/>
            <a:gdLst/>
            <a:ahLst/>
            <a:cxnLst/>
            <a:rect l="l" t="t" r="r" b="b"/>
            <a:pathLst>
              <a:path w="6506" h="16646" extrusionOk="0">
                <a:moveTo>
                  <a:pt x="3103" y="1168"/>
                </a:moveTo>
                <a:cubicBezTo>
                  <a:pt x="4137" y="1168"/>
                  <a:pt x="5004" y="2002"/>
                  <a:pt x="5004" y="3036"/>
                </a:cubicBezTo>
                <a:cubicBezTo>
                  <a:pt x="5038" y="4104"/>
                  <a:pt x="4204" y="4971"/>
                  <a:pt x="3136" y="4971"/>
                </a:cubicBezTo>
                <a:cubicBezTo>
                  <a:pt x="3116" y="4972"/>
                  <a:pt x="3096" y="4972"/>
                  <a:pt x="3076" y="4972"/>
                </a:cubicBezTo>
                <a:cubicBezTo>
                  <a:pt x="2069" y="4972"/>
                  <a:pt x="1235" y="4150"/>
                  <a:pt x="1235" y="3103"/>
                </a:cubicBezTo>
                <a:cubicBezTo>
                  <a:pt x="1202" y="2069"/>
                  <a:pt x="2036" y="1202"/>
                  <a:pt x="3103" y="1168"/>
                </a:cubicBezTo>
                <a:close/>
                <a:moveTo>
                  <a:pt x="3131" y="0"/>
                </a:moveTo>
                <a:cubicBezTo>
                  <a:pt x="3110" y="0"/>
                  <a:pt x="3090" y="0"/>
                  <a:pt x="3070" y="1"/>
                </a:cubicBezTo>
                <a:cubicBezTo>
                  <a:pt x="1368" y="34"/>
                  <a:pt x="1" y="1435"/>
                  <a:pt x="34" y="3136"/>
                </a:cubicBezTo>
                <a:cubicBezTo>
                  <a:pt x="68" y="4437"/>
                  <a:pt x="935" y="5571"/>
                  <a:pt x="2102" y="5972"/>
                </a:cubicBezTo>
                <a:cubicBezTo>
                  <a:pt x="2102" y="6005"/>
                  <a:pt x="2102" y="6005"/>
                  <a:pt x="2102" y="6005"/>
                </a:cubicBezTo>
                <a:lnTo>
                  <a:pt x="2102" y="6639"/>
                </a:lnTo>
                <a:cubicBezTo>
                  <a:pt x="2102" y="6939"/>
                  <a:pt x="2302" y="7173"/>
                  <a:pt x="2569" y="7239"/>
                </a:cubicBezTo>
                <a:lnTo>
                  <a:pt x="2703" y="16012"/>
                </a:lnTo>
                <a:cubicBezTo>
                  <a:pt x="2703" y="16346"/>
                  <a:pt x="3003" y="16646"/>
                  <a:pt x="3370" y="16646"/>
                </a:cubicBezTo>
                <a:lnTo>
                  <a:pt x="3603" y="16646"/>
                </a:lnTo>
                <a:cubicBezTo>
                  <a:pt x="3970" y="16613"/>
                  <a:pt x="4237" y="16346"/>
                  <a:pt x="4237" y="15979"/>
                </a:cubicBezTo>
                <a:lnTo>
                  <a:pt x="4237" y="15412"/>
                </a:lnTo>
                <a:cubicBezTo>
                  <a:pt x="4437" y="15378"/>
                  <a:pt x="4637" y="15212"/>
                  <a:pt x="4704" y="14978"/>
                </a:cubicBezTo>
                <a:lnTo>
                  <a:pt x="6505" y="14945"/>
                </a:lnTo>
                <a:lnTo>
                  <a:pt x="6472" y="14211"/>
                </a:lnTo>
                <a:lnTo>
                  <a:pt x="4704" y="14244"/>
                </a:lnTo>
                <a:lnTo>
                  <a:pt x="4704" y="14011"/>
                </a:lnTo>
                <a:lnTo>
                  <a:pt x="6472" y="13977"/>
                </a:lnTo>
                <a:lnTo>
                  <a:pt x="6472" y="13244"/>
                </a:lnTo>
                <a:lnTo>
                  <a:pt x="4704" y="13277"/>
                </a:lnTo>
                <a:lnTo>
                  <a:pt x="4704" y="13043"/>
                </a:lnTo>
                <a:lnTo>
                  <a:pt x="6472" y="13010"/>
                </a:lnTo>
                <a:lnTo>
                  <a:pt x="6439" y="12276"/>
                </a:lnTo>
                <a:lnTo>
                  <a:pt x="4637" y="12310"/>
                </a:lnTo>
                <a:cubicBezTo>
                  <a:pt x="4571" y="12076"/>
                  <a:pt x="4404" y="11909"/>
                  <a:pt x="4170" y="11909"/>
                </a:cubicBezTo>
                <a:lnTo>
                  <a:pt x="4104" y="7206"/>
                </a:lnTo>
                <a:cubicBezTo>
                  <a:pt x="4371" y="7139"/>
                  <a:pt x="4571" y="6906"/>
                  <a:pt x="4571" y="6606"/>
                </a:cubicBezTo>
                <a:lnTo>
                  <a:pt x="4571" y="5972"/>
                </a:lnTo>
                <a:cubicBezTo>
                  <a:pt x="4571" y="5905"/>
                  <a:pt x="4571" y="5872"/>
                  <a:pt x="4537" y="5805"/>
                </a:cubicBezTo>
                <a:cubicBezTo>
                  <a:pt x="5538" y="5271"/>
                  <a:pt x="6205" y="4237"/>
                  <a:pt x="6205" y="3036"/>
                </a:cubicBezTo>
                <a:cubicBezTo>
                  <a:pt x="6172" y="1355"/>
                  <a:pt x="4804" y="0"/>
                  <a:pt x="3131" y="0"/>
                </a:cubicBezTo>
                <a:close/>
              </a:path>
            </a:pathLst>
          </a:custGeom>
          <a:solidFill>
            <a:srgbClr val="60391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5" name="Google Shape;2325;p43"/>
          <p:cNvSpPr/>
          <p:nvPr/>
        </p:nvSpPr>
        <p:spPr>
          <a:xfrm>
            <a:off x="-2097412" y="-4310400"/>
            <a:ext cx="542075" cy="542075"/>
          </a:xfrm>
          <a:custGeom>
            <a:avLst/>
            <a:gdLst/>
            <a:ahLst/>
            <a:cxnLst/>
            <a:rect l="l" t="t" r="r" b="b"/>
            <a:pathLst>
              <a:path w="21683" h="21683" extrusionOk="0">
                <a:moveTo>
                  <a:pt x="1" y="5004"/>
                </a:moveTo>
                <a:cubicBezTo>
                  <a:pt x="1" y="2235"/>
                  <a:pt x="2235" y="0"/>
                  <a:pt x="5004" y="0"/>
                </a:cubicBezTo>
                <a:lnTo>
                  <a:pt x="16679" y="0"/>
                </a:lnTo>
                <a:cubicBezTo>
                  <a:pt x="19448" y="0"/>
                  <a:pt x="21683" y="2235"/>
                  <a:pt x="21683" y="5004"/>
                </a:cubicBezTo>
                <a:lnTo>
                  <a:pt x="21683" y="16679"/>
                </a:lnTo>
                <a:cubicBezTo>
                  <a:pt x="21683" y="19414"/>
                  <a:pt x="19448" y="21682"/>
                  <a:pt x="16679" y="21682"/>
                </a:cubicBezTo>
                <a:lnTo>
                  <a:pt x="5004" y="21682"/>
                </a:lnTo>
                <a:cubicBezTo>
                  <a:pt x="2235" y="21682"/>
                  <a:pt x="1" y="19414"/>
                  <a:pt x="1" y="16679"/>
                </a:cubicBezTo>
                <a:close/>
              </a:path>
            </a:pathLst>
          </a:custGeom>
          <a:solidFill>
            <a:srgbClr val="AC732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6" name="Google Shape;2326;p43"/>
          <p:cNvSpPr/>
          <p:nvPr/>
        </p:nvSpPr>
        <p:spPr>
          <a:xfrm>
            <a:off x="-2097412" y="-4321250"/>
            <a:ext cx="542075" cy="542075"/>
          </a:xfrm>
          <a:custGeom>
            <a:avLst/>
            <a:gdLst/>
            <a:ahLst/>
            <a:cxnLst/>
            <a:rect l="l" t="t" r="r" b="b"/>
            <a:pathLst>
              <a:path w="21683" h="21683" extrusionOk="0">
                <a:moveTo>
                  <a:pt x="1" y="5004"/>
                </a:moveTo>
                <a:cubicBezTo>
                  <a:pt x="1" y="2235"/>
                  <a:pt x="2235" y="1"/>
                  <a:pt x="5004" y="1"/>
                </a:cubicBezTo>
                <a:lnTo>
                  <a:pt x="16679" y="1"/>
                </a:lnTo>
                <a:cubicBezTo>
                  <a:pt x="19448" y="1"/>
                  <a:pt x="21683" y="2235"/>
                  <a:pt x="21683" y="5004"/>
                </a:cubicBezTo>
                <a:lnTo>
                  <a:pt x="21683" y="16679"/>
                </a:lnTo>
                <a:cubicBezTo>
                  <a:pt x="21683" y="19448"/>
                  <a:pt x="19448" y="21683"/>
                  <a:pt x="16679" y="21683"/>
                </a:cubicBezTo>
                <a:lnTo>
                  <a:pt x="5004" y="21683"/>
                </a:lnTo>
                <a:cubicBezTo>
                  <a:pt x="2235" y="21683"/>
                  <a:pt x="1" y="19448"/>
                  <a:pt x="1" y="16679"/>
                </a:cubicBezTo>
                <a:close/>
              </a:path>
            </a:pathLst>
          </a:custGeom>
          <a:solidFill>
            <a:srgbClr val="AC732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7" name="Google Shape;2327;p43"/>
          <p:cNvSpPr/>
          <p:nvPr/>
        </p:nvSpPr>
        <p:spPr>
          <a:xfrm>
            <a:off x="-2084062" y="-4297900"/>
            <a:ext cx="515375" cy="516225"/>
          </a:xfrm>
          <a:custGeom>
            <a:avLst/>
            <a:gdLst/>
            <a:ahLst/>
            <a:cxnLst/>
            <a:rect l="l" t="t" r="r" b="b"/>
            <a:pathLst>
              <a:path w="20615" h="20649" extrusionOk="0">
                <a:moveTo>
                  <a:pt x="0" y="4771"/>
                </a:moveTo>
                <a:cubicBezTo>
                  <a:pt x="0" y="2135"/>
                  <a:pt x="2135" y="1"/>
                  <a:pt x="4737" y="1"/>
                </a:cubicBezTo>
                <a:lnTo>
                  <a:pt x="15845" y="1"/>
                </a:lnTo>
                <a:cubicBezTo>
                  <a:pt x="18480" y="1"/>
                  <a:pt x="20615" y="2135"/>
                  <a:pt x="20615" y="4771"/>
                </a:cubicBezTo>
                <a:lnTo>
                  <a:pt x="20615" y="15879"/>
                </a:lnTo>
                <a:cubicBezTo>
                  <a:pt x="20615" y="18514"/>
                  <a:pt x="18480" y="20649"/>
                  <a:pt x="15845" y="20649"/>
                </a:cubicBezTo>
                <a:lnTo>
                  <a:pt x="4737" y="20649"/>
                </a:lnTo>
                <a:cubicBezTo>
                  <a:pt x="2102" y="20649"/>
                  <a:pt x="0" y="18514"/>
                  <a:pt x="0" y="15879"/>
                </a:cubicBezTo>
                <a:close/>
              </a:path>
            </a:pathLst>
          </a:custGeom>
          <a:solidFill>
            <a:srgbClr val="F3973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8" name="Google Shape;2328;p43"/>
          <p:cNvSpPr/>
          <p:nvPr/>
        </p:nvSpPr>
        <p:spPr>
          <a:xfrm>
            <a:off x="-1941462" y="-4231175"/>
            <a:ext cx="230175" cy="179300"/>
          </a:xfrm>
          <a:custGeom>
            <a:avLst/>
            <a:gdLst/>
            <a:ahLst/>
            <a:cxnLst/>
            <a:rect l="l" t="t" r="r" b="b"/>
            <a:pathLst>
              <a:path w="9207" h="7172" extrusionOk="0">
                <a:moveTo>
                  <a:pt x="2035" y="0"/>
                </a:moveTo>
                <a:cubicBezTo>
                  <a:pt x="901" y="0"/>
                  <a:pt x="0" y="901"/>
                  <a:pt x="0" y="2035"/>
                </a:cubicBezTo>
                <a:lnTo>
                  <a:pt x="0" y="7172"/>
                </a:lnTo>
                <a:lnTo>
                  <a:pt x="1168" y="7172"/>
                </a:lnTo>
                <a:lnTo>
                  <a:pt x="1168" y="2035"/>
                </a:lnTo>
                <a:cubicBezTo>
                  <a:pt x="1168" y="1535"/>
                  <a:pt x="1535" y="1168"/>
                  <a:pt x="2035" y="1168"/>
                </a:cubicBezTo>
                <a:lnTo>
                  <a:pt x="7172" y="1168"/>
                </a:lnTo>
                <a:cubicBezTo>
                  <a:pt x="7639" y="1168"/>
                  <a:pt x="8039" y="1535"/>
                  <a:pt x="8039" y="2035"/>
                </a:cubicBezTo>
                <a:lnTo>
                  <a:pt x="8039" y="7172"/>
                </a:lnTo>
                <a:lnTo>
                  <a:pt x="9207" y="7172"/>
                </a:lnTo>
                <a:lnTo>
                  <a:pt x="9207" y="2035"/>
                </a:lnTo>
                <a:cubicBezTo>
                  <a:pt x="9207" y="901"/>
                  <a:pt x="8306" y="0"/>
                  <a:pt x="7172" y="0"/>
                </a:cubicBezTo>
                <a:close/>
              </a:path>
            </a:pathLst>
          </a:custGeom>
          <a:solidFill>
            <a:srgbClr val="60391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9" name="Google Shape;2329;p43"/>
          <p:cNvSpPr/>
          <p:nvPr/>
        </p:nvSpPr>
        <p:spPr>
          <a:xfrm>
            <a:off x="-1964812" y="-4093575"/>
            <a:ext cx="276875" cy="234350"/>
          </a:xfrm>
          <a:custGeom>
            <a:avLst/>
            <a:gdLst/>
            <a:ahLst/>
            <a:cxnLst/>
            <a:rect l="l" t="t" r="r" b="b"/>
            <a:pathLst>
              <a:path w="11075" h="9374" extrusionOk="0">
                <a:moveTo>
                  <a:pt x="5538" y="2235"/>
                </a:moveTo>
                <a:cubicBezTo>
                  <a:pt x="6338" y="2235"/>
                  <a:pt x="6972" y="2869"/>
                  <a:pt x="6972" y="3669"/>
                </a:cubicBezTo>
                <a:cubicBezTo>
                  <a:pt x="6972" y="4236"/>
                  <a:pt x="6638" y="4737"/>
                  <a:pt x="6171" y="4970"/>
                </a:cubicBezTo>
                <a:lnTo>
                  <a:pt x="6405" y="8106"/>
                </a:lnTo>
                <a:lnTo>
                  <a:pt x="4670" y="8106"/>
                </a:lnTo>
                <a:lnTo>
                  <a:pt x="4904" y="4970"/>
                </a:lnTo>
                <a:cubicBezTo>
                  <a:pt x="4437" y="4737"/>
                  <a:pt x="4103" y="4270"/>
                  <a:pt x="4103" y="3669"/>
                </a:cubicBezTo>
                <a:cubicBezTo>
                  <a:pt x="4103" y="2869"/>
                  <a:pt x="4737" y="2235"/>
                  <a:pt x="5538" y="2235"/>
                </a:cubicBezTo>
                <a:close/>
                <a:moveTo>
                  <a:pt x="2002" y="0"/>
                </a:moveTo>
                <a:cubicBezTo>
                  <a:pt x="901" y="0"/>
                  <a:pt x="0" y="901"/>
                  <a:pt x="0" y="2001"/>
                </a:cubicBezTo>
                <a:lnTo>
                  <a:pt x="0" y="7405"/>
                </a:lnTo>
                <a:cubicBezTo>
                  <a:pt x="0" y="8506"/>
                  <a:pt x="901" y="9373"/>
                  <a:pt x="2002" y="9373"/>
                </a:cubicBezTo>
                <a:lnTo>
                  <a:pt x="9073" y="9373"/>
                </a:lnTo>
                <a:cubicBezTo>
                  <a:pt x="10174" y="9373"/>
                  <a:pt x="11075" y="8506"/>
                  <a:pt x="11075" y="7405"/>
                </a:cubicBezTo>
                <a:lnTo>
                  <a:pt x="11075" y="2001"/>
                </a:lnTo>
                <a:cubicBezTo>
                  <a:pt x="11075" y="901"/>
                  <a:pt x="10174" y="0"/>
                  <a:pt x="9073" y="0"/>
                </a:cubicBezTo>
                <a:close/>
              </a:path>
            </a:pathLst>
          </a:custGeom>
          <a:solidFill>
            <a:srgbClr val="60391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0" name="Google Shape;2330;p43"/>
          <p:cNvSpPr/>
          <p:nvPr/>
        </p:nvSpPr>
        <p:spPr>
          <a:xfrm>
            <a:off x="5056150" y="2298150"/>
            <a:ext cx="3429000" cy="5466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82875" tIns="91425" rIns="13715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Jupiter is a gas giant and actually also the biggest planet in the Solar System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31" name="Google Shape;2331;p43"/>
          <p:cNvSpPr/>
          <p:nvPr/>
        </p:nvSpPr>
        <p:spPr>
          <a:xfrm>
            <a:off x="5056150" y="3116376"/>
            <a:ext cx="3429000" cy="5466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82875" tIns="91425" rIns="13715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Saturn is a gas giant in the Solar System, composed mostly of hydrogen and helium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32" name="Google Shape;2332;p43"/>
          <p:cNvSpPr/>
          <p:nvPr/>
        </p:nvSpPr>
        <p:spPr>
          <a:xfrm>
            <a:off x="5056150" y="3933425"/>
            <a:ext cx="3429000" cy="5466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82875" tIns="91425" rIns="13715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Venus has a beautiful name, but it’s extremely hot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33" name="Google Shape;2333;p43"/>
          <p:cNvSpPr/>
          <p:nvPr/>
        </p:nvSpPr>
        <p:spPr>
          <a:xfrm>
            <a:off x="4819200" y="2297159"/>
            <a:ext cx="547291" cy="546636"/>
          </a:xfrm>
          <a:custGeom>
            <a:avLst/>
            <a:gdLst/>
            <a:ahLst/>
            <a:cxnLst/>
            <a:rect l="l" t="t" r="r" b="b"/>
            <a:pathLst>
              <a:path w="27554" h="27521" extrusionOk="0">
                <a:moveTo>
                  <a:pt x="27553" y="13777"/>
                </a:moveTo>
                <a:cubicBezTo>
                  <a:pt x="27553" y="21349"/>
                  <a:pt x="21382" y="27520"/>
                  <a:pt x="13777" y="27520"/>
                </a:cubicBezTo>
                <a:cubicBezTo>
                  <a:pt x="6171" y="27520"/>
                  <a:pt x="0" y="21349"/>
                  <a:pt x="0" y="13777"/>
                </a:cubicBezTo>
                <a:cubicBezTo>
                  <a:pt x="0" y="6172"/>
                  <a:pt x="6171" y="1"/>
                  <a:pt x="13777" y="1"/>
                </a:cubicBezTo>
                <a:cubicBezTo>
                  <a:pt x="21382" y="1"/>
                  <a:pt x="27553" y="6172"/>
                  <a:pt x="27553" y="13777"/>
                </a:cubicBezTo>
                <a:close/>
              </a:path>
            </a:pathLst>
          </a:custGeom>
          <a:solidFill>
            <a:srgbClr val="0348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5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1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334" name="Google Shape;2334;p43"/>
          <p:cNvSpPr/>
          <p:nvPr/>
        </p:nvSpPr>
        <p:spPr>
          <a:xfrm>
            <a:off x="4819200" y="3114189"/>
            <a:ext cx="547291" cy="546616"/>
          </a:xfrm>
          <a:custGeom>
            <a:avLst/>
            <a:gdLst/>
            <a:ahLst/>
            <a:cxnLst/>
            <a:rect l="l" t="t" r="r" b="b"/>
            <a:pathLst>
              <a:path w="27554" h="27520" extrusionOk="0">
                <a:moveTo>
                  <a:pt x="27553" y="13777"/>
                </a:moveTo>
                <a:cubicBezTo>
                  <a:pt x="27553" y="21349"/>
                  <a:pt x="21382" y="27520"/>
                  <a:pt x="13777" y="27520"/>
                </a:cubicBezTo>
                <a:cubicBezTo>
                  <a:pt x="6171" y="27520"/>
                  <a:pt x="0" y="21349"/>
                  <a:pt x="0" y="13777"/>
                </a:cubicBezTo>
                <a:cubicBezTo>
                  <a:pt x="0" y="6171"/>
                  <a:pt x="6171" y="0"/>
                  <a:pt x="13777" y="0"/>
                </a:cubicBezTo>
                <a:cubicBezTo>
                  <a:pt x="21382" y="0"/>
                  <a:pt x="27553" y="6171"/>
                  <a:pt x="27553" y="1377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5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2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335" name="Google Shape;2335;p43"/>
          <p:cNvSpPr/>
          <p:nvPr/>
        </p:nvSpPr>
        <p:spPr>
          <a:xfrm>
            <a:off x="4819200" y="3930117"/>
            <a:ext cx="547291" cy="546636"/>
          </a:xfrm>
          <a:custGeom>
            <a:avLst/>
            <a:gdLst/>
            <a:ahLst/>
            <a:cxnLst/>
            <a:rect l="l" t="t" r="r" b="b"/>
            <a:pathLst>
              <a:path w="27554" h="27521" extrusionOk="0">
                <a:moveTo>
                  <a:pt x="27553" y="13777"/>
                </a:moveTo>
                <a:cubicBezTo>
                  <a:pt x="27553" y="21349"/>
                  <a:pt x="21382" y="27520"/>
                  <a:pt x="13777" y="27520"/>
                </a:cubicBezTo>
                <a:cubicBezTo>
                  <a:pt x="6171" y="27520"/>
                  <a:pt x="0" y="21349"/>
                  <a:pt x="0" y="13777"/>
                </a:cubicBezTo>
                <a:cubicBezTo>
                  <a:pt x="0" y="6172"/>
                  <a:pt x="6171" y="0"/>
                  <a:pt x="13777" y="0"/>
                </a:cubicBezTo>
                <a:cubicBezTo>
                  <a:pt x="21382" y="0"/>
                  <a:pt x="27553" y="6172"/>
                  <a:pt x="27553" y="1377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5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3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336" name="Google Shape;2336;p43"/>
          <p:cNvSpPr txBox="1"/>
          <p:nvPr/>
        </p:nvSpPr>
        <p:spPr>
          <a:xfrm>
            <a:off x="4819200" y="1360690"/>
            <a:ext cx="3666000" cy="5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latin typeface="Roboto"/>
                <a:ea typeface="Roboto"/>
                <a:cs typeface="Roboto"/>
                <a:sym typeface="Roboto"/>
              </a:rPr>
              <a:t>Mercury is the closest planet to the Sun and also is the smallest one in the Solar System:</a:t>
            </a:r>
            <a:endParaRPr sz="1200" dirty="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277" y="780416"/>
            <a:ext cx="3205655" cy="3854902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2" name="Google Shape;1132;p30"/>
          <p:cNvSpPr txBox="1">
            <a:spLocks noGrp="1"/>
          </p:cNvSpPr>
          <p:nvPr>
            <p:ph type="title"/>
          </p:nvPr>
        </p:nvSpPr>
        <p:spPr>
          <a:xfrm>
            <a:off x="1239353" y="227583"/>
            <a:ext cx="6768900" cy="65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3485B"/>
                </a:solidFill>
              </a:rPr>
              <a:t>Real Estate Infographics</a:t>
            </a:r>
            <a:endParaRPr dirty="0">
              <a:solidFill>
                <a:srgbClr val="03485B"/>
              </a:solidFill>
            </a:endParaRPr>
          </a:p>
        </p:txBody>
      </p:sp>
      <p:sp>
        <p:nvSpPr>
          <p:cNvPr id="1331" name="Google Shape;1331;p30"/>
          <p:cNvSpPr/>
          <p:nvPr/>
        </p:nvSpPr>
        <p:spPr>
          <a:xfrm>
            <a:off x="1912112" y="2370175"/>
            <a:ext cx="1433871" cy="2300395"/>
          </a:xfrm>
          <a:custGeom>
            <a:avLst/>
            <a:gdLst/>
            <a:ahLst/>
            <a:cxnLst/>
            <a:rect l="l" t="t" r="r" b="b"/>
            <a:pathLst>
              <a:path w="84395" h="135397" fill="none" extrusionOk="0">
                <a:moveTo>
                  <a:pt x="1" y="0"/>
                </a:moveTo>
                <a:lnTo>
                  <a:pt x="54106" y="0"/>
                </a:lnTo>
                <a:lnTo>
                  <a:pt x="84394" y="135397"/>
                </a:lnTo>
              </a:path>
            </a:pathLst>
          </a:custGeom>
          <a:noFill/>
          <a:ln w="19050" cap="flat" cmpd="sng">
            <a:solidFill>
              <a:srgbClr val="03485B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2" name="Google Shape;1332;p30"/>
          <p:cNvSpPr/>
          <p:nvPr/>
        </p:nvSpPr>
        <p:spPr>
          <a:xfrm rot="10800000" flipH="1">
            <a:off x="5920998" y="3452247"/>
            <a:ext cx="1179395" cy="1089297"/>
          </a:xfrm>
          <a:custGeom>
            <a:avLst/>
            <a:gdLst/>
            <a:ahLst/>
            <a:cxnLst/>
            <a:rect l="l" t="t" r="r" b="b"/>
            <a:pathLst>
              <a:path w="69417" h="64114" fill="none" extrusionOk="0">
                <a:moveTo>
                  <a:pt x="1" y="1"/>
                </a:moveTo>
                <a:lnTo>
                  <a:pt x="21383" y="64114"/>
                </a:lnTo>
                <a:lnTo>
                  <a:pt x="69417" y="64114"/>
                </a:lnTo>
              </a:path>
            </a:pathLst>
          </a:custGeom>
          <a:noFill/>
          <a:ln w="19050" cap="flat" cmpd="sng">
            <a:solidFill>
              <a:srgbClr val="03485B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3" name="Google Shape;1333;p30"/>
          <p:cNvSpPr txBox="1"/>
          <p:nvPr/>
        </p:nvSpPr>
        <p:spPr>
          <a:xfrm>
            <a:off x="6740500" y="2735250"/>
            <a:ext cx="1796100" cy="56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 b="1">
                <a:solidFill>
                  <a:srgbClr val="FFC000"/>
                </a:solidFill>
                <a:latin typeface="Roboto"/>
                <a:ea typeface="Roboto"/>
                <a:cs typeface="Roboto"/>
                <a:sym typeface="Roboto"/>
              </a:rPr>
              <a:t>42%</a:t>
            </a:r>
            <a:endParaRPr sz="5000" b="1">
              <a:solidFill>
                <a:srgbClr val="FFC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34" name="Google Shape;1334;p30"/>
          <p:cNvSpPr txBox="1"/>
          <p:nvPr/>
        </p:nvSpPr>
        <p:spPr>
          <a:xfrm>
            <a:off x="6750450" y="3514625"/>
            <a:ext cx="1796100" cy="8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Despite being red, Mars is a cold place. It’s full of iron oxide dust and it has a reddish cast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r" rtl="0">
              <a:spcBef>
                <a:spcPts val="1600"/>
              </a:spcBef>
              <a:spcAft>
                <a:spcPts val="1600"/>
              </a:spcAft>
              <a:buNone/>
            </a:pP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35" name="Google Shape;1335;p30"/>
          <p:cNvSpPr txBox="1"/>
          <p:nvPr/>
        </p:nvSpPr>
        <p:spPr>
          <a:xfrm>
            <a:off x="597450" y="2430418"/>
            <a:ext cx="1796100" cy="8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latin typeface="Roboto"/>
                <a:ea typeface="Roboto"/>
                <a:cs typeface="Roboto"/>
                <a:sym typeface="Roboto"/>
              </a:rPr>
              <a:t>Jupiter is a gas giant and also the biggest planet in the entire Solar System</a:t>
            </a:r>
            <a:endParaRPr sz="1200" dirty="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200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36" name="Google Shape;1336;p30"/>
          <p:cNvSpPr txBox="1"/>
          <p:nvPr/>
        </p:nvSpPr>
        <p:spPr>
          <a:xfrm>
            <a:off x="581575" y="1554143"/>
            <a:ext cx="1796100" cy="68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 b="1" dirty="0">
                <a:solidFill>
                  <a:srgbClr val="FFC000"/>
                </a:solidFill>
                <a:latin typeface="Roboto"/>
                <a:ea typeface="Roboto"/>
                <a:cs typeface="Roboto"/>
                <a:sym typeface="Roboto"/>
              </a:rPr>
              <a:t>58%</a:t>
            </a:r>
            <a:endParaRPr sz="5000" b="1" dirty="0">
              <a:solidFill>
                <a:srgbClr val="FFC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4776" y="2122242"/>
            <a:ext cx="2917429" cy="2660009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7" name="Google Shape;877;p52"/>
          <p:cNvGrpSpPr/>
          <p:nvPr/>
        </p:nvGrpSpPr>
        <p:grpSpPr>
          <a:xfrm>
            <a:off x="713243" y="1669250"/>
            <a:ext cx="7717472" cy="2559900"/>
            <a:chOff x="1497800" y="1669250"/>
            <a:chExt cx="6148400" cy="2559900"/>
          </a:xfrm>
        </p:grpSpPr>
        <p:sp>
          <p:nvSpPr>
            <p:cNvPr id="878" name="Google Shape;878;p52"/>
            <p:cNvSpPr/>
            <p:nvPr/>
          </p:nvSpPr>
          <p:spPr>
            <a:xfrm>
              <a:off x="1497800" y="1669250"/>
              <a:ext cx="2031300" cy="616800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52"/>
            <p:cNvSpPr/>
            <p:nvPr/>
          </p:nvSpPr>
          <p:spPr>
            <a:xfrm>
              <a:off x="3556350" y="1669250"/>
              <a:ext cx="2031300" cy="616800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52"/>
            <p:cNvSpPr/>
            <p:nvPr/>
          </p:nvSpPr>
          <p:spPr>
            <a:xfrm>
              <a:off x="5614900" y="1669250"/>
              <a:ext cx="2031300" cy="616800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52"/>
            <p:cNvSpPr/>
            <p:nvPr/>
          </p:nvSpPr>
          <p:spPr>
            <a:xfrm>
              <a:off x="1497800" y="2316950"/>
              <a:ext cx="2031300" cy="6168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52"/>
            <p:cNvSpPr/>
            <p:nvPr/>
          </p:nvSpPr>
          <p:spPr>
            <a:xfrm>
              <a:off x="3556350" y="2316950"/>
              <a:ext cx="2031300" cy="6168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52"/>
            <p:cNvSpPr/>
            <p:nvPr/>
          </p:nvSpPr>
          <p:spPr>
            <a:xfrm>
              <a:off x="5614900" y="2316950"/>
              <a:ext cx="2031300" cy="6168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52"/>
            <p:cNvSpPr/>
            <p:nvPr/>
          </p:nvSpPr>
          <p:spPr>
            <a:xfrm>
              <a:off x="1497800" y="2964650"/>
              <a:ext cx="2031300" cy="6168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52"/>
            <p:cNvSpPr/>
            <p:nvPr/>
          </p:nvSpPr>
          <p:spPr>
            <a:xfrm>
              <a:off x="3556350" y="2964650"/>
              <a:ext cx="2031300" cy="6168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52"/>
            <p:cNvSpPr/>
            <p:nvPr/>
          </p:nvSpPr>
          <p:spPr>
            <a:xfrm>
              <a:off x="5614900" y="2964650"/>
              <a:ext cx="2031300" cy="6168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52"/>
            <p:cNvSpPr/>
            <p:nvPr/>
          </p:nvSpPr>
          <p:spPr>
            <a:xfrm>
              <a:off x="1497800" y="3612350"/>
              <a:ext cx="2031300" cy="6168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52"/>
            <p:cNvSpPr/>
            <p:nvPr/>
          </p:nvSpPr>
          <p:spPr>
            <a:xfrm>
              <a:off x="3556350" y="3612350"/>
              <a:ext cx="2031300" cy="6168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52"/>
            <p:cNvSpPr/>
            <p:nvPr/>
          </p:nvSpPr>
          <p:spPr>
            <a:xfrm>
              <a:off x="5614900" y="3612350"/>
              <a:ext cx="2031300" cy="6168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90" name="Google Shape;890;p52"/>
          <p:cNvSpPr txBox="1">
            <a:spLocks noGrp="1"/>
          </p:cNvSpPr>
          <p:nvPr>
            <p:ph type="ctrTitle"/>
          </p:nvPr>
        </p:nvSpPr>
        <p:spPr>
          <a:xfrm>
            <a:off x="1187550" y="415250"/>
            <a:ext cx="6768900" cy="65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ENROLLMENT </a:t>
            </a:r>
            <a:r>
              <a:rPr lang="en">
                <a:solidFill>
                  <a:schemeClr val="accent1"/>
                </a:solidFill>
              </a:rPr>
              <a:t>PROCESS</a:t>
            </a:r>
            <a:endParaRPr>
              <a:solidFill>
                <a:schemeClr val="accent1"/>
              </a:solidFill>
            </a:endParaRPr>
          </a:p>
        </p:txBody>
      </p:sp>
      <p:graphicFrame>
        <p:nvGraphicFramePr>
          <p:cNvPr id="891" name="Google Shape;891;p52"/>
          <p:cNvGraphicFramePr/>
          <p:nvPr/>
        </p:nvGraphicFramePr>
        <p:xfrm>
          <a:off x="713250" y="1656114"/>
          <a:ext cx="7717500" cy="2585100"/>
        </p:xfrm>
        <a:graphic>
          <a:graphicData uri="http://schemas.openxmlformats.org/drawingml/2006/table">
            <a:tbl>
              <a:tblPr>
                <a:noFill/>
                <a:tableStyleId>{C04C532E-7AB2-4361-BA00-992D1FB3D325}</a:tableStyleId>
              </a:tblPr>
              <a:tblGrid>
                <a:gridCol w="2572500"/>
                <a:gridCol w="2572500"/>
                <a:gridCol w="2572500"/>
              </a:tblGrid>
              <a:tr h="6462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lt1"/>
                          </a:solidFill>
                          <a:latin typeface="Anton"/>
                          <a:ea typeface="Anton"/>
                          <a:cs typeface="Anton"/>
                          <a:sym typeface="Anton"/>
                        </a:rPr>
                        <a:t>STEP 1</a:t>
                      </a:r>
                      <a:endParaRPr sz="1600">
                        <a:solidFill>
                          <a:schemeClr val="lt1"/>
                        </a:solidFill>
                        <a:latin typeface="Anton"/>
                        <a:ea typeface="Anton"/>
                        <a:cs typeface="Anton"/>
                        <a:sym typeface="Anton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lt1"/>
                          </a:solidFill>
                          <a:latin typeface="Anton"/>
                          <a:ea typeface="Anton"/>
                          <a:cs typeface="Anton"/>
                          <a:sym typeface="Anton"/>
                        </a:rPr>
                        <a:t>STEP 2</a:t>
                      </a:r>
                      <a:endParaRPr sz="1600">
                        <a:solidFill>
                          <a:schemeClr val="lt1"/>
                        </a:solidFill>
                        <a:latin typeface="Anton"/>
                        <a:ea typeface="Anton"/>
                        <a:cs typeface="Anton"/>
                        <a:sym typeface="Anton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lt1"/>
                          </a:solidFill>
                          <a:latin typeface="Anton"/>
                          <a:ea typeface="Anton"/>
                          <a:cs typeface="Anton"/>
                          <a:sym typeface="Anton"/>
                        </a:rPr>
                        <a:t>STEP 3</a:t>
                      </a:r>
                      <a:endParaRPr sz="1600">
                        <a:solidFill>
                          <a:schemeClr val="lt1"/>
                        </a:solidFill>
                        <a:latin typeface="Anton"/>
                        <a:ea typeface="Anton"/>
                        <a:cs typeface="Anton"/>
                        <a:sym typeface="Anton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6462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accent6"/>
                          </a:solidFill>
                          <a:latin typeface="Arvo"/>
                          <a:ea typeface="Arvo"/>
                          <a:cs typeface="Arvo"/>
                          <a:sym typeface="Arvo"/>
                        </a:rPr>
                        <a:t>May 15</a:t>
                      </a:r>
                      <a:endParaRPr sz="1300">
                        <a:solidFill>
                          <a:schemeClr val="accent6"/>
                        </a:solidFill>
                        <a:latin typeface="Arvo"/>
                        <a:ea typeface="Arvo"/>
                        <a:cs typeface="Arvo"/>
                        <a:sym typeface="Arvo"/>
                      </a:endParaRPr>
                    </a:p>
                  </a:txBody>
                  <a:tcPr marL="182875" marR="182875" marT="91425" marB="91425" anchor="ctr">
                    <a:lnL w="2857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accent6"/>
                          </a:solidFill>
                          <a:latin typeface="Arvo"/>
                          <a:ea typeface="Arvo"/>
                          <a:cs typeface="Arvo"/>
                          <a:sym typeface="Arvo"/>
                        </a:rPr>
                        <a:t>June 20</a:t>
                      </a:r>
                      <a:endParaRPr sz="1300">
                        <a:solidFill>
                          <a:schemeClr val="accent6"/>
                        </a:solidFill>
                        <a:latin typeface="Arvo"/>
                        <a:ea typeface="Arvo"/>
                        <a:cs typeface="Arvo"/>
                        <a:sym typeface="Arvo"/>
                      </a:endParaRPr>
                    </a:p>
                  </a:txBody>
                  <a:tcPr marL="182875" marR="182875" marT="91425" marB="91425" anchor="ctr">
                    <a:lnL w="2857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accent6"/>
                          </a:solidFill>
                          <a:latin typeface="Arvo"/>
                          <a:ea typeface="Arvo"/>
                          <a:cs typeface="Arvo"/>
                          <a:sym typeface="Arvo"/>
                        </a:rPr>
                        <a:t>September 15</a:t>
                      </a:r>
                      <a:endParaRPr sz="1300">
                        <a:solidFill>
                          <a:schemeClr val="accent6"/>
                        </a:solidFill>
                        <a:latin typeface="Arvo"/>
                        <a:ea typeface="Arvo"/>
                        <a:cs typeface="Arvo"/>
                        <a:sym typeface="Arvo"/>
                      </a:endParaRPr>
                    </a:p>
                  </a:txBody>
                  <a:tcPr marL="182875" marR="182875" marT="91425" marB="91425" anchor="ctr">
                    <a:lnL w="2857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6462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accent6"/>
                          </a:solidFill>
                          <a:latin typeface="Arvo"/>
                          <a:ea typeface="Arvo"/>
                          <a:cs typeface="Arvo"/>
                          <a:sym typeface="Arvo"/>
                        </a:rPr>
                        <a:t>Saturn</a:t>
                      </a:r>
                      <a:endParaRPr sz="1300">
                        <a:solidFill>
                          <a:schemeClr val="accent6"/>
                        </a:solidFill>
                        <a:latin typeface="Arvo"/>
                        <a:ea typeface="Arvo"/>
                        <a:cs typeface="Arvo"/>
                        <a:sym typeface="Arvo"/>
                      </a:endParaRPr>
                    </a:p>
                  </a:txBody>
                  <a:tcPr marL="182875" marR="182875" marT="91425" marB="91425" anchor="ctr">
                    <a:lnL w="2857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accent6"/>
                          </a:solidFill>
                          <a:latin typeface="Arvo"/>
                          <a:ea typeface="Arvo"/>
                          <a:cs typeface="Arvo"/>
                          <a:sym typeface="Arvo"/>
                        </a:rPr>
                        <a:t>Mercury</a:t>
                      </a:r>
                      <a:endParaRPr sz="1300">
                        <a:solidFill>
                          <a:schemeClr val="accent6"/>
                        </a:solidFill>
                        <a:latin typeface="Arvo"/>
                        <a:ea typeface="Arvo"/>
                        <a:cs typeface="Arvo"/>
                        <a:sym typeface="Arvo"/>
                      </a:endParaRPr>
                    </a:p>
                  </a:txBody>
                  <a:tcPr marL="182875" marR="182875" marT="91425" marB="91425" anchor="ctr">
                    <a:lnL w="2857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accent6"/>
                          </a:solidFill>
                          <a:latin typeface="Arvo"/>
                          <a:ea typeface="Arvo"/>
                          <a:cs typeface="Arvo"/>
                          <a:sym typeface="Arvo"/>
                        </a:rPr>
                        <a:t>Mars</a:t>
                      </a:r>
                      <a:endParaRPr sz="1300">
                        <a:solidFill>
                          <a:schemeClr val="accent6"/>
                        </a:solidFill>
                        <a:latin typeface="Arvo"/>
                        <a:ea typeface="Arvo"/>
                        <a:cs typeface="Arvo"/>
                        <a:sym typeface="Arvo"/>
                      </a:endParaRPr>
                    </a:p>
                  </a:txBody>
                  <a:tcPr marL="182875" marR="182875" marT="91425" marB="91425" anchor="ctr">
                    <a:lnL w="2857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6462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accent6"/>
                          </a:solidFill>
                          <a:latin typeface="Arvo"/>
                          <a:ea typeface="Arvo"/>
                          <a:cs typeface="Arvo"/>
                          <a:sym typeface="Arvo"/>
                        </a:rPr>
                        <a:t>Saturn is a gas giant and has several rings</a:t>
                      </a:r>
                      <a:endParaRPr sz="1300">
                        <a:solidFill>
                          <a:schemeClr val="accent6"/>
                        </a:solidFill>
                        <a:latin typeface="Arvo"/>
                        <a:ea typeface="Arvo"/>
                        <a:cs typeface="Arvo"/>
                        <a:sym typeface="Arvo"/>
                      </a:endParaRPr>
                    </a:p>
                  </a:txBody>
                  <a:tcPr marL="182875" marR="182875" marT="91425" marB="91425" anchor="ctr">
                    <a:lnL w="2857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accent6"/>
                          </a:solidFill>
                          <a:latin typeface="Arvo"/>
                          <a:ea typeface="Arvo"/>
                          <a:cs typeface="Arvo"/>
                          <a:sym typeface="Arvo"/>
                        </a:rPr>
                        <a:t>Mercury is the smallest planet in the Solar System</a:t>
                      </a:r>
                      <a:endParaRPr sz="1300">
                        <a:solidFill>
                          <a:schemeClr val="accent6"/>
                        </a:solidFill>
                        <a:latin typeface="Arvo"/>
                        <a:ea typeface="Arvo"/>
                        <a:cs typeface="Arvo"/>
                        <a:sym typeface="Arvo"/>
                      </a:endParaRPr>
                    </a:p>
                  </a:txBody>
                  <a:tcPr marL="182875" marR="182875" marT="91425" marB="91425" anchor="ctr">
                    <a:lnL w="2857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accent6"/>
                          </a:solidFill>
                          <a:latin typeface="Arvo"/>
                          <a:ea typeface="Arvo"/>
                          <a:cs typeface="Arvo"/>
                          <a:sym typeface="Arvo"/>
                        </a:rPr>
                        <a:t>Despite being red, Mars is actually a cold place</a:t>
                      </a:r>
                      <a:endParaRPr sz="1300">
                        <a:solidFill>
                          <a:schemeClr val="accent6"/>
                        </a:solidFill>
                        <a:latin typeface="Arvo"/>
                        <a:ea typeface="Arvo"/>
                        <a:cs typeface="Arvo"/>
                        <a:sym typeface="Arvo"/>
                      </a:endParaRPr>
                    </a:p>
                  </a:txBody>
                  <a:tcPr marL="182875" marR="182875" marT="91425" marB="91425" anchor="ctr">
                    <a:lnL w="2857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9" name="Google Shape;1619;p33"/>
          <p:cNvSpPr txBox="1">
            <a:spLocks noGrp="1"/>
          </p:cNvSpPr>
          <p:nvPr>
            <p:ph type="title" idx="4294967295"/>
          </p:nvPr>
        </p:nvSpPr>
        <p:spPr>
          <a:xfrm>
            <a:off x="1186249" y="200356"/>
            <a:ext cx="6630593" cy="48101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dirty="0">
                <a:solidFill>
                  <a:srgbClr val="EEB245"/>
                </a:solidFill>
              </a:rPr>
              <a:t>Real Estate Infographics</a:t>
            </a:r>
            <a:endParaRPr b="1" dirty="0">
              <a:solidFill>
                <a:srgbClr val="EEB245"/>
              </a:solidFill>
            </a:endParaRPr>
          </a:p>
        </p:txBody>
      </p:sp>
      <p:sp>
        <p:nvSpPr>
          <p:cNvPr id="1621" name="Google Shape;1621;p33"/>
          <p:cNvSpPr/>
          <p:nvPr/>
        </p:nvSpPr>
        <p:spPr>
          <a:xfrm>
            <a:off x="8458088" y="8338300"/>
            <a:ext cx="25" cy="25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close/>
              </a:path>
            </a:pathLst>
          </a:custGeom>
          <a:solidFill>
            <a:srgbClr val="B0B0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9" name="Google Shape;1669;p33"/>
          <p:cNvSpPr/>
          <p:nvPr/>
        </p:nvSpPr>
        <p:spPr>
          <a:xfrm>
            <a:off x="8632388" y="8341625"/>
            <a:ext cx="25" cy="25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close/>
              </a:path>
            </a:pathLst>
          </a:custGeom>
          <a:solidFill>
            <a:srgbClr val="A2C3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0" name="Google Shape;1670;p33"/>
          <p:cNvSpPr txBox="1"/>
          <p:nvPr/>
        </p:nvSpPr>
        <p:spPr>
          <a:xfrm>
            <a:off x="5182500" y="3563450"/>
            <a:ext cx="24195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Mars is actually a cold place. It’s a planet full of iron oxide dust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71" name="Google Shape;1671;p33"/>
          <p:cNvSpPr txBox="1"/>
          <p:nvPr/>
        </p:nvSpPr>
        <p:spPr>
          <a:xfrm>
            <a:off x="5182616" y="2931923"/>
            <a:ext cx="2419500" cy="5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Mercury is the closest planet to the Sun and the smallest one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72" name="Google Shape;1672;p33"/>
          <p:cNvSpPr txBox="1"/>
          <p:nvPr/>
        </p:nvSpPr>
        <p:spPr>
          <a:xfrm>
            <a:off x="5182616" y="1668875"/>
            <a:ext cx="2419500" cy="5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latin typeface="Roboto"/>
                <a:ea typeface="Roboto"/>
                <a:cs typeface="Roboto"/>
                <a:sym typeface="Roboto"/>
              </a:rPr>
              <a:t>Jupiter is the biggest planet in the Solar System</a:t>
            </a:r>
            <a:endParaRPr sz="1200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73" name="Google Shape;1673;p33"/>
          <p:cNvSpPr txBox="1"/>
          <p:nvPr/>
        </p:nvSpPr>
        <p:spPr>
          <a:xfrm>
            <a:off x="5182616" y="2300389"/>
            <a:ext cx="2419500" cy="5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Venus has a beautiful name, but it’s terribly hot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74" name="Google Shape;1674;p33"/>
          <p:cNvSpPr txBox="1"/>
          <p:nvPr/>
        </p:nvSpPr>
        <p:spPr>
          <a:xfrm>
            <a:off x="7725000" y="2427301"/>
            <a:ext cx="765900" cy="346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0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35%</a:t>
            </a:r>
            <a:endParaRPr sz="20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75" name="Google Shape;1675;p33"/>
          <p:cNvSpPr txBox="1"/>
          <p:nvPr/>
        </p:nvSpPr>
        <p:spPr>
          <a:xfrm>
            <a:off x="7725000" y="3052677"/>
            <a:ext cx="765900" cy="346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0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10%</a:t>
            </a:r>
            <a:endParaRPr sz="20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76" name="Google Shape;1676;p33"/>
          <p:cNvSpPr txBox="1"/>
          <p:nvPr/>
        </p:nvSpPr>
        <p:spPr>
          <a:xfrm>
            <a:off x="7725000" y="1801925"/>
            <a:ext cx="765900" cy="346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0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25%</a:t>
            </a:r>
            <a:endParaRPr sz="20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77" name="Google Shape;1677;p33"/>
          <p:cNvSpPr txBox="1"/>
          <p:nvPr/>
        </p:nvSpPr>
        <p:spPr>
          <a:xfrm>
            <a:off x="7725000" y="3645503"/>
            <a:ext cx="765900" cy="346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0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30%</a:t>
            </a:r>
            <a:endParaRPr sz="20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78" name="Google Shape;1678;p33"/>
          <p:cNvSpPr txBox="1"/>
          <p:nvPr/>
        </p:nvSpPr>
        <p:spPr>
          <a:xfrm>
            <a:off x="5056200" y="4268100"/>
            <a:ext cx="3510300" cy="3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dirty="0">
                <a:latin typeface="Roboto"/>
                <a:ea typeface="Roboto"/>
                <a:cs typeface="Roboto"/>
                <a:sym typeface="Roboto"/>
              </a:rPr>
              <a:t>To edit the bars on the top, you can drag them up or down</a:t>
            </a:r>
            <a:endParaRPr sz="1000" dirty="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297" y="1803983"/>
            <a:ext cx="3467053" cy="283668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" name="Google Shape;900;p29"/>
          <p:cNvSpPr txBox="1">
            <a:spLocks noGrp="1"/>
          </p:cNvSpPr>
          <p:nvPr>
            <p:ph type="title"/>
          </p:nvPr>
        </p:nvSpPr>
        <p:spPr>
          <a:xfrm>
            <a:off x="2920075" y="178304"/>
            <a:ext cx="34290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Real Estate Infographics</a:t>
            </a:r>
            <a:endParaRPr dirty="0"/>
          </a:p>
        </p:txBody>
      </p:sp>
      <p:sp>
        <p:nvSpPr>
          <p:cNvPr id="902" name="Google Shape;902;p29"/>
          <p:cNvSpPr txBox="1"/>
          <p:nvPr/>
        </p:nvSpPr>
        <p:spPr>
          <a:xfrm>
            <a:off x="674025" y="1498450"/>
            <a:ext cx="2001000" cy="56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It’s the smallest planet in the Solar System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03" name="Google Shape;903;p29"/>
          <p:cNvSpPr txBox="1"/>
          <p:nvPr/>
        </p:nvSpPr>
        <p:spPr>
          <a:xfrm>
            <a:off x="674025" y="4000300"/>
            <a:ext cx="2001000" cy="56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Venus has a very poisonous atmosphere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04" name="Google Shape;904;p29"/>
          <p:cNvSpPr txBox="1"/>
          <p:nvPr/>
        </p:nvSpPr>
        <p:spPr>
          <a:xfrm>
            <a:off x="674025" y="2123913"/>
            <a:ext cx="2001000" cy="56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It’s the biggest planet in the Solar System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05" name="Google Shape;905;p29"/>
          <p:cNvSpPr txBox="1"/>
          <p:nvPr/>
        </p:nvSpPr>
        <p:spPr>
          <a:xfrm>
            <a:off x="674025" y="2749375"/>
            <a:ext cx="2001000" cy="56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It’s composed mostly of hydrogen and helium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06" name="Google Shape;906;p29"/>
          <p:cNvSpPr txBox="1"/>
          <p:nvPr/>
        </p:nvSpPr>
        <p:spPr>
          <a:xfrm>
            <a:off x="674025" y="3374838"/>
            <a:ext cx="2001000" cy="56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It’s a cold place. It’s full of iron oxide dust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07" name="Google Shape;907;p29"/>
          <p:cNvSpPr txBox="1"/>
          <p:nvPr/>
        </p:nvSpPr>
        <p:spPr>
          <a:xfrm>
            <a:off x="3549600" y="4069575"/>
            <a:ext cx="946200" cy="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Venus</a:t>
            </a:r>
            <a:endParaRPr sz="1600" b="1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08" name="Google Shape;908;p29"/>
          <p:cNvSpPr txBox="1"/>
          <p:nvPr/>
        </p:nvSpPr>
        <p:spPr>
          <a:xfrm>
            <a:off x="3549600" y="3443734"/>
            <a:ext cx="946200" cy="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Mars</a:t>
            </a:r>
            <a:endParaRPr sz="1600" b="1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09" name="Google Shape;909;p29"/>
          <p:cNvSpPr txBox="1"/>
          <p:nvPr/>
        </p:nvSpPr>
        <p:spPr>
          <a:xfrm>
            <a:off x="3549600" y="2817881"/>
            <a:ext cx="946200" cy="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600" b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Saturn</a:t>
            </a:r>
            <a:endParaRPr sz="1600" b="1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10" name="Google Shape;910;p29"/>
          <p:cNvSpPr txBox="1"/>
          <p:nvPr/>
        </p:nvSpPr>
        <p:spPr>
          <a:xfrm>
            <a:off x="3549600" y="2192028"/>
            <a:ext cx="946200" cy="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Jupiter</a:t>
            </a:r>
            <a:endParaRPr sz="1600" b="1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11" name="Google Shape;911;p29"/>
          <p:cNvSpPr txBox="1"/>
          <p:nvPr/>
        </p:nvSpPr>
        <p:spPr>
          <a:xfrm>
            <a:off x="3549600" y="1564600"/>
            <a:ext cx="946200" cy="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Mercury</a:t>
            </a:r>
            <a:endParaRPr sz="1600" b="1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912" name="Google Shape;912;p29"/>
          <p:cNvCxnSpPr/>
          <p:nvPr/>
        </p:nvCxnSpPr>
        <p:spPr>
          <a:xfrm>
            <a:off x="2675025" y="1781450"/>
            <a:ext cx="850800" cy="0"/>
          </a:xfrm>
          <a:prstGeom prst="straightConnector1">
            <a:avLst/>
          </a:prstGeom>
          <a:noFill/>
          <a:ln w="19050" cap="flat" cmpd="sng">
            <a:solidFill>
              <a:schemeClr val="accent6"/>
            </a:solidFill>
            <a:prstDash val="solid"/>
            <a:round/>
            <a:headEnd type="diamond" w="med" len="med"/>
            <a:tailEnd type="diamond" w="med" len="med"/>
          </a:ln>
        </p:spPr>
      </p:cxnSp>
      <p:cxnSp>
        <p:nvCxnSpPr>
          <p:cNvPr id="913" name="Google Shape;913;p29"/>
          <p:cNvCxnSpPr/>
          <p:nvPr/>
        </p:nvCxnSpPr>
        <p:spPr>
          <a:xfrm>
            <a:off x="2675025" y="2408878"/>
            <a:ext cx="8508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diamond" w="med" len="med"/>
            <a:tailEnd type="diamond" w="med" len="med"/>
          </a:ln>
        </p:spPr>
      </p:cxnSp>
      <p:cxnSp>
        <p:nvCxnSpPr>
          <p:cNvPr id="914" name="Google Shape;914;p29"/>
          <p:cNvCxnSpPr/>
          <p:nvPr/>
        </p:nvCxnSpPr>
        <p:spPr>
          <a:xfrm>
            <a:off x="2675025" y="3034731"/>
            <a:ext cx="8508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diamond" w="med" len="med"/>
            <a:tailEnd type="diamond" w="med" len="med"/>
          </a:ln>
        </p:spPr>
      </p:cxnSp>
      <p:cxnSp>
        <p:nvCxnSpPr>
          <p:cNvPr id="915" name="Google Shape;915;p29"/>
          <p:cNvCxnSpPr/>
          <p:nvPr/>
        </p:nvCxnSpPr>
        <p:spPr>
          <a:xfrm>
            <a:off x="2675025" y="3660584"/>
            <a:ext cx="850800" cy="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diamond" w="med" len="med"/>
            <a:tailEnd type="diamond" w="med" len="med"/>
          </a:ln>
        </p:spPr>
      </p:cxnSp>
      <p:cxnSp>
        <p:nvCxnSpPr>
          <p:cNvPr id="916" name="Google Shape;916;p29"/>
          <p:cNvCxnSpPr/>
          <p:nvPr/>
        </p:nvCxnSpPr>
        <p:spPr>
          <a:xfrm>
            <a:off x="2675025" y="4283300"/>
            <a:ext cx="850800" cy="3000"/>
          </a:xfrm>
          <a:prstGeom prst="straightConnector1">
            <a:avLst/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diamond" w="med" len="med"/>
            <a:tailEnd type="diamond" w="med" len="med"/>
          </a:ln>
        </p:spPr>
      </p:cxnSp>
      <p:grpSp>
        <p:nvGrpSpPr>
          <p:cNvPr id="3" name="Grupo 2"/>
          <p:cNvGrpSpPr/>
          <p:nvPr/>
        </p:nvGrpSpPr>
        <p:grpSpPr>
          <a:xfrm rot="20700000">
            <a:off x="4940210" y="1831657"/>
            <a:ext cx="3560000" cy="2830449"/>
            <a:chOff x="5107214" y="1529444"/>
            <a:chExt cx="3560000" cy="2830449"/>
          </a:xfrm>
        </p:grpSpPr>
        <p:sp>
          <p:nvSpPr>
            <p:cNvPr id="901" name="Google Shape;901;p29"/>
            <p:cNvSpPr/>
            <p:nvPr/>
          </p:nvSpPr>
          <p:spPr>
            <a:xfrm flipH="1">
              <a:off x="5107214" y="2261457"/>
              <a:ext cx="3428957" cy="2098436"/>
            </a:xfrm>
            <a:custGeom>
              <a:avLst/>
              <a:gdLst/>
              <a:ahLst/>
              <a:cxnLst/>
              <a:rect l="l" t="t" r="r" b="b"/>
              <a:pathLst>
                <a:path w="305952" h="187235" extrusionOk="0">
                  <a:moveTo>
                    <a:pt x="305952" y="0"/>
                  </a:moveTo>
                  <a:lnTo>
                    <a:pt x="184665" y="23050"/>
                  </a:lnTo>
                  <a:lnTo>
                    <a:pt x="220491" y="43731"/>
                  </a:lnTo>
                  <a:lnTo>
                    <a:pt x="0" y="171056"/>
                  </a:lnTo>
                  <a:lnTo>
                    <a:pt x="28053" y="187234"/>
                  </a:lnTo>
                  <a:lnTo>
                    <a:pt x="248544" y="59943"/>
                  </a:lnTo>
                  <a:lnTo>
                    <a:pt x="284370" y="80624"/>
                  </a:lnTo>
                  <a:lnTo>
                    <a:pt x="30595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" name="Imagen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817529">
              <a:off x="6835473" y="1529444"/>
              <a:ext cx="1831741" cy="201915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Shape 8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" name="Google Shape;896;p53"/>
          <p:cNvSpPr txBox="1">
            <a:spLocks noGrp="1"/>
          </p:cNvSpPr>
          <p:nvPr>
            <p:ph type="ctrTitle"/>
          </p:nvPr>
        </p:nvSpPr>
        <p:spPr>
          <a:xfrm>
            <a:off x="1187550" y="415250"/>
            <a:ext cx="6768900" cy="65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00000"/>
                </a:solidFill>
              </a:rPr>
              <a:t>SPECIAL</a:t>
            </a:r>
            <a:r>
              <a:rPr lang="en" dirty="0">
                <a:solidFill>
                  <a:schemeClr val="dk1"/>
                </a:solidFill>
              </a:rPr>
              <a:t> </a:t>
            </a:r>
            <a:r>
              <a:rPr lang="en" dirty="0">
                <a:solidFill>
                  <a:schemeClr val="accent1"/>
                </a:solidFill>
              </a:rPr>
              <a:t>REMINDER</a:t>
            </a:r>
            <a:endParaRPr dirty="0">
              <a:solidFill>
                <a:schemeClr val="accent1"/>
              </a:solidFill>
            </a:endParaRPr>
          </a:p>
        </p:txBody>
      </p:sp>
      <p:sp>
        <p:nvSpPr>
          <p:cNvPr id="897" name="Google Shape;897;p53"/>
          <p:cNvSpPr/>
          <p:nvPr/>
        </p:nvSpPr>
        <p:spPr>
          <a:xfrm>
            <a:off x="2711667" y="1312150"/>
            <a:ext cx="6285188" cy="3428015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8" name="Google Shape;898;p53"/>
          <p:cNvSpPr txBox="1">
            <a:spLocks noGrp="1"/>
          </p:cNvSpPr>
          <p:nvPr>
            <p:ph type="body" idx="4294967295"/>
          </p:nvPr>
        </p:nvSpPr>
        <p:spPr>
          <a:xfrm>
            <a:off x="4659575" y="1985575"/>
            <a:ext cx="4163853" cy="2243100"/>
          </a:xfrm>
          <a:prstGeom prst="rect">
            <a:avLst/>
          </a:prstGeom>
        </p:spPr>
        <p:txBody>
          <a:bodyPr spcFirstLastPara="1" wrap="square" lIns="91425" tIns="274300" rIns="91425" bIns="0" anchor="ctr" anchorCtr="0">
            <a:noAutofit/>
          </a:bodyPr>
          <a:lstStyle/>
          <a:p>
            <a:pPr marL="457200" lvl="0" indent="-5461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vo"/>
              <a:buChar char="●"/>
            </a:pPr>
            <a:r>
              <a:rPr lang="en" sz="1200" dirty="0">
                <a:solidFill>
                  <a:schemeClr val="dk1"/>
                </a:solidFill>
              </a:rPr>
              <a:t>Y</a:t>
            </a:r>
            <a:r>
              <a:rPr lang="en" sz="1200" dirty="0">
                <a:solidFill>
                  <a:schemeClr val="dk1"/>
                </a:solidFill>
                <a:sym typeface="Arvo"/>
              </a:rPr>
              <a:t>ou can list the values that define your center here</a:t>
            </a:r>
            <a:endParaRPr sz="1200" dirty="0">
              <a:solidFill>
                <a:schemeClr val="dk1"/>
              </a:solidFill>
              <a:sym typeface="Arvo"/>
            </a:endParaRPr>
          </a:p>
          <a:p>
            <a:pPr marL="457200" lvl="0" indent="-5461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</a:pPr>
            <a:r>
              <a:rPr lang="en" sz="1200" dirty="0">
                <a:solidFill>
                  <a:schemeClr val="dk1"/>
                </a:solidFill>
              </a:rPr>
              <a:t>You can list the values that define your center here</a:t>
            </a:r>
            <a:endParaRPr sz="1200" dirty="0">
              <a:solidFill>
                <a:schemeClr val="dk1"/>
              </a:solidFill>
              <a:sym typeface="Arvo"/>
            </a:endParaRPr>
          </a:p>
          <a:p>
            <a:pPr marL="457200" lvl="0" indent="-5461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</a:pPr>
            <a:r>
              <a:rPr lang="en" sz="1200" dirty="0">
                <a:solidFill>
                  <a:schemeClr val="dk1"/>
                </a:solidFill>
              </a:rPr>
              <a:t>You can list the values that define your center here</a:t>
            </a:r>
            <a:endParaRPr sz="1200" dirty="0">
              <a:solidFill>
                <a:schemeClr val="dk1"/>
              </a:solidFill>
              <a:sym typeface="Arvo"/>
            </a:endParaRPr>
          </a:p>
          <a:p>
            <a:pPr marL="457200" lvl="0" indent="-5461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</a:pPr>
            <a:r>
              <a:rPr lang="en" sz="1200" dirty="0">
                <a:solidFill>
                  <a:schemeClr val="dk1"/>
                </a:solidFill>
              </a:rPr>
              <a:t>You can list the values that define your center here</a:t>
            </a:r>
            <a:endParaRPr sz="1200" dirty="0">
              <a:solidFill>
                <a:schemeClr val="dk1"/>
              </a:solidFill>
              <a:sym typeface="Arvo"/>
            </a:endParaRPr>
          </a:p>
          <a:p>
            <a:pPr marL="457200" lvl="0" indent="-5461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</a:pPr>
            <a:r>
              <a:rPr lang="en" sz="1200" dirty="0">
                <a:solidFill>
                  <a:schemeClr val="dk1"/>
                </a:solidFill>
              </a:rPr>
              <a:t>You can list the values that define your center here</a:t>
            </a:r>
            <a:endParaRPr sz="1200" dirty="0">
              <a:solidFill>
                <a:schemeClr val="dk1"/>
              </a:solidFill>
              <a:sym typeface="Arvo"/>
            </a:endParaRPr>
          </a:p>
          <a:p>
            <a:pPr marL="457200" lvl="0" indent="-5461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</a:pPr>
            <a:r>
              <a:rPr lang="en" sz="1200" dirty="0">
                <a:solidFill>
                  <a:schemeClr val="dk1"/>
                </a:solidFill>
              </a:rPr>
              <a:t>You can list the values that define your center here</a:t>
            </a:r>
            <a:endParaRPr sz="1200" dirty="0">
              <a:solidFill>
                <a:schemeClr val="dk1"/>
              </a:solidFill>
              <a:sym typeface="Arvo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74" y="497249"/>
            <a:ext cx="4635001" cy="4646251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28765A1A-E430-484C-9685-50871E6809BA}"/>
              </a:ext>
            </a:extLst>
          </p:cNvPr>
          <p:cNvSpPr txBox="1"/>
          <p:nvPr/>
        </p:nvSpPr>
        <p:spPr>
          <a:xfrm>
            <a:off x="4485085" y="3228569"/>
            <a:ext cx="43458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latin typeface="Arial Rounded MT Bold" panose="020F0704030504030204" pitchFamily="34" charset="0"/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</a:t>
            </a:r>
          </a:p>
        </p:txBody>
      </p:sp>
      <p:sp>
        <p:nvSpPr>
          <p:cNvPr id="5" name="AutoShape 3"/>
          <p:cNvSpPr>
            <a:spLocks noChangeAspect="1" noChangeArrowheads="1" noTextEdit="1"/>
          </p:cNvSpPr>
          <p:nvPr/>
        </p:nvSpPr>
        <p:spPr bwMode="auto">
          <a:xfrm>
            <a:off x="-47625" y="2709862"/>
            <a:ext cx="4532710" cy="243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s-PE" sz="1350"/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39BF6604-FAB0-4259-8E3A-A8B3F7568A24}"/>
              </a:ext>
            </a:extLst>
          </p:cNvPr>
          <p:cNvSpPr txBox="1"/>
          <p:nvPr/>
        </p:nvSpPr>
        <p:spPr>
          <a:xfrm>
            <a:off x="348043" y="322150"/>
            <a:ext cx="3989253" cy="1292662"/>
          </a:xfrm>
          <a:prstGeom prst="rect">
            <a:avLst/>
          </a:prstGeom>
          <a:noFill/>
        </p:spPr>
        <p:txBody>
          <a:bodyPr wrap="square" lIns="36000" tIns="0" rIns="18000" bIns="0" rtlCol="0">
            <a:spAutoFit/>
          </a:bodyPr>
          <a:lstStyle/>
          <a:p>
            <a:r>
              <a:rPr lang="en-US" altLang="ko-KR" sz="2800" b="1" dirty="0">
                <a:solidFill>
                  <a:srgbClr val="EEB245"/>
                </a:solidFill>
                <a:latin typeface="+mj-lt"/>
                <a:cs typeface="Arial" pitchFamily="34" charset="0"/>
              </a:rPr>
              <a:t>We Create Professional Presentation Designed</a:t>
            </a:r>
            <a:endParaRPr lang="ko-KR" altLang="en-US" sz="2800" b="1" dirty="0">
              <a:solidFill>
                <a:srgbClr val="EEB245"/>
              </a:solidFill>
              <a:latin typeface="+mj-lt"/>
              <a:cs typeface="Arial" pitchFamily="34" charset="0"/>
            </a:endParaRPr>
          </a:p>
        </p:txBody>
      </p:sp>
      <p:sp>
        <p:nvSpPr>
          <p:cNvPr id="7" name="TextBox 11">
            <a:extLst>
              <a:ext uri="{FF2B5EF4-FFF2-40B4-BE49-F238E27FC236}">
                <a16:creationId xmlns="" xmlns:a16="http://schemas.microsoft.com/office/drawing/2014/main" id="{28765A1A-E430-484C-9685-50871E6809BA}"/>
              </a:ext>
            </a:extLst>
          </p:cNvPr>
          <p:cNvSpPr txBox="1"/>
          <p:nvPr/>
        </p:nvSpPr>
        <p:spPr>
          <a:xfrm>
            <a:off x="4485085" y="1873604"/>
            <a:ext cx="43458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latin typeface="Arial Rounded MT Bold" panose="020F0704030504030204" pitchFamily="34" charset="0"/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</a:t>
            </a:r>
          </a:p>
        </p:txBody>
      </p:sp>
      <p:grpSp>
        <p:nvGrpSpPr>
          <p:cNvPr id="13" name="Grupo 12"/>
          <p:cNvGrpSpPr/>
          <p:nvPr/>
        </p:nvGrpSpPr>
        <p:grpSpPr>
          <a:xfrm>
            <a:off x="880967" y="2012771"/>
            <a:ext cx="2675525" cy="2431595"/>
            <a:chOff x="842963" y="2155825"/>
            <a:chExt cx="2751137" cy="2500313"/>
          </a:xfrm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842963" y="2316163"/>
              <a:ext cx="1962150" cy="2339975"/>
            </a:xfrm>
            <a:custGeom>
              <a:avLst/>
              <a:gdLst>
                <a:gd name="T0" fmla="*/ 209 w 209"/>
                <a:gd name="T1" fmla="*/ 249 h 249"/>
                <a:gd name="T2" fmla="*/ 0 w 209"/>
                <a:gd name="T3" fmla="*/ 249 h 249"/>
                <a:gd name="T4" fmla="*/ 4 w 209"/>
                <a:gd name="T5" fmla="*/ 198 h 249"/>
                <a:gd name="T6" fmla="*/ 38 w 209"/>
                <a:gd name="T7" fmla="*/ 158 h 249"/>
                <a:gd name="T8" fmla="*/ 44 w 209"/>
                <a:gd name="T9" fmla="*/ 149 h 249"/>
                <a:gd name="T10" fmla="*/ 39 w 209"/>
                <a:gd name="T11" fmla="*/ 87 h 249"/>
                <a:gd name="T12" fmla="*/ 42 w 209"/>
                <a:gd name="T13" fmla="*/ 36 h 249"/>
                <a:gd name="T14" fmla="*/ 86 w 209"/>
                <a:gd name="T15" fmla="*/ 4 h 249"/>
                <a:gd name="T16" fmla="*/ 117 w 209"/>
                <a:gd name="T17" fmla="*/ 1 h 249"/>
                <a:gd name="T18" fmla="*/ 170 w 209"/>
                <a:gd name="T19" fmla="*/ 43 h 249"/>
                <a:gd name="T20" fmla="*/ 170 w 209"/>
                <a:gd name="T21" fmla="*/ 102 h 249"/>
                <a:gd name="T22" fmla="*/ 165 w 209"/>
                <a:gd name="T23" fmla="*/ 149 h 249"/>
                <a:gd name="T24" fmla="*/ 170 w 209"/>
                <a:gd name="T25" fmla="*/ 157 h 249"/>
                <a:gd name="T26" fmla="*/ 209 w 209"/>
                <a:gd name="T27" fmla="*/ 217 h 249"/>
                <a:gd name="T28" fmla="*/ 209 w 209"/>
                <a:gd name="T29" fmla="*/ 249 h 249"/>
                <a:gd name="T30" fmla="*/ 101 w 209"/>
                <a:gd name="T31" fmla="*/ 77 h 249"/>
                <a:gd name="T32" fmla="*/ 84 w 209"/>
                <a:gd name="T33" fmla="*/ 91 h 249"/>
                <a:gd name="T34" fmla="*/ 66 w 209"/>
                <a:gd name="T35" fmla="*/ 76 h 249"/>
                <a:gd name="T36" fmla="*/ 59 w 209"/>
                <a:gd name="T37" fmla="*/ 77 h 249"/>
                <a:gd name="T38" fmla="*/ 73 w 209"/>
                <a:gd name="T39" fmla="*/ 126 h 249"/>
                <a:gd name="T40" fmla="*/ 80 w 209"/>
                <a:gd name="T41" fmla="*/ 148 h 249"/>
                <a:gd name="T42" fmla="*/ 59 w 209"/>
                <a:gd name="T43" fmla="*/ 187 h 249"/>
                <a:gd name="T44" fmla="*/ 71 w 209"/>
                <a:gd name="T45" fmla="*/ 182 h 249"/>
                <a:gd name="T46" fmla="*/ 82 w 209"/>
                <a:gd name="T47" fmla="*/ 176 h 249"/>
                <a:gd name="T48" fmla="*/ 125 w 209"/>
                <a:gd name="T49" fmla="*/ 178 h 249"/>
                <a:gd name="T50" fmla="*/ 130 w 209"/>
                <a:gd name="T51" fmla="*/ 178 h 249"/>
                <a:gd name="T52" fmla="*/ 151 w 209"/>
                <a:gd name="T53" fmla="*/ 189 h 249"/>
                <a:gd name="T54" fmla="*/ 136 w 209"/>
                <a:gd name="T55" fmla="*/ 157 h 249"/>
                <a:gd name="T56" fmla="*/ 134 w 209"/>
                <a:gd name="T57" fmla="*/ 153 h 249"/>
                <a:gd name="T58" fmla="*/ 130 w 209"/>
                <a:gd name="T59" fmla="*/ 142 h 249"/>
                <a:gd name="T60" fmla="*/ 134 w 209"/>
                <a:gd name="T61" fmla="*/ 130 h 249"/>
                <a:gd name="T62" fmla="*/ 150 w 209"/>
                <a:gd name="T63" fmla="*/ 77 h 249"/>
                <a:gd name="T64" fmla="*/ 143 w 209"/>
                <a:gd name="T65" fmla="*/ 77 h 249"/>
                <a:gd name="T66" fmla="*/ 116 w 209"/>
                <a:gd name="T67" fmla="*/ 89 h 249"/>
                <a:gd name="T68" fmla="*/ 110 w 209"/>
                <a:gd name="T69" fmla="*/ 82 h 249"/>
                <a:gd name="T70" fmla="*/ 101 w 209"/>
                <a:gd name="T71" fmla="*/ 77 h 249"/>
                <a:gd name="T72" fmla="*/ 114 w 209"/>
                <a:gd name="T73" fmla="*/ 27 h 249"/>
                <a:gd name="T74" fmla="*/ 91 w 209"/>
                <a:gd name="T75" fmla="*/ 61 h 249"/>
                <a:gd name="T76" fmla="*/ 98 w 209"/>
                <a:gd name="T77" fmla="*/ 66 h 249"/>
                <a:gd name="T78" fmla="*/ 112 w 209"/>
                <a:gd name="T79" fmla="*/ 66 h 249"/>
                <a:gd name="T80" fmla="*/ 140 w 209"/>
                <a:gd name="T81" fmla="*/ 66 h 249"/>
                <a:gd name="T82" fmla="*/ 148 w 209"/>
                <a:gd name="T83" fmla="*/ 70 h 249"/>
                <a:gd name="T84" fmla="*/ 114 w 209"/>
                <a:gd name="T85" fmla="*/ 27 h 249"/>
                <a:gd name="T86" fmla="*/ 126 w 209"/>
                <a:gd name="T87" fmla="*/ 64 h 249"/>
                <a:gd name="T88" fmla="*/ 113 w 209"/>
                <a:gd name="T89" fmla="*/ 70 h 249"/>
                <a:gd name="T90" fmla="*/ 126 w 209"/>
                <a:gd name="T91" fmla="*/ 88 h 249"/>
                <a:gd name="T92" fmla="*/ 140 w 209"/>
                <a:gd name="T93" fmla="*/ 76 h 249"/>
                <a:gd name="T94" fmla="*/ 126 w 209"/>
                <a:gd name="T95" fmla="*/ 64 h 249"/>
                <a:gd name="T96" fmla="*/ 84 w 209"/>
                <a:gd name="T97" fmla="*/ 89 h 249"/>
                <a:gd name="T98" fmla="*/ 84 w 209"/>
                <a:gd name="T99" fmla="*/ 88 h 249"/>
                <a:gd name="T100" fmla="*/ 86 w 209"/>
                <a:gd name="T101" fmla="*/ 88 h 249"/>
                <a:gd name="T102" fmla="*/ 97 w 209"/>
                <a:gd name="T103" fmla="*/ 80 h 249"/>
                <a:gd name="T104" fmla="*/ 95 w 209"/>
                <a:gd name="T105" fmla="*/ 68 h 249"/>
                <a:gd name="T106" fmla="*/ 81 w 209"/>
                <a:gd name="T107" fmla="*/ 65 h 249"/>
                <a:gd name="T108" fmla="*/ 76 w 209"/>
                <a:gd name="T109" fmla="*/ 68 h 249"/>
                <a:gd name="T110" fmla="*/ 74 w 209"/>
                <a:gd name="T111" fmla="*/ 85 h 249"/>
                <a:gd name="T112" fmla="*/ 84 w 209"/>
                <a:gd name="T113" fmla="*/ 89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09" h="249">
                  <a:moveTo>
                    <a:pt x="209" y="249"/>
                  </a:moveTo>
                  <a:cubicBezTo>
                    <a:pt x="139" y="249"/>
                    <a:pt x="70" y="249"/>
                    <a:pt x="0" y="249"/>
                  </a:cubicBezTo>
                  <a:cubicBezTo>
                    <a:pt x="1" y="231"/>
                    <a:pt x="1" y="214"/>
                    <a:pt x="4" y="198"/>
                  </a:cubicBezTo>
                  <a:cubicBezTo>
                    <a:pt x="8" y="177"/>
                    <a:pt x="21" y="165"/>
                    <a:pt x="38" y="158"/>
                  </a:cubicBezTo>
                  <a:cubicBezTo>
                    <a:pt x="42" y="156"/>
                    <a:pt x="44" y="154"/>
                    <a:pt x="44" y="149"/>
                  </a:cubicBezTo>
                  <a:cubicBezTo>
                    <a:pt x="47" y="128"/>
                    <a:pt x="43" y="108"/>
                    <a:pt x="39" y="87"/>
                  </a:cubicBezTo>
                  <a:cubicBezTo>
                    <a:pt x="36" y="70"/>
                    <a:pt x="35" y="53"/>
                    <a:pt x="42" y="36"/>
                  </a:cubicBezTo>
                  <a:cubicBezTo>
                    <a:pt x="49" y="17"/>
                    <a:pt x="67" y="3"/>
                    <a:pt x="86" y="4"/>
                  </a:cubicBezTo>
                  <a:cubicBezTo>
                    <a:pt x="96" y="4"/>
                    <a:pt x="106" y="2"/>
                    <a:pt x="117" y="1"/>
                  </a:cubicBezTo>
                  <a:cubicBezTo>
                    <a:pt x="141" y="0"/>
                    <a:pt x="162" y="17"/>
                    <a:pt x="170" y="43"/>
                  </a:cubicBezTo>
                  <a:cubicBezTo>
                    <a:pt x="176" y="63"/>
                    <a:pt x="173" y="82"/>
                    <a:pt x="170" y="102"/>
                  </a:cubicBezTo>
                  <a:cubicBezTo>
                    <a:pt x="168" y="118"/>
                    <a:pt x="166" y="133"/>
                    <a:pt x="165" y="149"/>
                  </a:cubicBezTo>
                  <a:cubicBezTo>
                    <a:pt x="165" y="154"/>
                    <a:pt x="166" y="156"/>
                    <a:pt x="170" y="157"/>
                  </a:cubicBezTo>
                  <a:cubicBezTo>
                    <a:pt x="195" y="168"/>
                    <a:pt x="208" y="187"/>
                    <a:pt x="209" y="217"/>
                  </a:cubicBezTo>
                  <a:cubicBezTo>
                    <a:pt x="209" y="228"/>
                    <a:pt x="209" y="238"/>
                    <a:pt x="209" y="249"/>
                  </a:cubicBezTo>
                  <a:close/>
                  <a:moveTo>
                    <a:pt x="101" y="77"/>
                  </a:moveTo>
                  <a:cubicBezTo>
                    <a:pt x="97" y="88"/>
                    <a:pt x="95" y="91"/>
                    <a:pt x="84" y="91"/>
                  </a:cubicBezTo>
                  <a:cubicBezTo>
                    <a:pt x="73" y="91"/>
                    <a:pt x="70" y="89"/>
                    <a:pt x="66" y="76"/>
                  </a:cubicBezTo>
                  <a:cubicBezTo>
                    <a:pt x="64" y="76"/>
                    <a:pt x="62" y="77"/>
                    <a:pt x="59" y="77"/>
                  </a:cubicBezTo>
                  <a:cubicBezTo>
                    <a:pt x="58" y="96"/>
                    <a:pt x="61" y="113"/>
                    <a:pt x="73" y="126"/>
                  </a:cubicBezTo>
                  <a:cubicBezTo>
                    <a:pt x="80" y="133"/>
                    <a:pt x="80" y="141"/>
                    <a:pt x="80" y="148"/>
                  </a:cubicBezTo>
                  <a:cubicBezTo>
                    <a:pt x="68" y="160"/>
                    <a:pt x="66" y="175"/>
                    <a:pt x="59" y="187"/>
                  </a:cubicBezTo>
                  <a:cubicBezTo>
                    <a:pt x="63" y="186"/>
                    <a:pt x="67" y="184"/>
                    <a:pt x="71" y="182"/>
                  </a:cubicBezTo>
                  <a:cubicBezTo>
                    <a:pt x="75" y="180"/>
                    <a:pt x="78" y="178"/>
                    <a:pt x="82" y="176"/>
                  </a:cubicBezTo>
                  <a:cubicBezTo>
                    <a:pt x="98" y="191"/>
                    <a:pt x="109" y="192"/>
                    <a:pt x="125" y="178"/>
                  </a:cubicBezTo>
                  <a:cubicBezTo>
                    <a:pt x="126" y="177"/>
                    <a:pt x="128" y="177"/>
                    <a:pt x="130" y="178"/>
                  </a:cubicBezTo>
                  <a:cubicBezTo>
                    <a:pt x="136" y="181"/>
                    <a:pt x="143" y="185"/>
                    <a:pt x="151" y="189"/>
                  </a:cubicBezTo>
                  <a:cubicBezTo>
                    <a:pt x="145" y="177"/>
                    <a:pt x="141" y="167"/>
                    <a:pt x="136" y="157"/>
                  </a:cubicBezTo>
                  <a:cubicBezTo>
                    <a:pt x="136" y="155"/>
                    <a:pt x="135" y="153"/>
                    <a:pt x="134" y="153"/>
                  </a:cubicBezTo>
                  <a:cubicBezTo>
                    <a:pt x="128" y="151"/>
                    <a:pt x="130" y="146"/>
                    <a:pt x="130" y="142"/>
                  </a:cubicBezTo>
                  <a:cubicBezTo>
                    <a:pt x="130" y="138"/>
                    <a:pt x="130" y="134"/>
                    <a:pt x="134" y="130"/>
                  </a:cubicBezTo>
                  <a:cubicBezTo>
                    <a:pt x="147" y="116"/>
                    <a:pt x="152" y="98"/>
                    <a:pt x="150" y="77"/>
                  </a:cubicBezTo>
                  <a:cubicBezTo>
                    <a:pt x="147" y="77"/>
                    <a:pt x="145" y="77"/>
                    <a:pt x="143" y="77"/>
                  </a:cubicBezTo>
                  <a:cubicBezTo>
                    <a:pt x="139" y="94"/>
                    <a:pt x="126" y="92"/>
                    <a:pt x="116" y="89"/>
                  </a:cubicBezTo>
                  <a:cubicBezTo>
                    <a:pt x="113" y="88"/>
                    <a:pt x="111" y="85"/>
                    <a:pt x="110" y="82"/>
                  </a:cubicBezTo>
                  <a:cubicBezTo>
                    <a:pt x="108" y="76"/>
                    <a:pt x="106" y="76"/>
                    <a:pt x="101" y="77"/>
                  </a:cubicBezTo>
                  <a:close/>
                  <a:moveTo>
                    <a:pt x="114" y="27"/>
                  </a:moveTo>
                  <a:cubicBezTo>
                    <a:pt x="106" y="40"/>
                    <a:pt x="98" y="50"/>
                    <a:pt x="91" y="61"/>
                  </a:cubicBezTo>
                  <a:cubicBezTo>
                    <a:pt x="93" y="62"/>
                    <a:pt x="96" y="64"/>
                    <a:pt x="98" y="66"/>
                  </a:cubicBezTo>
                  <a:cubicBezTo>
                    <a:pt x="102" y="71"/>
                    <a:pt x="108" y="71"/>
                    <a:pt x="112" y="66"/>
                  </a:cubicBezTo>
                  <a:cubicBezTo>
                    <a:pt x="118" y="58"/>
                    <a:pt x="133" y="59"/>
                    <a:pt x="140" y="66"/>
                  </a:cubicBezTo>
                  <a:cubicBezTo>
                    <a:pt x="142" y="68"/>
                    <a:pt x="145" y="69"/>
                    <a:pt x="148" y="70"/>
                  </a:cubicBezTo>
                  <a:cubicBezTo>
                    <a:pt x="143" y="48"/>
                    <a:pt x="133" y="33"/>
                    <a:pt x="114" y="27"/>
                  </a:cubicBezTo>
                  <a:close/>
                  <a:moveTo>
                    <a:pt x="126" y="64"/>
                  </a:moveTo>
                  <a:cubicBezTo>
                    <a:pt x="118" y="64"/>
                    <a:pt x="115" y="65"/>
                    <a:pt x="113" y="70"/>
                  </a:cubicBezTo>
                  <a:cubicBezTo>
                    <a:pt x="109" y="78"/>
                    <a:pt x="114" y="89"/>
                    <a:pt x="126" y="88"/>
                  </a:cubicBezTo>
                  <a:cubicBezTo>
                    <a:pt x="134" y="87"/>
                    <a:pt x="140" y="83"/>
                    <a:pt x="140" y="76"/>
                  </a:cubicBezTo>
                  <a:cubicBezTo>
                    <a:pt x="140" y="68"/>
                    <a:pt x="135" y="64"/>
                    <a:pt x="126" y="64"/>
                  </a:cubicBezTo>
                  <a:close/>
                  <a:moveTo>
                    <a:pt x="84" y="89"/>
                  </a:moveTo>
                  <a:cubicBezTo>
                    <a:pt x="84" y="88"/>
                    <a:pt x="84" y="88"/>
                    <a:pt x="84" y="88"/>
                  </a:cubicBezTo>
                  <a:cubicBezTo>
                    <a:pt x="84" y="88"/>
                    <a:pt x="85" y="88"/>
                    <a:pt x="86" y="88"/>
                  </a:cubicBezTo>
                  <a:cubicBezTo>
                    <a:pt x="91" y="88"/>
                    <a:pt x="96" y="86"/>
                    <a:pt x="97" y="80"/>
                  </a:cubicBezTo>
                  <a:cubicBezTo>
                    <a:pt x="98" y="76"/>
                    <a:pt x="97" y="71"/>
                    <a:pt x="95" y="68"/>
                  </a:cubicBezTo>
                  <a:cubicBezTo>
                    <a:pt x="91" y="63"/>
                    <a:pt x="86" y="63"/>
                    <a:pt x="81" y="65"/>
                  </a:cubicBezTo>
                  <a:cubicBezTo>
                    <a:pt x="80" y="66"/>
                    <a:pt x="78" y="67"/>
                    <a:pt x="76" y="68"/>
                  </a:cubicBezTo>
                  <a:cubicBezTo>
                    <a:pt x="69" y="71"/>
                    <a:pt x="67" y="80"/>
                    <a:pt x="74" y="85"/>
                  </a:cubicBezTo>
                  <a:cubicBezTo>
                    <a:pt x="77" y="87"/>
                    <a:pt x="80" y="87"/>
                    <a:pt x="84" y="89"/>
                  </a:cubicBezTo>
                  <a:close/>
                </a:path>
              </a:pathLst>
            </a:custGeom>
            <a:solidFill>
              <a:srgbClr val="F098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2138363" y="2155825"/>
              <a:ext cx="1455737" cy="1382713"/>
            </a:xfrm>
            <a:custGeom>
              <a:avLst/>
              <a:gdLst>
                <a:gd name="T0" fmla="*/ 34 w 155"/>
                <a:gd name="T1" fmla="*/ 147 h 147"/>
                <a:gd name="T2" fmla="*/ 36 w 155"/>
                <a:gd name="T3" fmla="*/ 136 h 147"/>
                <a:gd name="T4" fmla="*/ 144 w 155"/>
                <a:gd name="T5" fmla="*/ 136 h 147"/>
                <a:gd name="T6" fmla="*/ 144 w 155"/>
                <a:gd name="T7" fmla="*/ 22 h 147"/>
                <a:gd name="T8" fmla="*/ 138 w 155"/>
                <a:gd name="T9" fmla="*/ 22 h 147"/>
                <a:gd name="T10" fmla="*/ 21 w 155"/>
                <a:gd name="T11" fmla="*/ 22 h 147"/>
                <a:gd name="T12" fmla="*/ 0 w 155"/>
                <a:gd name="T13" fmla="*/ 12 h 147"/>
                <a:gd name="T14" fmla="*/ 1 w 155"/>
                <a:gd name="T15" fmla="*/ 9 h 147"/>
                <a:gd name="T16" fmla="*/ 56 w 155"/>
                <a:gd name="T17" fmla="*/ 9 h 147"/>
                <a:gd name="T18" fmla="*/ 56 w 155"/>
                <a:gd name="T19" fmla="*/ 0 h 147"/>
                <a:gd name="T20" fmla="*/ 99 w 155"/>
                <a:gd name="T21" fmla="*/ 0 h 147"/>
                <a:gd name="T22" fmla="*/ 100 w 155"/>
                <a:gd name="T23" fmla="*/ 9 h 147"/>
                <a:gd name="T24" fmla="*/ 155 w 155"/>
                <a:gd name="T25" fmla="*/ 9 h 147"/>
                <a:gd name="T26" fmla="*/ 155 w 155"/>
                <a:gd name="T27" fmla="*/ 147 h 147"/>
                <a:gd name="T28" fmla="*/ 34 w 155"/>
                <a:gd name="T2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5" h="147">
                  <a:moveTo>
                    <a:pt x="34" y="147"/>
                  </a:moveTo>
                  <a:cubicBezTo>
                    <a:pt x="35" y="143"/>
                    <a:pt x="35" y="140"/>
                    <a:pt x="36" y="136"/>
                  </a:cubicBezTo>
                  <a:cubicBezTo>
                    <a:pt x="72" y="136"/>
                    <a:pt x="108" y="136"/>
                    <a:pt x="144" y="136"/>
                  </a:cubicBezTo>
                  <a:cubicBezTo>
                    <a:pt x="144" y="98"/>
                    <a:pt x="144" y="60"/>
                    <a:pt x="144" y="22"/>
                  </a:cubicBezTo>
                  <a:cubicBezTo>
                    <a:pt x="142" y="22"/>
                    <a:pt x="140" y="22"/>
                    <a:pt x="138" y="22"/>
                  </a:cubicBezTo>
                  <a:cubicBezTo>
                    <a:pt x="99" y="22"/>
                    <a:pt x="60" y="22"/>
                    <a:pt x="21" y="22"/>
                  </a:cubicBezTo>
                  <a:cubicBezTo>
                    <a:pt x="12" y="22"/>
                    <a:pt x="7" y="15"/>
                    <a:pt x="0" y="12"/>
                  </a:cubicBezTo>
                  <a:cubicBezTo>
                    <a:pt x="0" y="11"/>
                    <a:pt x="0" y="10"/>
                    <a:pt x="1" y="9"/>
                  </a:cubicBezTo>
                  <a:cubicBezTo>
                    <a:pt x="19" y="9"/>
                    <a:pt x="37" y="9"/>
                    <a:pt x="56" y="9"/>
                  </a:cubicBezTo>
                  <a:cubicBezTo>
                    <a:pt x="56" y="6"/>
                    <a:pt x="56" y="3"/>
                    <a:pt x="56" y="0"/>
                  </a:cubicBezTo>
                  <a:cubicBezTo>
                    <a:pt x="71" y="0"/>
                    <a:pt x="85" y="0"/>
                    <a:pt x="99" y="0"/>
                  </a:cubicBezTo>
                  <a:cubicBezTo>
                    <a:pt x="99" y="3"/>
                    <a:pt x="99" y="5"/>
                    <a:pt x="100" y="9"/>
                  </a:cubicBezTo>
                  <a:cubicBezTo>
                    <a:pt x="118" y="9"/>
                    <a:pt x="136" y="9"/>
                    <a:pt x="155" y="9"/>
                  </a:cubicBezTo>
                  <a:cubicBezTo>
                    <a:pt x="155" y="55"/>
                    <a:pt x="155" y="101"/>
                    <a:pt x="155" y="147"/>
                  </a:cubicBezTo>
                  <a:cubicBezTo>
                    <a:pt x="115" y="147"/>
                    <a:pt x="75" y="147"/>
                    <a:pt x="34" y="147"/>
                  </a:cubicBezTo>
                  <a:close/>
                </a:path>
              </a:pathLst>
            </a:custGeom>
            <a:solidFill>
              <a:srgbClr val="F098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2701925" y="3603625"/>
              <a:ext cx="666750" cy="695325"/>
            </a:xfrm>
            <a:custGeom>
              <a:avLst/>
              <a:gdLst>
                <a:gd name="T0" fmla="*/ 71 w 71"/>
                <a:gd name="T1" fmla="*/ 73 h 74"/>
                <a:gd name="T2" fmla="*/ 61 w 71"/>
                <a:gd name="T3" fmla="*/ 69 h 74"/>
                <a:gd name="T4" fmla="*/ 23 w 71"/>
                <a:gd name="T5" fmla="*/ 27 h 74"/>
                <a:gd name="T6" fmla="*/ 23 w 71"/>
                <a:gd name="T7" fmla="*/ 64 h 74"/>
                <a:gd name="T8" fmla="*/ 16 w 71"/>
                <a:gd name="T9" fmla="*/ 60 h 74"/>
                <a:gd name="T10" fmla="*/ 10 w 71"/>
                <a:gd name="T11" fmla="*/ 29 h 74"/>
                <a:gd name="T12" fmla="*/ 4 w 71"/>
                <a:gd name="T13" fmla="*/ 34 h 74"/>
                <a:gd name="T14" fmla="*/ 0 w 71"/>
                <a:gd name="T15" fmla="*/ 29 h 74"/>
                <a:gd name="T16" fmla="*/ 11 w 71"/>
                <a:gd name="T17" fmla="*/ 0 h 74"/>
                <a:gd name="T18" fmla="*/ 22 w 71"/>
                <a:gd name="T19" fmla="*/ 0 h 74"/>
                <a:gd name="T20" fmla="*/ 23 w 71"/>
                <a:gd name="T21" fmla="*/ 2 h 74"/>
                <a:gd name="T22" fmla="*/ 34 w 71"/>
                <a:gd name="T23" fmla="*/ 29 h 74"/>
                <a:gd name="T24" fmla="*/ 71 w 71"/>
                <a:gd name="T25" fmla="*/ 73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1" h="74">
                  <a:moveTo>
                    <a:pt x="71" y="73"/>
                  </a:moveTo>
                  <a:cubicBezTo>
                    <a:pt x="68" y="74"/>
                    <a:pt x="65" y="73"/>
                    <a:pt x="61" y="69"/>
                  </a:cubicBezTo>
                  <a:cubicBezTo>
                    <a:pt x="49" y="55"/>
                    <a:pt x="36" y="42"/>
                    <a:pt x="23" y="27"/>
                  </a:cubicBezTo>
                  <a:cubicBezTo>
                    <a:pt x="23" y="40"/>
                    <a:pt x="23" y="52"/>
                    <a:pt x="23" y="64"/>
                  </a:cubicBezTo>
                  <a:cubicBezTo>
                    <a:pt x="19" y="66"/>
                    <a:pt x="16" y="65"/>
                    <a:pt x="16" y="60"/>
                  </a:cubicBezTo>
                  <a:cubicBezTo>
                    <a:pt x="14" y="50"/>
                    <a:pt x="12" y="40"/>
                    <a:pt x="10" y="29"/>
                  </a:cubicBezTo>
                  <a:cubicBezTo>
                    <a:pt x="9" y="30"/>
                    <a:pt x="7" y="32"/>
                    <a:pt x="4" y="34"/>
                  </a:cubicBezTo>
                  <a:cubicBezTo>
                    <a:pt x="3" y="32"/>
                    <a:pt x="2" y="31"/>
                    <a:pt x="0" y="29"/>
                  </a:cubicBezTo>
                  <a:cubicBezTo>
                    <a:pt x="8" y="22"/>
                    <a:pt x="14" y="13"/>
                    <a:pt x="11" y="0"/>
                  </a:cubicBezTo>
                  <a:cubicBezTo>
                    <a:pt x="15" y="0"/>
                    <a:pt x="19" y="0"/>
                    <a:pt x="22" y="0"/>
                  </a:cubicBezTo>
                  <a:cubicBezTo>
                    <a:pt x="22" y="1"/>
                    <a:pt x="23" y="1"/>
                    <a:pt x="23" y="2"/>
                  </a:cubicBezTo>
                  <a:cubicBezTo>
                    <a:pt x="20" y="14"/>
                    <a:pt x="27" y="21"/>
                    <a:pt x="34" y="29"/>
                  </a:cubicBezTo>
                  <a:cubicBezTo>
                    <a:pt x="47" y="43"/>
                    <a:pt x="59" y="59"/>
                    <a:pt x="71" y="73"/>
                  </a:cubicBezTo>
                  <a:close/>
                </a:path>
              </a:pathLst>
            </a:custGeom>
            <a:solidFill>
              <a:srgbClr val="F098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1979613" y="2974975"/>
              <a:ext cx="84137" cy="130175"/>
            </a:xfrm>
            <a:custGeom>
              <a:avLst/>
              <a:gdLst>
                <a:gd name="T0" fmla="*/ 4 w 9"/>
                <a:gd name="T1" fmla="*/ 14 h 14"/>
                <a:gd name="T2" fmla="*/ 0 w 9"/>
                <a:gd name="T3" fmla="*/ 6 h 14"/>
                <a:gd name="T4" fmla="*/ 4 w 9"/>
                <a:gd name="T5" fmla="*/ 0 h 14"/>
                <a:gd name="T6" fmla="*/ 9 w 9"/>
                <a:gd name="T7" fmla="*/ 6 h 14"/>
                <a:gd name="T8" fmla="*/ 4 w 9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4">
                  <a:moveTo>
                    <a:pt x="4" y="14"/>
                  </a:moveTo>
                  <a:cubicBezTo>
                    <a:pt x="2" y="10"/>
                    <a:pt x="0" y="7"/>
                    <a:pt x="0" y="6"/>
                  </a:cubicBezTo>
                  <a:cubicBezTo>
                    <a:pt x="0" y="4"/>
                    <a:pt x="3" y="2"/>
                    <a:pt x="4" y="0"/>
                  </a:cubicBezTo>
                  <a:cubicBezTo>
                    <a:pt x="6" y="2"/>
                    <a:pt x="8" y="4"/>
                    <a:pt x="9" y="6"/>
                  </a:cubicBezTo>
                  <a:cubicBezTo>
                    <a:pt x="9" y="8"/>
                    <a:pt x="7" y="10"/>
                    <a:pt x="4" y="14"/>
                  </a:cubicBezTo>
                  <a:close/>
                </a:path>
              </a:pathLst>
            </a:custGeom>
            <a:solidFill>
              <a:srgbClr val="F098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1584325" y="2955925"/>
              <a:ext cx="85725" cy="122238"/>
            </a:xfrm>
            <a:custGeom>
              <a:avLst/>
              <a:gdLst>
                <a:gd name="T0" fmla="*/ 5 w 9"/>
                <a:gd name="T1" fmla="*/ 0 h 13"/>
                <a:gd name="T2" fmla="*/ 9 w 9"/>
                <a:gd name="T3" fmla="*/ 8 h 13"/>
                <a:gd name="T4" fmla="*/ 4 w 9"/>
                <a:gd name="T5" fmla="*/ 13 h 13"/>
                <a:gd name="T6" fmla="*/ 0 w 9"/>
                <a:gd name="T7" fmla="*/ 7 h 13"/>
                <a:gd name="T8" fmla="*/ 5 w 9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3">
                  <a:moveTo>
                    <a:pt x="5" y="0"/>
                  </a:moveTo>
                  <a:cubicBezTo>
                    <a:pt x="7" y="4"/>
                    <a:pt x="9" y="6"/>
                    <a:pt x="9" y="8"/>
                  </a:cubicBezTo>
                  <a:cubicBezTo>
                    <a:pt x="9" y="10"/>
                    <a:pt x="6" y="13"/>
                    <a:pt x="4" y="13"/>
                  </a:cubicBezTo>
                  <a:cubicBezTo>
                    <a:pt x="3" y="12"/>
                    <a:pt x="0" y="9"/>
                    <a:pt x="0" y="7"/>
                  </a:cubicBezTo>
                  <a:cubicBezTo>
                    <a:pt x="0" y="6"/>
                    <a:pt x="2" y="3"/>
                    <a:pt x="5" y="0"/>
                  </a:cubicBezTo>
                  <a:close/>
                </a:path>
              </a:pathLst>
            </a:custGeom>
            <a:solidFill>
              <a:srgbClr val="F098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</p:spTree>
    <p:extLst>
      <p:ext uri="{BB962C8B-B14F-4D97-AF65-F5344CB8AC3E}">
        <p14:creationId xmlns:p14="http://schemas.microsoft.com/office/powerpoint/2010/main" val="221540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5"/>
          <p:cNvSpPr>
            <a:spLocks noEditPoints="1"/>
          </p:cNvSpPr>
          <p:nvPr/>
        </p:nvSpPr>
        <p:spPr bwMode="auto">
          <a:xfrm>
            <a:off x="2751292" y="2596055"/>
            <a:ext cx="3260736" cy="2557955"/>
          </a:xfrm>
          <a:custGeom>
            <a:avLst/>
            <a:gdLst>
              <a:gd name="T0" fmla="*/ 163 w 313"/>
              <a:gd name="T1" fmla="*/ 86 h 245"/>
              <a:gd name="T2" fmla="*/ 152 w 313"/>
              <a:gd name="T3" fmla="*/ 244 h 245"/>
              <a:gd name="T4" fmla="*/ 138 w 313"/>
              <a:gd name="T5" fmla="*/ 86 h 245"/>
              <a:gd name="T6" fmla="*/ 127 w 313"/>
              <a:gd name="T7" fmla="*/ 244 h 245"/>
              <a:gd name="T8" fmla="*/ 112 w 313"/>
              <a:gd name="T9" fmla="*/ 86 h 245"/>
              <a:gd name="T10" fmla="*/ 103 w 313"/>
              <a:gd name="T11" fmla="*/ 244 h 245"/>
              <a:gd name="T12" fmla="*/ 86 w 313"/>
              <a:gd name="T13" fmla="*/ 201 h 245"/>
              <a:gd name="T14" fmla="*/ 46 w 313"/>
              <a:gd name="T15" fmla="*/ 42 h 245"/>
              <a:gd name="T16" fmla="*/ 34 w 313"/>
              <a:gd name="T17" fmla="*/ 93 h 245"/>
              <a:gd name="T18" fmla="*/ 60 w 313"/>
              <a:gd name="T19" fmla="*/ 80 h 245"/>
              <a:gd name="T20" fmla="*/ 44 w 313"/>
              <a:gd name="T21" fmla="*/ 68 h 245"/>
              <a:gd name="T22" fmla="*/ 76 w 313"/>
              <a:gd name="T23" fmla="*/ 94 h 245"/>
              <a:gd name="T24" fmla="*/ 20 w 313"/>
              <a:gd name="T25" fmla="*/ 105 h 245"/>
              <a:gd name="T26" fmla="*/ 42 w 313"/>
              <a:gd name="T27" fmla="*/ 22 h 245"/>
              <a:gd name="T28" fmla="*/ 17 w 313"/>
              <a:gd name="T29" fmla="*/ 0 h 245"/>
              <a:gd name="T30" fmla="*/ 297 w 313"/>
              <a:gd name="T31" fmla="*/ 22 h 245"/>
              <a:gd name="T32" fmla="*/ 298 w 313"/>
              <a:gd name="T33" fmla="*/ 43 h 245"/>
              <a:gd name="T34" fmla="*/ 247 w 313"/>
              <a:gd name="T35" fmla="*/ 109 h 245"/>
              <a:gd name="T36" fmla="*/ 264 w 313"/>
              <a:gd name="T37" fmla="*/ 53 h 245"/>
              <a:gd name="T38" fmla="*/ 266 w 313"/>
              <a:gd name="T39" fmla="*/ 72 h 245"/>
              <a:gd name="T40" fmla="*/ 262 w 313"/>
              <a:gd name="T41" fmla="*/ 97 h 245"/>
              <a:gd name="T42" fmla="*/ 289 w 313"/>
              <a:gd name="T43" fmla="*/ 71 h 245"/>
              <a:gd name="T44" fmla="*/ 231 w 313"/>
              <a:gd name="T45" fmla="*/ 68 h 245"/>
              <a:gd name="T46" fmla="*/ 230 w 313"/>
              <a:gd name="T47" fmla="*/ 239 h 245"/>
              <a:gd name="T48" fmla="*/ 212 w 313"/>
              <a:gd name="T49" fmla="*/ 244 h 245"/>
              <a:gd name="T50" fmla="*/ 203 w 313"/>
              <a:gd name="T51" fmla="*/ 86 h 245"/>
              <a:gd name="T52" fmla="*/ 189 w 313"/>
              <a:gd name="T53" fmla="*/ 244 h 245"/>
              <a:gd name="T54" fmla="*/ 189 w 313"/>
              <a:gd name="T55" fmla="*/ 125 h 245"/>
              <a:gd name="T56" fmla="*/ 181 w 313"/>
              <a:gd name="T57" fmla="*/ 85 h 245"/>
              <a:gd name="T58" fmla="*/ 177 w 313"/>
              <a:gd name="T59" fmla="*/ 245 h 245"/>
              <a:gd name="T60" fmla="*/ 252 w 313"/>
              <a:gd name="T61" fmla="*/ 22 h 245"/>
              <a:gd name="T62" fmla="*/ 100 w 313"/>
              <a:gd name="T63" fmla="*/ 60 h 245"/>
              <a:gd name="T64" fmla="*/ 210 w 313"/>
              <a:gd name="T65" fmla="*/ 63 h 245"/>
              <a:gd name="T66" fmla="*/ 252 w 313"/>
              <a:gd name="T67" fmla="*/ 22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13" h="245">
                <a:moveTo>
                  <a:pt x="163" y="245"/>
                </a:moveTo>
                <a:cubicBezTo>
                  <a:pt x="163" y="191"/>
                  <a:pt x="163" y="139"/>
                  <a:pt x="163" y="86"/>
                </a:cubicBezTo>
                <a:cubicBezTo>
                  <a:pt x="159" y="86"/>
                  <a:pt x="156" y="86"/>
                  <a:pt x="152" y="86"/>
                </a:cubicBezTo>
                <a:cubicBezTo>
                  <a:pt x="152" y="138"/>
                  <a:pt x="152" y="191"/>
                  <a:pt x="152" y="244"/>
                </a:cubicBezTo>
                <a:cubicBezTo>
                  <a:pt x="147" y="244"/>
                  <a:pt x="143" y="244"/>
                  <a:pt x="138" y="244"/>
                </a:cubicBezTo>
                <a:cubicBezTo>
                  <a:pt x="138" y="192"/>
                  <a:pt x="138" y="139"/>
                  <a:pt x="138" y="86"/>
                </a:cubicBezTo>
                <a:cubicBezTo>
                  <a:pt x="134" y="86"/>
                  <a:pt x="131" y="86"/>
                  <a:pt x="127" y="86"/>
                </a:cubicBezTo>
                <a:cubicBezTo>
                  <a:pt x="127" y="139"/>
                  <a:pt x="127" y="191"/>
                  <a:pt x="127" y="244"/>
                </a:cubicBezTo>
                <a:cubicBezTo>
                  <a:pt x="122" y="244"/>
                  <a:pt x="117" y="244"/>
                  <a:pt x="112" y="244"/>
                </a:cubicBezTo>
                <a:cubicBezTo>
                  <a:pt x="112" y="192"/>
                  <a:pt x="112" y="139"/>
                  <a:pt x="112" y="86"/>
                </a:cubicBezTo>
                <a:cubicBezTo>
                  <a:pt x="109" y="86"/>
                  <a:pt x="106" y="86"/>
                  <a:pt x="103" y="86"/>
                </a:cubicBezTo>
                <a:cubicBezTo>
                  <a:pt x="103" y="139"/>
                  <a:pt x="103" y="191"/>
                  <a:pt x="103" y="244"/>
                </a:cubicBezTo>
                <a:cubicBezTo>
                  <a:pt x="97" y="244"/>
                  <a:pt x="92" y="244"/>
                  <a:pt x="86" y="244"/>
                </a:cubicBezTo>
                <a:cubicBezTo>
                  <a:pt x="86" y="230"/>
                  <a:pt x="86" y="216"/>
                  <a:pt x="86" y="201"/>
                </a:cubicBezTo>
                <a:cubicBezTo>
                  <a:pt x="86" y="160"/>
                  <a:pt x="86" y="119"/>
                  <a:pt x="86" y="78"/>
                </a:cubicBezTo>
                <a:cubicBezTo>
                  <a:pt x="85" y="54"/>
                  <a:pt x="66" y="37"/>
                  <a:pt x="46" y="42"/>
                </a:cubicBezTo>
                <a:cubicBezTo>
                  <a:pt x="36" y="45"/>
                  <a:pt x="30" y="54"/>
                  <a:pt x="27" y="65"/>
                </a:cubicBezTo>
                <a:cubicBezTo>
                  <a:pt x="25" y="76"/>
                  <a:pt x="27" y="86"/>
                  <a:pt x="34" y="93"/>
                </a:cubicBezTo>
                <a:cubicBezTo>
                  <a:pt x="41" y="101"/>
                  <a:pt x="51" y="102"/>
                  <a:pt x="57" y="94"/>
                </a:cubicBezTo>
                <a:cubicBezTo>
                  <a:pt x="59" y="91"/>
                  <a:pt x="61" y="84"/>
                  <a:pt x="60" y="80"/>
                </a:cubicBezTo>
                <a:cubicBezTo>
                  <a:pt x="59" y="77"/>
                  <a:pt x="54" y="75"/>
                  <a:pt x="51" y="72"/>
                </a:cubicBezTo>
                <a:cubicBezTo>
                  <a:pt x="48" y="71"/>
                  <a:pt x="45" y="70"/>
                  <a:pt x="44" y="68"/>
                </a:cubicBezTo>
                <a:cubicBezTo>
                  <a:pt x="40" y="62"/>
                  <a:pt x="44" y="54"/>
                  <a:pt x="51" y="53"/>
                </a:cubicBezTo>
                <a:cubicBezTo>
                  <a:pt x="69" y="52"/>
                  <a:pt x="82" y="73"/>
                  <a:pt x="76" y="94"/>
                </a:cubicBezTo>
                <a:cubicBezTo>
                  <a:pt x="72" y="107"/>
                  <a:pt x="64" y="116"/>
                  <a:pt x="52" y="118"/>
                </a:cubicBezTo>
                <a:cubicBezTo>
                  <a:pt x="39" y="121"/>
                  <a:pt x="28" y="116"/>
                  <a:pt x="20" y="105"/>
                </a:cubicBezTo>
                <a:cubicBezTo>
                  <a:pt x="0" y="80"/>
                  <a:pt x="9" y="37"/>
                  <a:pt x="38" y="25"/>
                </a:cubicBezTo>
                <a:cubicBezTo>
                  <a:pt x="39" y="24"/>
                  <a:pt x="41" y="24"/>
                  <a:pt x="42" y="22"/>
                </a:cubicBezTo>
                <a:cubicBezTo>
                  <a:pt x="34" y="22"/>
                  <a:pt x="26" y="22"/>
                  <a:pt x="17" y="22"/>
                </a:cubicBezTo>
                <a:cubicBezTo>
                  <a:pt x="17" y="14"/>
                  <a:pt x="17" y="7"/>
                  <a:pt x="17" y="0"/>
                </a:cubicBezTo>
                <a:cubicBezTo>
                  <a:pt x="110" y="0"/>
                  <a:pt x="203" y="0"/>
                  <a:pt x="297" y="0"/>
                </a:cubicBezTo>
                <a:cubicBezTo>
                  <a:pt x="297" y="7"/>
                  <a:pt x="297" y="14"/>
                  <a:pt x="297" y="22"/>
                </a:cubicBezTo>
                <a:cubicBezTo>
                  <a:pt x="289" y="22"/>
                  <a:pt x="281" y="22"/>
                  <a:pt x="273" y="22"/>
                </a:cubicBezTo>
                <a:cubicBezTo>
                  <a:pt x="283" y="27"/>
                  <a:pt x="291" y="33"/>
                  <a:pt x="298" y="43"/>
                </a:cubicBezTo>
                <a:cubicBezTo>
                  <a:pt x="313" y="68"/>
                  <a:pt x="307" y="101"/>
                  <a:pt x="284" y="115"/>
                </a:cubicBezTo>
                <a:cubicBezTo>
                  <a:pt x="272" y="122"/>
                  <a:pt x="257" y="120"/>
                  <a:pt x="247" y="109"/>
                </a:cubicBezTo>
                <a:cubicBezTo>
                  <a:pt x="237" y="98"/>
                  <a:pt x="235" y="82"/>
                  <a:pt x="240" y="70"/>
                </a:cubicBezTo>
                <a:cubicBezTo>
                  <a:pt x="245" y="59"/>
                  <a:pt x="254" y="53"/>
                  <a:pt x="264" y="53"/>
                </a:cubicBezTo>
                <a:cubicBezTo>
                  <a:pt x="269" y="53"/>
                  <a:pt x="272" y="56"/>
                  <a:pt x="273" y="62"/>
                </a:cubicBezTo>
                <a:cubicBezTo>
                  <a:pt x="273" y="67"/>
                  <a:pt x="270" y="71"/>
                  <a:pt x="266" y="72"/>
                </a:cubicBezTo>
                <a:cubicBezTo>
                  <a:pt x="261" y="73"/>
                  <a:pt x="256" y="75"/>
                  <a:pt x="255" y="82"/>
                </a:cubicBezTo>
                <a:cubicBezTo>
                  <a:pt x="254" y="88"/>
                  <a:pt x="256" y="94"/>
                  <a:pt x="262" y="97"/>
                </a:cubicBezTo>
                <a:cubicBezTo>
                  <a:pt x="267" y="101"/>
                  <a:pt x="273" y="101"/>
                  <a:pt x="278" y="97"/>
                </a:cubicBezTo>
                <a:cubicBezTo>
                  <a:pt x="286" y="91"/>
                  <a:pt x="290" y="82"/>
                  <a:pt x="289" y="71"/>
                </a:cubicBezTo>
                <a:cubicBezTo>
                  <a:pt x="288" y="59"/>
                  <a:pt x="283" y="48"/>
                  <a:pt x="272" y="43"/>
                </a:cubicBezTo>
                <a:cubicBezTo>
                  <a:pt x="256" y="36"/>
                  <a:pt x="234" y="49"/>
                  <a:pt x="231" y="68"/>
                </a:cubicBezTo>
                <a:cubicBezTo>
                  <a:pt x="230" y="73"/>
                  <a:pt x="230" y="78"/>
                  <a:pt x="230" y="83"/>
                </a:cubicBezTo>
                <a:cubicBezTo>
                  <a:pt x="230" y="135"/>
                  <a:pt x="230" y="187"/>
                  <a:pt x="230" y="239"/>
                </a:cubicBezTo>
                <a:cubicBezTo>
                  <a:pt x="230" y="240"/>
                  <a:pt x="230" y="242"/>
                  <a:pt x="230" y="244"/>
                </a:cubicBezTo>
                <a:cubicBezTo>
                  <a:pt x="224" y="244"/>
                  <a:pt x="218" y="244"/>
                  <a:pt x="212" y="244"/>
                </a:cubicBezTo>
                <a:cubicBezTo>
                  <a:pt x="212" y="191"/>
                  <a:pt x="212" y="139"/>
                  <a:pt x="212" y="86"/>
                </a:cubicBezTo>
                <a:cubicBezTo>
                  <a:pt x="209" y="86"/>
                  <a:pt x="206" y="86"/>
                  <a:pt x="203" y="86"/>
                </a:cubicBezTo>
                <a:cubicBezTo>
                  <a:pt x="203" y="139"/>
                  <a:pt x="203" y="191"/>
                  <a:pt x="203" y="244"/>
                </a:cubicBezTo>
                <a:cubicBezTo>
                  <a:pt x="198" y="244"/>
                  <a:pt x="194" y="244"/>
                  <a:pt x="189" y="244"/>
                </a:cubicBezTo>
                <a:cubicBezTo>
                  <a:pt x="189" y="242"/>
                  <a:pt x="189" y="239"/>
                  <a:pt x="189" y="236"/>
                </a:cubicBezTo>
                <a:cubicBezTo>
                  <a:pt x="189" y="199"/>
                  <a:pt x="189" y="162"/>
                  <a:pt x="189" y="125"/>
                </a:cubicBezTo>
                <a:cubicBezTo>
                  <a:pt x="189" y="114"/>
                  <a:pt x="188" y="104"/>
                  <a:pt x="189" y="93"/>
                </a:cubicBezTo>
                <a:cubicBezTo>
                  <a:pt x="189" y="85"/>
                  <a:pt x="189" y="85"/>
                  <a:pt x="181" y="85"/>
                </a:cubicBezTo>
                <a:cubicBezTo>
                  <a:pt x="180" y="85"/>
                  <a:pt x="179" y="85"/>
                  <a:pt x="177" y="85"/>
                </a:cubicBezTo>
                <a:cubicBezTo>
                  <a:pt x="177" y="138"/>
                  <a:pt x="177" y="191"/>
                  <a:pt x="177" y="245"/>
                </a:cubicBezTo>
                <a:cubicBezTo>
                  <a:pt x="173" y="245"/>
                  <a:pt x="168" y="245"/>
                  <a:pt x="163" y="245"/>
                </a:cubicBezTo>
                <a:close/>
                <a:moveTo>
                  <a:pt x="252" y="22"/>
                </a:moveTo>
                <a:cubicBezTo>
                  <a:pt x="189" y="22"/>
                  <a:pt x="126" y="22"/>
                  <a:pt x="62" y="22"/>
                </a:cubicBezTo>
                <a:cubicBezTo>
                  <a:pt x="86" y="32"/>
                  <a:pt x="88" y="35"/>
                  <a:pt x="100" y="60"/>
                </a:cubicBezTo>
                <a:cubicBezTo>
                  <a:pt x="100" y="62"/>
                  <a:pt x="103" y="63"/>
                  <a:pt x="104" y="63"/>
                </a:cubicBezTo>
                <a:cubicBezTo>
                  <a:pt x="139" y="63"/>
                  <a:pt x="175" y="63"/>
                  <a:pt x="210" y="63"/>
                </a:cubicBezTo>
                <a:cubicBezTo>
                  <a:pt x="212" y="63"/>
                  <a:pt x="215" y="61"/>
                  <a:pt x="216" y="60"/>
                </a:cubicBezTo>
                <a:cubicBezTo>
                  <a:pt x="222" y="40"/>
                  <a:pt x="234" y="28"/>
                  <a:pt x="252" y="22"/>
                </a:cubicBezTo>
                <a:close/>
              </a:path>
            </a:pathLst>
          </a:custGeom>
          <a:solidFill>
            <a:srgbClr val="F09800">
              <a:alpha val="28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381228" y="841757"/>
            <a:ext cx="5199790" cy="396411"/>
          </a:xfrm>
        </p:spPr>
        <p:txBody>
          <a:bodyPr>
            <a:noAutofit/>
          </a:bodyPr>
          <a:lstStyle/>
          <a:p>
            <a:pPr marL="152400" lvl="0" indent="0">
              <a:buNone/>
            </a:pPr>
            <a:r>
              <a:rPr lang="en-US" altLang="ko-KR" sz="1800" dirty="0">
                <a:solidFill>
                  <a:srgbClr val="000000"/>
                </a:solidFill>
              </a:rPr>
              <a:t>Insert the title of your subtitle Here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95529" y="1354030"/>
            <a:ext cx="36352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cs typeface="Arial" pitchFamily="34" charset="0"/>
              </a:rPr>
              <a:t>Your Text Here</a:t>
            </a:r>
            <a:endParaRPr lang="ko-KR" altLang="en-US" sz="1600" b="1" dirty="0"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5529" y="1808446"/>
            <a:ext cx="363527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 </a:t>
            </a:r>
          </a:p>
          <a:p>
            <a:endParaRPr lang="en-US" altLang="ko-KR" sz="1200" dirty="0">
              <a:cs typeface="Arial" pitchFamily="34" charset="0"/>
            </a:endParaRPr>
          </a:p>
          <a:p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You can simply impress your audience and add a unique zing and appeal to your Presentations. Easy to change colors, photos and Text. I hope and I believe that this Template will your Time, Money and Reputation.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25158" y="1354030"/>
            <a:ext cx="36352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cs typeface="Arial" pitchFamily="34" charset="0"/>
              </a:rPr>
              <a:t>Your Text Here</a:t>
            </a:r>
            <a:endParaRPr lang="ko-KR" altLang="en-US" sz="1600" b="1" dirty="0"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71522" y="1805368"/>
            <a:ext cx="363527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 </a:t>
            </a:r>
          </a:p>
          <a:p>
            <a:endParaRPr lang="en-US" altLang="ko-KR" sz="1200" dirty="0">
              <a:cs typeface="Arial" pitchFamily="34" charset="0"/>
            </a:endParaRPr>
          </a:p>
          <a:p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You can simply impress your audience and add a unique zing and appeal to your Presentations. Easy to change colors, photos and Text. I hope and I believe that this Template will your Time, Money and Reputation. </a:t>
            </a:r>
          </a:p>
        </p:txBody>
      </p:sp>
      <p:sp>
        <p:nvSpPr>
          <p:cNvPr id="8" name="Rectangle 7"/>
          <p:cNvSpPr/>
          <p:nvPr/>
        </p:nvSpPr>
        <p:spPr>
          <a:xfrm>
            <a:off x="595530" y="1746871"/>
            <a:ext cx="3528000" cy="36000"/>
          </a:xfrm>
          <a:prstGeom prst="rect">
            <a:avLst/>
          </a:prstGeom>
          <a:solidFill>
            <a:srgbClr val="BE4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Rectangle 8"/>
          <p:cNvSpPr/>
          <p:nvPr/>
        </p:nvSpPr>
        <p:spPr>
          <a:xfrm>
            <a:off x="4825159" y="1746871"/>
            <a:ext cx="3528000" cy="36000"/>
          </a:xfrm>
          <a:prstGeom prst="rect">
            <a:avLst/>
          </a:prstGeom>
          <a:solidFill>
            <a:srgbClr val="BE4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383511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subTitle" idx="1"/>
          </p:nvPr>
        </p:nvSpPr>
        <p:spPr>
          <a:xfrm>
            <a:off x="6042453" y="844582"/>
            <a:ext cx="2723700" cy="694800"/>
          </a:xfrm>
        </p:spPr>
        <p:txBody>
          <a:bodyPr>
            <a:noAutofit/>
          </a:bodyPr>
          <a:lstStyle/>
          <a:p>
            <a:pPr algn="l"/>
            <a:r>
              <a:rPr lang="en-US" altLang="ko-KR" sz="4000" dirty="0">
                <a:solidFill>
                  <a:srgbClr val="FFC000"/>
                </a:solidFill>
              </a:rPr>
              <a:t>Columns Layout</a:t>
            </a:r>
            <a:endParaRPr lang="ko-KR" altLang="en-US" sz="4000" dirty="0">
              <a:solidFill>
                <a:srgbClr val="FFC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447249" y="949088"/>
            <a:ext cx="9144000" cy="287338"/>
          </a:xfrm>
        </p:spPr>
        <p:txBody>
          <a:bodyPr>
            <a:noAutofit/>
          </a:bodyPr>
          <a:lstStyle/>
          <a:p>
            <a:pPr marL="152400" lvl="0" indent="0">
              <a:buNone/>
            </a:pPr>
            <a:r>
              <a:rPr lang="en-US" altLang="ko-KR" sz="2000" b="1" dirty="0">
                <a:solidFill>
                  <a:srgbClr val="000000"/>
                </a:solidFill>
              </a:rPr>
              <a:t>Insert the title of your subtitle Here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5530" y="1539382"/>
            <a:ext cx="24217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cs typeface="Arial" pitchFamily="34" charset="0"/>
              </a:rPr>
              <a:t>Your Text Here</a:t>
            </a:r>
            <a:endParaRPr lang="ko-KR" altLang="en-US" sz="1600" b="1" dirty="0"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5530" y="2054334"/>
            <a:ext cx="2421770" cy="2192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50" dirty="0">
                <a:cs typeface="Arial" pitchFamily="34" charset="0"/>
              </a:rPr>
              <a:t>You can simply impress your audience and add a unique zing and appeal to your Presentations.  </a:t>
            </a:r>
          </a:p>
          <a:p>
            <a:endParaRPr lang="en-US" altLang="ko-KR" sz="1050" dirty="0">
              <a:cs typeface="Arial" pitchFamily="34" charset="0"/>
            </a:endParaRPr>
          </a:p>
          <a:p>
            <a:r>
              <a:rPr lang="en-US" altLang="ko-KR" sz="1050" dirty="0"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54587" y="1539382"/>
            <a:ext cx="24217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cs typeface="Arial" pitchFamily="34" charset="0"/>
              </a:rPr>
              <a:t>Your Text Here</a:t>
            </a:r>
            <a:endParaRPr lang="ko-KR" altLang="en-US" sz="1600" b="1" dirty="0"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54587" y="2054334"/>
            <a:ext cx="2421770" cy="2192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50" dirty="0">
                <a:cs typeface="Arial" pitchFamily="34" charset="0"/>
              </a:rPr>
              <a:t>You can simply impress your audience and add a unique zing and appeal to your Presentations.  </a:t>
            </a:r>
          </a:p>
          <a:p>
            <a:endParaRPr lang="en-US" altLang="ko-KR" sz="1050" dirty="0">
              <a:cs typeface="Arial" pitchFamily="34" charset="0"/>
            </a:endParaRPr>
          </a:p>
          <a:p>
            <a:r>
              <a:rPr lang="en-US" altLang="ko-KR" sz="1050" dirty="0"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95530" y="1932223"/>
            <a:ext cx="2412000" cy="36000"/>
          </a:xfrm>
          <a:prstGeom prst="rect">
            <a:avLst/>
          </a:prstGeom>
          <a:solidFill>
            <a:srgbClr val="EEB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EEB245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354587" y="1932223"/>
            <a:ext cx="2412000" cy="36000"/>
          </a:xfrm>
          <a:prstGeom prst="rect">
            <a:avLst/>
          </a:prstGeom>
          <a:solidFill>
            <a:srgbClr val="EEB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EEB245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724" y="2306051"/>
            <a:ext cx="2415429" cy="2244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78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" name="Google Shape;904;p54"/>
          <p:cNvSpPr txBox="1">
            <a:spLocks noGrp="1"/>
          </p:cNvSpPr>
          <p:nvPr>
            <p:ph type="ctrTitle"/>
          </p:nvPr>
        </p:nvSpPr>
        <p:spPr>
          <a:xfrm>
            <a:off x="1697100" y="539500"/>
            <a:ext cx="5749800" cy="12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THANKS</a:t>
            </a:r>
            <a:r>
              <a:rPr lang="en" b="1" dirty="0">
                <a:solidFill>
                  <a:schemeClr val="accent1"/>
                </a:solidFill>
              </a:rPr>
              <a:t>!</a:t>
            </a:r>
            <a:endParaRPr b="1" dirty="0">
              <a:solidFill>
                <a:schemeClr val="accent1"/>
              </a:solidFill>
            </a:endParaRPr>
          </a:p>
        </p:txBody>
      </p:sp>
      <p:sp>
        <p:nvSpPr>
          <p:cNvPr id="905" name="Google Shape;905;p54"/>
          <p:cNvSpPr txBox="1">
            <a:spLocks noGrp="1"/>
          </p:cNvSpPr>
          <p:nvPr>
            <p:ph type="subTitle" idx="1"/>
          </p:nvPr>
        </p:nvSpPr>
        <p:spPr>
          <a:xfrm>
            <a:off x="2766250" y="1563175"/>
            <a:ext cx="3611500" cy="4390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accent6"/>
                </a:solidFill>
              </a:rPr>
              <a:t>Do you have any questions?</a:t>
            </a:r>
            <a:endParaRPr dirty="0">
              <a:solidFill>
                <a:schemeClr val="accent6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accent6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2371" y="2196662"/>
            <a:ext cx="2839258" cy="2631507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7" name="Google Shape;927;p55"/>
          <p:cNvSpPr txBox="1">
            <a:spLocks noGrp="1"/>
          </p:cNvSpPr>
          <p:nvPr>
            <p:ph type="ctrTitle"/>
          </p:nvPr>
        </p:nvSpPr>
        <p:spPr>
          <a:xfrm>
            <a:off x="1187550" y="415250"/>
            <a:ext cx="6768900" cy="65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5"/>
                </a:solidFill>
              </a:rPr>
              <a:t>ALTERNATIVE </a:t>
            </a:r>
            <a:r>
              <a:rPr lang="en"/>
              <a:t>ICONS</a:t>
            </a:r>
            <a:endParaRPr>
              <a:solidFill>
                <a:schemeClr val="accent5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grpSp>
        <p:nvGrpSpPr>
          <p:cNvPr id="928" name="Google Shape;928;p55"/>
          <p:cNvGrpSpPr/>
          <p:nvPr/>
        </p:nvGrpSpPr>
        <p:grpSpPr>
          <a:xfrm>
            <a:off x="1146364" y="1376558"/>
            <a:ext cx="307016" cy="424843"/>
            <a:chOff x="1914775" y="238125"/>
            <a:chExt cx="3771700" cy="5219200"/>
          </a:xfrm>
        </p:grpSpPr>
        <p:sp>
          <p:nvSpPr>
            <p:cNvPr id="929" name="Google Shape;929;p55"/>
            <p:cNvSpPr/>
            <p:nvPr/>
          </p:nvSpPr>
          <p:spPr>
            <a:xfrm>
              <a:off x="1914775" y="238125"/>
              <a:ext cx="3771700" cy="5219200"/>
            </a:xfrm>
            <a:custGeom>
              <a:avLst/>
              <a:gdLst/>
              <a:ahLst/>
              <a:cxnLst/>
              <a:rect l="l" t="t" r="r" b="b"/>
              <a:pathLst>
                <a:path w="150868" h="208768" extrusionOk="0">
                  <a:moveTo>
                    <a:pt x="29000" y="0"/>
                  </a:moveTo>
                  <a:cubicBezTo>
                    <a:pt x="27369" y="0"/>
                    <a:pt x="25803" y="652"/>
                    <a:pt x="24661" y="1794"/>
                  </a:cubicBezTo>
                  <a:lnTo>
                    <a:pt x="1762" y="24693"/>
                  </a:lnTo>
                  <a:cubicBezTo>
                    <a:pt x="620" y="25835"/>
                    <a:pt x="0" y="27401"/>
                    <a:pt x="0" y="28999"/>
                  </a:cubicBezTo>
                  <a:lnTo>
                    <a:pt x="0" y="202667"/>
                  </a:lnTo>
                  <a:cubicBezTo>
                    <a:pt x="0" y="206027"/>
                    <a:pt x="2708" y="208767"/>
                    <a:pt x="6100" y="208767"/>
                  </a:cubicBezTo>
                  <a:lnTo>
                    <a:pt x="144735" y="208767"/>
                  </a:lnTo>
                  <a:cubicBezTo>
                    <a:pt x="148127" y="208767"/>
                    <a:pt x="150867" y="206027"/>
                    <a:pt x="150867" y="202667"/>
                  </a:cubicBezTo>
                  <a:lnTo>
                    <a:pt x="150867" y="6133"/>
                  </a:lnTo>
                  <a:cubicBezTo>
                    <a:pt x="150867" y="2740"/>
                    <a:pt x="148127" y="0"/>
                    <a:pt x="1447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55"/>
            <p:cNvSpPr/>
            <p:nvPr/>
          </p:nvSpPr>
          <p:spPr>
            <a:xfrm>
              <a:off x="3800200" y="238125"/>
              <a:ext cx="1886275" cy="5219200"/>
            </a:xfrm>
            <a:custGeom>
              <a:avLst/>
              <a:gdLst/>
              <a:ahLst/>
              <a:cxnLst/>
              <a:rect l="l" t="t" r="r" b="b"/>
              <a:pathLst>
                <a:path w="75451" h="208768" extrusionOk="0">
                  <a:moveTo>
                    <a:pt x="1" y="0"/>
                  </a:moveTo>
                  <a:lnTo>
                    <a:pt x="1" y="208767"/>
                  </a:lnTo>
                  <a:lnTo>
                    <a:pt x="69318" y="208767"/>
                  </a:lnTo>
                  <a:cubicBezTo>
                    <a:pt x="72710" y="208767"/>
                    <a:pt x="75450" y="206027"/>
                    <a:pt x="75450" y="202667"/>
                  </a:cubicBezTo>
                  <a:lnTo>
                    <a:pt x="75450" y="6133"/>
                  </a:lnTo>
                  <a:cubicBezTo>
                    <a:pt x="75450" y="2740"/>
                    <a:pt x="72710" y="0"/>
                    <a:pt x="693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55"/>
            <p:cNvSpPr/>
            <p:nvPr/>
          </p:nvSpPr>
          <p:spPr>
            <a:xfrm>
              <a:off x="2526400" y="4417525"/>
              <a:ext cx="2548450" cy="305850"/>
            </a:xfrm>
            <a:custGeom>
              <a:avLst/>
              <a:gdLst/>
              <a:ahLst/>
              <a:cxnLst/>
              <a:rect l="l" t="t" r="r" b="b"/>
              <a:pathLst>
                <a:path w="101938" h="12234" extrusionOk="0">
                  <a:moveTo>
                    <a:pt x="6100" y="1"/>
                  </a:moveTo>
                  <a:cubicBezTo>
                    <a:pt x="2708" y="1"/>
                    <a:pt x="0" y="2741"/>
                    <a:pt x="0" y="6133"/>
                  </a:cubicBezTo>
                  <a:cubicBezTo>
                    <a:pt x="0" y="9493"/>
                    <a:pt x="2708" y="12233"/>
                    <a:pt x="6100" y="12233"/>
                  </a:cubicBezTo>
                  <a:lnTo>
                    <a:pt x="95805" y="12233"/>
                  </a:lnTo>
                  <a:cubicBezTo>
                    <a:pt x="99197" y="12233"/>
                    <a:pt x="101937" y="9493"/>
                    <a:pt x="101937" y="6133"/>
                  </a:cubicBezTo>
                  <a:cubicBezTo>
                    <a:pt x="101937" y="2741"/>
                    <a:pt x="99197" y="1"/>
                    <a:pt x="958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55"/>
            <p:cNvSpPr/>
            <p:nvPr/>
          </p:nvSpPr>
          <p:spPr>
            <a:xfrm>
              <a:off x="2526400" y="3805900"/>
              <a:ext cx="2548450" cy="305850"/>
            </a:xfrm>
            <a:custGeom>
              <a:avLst/>
              <a:gdLst/>
              <a:ahLst/>
              <a:cxnLst/>
              <a:rect l="l" t="t" r="r" b="b"/>
              <a:pathLst>
                <a:path w="101938" h="12234" extrusionOk="0">
                  <a:moveTo>
                    <a:pt x="6100" y="1"/>
                  </a:moveTo>
                  <a:cubicBezTo>
                    <a:pt x="2708" y="1"/>
                    <a:pt x="0" y="2741"/>
                    <a:pt x="0" y="6133"/>
                  </a:cubicBezTo>
                  <a:cubicBezTo>
                    <a:pt x="0" y="9493"/>
                    <a:pt x="2708" y="12233"/>
                    <a:pt x="6100" y="12233"/>
                  </a:cubicBezTo>
                  <a:lnTo>
                    <a:pt x="95805" y="12233"/>
                  </a:lnTo>
                  <a:cubicBezTo>
                    <a:pt x="99197" y="12233"/>
                    <a:pt x="101937" y="9493"/>
                    <a:pt x="101937" y="6133"/>
                  </a:cubicBezTo>
                  <a:cubicBezTo>
                    <a:pt x="101937" y="2741"/>
                    <a:pt x="99197" y="1"/>
                    <a:pt x="958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55"/>
            <p:cNvSpPr/>
            <p:nvPr/>
          </p:nvSpPr>
          <p:spPr>
            <a:xfrm>
              <a:off x="3800200" y="4417525"/>
              <a:ext cx="1274650" cy="305850"/>
            </a:xfrm>
            <a:custGeom>
              <a:avLst/>
              <a:gdLst/>
              <a:ahLst/>
              <a:cxnLst/>
              <a:rect l="l" t="t" r="r" b="b"/>
              <a:pathLst>
                <a:path w="50986" h="12234" extrusionOk="0">
                  <a:moveTo>
                    <a:pt x="1" y="1"/>
                  </a:moveTo>
                  <a:lnTo>
                    <a:pt x="1" y="12233"/>
                  </a:lnTo>
                  <a:lnTo>
                    <a:pt x="44853" y="12233"/>
                  </a:lnTo>
                  <a:cubicBezTo>
                    <a:pt x="48245" y="12233"/>
                    <a:pt x="50985" y="9493"/>
                    <a:pt x="50985" y="6133"/>
                  </a:cubicBezTo>
                  <a:cubicBezTo>
                    <a:pt x="50985" y="2741"/>
                    <a:pt x="48245" y="1"/>
                    <a:pt x="4485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55"/>
            <p:cNvSpPr/>
            <p:nvPr/>
          </p:nvSpPr>
          <p:spPr>
            <a:xfrm>
              <a:off x="3800200" y="3805900"/>
              <a:ext cx="1274650" cy="305850"/>
            </a:xfrm>
            <a:custGeom>
              <a:avLst/>
              <a:gdLst/>
              <a:ahLst/>
              <a:cxnLst/>
              <a:rect l="l" t="t" r="r" b="b"/>
              <a:pathLst>
                <a:path w="50986" h="12234" extrusionOk="0">
                  <a:moveTo>
                    <a:pt x="1" y="1"/>
                  </a:moveTo>
                  <a:lnTo>
                    <a:pt x="1" y="12233"/>
                  </a:lnTo>
                  <a:lnTo>
                    <a:pt x="44853" y="12233"/>
                  </a:lnTo>
                  <a:cubicBezTo>
                    <a:pt x="48245" y="12233"/>
                    <a:pt x="50985" y="9493"/>
                    <a:pt x="50985" y="6133"/>
                  </a:cubicBezTo>
                  <a:cubicBezTo>
                    <a:pt x="50985" y="2741"/>
                    <a:pt x="48245" y="1"/>
                    <a:pt x="4485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55"/>
            <p:cNvSpPr/>
            <p:nvPr/>
          </p:nvSpPr>
          <p:spPr>
            <a:xfrm>
              <a:off x="3953525" y="3194300"/>
              <a:ext cx="1121325" cy="305825"/>
            </a:xfrm>
            <a:custGeom>
              <a:avLst/>
              <a:gdLst/>
              <a:ahLst/>
              <a:cxnLst/>
              <a:rect l="l" t="t" r="r" b="b"/>
              <a:pathLst>
                <a:path w="44853" h="12233" extrusionOk="0">
                  <a:moveTo>
                    <a:pt x="6100" y="0"/>
                  </a:moveTo>
                  <a:cubicBezTo>
                    <a:pt x="2708" y="0"/>
                    <a:pt x="0" y="2740"/>
                    <a:pt x="0" y="6133"/>
                  </a:cubicBezTo>
                  <a:cubicBezTo>
                    <a:pt x="0" y="9492"/>
                    <a:pt x="2708" y="12232"/>
                    <a:pt x="6100" y="12232"/>
                  </a:cubicBezTo>
                  <a:lnTo>
                    <a:pt x="38720" y="12232"/>
                  </a:lnTo>
                  <a:cubicBezTo>
                    <a:pt x="42112" y="12232"/>
                    <a:pt x="44852" y="9492"/>
                    <a:pt x="44852" y="6133"/>
                  </a:cubicBezTo>
                  <a:cubicBezTo>
                    <a:pt x="44852" y="2740"/>
                    <a:pt x="42112" y="0"/>
                    <a:pt x="387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55"/>
            <p:cNvSpPr/>
            <p:nvPr/>
          </p:nvSpPr>
          <p:spPr>
            <a:xfrm>
              <a:off x="3253000" y="988375"/>
              <a:ext cx="1089525" cy="1819400"/>
            </a:xfrm>
            <a:custGeom>
              <a:avLst/>
              <a:gdLst/>
              <a:ahLst/>
              <a:cxnLst/>
              <a:rect l="l" t="t" r="r" b="b"/>
              <a:pathLst>
                <a:path w="43581" h="72776" extrusionOk="0">
                  <a:moveTo>
                    <a:pt x="20258" y="16604"/>
                  </a:moveTo>
                  <a:lnTo>
                    <a:pt x="20258" y="27140"/>
                  </a:lnTo>
                  <a:cubicBezTo>
                    <a:pt x="16865" y="25737"/>
                    <a:pt x="14582" y="24139"/>
                    <a:pt x="14582" y="21562"/>
                  </a:cubicBezTo>
                  <a:cubicBezTo>
                    <a:pt x="14582" y="19442"/>
                    <a:pt x="16245" y="17387"/>
                    <a:pt x="20258" y="16604"/>
                  </a:cubicBezTo>
                  <a:close/>
                  <a:moveTo>
                    <a:pt x="25216" y="43580"/>
                  </a:moveTo>
                  <a:cubicBezTo>
                    <a:pt x="28413" y="45081"/>
                    <a:pt x="30631" y="46940"/>
                    <a:pt x="30631" y="49876"/>
                  </a:cubicBezTo>
                  <a:cubicBezTo>
                    <a:pt x="30631" y="53073"/>
                    <a:pt x="28249" y="54769"/>
                    <a:pt x="25216" y="55454"/>
                  </a:cubicBezTo>
                  <a:lnTo>
                    <a:pt x="25216" y="43580"/>
                  </a:lnTo>
                  <a:close/>
                  <a:moveTo>
                    <a:pt x="22737" y="0"/>
                  </a:moveTo>
                  <a:cubicBezTo>
                    <a:pt x="20779" y="0"/>
                    <a:pt x="19344" y="1142"/>
                    <a:pt x="19344" y="2382"/>
                  </a:cubicBezTo>
                  <a:lnTo>
                    <a:pt x="19344" y="4861"/>
                  </a:lnTo>
                  <a:cubicBezTo>
                    <a:pt x="9950" y="6198"/>
                    <a:pt x="1599" y="11613"/>
                    <a:pt x="1599" y="22899"/>
                  </a:cubicBezTo>
                  <a:cubicBezTo>
                    <a:pt x="1599" y="34251"/>
                    <a:pt x="11189" y="38068"/>
                    <a:pt x="19344" y="41167"/>
                  </a:cubicBezTo>
                  <a:lnTo>
                    <a:pt x="19344" y="55552"/>
                  </a:lnTo>
                  <a:cubicBezTo>
                    <a:pt x="12788" y="54410"/>
                    <a:pt x="9787" y="49158"/>
                    <a:pt x="6035" y="49158"/>
                  </a:cubicBezTo>
                  <a:cubicBezTo>
                    <a:pt x="2675" y="49158"/>
                    <a:pt x="1" y="53595"/>
                    <a:pt x="1" y="56628"/>
                  </a:cubicBezTo>
                  <a:cubicBezTo>
                    <a:pt x="1" y="62304"/>
                    <a:pt x="8710" y="67817"/>
                    <a:pt x="19344" y="68176"/>
                  </a:cubicBezTo>
                  <a:lnTo>
                    <a:pt x="19344" y="70394"/>
                  </a:lnTo>
                  <a:cubicBezTo>
                    <a:pt x="19344" y="71633"/>
                    <a:pt x="20779" y="72775"/>
                    <a:pt x="22737" y="72775"/>
                  </a:cubicBezTo>
                  <a:cubicBezTo>
                    <a:pt x="24433" y="72775"/>
                    <a:pt x="26097" y="71633"/>
                    <a:pt x="26097" y="70394"/>
                  </a:cubicBezTo>
                  <a:lnTo>
                    <a:pt x="26097" y="67817"/>
                  </a:lnTo>
                  <a:cubicBezTo>
                    <a:pt x="36502" y="66121"/>
                    <a:pt x="43581" y="59466"/>
                    <a:pt x="43581" y="48441"/>
                  </a:cubicBezTo>
                  <a:cubicBezTo>
                    <a:pt x="43581" y="36469"/>
                    <a:pt x="34186" y="32294"/>
                    <a:pt x="26097" y="29293"/>
                  </a:cubicBezTo>
                  <a:lnTo>
                    <a:pt x="26097" y="16310"/>
                  </a:lnTo>
                  <a:cubicBezTo>
                    <a:pt x="31870" y="16767"/>
                    <a:pt x="33566" y="19605"/>
                    <a:pt x="36502" y="19605"/>
                  </a:cubicBezTo>
                  <a:cubicBezTo>
                    <a:pt x="40384" y="19605"/>
                    <a:pt x="41982" y="14712"/>
                    <a:pt x="41982" y="12331"/>
                  </a:cubicBezTo>
                  <a:cubicBezTo>
                    <a:pt x="41982" y="6198"/>
                    <a:pt x="31609" y="4795"/>
                    <a:pt x="26097" y="4600"/>
                  </a:cubicBezTo>
                  <a:lnTo>
                    <a:pt x="26097" y="2382"/>
                  </a:lnTo>
                  <a:cubicBezTo>
                    <a:pt x="26097" y="1142"/>
                    <a:pt x="24433" y="0"/>
                    <a:pt x="227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55"/>
            <p:cNvSpPr/>
            <p:nvPr/>
          </p:nvSpPr>
          <p:spPr>
            <a:xfrm>
              <a:off x="3797750" y="988375"/>
              <a:ext cx="544775" cy="1819400"/>
            </a:xfrm>
            <a:custGeom>
              <a:avLst/>
              <a:gdLst/>
              <a:ahLst/>
              <a:cxnLst/>
              <a:rect l="l" t="t" r="r" b="b"/>
              <a:pathLst>
                <a:path w="21791" h="72776" extrusionOk="0">
                  <a:moveTo>
                    <a:pt x="3426" y="43580"/>
                  </a:moveTo>
                  <a:cubicBezTo>
                    <a:pt x="6623" y="45081"/>
                    <a:pt x="8841" y="46940"/>
                    <a:pt x="8841" y="49876"/>
                  </a:cubicBezTo>
                  <a:cubicBezTo>
                    <a:pt x="8841" y="53073"/>
                    <a:pt x="6459" y="54769"/>
                    <a:pt x="3426" y="55454"/>
                  </a:cubicBezTo>
                  <a:lnTo>
                    <a:pt x="3426" y="43580"/>
                  </a:lnTo>
                  <a:close/>
                  <a:moveTo>
                    <a:pt x="947" y="0"/>
                  </a:moveTo>
                  <a:cubicBezTo>
                    <a:pt x="620" y="0"/>
                    <a:pt x="294" y="33"/>
                    <a:pt x="1" y="98"/>
                  </a:cubicBezTo>
                  <a:lnTo>
                    <a:pt x="1" y="72677"/>
                  </a:lnTo>
                  <a:cubicBezTo>
                    <a:pt x="294" y="72743"/>
                    <a:pt x="620" y="72775"/>
                    <a:pt x="947" y="72775"/>
                  </a:cubicBezTo>
                  <a:cubicBezTo>
                    <a:pt x="2643" y="72775"/>
                    <a:pt x="4307" y="71633"/>
                    <a:pt x="4307" y="70394"/>
                  </a:cubicBezTo>
                  <a:lnTo>
                    <a:pt x="4307" y="67817"/>
                  </a:lnTo>
                  <a:cubicBezTo>
                    <a:pt x="14712" y="66121"/>
                    <a:pt x="21791" y="59466"/>
                    <a:pt x="21791" y="48473"/>
                  </a:cubicBezTo>
                  <a:cubicBezTo>
                    <a:pt x="21791" y="36469"/>
                    <a:pt x="12396" y="32294"/>
                    <a:pt x="4307" y="29293"/>
                  </a:cubicBezTo>
                  <a:lnTo>
                    <a:pt x="4307" y="16310"/>
                  </a:lnTo>
                  <a:cubicBezTo>
                    <a:pt x="10080" y="16767"/>
                    <a:pt x="11776" y="19605"/>
                    <a:pt x="14712" y="19605"/>
                  </a:cubicBezTo>
                  <a:cubicBezTo>
                    <a:pt x="18594" y="19605"/>
                    <a:pt x="20192" y="14712"/>
                    <a:pt x="20192" y="12331"/>
                  </a:cubicBezTo>
                  <a:cubicBezTo>
                    <a:pt x="20192" y="6198"/>
                    <a:pt x="9819" y="4795"/>
                    <a:pt x="4307" y="4600"/>
                  </a:cubicBezTo>
                  <a:lnTo>
                    <a:pt x="4307" y="2382"/>
                  </a:lnTo>
                  <a:cubicBezTo>
                    <a:pt x="4307" y="1142"/>
                    <a:pt x="2643" y="0"/>
                    <a:pt x="94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8" name="Google Shape;938;p55"/>
          <p:cNvGrpSpPr/>
          <p:nvPr/>
        </p:nvGrpSpPr>
        <p:grpSpPr>
          <a:xfrm>
            <a:off x="5816590" y="3285658"/>
            <a:ext cx="224039" cy="424843"/>
            <a:chOff x="2424450" y="238125"/>
            <a:chExt cx="2752325" cy="5219200"/>
          </a:xfrm>
        </p:grpSpPr>
        <p:sp>
          <p:nvSpPr>
            <p:cNvPr id="939" name="Google Shape;939;p55"/>
            <p:cNvSpPr/>
            <p:nvPr/>
          </p:nvSpPr>
          <p:spPr>
            <a:xfrm>
              <a:off x="2424450" y="2276850"/>
              <a:ext cx="2752325" cy="3180475"/>
            </a:xfrm>
            <a:custGeom>
              <a:avLst/>
              <a:gdLst/>
              <a:ahLst/>
              <a:cxnLst/>
              <a:rect l="l" t="t" r="r" b="b"/>
              <a:pathLst>
                <a:path w="110093" h="127219" extrusionOk="0">
                  <a:moveTo>
                    <a:pt x="55031" y="1"/>
                  </a:moveTo>
                  <a:cubicBezTo>
                    <a:pt x="24694" y="1"/>
                    <a:pt x="1" y="24694"/>
                    <a:pt x="1" y="55063"/>
                  </a:cubicBezTo>
                  <a:lnTo>
                    <a:pt x="1" y="121118"/>
                  </a:lnTo>
                  <a:cubicBezTo>
                    <a:pt x="1" y="124478"/>
                    <a:pt x="2708" y="127218"/>
                    <a:pt x="6101" y="127218"/>
                  </a:cubicBezTo>
                  <a:lnTo>
                    <a:pt x="103960" y="127218"/>
                  </a:lnTo>
                  <a:cubicBezTo>
                    <a:pt x="107353" y="127218"/>
                    <a:pt x="110093" y="124478"/>
                    <a:pt x="110093" y="121118"/>
                  </a:cubicBezTo>
                  <a:lnTo>
                    <a:pt x="110093" y="55063"/>
                  </a:lnTo>
                  <a:cubicBezTo>
                    <a:pt x="110093" y="24694"/>
                    <a:pt x="85367" y="1"/>
                    <a:pt x="550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55"/>
            <p:cNvSpPr/>
            <p:nvPr/>
          </p:nvSpPr>
          <p:spPr>
            <a:xfrm>
              <a:off x="3800200" y="2276850"/>
              <a:ext cx="1376575" cy="3180475"/>
            </a:xfrm>
            <a:custGeom>
              <a:avLst/>
              <a:gdLst/>
              <a:ahLst/>
              <a:cxnLst/>
              <a:rect l="l" t="t" r="r" b="b"/>
              <a:pathLst>
                <a:path w="55063" h="127219" extrusionOk="0">
                  <a:moveTo>
                    <a:pt x="1" y="1"/>
                  </a:moveTo>
                  <a:lnTo>
                    <a:pt x="1" y="127218"/>
                  </a:lnTo>
                  <a:lnTo>
                    <a:pt x="48930" y="127218"/>
                  </a:lnTo>
                  <a:cubicBezTo>
                    <a:pt x="52323" y="127218"/>
                    <a:pt x="55063" y="124478"/>
                    <a:pt x="55063" y="121118"/>
                  </a:cubicBezTo>
                  <a:lnTo>
                    <a:pt x="55063" y="55063"/>
                  </a:lnTo>
                  <a:cubicBezTo>
                    <a:pt x="55063" y="24694"/>
                    <a:pt x="30337" y="1"/>
                    <a:pt x="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55"/>
            <p:cNvSpPr/>
            <p:nvPr/>
          </p:nvSpPr>
          <p:spPr>
            <a:xfrm>
              <a:off x="3407950" y="3424250"/>
              <a:ext cx="784525" cy="1132750"/>
            </a:xfrm>
            <a:custGeom>
              <a:avLst/>
              <a:gdLst/>
              <a:ahLst/>
              <a:cxnLst/>
              <a:rect l="l" t="t" r="r" b="b"/>
              <a:pathLst>
                <a:path w="31381" h="45310" extrusionOk="0">
                  <a:moveTo>
                    <a:pt x="6100" y="1"/>
                  </a:moveTo>
                  <a:cubicBezTo>
                    <a:pt x="2740" y="1"/>
                    <a:pt x="0" y="2741"/>
                    <a:pt x="0" y="6133"/>
                  </a:cubicBezTo>
                  <a:lnTo>
                    <a:pt x="0" y="39177"/>
                  </a:lnTo>
                  <a:cubicBezTo>
                    <a:pt x="0" y="42570"/>
                    <a:pt x="2740" y="45310"/>
                    <a:pt x="6100" y="45310"/>
                  </a:cubicBezTo>
                  <a:lnTo>
                    <a:pt x="25281" y="45310"/>
                  </a:lnTo>
                  <a:cubicBezTo>
                    <a:pt x="28641" y="45310"/>
                    <a:pt x="31381" y="42570"/>
                    <a:pt x="31381" y="39177"/>
                  </a:cubicBezTo>
                  <a:lnTo>
                    <a:pt x="31381" y="6133"/>
                  </a:lnTo>
                  <a:cubicBezTo>
                    <a:pt x="31381" y="2741"/>
                    <a:pt x="28641" y="1"/>
                    <a:pt x="252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55"/>
            <p:cNvSpPr/>
            <p:nvPr/>
          </p:nvSpPr>
          <p:spPr>
            <a:xfrm>
              <a:off x="3800200" y="3424250"/>
              <a:ext cx="392275" cy="1132750"/>
            </a:xfrm>
            <a:custGeom>
              <a:avLst/>
              <a:gdLst/>
              <a:ahLst/>
              <a:cxnLst/>
              <a:rect l="l" t="t" r="r" b="b"/>
              <a:pathLst>
                <a:path w="15691" h="45310" extrusionOk="0">
                  <a:moveTo>
                    <a:pt x="1" y="1"/>
                  </a:moveTo>
                  <a:lnTo>
                    <a:pt x="1" y="45310"/>
                  </a:lnTo>
                  <a:lnTo>
                    <a:pt x="9591" y="45310"/>
                  </a:lnTo>
                  <a:cubicBezTo>
                    <a:pt x="12951" y="45310"/>
                    <a:pt x="15691" y="42570"/>
                    <a:pt x="15691" y="39177"/>
                  </a:cubicBezTo>
                  <a:lnTo>
                    <a:pt x="15691" y="6133"/>
                  </a:lnTo>
                  <a:cubicBezTo>
                    <a:pt x="15691" y="2741"/>
                    <a:pt x="12951" y="1"/>
                    <a:pt x="95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55"/>
            <p:cNvSpPr/>
            <p:nvPr/>
          </p:nvSpPr>
          <p:spPr>
            <a:xfrm>
              <a:off x="2978175" y="2276850"/>
              <a:ext cx="1644075" cy="1453250"/>
            </a:xfrm>
            <a:custGeom>
              <a:avLst/>
              <a:gdLst/>
              <a:ahLst/>
              <a:cxnLst/>
              <a:rect l="l" t="t" r="r" b="b"/>
              <a:pathLst>
                <a:path w="65763" h="58130" extrusionOk="0">
                  <a:moveTo>
                    <a:pt x="32882" y="1"/>
                  </a:moveTo>
                  <a:cubicBezTo>
                    <a:pt x="30696" y="1"/>
                    <a:pt x="28674" y="1175"/>
                    <a:pt x="27597" y="3067"/>
                  </a:cubicBezTo>
                  <a:lnTo>
                    <a:pt x="1077" y="48963"/>
                  </a:lnTo>
                  <a:cubicBezTo>
                    <a:pt x="1" y="50855"/>
                    <a:pt x="1" y="53204"/>
                    <a:pt x="1077" y="55096"/>
                  </a:cubicBezTo>
                  <a:cubicBezTo>
                    <a:pt x="2186" y="56988"/>
                    <a:pt x="4176" y="58129"/>
                    <a:pt x="6362" y="58129"/>
                  </a:cubicBezTo>
                  <a:lnTo>
                    <a:pt x="59402" y="58129"/>
                  </a:lnTo>
                  <a:cubicBezTo>
                    <a:pt x="61587" y="58129"/>
                    <a:pt x="63577" y="56988"/>
                    <a:pt x="64686" y="55096"/>
                  </a:cubicBezTo>
                  <a:cubicBezTo>
                    <a:pt x="65762" y="53204"/>
                    <a:pt x="65762" y="50855"/>
                    <a:pt x="64686" y="48963"/>
                  </a:cubicBezTo>
                  <a:lnTo>
                    <a:pt x="38166" y="3067"/>
                  </a:lnTo>
                  <a:cubicBezTo>
                    <a:pt x="37090" y="1175"/>
                    <a:pt x="35067" y="1"/>
                    <a:pt x="32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55"/>
            <p:cNvSpPr/>
            <p:nvPr/>
          </p:nvSpPr>
          <p:spPr>
            <a:xfrm>
              <a:off x="3800200" y="2276850"/>
              <a:ext cx="822050" cy="1453250"/>
            </a:xfrm>
            <a:custGeom>
              <a:avLst/>
              <a:gdLst/>
              <a:ahLst/>
              <a:cxnLst/>
              <a:rect l="l" t="t" r="r" b="b"/>
              <a:pathLst>
                <a:path w="32882" h="58130" extrusionOk="0">
                  <a:moveTo>
                    <a:pt x="1" y="1"/>
                  </a:moveTo>
                  <a:lnTo>
                    <a:pt x="1" y="58129"/>
                  </a:lnTo>
                  <a:lnTo>
                    <a:pt x="26521" y="58129"/>
                  </a:lnTo>
                  <a:cubicBezTo>
                    <a:pt x="28706" y="58129"/>
                    <a:pt x="30696" y="56988"/>
                    <a:pt x="31805" y="55096"/>
                  </a:cubicBezTo>
                  <a:cubicBezTo>
                    <a:pt x="32881" y="53204"/>
                    <a:pt x="32881" y="50855"/>
                    <a:pt x="31805" y="48963"/>
                  </a:cubicBezTo>
                  <a:lnTo>
                    <a:pt x="5285" y="3067"/>
                  </a:lnTo>
                  <a:cubicBezTo>
                    <a:pt x="4209" y="1175"/>
                    <a:pt x="2186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55"/>
            <p:cNvSpPr/>
            <p:nvPr/>
          </p:nvSpPr>
          <p:spPr>
            <a:xfrm>
              <a:off x="2628325" y="238125"/>
              <a:ext cx="2344575" cy="2344575"/>
            </a:xfrm>
            <a:custGeom>
              <a:avLst/>
              <a:gdLst/>
              <a:ahLst/>
              <a:cxnLst/>
              <a:rect l="l" t="t" r="r" b="b"/>
              <a:pathLst>
                <a:path w="93783" h="93783" extrusionOk="0">
                  <a:moveTo>
                    <a:pt x="46876" y="0"/>
                  </a:moveTo>
                  <a:cubicBezTo>
                    <a:pt x="21008" y="0"/>
                    <a:pt x="1" y="21040"/>
                    <a:pt x="1" y="46875"/>
                  </a:cubicBezTo>
                  <a:cubicBezTo>
                    <a:pt x="1" y="48995"/>
                    <a:pt x="131" y="51050"/>
                    <a:pt x="392" y="53073"/>
                  </a:cubicBezTo>
                  <a:cubicBezTo>
                    <a:pt x="3426" y="76037"/>
                    <a:pt x="23128" y="93782"/>
                    <a:pt x="46876" y="93782"/>
                  </a:cubicBezTo>
                  <a:cubicBezTo>
                    <a:pt x="70623" y="93782"/>
                    <a:pt x="90325" y="76037"/>
                    <a:pt x="93359" y="53073"/>
                  </a:cubicBezTo>
                  <a:cubicBezTo>
                    <a:pt x="93620" y="51050"/>
                    <a:pt x="93783" y="48995"/>
                    <a:pt x="93783" y="46907"/>
                  </a:cubicBezTo>
                  <a:cubicBezTo>
                    <a:pt x="93783" y="21040"/>
                    <a:pt x="72743" y="0"/>
                    <a:pt x="46876" y="0"/>
                  </a:cubicBezTo>
                  <a:close/>
                </a:path>
              </a:pathLst>
            </a:custGeom>
            <a:solidFill>
              <a:srgbClr val="F4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55"/>
            <p:cNvSpPr/>
            <p:nvPr/>
          </p:nvSpPr>
          <p:spPr>
            <a:xfrm>
              <a:off x="3800200" y="238125"/>
              <a:ext cx="1172700" cy="2344575"/>
            </a:xfrm>
            <a:custGeom>
              <a:avLst/>
              <a:gdLst/>
              <a:ahLst/>
              <a:cxnLst/>
              <a:rect l="l" t="t" r="r" b="b"/>
              <a:pathLst>
                <a:path w="46908" h="93783" extrusionOk="0">
                  <a:moveTo>
                    <a:pt x="1" y="0"/>
                  </a:moveTo>
                  <a:lnTo>
                    <a:pt x="1" y="93782"/>
                  </a:lnTo>
                  <a:cubicBezTo>
                    <a:pt x="23748" y="93782"/>
                    <a:pt x="43450" y="76037"/>
                    <a:pt x="46484" y="53073"/>
                  </a:cubicBezTo>
                  <a:cubicBezTo>
                    <a:pt x="46745" y="51050"/>
                    <a:pt x="46908" y="48995"/>
                    <a:pt x="46908" y="46875"/>
                  </a:cubicBezTo>
                  <a:cubicBezTo>
                    <a:pt x="46908" y="21040"/>
                    <a:pt x="25868" y="0"/>
                    <a:pt x="1" y="0"/>
                  </a:cubicBezTo>
                  <a:close/>
                </a:path>
              </a:pathLst>
            </a:custGeom>
            <a:solidFill>
              <a:srgbClr val="E6B8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55"/>
            <p:cNvSpPr/>
            <p:nvPr/>
          </p:nvSpPr>
          <p:spPr>
            <a:xfrm>
              <a:off x="2628325" y="238125"/>
              <a:ext cx="2344575" cy="1326825"/>
            </a:xfrm>
            <a:custGeom>
              <a:avLst/>
              <a:gdLst/>
              <a:ahLst/>
              <a:cxnLst/>
              <a:rect l="l" t="t" r="r" b="b"/>
              <a:pathLst>
                <a:path w="93783" h="53073" extrusionOk="0">
                  <a:moveTo>
                    <a:pt x="46876" y="0"/>
                  </a:moveTo>
                  <a:cubicBezTo>
                    <a:pt x="21008" y="0"/>
                    <a:pt x="1" y="21040"/>
                    <a:pt x="1" y="46875"/>
                  </a:cubicBezTo>
                  <a:cubicBezTo>
                    <a:pt x="1" y="48995"/>
                    <a:pt x="131" y="51050"/>
                    <a:pt x="392" y="53073"/>
                  </a:cubicBezTo>
                  <a:lnTo>
                    <a:pt x="6199" y="53007"/>
                  </a:lnTo>
                  <a:cubicBezTo>
                    <a:pt x="7308" y="52975"/>
                    <a:pt x="31088" y="52453"/>
                    <a:pt x="46876" y="36469"/>
                  </a:cubicBezTo>
                  <a:cubicBezTo>
                    <a:pt x="62696" y="52453"/>
                    <a:pt x="86443" y="53007"/>
                    <a:pt x="87553" y="53007"/>
                  </a:cubicBezTo>
                  <a:lnTo>
                    <a:pt x="93359" y="53073"/>
                  </a:lnTo>
                  <a:cubicBezTo>
                    <a:pt x="93620" y="51050"/>
                    <a:pt x="93783" y="48995"/>
                    <a:pt x="93783" y="46907"/>
                  </a:cubicBezTo>
                  <a:cubicBezTo>
                    <a:pt x="93783" y="21040"/>
                    <a:pt x="72743" y="0"/>
                    <a:pt x="468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55"/>
            <p:cNvSpPr/>
            <p:nvPr/>
          </p:nvSpPr>
          <p:spPr>
            <a:xfrm>
              <a:off x="3800200" y="238125"/>
              <a:ext cx="1172700" cy="1326825"/>
            </a:xfrm>
            <a:custGeom>
              <a:avLst/>
              <a:gdLst/>
              <a:ahLst/>
              <a:cxnLst/>
              <a:rect l="l" t="t" r="r" b="b"/>
              <a:pathLst>
                <a:path w="46908" h="53073" extrusionOk="0">
                  <a:moveTo>
                    <a:pt x="1" y="0"/>
                  </a:moveTo>
                  <a:lnTo>
                    <a:pt x="1" y="36469"/>
                  </a:lnTo>
                  <a:cubicBezTo>
                    <a:pt x="15821" y="52453"/>
                    <a:pt x="39568" y="52975"/>
                    <a:pt x="40678" y="53007"/>
                  </a:cubicBezTo>
                  <a:lnTo>
                    <a:pt x="46484" y="53073"/>
                  </a:lnTo>
                  <a:cubicBezTo>
                    <a:pt x="46745" y="51050"/>
                    <a:pt x="46908" y="48995"/>
                    <a:pt x="46908" y="46875"/>
                  </a:cubicBezTo>
                  <a:cubicBezTo>
                    <a:pt x="46908" y="21040"/>
                    <a:pt x="25868" y="0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9" name="Google Shape;949;p55"/>
          <p:cNvGrpSpPr/>
          <p:nvPr/>
        </p:nvGrpSpPr>
        <p:grpSpPr>
          <a:xfrm>
            <a:off x="5051185" y="3261104"/>
            <a:ext cx="425439" cy="424847"/>
            <a:chOff x="1188175" y="238075"/>
            <a:chExt cx="5226525" cy="5219250"/>
          </a:xfrm>
        </p:grpSpPr>
        <p:sp>
          <p:nvSpPr>
            <p:cNvPr id="950" name="Google Shape;950;p55"/>
            <p:cNvSpPr/>
            <p:nvPr/>
          </p:nvSpPr>
          <p:spPr>
            <a:xfrm>
              <a:off x="1188175" y="2028600"/>
              <a:ext cx="3446300" cy="3428725"/>
            </a:xfrm>
            <a:custGeom>
              <a:avLst/>
              <a:gdLst/>
              <a:ahLst/>
              <a:cxnLst/>
              <a:rect l="l" t="t" r="r" b="b"/>
              <a:pathLst>
                <a:path w="137852" h="137149" extrusionOk="0">
                  <a:moveTo>
                    <a:pt x="117472" y="1"/>
                  </a:moveTo>
                  <a:cubicBezTo>
                    <a:pt x="115977" y="1"/>
                    <a:pt x="114483" y="548"/>
                    <a:pt x="113322" y="1645"/>
                  </a:cubicBezTo>
                  <a:lnTo>
                    <a:pt x="6720" y="101136"/>
                  </a:lnTo>
                  <a:cubicBezTo>
                    <a:pt x="2544" y="105018"/>
                    <a:pt x="196" y="110302"/>
                    <a:pt x="98" y="115978"/>
                  </a:cubicBezTo>
                  <a:cubicBezTo>
                    <a:pt x="0" y="121686"/>
                    <a:pt x="2153" y="127036"/>
                    <a:pt x="6198" y="131048"/>
                  </a:cubicBezTo>
                  <a:cubicBezTo>
                    <a:pt x="10145" y="134995"/>
                    <a:pt x="15331" y="137148"/>
                    <a:pt x="20877" y="137148"/>
                  </a:cubicBezTo>
                  <a:lnTo>
                    <a:pt x="21268" y="137148"/>
                  </a:lnTo>
                  <a:cubicBezTo>
                    <a:pt x="26944" y="137050"/>
                    <a:pt x="32229" y="134702"/>
                    <a:pt x="36110" y="130526"/>
                  </a:cubicBezTo>
                  <a:lnTo>
                    <a:pt x="135601" y="23925"/>
                  </a:lnTo>
                  <a:cubicBezTo>
                    <a:pt x="137852" y="21543"/>
                    <a:pt x="137786" y="17759"/>
                    <a:pt x="135438" y="15443"/>
                  </a:cubicBezTo>
                  <a:lnTo>
                    <a:pt x="121803" y="1808"/>
                  </a:lnTo>
                  <a:cubicBezTo>
                    <a:pt x="120616" y="605"/>
                    <a:pt x="119044" y="1"/>
                    <a:pt x="1174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55"/>
            <p:cNvSpPr/>
            <p:nvPr/>
          </p:nvSpPr>
          <p:spPr>
            <a:xfrm>
              <a:off x="1343100" y="2244225"/>
              <a:ext cx="3291375" cy="3213100"/>
            </a:xfrm>
            <a:custGeom>
              <a:avLst/>
              <a:gdLst/>
              <a:ahLst/>
              <a:cxnLst/>
              <a:rect l="l" t="t" r="r" b="b"/>
              <a:pathLst>
                <a:path w="131655" h="128524" extrusionOk="0">
                  <a:moveTo>
                    <a:pt x="122423" y="1"/>
                  </a:moveTo>
                  <a:lnTo>
                    <a:pt x="1" y="122423"/>
                  </a:lnTo>
                  <a:cubicBezTo>
                    <a:pt x="3948" y="126370"/>
                    <a:pt x="9134" y="128523"/>
                    <a:pt x="14680" y="128523"/>
                  </a:cubicBezTo>
                  <a:lnTo>
                    <a:pt x="15071" y="128523"/>
                  </a:lnTo>
                  <a:cubicBezTo>
                    <a:pt x="20747" y="128425"/>
                    <a:pt x="26032" y="126077"/>
                    <a:pt x="29913" y="121901"/>
                  </a:cubicBezTo>
                  <a:lnTo>
                    <a:pt x="129404" y="15300"/>
                  </a:lnTo>
                  <a:cubicBezTo>
                    <a:pt x="131655" y="12918"/>
                    <a:pt x="131589" y="9134"/>
                    <a:pt x="129241" y="6818"/>
                  </a:cubicBezTo>
                  <a:lnTo>
                    <a:pt x="12242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55"/>
            <p:cNvSpPr/>
            <p:nvPr/>
          </p:nvSpPr>
          <p:spPr>
            <a:xfrm>
              <a:off x="3623250" y="927200"/>
              <a:ext cx="2112975" cy="2082800"/>
            </a:xfrm>
            <a:custGeom>
              <a:avLst/>
              <a:gdLst/>
              <a:ahLst/>
              <a:cxnLst/>
              <a:rect l="l" t="t" r="r" b="b"/>
              <a:pathLst>
                <a:path w="84519" h="83312" extrusionOk="0">
                  <a:moveTo>
                    <a:pt x="37415" y="1"/>
                  </a:moveTo>
                  <a:cubicBezTo>
                    <a:pt x="35784" y="1"/>
                    <a:pt x="34218" y="653"/>
                    <a:pt x="33077" y="1795"/>
                  </a:cubicBezTo>
                  <a:lnTo>
                    <a:pt x="2381" y="32490"/>
                  </a:lnTo>
                  <a:cubicBezTo>
                    <a:pt x="0" y="34871"/>
                    <a:pt x="0" y="38753"/>
                    <a:pt x="2381" y="41134"/>
                  </a:cubicBezTo>
                  <a:lnTo>
                    <a:pt x="42765" y="81518"/>
                  </a:lnTo>
                  <a:cubicBezTo>
                    <a:pt x="43906" y="82660"/>
                    <a:pt x="45472" y="83312"/>
                    <a:pt x="47103" y="83312"/>
                  </a:cubicBezTo>
                  <a:cubicBezTo>
                    <a:pt x="48702" y="83312"/>
                    <a:pt x="50267" y="82660"/>
                    <a:pt x="51409" y="81518"/>
                  </a:cubicBezTo>
                  <a:lnTo>
                    <a:pt x="82104" y="50823"/>
                  </a:lnTo>
                  <a:cubicBezTo>
                    <a:pt x="84518" y="48441"/>
                    <a:pt x="84518" y="44560"/>
                    <a:pt x="82104" y="42178"/>
                  </a:cubicBezTo>
                  <a:lnTo>
                    <a:pt x="41721" y="1795"/>
                  </a:lnTo>
                  <a:cubicBezTo>
                    <a:pt x="40579" y="653"/>
                    <a:pt x="39013" y="1"/>
                    <a:pt x="374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55"/>
            <p:cNvSpPr/>
            <p:nvPr/>
          </p:nvSpPr>
          <p:spPr>
            <a:xfrm>
              <a:off x="4187575" y="1476850"/>
              <a:ext cx="1548650" cy="1533150"/>
            </a:xfrm>
            <a:custGeom>
              <a:avLst/>
              <a:gdLst/>
              <a:ahLst/>
              <a:cxnLst/>
              <a:rect l="l" t="t" r="r" b="b"/>
              <a:pathLst>
                <a:path w="61946" h="61326" extrusionOk="0">
                  <a:moveTo>
                    <a:pt x="39340" y="1"/>
                  </a:moveTo>
                  <a:lnTo>
                    <a:pt x="0" y="39340"/>
                  </a:lnTo>
                  <a:lnTo>
                    <a:pt x="20192" y="59532"/>
                  </a:lnTo>
                  <a:cubicBezTo>
                    <a:pt x="21333" y="60674"/>
                    <a:pt x="22899" y="61326"/>
                    <a:pt x="24530" y="61326"/>
                  </a:cubicBezTo>
                  <a:cubicBezTo>
                    <a:pt x="26129" y="61326"/>
                    <a:pt x="27694" y="60674"/>
                    <a:pt x="28836" y="59532"/>
                  </a:cubicBezTo>
                  <a:lnTo>
                    <a:pt x="59531" y="28837"/>
                  </a:lnTo>
                  <a:cubicBezTo>
                    <a:pt x="61945" y="26455"/>
                    <a:pt x="61945" y="22574"/>
                    <a:pt x="59531" y="20192"/>
                  </a:cubicBezTo>
                  <a:lnTo>
                    <a:pt x="3934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55"/>
            <p:cNvSpPr/>
            <p:nvPr/>
          </p:nvSpPr>
          <p:spPr>
            <a:xfrm>
              <a:off x="2944750" y="238075"/>
              <a:ext cx="1993900" cy="1975200"/>
            </a:xfrm>
            <a:custGeom>
              <a:avLst/>
              <a:gdLst/>
              <a:ahLst/>
              <a:cxnLst/>
              <a:rect l="l" t="t" r="r" b="b"/>
              <a:pathLst>
                <a:path w="79756" h="79008" extrusionOk="0">
                  <a:moveTo>
                    <a:pt x="60871" y="0"/>
                  </a:moveTo>
                  <a:cubicBezTo>
                    <a:pt x="59242" y="0"/>
                    <a:pt x="57683" y="644"/>
                    <a:pt x="56531" y="1796"/>
                  </a:cubicBezTo>
                  <a:lnTo>
                    <a:pt x="1958" y="56369"/>
                  </a:lnTo>
                  <a:cubicBezTo>
                    <a:pt x="653" y="57674"/>
                    <a:pt x="0" y="59501"/>
                    <a:pt x="196" y="61360"/>
                  </a:cubicBezTo>
                  <a:cubicBezTo>
                    <a:pt x="392" y="63187"/>
                    <a:pt x="1436" y="64850"/>
                    <a:pt x="2969" y="65829"/>
                  </a:cubicBezTo>
                  <a:lnTo>
                    <a:pt x="22019" y="78061"/>
                  </a:lnTo>
                  <a:cubicBezTo>
                    <a:pt x="23030" y="78681"/>
                    <a:pt x="24172" y="79007"/>
                    <a:pt x="25313" y="79007"/>
                  </a:cubicBezTo>
                  <a:cubicBezTo>
                    <a:pt x="26879" y="79007"/>
                    <a:pt x="28445" y="78388"/>
                    <a:pt x="29652" y="77213"/>
                  </a:cubicBezTo>
                  <a:lnTo>
                    <a:pt x="77407" y="29458"/>
                  </a:lnTo>
                  <a:cubicBezTo>
                    <a:pt x="79430" y="27435"/>
                    <a:pt x="79756" y="24271"/>
                    <a:pt x="78223" y="21857"/>
                  </a:cubicBezTo>
                  <a:lnTo>
                    <a:pt x="66023" y="2807"/>
                  </a:lnTo>
                  <a:cubicBezTo>
                    <a:pt x="65012" y="1242"/>
                    <a:pt x="63348" y="230"/>
                    <a:pt x="61521" y="35"/>
                  </a:cubicBezTo>
                  <a:cubicBezTo>
                    <a:pt x="61304" y="12"/>
                    <a:pt x="61087" y="0"/>
                    <a:pt x="608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55"/>
            <p:cNvSpPr/>
            <p:nvPr/>
          </p:nvSpPr>
          <p:spPr>
            <a:xfrm>
              <a:off x="4419975" y="1723600"/>
              <a:ext cx="1993925" cy="1975500"/>
            </a:xfrm>
            <a:custGeom>
              <a:avLst/>
              <a:gdLst/>
              <a:ahLst/>
              <a:cxnLst/>
              <a:rect l="l" t="t" r="r" b="b"/>
              <a:pathLst>
                <a:path w="79757" h="79020" extrusionOk="0">
                  <a:moveTo>
                    <a:pt x="54439" y="0"/>
                  </a:moveTo>
                  <a:cubicBezTo>
                    <a:pt x="52867" y="0"/>
                    <a:pt x="51310" y="603"/>
                    <a:pt x="50137" y="1776"/>
                  </a:cubicBezTo>
                  <a:lnTo>
                    <a:pt x="2382" y="49531"/>
                  </a:lnTo>
                  <a:cubicBezTo>
                    <a:pt x="327" y="51586"/>
                    <a:pt x="1" y="54751"/>
                    <a:pt x="1534" y="57164"/>
                  </a:cubicBezTo>
                  <a:lnTo>
                    <a:pt x="13766" y="76214"/>
                  </a:lnTo>
                  <a:cubicBezTo>
                    <a:pt x="14745" y="77748"/>
                    <a:pt x="16408" y="78791"/>
                    <a:pt x="18235" y="78987"/>
                  </a:cubicBezTo>
                  <a:cubicBezTo>
                    <a:pt x="18464" y="78987"/>
                    <a:pt x="18692" y="79020"/>
                    <a:pt x="18920" y="79020"/>
                  </a:cubicBezTo>
                  <a:cubicBezTo>
                    <a:pt x="20519" y="79020"/>
                    <a:pt x="22084" y="78367"/>
                    <a:pt x="23226" y="77226"/>
                  </a:cubicBezTo>
                  <a:lnTo>
                    <a:pt x="77799" y="22653"/>
                  </a:lnTo>
                  <a:cubicBezTo>
                    <a:pt x="79104" y="21348"/>
                    <a:pt x="79756" y="19521"/>
                    <a:pt x="79561" y="17662"/>
                  </a:cubicBezTo>
                  <a:cubicBezTo>
                    <a:pt x="79365" y="15835"/>
                    <a:pt x="78354" y="14171"/>
                    <a:pt x="76788" y="13160"/>
                  </a:cubicBezTo>
                  <a:lnTo>
                    <a:pt x="57738" y="960"/>
                  </a:lnTo>
                  <a:cubicBezTo>
                    <a:pt x="56724" y="316"/>
                    <a:pt x="55578" y="0"/>
                    <a:pt x="544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55"/>
            <p:cNvSpPr/>
            <p:nvPr/>
          </p:nvSpPr>
          <p:spPr>
            <a:xfrm>
              <a:off x="3856475" y="4481150"/>
              <a:ext cx="2558225" cy="976175"/>
            </a:xfrm>
            <a:custGeom>
              <a:avLst/>
              <a:gdLst/>
              <a:ahLst/>
              <a:cxnLst/>
              <a:rect l="l" t="t" r="r" b="b"/>
              <a:pathLst>
                <a:path w="102329" h="39047" extrusionOk="0">
                  <a:moveTo>
                    <a:pt x="10406" y="0"/>
                  </a:moveTo>
                  <a:cubicBezTo>
                    <a:pt x="7372" y="0"/>
                    <a:pt x="4795" y="2186"/>
                    <a:pt x="4339" y="5187"/>
                  </a:cubicBezTo>
                  <a:lnTo>
                    <a:pt x="261" y="32000"/>
                  </a:lnTo>
                  <a:cubicBezTo>
                    <a:pt x="0" y="33762"/>
                    <a:pt x="522" y="35556"/>
                    <a:pt x="1664" y="36926"/>
                  </a:cubicBezTo>
                  <a:cubicBezTo>
                    <a:pt x="2838" y="38263"/>
                    <a:pt x="4535" y="39046"/>
                    <a:pt x="6329" y="39046"/>
                  </a:cubicBezTo>
                  <a:lnTo>
                    <a:pt x="96033" y="39046"/>
                  </a:lnTo>
                  <a:cubicBezTo>
                    <a:pt x="97795" y="39046"/>
                    <a:pt x="99491" y="38263"/>
                    <a:pt x="100665" y="36926"/>
                  </a:cubicBezTo>
                  <a:cubicBezTo>
                    <a:pt x="101807" y="35556"/>
                    <a:pt x="102329" y="33762"/>
                    <a:pt x="102068" y="32000"/>
                  </a:cubicBezTo>
                  <a:lnTo>
                    <a:pt x="97990" y="5187"/>
                  </a:lnTo>
                  <a:cubicBezTo>
                    <a:pt x="97534" y="2186"/>
                    <a:pt x="94957" y="0"/>
                    <a:pt x="919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55"/>
            <p:cNvSpPr/>
            <p:nvPr/>
          </p:nvSpPr>
          <p:spPr>
            <a:xfrm>
              <a:off x="5135975" y="4481150"/>
              <a:ext cx="1278725" cy="976175"/>
            </a:xfrm>
            <a:custGeom>
              <a:avLst/>
              <a:gdLst/>
              <a:ahLst/>
              <a:cxnLst/>
              <a:rect l="l" t="t" r="r" b="b"/>
              <a:pathLst>
                <a:path w="51149" h="39047" extrusionOk="0">
                  <a:moveTo>
                    <a:pt x="1" y="0"/>
                  </a:moveTo>
                  <a:lnTo>
                    <a:pt x="1" y="39046"/>
                  </a:lnTo>
                  <a:lnTo>
                    <a:pt x="44853" y="39046"/>
                  </a:lnTo>
                  <a:cubicBezTo>
                    <a:pt x="46615" y="39046"/>
                    <a:pt x="48311" y="38263"/>
                    <a:pt x="49485" y="36926"/>
                  </a:cubicBezTo>
                  <a:cubicBezTo>
                    <a:pt x="50627" y="35556"/>
                    <a:pt x="51149" y="33762"/>
                    <a:pt x="50888" y="32000"/>
                  </a:cubicBezTo>
                  <a:lnTo>
                    <a:pt x="46810" y="5187"/>
                  </a:lnTo>
                  <a:cubicBezTo>
                    <a:pt x="46354" y="2186"/>
                    <a:pt x="43777" y="0"/>
                    <a:pt x="407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8" name="Google Shape;958;p55"/>
          <p:cNvGrpSpPr/>
          <p:nvPr/>
        </p:nvGrpSpPr>
        <p:grpSpPr>
          <a:xfrm>
            <a:off x="4378027" y="3299131"/>
            <a:ext cx="426967" cy="419914"/>
            <a:chOff x="1177575" y="268500"/>
            <a:chExt cx="5245300" cy="5158650"/>
          </a:xfrm>
        </p:grpSpPr>
        <p:sp>
          <p:nvSpPr>
            <p:cNvPr id="959" name="Google Shape;959;p55"/>
            <p:cNvSpPr/>
            <p:nvPr/>
          </p:nvSpPr>
          <p:spPr>
            <a:xfrm>
              <a:off x="4824475" y="2501125"/>
              <a:ext cx="917450" cy="1865875"/>
            </a:xfrm>
            <a:custGeom>
              <a:avLst/>
              <a:gdLst/>
              <a:ahLst/>
              <a:cxnLst/>
              <a:rect l="l" t="t" r="r" b="b"/>
              <a:pathLst>
                <a:path w="36698" h="74635" extrusionOk="0">
                  <a:moveTo>
                    <a:pt x="6100" y="0"/>
                  </a:moveTo>
                  <a:cubicBezTo>
                    <a:pt x="2740" y="0"/>
                    <a:pt x="0" y="2740"/>
                    <a:pt x="0" y="6133"/>
                  </a:cubicBezTo>
                  <a:lnTo>
                    <a:pt x="0" y="68502"/>
                  </a:lnTo>
                  <a:cubicBezTo>
                    <a:pt x="0" y="71894"/>
                    <a:pt x="2740" y="74634"/>
                    <a:pt x="6100" y="74634"/>
                  </a:cubicBezTo>
                  <a:lnTo>
                    <a:pt x="30565" y="74634"/>
                  </a:lnTo>
                  <a:cubicBezTo>
                    <a:pt x="33957" y="74634"/>
                    <a:pt x="36697" y="71894"/>
                    <a:pt x="36697" y="68502"/>
                  </a:cubicBezTo>
                  <a:lnTo>
                    <a:pt x="36697" y="6133"/>
                  </a:lnTo>
                  <a:cubicBezTo>
                    <a:pt x="36697" y="2740"/>
                    <a:pt x="33957" y="0"/>
                    <a:pt x="305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55"/>
            <p:cNvSpPr/>
            <p:nvPr/>
          </p:nvSpPr>
          <p:spPr>
            <a:xfrm>
              <a:off x="4620600" y="1971050"/>
              <a:ext cx="1325200" cy="835900"/>
            </a:xfrm>
            <a:custGeom>
              <a:avLst/>
              <a:gdLst/>
              <a:ahLst/>
              <a:cxnLst/>
              <a:rect l="l" t="t" r="r" b="b"/>
              <a:pathLst>
                <a:path w="53008" h="33436" extrusionOk="0">
                  <a:moveTo>
                    <a:pt x="6100" y="0"/>
                  </a:moveTo>
                  <a:cubicBezTo>
                    <a:pt x="2740" y="0"/>
                    <a:pt x="0" y="2740"/>
                    <a:pt x="0" y="6133"/>
                  </a:cubicBezTo>
                  <a:lnTo>
                    <a:pt x="0" y="27336"/>
                  </a:lnTo>
                  <a:cubicBezTo>
                    <a:pt x="0" y="30696"/>
                    <a:pt x="2740" y="33436"/>
                    <a:pt x="6100" y="33436"/>
                  </a:cubicBezTo>
                  <a:lnTo>
                    <a:pt x="46875" y="33436"/>
                  </a:lnTo>
                  <a:cubicBezTo>
                    <a:pt x="50267" y="33436"/>
                    <a:pt x="53007" y="30696"/>
                    <a:pt x="53007" y="27336"/>
                  </a:cubicBezTo>
                  <a:lnTo>
                    <a:pt x="53007" y="6133"/>
                  </a:lnTo>
                  <a:cubicBezTo>
                    <a:pt x="53007" y="2740"/>
                    <a:pt x="50267" y="0"/>
                    <a:pt x="468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55"/>
            <p:cNvSpPr/>
            <p:nvPr/>
          </p:nvSpPr>
          <p:spPr>
            <a:xfrm>
              <a:off x="3341900" y="2501125"/>
              <a:ext cx="917450" cy="1865875"/>
            </a:xfrm>
            <a:custGeom>
              <a:avLst/>
              <a:gdLst/>
              <a:ahLst/>
              <a:cxnLst/>
              <a:rect l="l" t="t" r="r" b="b"/>
              <a:pathLst>
                <a:path w="36698" h="74635" extrusionOk="0">
                  <a:moveTo>
                    <a:pt x="6100" y="0"/>
                  </a:moveTo>
                  <a:cubicBezTo>
                    <a:pt x="2708" y="0"/>
                    <a:pt x="0" y="2740"/>
                    <a:pt x="0" y="6133"/>
                  </a:cubicBezTo>
                  <a:lnTo>
                    <a:pt x="0" y="68502"/>
                  </a:lnTo>
                  <a:cubicBezTo>
                    <a:pt x="0" y="71894"/>
                    <a:pt x="2708" y="74634"/>
                    <a:pt x="6100" y="74634"/>
                  </a:cubicBezTo>
                  <a:lnTo>
                    <a:pt x="30565" y="74634"/>
                  </a:lnTo>
                  <a:cubicBezTo>
                    <a:pt x="33957" y="74634"/>
                    <a:pt x="36698" y="71894"/>
                    <a:pt x="36698" y="68502"/>
                  </a:cubicBezTo>
                  <a:lnTo>
                    <a:pt x="36698" y="6133"/>
                  </a:lnTo>
                  <a:cubicBezTo>
                    <a:pt x="36698" y="2740"/>
                    <a:pt x="33957" y="0"/>
                    <a:pt x="305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55"/>
            <p:cNvSpPr/>
            <p:nvPr/>
          </p:nvSpPr>
          <p:spPr>
            <a:xfrm>
              <a:off x="3800200" y="2501125"/>
              <a:ext cx="459150" cy="1865875"/>
            </a:xfrm>
            <a:custGeom>
              <a:avLst/>
              <a:gdLst/>
              <a:ahLst/>
              <a:cxnLst/>
              <a:rect l="l" t="t" r="r" b="b"/>
              <a:pathLst>
                <a:path w="18366" h="74635" extrusionOk="0">
                  <a:moveTo>
                    <a:pt x="1" y="0"/>
                  </a:moveTo>
                  <a:lnTo>
                    <a:pt x="1" y="74634"/>
                  </a:lnTo>
                  <a:lnTo>
                    <a:pt x="12233" y="74634"/>
                  </a:lnTo>
                  <a:cubicBezTo>
                    <a:pt x="15625" y="74634"/>
                    <a:pt x="18366" y="71894"/>
                    <a:pt x="18366" y="68502"/>
                  </a:cubicBezTo>
                  <a:lnTo>
                    <a:pt x="18366" y="6133"/>
                  </a:lnTo>
                  <a:cubicBezTo>
                    <a:pt x="18366" y="2740"/>
                    <a:pt x="15625" y="0"/>
                    <a:pt x="1223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55"/>
            <p:cNvSpPr/>
            <p:nvPr/>
          </p:nvSpPr>
          <p:spPr>
            <a:xfrm>
              <a:off x="1858500" y="2501125"/>
              <a:ext cx="917475" cy="1865875"/>
            </a:xfrm>
            <a:custGeom>
              <a:avLst/>
              <a:gdLst/>
              <a:ahLst/>
              <a:cxnLst/>
              <a:rect l="l" t="t" r="r" b="b"/>
              <a:pathLst>
                <a:path w="36699" h="74635" extrusionOk="0">
                  <a:moveTo>
                    <a:pt x="6133" y="0"/>
                  </a:moveTo>
                  <a:cubicBezTo>
                    <a:pt x="2741" y="0"/>
                    <a:pt x="1" y="2740"/>
                    <a:pt x="1" y="6133"/>
                  </a:cubicBezTo>
                  <a:lnTo>
                    <a:pt x="1" y="68502"/>
                  </a:lnTo>
                  <a:cubicBezTo>
                    <a:pt x="1" y="71894"/>
                    <a:pt x="2741" y="74634"/>
                    <a:pt x="6133" y="74634"/>
                  </a:cubicBezTo>
                  <a:lnTo>
                    <a:pt x="30598" y="74634"/>
                  </a:lnTo>
                  <a:cubicBezTo>
                    <a:pt x="33958" y="74634"/>
                    <a:pt x="36698" y="71894"/>
                    <a:pt x="36698" y="68502"/>
                  </a:cubicBezTo>
                  <a:lnTo>
                    <a:pt x="36698" y="6133"/>
                  </a:lnTo>
                  <a:cubicBezTo>
                    <a:pt x="36698" y="2740"/>
                    <a:pt x="33958" y="0"/>
                    <a:pt x="305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55"/>
            <p:cNvSpPr/>
            <p:nvPr/>
          </p:nvSpPr>
          <p:spPr>
            <a:xfrm>
              <a:off x="1608950" y="4061150"/>
              <a:ext cx="4382525" cy="835925"/>
            </a:xfrm>
            <a:custGeom>
              <a:avLst/>
              <a:gdLst/>
              <a:ahLst/>
              <a:cxnLst/>
              <a:rect l="l" t="t" r="r" b="b"/>
              <a:pathLst>
                <a:path w="175301" h="33437" extrusionOk="0">
                  <a:moveTo>
                    <a:pt x="6101" y="1"/>
                  </a:moveTo>
                  <a:cubicBezTo>
                    <a:pt x="2708" y="1"/>
                    <a:pt x="1" y="2708"/>
                    <a:pt x="1" y="6101"/>
                  </a:cubicBezTo>
                  <a:lnTo>
                    <a:pt x="1" y="27304"/>
                  </a:lnTo>
                  <a:cubicBezTo>
                    <a:pt x="1" y="30696"/>
                    <a:pt x="2708" y="33436"/>
                    <a:pt x="6101" y="33436"/>
                  </a:cubicBezTo>
                  <a:lnTo>
                    <a:pt x="169200" y="33436"/>
                  </a:lnTo>
                  <a:cubicBezTo>
                    <a:pt x="172593" y="33436"/>
                    <a:pt x="175300" y="30696"/>
                    <a:pt x="175300" y="27304"/>
                  </a:cubicBezTo>
                  <a:lnTo>
                    <a:pt x="175300" y="6101"/>
                  </a:lnTo>
                  <a:cubicBezTo>
                    <a:pt x="175300" y="2708"/>
                    <a:pt x="172593" y="1"/>
                    <a:pt x="16920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55"/>
            <p:cNvSpPr/>
            <p:nvPr/>
          </p:nvSpPr>
          <p:spPr>
            <a:xfrm>
              <a:off x="3800200" y="4061150"/>
              <a:ext cx="2191275" cy="835925"/>
            </a:xfrm>
            <a:custGeom>
              <a:avLst/>
              <a:gdLst/>
              <a:ahLst/>
              <a:cxnLst/>
              <a:rect l="l" t="t" r="r" b="b"/>
              <a:pathLst>
                <a:path w="87651" h="33437" extrusionOk="0">
                  <a:moveTo>
                    <a:pt x="1" y="1"/>
                  </a:moveTo>
                  <a:lnTo>
                    <a:pt x="1" y="33436"/>
                  </a:lnTo>
                  <a:lnTo>
                    <a:pt x="81550" y="33436"/>
                  </a:lnTo>
                  <a:cubicBezTo>
                    <a:pt x="84943" y="33436"/>
                    <a:pt x="87650" y="30696"/>
                    <a:pt x="87650" y="27304"/>
                  </a:cubicBezTo>
                  <a:lnTo>
                    <a:pt x="87650" y="6101"/>
                  </a:lnTo>
                  <a:cubicBezTo>
                    <a:pt x="87650" y="2708"/>
                    <a:pt x="84943" y="1"/>
                    <a:pt x="815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55"/>
            <p:cNvSpPr/>
            <p:nvPr/>
          </p:nvSpPr>
          <p:spPr>
            <a:xfrm>
              <a:off x="1190625" y="4591225"/>
              <a:ext cx="5219200" cy="835925"/>
            </a:xfrm>
            <a:custGeom>
              <a:avLst/>
              <a:gdLst/>
              <a:ahLst/>
              <a:cxnLst/>
              <a:rect l="l" t="t" r="r" b="b"/>
              <a:pathLst>
                <a:path w="208768" h="33437" extrusionOk="0">
                  <a:moveTo>
                    <a:pt x="6133" y="1"/>
                  </a:moveTo>
                  <a:cubicBezTo>
                    <a:pt x="2740" y="1"/>
                    <a:pt x="0" y="2708"/>
                    <a:pt x="0" y="6101"/>
                  </a:cubicBezTo>
                  <a:lnTo>
                    <a:pt x="0" y="27304"/>
                  </a:lnTo>
                  <a:cubicBezTo>
                    <a:pt x="0" y="30696"/>
                    <a:pt x="2740" y="33436"/>
                    <a:pt x="6133" y="33436"/>
                  </a:cubicBezTo>
                  <a:lnTo>
                    <a:pt x="202635" y="33436"/>
                  </a:lnTo>
                  <a:cubicBezTo>
                    <a:pt x="206027" y="33436"/>
                    <a:pt x="208767" y="30696"/>
                    <a:pt x="208767" y="27304"/>
                  </a:cubicBezTo>
                  <a:lnTo>
                    <a:pt x="208767" y="6101"/>
                  </a:lnTo>
                  <a:cubicBezTo>
                    <a:pt x="208767" y="2708"/>
                    <a:pt x="206027" y="1"/>
                    <a:pt x="2026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55"/>
            <p:cNvSpPr/>
            <p:nvPr/>
          </p:nvSpPr>
          <p:spPr>
            <a:xfrm>
              <a:off x="3800200" y="4591225"/>
              <a:ext cx="2609625" cy="835925"/>
            </a:xfrm>
            <a:custGeom>
              <a:avLst/>
              <a:gdLst/>
              <a:ahLst/>
              <a:cxnLst/>
              <a:rect l="l" t="t" r="r" b="b"/>
              <a:pathLst>
                <a:path w="104385" h="33437" extrusionOk="0">
                  <a:moveTo>
                    <a:pt x="1" y="1"/>
                  </a:moveTo>
                  <a:lnTo>
                    <a:pt x="1" y="33436"/>
                  </a:lnTo>
                  <a:lnTo>
                    <a:pt x="98252" y="33436"/>
                  </a:lnTo>
                  <a:cubicBezTo>
                    <a:pt x="101644" y="33436"/>
                    <a:pt x="104384" y="30696"/>
                    <a:pt x="104384" y="27304"/>
                  </a:cubicBezTo>
                  <a:lnTo>
                    <a:pt x="104384" y="6101"/>
                  </a:lnTo>
                  <a:cubicBezTo>
                    <a:pt x="104384" y="2708"/>
                    <a:pt x="101644" y="1"/>
                    <a:pt x="982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55"/>
            <p:cNvSpPr/>
            <p:nvPr/>
          </p:nvSpPr>
          <p:spPr>
            <a:xfrm>
              <a:off x="3138025" y="1971050"/>
              <a:ext cx="1325200" cy="835900"/>
            </a:xfrm>
            <a:custGeom>
              <a:avLst/>
              <a:gdLst/>
              <a:ahLst/>
              <a:cxnLst/>
              <a:rect l="l" t="t" r="r" b="b"/>
              <a:pathLst>
                <a:path w="53008" h="33436" extrusionOk="0">
                  <a:moveTo>
                    <a:pt x="6100" y="0"/>
                  </a:moveTo>
                  <a:cubicBezTo>
                    <a:pt x="2708" y="0"/>
                    <a:pt x="0" y="2740"/>
                    <a:pt x="0" y="6133"/>
                  </a:cubicBezTo>
                  <a:lnTo>
                    <a:pt x="0" y="27336"/>
                  </a:lnTo>
                  <a:cubicBezTo>
                    <a:pt x="0" y="30696"/>
                    <a:pt x="2708" y="33436"/>
                    <a:pt x="6100" y="33436"/>
                  </a:cubicBezTo>
                  <a:lnTo>
                    <a:pt x="46875" y="33436"/>
                  </a:lnTo>
                  <a:cubicBezTo>
                    <a:pt x="50267" y="33436"/>
                    <a:pt x="53008" y="30696"/>
                    <a:pt x="53008" y="27336"/>
                  </a:cubicBezTo>
                  <a:lnTo>
                    <a:pt x="53008" y="6133"/>
                  </a:lnTo>
                  <a:cubicBezTo>
                    <a:pt x="53008" y="2740"/>
                    <a:pt x="50267" y="0"/>
                    <a:pt x="468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55"/>
            <p:cNvSpPr/>
            <p:nvPr/>
          </p:nvSpPr>
          <p:spPr>
            <a:xfrm>
              <a:off x="3800200" y="1971050"/>
              <a:ext cx="663025" cy="835900"/>
            </a:xfrm>
            <a:custGeom>
              <a:avLst/>
              <a:gdLst/>
              <a:ahLst/>
              <a:cxnLst/>
              <a:rect l="l" t="t" r="r" b="b"/>
              <a:pathLst>
                <a:path w="26521" h="33436" extrusionOk="0">
                  <a:moveTo>
                    <a:pt x="1" y="0"/>
                  </a:moveTo>
                  <a:lnTo>
                    <a:pt x="1" y="33436"/>
                  </a:lnTo>
                  <a:lnTo>
                    <a:pt x="20388" y="33436"/>
                  </a:lnTo>
                  <a:cubicBezTo>
                    <a:pt x="23780" y="33436"/>
                    <a:pt x="26521" y="30696"/>
                    <a:pt x="26521" y="27336"/>
                  </a:cubicBezTo>
                  <a:lnTo>
                    <a:pt x="26521" y="6133"/>
                  </a:lnTo>
                  <a:cubicBezTo>
                    <a:pt x="26521" y="2740"/>
                    <a:pt x="23780" y="0"/>
                    <a:pt x="203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55"/>
            <p:cNvSpPr/>
            <p:nvPr/>
          </p:nvSpPr>
          <p:spPr>
            <a:xfrm>
              <a:off x="1654625" y="1971050"/>
              <a:ext cx="1325200" cy="835900"/>
            </a:xfrm>
            <a:custGeom>
              <a:avLst/>
              <a:gdLst/>
              <a:ahLst/>
              <a:cxnLst/>
              <a:rect l="l" t="t" r="r" b="b"/>
              <a:pathLst>
                <a:path w="53008" h="33436" extrusionOk="0">
                  <a:moveTo>
                    <a:pt x="6133" y="0"/>
                  </a:moveTo>
                  <a:cubicBezTo>
                    <a:pt x="2741" y="0"/>
                    <a:pt x="1" y="2740"/>
                    <a:pt x="1" y="6133"/>
                  </a:cubicBezTo>
                  <a:lnTo>
                    <a:pt x="1" y="27336"/>
                  </a:lnTo>
                  <a:cubicBezTo>
                    <a:pt x="1" y="30696"/>
                    <a:pt x="2741" y="33436"/>
                    <a:pt x="6133" y="33436"/>
                  </a:cubicBezTo>
                  <a:lnTo>
                    <a:pt x="46908" y="33436"/>
                  </a:lnTo>
                  <a:cubicBezTo>
                    <a:pt x="50268" y="33436"/>
                    <a:pt x="53008" y="30696"/>
                    <a:pt x="53008" y="27336"/>
                  </a:cubicBezTo>
                  <a:lnTo>
                    <a:pt x="53008" y="6133"/>
                  </a:lnTo>
                  <a:cubicBezTo>
                    <a:pt x="53008" y="2740"/>
                    <a:pt x="50268" y="0"/>
                    <a:pt x="469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55"/>
            <p:cNvSpPr/>
            <p:nvPr/>
          </p:nvSpPr>
          <p:spPr>
            <a:xfrm>
              <a:off x="1177575" y="268500"/>
              <a:ext cx="5245300" cy="2008375"/>
            </a:xfrm>
            <a:custGeom>
              <a:avLst/>
              <a:gdLst/>
              <a:ahLst/>
              <a:cxnLst/>
              <a:rect l="l" t="t" r="r" b="b"/>
              <a:pathLst>
                <a:path w="209812" h="80335" extrusionOk="0">
                  <a:moveTo>
                    <a:pt x="104906" y="0"/>
                  </a:moveTo>
                  <a:cubicBezTo>
                    <a:pt x="103682" y="0"/>
                    <a:pt x="102459" y="367"/>
                    <a:pt x="101415" y="1101"/>
                  </a:cubicBezTo>
                  <a:lnTo>
                    <a:pt x="3164" y="69179"/>
                  </a:lnTo>
                  <a:cubicBezTo>
                    <a:pt x="946" y="70712"/>
                    <a:pt x="0" y="73484"/>
                    <a:pt x="816" y="76029"/>
                  </a:cubicBezTo>
                  <a:cubicBezTo>
                    <a:pt x="1598" y="78606"/>
                    <a:pt x="3980" y="80335"/>
                    <a:pt x="6655" y="80335"/>
                  </a:cubicBezTo>
                  <a:lnTo>
                    <a:pt x="203157" y="80335"/>
                  </a:lnTo>
                  <a:cubicBezTo>
                    <a:pt x="205831" y="80335"/>
                    <a:pt x="208213" y="78606"/>
                    <a:pt x="208996" y="76029"/>
                  </a:cubicBezTo>
                  <a:cubicBezTo>
                    <a:pt x="209811" y="73484"/>
                    <a:pt x="208865" y="70712"/>
                    <a:pt x="206647" y="69179"/>
                  </a:cubicBezTo>
                  <a:lnTo>
                    <a:pt x="108396" y="1101"/>
                  </a:lnTo>
                  <a:cubicBezTo>
                    <a:pt x="107352" y="367"/>
                    <a:pt x="106129" y="0"/>
                    <a:pt x="104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55"/>
            <p:cNvSpPr/>
            <p:nvPr/>
          </p:nvSpPr>
          <p:spPr>
            <a:xfrm>
              <a:off x="3800200" y="269100"/>
              <a:ext cx="2622675" cy="2007775"/>
            </a:xfrm>
            <a:custGeom>
              <a:avLst/>
              <a:gdLst/>
              <a:ahLst/>
              <a:cxnLst/>
              <a:rect l="l" t="t" r="r" b="b"/>
              <a:pathLst>
                <a:path w="104907" h="80311" extrusionOk="0">
                  <a:moveTo>
                    <a:pt x="1" y="1"/>
                  </a:moveTo>
                  <a:lnTo>
                    <a:pt x="1" y="80311"/>
                  </a:lnTo>
                  <a:lnTo>
                    <a:pt x="98252" y="80311"/>
                  </a:lnTo>
                  <a:cubicBezTo>
                    <a:pt x="100926" y="80311"/>
                    <a:pt x="103308" y="78582"/>
                    <a:pt x="104091" y="76005"/>
                  </a:cubicBezTo>
                  <a:cubicBezTo>
                    <a:pt x="104906" y="73460"/>
                    <a:pt x="103960" y="70688"/>
                    <a:pt x="101742" y="69155"/>
                  </a:cubicBezTo>
                  <a:lnTo>
                    <a:pt x="3491" y="1077"/>
                  </a:lnTo>
                  <a:cubicBezTo>
                    <a:pt x="2447" y="359"/>
                    <a:pt x="1208" y="1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55"/>
            <p:cNvSpPr/>
            <p:nvPr/>
          </p:nvSpPr>
          <p:spPr>
            <a:xfrm>
              <a:off x="3596325" y="1099275"/>
              <a:ext cx="407775" cy="407775"/>
            </a:xfrm>
            <a:custGeom>
              <a:avLst/>
              <a:gdLst/>
              <a:ahLst/>
              <a:cxnLst/>
              <a:rect l="l" t="t" r="r" b="b"/>
              <a:pathLst>
                <a:path w="16311" h="16311" extrusionOk="0">
                  <a:moveTo>
                    <a:pt x="8156" y="1"/>
                  </a:moveTo>
                  <a:cubicBezTo>
                    <a:pt x="3654" y="1"/>
                    <a:pt x="1" y="3654"/>
                    <a:pt x="1" y="8156"/>
                  </a:cubicBezTo>
                  <a:cubicBezTo>
                    <a:pt x="1" y="12657"/>
                    <a:pt x="3654" y="16311"/>
                    <a:pt x="8156" y="16311"/>
                  </a:cubicBezTo>
                  <a:cubicBezTo>
                    <a:pt x="12657" y="16311"/>
                    <a:pt x="16311" y="12657"/>
                    <a:pt x="16311" y="8156"/>
                  </a:cubicBezTo>
                  <a:cubicBezTo>
                    <a:pt x="16311" y="3654"/>
                    <a:pt x="12657" y="1"/>
                    <a:pt x="81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55"/>
            <p:cNvSpPr/>
            <p:nvPr/>
          </p:nvSpPr>
          <p:spPr>
            <a:xfrm>
              <a:off x="3800200" y="1099275"/>
              <a:ext cx="203900" cy="407775"/>
            </a:xfrm>
            <a:custGeom>
              <a:avLst/>
              <a:gdLst/>
              <a:ahLst/>
              <a:cxnLst/>
              <a:rect l="l" t="t" r="r" b="b"/>
              <a:pathLst>
                <a:path w="8156" h="16311" extrusionOk="0">
                  <a:moveTo>
                    <a:pt x="1" y="1"/>
                  </a:moveTo>
                  <a:lnTo>
                    <a:pt x="1" y="16311"/>
                  </a:lnTo>
                  <a:cubicBezTo>
                    <a:pt x="4502" y="16311"/>
                    <a:pt x="8156" y="12657"/>
                    <a:pt x="8156" y="8156"/>
                  </a:cubicBezTo>
                  <a:cubicBezTo>
                    <a:pt x="8156" y="3654"/>
                    <a:pt x="4502" y="1"/>
                    <a:pt x="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5" name="Google Shape;975;p55"/>
          <p:cNvGrpSpPr/>
          <p:nvPr/>
        </p:nvGrpSpPr>
        <p:grpSpPr>
          <a:xfrm>
            <a:off x="3722178" y="3299133"/>
            <a:ext cx="307016" cy="424843"/>
            <a:chOff x="1914775" y="238125"/>
            <a:chExt cx="3771700" cy="5219200"/>
          </a:xfrm>
        </p:grpSpPr>
        <p:sp>
          <p:nvSpPr>
            <p:cNvPr id="976" name="Google Shape;976;p55"/>
            <p:cNvSpPr/>
            <p:nvPr/>
          </p:nvSpPr>
          <p:spPr>
            <a:xfrm>
              <a:off x="1914775" y="238125"/>
              <a:ext cx="3771700" cy="5219200"/>
            </a:xfrm>
            <a:custGeom>
              <a:avLst/>
              <a:gdLst/>
              <a:ahLst/>
              <a:cxnLst/>
              <a:rect l="l" t="t" r="r" b="b"/>
              <a:pathLst>
                <a:path w="150868" h="208768" extrusionOk="0">
                  <a:moveTo>
                    <a:pt x="29000" y="0"/>
                  </a:moveTo>
                  <a:cubicBezTo>
                    <a:pt x="27369" y="0"/>
                    <a:pt x="25803" y="652"/>
                    <a:pt x="24661" y="1794"/>
                  </a:cubicBezTo>
                  <a:lnTo>
                    <a:pt x="1762" y="24693"/>
                  </a:lnTo>
                  <a:cubicBezTo>
                    <a:pt x="620" y="25835"/>
                    <a:pt x="0" y="27401"/>
                    <a:pt x="0" y="28999"/>
                  </a:cubicBezTo>
                  <a:lnTo>
                    <a:pt x="0" y="202667"/>
                  </a:lnTo>
                  <a:cubicBezTo>
                    <a:pt x="0" y="206027"/>
                    <a:pt x="2708" y="208767"/>
                    <a:pt x="6100" y="208767"/>
                  </a:cubicBezTo>
                  <a:lnTo>
                    <a:pt x="144735" y="208767"/>
                  </a:lnTo>
                  <a:cubicBezTo>
                    <a:pt x="148127" y="208767"/>
                    <a:pt x="150867" y="206027"/>
                    <a:pt x="150867" y="202667"/>
                  </a:cubicBezTo>
                  <a:lnTo>
                    <a:pt x="150867" y="6133"/>
                  </a:lnTo>
                  <a:cubicBezTo>
                    <a:pt x="150867" y="2740"/>
                    <a:pt x="148127" y="0"/>
                    <a:pt x="1447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55"/>
            <p:cNvSpPr/>
            <p:nvPr/>
          </p:nvSpPr>
          <p:spPr>
            <a:xfrm>
              <a:off x="3800200" y="238125"/>
              <a:ext cx="1886275" cy="5219200"/>
            </a:xfrm>
            <a:custGeom>
              <a:avLst/>
              <a:gdLst/>
              <a:ahLst/>
              <a:cxnLst/>
              <a:rect l="l" t="t" r="r" b="b"/>
              <a:pathLst>
                <a:path w="75451" h="208768" extrusionOk="0">
                  <a:moveTo>
                    <a:pt x="1" y="0"/>
                  </a:moveTo>
                  <a:lnTo>
                    <a:pt x="1" y="208767"/>
                  </a:lnTo>
                  <a:lnTo>
                    <a:pt x="69318" y="208767"/>
                  </a:lnTo>
                  <a:cubicBezTo>
                    <a:pt x="72710" y="208767"/>
                    <a:pt x="75450" y="206027"/>
                    <a:pt x="75450" y="202667"/>
                  </a:cubicBezTo>
                  <a:lnTo>
                    <a:pt x="75450" y="6133"/>
                  </a:lnTo>
                  <a:cubicBezTo>
                    <a:pt x="75450" y="2740"/>
                    <a:pt x="72710" y="0"/>
                    <a:pt x="693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55"/>
            <p:cNvSpPr/>
            <p:nvPr/>
          </p:nvSpPr>
          <p:spPr>
            <a:xfrm>
              <a:off x="2526400" y="2276850"/>
              <a:ext cx="2548450" cy="305850"/>
            </a:xfrm>
            <a:custGeom>
              <a:avLst/>
              <a:gdLst/>
              <a:ahLst/>
              <a:cxnLst/>
              <a:rect l="l" t="t" r="r" b="b"/>
              <a:pathLst>
                <a:path w="101938" h="12234" extrusionOk="0">
                  <a:moveTo>
                    <a:pt x="6100" y="1"/>
                  </a:moveTo>
                  <a:cubicBezTo>
                    <a:pt x="2708" y="1"/>
                    <a:pt x="0" y="2741"/>
                    <a:pt x="0" y="6133"/>
                  </a:cubicBezTo>
                  <a:cubicBezTo>
                    <a:pt x="0" y="9493"/>
                    <a:pt x="2708" y="12233"/>
                    <a:pt x="6100" y="12233"/>
                  </a:cubicBezTo>
                  <a:lnTo>
                    <a:pt x="95805" y="12233"/>
                  </a:lnTo>
                  <a:cubicBezTo>
                    <a:pt x="99197" y="12233"/>
                    <a:pt x="101937" y="9493"/>
                    <a:pt x="101937" y="6133"/>
                  </a:cubicBezTo>
                  <a:cubicBezTo>
                    <a:pt x="101937" y="2741"/>
                    <a:pt x="99197" y="1"/>
                    <a:pt x="958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55"/>
            <p:cNvSpPr/>
            <p:nvPr/>
          </p:nvSpPr>
          <p:spPr>
            <a:xfrm>
              <a:off x="2526400" y="2888475"/>
              <a:ext cx="2548450" cy="305825"/>
            </a:xfrm>
            <a:custGeom>
              <a:avLst/>
              <a:gdLst/>
              <a:ahLst/>
              <a:cxnLst/>
              <a:rect l="l" t="t" r="r" b="b"/>
              <a:pathLst>
                <a:path w="101938" h="12233" extrusionOk="0">
                  <a:moveTo>
                    <a:pt x="6100" y="1"/>
                  </a:moveTo>
                  <a:cubicBezTo>
                    <a:pt x="2708" y="1"/>
                    <a:pt x="0" y="2741"/>
                    <a:pt x="0" y="6133"/>
                  </a:cubicBezTo>
                  <a:cubicBezTo>
                    <a:pt x="0" y="9493"/>
                    <a:pt x="2708" y="12233"/>
                    <a:pt x="6100" y="12233"/>
                  </a:cubicBezTo>
                  <a:lnTo>
                    <a:pt x="95805" y="12233"/>
                  </a:lnTo>
                  <a:cubicBezTo>
                    <a:pt x="99197" y="12233"/>
                    <a:pt x="101937" y="9493"/>
                    <a:pt x="101937" y="6133"/>
                  </a:cubicBezTo>
                  <a:cubicBezTo>
                    <a:pt x="101937" y="2741"/>
                    <a:pt x="99197" y="1"/>
                    <a:pt x="958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55"/>
            <p:cNvSpPr/>
            <p:nvPr/>
          </p:nvSpPr>
          <p:spPr>
            <a:xfrm>
              <a:off x="2526400" y="3500100"/>
              <a:ext cx="1121325" cy="305825"/>
            </a:xfrm>
            <a:custGeom>
              <a:avLst/>
              <a:gdLst/>
              <a:ahLst/>
              <a:cxnLst/>
              <a:rect l="l" t="t" r="r" b="b"/>
              <a:pathLst>
                <a:path w="44853" h="12233" extrusionOk="0">
                  <a:moveTo>
                    <a:pt x="6100" y="0"/>
                  </a:moveTo>
                  <a:cubicBezTo>
                    <a:pt x="2708" y="0"/>
                    <a:pt x="0" y="2741"/>
                    <a:pt x="0" y="6133"/>
                  </a:cubicBezTo>
                  <a:cubicBezTo>
                    <a:pt x="0" y="9493"/>
                    <a:pt x="2708" y="12233"/>
                    <a:pt x="6100" y="12233"/>
                  </a:cubicBezTo>
                  <a:lnTo>
                    <a:pt x="38720" y="12233"/>
                  </a:lnTo>
                  <a:cubicBezTo>
                    <a:pt x="42113" y="12233"/>
                    <a:pt x="44853" y="9493"/>
                    <a:pt x="44853" y="6133"/>
                  </a:cubicBezTo>
                  <a:cubicBezTo>
                    <a:pt x="44853" y="2741"/>
                    <a:pt x="42113" y="0"/>
                    <a:pt x="387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55"/>
            <p:cNvSpPr/>
            <p:nvPr/>
          </p:nvSpPr>
          <p:spPr>
            <a:xfrm>
              <a:off x="3953525" y="849725"/>
              <a:ext cx="1121325" cy="1121350"/>
            </a:xfrm>
            <a:custGeom>
              <a:avLst/>
              <a:gdLst/>
              <a:ahLst/>
              <a:cxnLst/>
              <a:rect l="l" t="t" r="r" b="b"/>
              <a:pathLst>
                <a:path w="44853" h="44854" extrusionOk="0">
                  <a:moveTo>
                    <a:pt x="6100" y="1"/>
                  </a:moveTo>
                  <a:cubicBezTo>
                    <a:pt x="2708" y="1"/>
                    <a:pt x="0" y="2741"/>
                    <a:pt x="0" y="6133"/>
                  </a:cubicBezTo>
                  <a:lnTo>
                    <a:pt x="0" y="38753"/>
                  </a:lnTo>
                  <a:cubicBezTo>
                    <a:pt x="0" y="42113"/>
                    <a:pt x="2708" y="44853"/>
                    <a:pt x="6100" y="44853"/>
                  </a:cubicBezTo>
                  <a:lnTo>
                    <a:pt x="38720" y="44853"/>
                  </a:lnTo>
                  <a:cubicBezTo>
                    <a:pt x="42112" y="44853"/>
                    <a:pt x="44852" y="42113"/>
                    <a:pt x="44852" y="38753"/>
                  </a:cubicBezTo>
                  <a:lnTo>
                    <a:pt x="44852" y="6133"/>
                  </a:lnTo>
                  <a:cubicBezTo>
                    <a:pt x="44852" y="2741"/>
                    <a:pt x="42112" y="1"/>
                    <a:pt x="387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55"/>
            <p:cNvSpPr/>
            <p:nvPr/>
          </p:nvSpPr>
          <p:spPr>
            <a:xfrm>
              <a:off x="3800200" y="2276850"/>
              <a:ext cx="1274650" cy="305850"/>
            </a:xfrm>
            <a:custGeom>
              <a:avLst/>
              <a:gdLst/>
              <a:ahLst/>
              <a:cxnLst/>
              <a:rect l="l" t="t" r="r" b="b"/>
              <a:pathLst>
                <a:path w="50986" h="12234" extrusionOk="0">
                  <a:moveTo>
                    <a:pt x="1" y="1"/>
                  </a:moveTo>
                  <a:lnTo>
                    <a:pt x="1" y="12233"/>
                  </a:lnTo>
                  <a:lnTo>
                    <a:pt x="44853" y="12233"/>
                  </a:lnTo>
                  <a:cubicBezTo>
                    <a:pt x="48245" y="12233"/>
                    <a:pt x="50985" y="9493"/>
                    <a:pt x="50985" y="6133"/>
                  </a:cubicBezTo>
                  <a:cubicBezTo>
                    <a:pt x="50985" y="2741"/>
                    <a:pt x="48245" y="1"/>
                    <a:pt x="448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55"/>
            <p:cNvSpPr/>
            <p:nvPr/>
          </p:nvSpPr>
          <p:spPr>
            <a:xfrm>
              <a:off x="3800200" y="2888475"/>
              <a:ext cx="1274650" cy="305825"/>
            </a:xfrm>
            <a:custGeom>
              <a:avLst/>
              <a:gdLst/>
              <a:ahLst/>
              <a:cxnLst/>
              <a:rect l="l" t="t" r="r" b="b"/>
              <a:pathLst>
                <a:path w="50986" h="12233" extrusionOk="0">
                  <a:moveTo>
                    <a:pt x="1" y="1"/>
                  </a:moveTo>
                  <a:lnTo>
                    <a:pt x="1" y="12233"/>
                  </a:lnTo>
                  <a:lnTo>
                    <a:pt x="44853" y="12233"/>
                  </a:lnTo>
                  <a:cubicBezTo>
                    <a:pt x="48245" y="12233"/>
                    <a:pt x="50985" y="9493"/>
                    <a:pt x="50985" y="6133"/>
                  </a:cubicBezTo>
                  <a:cubicBezTo>
                    <a:pt x="50985" y="2741"/>
                    <a:pt x="48245" y="1"/>
                    <a:pt x="448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55"/>
            <p:cNvSpPr/>
            <p:nvPr/>
          </p:nvSpPr>
          <p:spPr>
            <a:xfrm>
              <a:off x="3995100" y="3965600"/>
              <a:ext cx="1100950" cy="880225"/>
            </a:xfrm>
            <a:custGeom>
              <a:avLst/>
              <a:gdLst/>
              <a:ahLst/>
              <a:cxnLst/>
              <a:rect l="l" t="t" r="r" b="b"/>
              <a:pathLst>
                <a:path w="44038" h="35209" extrusionOk="0">
                  <a:moveTo>
                    <a:pt x="18115" y="0"/>
                  </a:moveTo>
                  <a:cubicBezTo>
                    <a:pt x="18025" y="0"/>
                    <a:pt x="17934" y="2"/>
                    <a:pt x="17844" y="6"/>
                  </a:cubicBezTo>
                  <a:cubicBezTo>
                    <a:pt x="15626" y="137"/>
                    <a:pt x="13636" y="1442"/>
                    <a:pt x="12657" y="3464"/>
                  </a:cubicBezTo>
                  <a:lnTo>
                    <a:pt x="1469" y="26428"/>
                  </a:lnTo>
                  <a:cubicBezTo>
                    <a:pt x="1" y="29462"/>
                    <a:pt x="1273" y="33116"/>
                    <a:pt x="4307" y="34583"/>
                  </a:cubicBezTo>
                  <a:cubicBezTo>
                    <a:pt x="5175" y="35009"/>
                    <a:pt x="6091" y="35209"/>
                    <a:pt x="6991" y="35209"/>
                  </a:cubicBezTo>
                  <a:cubicBezTo>
                    <a:pt x="9267" y="35209"/>
                    <a:pt x="11442" y="33929"/>
                    <a:pt x="12494" y="31778"/>
                  </a:cubicBezTo>
                  <a:lnTo>
                    <a:pt x="19018" y="18339"/>
                  </a:lnTo>
                  <a:cubicBezTo>
                    <a:pt x="21269" y="20590"/>
                    <a:pt x="24107" y="22188"/>
                    <a:pt x="27304" y="22938"/>
                  </a:cubicBezTo>
                  <a:cubicBezTo>
                    <a:pt x="28618" y="23245"/>
                    <a:pt x="29943" y="23397"/>
                    <a:pt x="31259" y="23397"/>
                  </a:cubicBezTo>
                  <a:cubicBezTo>
                    <a:pt x="34418" y="23397"/>
                    <a:pt x="37523" y="22522"/>
                    <a:pt x="40286" y="20818"/>
                  </a:cubicBezTo>
                  <a:cubicBezTo>
                    <a:pt x="43157" y="19024"/>
                    <a:pt x="44038" y="15240"/>
                    <a:pt x="42243" y="12402"/>
                  </a:cubicBezTo>
                  <a:cubicBezTo>
                    <a:pt x="41096" y="10531"/>
                    <a:pt x="39089" y="9506"/>
                    <a:pt x="37035" y="9506"/>
                  </a:cubicBezTo>
                  <a:cubicBezTo>
                    <a:pt x="35938" y="9506"/>
                    <a:pt x="34827" y="9799"/>
                    <a:pt x="33828" y="10412"/>
                  </a:cubicBezTo>
                  <a:cubicBezTo>
                    <a:pt x="33025" y="10917"/>
                    <a:pt x="32142" y="11163"/>
                    <a:pt x="31235" y="11163"/>
                  </a:cubicBezTo>
                  <a:cubicBezTo>
                    <a:pt x="30851" y="11163"/>
                    <a:pt x="30464" y="11119"/>
                    <a:pt x="30076" y="11032"/>
                  </a:cubicBezTo>
                  <a:cubicBezTo>
                    <a:pt x="28804" y="10738"/>
                    <a:pt x="27695" y="9955"/>
                    <a:pt x="27010" y="8814"/>
                  </a:cubicBezTo>
                  <a:lnTo>
                    <a:pt x="23357" y="2910"/>
                  </a:lnTo>
                  <a:cubicBezTo>
                    <a:pt x="22230" y="1095"/>
                    <a:pt x="20234" y="0"/>
                    <a:pt x="181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5" name="Google Shape;985;p55"/>
          <p:cNvGrpSpPr/>
          <p:nvPr/>
        </p:nvGrpSpPr>
        <p:grpSpPr>
          <a:xfrm>
            <a:off x="2986994" y="3376645"/>
            <a:ext cx="425905" cy="333602"/>
            <a:chOff x="1184100" y="798775"/>
            <a:chExt cx="5232250" cy="4098300"/>
          </a:xfrm>
        </p:grpSpPr>
        <p:sp>
          <p:nvSpPr>
            <p:cNvPr id="986" name="Google Shape;986;p55"/>
            <p:cNvSpPr/>
            <p:nvPr/>
          </p:nvSpPr>
          <p:spPr>
            <a:xfrm>
              <a:off x="1184100" y="798775"/>
              <a:ext cx="5232250" cy="4098300"/>
            </a:xfrm>
            <a:custGeom>
              <a:avLst/>
              <a:gdLst/>
              <a:ahLst/>
              <a:cxnLst/>
              <a:rect l="l" t="t" r="r" b="b"/>
              <a:pathLst>
                <a:path w="209290" h="163932" extrusionOk="0">
                  <a:moveTo>
                    <a:pt x="104645" y="0"/>
                  </a:moveTo>
                  <a:cubicBezTo>
                    <a:pt x="103715" y="0"/>
                    <a:pt x="102785" y="212"/>
                    <a:pt x="101937" y="636"/>
                  </a:cubicBezTo>
                  <a:lnTo>
                    <a:pt x="3686" y="49012"/>
                  </a:lnTo>
                  <a:cubicBezTo>
                    <a:pt x="2022" y="49827"/>
                    <a:pt x="848" y="51360"/>
                    <a:pt x="424" y="53122"/>
                  </a:cubicBezTo>
                  <a:cubicBezTo>
                    <a:pt x="0" y="54916"/>
                    <a:pt x="424" y="56808"/>
                    <a:pt x="1533" y="58243"/>
                  </a:cubicBezTo>
                  <a:lnTo>
                    <a:pt x="29227" y="93962"/>
                  </a:lnTo>
                  <a:lnTo>
                    <a:pt x="29227" y="114251"/>
                  </a:lnTo>
                  <a:lnTo>
                    <a:pt x="12232" y="135878"/>
                  </a:lnTo>
                  <a:cubicBezTo>
                    <a:pt x="11091" y="137346"/>
                    <a:pt x="10667" y="139271"/>
                    <a:pt x="11123" y="141097"/>
                  </a:cubicBezTo>
                  <a:cubicBezTo>
                    <a:pt x="11547" y="142924"/>
                    <a:pt x="12820" y="144425"/>
                    <a:pt x="14516" y="145207"/>
                  </a:cubicBezTo>
                  <a:cubicBezTo>
                    <a:pt x="41525" y="157440"/>
                    <a:pt x="72677" y="163931"/>
                    <a:pt x="104645" y="163931"/>
                  </a:cubicBezTo>
                  <a:cubicBezTo>
                    <a:pt x="136612" y="163931"/>
                    <a:pt x="167764" y="157440"/>
                    <a:pt x="194773" y="145207"/>
                  </a:cubicBezTo>
                  <a:cubicBezTo>
                    <a:pt x="196469" y="144425"/>
                    <a:pt x="197742" y="142924"/>
                    <a:pt x="198166" y="141097"/>
                  </a:cubicBezTo>
                  <a:cubicBezTo>
                    <a:pt x="198622" y="139271"/>
                    <a:pt x="198198" y="137346"/>
                    <a:pt x="197057" y="135878"/>
                  </a:cubicBezTo>
                  <a:lnTo>
                    <a:pt x="180062" y="114251"/>
                  </a:lnTo>
                  <a:lnTo>
                    <a:pt x="180062" y="93962"/>
                  </a:lnTo>
                  <a:lnTo>
                    <a:pt x="207756" y="58243"/>
                  </a:lnTo>
                  <a:cubicBezTo>
                    <a:pt x="208865" y="56808"/>
                    <a:pt x="209289" y="54916"/>
                    <a:pt x="208865" y="53122"/>
                  </a:cubicBezTo>
                  <a:cubicBezTo>
                    <a:pt x="208441" y="51360"/>
                    <a:pt x="207267" y="49827"/>
                    <a:pt x="205603" y="49012"/>
                  </a:cubicBezTo>
                  <a:lnTo>
                    <a:pt x="107352" y="636"/>
                  </a:lnTo>
                  <a:cubicBezTo>
                    <a:pt x="106504" y="212"/>
                    <a:pt x="105574" y="0"/>
                    <a:pt x="1046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55"/>
            <p:cNvSpPr/>
            <p:nvPr/>
          </p:nvSpPr>
          <p:spPr>
            <a:xfrm>
              <a:off x="3800200" y="799175"/>
              <a:ext cx="2616150" cy="4097900"/>
            </a:xfrm>
            <a:custGeom>
              <a:avLst/>
              <a:gdLst/>
              <a:ahLst/>
              <a:cxnLst/>
              <a:rect l="l" t="t" r="r" b="b"/>
              <a:pathLst>
                <a:path w="104646" h="163916" extrusionOk="0">
                  <a:moveTo>
                    <a:pt x="1" y="0"/>
                  </a:moveTo>
                  <a:lnTo>
                    <a:pt x="1" y="163915"/>
                  </a:lnTo>
                  <a:cubicBezTo>
                    <a:pt x="31968" y="163915"/>
                    <a:pt x="63120" y="157424"/>
                    <a:pt x="90129" y="145191"/>
                  </a:cubicBezTo>
                  <a:cubicBezTo>
                    <a:pt x="91825" y="144409"/>
                    <a:pt x="93098" y="142908"/>
                    <a:pt x="93522" y="141081"/>
                  </a:cubicBezTo>
                  <a:cubicBezTo>
                    <a:pt x="93978" y="139255"/>
                    <a:pt x="93554" y="137330"/>
                    <a:pt x="92413" y="135862"/>
                  </a:cubicBezTo>
                  <a:lnTo>
                    <a:pt x="75418" y="114235"/>
                  </a:lnTo>
                  <a:lnTo>
                    <a:pt x="75418" y="93946"/>
                  </a:lnTo>
                  <a:lnTo>
                    <a:pt x="103112" y="58227"/>
                  </a:lnTo>
                  <a:cubicBezTo>
                    <a:pt x="104221" y="56792"/>
                    <a:pt x="104645" y="54900"/>
                    <a:pt x="104221" y="53106"/>
                  </a:cubicBezTo>
                  <a:cubicBezTo>
                    <a:pt x="103797" y="51344"/>
                    <a:pt x="102623" y="49811"/>
                    <a:pt x="100959" y="48996"/>
                  </a:cubicBezTo>
                  <a:lnTo>
                    <a:pt x="2708" y="620"/>
                  </a:lnTo>
                  <a:cubicBezTo>
                    <a:pt x="1860" y="196"/>
                    <a:pt x="914" y="0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55"/>
            <p:cNvSpPr/>
            <p:nvPr/>
          </p:nvSpPr>
          <p:spPr>
            <a:xfrm>
              <a:off x="3143725" y="1401000"/>
              <a:ext cx="1312975" cy="1245300"/>
            </a:xfrm>
            <a:custGeom>
              <a:avLst/>
              <a:gdLst/>
              <a:ahLst/>
              <a:cxnLst/>
              <a:rect l="l" t="t" r="r" b="b"/>
              <a:pathLst>
                <a:path w="52519" h="49812" extrusionOk="0">
                  <a:moveTo>
                    <a:pt x="26260" y="1"/>
                  </a:moveTo>
                  <a:cubicBezTo>
                    <a:pt x="23944" y="1"/>
                    <a:pt x="21791" y="1306"/>
                    <a:pt x="20779" y="3393"/>
                  </a:cubicBezTo>
                  <a:lnTo>
                    <a:pt x="16082" y="12886"/>
                  </a:lnTo>
                  <a:lnTo>
                    <a:pt x="5644" y="14419"/>
                  </a:lnTo>
                  <a:cubicBezTo>
                    <a:pt x="3328" y="14745"/>
                    <a:pt x="1436" y="16343"/>
                    <a:pt x="718" y="18562"/>
                  </a:cubicBezTo>
                  <a:cubicBezTo>
                    <a:pt x="1" y="20780"/>
                    <a:pt x="588" y="23226"/>
                    <a:pt x="2251" y="24825"/>
                  </a:cubicBezTo>
                  <a:lnTo>
                    <a:pt x="9819" y="32229"/>
                  </a:lnTo>
                  <a:lnTo>
                    <a:pt x="8025" y="42668"/>
                  </a:lnTo>
                  <a:cubicBezTo>
                    <a:pt x="7634" y="44951"/>
                    <a:pt x="8580" y="47267"/>
                    <a:pt x="10472" y="48637"/>
                  </a:cubicBezTo>
                  <a:cubicBezTo>
                    <a:pt x="11542" y="49412"/>
                    <a:pt x="12799" y="49811"/>
                    <a:pt x="14062" y="49811"/>
                  </a:cubicBezTo>
                  <a:cubicBezTo>
                    <a:pt x="15032" y="49811"/>
                    <a:pt x="16005" y="49576"/>
                    <a:pt x="16898" y="49094"/>
                  </a:cubicBezTo>
                  <a:lnTo>
                    <a:pt x="26260" y="44168"/>
                  </a:lnTo>
                  <a:lnTo>
                    <a:pt x="35621" y="49094"/>
                  </a:lnTo>
                  <a:cubicBezTo>
                    <a:pt x="36519" y="49564"/>
                    <a:pt x="37497" y="49798"/>
                    <a:pt x="38472" y="49798"/>
                  </a:cubicBezTo>
                  <a:cubicBezTo>
                    <a:pt x="39730" y="49798"/>
                    <a:pt x="40982" y="49409"/>
                    <a:pt x="42048" y="48637"/>
                  </a:cubicBezTo>
                  <a:cubicBezTo>
                    <a:pt x="43940" y="47267"/>
                    <a:pt x="44886" y="44951"/>
                    <a:pt x="44494" y="42668"/>
                  </a:cubicBezTo>
                  <a:lnTo>
                    <a:pt x="42700" y="32229"/>
                  </a:lnTo>
                  <a:lnTo>
                    <a:pt x="50268" y="24825"/>
                  </a:lnTo>
                  <a:cubicBezTo>
                    <a:pt x="51931" y="23226"/>
                    <a:pt x="52519" y="20780"/>
                    <a:pt x="51801" y="18562"/>
                  </a:cubicBezTo>
                  <a:cubicBezTo>
                    <a:pt x="51083" y="16343"/>
                    <a:pt x="49191" y="14745"/>
                    <a:pt x="46875" y="14419"/>
                  </a:cubicBezTo>
                  <a:lnTo>
                    <a:pt x="36437" y="12886"/>
                  </a:lnTo>
                  <a:lnTo>
                    <a:pt x="31740" y="3393"/>
                  </a:lnTo>
                  <a:cubicBezTo>
                    <a:pt x="30728" y="1306"/>
                    <a:pt x="28576" y="1"/>
                    <a:pt x="262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55"/>
            <p:cNvSpPr/>
            <p:nvPr/>
          </p:nvSpPr>
          <p:spPr>
            <a:xfrm>
              <a:off x="1914775" y="3151875"/>
              <a:ext cx="3771700" cy="499125"/>
            </a:xfrm>
            <a:custGeom>
              <a:avLst/>
              <a:gdLst/>
              <a:ahLst/>
              <a:cxnLst/>
              <a:rect l="l" t="t" r="r" b="b"/>
              <a:pathLst>
                <a:path w="150868" h="19965" extrusionOk="0">
                  <a:moveTo>
                    <a:pt x="0" y="1"/>
                  </a:moveTo>
                  <a:lnTo>
                    <a:pt x="0" y="19964"/>
                  </a:lnTo>
                  <a:lnTo>
                    <a:pt x="150867" y="19964"/>
                  </a:lnTo>
                  <a:lnTo>
                    <a:pt x="1508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55"/>
            <p:cNvSpPr/>
            <p:nvPr/>
          </p:nvSpPr>
          <p:spPr>
            <a:xfrm>
              <a:off x="3800200" y="1401000"/>
              <a:ext cx="656500" cy="1244950"/>
            </a:xfrm>
            <a:custGeom>
              <a:avLst/>
              <a:gdLst/>
              <a:ahLst/>
              <a:cxnLst/>
              <a:rect l="l" t="t" r="r" b="b"/>
              <a:pathLst>
                <a:path w="26260" h="49798" extrusionOk="0">
                  <a:moveTo>
                    <a:pt x="1" y="1"/>
                  </a:moveTo>
                  <a:lnTo>
                    <a:pt x="1" y="44168"/>
                  </a:lnTo>
                  <a:lnTo>
                    <a:pt x="9362" y="49094"/>
                  </a:lnTo>
                  <a:cubicBezTo>
                    <a:pt x="10260" y="49564"/>
                    <a:pt x="11238" y="49798"/>
                    <a:pt x="12213" y="49798"/>
                  </a:cubicBezTo>
                  <a:cubicBezTo>
                    <a:pt x="13471" y="49798"/>
                    <a:pt x="14723" y="49409"/>
                    <a:pt x="15789" y="48637"/>
                  </a:cubicBezTo>
                  <a:cubicBezTo>
                    <a:pt x="17681" y="47267"/>
                    <a:pt x="18627" y="44951"/>
                    <a:pt x="18235" y="42668"/>
                  </a:cubicBezTo>
                  <a:lnTo>
                    <a:pt x="16441" y="32229"/>
                  </a:lnTo>
                  <a:lnTo>
                    <a:pt x="24009" y="24825"/>
                  </a:lnTo>
                  <a:cubicBezTo>
                    <a:pt x="25672" y="23226"/>
                    <a:pt x="26260" y="20780"/>
                    <a:pt x="25542" y="18562"/>
                  </a:cubicBezTo>
                  <a:cubicBezTo>
                    <a:pt x="24824" y="16343"/>
                    <a:pt x="22932" y="14745"/>
                    <a:pt x="20616" y="14419"/>
                  </a:cubicBezTo>
                  <a:lnTo>
                    <a:pt x="10178" y="12886"/>
                  </a:lnTo>
                  <a:lnTo>
                    <a:pt x="5481" y="3393"/>
                  </a:lnTo>
                  <a:cubicBezTo>
                    <a:pt x="4469" y="1306"/>
                    <a:pt x="2317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55"/>
            <p:cNvSpPr/>
            <p:nvPr/>
          </p:nvSpPr>
          <p:spPr>
            <a:xfrm>
              <a:off x="3800200" y="3151875"/>
              <a:ext cx="1886275" cy="499125"/>
            </a:xfrm>
            <a:custGeom>
              <a:avLst/>
              <a:gdLst/>
              <a:ahLst/>
              <a:cxnLst/>
              <a:rect l="l" t="t" r="r" b="b"/>
              <a:pathLst>
                <a:path w="75451" h="19965" extrusionOk="0">
                  <a:moveTo>
                    <a:pt x="1" y="1"/>
                  </a:moveTo>
                  <a:lnTo>
                    <a:pt x="1" y="19964"/>
                  </a:lnTo>
                  <a:lnTo>
                    <a:pt x="75450" y="19964"/>
                  </a:lnTo>
                  <a:lnTo>
                    <a:pt x="7545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2" name="Google Shape;992;p55"/>
          <p:cNvGrpSpPr/>
          <p:nvPr/>
        </p:nvGrpSpPr>
        <p:grpSpPr>
          <a:xfrm>
            <a:off x="2380068" y="3331033"/>
            <a:ext cx="358593" cy="424843"/>
            <a:chOff x="1597550" y="238125"/>
            <a:chExt cx="4405325" cy="5219200"/>
          </a:xfrm>
        </p:grpSpPr>
        <p:sp>
          <p:nvSpPr>
            <p:cNvPr id="993" name="Google Shape;993;p55"/>
            <p:cNvSpPr/>
            <p:nvPr/>
          </p:nvSpPr>
          <p:spPr>
            <a:xfrm>
              <a:off x="1597550" y="238125"/>
              <a:ext cx="4405325" cy="5219200"/>
            </a:xfrm>
            <a:custGeom>
              <a:avLst/>
              <a:gdLst/>
              <a:ahLst/>
              <a:cxnLst/>
              <a:rect l="l" t="t" r="r" b="b"/>
              <a:pathLst>
                <a:path w="176213" h="208768" extrusionOk="0">
                  <a:moveTo>
                    <a:pt x="88107" y="0"/>
                  </a:moveTo>
                  <a:cubicBezTo>
                    <a:pt x="86149" y="0"/>
                    <a:pt x="84323" y="946"/>
                    <a:pt x="83181" y="2512"/>
                  </a:cubicBezTo>
                  <a:cubicBezTo>
                    <a:pt x="83116" y="2577"/>
                    <a:pt x="78712" y="8416"/>
                    <a:pt x="70916" y="12102"/>
                  </a:cubicBezTo>
                  <a:cubicBezTo>
                    <a:pt x="66709" y="14101"/>
                    <a:pt x="62335" y="15100"/>
                    <a:pt x="57812" y="15100"/>
                  </a:cubicBezTo>
                  <a:cubicBezTo>
                    <a:pt x="51042" y="15100"/>
                    <a:pt x="43939" y="12861"/>
                    <a:pt x="36567" y="8383"/>
                  </a:cubicBezTo>
                  <a:cubicBezTo>
                    <a:pt x="35590" y="7804"/>
                    <a:pt x="34482" y="7506"/>
                    <a:pt x="33371" y="7506"/>
                  </a:cubicBezTo>
                  <a:cubicBezTo>
                    <a:pt x="32481" y="7506"/>
                    <a:pt x="31588" y="7698"/>
                    <a:pt x="30761" y="8090"/>
                  </a:cubicBezTo>
                  <a:cubicBezTo>
                    <a:pt x="13994" y="16114"/>
                    <a:pt x="3817" y="21431"/>
                    <a:pt x="3719" y="21496"/>
                  </a:cubicBezTo>
                  <a:cubicBezTo>
                    <a:pt x="1272" y="22769"/>
                    <a:pt x="0" y="25509"/>
                    <a:pt x="587" y="28184"/>
                  </a:cubicBezTo>
                  <a:cubicBezTo>
                    <a:pt x="4274" y="45309"/>
                    <a:pt x="13081" y="92771"/>
                    <a:pt x="9623" y="106667"/>
                  </a:cubicBezTo>
                  <a:cubicBezTo>
                    <a:pt x="4045" y="129109"/>
                    <a:pt x="6133" y="146757"/>
                    <a:pt x="16180" y="162251"/>
                  </a:cubicBezTo>
                  <a:cubicBezTo>
                    <a:pt x="27825" y="180192"/>
                    <a:pt x="50659" y="195295"/>
                    <a:pt x="85986" y="208376"/>
                  </a:cubicBezTo>
                  <a:cubicBezTo>
                    <a:pt x="86671" y="208637"/>
                    <a:pt x="87389" y="208767"/>
                    <a:pt x="88107" y="208767"/>
                  </a:cubicBezTo>
                  <a:cubicBezTo>
                    <a:pt x="88824" y="208767"/>
                    <a:pt x="89542" y="208637"/>
                    <a:pt x="90227" y="208376"/>
                  </a:cubicBezTo>
                  <a:cubicBezTo>
                    <a:pt x="125554" y="195295"/>
                    <a:pt x="148388" y="180192"/>
                    <a:pt x="160033" y="162251"/>
                  </a:cubicBezTo>
                  <a:cubicBezTo>
                    <a:pt x="170080" y="146757"/>
                    <a:pt x="172168" y="129109"/>
                    <a:pt x="166590" y="106667"/>
                  </a:cubicBezTo>
                  <a:cubicBezTo>
                    <a:pt x="163132" y="92771"/>
                    <a:pt x="171940" y="45309"/>
                    <a:pt x="175626" y="28184"/>
                  </a:cubicBezTo>
                  <a:cubicBezTo>
                    <a:pt x="176213" y="25509"/>
                    <a:pt x="174941" y="22769"/>
                    <a:pt x="172494" y="21496"/>
                  </a:cubicBezTo>
                  <a:cubicBezTo>
                    <a:pt x="172396" y="21431"/>
                    <a:pt x="162219" y="16114"/>
                    <a:pt x="145452" y="8090"/>
                  </a:cubicBezTo>
                  <a:cubicBezTo>
                    <a:pt x="144625" y="7698"/>
                    <a:pt x="143733" y="7506"/>
                    <a:pt x="142842" y="7506"/>
                  </a:cubicBezTo>
                  <a:cubicBezTo>
                    <a:pt x="141732" y="7506"/>
                    <a:pt x="140623" y="7804"/>
                    <a:pt x="139646" y="8383"/>
                  </a:cubicBezTo>
                  <a:cubicBezTo>
                    <a:pt x="132274" y="12862"/>
                    <a:pt x="125167" y="15101"/>
                    <a:pt x="118397" y="15101"/>
                  </a:cubicBezTo>
                  <a:cubicBezTo>
                    <a:pt x="114024" y="15101"/>
                    <a:pt x="109792" y="14167"/>
                    <a:pt x="105721" y="12298"/>
                  </a:cubicBezTo>
                  <a:cubicBezTo>
                    <a:pt x="97664" y="8644"/>
                    <a:pt x="93065" y="2544"/>
                    <a:pt x="93032" y="2512"/>
                  </a:cubicBezTo>
                  <a:cubicBezTo>
                    <a:pt x="91890" y="946"/>
                    <a:pt x="90064" y="0"/>
                    <a:pt x="881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55"/>
            <p:cNvSpPr/>
            <p:nvPr/>
          </p:nvSpPr>
          <p:spPr>
            <a:xfrm>
              <a:off x="3800200" y="238125"/>
              <a:ext cx="2202675" cy="5219200"/>
            </a:xfrm>
            <a:custGeom>
              <a:avLst/>
              <a:gdLst/>
              <a:ahLst/>
              <a:cxnLst/>
              <a:rect l="l" t="t" r="r" b="b"/>
              <a:pathLst>
                <a:path w="88107" h="208768" extrusionOk="0">
                  <a:moveTo>
                    <a:pt x="1" y="0"/>
                  </a:moveTo>
                  <a:lnTo>
                    <a:pt x="1" y="208767"/>
                  </a:lnTo>
                  <a:cubicBezTo>
                    <a:pt x="718" y="208767"/>
                    <a:pt x="1436" y="208637"/>
                    <a:pt x="2121" y="208376"/>
                  </a:cubicBezTo>
                  <a:cubicBezTo>
                    <a:pt x="37448" y="195295"/>
                    <a:pt x="60282" y="180192"/>
                    <a:pt x="71927" y="162251"/>
                  </a:cubicBezTo>
                  <a:cubicBezTo>
                    <a:pt x="81974" y="146757"/>
                    <a:pt x="84062" y="129109"/>
                    <a:pt x="78484" y="106667"/>
                  </a:cubicBezTo>
                  <a:cubicBezTo>
                    <a:pt x="75026" y="92771"/>
                    <a:pt x="83834" y="45309"/>
                    <a:pt x="87520" y="28184"/>
                  </a:cubicBezTo>
                  <a:cubicBezTo>
                    <a:pt x="88107" y="25509"/>
                    <a:pt x="86835" y="22769"/>
                    <a:pt x="84388" y="21496"/>
                  </a:cubicBezTo>
                  <a:cubicBezTo>
                    <a:pt x="84290" y="21431"/>
                    <a:pt x="74113" y="16114"/>
                    <a:pt x="57346" y="8090"/>
                  </a:cubicBezTo>
                  <a:cubicBezTo>
                    <a:pt x="56519" y="7698"/>
                    <a:pt x="55627" y="7506"/>
                    <a:pt x="54736" y="7506"/>
                  </a:cubicBezTo>
                  <a:cubicBezTo>
                    <a:pt x="53626" y="7506"/>
                    <a:pt x="52517" y="7804"/>
                    <a:pt x="51540" y="8383"/>
                  </a:cubicBezTo>
                  <a:cubicBezTo>
                    <a:pt x="44168" y="12862"/>
                    <a:pt x="37061" y="15101"/>
                    <a:pt x="30291" y="15101"/>
                  </a:cubicBezTo>
                  <a:cubicBezTo>
                    <a:pt x="25918" y="15101"/>
                    <a:pt x="21686" y="14167"/>
                    <a:pt x="17615" y="12298"/>
                  </a:cubicBezTo>
                  <a:cubicBezTo>
                    <a:pt x="9558" y="8644"/>
                    <a:pt x="4959" y="2544"/>
                    <a:pt x="4926" y="2512"/>
                  </a:cubicBezTo>
                  <a:cubicBezTo>
                    <a:pt x="3784" y="946"/>
                    <a:pt x="1958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55"/>
            <p:cNvSpPr/>
            <p:nvPr/>
          </p:nvSpPr>
          <p:spPr>
            <a:xfrm>
              <a:off x="2293975" y="1026075"/>
              <a:ext cx="3012475" cy="3775575"/>
            </a:xfrm>
            <a:custGeom>
              <a:avLst/>
              <a:gdLst/>
              <a:ahLst/>
              <a:cxnLst/>
              <a:rect l="l" t="t" r="r" b="b"/>
              <a:pathLst>
                <a:path w="120499" h="151023" extrusionOk="0">
                  <a:moveTo>
                    <a:pt x="60250" y="1"/>
                  </a:moveTo>
                  <a:cubicBezTo>
                    <a:pt x="59206" y="1"/>
                    <a:pt x="58162" y="270"/>
                    <a:pt x="57216" y="808"/>
                  </a:cubicBezTo>
                  <a:cubicBezTo>
                    <a:pt x="48764" y="5595"/>
                    <a:pt x="39487" y="8013"/>
                    <a:pt x="29980" y="8013"/>
                  </a:cubicBezTo>
                  <a:cubicBezTo>
                    <a:pt x="22903" y="8013"/>
                    <a:pt x="15698" y="6673"/>
                    <a:pt x="8612" y="3972"/>
                  </a:cubicBezTo>
                  <a:cubicBezTo>
                    <a:pt x="7903" y="3717"/>
                    <a:pt x="7167" y="3590"/>
                    <a:pt x="6437" y="3590"/>
                  </a:cubicBezTo>
                  <a:cubicBezTo>
                    <a:pt x="5022" y="3590"/>
                    <a:pt x="3632" y="4069"/>
                    <a:pt x="2512" y="5016"/>
                  </a:cubicBezTo>
                  <a:cubicBezTo>
                    <a:pt x="816" y="6419"/>
                    <a:pt x="1" y="8637"/>
                    <a:pt x="392" y="10790"/>
                  </a:cubicBezTo>
                  <a:cubicBezTo>
                    <a:pt x="2773" y="23773"/>
                    <a:pt x="9917" y="63275"/>
                    <a:pt x="5513" y="81053"/>
                  </a:cubicBezTo>
                  <a:cubicBezTo>
                    <a:pt x="523" y="101082"/>
                    <a:pt x="4698" y="110998"/>
                    <a:pt x="8841" y="117424"/>
                  </a:cubicBezTo>
                  <a:cubicBezTo>
                    <a:pt x="16539" y="129265"/>
                    <a:pt x="33077" y="140421"/>
                    <a:pt x="57934" y="150566"/>
                  </a:cubicBezTo>
                  <a:cubicBezTo>
                    <a:pt x="58684" y="150860"/>
                    <a:pt x="59467" y="151023"/>
                    <a:pt x="60250" y="151023"/>
                  </a:cubicBezTo>
                  <a:cubicBezTo>
                    <a:pt x="61032" y="151023"/>
                    <a:pt x="61815" y="150860"/>
                    <a:pt x="62566" y="150566"/>
                  </a:cubicBezTo>
                  <a:cubicBezTo>
                    <a:pt x="87422" y="140421"/>
                    <a:pt x="103960" y="129265"/>
                    <a:pt x="111658" y="117424"/>
                  </a:cubicBezTo>
                  <a:cubicBezTo>
                    <a:pt x="115801" y="110998"/>
                    <a:pt x="119977" y="101082"/>
                    <a:pt x="114986" y="81053"/>
                  </a:cubicBezTo>
                  <a:cubicBezTo>
                    <a:pt x="113909" y="76649"/>
                    <a:pt x="110582" y="63275"/>
                    <a:pt x="120107" y="10790"/>
                  </a:cubicBezTo>
                  <a:cubicBezTo>
                    <a:pt x="120498" y="8637"/>
                    <a:pt x="119683" y="6419"/>
                    <a:pt x="117987" y="5016"/>
                  </a:cubicBezTo>
                  <a:cubicBezTo>
                    <a:pt x="116867" y="4069"/>
                    <a:pt x="115477" y="3576"/>
                    <a:pt x="114060" y="3576"/>
                  </a:cubicBezTo>
                  <a:cubicBezTo>
                    <a:pt x="113332" y="3576"/>
                    <a:pt x="112596" y="3706"/>
                    <a:pt x="111887" y="3972"/>
                  </a:cubicBezTo>
                  <a:cubicBezTo>
                    <a:pt x="104801" y="6673"/>
                    <a:pt x="97596" y="8013"/>
                    <a:pt x="90519" y="8013"/>
                  </a:cubicBezTo>
                  <a:cubicBezTo>
                    <a:pt x="81012" y="8013"/>
                    <a:pt x="71735" y="5595"/>
                    <a:pt x="63283" y="808"/>
                  </a:cubicBezTo>
                  <a:cubicBezTo>
                    <a:pt x="62337" y="270"/>
                    <a:pt x="61293" y="1"/>
                    <a:pt x="602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55"/>
            <p:cNvSpPr/>
            <p:nvPr/>
          </p:nvSpPr>
          <p:spPr>
            <a:xfrm>
              <a:off x="3800200" y="1025875"/>
              <a:ext cx="1506250" cy="3775775"/>
            </a:xfrm>
            <a:custGeom>
              <a:avLst/>
              <a:gdLst/>
              <a:ahLst/>
              <a:cxnLst/>
              <a:rect l="l" t="t" r="r" b="b"/>
              <a:pathLst>
                <a:path w="60250" h="151031" extrusionOk="0">
                  <a:moveTo>
                    <a:pt x="1" y="1"/>
                  </a:moveTo>
                  <a:lnTo>
                    <a:pt x="1" y="151031"/>
                  </a:lnTo>
                  <a:cubicBezTo>
                    <a:pt x="783" y="151031"/>
                    <a:pt x="1566" y="150868"/>
                    <a:pt x="2317" y="150574"/>
                  </a:cubicBezTo>
                  <a:cubicBezTo>
                    <a:pt x="27173" y="140429"/>
                    <a:pt x="43711" y="129273"/>
                    <a:pt x="51409" y="117432"/>
                  </a:cubicBezTo>
                  <a:cubicBezTo>
                    <a:pt x="55552" y="111006"/>
                    <a:pt x="59728" y="101057"/>
                    <a:pt x="54737" y="81061"/>
                  </a:cubicBezTo>
                  <a:cubicBezTo>
                    <a:pt x="53660" y="76657"/>
                    <a:pt x="50333" y="63283"/>
                    <a:pt x="59858" y="10798"/>
                  </a:cubicBezTo>
                  <a:cubicBezTo>
                    <a:pt x="60249" y="8645"/>
                    <a:pt x="59434" y="6427"/>
                    <a:pt x="57738" y="5024"/>
                  </a:cubicBezTo>
                  <a:cubicBezTo>
                    <a:pt x="56618" y="4077"/>
                    <a:pt x="55228" y="3584"/>
                    <a:pt x="53811" y="3584"/>
                  </a:cubicBezTo>
                  <a:cubicBezTo>
                    <a:pt x="53083" y="3584"/>
                    <a:pt x="52347" y="3714"/>
                    <a:pt x="51638" y="3980"/>
                  </a:cubicBezTo>
                  <a:cubicBezTo>
                    <a:pt x="44552" y="6681"/>
                    <a:pt x="37347" y="8021"/>
                    <a:pt x="30270" y="8021"/>
                  </a:cubicBezTo>
                  <a:cubicBezTo>
                    <a:pt x="20763" y="8021"/>
                    <a:pt x="11486" y="5603"/>
                    <a:pt x="3034" y="816"/>
                  </a:cubicBezTo>
                  <a:cubicBezTo>
                    <a:pt x="2088" y="262"/>
                    <a:pt x="1044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55"/>
            <p:cNvSpPr/>
            <p:nvPr/>
          </p:nvSpPr>
          <p:spPr>
            <a:xfrm>
              <a:off x="2939850" y="1894375"/>
              <a:ext cx="1720725" cy="1631025"/>
            </a:xfrm>
            <a:custGeom>
              <a:avLst/>
              <a:gdLst/>
              <a:ahLst/>
              <a:cxnLst/>
              <a:rect l="l" t="t" r="r" b="b"/>
              <a:pathLst>
                <a:path w="68829" h="65241" extrusionOk="0">
                  <a:moveTo>
                    <a:pt x="34415" y="1"/>
                  </a:moveTo>
                  <a:cubicBezTo>
                    <a:pt x="32099" y="1"/>
                    <a:pt x="29946" y="1306"/>
                    <a:pt x="28934" y="3393"/>
                  </a:cubicBezTo>
                  <a:lnTo>
                    <a:pt x="21758" y="17974"/>
                  </a:lnTo>
                  <a:lnTo>
                    <a:pt x="5676" y="20291"/>
                  </a:lnTo>
                  <a:cubicBezTo>
                    <a:pt x="3360" y="20649"/>
                    <a:pt x="1436" y="22248"/>
                    <a:pt x="718" y="24466"/>
                  </a:cubicBezTo>
                  <a:cubicBezTo>
                    <a:pt x="1" y="26684"/>
                    <a:pt x="620" y="29098"/>
                    <a:pt x="2284" y="30729"/>
                  </a:cubicBezTo>
                  <a:lnTo>
                    <a:pt x="13897" y="42081"/>
                  </a:lnTo>
                  <a:lnTo>
                    <a:pt x="11157" y="58097"/>
                  </a:lnTo>
                  <a:cubicBezTo>
                    <a:pt x="10765" y="60380"/>
                    <a:pt x="11711" y="62696"/>
                    <a:pt x="13603" y="64066"/>
                  </a:cubicBezTo>
                  <a:cubicBezTo>
                    <a:pt x="14669" y="64838"/>
                    <a:pt x="15921" y="65227"/>
                    <a:pt x="17178" y="65227"/>
                  </a:cubicBezTo>
                  <a:cubicBezTo>
                    <a:pt x="18153" y="65227"/>
                    <a:pt x="19132" y="64993"/>
                    <a:pt x="20029" y="64523"/>
                  </a:cubicBezTo>
                  <a:lnTo>
                    <a:pt x="34415" y="56988"/>
                  </a:lnTo>
                  <a:lnTo>
                    <a:pt x="48800" y="64523"/>
                  </a:lnTo>
                  <a:cubicBezTo>
                    <a:pt x="49707" y="65005"/>
                    <a:pt x="50688" y="65240"/>
                    <a:pt x="51660" y="65240"/>
                  </a:cubicBezTo>
                  <a:cubicBezTo>
                    <a:pt x="52925" y="65240"/>
                    <a:pt x="54174" y="64841"/>
                    <a:pt x="55226" y="64066"/>
                  </a:cubicBezTo>
                  <a:cubicBezTo>
                    <a:pt x="57118" y="62696"/>
                    <a:pt x="58064" y="60380"/>
                    <a:pt x="57673" y="58097"/>
                  </a:cubicBezTo>
                  <a:lnTo>
                    <a:pt x="54932" y="42081"/>
                  </a:lnTo>
                  <a:lnTo>
                    <a:pt x="66545" y="30729"/>
                  </a:lnTo>
                  <a:cubicBezTo>
                    <a:pt x="68209" y="29098"/>
                    <a:pt x="68829" y="26684"/>
                    <a:pt x="68111" y="24466"/>
                  </a:cubicBezTo>
                  <a:cubicBezTo>
                    <a:pt x="67393" y="22248"/>
                    <a:pt x="65469" y="20649"/>
                    <a:pt x="63153" y="20291"/>
                  </a:cubicBezTo>
                  <a:lnTo>
                    <a:pt x="47104" y="17974"/>
                  </a:lnTo>
                  <a:lnTo>
                    <a:pt x="39895" y="3393"/>
                  </a:lnTo>
                  <a:cubicBezTo>
                    <a:pt x="38883" y="1306"/>
                    <a:pt x="36731" y="1"/>
                    <a:pt x="344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55"/>
            <p:cNvSpPr/>
            <p:nvPr/>
          </p:nvSpPr>
          <p:spPr>
            <a:xfrm>
              <a:off x="3800200" y="1894375"/>
              <a:ext cx="860375" cy="1631025"/>
            </a:xfrm>
            <a:custGeom>
              <a:avLst/>
              <a:gdLst/>
              <a:ahLst/>
              <a:cxnLst/>
              <a:rect l="l" t="t" r="r" b="b"/>
              <a:pathLst>
                <a:path w="34415" h="65241" extrusionOk="0">
                  <a:moveTo>
                    <a:pt x="1" y="1"/>
                  </a:moveTo>
                  <a:lnTo>
                    <a:pt x="1" y="56988"/>
                  </a:lnTo>
                  <a:lnTo>
                    <a:pt x="14386" y="64523"/>
                  </a:lnTo>
                  <a:cubicBezTo>
                    <a:pt x="15293" y="65005"/>
                    <a:pt x="16274" y="65240"/>
                    <a:pt x="17246" y="65240"/>
                  </a:cubicBezTo>
                  <a:cubicBezTo>
                    <a:pt x="18511" y="65240"/>
                    <a:pt x="19760" y="64841"/>
                    <a:pt x="20812" y="64066"/>
                  </a:cubicBezTo>
                  <a:cubicBezTo>
                    <a:pt x="22704" y="62696"/>
                    <a:pt x="23650" y="60380"/>
                    <a:pt x="23259" y="58097"/>
                  </a:cubicBezTo>
                  <a:lnTo>
                    <a:pt x="20518" y="42081"/>
                  </a:lnTo>
                  <a:lnTo>
                    <a:pt x="32131" y="30729"/>
                  </a:lnTo>
                  <a:cubicBezTo>
                    <a:pt x="33795" y="29098"/>
                    <a:pt x="34415" y="26684"/>
                    <a:pt x="33697" y="24466"/>
                  </a:cubicBezTo>
                  <a:cubicBezTo>
                    <a:pt x="32979" y="22248"/>
                    <a:pt x="31055" y="20649"/>
                    <a:pt x="28739" y="20291"/>
                  </a:cubicBezTo>
                  <a:lnTo>
                    <a:pt x="12690" y="17974"/>
                  </a:lnTo>
                  <a:lnTo>
                    <a:pt x="5481" y="3393"/>
                  </a:lnTo>
                  <a:cubicBezTo>
                    <a:pt x="4469" y="1306"/>
                    <a:pt x="2317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9" name="Google Shape;999;p55"/>
          <p:cNvGrpSpPr/>
          <p:nvPr/>
        </p:nvGrpSpPr>
        <p:grpSpPr>
          <a:xfrm>
            <a:off x="1795961" y="3331033"/>
            <a:ext cx="290421" cy="424843"/>
            <a:chOff x="2016700" y="238125"/>
            <a:chExt cx="3567825" cy="5219200"/>
          </a:xfrm>
        </p:grpSpPr>
        <p:sp>
          <p:nvSpPr>
            <p:cNvPr id="1000" name="Google Shape;1000;p55"/>
            <p:cNvSpPr/>
            <p:nvPr/>
          </p:nvSpPr>
          <p:spPr>
            <a:xfrm>
              <a:off x="4667075" y="1257475"/>
              <a:ext cx="917450" cy="1437750"/>
            </a:xfrm>
            <a:custGeom>
              <a:avLst/>
              <a:gdLst/>
              <a:ahLst/>
              <a:cxnLst/>
              <a:rect l="l" t="t" r="r" b="b"/>
              <a:pathLst>
                <a:path w="36698" h="57510" extrusionOk="0">
                  <a:moveTo>
                    <a:pt x="6100" y="1"/>
                  </a:moveTo>
                  <a:cubicBezTo>
                    <a:pt x="2708" y="1"/>
                    <a:pt x="0" y="2741"/>
                    <a:pt x="0" y="6133"/>
                  </a:cubicBezTo>
                  <a:lnTo>
                    <a:pt x="0" y="39145"/>
                  </a:lnTo>
                  <a:cubicBezTo>
                    <a:pt x="0" y="49257"/>
                    <a:pt x="8221" y="57510"/>
                    <a:pt x="18333" y="57510"/>
                  </a:cubicBezTo>
                  <a:cubicBezTo>
                    <a:pt x="28445" y="57510"/>
                    <a:pt x="36698" y="49257"/>
                    <a:pt x="36698" y="39145"/>
                  </a:cubicBezTo>
                  <a:cubicBezTo>
                    <a:pt x="36698" y="29033"/>
                    <a:pt x="28445" y="20812"/>
                    <a:pt x="18333" y="20812"/>
                  </a:cubicBezTo>
                  <a:cubicBezTo>
                    <a:pt x="16180" y="20812"/>
                    <a:pt x="14125" y="21171"/>
                    <a:pt x="12233" y="21856"/>
                  </a:cubicBezTo>
                  <a:lnTo>
                    <a:pt x="12233" y="6133"/>
                  </a:lnTo>
                  <a:cubicBezTo>
                    <a:pt x="12233" y="2741"/>
                    <a:pt x="9493" y="1"/>
                    <a:pt x="61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55"/>
            <p:cNvSpPr/>
            <p:nvPr/>
          </p:nvSpPr>
          <p:spPr>
            <a:xfrm>
              <a:off x="2424450" y="2276850"/>
              <a:ext cx="2752325" cy="3180475"/>
            </a:xfrm>
            <a:custGeom>
              <a:avLst/>
              <a:gdLst/>
              <a:ahLst/>
              <a:cxnLst/>
              <a:rect l="l" t="t" r="r" b="b"/>
              <a:pathLst>
                <a:path w="110093" h="127219" extrusionOk="0">
                  <a:moveTo>
                    <a:pt x="55031" y="1"/>
                  </a:moveTo>
                  <a:cubicBezTo>
                    <a:pt x="45440" y="1"/>
                    <a:pt x="36437" y="2415"/>
                    <a:pt x="28543" y="6786"/>
                  </a:cubicBezTo>
                  <a:cubicBezTo>
                    <a:pt x="11189" y="16311"/>
                    <a:pt x="1" y="34643"/>
                    <a:pt x="1" y="55063"/>
                  </a:cubicBezTo>
                  <a:lnTo>
                    <a:pt x="1" y="121118"/>
                  </a:lnTo>
                  <a:cubicBezTo>
                    <a:pt x="1" y="124478"/>
                    <a:pt x="2741" y="127218"/>
                    <a:pt x="6101" y="127218"/>
                  </a:cubicBezTo>
                  <a:lnTo>
                    <a:pt x="103960" y="127218"/>
                  </a:lnTo>
                  <a:cubicBezTo>
                    <a:pt x="107353" y="127218"/>
                    <a:pt x="110093" y="124478"/>
                    <a:pt x="110093" y="121118"/>
                  </a:cubicBezTo>
                  <a:lnTo>
                    <a:pt x="110093" y="55063"/>
                  </a:lnTo>
                  <a:cubicBezTo>
                    <a:pt x="110093" y="24694"/>
                    <a:pt x="85465" y="1"/>
                    <a:pt x="550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55"/>
            <p:cNvSpPr/>
            <p:nvPr/>
          </p:nvSpPr>
          <p:spPr>
            <a:xfrm>
              <a:off x="3800200" y="2276850"/>
              <a:ext cx="1376575" cy="3180475"/>
            </a:xfrm>
            <a:custGeom>
              <a:avLst/>
              <a:gdLst/>
              <a:ahLst/>
              <a:cxnLst/>
              <a:rect l="l" t="t" r="r" b="b"/>
              <a:pathLst>
                <a:path w="55063" h="127219" extrusionOk="0">
                  <a:moveTo>
                    <a:pt x="1" y="1"/>
                  </a:moveTo>
                  <a:lnTo>
                    <a:pt x="1" y="127218"/>
                  </a:lnTo>
                  <a:lnTo>
                    <a:pt x="48930" y="127218"/>
                  </a:lnTo>
                  <a:cubicBezTo>
                    <a:pt x="52323" y="127218"/>
                    <a:pt x="55063" y="124478"/>
                    <a:pt x="55063" y="121118"/>
                  </a:cubicBezTo>
                  <a:lnTo>
                    <a:pt x="55063" y="55063"/>
                  </a:lnTo>
                  <a:cubicBezTo>
                    <a:pt x="55063" y="24694"/>
                    <a:pt x="30435" y="1"/>
                    <a:pt x="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55"/>
            <p:cNvSpPr/>
            <p:nvPr/>
          </p:nvSpPr>
          <p:spPr>
            <a:xfrm>
              <a:off x="3138025" y="2276850"/>
              <a:ext cx="1325200" cy="1146625"/>
            </a:xfrm>
            <a:custGeom>
              <a:avLst/>
              <a:gdLst/>
              <a:ahLst/>
              <a:cxnLst/>
              <a:rect l="l" t="t" r="r" b="b"/>
              <a:pathLst>
                <a:path w="53008" h="45865" extrusionOk="0">
                  <a:moveTo>
                    <a:pt x="26488" y="1"/>
                  </a:moveTo>
                  <a:cubicBezTo>
                    <a:pt x="16897" y="1"/>
                    <a:pt x="7894" y="2415"/>
                    <a:pt x="0" y="6786"/>
                  </a:cubicBezTo>
                  <a:lnTo>
                    <a:pt x="0" y="27532"/>
                  </a:lnTo>
                  <a:cubicBezTo>
                    <a:pt x="0" y="29685"/>
                    <a:pt x="1109" y="31675"/>
                    <a:pt x="2969" y="32784"/>
                  </a:cubicBezTo>
                  <a:lnTo>
                    <a:pt x="23356" y="45016"/>
                  </a:lnTo>
                  <a:cubicBezTo>
                    <a:pt x="24302" y="45571"/>
                    <a:pt x="25411" y="45864"/>
                    <a:pt x="26488" y="45864"/>
                  </a:cubicBezTo>
                  <a:cubicBezTo>
                    <a:pt x="27564" y="45864"/>
                    <a:pt x="28673" y="45571"/>
                    <a:pt x="29652" y="45016"/>
                  </a:cubicBezTo>
                  <a:lnTo>
                    <a:pt x="50039" y="32784"/>
                  </a:lnTo>
                  <a:cubicBezTo>
                    <a:pt x="51866" y="31675"/>
                    <a:pt x="53008" y="29685"/>
                    <a:pt x="53008" y="27532"/>
                  </a:cubicBezTo>
                  <a:lnTo>
                    <a:pt x="53008" y="6786"/>
                  </a:lnTo>
                  <a:cubicBezTo>
                    <a:pt x="45081" y="2415"/>
                    <a:pt x="36078" y="1"/>
                    <a:pt x="264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55"/>
            <p:cNvSpPr/>
            <p:nvPr/>
          </p:nvSpPr>
          <p:spPr>
            <a:xfrm>
              <a:off x="3800200" y="2276850"/>
              <a:ext cx="663025" cy="1146625"/>
            </a:xfrm>
            <a:custGeom>
              <a:avLst/>
              <a:gdLst/>
              <a:ahLst/>
              <a:cxnLst/>
              <a:rect l="l" t="t" r="r" b="b"/>
              <a:pathLst>
                <a:path w="26521" h="45865" extrusionOk="0">
                  <a:moveTo>
                    <a:pt x="1" y="1"/>
                  </a:moveTo>
                  <a:lnTo>
                    <a:pt x="1" y="45864"/>
                  </a:lnTo>
                  <a:cubicBezTo>
                    <a:pt x="1077" y="45864"/>
                    <a:pt x="2186" y="45571"/>
                    <a:pt x="3165" y="45016"/>
                  </a:cubicBezTo>
                  <a:lnTo>
                    <a:pt x="23552" y="32784"/>
                  </a:lnTo>
                  <a:cubicBezTo>
                    <a:pt x="25379" y="31675"/>
                    <a:pt x="26521" y="29685"/>
                    <a:pt x="26521" y="27532"/>
                  </a:cubicBezTo>
                  <a:lnTo>
                    <a:pt x="26521" y="6786"/>
                  </a:lnTo>
                  <a:cubicBezTo>
                    <a:pt x="18594" y="2415"/>
                    <a:pt x="9591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55"/>
            <p:cNvSpPr/>
            <p:nvPr/>
          </p:nvSpPr>
          <p:spPr>
            <a:xfrm>
              <a:off x="3120900" y="2914050"/>
              <a:ext cx="1358625" cy="1111250"/>
            </a:xfrm>
            <a:custGeom>
              <a:avLst/>
              <a:gdLst/>
              <a:ahLst/>
              <a:cxnLst/>
              <a:rect l="l" t="t" r="r" b="b"/>
              <a:pathLst>
                <a:path w="54345" h="44450" extrusionOk="0">
                  <a:moveTo>
                    <a:pt x="27176" y="1"/>
                  </a:moveTo>
                  <a:cubicBezTo>
                    <a:pt x="25527" y="1"/>
                    <a:pt x="23882" y="653"/>
                    <a:pt x="22671" y="1946"/>
                  </a:cubicBezTo>
                  <a:lnTo>
                    <a:pt x="2284" y="23997"/>
                  </a:lnTo>
                  <a:cubicBezTo>
                    <a:pt x="0" y="26476"/>
                    <a:pt x="163" y="30358"/>
                    <a:pt x="2642" y="32641"/>
                  </a:cubicBezTo>
                  <a:cubicBezTo>
                    <a:pt x="3823" y="33728"/>
                    <a:pt x="5313" y="34268"/>
                    <a:pt x="6801" y="34268"/>
                  </a:cubicBezTo>
                  <a:cubicBezTo>
                    <a:pt x="8439" y="34268"/>
                    <a:pt x="10073" y="33614"/>
                    <a:pt x="11287" y="32315"/>
                  </a:cubicBezTo>
                  <a:lnTo>
                    <a:pt x="21073" y="21746"/>
                  </a:lnTo>
                  <a:lnTo>
                    <a:pt x="21073" y="38317"/>
                  </a:lnTo>
                  <a:cubicBezTo>
                    <a:pt x="21073" y="41710"/>
                    <a:pt x="23780" y="44450"/>
                    <a:pt x="27173" y="44450"/>
                  </a:cubicBezTo>
                  <a:cubicBezTo>
                    <a:pt x="30565" y="44450"/>
                    <a:pt x="33305" y="41710"/>
                    <a:pt x="33305" y="38317"/>
                  </a:cubicBezTo>
                  <a:lnTo>
                    <a:pt x="33305" y="21746"/>
                  </a:lnTo>
                  <a:lnTo>
                    <a:pt x="43058" y="32315"/>
                  </a:lnTo>
                  <a:cubicBezTo>
                    <a:pt x="44272" y="33614"/>
                    <a:pt x="45906" y="34268"/>
                    <a:pt x="47544" y="34268"/>
                  </a:cubicBezTo>
                  <a:cubicBezTo>
                    <a:pt x="49032" y="34268"/>
                    <a:pt x="50523" y="33728"/>
                    <a:pt x="51703" y="32641"/>
                  </a:cubicBezTo>
                  <a:cubicBezTo>
                    <a:pt x="54182" y="30358"/>
                    <a:pt x="54345" y="26476"/>
                    <a:pt x="52062" y="23997"/>
                  </a:cubicBezTo>
                  <a:lnTo>
                    <a:pt x="31674" y="1946"/>
                  </a:lnTo>
                  <a:cubicBezTo>
                    <a:pt x="30455" y="645"/>
                    <a:pt x="28814" y="1"/>
                    <a:pt x="271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55"/>
            <p:cNvSpPr/>
            <p:nvPr/>
          </p:nvSpPr>
          <p:spPr>
            <a:xfrm>
              <a:off x="2016700" y="1257475"/>
              <a:ext cx="917475" cy="1437750"/>
            </a:xfrm>
            <a:custGeom>
              <a:avLst/>
              <a:gdLst/>
              <a:ahLst/>
              <a:cxnLst/>
              <a:rect l="l" t="t" r="r" b="b"/>
              <a:pathLst>
                <a:path w="36699" h="57510" extrusionOk="0">
                  <a:moveTo>
                    <a:pt x="30566" y="1"/>
                  </a:moveTo>
                  <a:cubicBezTo>
                    <a:pt x="27173" y="1"/>
                    <a:pt x="24466" y="2741"/>
                    <a:pt x="24466" y="6133"/>
                  </a:cubicBezTo>
                  <a:lnTo>
                    <a:pt x="24466" y="21856"/>
                  </a:lnTo>
                  <a:cubicBezTo>
                    <a:pt x="22541" y="21171"/>
                    <a:pt x="20486" y="20812"/>
                    <a:pt x="18333" y="20812"/>
                  </a:cubicBezTo>
                  <a:cubicBezTo>
                    <a:pt x="8221" y="20812"/>
                    <a:pt x="1" y="29033"/>
                    <a:pt x="1" y="39145"/>
                  </a:cubicBezTo>
                  <a:cubicBezTo>
                    <a:pt x="1" y="49257"/>
                    <a:pt x="8221" y="57510"/>
                    <a:pt x="18333" y="57510"/>
                  </a:cubicBezTo>
                  <a:cubicBezTo>
                    <a:pt x="28445" y="57510"/>
                    <a:pt x="36698" y="49257"/>
                    <a:pt x="36698" y="39145"/>
                  </a:cubicBezTo>
                  <a:lnTo>
                    <a:pt x="36698" y="6133"/>
                  </a:lnTo>
                  <a:cubicBezTo>
                    <a:pt x="36698" y="2741"/>
                    <a:pt x="33958" y="1"/>
                    <a:pt x="305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55"/>
            <p:cNvSpPr/>
            <p:nvPr/>
          </p:nvSpPr>
          <p:spPr>
            <a:xfrm>
              <a:off x="2628325" y="238125"/>
              <a:ext cx="2344575" cy="2344575"/>
            </a:xfrm>
            <a:custGeom>
              <a:avLst/>
              <a:gdLst/>
              <a:ahLst/>
              <a:cxnLst/>
              <a:rect l="l" t="t" r="r" b="b"/>
              <a:pathLst>
                <a:path w="93783" h="93783" extrusionOk="0">
                  <a:moveTo>
                    <a:pt x="46876" y="0"/>
                  </a:moveTo>
                  <a:cubicBezTo>
                    <a:pt x="23683" y="0"/>
                    <a:pt x="4372" y="16930"/>
                    <a:pt x="653" y="39079"/>
                  </a:cubicBezTo>
                  <a:cubicBezTo>
                    <a:pt x="197" y="41623"/>
                    <a:pt x="1" y="44233"/>
                    <a:pt x="1" y="46907"/>
                  </a:cubicBezTo>
                  <a:cubicBezTo>
                    <a:pt x="1" y="72742"/>
                    <a:pt x="21008" y="93782"/>
                    <a:pt x="46876" y="93782"/>
                  </a:cubicBezTo>
                  <a:cubicBezTo>
                    <a:pt x="72743" y="93782"/>
                    <a:pt x="93783" y="72742"/>
                    <a:pt x="93783" y="46907"/>
                  </a:cubicBezTo>
                  <a:cubicBezTo>
                    <a:pt x="93783" y="44233"/>
                    <a:pt x="93555" y="41623"/>
                    <a:pt x="93098" y="39079"/>
                  </a:cubicBezTo>
                  <a:cubicBezTo>
                    <a:pt x="89379" y="16930"/>
                    <a:pt x="70068" y="0"/>
                    <a:pt x="46876" y="0"/>
                  </a:cubicBezTo>
                  <a:close/>
                </a:path>
              </a:pathLst>
            </a:custGeom>
            <a:solidFill>
              <a:srgbClr val="F4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55"/>
            <p:cNvSpPr/>
            <p:nvPr/>
          </p:nvSpPr>
          <p:spPr>
            <a:xfrm>
              <a:off x="3800200" y="238125"/>
              <a:ext cx="1172700" cy="2344575"/>
            </a:xfrm>
            <a:custGeom>
              <a:avLst/>
              <a:gdLst/>
              <a:ahLst/>
              <a:cxnLst/>
              <a:rect l="l" t="t" r="r" b="b"/>
              <a:pathLst>
                <a:path w="46908" h="93783" extrusionOk="0">
                  <a:moveTo>
                    <a:pt x="1" y="0"/>
                  </a:moveTo>
                  <a:lnTo>
                    <a:pt x="1" y="93782"/>
                  </a:lnTo>
                  <a:cubicBezTo>
                    <a:pt x="25868" y="93782"/>
                    <a:pt x="46908" y="72742"/>
                    <a:pt x="46908" y="46907"/>
                  </a:cubicBezTo>
                  <a:cubicBezTo>
                    <a:pt x="46908" y="44233"/>
                    <a:pt x="46680" y="41623"/>
                    <a:pt x="46223" y="39079"/>
                  </a:cubicBezTo>
                  <a:cubicBezTo>
                    <a:pt x="42504" y="16930"/>
                    <a:pt x="23193" y="0"/>
                    <a:pt x="1" y="0"/>
                  </a:cubicBezTo>
                  <a:close/>
                </a:path>
              </a:pathLst>
            </a:custGeom>
            <a:solidFill>
              <a:srgbClr val="E6B8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55"/>
            <p:cNvSpPr/>
            <p:nvPr/>
          </p:nvSpPr>
          <p:spPr>
            <a:xfrm>
              <a:off x="2644650" y="238125"/>
              <a:ext cx="2311125" cy="976975"/>
            </a:xfrm>
            <a:custGeom>
              <a:avLst/>
              <a:gdLst/>
              <a:ahLst/>
              <a:cxnLst/>
              <a:rect l="l" t="t" r="r" b="b"/>
              <a:pathLst>
                <a:path w="92445" h="39079" extrusionOk="0">
                  <a:moveTo>
                    <a:pt x="46223" y="0"/>
                  </a:moveTo>
                  <a:cubicBezTo>
                    <a:pt x="23030" y="0"/>
                    <a:pt x="3719" y="16930"/>
                    <a:pt x="0" y="39079"/>
                  </a:cubicBezTo>
                  <a:lnTo>
                    <a:pt x="92445" y="39079"/>
                  </a:lnTo>
                  <a:cubicBezTo>
                    <a:pt x="88726" y="16930"/>
                    <a:pt x="69415" y="0"/>
                    <a:pt x="462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55"/>
            <p:cNvSpPr/>
            <p:nvPr/>
          </p:nvSpPr>
          <p:spPr>
            <a:xfrm>
              <a:off x="3800200" y="2913750"/>
              <a:ext cx="679325" cy="1111550"/>
            </a:xfrm>
            <a:custGeom>
              <a:avLst/>
              <a:gdLst/>
              <a:ahLst/>
              <a:cxnLst/>
              <a:rect l="l" t="t" r="r" b="b"/>
              <a:pathLst>
                <a:path w="27173" h="44462" extrusionOk="0">
                  <a:moveTo>
                    <a:pt x="1" y="1"/>
                  </a:moveTo>
                  <a:lnTo>
                    <a:pt x="1" y="44462"/>
                  </a:lnTo>
                  <a:cubicBezTo>
                    <a:pt x="3393" y="44462"/>
                    <a:pt x="6133" y="41722"/>
                    <a:pt x="6133" y="38329"/>
                  </a:cubicBezTo>
                  <a:lnTo>
                    <a:pt x="6133" y="21758"/>
                  </a:lnTo>
                  <a:lnTo>
                    <a:pt x="15886" y="32327"/>
                  </a:lnTo>
                  <a:cubicBezTo>
                    <a:pt x="17100" y="33626"/>
                    <a:pt x="18734" y="34280"/>
                    <a:pt x="20372" y="34280"/>
                  </a:cubicBezTo>
                  <a:cubicBezTo>
                    <a:pt x="21860" y="34280"/>
                    <a:pt x="23351" y="33740"/>
                    <a:pt x="24531" y="32653"/>
                  </a:cubicBezTo>
                  <a:cubicBezTo>
                    <a:pt x="27010" y="30370"/>
                    <a:pt x="27173" y="26488"/>
                    <a:pt x="24890" y="24009"/>
                  </a:cubicBezTo>
                  <a:lnTo>
                    <a:pt x="4502" y="1958"/>
                  </a:lnTo>
                  <a:cubicBezTo>
                    <a:pt x="3295" y="653"/>
                    <a:pt x="1632" y="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55"/>
            <p:cNvSpPr/>
            <p:nvPr/>
          </p:nvSpPr>
          <p:spPr>
            <a:xfrm>
              <a:off x="3800200" y="238125"/>
              <a:ext cx="1155575" cy="976975"/>
            </a:xfrm>
            <a:custGeom>
              <a:avLst/>
              <a:gdLst/>
              <a:ahLst/>
              <a:cxnLst/>
              <a:rect l="l" t="t" r="r" b="b"/>
              <a:pathLst>
                <a:path w="46223" h="39079" extrusionOk="0">
                  <a:moveTo>
                    <a:pt x="1" y="0"/>
                  </a:moveTo>
                  <a:lnTo>
                    <a:pt x="1" y="39079"/>
                  </a:lnTo>
                  <a:lnTo>
                    <a:pt x="46223" y="39079"/>
                  </a:lnTo>
                  <a:cubicBezTo>
                    <a:pt x="42504" y="16930"/>
                    <a:pt x="23193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2" name="Google Shape;1012;p55"/>
          <p:cNvGrpSpPr/>
          <p:nvPr/>
        </p:nvGrpSpPr>
        <p:grpSpPr>
          <a:xfrm>
            <a:off x="1087450" y="3334350"/>
            <a:ext cx="424843" cy="418207"/>
            <a:chOff x="1190625" y="278875"/>
            <a:chExt cx="5219200" cy="5137675"/>
          </a:xfrm>
        </p:grpSpPr>
        <p:sp>
          <p:nvSpPr>
            <p:cNvPr id="1013" name="Google Shape;1013;p55"/>
            <p:cNvSpPr/>
            <p:nvPr/>
          </p:nvSpPr>
          <p:spPr>
            <a:xfrm>
              <a:off x="3647700" y="1012825"/>
              <a:ext cx="305850" cy="1753350"/>
            </a:xfrm>
            <a:custGeom>
              <a:avLst/>
              <a:gdLst/>
              <a:ahLst/>
              <a:cxnLst/>
              <a:rect l="l" t="t" r="r" b="b"/>
              <a:pathLst>
                <a:path w="12234" h="70134" extrusionOk="0">
                  <a:moveTo>
                    <a:pt x="6101" y="1"/>
                  </a:moveTo>
                  <a:cubicBezTo>
                    <a:pt x="2708" y="1"/>
                    <a:pt x="1" y="2741"/>
                    <a:pt x="1" y="6133"/>
                  </a:cubicBezTo>
                  <a:lnTo>
                    <a:pt x="1" y="64034"/>
                  </a:lnTo>
                  <a:cubicBezTo>
                    <a:pt x="1" y="67394"/>
                    <a:pt x="2708" y="70134"/>
                    <a:pt x="6101" y="70134"/>
                  </a:cubicBezTo>
                  <a:cubicBezTo>
                    <a:pt x="9493" y="70134"/>
                    <a:pt x="12233" y="67394"/>
                    <a:pt x="12233" y="64034"/>
                  </a:cubicBezTo>
                  <a:lnTo>
                    <a:pt x="12233" y="6133"/>
                  </a:lnTo>
                  <a:cubicBezTo>
                    <a:pt x="12233" y="2741"/>
                    <a:pt x="9493" y="1"/>
                    <a:pt x="6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55"/>
            <p:cNvSpPr/>
            <p:nvPr/>
          </p:nvSpPr>
          <p:spPr>
            <a:xfrm>
              <a:off x="3335375" y="2802625"/>
              <a:ext cx="929675" cy="640800"/>
            </a:xfrm>
            <a:custGeom>
              <a:avLst/>
              <a:gdLst/>
              <a:ahLst/>
              <a:cxnLst/>
              <a:rect l="l" t="t" r="r" b="b"/>
              <a:pathLst>
                <a:path w="37187" h="25632" extrusionOk="0">
                  <a:moveTo>
                    <a:pt x="30198" y="1"/>
                  </a:moveTo>
                  <a:cubicBezTo>
                    <a:pt x="29160" y="1"/>
                    <a:pt x="28108" y="266"/>
                    <a:pt x="27140" y="825"/>
                  </a:cubicBezTo>
                  <a:lnTo>
                    <a:pt x="3947" y="14232"/>
                  </a:lnTo>
                  <a:cubicBezTo>
                    <a:pt x="1011" y="15895"/>
                    <a:pt x="0" y="19647"/>
                    <a:pt x="1696" y="22582"/>
                  </a:cubicBezTo>
                  <a:cubicBezTo>
                    <a:pt x="2830" y="24544"/>
                    <a:pt x="4881" y="25632"/>
                    <a:pt x="6983" y="25632"/>
                  </a:cubicBezTo>
                  <a:cubicBezTo>
                    <a:pt x="8027" y="25632"/>
                    <a:pt x="9084" y="25363"/>
                    <a:pt x="10047" y="24801"/>
                  </a:cubicBezTo>
                  <a:lnTo>
                    <a:pt x="33240" y="11426"/>
                  </a:lnTo>
                  <a:cubicBezTo>
                    <a:pt x="36176" y="9730"/>
                    <a:pt x="37187" y="5979"/>
                    <a:pt x="35491" y="3043"/>
                  </a:cubicBezTo>
                  <a:cubicBezTo>
                    <a:pt x="34354" y="1097"/>
                    <a:pt x="32307" y="1"/>
                    <a:pt x="301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55"/>
            <p:cNvSpPr/>
            <p:nvPr/>
          </p:nvSpPr>
          <p:spPr>
            <a:xfrm>
              <a:off x="3036075" y="3312325"/>
              <a:ext cx="1529075" cy="2104225"/>
            </a:xfrm>
            <a:custGeom>
              <a:avLst/>
              <a:gdLst/>
              <a:ahLst/>
              <a:cxnLst/>
              <a:rect l="l" t="t" r="r" b="b"/>
              <a:pathLst>
                <a:path w="61163" h="84169" extrusionOk="0">
                  <a:moveTo>
                    <a:pt x="30566" y="20527"/>
                  </a:moveTo>
                  <a:cubicBezTo>
                    <a:pt x="36698" y="25648"/>
                    <a:pt x="48931" y="37848"/>
                    <a:pt x="48931" y="53603"/>
                  </a:cubicBezTo>
                  <a:cubicBezTo>
                    <a:pt x="48931" y="63715"/>
                    <a:pt x="40678" y="71936"/>
                    <a:pt x="30566" y="71936"/>
                  </a:cubicBezTo>
                  <a:cubicBezTo>
                    <a:pt x="20453" y="71936"/>
                    <a:pt x="12233" y="63715"/>
                    <a:pt x="12233" y="53603"/>
                  </a:cubicBezTo>
                  <a:cubicBezTo>
                    <a:pt x="12233" y="37946"/>
                    <a:pt x="24466" y="25681"/>
                    <a:pt x="30566" y="20527"/>
                  </a:cubicBezTo>
                  <a:close/>
                  <a:moveTo>
                    <a:pt x="42170" y="0"/>
                  </a:moveTo>
                  <a:cubicBezTo>
                    <a:pt x="41132" y="0"/>
                    <a:pt x="40080" y="265"/>
                    <a:pt x="39112" y="824"/>
                  </a:cubicBezTo>
                  <a:cubicBezTo>
                    <a:pt x="27728" y="7381"/>
                    <a:pt x="27434" y="7544"/>
                    <a:pt x="27173" y="7740"/>
                  </a:cubicBezTo>
                  <a:cubicBezTo>
                    <a:pt x="26064" y="8490"/>
                    <a:pt x="1" y="26268"/>
                    <a:pt x="1" y="53603"/>
                  </a:cubicBezTo>
                  <a:cubicBezTo>
                    <a:pt x="1" y="70435"/>
                    <a:pt x="13701" y="84168"/>
                    <a:pt x="30566" y="84168"/>
                  </a:cubicBezTo>
                  <a:cubicBezTo>
                    <a:pt x="47430" y="84168"/>
                    <a:pt x="61163" y="70435"/>
                    <a:pt x="61163" y="53603"/>
                  </a:cubicBezTo>
                  <a:cubicBezTo>
                    <a:pt x="61163" y="35206"/>
                    <a:pt x="49355" y="21147"/>
                    <a:pt x="41298" y="13677"/>
                  </a:cubicBezTo>
                  <a:lnTo>
                    <a:pt x="45212" y="11426"/>
                  </a:lnTo>
                  <a:cubicBezTo>
                    <a:pt x="48148" y="9730"/>
                    <a:pt x="49159" y="5978"/>
                    <a:pt x="47463" y="3043"/>
                  </a:cubicBezTo>
                  <a:cubicBezTo>
                    <a:pt x="46326" y="1096"/>
                    <a:pt x="44279" y="0"/>
                    <a:pt x="421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55"/>
            <p:cNvSpPr/>
            <p:nvPr/>
          </p:nvSpPr>
          <p:spPr>
            <a:xfrm>
              <a:off x="1190625" y="278875"/>
              <a:ext cx="5219200" cy="1039800"/>
            </a:xfrm>
            <a:custGeom>
              <a:avLst/>
              <a:gdLst/>
              <a:ahLst/>
              <a:cxnLst/>
              <a:rect l="l" t="t" r="r" b="b"/>
              <a:pathLst>
                <a:path w="208768" h="41592" extrusionOk="0">
                  <a:moveTo>
                    <a:pt x="6133" y="1"/>
                  </a:moveTo>
                  <a:cubicBezTo>
                    <a:pt x="2740" y="1"/>
                    <a:pt x="0" y="2741"/>
                    <a:pt x="0" y="6134"/>
                  </a:cubicBezTo>
                  <a:lnTo>
                    <a:pt x="0" y="35491"/>
                  </a:lnTo>
                  <a:cubicBezTo>
                    <a:pt x="0" y="38851"/>
                    <a:pt x="2740" y="41591"/>
                    <a:pt x="6133" y="41591"/>
                  </a:cubicBezTo>
                  <a:lnTo>
                    <a:pt x="202667" y="41591"/>
                  </a:lnTo>
                  <a:cubicBezTo>
                    <a:pt x="206027" y="41591"/>
                    <a:pt x="208767" y="38851"/>
                    <a:pt x="208767" y="35491"/>
                  </a:cubicBezTo>
                  <a:lnTo>
                    <a:pt x="208767" y="6134"/>
                  </a:lnTo>
                  <a:cubicBezTo>
                    <a:pt x="208767" y="2741"/>
                    <a:pt x="206027" y="1"/>
                    <a:pt x="2026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55"/>
            <p:cNvSpPr/>
            <p:nvPr/>
          </p:nvSpPr>
          <p:spPr>
            <a:xfrm>
              <a:off x="3800200" y="2802625"/>
              <a:ext cx="464850" cy="496875"/>
            </a:xfrm>
            <a:custGeom>
              <a:avLst/>
              <a:gdLst/>
              <a:ahLst/>
              <a:cxnLst/>
              <a:rect l="l" t="t" r="r" b="b"/>
              <a:pathLst>
                <a:path w="18594" h="19875" extrusionOk="0">
                  <a:moveTo>
                    <a:pt x="11605" y="1"/>
                  </a:moveTo>
                  <a:cubicBezTo>
                    <a:pt x="10567" y="1"/>
                    <a:pt x="9515" y="266"/>
                    <a:pt x="8547" y="825"/>
                  </a:cubicBezTo>
                  <a:lnTo>
                    <a:pt x="1" y="5751"/>
                  </a:lnTo>
                  <a:lnTo>
                    <a:pt x="1" y="19875"/>
                  </a:lnTo>
                  <a:lnTo>
                    <a:pt x="14647" y="11426"/>
                  </a:lnTo>
                  <a:cubicBezTo>
                    <a:pt x="17583" y="9730"/>
                    <a:pt x="18594" y="5979"/>
                    <a:pt x="16898" y="3043"/>
                  </a:cubicBezTo>
                  <a:cubicBezTo>
                    <a:pt x="15761" y="1097"/>
                    <a:pt x="13714" y="1"/>
                    <a:pt x="1160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55"/>
            <p:cNvSpPr/>
            <p:nvPr/>
          </p:nvSpPr>
          <p:spPr>
            <a:xfrm>
              <a:off x="3800200" y="3312325"/>
              <a:ext cx="764950" cy="2104225"/>
            </a:xfrm>
            <a:custGeom>
              <a:avLst/>
              <a:gdLst/>
              <a:ahLst/>
              <a:cxnLst/>
              <a:rect l="l" t="t" r="r" b="b"/>
              <a:pathLst>
                <a:path w="30598" h="84169" extrusionOk="0">
                  <a:moveTo>
                    <a:pt x="11605" y="0"/>
                  </a:moveTo>
                  <a:cubicBezTo>
                    <a:pt x="10567" y="0"/>
                    <a:pt x="9515" y="265"/>
                    <a:pt x="8547" y="824"/>
                  </a:cubicBezTo>
                  <a:cubicBezTo>
                    <a:pt x="4404" y="3206"/>
                    <a:pt x="1729" y="4739"/>
                    <a:pt x="1" y="5750"/>
                  </a:cubicBezTo>
                  <a:lnTo>
                    <a:pt x="1" y="20527"/>
                  </a:lnTo>
                  <a:cubicBezTo>
                    <a:pt x="6133" y="25681"/>
                    <a:pt x="18366" y="37881"/>
                    <a:pt x="18366" y="53603"/>
                  </a:cubicBezTo>
                  <a:cubicBezTo>
                    <a:pt x="18366" y="63715"/>
                    <a:pt x="10113" y="71936"/>
                    <a:pt x="1" y="71936"/>
                  </a:cubicBezTo>
                  <a:lnTo>
                    <a:pt x="1" y="84168"/>
                  </a:lnTo>
                  <a:cubicBezTo>
                    <a:pt x="16865" y="84168"/>
                    <a:pt x="30598" y="70468"/>
                    <a:pt x="30598" y="53603"/>
                  </a:cubicBezTo>
                  <a:cubicBezTo>
                    <a:pt x="30598" y="35206"/>
                    <a:pt x="18790" y="21147"/>
                    <a:pt x="10733" y="13677"/>
                  </a:cubicBezTo>
                  <a:lnTo>
                    <a:pt x="14647" y="11426"/>
                  </a:lnTo>
                  <a:cubicBezTo>
                    <a:pt x="17583" y="9730"/>
                    <a:pt x="18594" y="5978"/>
                    <a:pt x="16898" y="3043"/>
                  </a:cubicBezTo>
                  <a:cubicBezTo>
                    <a:pt x="15761" y="1096"/>
                    <a:pt x="13714" y="0"/>
                    <a:pt x="1160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55"/>
            <p:cNvSpPr/>
            <p:nvPr/>
          </p:nvSpPr>
          <p:spPr>
            <a:xfrm>
              <a:off x="3800200" y="278875"/>
              <a:ext cx="2609625" cy="1039800"/>
            </a:xfrm>
            <a:custGeom>
              <a:avLst/>
              <a:gdLst/>
              <a:ahLst/>
              <a:cxnLst/>
              <a:rect l="l" t="t" r="r" b="b"/>
              <a:pathLst>
                <a:path w="104385" h="41592" extrusionOk="0">
                  <a:moveTo>
                    <a:pt x="1" y="1"/>
                  </a:moveTo>
                  <a:lnTo>
                    <a:pt x="1" y="41591"/>
                  </a:lnTo>
                  <a:lnTo>
                    <a:pt x="98284" y="41591"/>
                  </a:lnTo>
                  <a:cubicBezTo>
                    <a:pt x="101644" y="41591"/>
                    <a:pt x="104384" y="38851"/>
                    <a:pt x="104384" y="35491"/>
                  </a:cubicBezTo>
                  <a:lnTo>
                    <a:pt x="104384" y="6134"/>
                  </a:lnTo>
                  <a:cubicBezTo>
                    <a:pt x="104384" y="2741"/>
                    <a:pt x="101644" y="1"/>
                    <a:pt x="982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0" name="Google Shape;1020;p55"/>
          <p:cNvGrpSpPr/>
          <p:nvPr/>
        </p:nvGrpSpPr>
        <p:grpSpPr>
          <a:xfrm>
            <a:off x="7691172" y="3297158"/>
            <a:ext cx="386208" cy="424843"/>
            <a:chOff x="1427925" y="238125"/>
            <a:chExt cx="4744575" cy="5219200"/>
          </a:xfrm>
        </p:grpSpPr>
        <p:sp>
          <p:nvSpPr>
            <p:cNvPr id="1021" name="Google Shape;1021;p55"/>
            <p:cNvSpPr/>
            <p:nvPr/>
          </p:nvSpPr>
          <p:spPr>
            <a:xfrm>
              <a:off x="1963700" y="758400"/>
              <a:ext cx="3673025" cy="4179450"/>
            </a:xfrm>
            <a:custGeom>
              <a:avLst/>
              <a:gdLst/>
              <a:ahLst/>
              <a:cxnLst/>
              <a:rect l="l" t="t" r="r" b="b"/>
              <a:pathLst>
                <a:path w="146921" h="167178" extrusionOk="0">
                  <a:moveTo>
                    <a:pt x="73461" y="0"/>
                  </a:moveTo>
                  <a:cubicBezTo>
                    <a:pt x="71275" y="0"/>
                    <a:pt x="69220" y="1175"/>
                    <a:pt x="68144" y="3067"/>
                  </a:cubicBezTo>
                  <a:lnTo>
                    <a:pt x="47723" y="38981"/>
                  </a:lnTo>
                  <a:lnTo>
                    <a:pt x="6459" y="38720"/>
                  </a:lnTo>
                  <a:lnTo>
                    <a:pt x="6394" y="38720"/>
                  </a:lnTo>
                  <a:cubicBezTo>
                    <a:pt x="4209" y="38720"/>
                    <a:pt x="2186" y="39895"/>
                    <a:pt x="1110" y="41787"/>
                  </a:cubicBezTo>
                  <a:cubicBezTo>
                    <a:pt x="1" y="43678"/>
                    <a:pt x="33" y="46027"/>
                    <a:pt x="1142" y="47919"/>
                  </a:cubicBezTo>
                  <a:lnTo>
                    <a:pt x="22019" y="83573"/>
                  </a:lnTo>
                  <a:lnTo>
                    <a:pt x="1142" y="119226"/>
                  </a:lnTo>
                  <a:cubicBezTo>
                    <a:pt x="33" y="121118"/>
                    <a:pt x="1" y="123467"/>
                    <a:pt x="1110" y="125359"/>
                  </a:cubicBezTo>
                  <a:cubicBezTo>
                    <a:pt x="2186" y="127251"/>
                    <a:pt x="4209" y="128425"/>
                    <a:pt x="6394" y="128425"/>
                  </a:cubicBezTo>
                  <a:lnTo>
                    <a:pt x="6459" y="128425"/>
                  </a:lnTo>
                  <a:lnTo>
                    <a:pt x="47723" y="128164"/>
                  </a:lnTo>
                  <a:lnTo>
                    <a:pt x="68144" y="164078"/>
                  </a:lnTo>
                  <a:cubicBezTo>
                    <a:pt x="69220" y="165970"/>
                    <a:pt x="71275" y="167177"/>
                    <a:pt x="73461" y="167177"/>
                  </a:cubicBezTo>
                  <a:cubicBezTo>
                    <a:pt x="75646" y="167177"/>
                    <a:pt x="77701" y="165970"/>
                    <a:pt x="78778" y="164078"/>
                  </a:cubicBezTo>
                  <a:lnTo>
                    <a:pt x="99198" y="128164"/>
                  </a:lnTo>
                  <a:lnTo>
                    <a:pt x="140494" y="128425"/>
                  </a:lnTo>
                  <a:lnTo>
                    <a:pt x="140527" y="128425"/>
                  </a:lnTo>
                  <a:cubicBezTo>
                    <a:pt x="142713" y="128425"/>
                    <a:pt x="144735" y="127251"/>
                    <a:pt x="145811" y="125359"/>
                  </a:cubicBezTo>
                  <a:cubicBezTo>
                    <a:pt x="146921" y="123467"/>
                    <a:pt x="146888" y="121118"/>
                    <a:pt x="145779" y="119226"/>
                  </a:cubicBezTo>
                  <a:lnTo>
                    <a:pt x="124902" y="83573"/>
                  </a:lnTo>
                  <a:lnTo>
                    <a:pt x="145779" y="47919"/>
                  </a:lnTo>
                  <a:cubicBezTo>
                    <a:pt x="146888" y="46027"/>
                    <a:pt x="146921" y="43678"/>
                    <a:pt x="145811" y="41787"/>
                  </a:cubicBezTo>
                  <a:cubicBezTo>
                    <a:pt x="144735" y="39895"/>
                    <a:pt x="142713" y="38720"/>
                    <a:pt x="140527" y="38720"/>
                  </a:cubicBezTo>
                  <a:lnTo>
                    <a:pt x="140494" y="38720"/>
                  </a:lnTo>
                  <a:lnTo>
                    <a:pt x="99198" y="38981"/>
                  </a:lnTo>
                  <a:lnTo>
                    <a:pt x="78778" y="3067"/>
                  </a:lnTo>
                  <a:cubicBezTo>
                    <a:pt x="77701" y="1175"/>
                    <a:pt x="75646" y="0"/>
                    <a:pt x="73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55"/>
            <p:cNvSpPr/>
            <p:nvPr/>
          </p:nvSpPr>
          <p:spPr>
            <a:xfrm>
              <a:off x="3800200" y="758400"/>
              <a:ext cx="1836525" cy="4179450"/>
            </a:xfrm>
            <a:custGeom>
              <a:avLst/>
              <a:gdLst/>
              <a:ahLst/>
              <a:cxnLst/>
              <a:rect l="l" t="t" r="r" b="b"/>
              <a:pathLst>
                <a:path w="73461" h="167178" extrusionOk="0">
                  <a:moveTo>
                    <a:pt x="1" y="0"/>
                  </a:moveTo>
                  <a:lnTo>
                    <a:pt x="1" y="167177"/>
                  </a:lnTo>
                  <a:cubicBezTo>
                    <a:pt x="2186" y="167177"/>
                    <a:pt x="4241" y="165970"/>
                    <a:pt x="5318" y="164078"/>
                  </a:cubicBezTo>
                  <a:lnTo>
                    <a:pt x="25738" y="128164"/>
                  </a:lnTo>
                  <a:lnTo>
                    <a:pt x="67034" y="128425"/>
                  </a:lnTo>
                  <a:lnTo>
                    <a:pt x="67067" y="128425"/>
                  </a:lnTo>
                  <a:cubicBezTo>
                    <a:pt x="69253" y="128425"/>
                    <a:pt x="71275" y="127251"/>
                    <a:pt x="72351" y="125359"/>
                  </a:cubicBezTo>
                  <a:cubicBezTo>
                    <a:pt x="73461" y="123467"/>
                    <a:pt x="73428" y="121118"/>
                    <a:pt x="72319" y="119226"/>
                  </a:cubicBezTo>
                  <a:lnTo>
                    <a:pt x="51442" y="83573"/>
                  </a:lnTo>
                  <a:lnTo>
                    <a:pt x="72319" y="47919"/>
                  </a:lnTo>
                  <a:cubicBezTo>
                    <a:pt x="73428" y="46027"/>
                    <a:pt x="73461" y="43678"/>
                    <a:pt x="72351" y="41787"/>
                  </a:cubicBezTo>
                  <a:cubicBezTo>
                    <a:pt x="71275" y="39895"/>
                    <a:pt x="69253" y="38720"/>
                    <a:pt x="67067" y="38720"/>
                  </a:cubicBezTo>
                  <a:lnTo>
                    <a:pt x="67034" y="38720"/>
                  </a:lnTo>
                  <a:lnTo>
                    <a:pt x="25738" y="38981"/>
                  </a:lnTo>
                  <a:lnTo>
                    <a:pt x="5318" y="3067"/>
                  </a:lnTo>
                  <a:cubicBezTo>
                    <a:pt x="4241" y="1175"/>
                    <a:pt x="2186" y="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55"/>
            <p:cNvSpPr/>
            <p:nvPr/>
          </p:nvSpPr>
          <p:spPr>
            <a:xfrm>
              <a:off x="3387550" y="238125"/>
              <a:ext cx="825325" cy="826100"/>
            </a:xfrm>
            <a:custGeom>
              <a:avLst/>
              <a:gdLst/>
              <a:ahLst/>
              <a:cxnLst/>
              <a:rect l="l" t="t" r="r" b="b"/>
              <a:pathLst>
                <a:path w="33013" h="33044" extrusionOk="0">
                  <a:moveTo>
                    <a:pt x="16507" y="0"/>
                  </a:moveTo>
                  <a:cubicBezTo>
                    <a:pt x="7406" y="0"/>
                    <a:pt x="1" y="7405"/>
                    <a:pt x="1" y="16506"/>
                  </a:cubicBezTo>
                  <a:cubicBezTo>
                    <a:pt x="1" y="25607"/>
                    <a:pt x="7406" y="33044"/>
                    <a:pt x="16507" y="33044"/>
                  </a:cubicBezTo>
                  <a:cubicBezTo>
                    <a:pt x="25608" y="33044"/>
                    <a:pt x="33012" y="25607"/>
                    <a:pt x="33012" y="16506"/>
                  </a:cubicBezTo>
                  <a:cubicBezTo>
                    <a:pt x="33012" y="7405"/>
                    <a:pt x="25608" y="0"/>
                    <a:pt x="16507" y="0"/>
                  </a:cubicBezTo>
                  <a:close/>
                </a:path>
              </a:pathLst>
            </a:custGeom>
            <a:solidFill>
              <a:srgbClr val="FFD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55"/>
            <p:cNvSpPr/>
            <p:nvPr/>
          </p:nvSpPr>
          <p:spPr>
            <a:xfrm>
              <a:off x="3387550" y="4632000"/>
              <a:ext cx="825325" cy="825325"/>
            </a:xfrm>
            <a:custGeom>
              <a:avLst/>
              <a:gdLst/>
              <a:ahLst/>
              <a:cxnLst/>
              <a:rect l="l" t="t" r="r" b="b"/>
              <a:pathLst>
                <a:path w="33013" h="33013" extrusionOk="0">
                  <a:moveTo>
                    <a:pt x="16507" y="1"/>
                  </a:moveTo>
                  <a:cubicBezTo>
                    <a:pt x="7406" y="1"/>
                    <a:pt x="1" y="7406"/>
                    <a:pt x="1" y="16506"/>
                  </a:cubicBezTo>
                  <a:cubicBezTo>
                    <a:pt x="1" y="25607"/>
                    <a:pt x="7406" y="33012"/>
                    <a:pt x="16507" y="33012"/>
                  </a:cubicBezTo>
                  <a:cubicBezTo>
                    <a:pt x="25608" y="33012"/>
                    <a:pt x="33012" y="25607"/>
                    <a:pt x="33012" y="16506"/>
                  </a:cubicBezTo>
                  <a:cubicBezTo>
                    <a:pt x="33012" y="7406"/>
                    <a:pt x="25608" y="1"/>
                    <a:pt x="165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55"/>
            <p:cNvSpPr/>
            <p:nvPr/>
          </p:nvSpPr>
          <p:spPr>
            <a:xfrm>
              <a:off x="1427925" y="1336225"/>
              <a:ext cx="941925" cy="826150"/>
            </a:xfrm>
            <a:custGeom>
              <a:avLst/>
              <a:gdLst/>
              <a:ahLst/>
              <a:cxnLst/>
              <a:rect l="l" t="t" r="r" b="b"/>
              <a:pathLst>
                <a:path w="37677" h="33046" extrusionOk="0">
                  <a:moveTo>
                    <a:pt x="18847" y="0"/>
                  </a:moveTo>
                  <a:cubicBezTo>
                    <a:pt x="17416" y="0"/>
                    <a:pt x="15973" y="189"/>
                    <a:pt x="14549" y="569"/>
                  </a:cubicBezTo>
                  <a:cubicBezTo>
                    <a:pt x="10308" y="1711"/>
                    <a:pt x="6753" y="4451"/>
                    <a:pt x="4535" y="8268"/>
                  </a:cubicBezTo>
                  <a:cubicBezTo>
                    <a:pt x="0" y="16162"/>
                    <a:pt x="2708" y="26274"/>
                    <a:pt x="10569" y="30841"/>
                  </a:cubicBezTo>
                  <a:cubicBezTo>
                    <a:pt x="13166" y="32337"/>
                    <a:pt x="15997" y="33045"/>
                    <a:pt x="18789" y="33045"/>
                  </a:cubicBezTo>
                  <a:cubicBezTo>
                    <a:pt x="24522" y="33045"/>
                    <a:pt x="30093" y="30060"/>
                    <a:pt x="33142" y="24773"/>
                  </a:cubicBezTo>
                  <a:cubicBezTo>
                    <a:pt x="37676" y="16879"/>
                    <a:pt x="35001" y="6800"/>
                    <a:pt x="27075" y="2233"/>
                  </a:cubicBezTo>
                  <a:cubicBezTo>
                    <a:pt x="24531" y="754"/>
                    <a:pt x="21711" y="0"/>
                    <a:pt x="188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55"/>
            <p:cNvSpPr/>
            <p:nvPr/>
          </p:nvSpPr>
          <p:spPr>
            <a:xfrm>
              <a:off x="1427925" y="3533250"/>
              <a:ext cx="941925" cy="825625"/>
            </a:xfrm>
            <a:custGeom>
              <a:avLst/>
              <a:gdLst/>
              <a:ahLst/>
              <a:cxnLst/>
              <a:rect l="l" t="t" r="r" b="b"/>
              <a:pathLst>
                <a:path w="37677" h="33025" extrusionOk="0">
                  <a:moveTo>
                    <a:pt x="18788" y="1"/>
                  </a:moveTo>
                  <a:cubicBezTo>
                    <a:pt x="15993" y="1"/>
                    <a:pt x="13161" y="709"/>
                    <a:pt x="10569" y="2197"/>
                  </a:cubicBezTo>
                  <a:cubicBezTo>
                    <a:pt x="2708" y="6764"/>
                    <a:pt x="0" y="16876"/>
                    <a:pt x="4535" y="24770"/>
                  </a:cubicBezTo>
                  <a:cubicBezTo>
                    <a:pt x="7597" y="30063"/>
                    <a:pt x="13137" y="33025"/>
                    <a:pt x="18836" y="33025"/>
                  </a:cubicBezTo>
                  <a:cubicBezTo>
                    <a:pt x="21636" y="33025"/>
                    <a:pt x="24474" y="32310"/>
                    <a:pt x="27075" y="30805"/>
                  </a:cubicBezTo>
                  <a:cubicBezTo>
                    <a:pt x="35001" y="26238"/>
                    <a:pt x="37676" y="16159"/>
                    <a:pt x="33142" y="8265"/>
                  </a:cubicBezTo>
                  <a:cubicBezTo>
                    <a:pt x="30075" y="2963"/>
                    <a:pt x="24506" y="1"/>
                    <a:pt x="187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55"/>
            <p:cNvSpPr/>
            <p:nvPr/>
          </p:nvSpPr>
          <p:spPr>
            <a:xfrm>
              <a:off x="3138025" y="2185525"/>
              <a:ext cx="1324375" cy="1324375"/>
            </a:xfrm>
            <a:custGeom>
              <a:avLst/>
              <a:gdLst/>
              <a:ahLst/>
              <a:cxnLst/>
              <a:rect l="l" t="t" r="r" b="b"/>
              <a:pathLst>
                <a:path w="52975" h="52975" extrusionOk="0">
                  <a:moveTo>
                    <a:pt x="26488" y="0"/>
                  </a:moveTo>
                  <a:cubicBezTo>
                    <a:pt x="11841" y="0"/>
                    <a:pt x="0" y="11841"/>
                    <a:pt x="0" y="26488"/>
                  </a:cubicBezTo>
                  <a:cubicBezTo>
                    <a:pt x="0" y="41134"/>
                    <a:pt x="11841" y="52975"/>
                    <a:pt x="26488" y="52975"/>
                  </a:cubicBezTo>
                  <a:cubicBezTo>
                    <a:pt x="41134" y="52975"/>
                    <a:pt x="52975" y="41134"/>
                    <a:pt x="52975" y="26488"/>
                  </a:cubicBezTo>
                  <a:cubicBezTo>
                    <a:pt x="52975" y="11841"/>
                    <a:pt x="41134" y="0"/>
                    <a:pt x="264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55"/>
            <p:cNvSpPr/>
            <p:nvPr/>
          </p:nvSpPr>
          <p:spPr>
            <a:xfrm>
              <a:off x="3800200" y="238125"/>
              <a:ext cx="412675" cy="826100"/>
            </a:xfrm>
            <a:custGeom>
              <a:avLst/>
              <a:gdLst/>
              <a:ahLst/>
              <a:cxnLst/>
              <a:rect l="l" t="t" r="r" b="b"/>
              <a:pathLst>
                <a:path w="16507" h="33044" extrusionOk="0">
                  <a:moveTo>
                    <a:pt x="1" y="0"/>
                  </a:moveTo>
                  <a:lnTo>
                    <a:pt x="1" y="33044"/>
                  </a:lnTo>
                  <a:cubicBezTo>
                    <a:pt x="9102" y="33044"/>
                    <a:pt x="16506" y="25607"/>
                    <a:pt x="16506" y="16506"/>
                  </a:cubicBezTo>
                  <a:cubicBezTo>
                    <a:pt x="16506" y="7405"/>
                    <a:pt x="9102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55"/>
            <p:cNvSpPr/>
            <p:nvPr/>
          </p:nvSpPr>
          <p:spPr>
            <a:xfrm>
              <a:off x="3800200" y="4632000"/>
              <a:ext cx="412675" cy="825325"/>
            </a:xfrm>
            <a:custGeom>
              <a:avLst/>
              <a:gdLst/>
              <a:ahLst/>
              <a:cxnLst/>
              <a:rect l="l" t="t" r="r" b="b"/>
              <a:pathLst>
                <a:path w="16507" h="33013" extrusionOk="0">
                  <a:moveTo>
                    <a:pt x="1" y="1"/>
                  </a:moveTo>
                  <a:lnTo>
                    <a:pt x="1" y="33012"/>
                  </a:lnTo>
                  <a:cubicBezTo>
                    <a:pt x="9102" y="33012"/>
                    <a:pt x="16506" y="25607"/>
                    <a:pt x="16506" y="16506"/>
                  </a:cubicBezTo>
                  <a:cubicBezTo>
                    <a:pt x="16506" y="7406"/>
                    <a:pt x="9102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55"/>
            <p:cNvSpPr/>
            <p:nvPr/>
          </p:nvSpPr>
          <p:spPr>
            <a:xfrm>
              <a:off x="5230575" y="3533250"/>
              <a:ext cx="941925" cy="825625"/>
            </a:xfrm>
            <a:custGeom>
              <a:avLst/>
              <a:gdLst/>
              <a:ahLst/>
              <a:cxnLst/>
              <a:rect l="l" t="t" r="r" b="b"/>
              <a:pathLst>
                <a:path w="37677" h="33025" extrusionOk="0">
                  <a:moveTo>
                    <a:pt x="18889" y="1"/>
                  </a:moveTo>
                  <a:cubicBezTo>
                    <a:pt x="13171" y="1"/>
                    <a:pt x="7602" y="2963"/>
                    <a:pt x="4535" y="8265"/>
                  </a:cubicBezTo>
                  <a:cubicBezTo>
                    <a:pt x="1" y="16159"/>
                    <a:pt x="2676" y="26238"/>
                    <a:pt x="10602" y="30805"/>
                  </a:cubicBezTo>
                  <a:cubicBezTo>
                    <a:pt x="13203" y="32310"/>
                    <a:pt x="16041" y="33025"/>
                    <a:pt x="18841" y="33025"/>
                  </a:cubicBezTo>
                  <a:cubicBezTo>
                    <a:pt x="24540" y="33025"/>
                    <a:pt x="30080" y="30063"/>
                    <a:pt x="33143" y="24770"/>
                  </a:cubicBezTo>
                  <a:cubicBezTo>
                    <a:pt x="37677" y="16876"/>
                    <a:pt x="34969" y="6764"/>
                    <a:pt x="27108" y="2197"/>
                  </a:cubicBezTo>
                  <a:cubicBezTo>
                    <a:pt x="24516" y="709"/>
                    <a:pt x="21685" y="1"/>
                    <a:pt x="1888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55"/>
            <p:cNvSpPr/>
            <p:nvPr/>
          </p:nvSpPr>
          <p:spPr>
            <a:xfrm>
              <a:off x="5230575" y="1336550"/>
              <a:ext cx="941925" cy="825825"/>
            </a:xfrm>
            <a:custGeom>
              <a:avLst/>
              <a:gdLst/>
              <a:ahLst/>
              <a:cxnLst/>
              <a:rect l="l" t="t" r="r" b="b"/>
              <a:pathLst>
                <a:path w="37677" h="33033" extrusionOk="0">
                  <a:moveTo>
                    <a:pt x="18841" y="0"/>
                  </a:moveTo>
                  <a:cubicBezTo>
                    <a:pt x="16041" y="0"/>
                    <a:pt x="13203" y="715"/>
                    <a:pt x="10602" y="2220"/>
                  </a:cubicBezTo>
                  <a:cubicBezTo>
                    <a:pt x="2676" y="6787"/>
                    <a:pt x="1" y="16866"/>
                    <a:pt x="4535" y="24760"/>
                  </a:cubicBezTo>
                  <a:cubicBezTo>
                    <a:pt x="7584" y="30047"/>
                    <a:pt x="13155" y="33032"/>
                    <a:pt x="18888" y="33032"/>
                  </a:cubicBezTo>
                  <a:cubicBezTo>
                    <a:pt x="21680" y="33032"/>
                    <a:pt x="24511" y="32324"/>
                    <a:pt x="27108" y="30828"/>
                  </a:cubicBezTo>
                  <a:cubicBezTo>
                    <a:pt x="34969" y="26261"/>
                    <a:pt x="37677" y="16149"/>
                    <a:pt x="33143" y="8255"/>
                  </a:cubicBezTo>
                  <a:cubicBezTo>
                    <a:pt x="30080" y="2962"/>
                    <a:pt x="24540" y="0"/>
                    <a:pt x="188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55"/>
            <p:cNvSpPr/>
            <p:nvPr/>
          </p:nvSpPr>
          <p:spPr>
            <a:xfrm>
              <a:off x="3800200" y="2185525"/>
              <a:ext cx="662200" cy="1324375"/>
            </a:xfrm>
            <a:custGeom>
              <a:avLst/>
              <a:gdLst/>
              <a:ahLst/>
              <a:cxnLst/>
              <a:rect l="l" t="t" r="r" b="b"/>
              <a:pathLst>
                <a:path w="26488" h="52975" extrusionOk="0">
                  <a:moveTo>
                    <a:pt x="1" y="0"/>
                  </a:moveTo>
                  <a:lnTo>
                    <a:pt x="1" y="52975"/>
                  </a:lnTo>
                  <a:cubicBezTo>
                    <a:pt x="14647" y="52975"/>
                    <a:pt x="26488" y="41134"/>
                    <a:pt x="26488" y="26488"/>
                  </a:cubicBezTo>
                  <a:cubicBezTo>
                    <a:pt x="26488" y="11841"/>
                    <a:pt x="14647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3" name="Google Shape;1033;p55"/>
          <p:cNvGrpSpPr/>
          <p:nvPr/>
        </p:nvGrpSpPr>
        <p:grpSpPr>
          <a:xfrm>
            <a:off x="7670858" y="2691170"/>
            <a:ext cx="426835" cy="382492"/>
            <a:chOff x="1178375" y="498250"/>
            <a:chExt cx="5243675" cy="4698925"/>
          </a:xfrm>
        </p:grpSpPr>
        <p:sp>
          <p:nvSpPr>
            <p:cNvPr id="1034" name="Google Shape;1034;p55"/>
            <p:cNvSpPr/>
            <p:nvPr/>
          </p:nvSpPr>
          <p:spPr>
            <a:xfrm>
              <a:off x="1178375" y="1833225"/>
              <a:ext cx="5243675" cy="3363950"/>
            </a:xfrm>
            <a:custGeom>
              <a:avLst/>
              <a:gdLst/>
              <a:ahLst/>
              <a:cxnLst/>
              <a:rect l="l" t="t" r="r" b="b"/>
              <a:pathLst>
                <a:path w="209747" h="134558" extrusionOk="0">
                  <a:moveTo>
                    <a:pt x="104874" y="0"/>
                  </a:moveTo>
                  <a:cubicBezTo>
                    <a:pt x="83964" y="0"/>
                    <a:pt x="60217" y="10765"/>
                    <a:pt x="34284" y="31968"/>
                  </a:cubicBezTo>
                  <a:cubicBezTo>
                    <a:pt x="15365" y="47462"/>
                    <a:pt x="2447" y="62696"/>
                    <a:pt x="1925" y="63348"/>
                  </a:cubicBezTo>
                  <a:cubicBezTo>
                    <a:pt x="1" y="65632"/>
                    <a:pt x="1" y="68959"/>
                    <a:pt x="1925" y="71210"/>
                  </a:cubicBezTo>
                  <a:cubicBezTo>
                    <a:pt x="2447" y="71862"/>
                    <a:pt x="15365" y="87128"/>
                    <a:pt x="34284" y="102590"/>
                  </a:cubicBezTo>
                  <a:cubicBezTo>
                    <a:pt x="60217" y="123825"/>
                    <a:pt x="83964" y="134557"/>
                    <a:pt x="104874" y="134557"/>
                  </a:cubicBezTo>
                  <a:cubicBezTo>
                    <a:pt x="125783" y="134557"/>
                    <a:pt x="149530" y="123825"/>
                    <a:pt x="175463" y="102590"/>
                  </a:cubicBezTo>
                  <a:cubicBezTo>
                    <a:pt x="194382" y="87128"/>
                    <a:pt x="207300" y="71862"/>
                    <a:pt x="207822" y="71210"/>
                  </a:cubicBezTo>
                  <a:cubicBezTo>
                    <a:pt x="209746" y="68959"/>
                    <a:pt x="209746" y="65632"/>
                    <a:pt x="207822" y="63348"/>
                  </a:cubicBezTo>
                  <a:cubicBezTo>
                    <a:pt x="207300" y="62696"/>
                    <a:pt x="194382" y="47462"/>
                    <a:pt x="175463" y="31968"/>
                  </a:cubicBezTo>
                  <a:cubicBezTo>
                    <a:pt x="149530" y="10765"/>
                    <a:pt x="125783" y="0"/>
                    <a:pt x="1048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55"/>
            <p:cNvSpPr/>
            <p:nvPr/>
          </p:nvSpPr>
          <p:spPr>
            <a:xfrm>
              <a:off x="3800200" y="1833225"/>
              <a:ext cx="2621850" cy="3363950"/>
            </a:xfrm>
            <a:custGeom>
              <a:avLst/>
              <a:gdLst/>
              <a:ahLst/>
              <a:cxnLst/>
              <a:rect l="l" t="t" r="r" b="b"/>
              <a:pathLst>
                <a:path w="104874" h="134558" extrusionOk="0">
                  <a:moveTo>
                    <a:pt x="1" y="0"/>
                  </a:moveTo>
                  <a:lnTo>
                    <a:pt x="1" y="134557"/>
                  </a:lnTo>
                  <a:cubicBezTo>
                    <a:pt x="20910" y="134557"/>
                    <a:pt x="44657" y="123825"/>
                    <a:pt x="70590" y="102590"/>
                  </a:cubicBezTo>
                  <a:cubicBezTo>
                    <a:pt x="89509" y="87128"/>
                    <a:pt x="102427" y="71862"/>
                    <a:pt x="102949" y="71210"/>
                  </a:cubicBezTo>
                  <a:cubicBezTo>
                    <a:pt x="104873" y="68959"/>
                    <a:pt x="104873" y="65632"/>
                    <a:pt x="102949" y="63348"/>
                  </a:cubicBezTo>
                  <a:cubicBezTo>
                    <a:pt x="102427" y="62696"/>
                    <a:pt x="89509" y="47462"/>
                    <a:pt x="70590" y="31968"/>
                  </a:cubicBezTo>
                  <a:cubicBezTo>
                    <a:pt x="44657" y="10765"/>
                    <a:pt x="20910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55"/>
            <p:cNvSpPr/>
            <p:nvPr/>
          </p:nvSpPr>
          <p:spPr>
            <a:xfrm>
              <a:off x="2780825" y="2496225"/>
              <a:ext cx="2038775" cy="2038775"/>
            </a:xfrm>
            <a:custGeom>
              <a:avLst/>
              <a:gdLst/>
              <a:ahLst/>
              <a:cxnLst/>
              <a:rect l="l" t="t" r="r" b="b"/>
              <a:pathLst>
                <a:path w="81551" h="81551" extrusionOk="0">
                  <a:moveTo>
                    <a:pt x="40776" y="0"/>
                  </a:moveTo>
                  <a:cubicBezTo>
                    <a:pt x="18300" y="0"/>
                    <a:pt x="1" y="18268"/>
                    <a:pt x="1" y="40775"/>
                  </a:cubicBezTo>
                  <a:cubicBezTo>
                    <a:pt x="1" y="63250"/>
                    <a:pt x="18300" y="81550"/>
                    <a:pt x="40776" y="81550"/>
                  </a:cubicBezTo>
                  <a:cubicBezTo>
                    <a:pt x="63251" y="81550"/>
                    <a:pt x="81550" y="63250"/>
                    <a:pt x="81550" y="40775"/>
                  </a:cubicBezTo>
                  <a:cubicBezTo>
                    <a:pt x="81550" y="18268"/>
                    <a:pt x="63251" y="0"/>
                    <a:pt x="407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55"/>
            <p:cNvSpPr/>
            <p:nvPr/>
          </p:nvSpPr>
          <p:spPr>
            <a:xfrm>
              <a:off x="3800200" y="2496225"/>
              <a:ext cx="1019400" cy="2038775"/>
            </a:xfrm>
            <a:custGeom>
              <a:avLst/>
              <a:gdLst/>
              <a:ahLst/>
              <a:cxnLst/>
              <a:rect l="l" t="t" r="r" b="b"/>
              <a:pathLst>
                <a:path w="40776" h="81551" extrusionOk="0">
                  <a:moveTo>
                    <a:pt x="1" y="0"/>
                  </a:moveTo>
                  <a:lnTo>
                    <a:pt x="1" y="81550"/>
                  </a:lnTo>
                  <a:cubicBezTo>
                    <a:pt x="22476" y="81550"/>
                    <a:pt x="40775" y="63250"/>
                    <a:pt x="40775" y="40775"/>
                  </a:cubicBezTo>
                  <a:cubicBezTo>
                    <a:pt x="40775" y="18268"/>
                    <a:pt x="22476" y="0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55"/>
            <p:cNvSpPr/>
            <p:nvPr/>
          </p:nvSpPr>
          <p:spPr>
            <a:xfrm>
              <a:off x="3596325" y="3209775"/>
              <a:ext cx="407775" cy="611650"/>
            </a:xfrm>
            <a:custGeom>
              <a:avLst/>
              <a:gdLst/>
              <a:ahLst/>
              <a:cxnLst/>
              <a:rect l="l" t="t" r="r" b="b"/>
              <a:pathLst>
                <a:path w="16311" h="24466" extrusionOk="0">
                  <a:moveTo>
                    <a:pt x="8156" y="1"/>
                  </a:moveTo>
                  <a:cubicBezTo>
                    <a:pt x="3654" y="1"/>
                    <a:pt x="1" y="3654"/>
                    <a:pt x="1" y="8156"/>
                  </a:cubicBezTo>
                  <a:cubicBezTo>
                    <a:pt x="1" y="10211"/>
                    <a:pt x="783" y="12103"/>
                    <a:pt x="2023" y="13538"/>
                  </a:cubicBezTo>
                  <a:lnTo>
                    <a:pt x="2023" y="18333"/>
                  </a:lnTo>
                  <a:cubicBezTo>
                    <a:pt x="2023" y="21726"/>
                    <a:pt x="4763" y="24466"/>
                    <a:pt x="8156" y="24466"/>
                  </a:cubicBezTo>
                  <a:cubicBezTo>
                    <a:pt x="11548" y="24466"/>
                    <a:pt x="14255" y="21726"/>
                    <a:pt x="14255" y="18333"/>
                  </a:cubicBezTo>
                  <a:lnTo>
                    <a:pt x="14255" y="13538"/>
                  </a:lnTo>
                  <a:cubicBezTo>
                    <a:pt x="15528" y="12103"/>
                    <a:pt x="16311" y="10211"/>
                    <a:pt x="16311" y="8156"/>
                  </a:cubicBezTo>
                  <a:cubicBezTo>
                    <a:pt x="16311" y="3654"/>
                    <a:pt x="12657" y="1"/>
                    <a:pt x="81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55"/>
            <p:cNvSpPr/>
            <p:nvPr/>
          </p:nvSpPr>
          <p:spPr>
            <a:xfrm>
              <a:off x="3647700" y="498250"/>
              <a:ext cx="305850" cy="937850"/>
            </a:xfrm>
            <a:custGeom>
              <a:avLst/>
              <a:gdLst/>
              <a:ahLst/>
              <a:cxnLst/>
              <a:rect l="l" t="t" r="r" b="b"/>
              <a:pathLst>
                <a:path w="12234" h="37514" extrusionOk="0">
                  <a:moveTo>
                    <a:pt x="6101" y="1"/>
                  </a:moveTo>
                  <a:cubicBezTo>
                    <a:pt x="2708" y="1"/>
                    <a:pt x="1" y="2741"/>
                    <a:pt x="1" y="6101"/>
                  </a:cubicBezTo>
                  <a:lnTo>
                    <a:pt x="1" y="31381"/>
                  </a:lnTo>
                  <a:cubicBezTo>
                    <a:pt x="1" y="34774"/>
                    <a:pt x="2708" y="37514"/>
                    <a:pt x="6101" y="37514"/>
                  </a:cubicBezTo>
                  <a:cubicBezTo>
                    <a:pt x="9493" y="37514"/>
                    <a:pt x="12233" y="34774"/>
                    <a:pt x="12233" y="31381"/>
                  </a:cubicBezTo>
                  <a:lnTo>
                    <a:pt x="12233" y="6101"/>
                  </a:lnTo>
                  <a:cubicBezTo>
                    <a:pt x="12233" y="2741"/>
                    <a:pt x="9493" y="1"/>
                    <a:pt x="61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55"/>
            <p:cNvSpPr/>
            <p:nvPr/>
          </p:nvSpPr>
          <p:spPr>
            <a:xfrm>
              <a:off x="1606525" y="1336800"/>
              <a:ext cx="782900" cy="753125"/>
            </a:xfrm>
            <a:custGeom>
              <a:avLst/>
              <a:gdLst/>
              <a:ahLst/>
              <a:cxnLst/>
              <a:rect l="l" t="t" r="r" b="b"/>
              <a:pathLst>
                <a:path w="31316" h="30125" extrusionOk="0">
                  <a:moveTo>
                    <a:pt x="6736" y="0"/>
                  </a:moveTo>
                  <a:cubicBezTo>
                    <a:pt x="5170" y="0"/>
                    <a:pt x="3605" y="595"/>
                    <a:pt x="2414" y="1786"/>
                  </a:cubicBezTo>
                  <a:cubicBezTo>
                    <a:pt x="0" y="4200"/>
                    <a:pt x="0" y="8049"/>
                    <a:pt x="2414" y="10463"/>
                  </a:cubicBezTo>
                  <a:lnTo>
                    <a:pt x="20290" y="28339"/>
                  </a:lnTo>
                  <a:cubicBezTo>
                    <a:pt x="21480" y="29529"/>
                    <a:pt x="23046" y="30125"/>
                    <a:pt x="24612" y="30125"/>
                  </a:cubicBezTo>
                  <a:cubicBezTo>
                    <a:pt x="26178" y="30125"/>
                    <a:pt x="27743" y="29529"/>
                    <a:pt x="28934" y="28339"/>
                  </a:cubicBezTo>
                  <a:cubicBezTo>
                    <a:pt x="31315" y="25925"/>
                    <a:pt x="31315" y="22076"/>
                    <a:pt x="28934" y="19662"/>
                  </a:cubicBezTo>
                  <a:lnTo>
                    <a:pt x="11058" y="1786"/>
                  </a:lnTo>
                  <a:cubicBezTo>
                    <a:pt x="9868" y="595"/>
                    <a:pt x="8302" y="0"/>
                    <a:pt x="67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55"/>
            <p:cNvSpPr/>
            <p:nvPr/>
          </p:nvSpPr>
          <p:spPr>
            <a:xfrm>
              <a:off x="3800200" y="3209775"/>
              <a:ext cx="203900" cy="611650"/>
            </a:xfrm>
            <a:custGeom>
              <a:avLst/>
              <a:gdLst/>
              <a:ahLst/>
              <a:cxnLst/>
              <a:rect l="l" t="t" r="r" b="b"/>
              <a:pathLst>
                <a:path w="8156" h="24466" extrusionOk="0">
                  <a:moveTo>
                    <a:pt x="1" y="1"/>
                  </a:moveTo>
                  <a:lnTo>
                    <a:pt x="1" y="24466"/>
                  </a:lnTo>
                  <a:cubicBezTo>
                    <a:pt x="3393" y="24466"/>
                    <a:pt x="6133" y="21726"/>
                    <a:pt x="6133" y="18333"/>
                  </a:cubicBezTo>
                  <a:lnTo>
                    <a:pt x="6133" y="13538"/>
                  </a:lnTo>
                  <a:cubicBezTo>
                    <a:pt x="7373" y="12103"/>
                    <a:pt x="8156" y="10211"/>
                    <a:pt x="8156" y="8156"/>
                  </a:cubicBezTo>
                  <a:cubicBezTo>
                    <a:pt x="8156" y="3654"/>
                    <a:pt x="4502" y="1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55"/>
            <p:cNvSpPr/>
            <p:nvPr/>
          </p:nvSpPr>
          <p:spPr>
            <a:xfrm>
              <a:off x="5211000" y="1336800"/>
              <a:ext cx="782900" cy="753125"/>
            </a:xfrm>
            <a:custGeom>
              <a:avLst/>
              <a:gdLst/>
              <a:ahLst/>
              <a:cxnLst/>
              <a:rect l="l" t="t" r="r" b="b"/>
              <a:pathLst>
                <a:path w="31316" h="30125" extrusionOk="0">
                  <a:moveTo>
                    <a:pt x="24580" y="0"/>
                  </a:moveTo>
                  <a:cubicBezTo>
                    <a:pt x="23014" y="0"/>
                    <a:pt x="21448" y="595"/>
                    <a:pt x="20258" y="1786"/>
                  </a:cubicBezTo>
                  <a:lnTo>
                    <a:pt x="2382" y="19662"/>
                  </a:lnTo>
                  <a:cubicBezTo>
                    <a:pt x="1" y="22076"/>
                    <a:pt x="1" y="25925"/>
                    <a:pt x="2382" y="28339"/>
                  </a:cubicBezTo>
                  <a:cubicBezTo>
                    <a:pt x="3573" y="29529"/>
                    <a:pt x="5139" y="30125"/>
                    <a:pt x="6704" y="30125"/>
                  </a:cubicBezTo>
                  <a:cubicBezTo>
                    <a:pt x="8270" y="30125"/>
                    <a:pt x="9836" y="29529"/>
                    <a:pt x="11026" y="28339"/>
                  </a:cubicBezTo>
                  <a:lnTo>
                    <a:pt x="28902" y="10463"/>
                  </a:lnTo>
                  <a:cubicBezTo>
                    <a:pt x="31316" y="8049"/>
                    <a:pt x="31316" y="4200"/>
                    <a:pt x="28902" y="1786"/>
                  </a:cubicBezTo>
                  <a:cubicBezTo>
                    <a:pt x="27712" y="595"/>
                    <a:pt x="26146" y="0"/>
                    <a:pt x="245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3" name="Google Shape;1043;p55"/>
          <p:cNvGrpSpPr/>
          <p:nvPr/>
        </p:nvGrpSpPr>
        <p:grpSpPr>
          <a:xfrm>
            <a:off x="7126636" y="2669983"/>
            <a:ext cx="290421" cy="424865"/>
            <a:chOff x="2016700" y="238125"/>
            <a:chExt cx="3567825" cy="5219475"/>
          </a:xfrm>
        </p:grpSpPr>
        <p:sp>
          <p:nvSpPr>
            <p:cNvPr id="1044" name="Google Shape;1044;p55"/>
            <p:cNvSpPr/>
            <p:nvPr/>
          </p:nvSpPr>
          <p:spPr>
            <a:xfrm>
              <a:off x="3036075" y="3602025"/>
              <a:ext cx="2548450" cy="1223275"/>
            </a:xfrm>
            <a:custGeom>
              <a:avLst/>
              <a:gdLst/>
              <a:ahLst/>
              <a:cxnLst/>
              <a:rect l="l" t="t" r="r" b="b"/>
              <a:pathLst>
                <a:path w="101938" h="48931" extrusionOk="0">
                  <a:moveTo>
                    <a:pt x="95805" y="1"/>
                  </a:moveTo>
                  <a:cubicBezTo>
                    <a:pt x="92413" y="1"/>
                    <a:pt x="89705" y="2741"/>
                    <a:pt x="89705" y="6133"/>
                  </a:cubicBezTo>
                  <a:cubicBezTo>
                    <a:pt x="89705" y="9493"/>
                    <a:pt x="86933" y="12233"/>
                    <a:pt x="83573" y="12233"/>
                  </a:cubicBezTo>
                  <a:lnTo>
                    <a:pt x="6101" y="12233"/>
                  </a:lnTo>
                  <a:cubicBezTo>
                    <a:pt x="2708" y="12233"/>
                    <a:pt x="1" y="14973"/>
                    <a:pt x="1" y="18366"/>
                  </a:cubicBezTo>
                  <a:lnTo>
                    <a:pt x="1" y="42831"/>
                  </a:lnTo>
                  <a:cubicBezTo>
                    <a:pt x="1" y="46191"/>
                    <a:pt x="2708" y="48931"/>
                    <a:pt x="6101" y="48931"/>
                  </a:cubicBezTo>
                  <a:lnTo>
                    <a:pt x="83573" y="48931"/>
                  </a:lnTo>
                  <a:cubicBezTo>
                    <a:pt x="93685" y="48931"/>
                    <a:pt x="101938" y="40711"/>
                    <a:pt x="101938" y="30598"/>
                  </a:cubicBezTo>
                  <a:lnTo>
                    <a:pt x="101938" y="6133"/>
                  </a:lnTo>
                  <a:cubicBezTo>
                    <a:pt x="101938" y="2741"/>
                    <a:pt x="99198" y="1"/>
                    <a:pt x="958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55"/>
            <p:cNvSpPr/>
            <p:nvPr/>
          </p:nvSpPr>
          <p:spPr>
            <a:xfrm>
              <a:off x="3800200" y="3602025"/>
              <a:ext cx="1784325" cy="1223275"/>
            </a:xfrm>
            <a:custGeom>
              <a:avLst/>
              <a:gdLst/>
              <a:ahLst/>
              <a:cxnLst/>
              <a:rect l="l" t="t" r="r" b="b"/>
              <a:pathLst>
                <a:path w="71373" h="48931" extrusionOk="0">
                  <a:moveTo>
                    <a:pt x="65240" y="1"/>
                  </a:moveTo>
                  <a:cubicBezTo>
                    <a:pt x="61848" y="1"/>
                    <a:pt x="59140" y="2741"/>
                    <a:pt x="59140" y="6133"/>
                  </a:cubicBezTo>
                  <a:cubicBezTo>
                    <a:pt x="59140" y="9493"/>
                    <a:pt x="56368" y="12233"/>
                    <a:pt x="53008" y="12233"/>
                  </a:cubicBezTo>
                  <a:lnTo>
                    <a:pt x="1" y="12233"/>
                  </a:lnTo>
                  <a:lnTo>
                    <a:pt x="1" y="48931"/>
                  </a:lnTo>
                  <a:lnTo>
                    <a:pt x="53008" y="48931"/>
                  </a:lnTo>
                  <a:cubicBezTo>
                    <a:pt x="63120" y="48931"/>
                    <a:pt x="71373" y="40711"/>
                    <a:pt x="71373" y="30598"/>
                  </a:cubicBezTo>
                  <a:lnTo>
                    <a:pt x="71373" y="6133"/>
                  </a:lnTo>
                  <a:cubicBezTo>
                    <a:pt x="71373" y="2741"/>
                    <a:pt x="68633" y="1"/>
                    <a:pt x="652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55"/>
            <p:cNvSpPr/>
            <p:nvPr/>
          </p:nvSpPr>
          <p:spPr>
            <a:xfrm>
              <a:off x="2016700" y="3907850"/>
              <a:ext cx="1325225" cy="1549750"/>
            </a:xfrm>
            <a:custGeom>
              <a:avLst/>
              <a:gdLst/>
              <a:ahLst/>
              <a:cxnLst/>
              <a:rect l="l" t="t" r="r" b="b"/>
              <a:pathLst>
                <a:path w="53009" h="61990" extrusionOk="0">
                  <a:moveTo>
                    <a:pt x="6101" y="0"/>
                  </a:moveTo>
                  <a:cubicBezTo>
                    <a:pt x="2708" y="0"/>
                    <a:pt x="1" y="2740"/>
                    <a:pt x="1" y="6133"/>
                  </a:cubicBezTo>
                  <a:lnTo>
                    <a:pt x="1" y="55878"/>
                  </a:lnTo>
                  <a:cubicBezTo>
                    <a:pt x="1" y="57901"/>
                    <a:pt x="980" y="59793"/>
                    <a:pt x="2676" y="60934"/>
                  </a:cubicBezTo>
                  <a:cubicBezTo>
                    <a:pt x="3693" y="61633"/>
                    <a:pt x="4894" y="61989"/>
                    <a:pt x="6106" y="61989"/>
                  </a:cubicBezTo>
                  <a:cubicBezTo>
                    <a:pt x="6875" y="61989"/>
                    <a:pt x="7649" y="61845"/>
                    <a:pt x="8384" y="61554"/>
                  </a:cubicBezTo>
                  <a:lnTo>
                    <a:pt x="26488" y="54280"/>
                  </a:lnTo>
                  <a:lnTo>
                    <a:pt x="44592" y="61554"/>
                  </a:lnTo>
                  <a:cubicBezTo>
                    <a:pt x="45327" y="61845"/>
                    <a:pt x="46101" y="61989"/>
                    <a:pt x="46871" y="61989"/>
                  </a:cubicBezTo>
                  <a:cubicBezTo>
                    <a:pt x="48083" y="61989"/>
                    <a:pt x="49283" y="61633"/>
                    <a:pt x="50301" y="60934"/>
                  </a:cubicBezTo>
                  <a:cubicBezTo>
                    <a:pt x="51997" y="59793"/>
                    <a:pt x="53008" y="57901"/>
                    <a:pt x="53008" y="55878"/>
                  </a:cubicBezTo>
                  <a:lnTo>
                    <a:pt x="53008" y="6133"/>
                  </a:lnTo>
                  <a:cubicBezTo>
                    <a:pt x="53008" y="2740"/>
                    <a:pt x="50268" y="0"/>
                    <a:pt x="468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55"/>
            <p:cNvSpPr/>
            <p:nvPr/>
          </p:nvSpPr>
          <p:spPr>
            <a:xfrm>
              <a:off x="2678900" y="3907850"/>
              <a:ext cx="663025" cy="1549750"/>
            </a:xfrm>
            <a:custGeom>
              <a:avLst/>
              <a:gdLst/>
              <a:ahLst/>
              <a:cxnLst/>
              <a:rect l="l" t="t" r="r" b="b"/>
              <a:pathLst>
                <a:path w="26521" h="61990" extrusionOk="0">
                  <a:moveTo>
                    <a:pt x="0" y="0"/>
                  </a:moveTo>
                  <a:lnTo>
                    <a:pt x="0" y="54280"/>
                  </a:lnTo>
                  <a:lnTo>
                    <a:pt x="18104" y="61554"/>
                  </a:lnTo>
                  <a:cubicBezTo>
                    <a:pt x="18839" y="61845"/>
                    <a:pt x="19613" y="61989"/>
                    <a:pt x="20383" y="61989"/>
                  </a:cubicBezTo>
                  <a:cubicBezTo>
                    <a:pt x="21595" y="61989"/>
                    <a:pt x="22795" y="61633"/>
                    <a:pt x="23813" y="60934"/>
                  </a:cubicBezTo>
                  <a:cubicBezTo>
                    <a:pt x="25509" y="59793"/>
                    <a:pt x="26520" y="57901"/>
                    <a:pt x="26520" y="55878"/>
                  </a:cubicBezTo>
                  <a:lnTo>
                    <a:pt x="26520" y="6133"/>
                  </a:lnTo>
                  <a:cubicBezTo>
                    <a:pt x="26520" y="2740"/>
                    <a:pt x="23780" y="0"/>
                    <a:pt x="203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55"/>
            <p:cNvSpPr/>
            <p:nvPr/>
          </p:nvSpPr>
          <p:spPr>
            <a:xfrm>
              <a:off x="2016700" y="238125"/>
              <a:ext cx="3567825" cy="3975550"/>
            </a:xfrm>
            <a:custGeom>
              <a:avLst/>
              <a:gdLst/>
              <a:ahLst/>
              <a:cxnLst/>
              <a:rect l="l" t="t" r="r" b="b"/>
              <a:pathLst>
                <a:path w="142713" h="159022" extrusionOk="0">
                  <a:moveTo>
                    <a:pt x="6101" y="0"/>
                  </a:moveTo>
                  <a:cubicBezTo>
                    <a:pt x="2708" y="0"/>
                    <a:pt x="1" y="2740"/>
                    <a:pt x="1" y="6133"/>
                  </a:cubicBezTo>
                  <a:lnTo>
                    <a:pt x="1" y="152922"/>
                  </a:lnTo>
                  <a:cubicBezTo>
                    <a:pt x="1" y="156282"/>
                    <a:pt x="2708" y="159022"/>
                    <a:pt x="6101" y="159022"/>
                  </a:cubicBezTo>
                  <a:lnTo>
                    <a:pt x="124348" y="159022"/>
                  </a:lnTo>
                  <a:cubicBezTo>
                    <a:pt x="134460" y="159022"/>
                    <a:pt x="142713" y="150802"/>
                    <a:pt x="142713" y="140689"/>
                  </a:cubicBezTo>
                  <a:lnTo>
                    <a:pt x="142713" y="18365"/>
                  </a:lnTo>
                  <a:cubicBezTo>
                    <a:pt x="142713" y="8220"/>
                    <a:pt x="134460" y="0"/>
                    <a:pt x="1243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55"/>
            <p:cNvSpPr/>
            <p:nvPr/>
          </p:nvSpPr>
          <p:spPr>
            <a:xfrm>
              <a:off x="3800200" y="238125"/>
              <a:ext cx="1784325" cy="3975550"/>
            </a:xfrm>
            <a:custGeom>
              <a:avLst/>
              <a:gdLst/>
              <a:ahLst/>
              <a:cxnLst/>
              <a:rect l="l" t="t" r="r" b="b"/>
              <a:pathLst>
                <a:path w="71373" h="159022" extrusionOk="0">
                  <a:moveTo>
                    <a:pt x="1" y="0"/>
                  </a:moveTo>
                  <a:lnTo>
                    <a:pt x="1" y="159022"/>
                  </a:lnTo>
                  <a:lnTo>
                    <a:pt x="53008" y="159022"/>
                  </a:lnTo>
                  <a:cubicBezTo>
                    <a:pt x="63120" y="159022"/>
                    <a:pt x="71373" y="150802"/>
                    <a:pt x="71373" y="140689"/>
                  </a:cubicBezTo>
                  <a:lnTo>
                    <a:pt x="71373" y="18365"/>
                  </a:lnTo>
                  <a:cubicBezTo>
                    <a:pt x="71373" y="8220"/>
                    <a:pt x="63120" y="0"/>
                    <a:pt x="530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55"/>
            <p:cNvSpPr/>
            <p:nvPr/>
          </p:nvSpPr>
          <p:spPr>
            <a:xfrm>
              <a:off x="2756375" y="1175125"/>
              <a:ext cx="2087675" cy="2101550"/>
            </a:xfrm>
            <a:custGeom>
              <a:avLst/>
              <a:gdLst/>
              <a:ahLst/>
              <a:cxnLst/>
              <a:rect l="l" t="t" r="r" b="b"/>
              <a:pathLst>
                <a:path w="83507" h="84062" extrusionOk="0">
                  <a:moveTo>
                    <a:pt x="15658" y="0"/>
                  </a:moveTo>
                  <a:cubicBezTo>
                    <a:pt x="13831" y="0"/>
                    <a:pt x="12069" y="848"/>
                    <a:pt x="10928" y="2251"/>
                  </a:cubicBezTo>
                  <a:cubicBezTo>
                    <a:pt x="9753" y="3686"/>
                    <a:pt x="9297" y="5546"/>
                    <a:pt x="9688" y="7372"/>
                  </a:cubicBezTo>
                  <a:lnTo>
                    <a:pt x="12233" y="19768"/>
                  </a:lnTo>
                  <a:cubicBezTo>
                    <a:pt x="10471" y="21660"/>
                    <a:pt x="7307" y="24889"/>
                    <a:pt x="2251" y="29489"/>
                  </a:cubicBezTo>
                  <a:cubicBezTo>
                    <a:pt x="718" y="30891"/>
                    <a:pt x="0" y="32946"/>
                    <a:pt x="326" y="35001"/>
                  </a:cubicBezTo>
                  <a:cubicBezTo>
                    <a:pt x="5872" y="69220"/>
                    <a:pt x="38035" y="83018"/>
                    <a:pt x="39405" y="83572"/>
                  </a:cubicBezTo>
                  <a:cubicBezTo>
                    <a:pt x="40155" y="83899"/>
                    <a:pt x="40954" y="84062"/>
                    <a:pt x="41754" y="84062"/>
                  </a:cubicBezTo>
                  <a:cubicBezTo>
                    <a:pt x="42553" y="84062"/>
                    <a:pt x="43352" y="83899"/>
                    <a:pt x="44102" y="83572"/>
                  </a:cubicBezTo>
                  <a:cubicBezTo>
                    <a:pt x="45472" y="83018"/>
                    <a:pt x="77635" y="69220"/>
                    <a:pt x="83181" y="35001"/>
                  </a:cubicBezTo>
                  <a:cubicBezTo>
                    <a:pt x="83507" y="32946"/>
                    <a:pt x="82789" y="30891"/>
                    <a:pt x="81256" y="29489"/>
                  </a:cubicBezTo>
                  <a:cubicBezTo>
                    <a:pt x="76200" y="24889"/>
                    <a:pt x="73036" y="21660"/>
                    <a:pt x="71275" y="19768"/>
                  </a:cubicBezTo>
                  <a:lnTo>
                    <a:pt x="73819" y="7372"/>
                  </a:lnTo>
                  <a:cubicBezTo>
                    <a:pt x="74210" y="5546"/>
                    <a:pt x="73754" y="3686"/>
                    <a:pt x="72579" y="2251"/>
                  </a:cubicBezTo>
                  <a:cubicBezTo>
                    <a:pt x="71438" y="848"/>
                    <a:pt x="69676" y="0"/>
                    <a:pt x="678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55"/>
            <p:cNvSpPr/>
            <p:nvPr/>
          </p:nvSpPr>
          <p:spPr>
            <a:xfrm>
              <a:off x="3800200" y="1175125"/>
              <a:ext cx="1043850" cy="2101550"/>
            </a:xfrm>
            <a:custGeom>
              <a:avLst/>
              <a:gdLst/>
              <a:ahLst/>
              <a:cxnLst/>
              <a:rect l="l" t="t" r="r" b="b"/>
              <a:pathLst>
                <a:path w="41754" h="84062" extrusionOk="0">
                  <a:moveTo>
                    <a:pt x="1" y="0"/>
                  </a:moveTo>
                  <a:lnTo>
                    <a:pt x="1" y="84062"/>
                  </a:lnTo>
                  <a:cubicBezTo>
                    <a:pt x="816" y="84062"/>
                    <a:pt x="1599" y="83899"/>
                    <a:pt x="2349" y="83572"/>
                  </a:cubicBezTo>
                  <a:cubicBezTo>
                    <a:pt x="3719" y="83018"/>
                    <a:pt x="35882" y="69220"/>
                    <a:pt x="41428" y="35001"/>
                  </a:cubicBezTo>
                  <a:cubicBezTo>
                    <a:pt x="41754" y="32946"/>
                    <a:pt x="41036" y="30891"/>
                    <a:pt x="39503" y="29489"/>
                  </a:cubicBezTo>
                  <a:cubicBezTo>
                    <a:pt x="34447" y="24889"/>
                    <a:pt x="31283" y="21660"/>
                    <a:pt x="29522" y="19768"/>
                  </a:cubicBezTo>
                  <a:lnTo>
                    <a:pt x="32066" y="7372"/>
                  </a:lnTo>
                  <a:cubicBezTo>
                    <a:pt x="32457" y="5546"/>
                    <a:pt x="32001" y="3686"/>
                    <a:pt x="30826" y="2251"/>
                  </a:cubicBezTo>
                  <a:cubicBezTo>
                    <a:pt x="29685" y="848"/>
                    <a:pt x="27923" y="0"/>
                    <a:pt x="260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52" name="Google Shape;1052;p55"/>
          <p:cNvGrpSpPr/>
          <p:nvPr/>
        </p:nvGrpSpPr>
        <p:grpSpPr>
          <a:xfrm>
            <a:off x="6439800" y="3313449"/>
            <a:ext cx="424843" cy="389660"/>
            <a:chOff x="1190625" y="454225"/>
            <a:chExt cx="5219200" cy="4786975"/>
          </a:xfrm>
        </p:grpSpPr>
        <p:sp>
          <p:nvSpPr>
            <p:cNvPr id="1053" name="Google Shape;1053;p55"/>
            <p:cNvSpPr/>
            <p:nvPr/>
          </p:nvSpPr>
          <p:spPr>
            <a:xfrm>
              <a:off x="2509275" y="454225"/>
              <a:ext cx="2581875" cy="1116775"/>
            </a:xfrm>
            <a:custGeom>
              <a:avLst/>
              <a:gdLst/>
              <a:ahLst/>
              <a:cxnLst/>
              <a:rect l="l" t="t" r="r" b="b"/>
              <a:pathLst>
                <a:path w="103275" h="44671" extrusionOk="0">
                  <a:moveTo>
                    <a:pt x="51638" y="0"/>
                  </a:moveTo>
                  <a:cubicBezTo>
                    <a:pt x="43972" y="0"/>
                    <a:pt x="36600" y="2871"/>
                    <a:pt x="30957" y="8057"/>
                  </a:cubicBezTo>
                  <a:lnTo>
                    <a:pt x="2643" y="34055"/>
                  </a:lnTo>
                  <a:cubicBezTo>
                    <a:pt x="163" y="36339"/>
                    <a:pt x="0" y="40221"/>
                    <a:pt x="2284" y="42700"/>
                  </a:cubicBezTo>
                  <a:cubicBezTo>
                    <a:pt x="3488" y="44007"/>
                    <a:pt x="5137" y="44670"/>
                    <a:pt x="6790" y="44670"/>
                  </a:cubicBezTo>
                  <a:cubicBezTo>
                    <a:pt x="8271" y="44670"/>
                    <a:pt x="9756" y="44138"/>
                    <a:pt x="10928" y="43058"/>
                  </a:cubicBezTo>
                  <a:lnTo>
                    <a:pt x="39242" y="17093"/>
                  </a:lnTo>
                  <a:cubicBezTo>
                    <a:pt x="42765" y="13831"/>
                    <a:pt x="47201" y="12200"/>
                    <a:pt x="51638" y="12200"/>
                  </a:cubicBezTo>
                  <a:cubicBezTo>
                    <a:pt x="56074" y="12200"/>
                    <a:pt x="60510" y="13831"/>
                    <a:pt x="64033" y="17093"/>
                  </a:cubicBezTo>
                  <a:lnTo>
                    <a:pt x="92347" y="43058"/>
                  </a:lnTo>
                  <a:cubicBezTo>
                    <a:pt x="93519" y="44138"/>
                    <a:pt x="95004" y="44670"/>
                    <a:pt x="96485" y="44670"/>
                  </a:cubicBezTo>
                  <a:cubicBezTo>
                    <a:pt x="98138" y="44670"/>
                    <a:pt x="99787" y="44007"/>
                    <a:pt x="100991" y="42700"/>
                  </a:cubicBezTo>
                  <a:cubicBezTo>
                    <a:pt x="103275" y="40221"/>
                    <a:pt x="103112" y="36339"/>
                    <a:pt x="100633" y="34055"/>
                  </a:cubicBezTo>
                  <a:lnTo>
                    <a:pt x="72319" y="8057"/>
                  </a:lnTo>
                  <a:cubicBezTo>
                    <a:pt x="66675" y="2871"/>
                    <a:pt x="59303" y="0"/>
                    <a:pt x="516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55"/>
            <p:cNvSpPr/>
            <p:nvPr/>
          </p:nvSpPr>
          <p:spPr>
            <a:xfrm>
              <a:off x="3800200" y="454225"/>
              <a:ext cx="1290950" cy="1116775"/>
            </a:xfrm>
            <a:custGeom>
              <a:avLst/>
              <a:gdLst/>
              <a:ahLst/>
              <a:cxnLst/>
              <a:rect l="l" t="t" r="r" b="b"/>
              <a:pathLst>
                <a:path w="51638" h="44671" extrusionOk="0">
                  <a:moveTo>
                    <a:pt x="1" y="0"/>
                  </a:moveTo>
                  <a:lnTo>
                    <a:pt x="1" y="12200"/>
                  </a:lnTo>
                  <a:cubicBezTo>
                    <a:pt x="4437" y="12200"/>
                    <a:pt x="8873" y="13831"/>
                    <a:pt x="12396" y="17093"/>
                  </a:cubicBezTo>
                  <a:lnTo>
                    <a:pt x="40710" y="43058"/>
                  </a:lnTo>
                  <a:cubicBezTo>
                    <a:pt x="41882" y="44138"/>
                    <a:pt x="43367" y="44670"/>
                    <a:pt x="44848" y="44670"/>
                  </a:cubicBezTo>
                  <a:cubicBezTo>
                    <a:pt x="46501" y="44670"/>
                    <a:pt x="48150" y="44007"/>
                    <a:pt x="49354" y="42700"/>
                  </a:cubicBezTo>
                  <a:cubicBezTo>
                    <a:pt x="51638" y="40221"/>
                    <a:pt x="51475" y="36339"/>
                    <a:pt x="48996" y="34055"/>
                  </a:cubicBezTo>
                  <a:lnTo>
                    <a:pt x="20682" y="8057"/>
                  </a:lnTo>
                  <a:cubicBezTo>
                    <a:pt x="15038" y="2871"/>
                    <a:pt x="7666" y="0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55"/>
            <p:cNvSpPr/>
            <p:nvPr/>
          </p:nvSpPr>
          <p:spPr>
            <a:xfrm>
              <a:off x="1190625" y="1265650"/>
              <a:ext cx="5219200" cy="3975550"/>
            </a:xfrm>
            <a:custGeom>
              <a:avLst/>
              <a:gdLst/>
              <a:ahLst/>
              <a:cxnLst/>
              <a:rect l="l" t="t" r="r" b="b"/>
              <a:pathLst>
                <a:path w="208768" h="159022" extrusionOk="0">
                  <a:moveTo>
                    <a:pt x="6133" y="0"/>
                  </a:moveTo>
                  <a:cubicBezTo>
                    <a:pt x="2740" y="0"/>
                    <a:pt x="0" y="2740"/>
                    <a:pt x="0" y="6100"/>
                  </a:cubicBezTo>
                  <a:lnTo>
                    <a:pt x="0" y="152889"/>
                  </a:lnTo>
                  <a:cubicBezTo>
                    <a:pt x="0" y="156282"/>
                    <a:pt x="2740" y="159022"/>
                    <a:pt x="6133" y="159022"/>
                  </a:cubicBezTo>
                  <a:lnTo>
                    <a:pt x="202667" y="159022"/>
                  </a:lnTo>
                  <a:cubicBezTo>
                    <a:pt x="206027" y="159022"/>
                    <a:pt x="208767" y="156282"/>
                    <a:pt x="208767" y="152889"/>
                  </a:cubicBezTo>
                  <a:lnTo>
                    <a:pt x="208767" y="6100"/>
                  </a:lnTo>
                  <a:cubicBezTo>
                    <a:pt x="208767" y="2740"/>
                    <a:pt x="206027" y="0"/>
                    <a:pt x="2026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55"/>
            <p:cNvSpPr/>
            <p:nvPr/>
          </p:nvSpPr>
          <p:spPr>
            <a:xfrm>
              <a:off x="3800200" y="1265650"/>
              <a:ext cx="2609625" cy="3975550"/>
            </a:xfrm>
            <a:custGeom>
              <a:avLst/>
              <a:gdLst/>
              <a:ahLst/>
              <a:cxnLst/>
              <a:rect l="l" t="t" r="r" b="b"/>
              <a:pathLst>
                <a:path w="104385" h="159022" extrusionOk="0">
                  <a:moveTo>
                    <a:pt x="1" y="0"/>
                  </a:moveTo>
                  <a:lnTo>
                    <a:pt x="1" y="159022"/>
                  </a:lnTo>
                  <a:lnTo>
                    <a:pt x="98284" y="159022"/>
                  </a:lnTo>
                  <a:cubicBezTo>
                    <a:pt x="101644" y="159022"/>
                    <a:pt x="104384" y="156282"/>
                    <a:pt x="104384" y="152889"/>
                  </a:cubicBezTo>
                  <a:lnTo>
                    <a:pt x="104384" y="6100"/>
                  </a:lnTo>
                  <a:cubicBezTo>
                    <a:pt x="104384" y="2740"/>
                    <a:pt x="101644" y="0"/>
                    <a:pt x="9828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55"/>
            <p:cNvSpPr/>
            <p:nvPr/>
          </p:nvSpPr>
          <p:spPr>
            <a:xfrm>
              <a:off x="1190625" y="1265650"/>
              <a:ext cx="5219200" cy="2889725"/>
            </a:xfrm>
            <a:custGeom>
              <a:avLst/>
              <a:gdLst/>
              <a:ahLst/>
              <a:cxnLst/>
              <a:rect l="l" t="t" r="r" b="b"/>
              <a:pathLst>
                <a:path w="208768" h="115589" extrusionOk="0">
                  <a:moveTo>
                    <a:pt x="6133" y="0"/>
                  </a:moveTo>
                  <a:cubicBezTo>
                    <a:pt x="2740" y="0"/>
                    <a:pt x="0" y="2740"/>
                    <a:pt x="0" y="6100"/>
                  </a:cubicBezTo>
                  <a:lnTo>
                    <a:pt x="0" y="56922"/>
                  </a:lnTo>
                  <a:lnTo>
                    <a:pt x="28640" y="99393"/>
                  </a:lnTo>
                  <a:cubicBezTo>
                    <a:pt x="29260" y="100306"/>
                    <a:pt x="30141" y="101056"/>
                    <a:pt x="31185" y="101546"/>
                  </a:cubicBezTo>
                  <a:cubicBezTo>
                    <a:pt x="47136" y="108755"/>
                    <a:pt x="64685" y="113485"/>
                    <a:pt x="83311" y="115540"/>
                  </a:cubicBezTo>
                  <a:cubicBezTo>
                    <a:pt x="83605" y="115572"/>
                    <a:pt x="94027" y="115589"/>
                    <a:pt x="104432" y="115589"/>
                  </a:cubicBezTo>
                  <a:cubicBezTo>
                    <a:pt x="114838" y="115589"/>
                    <a:pt x="125228" y="115572"/>
                    <a:pt x="125456" y="115540"/>
                  </a:cubicBezTo>
                  <a:cubicBezTo>
                    <a:pt x="144082" y="113485"/>
                    <a:pt x="161631" y="108755"/>
                    <a:pt x="177583" y="101546"/>
                  </a:cubicBezTo>
                  <a:cubicBezTo>
                    <a:pt x="178626" y="101056"/>
                    <a:pt x="179507" y="100306"/>
                    <a:pt x="180127" y="99393"/>
                  </a:cubicBezTo>
                  <a:lnTo>
                    <a:pt x="208767" y="56922"/>
                  </a:lnTo>
                  <a:lnTo>
                    <a:pt x="208767" y="6100"/>
                  </a:lnTo>
                  <a:cubicBezTo>
                    <a:pt x="208767" y="2740"/>
                    <a:pt x="206027" y="0"/>
                    <a:pt x="2026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55"/>
            <p:cNvSpPr/>
            <p:nvPr/>
          </p:nvSpPr>
          <p:spPr>
            <a:xfrm>
              <a:off x="3800200" y="1265650"/>
              <a:ext cx="2609625" cy="2889325"/>
            </a:xfrm>
            <a:custGeom>
              <a:avLst/>
              <a:gdLst/>
              <a:ahLst/>
              <a:cxnLst/>
              <a:rect l="l" t="t" r="r" b="b"/>
              <a:pathLst>
                <a:path w="104385" h="115573" extrusionOk="0">
                  <a:moveTo>
                    <a:pt x="1" y="0"/>
                  </a:moveTo>
                  <a:lnTo>
                    <a:pt x="1" y="115572"/>
                  </a:lnTo>
                  <a:cubicBezTo>
                    <a:pt x="10406" y="115572"/>
                    <a:pt x="20845" y="115572"/>
                    <a:pt x="21073" y="115540"/>
                  </a:cubicBezTo>
                  <a:cubicBezTo>
                    <a:pt x="39699" y="113485"/>
                    <a:pt x="57248" y="108755"/>
                    <a:pt x="73200" y="101546"/>
                  </a:cubicBezTo>
                  <a:cubicBezTo>
                    <a:pt x="74243" y="101056"/>
                    <a:pt x="75124" y="100306"/>
                    <a:pt x="75744" y="99393"/>
                  </a:cubicBezTo>
                  <a:lnTo>
                    <a:pt x="104384" y="56922"/>
                  </a:lnTo>
                  <a:lnTo>
                    <a:pt x="104384" y="6100"/>
                  </a:lnTo>
                  <a:cubicBezTo>
                    <a:pt x="104384" y="2740"/>
                    <a:pt x="101644" y="0"/>
                    <a:pt x="982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55"/>
            <p:cNvSpPr/>
            <p:nvPr/>
          </p:nvSpPr>
          <p:spPr>
            <a:xfrm>
              <a:off x="3138025" y="3304375"/>
              <a:ext cx="1325200" cy="1325200"/>
            </a:xfrm>
            <a:custGeom>
              <a:avLst/>
              <a:gdLst/>
              <a:ahLst/>
              <a:cxnLst/>
              <a:rect l="l" t="t" r="r" b="b"/>
              <a:pathLst>
                <a:path w="53008" h="53008" extrusionOk="0">
                  <a:moveTo>
                    <a:pt x="6100" y="1"/>
                  </a:moveTo>
                  <a:cubicBezTo>
                    <a:pt x="2708" y="1"/>
                    <a:pt x="0" y="2741"/>
                    <a:pt x="0" y="6101"/>
                  </a:cubicBezTo>
                  <a:lnTo>
                    <a:pt x="0" y="46875"/>
                  </a:lnTo>
                  <a:cubicBezTo>
                    <a:pt x="0" y="50268"/>
                    <a:pt x="2708" y="53008"/>
                    <a:pt x="6100" y="53008"/>
                  </a:cubicBezTo>
                  <a:lnTo>
                    <a:pt x="46875" y="53008"/>
                  </a:lnTo>
                  <a:cubicBezTo>
                    <a:pt x="50267" y="53008"/>
                    <a:pt x="53008" y="50268"/>
                    <a:pt x="53008" y="46875"/>
                  </a:cubicBezTo>
                  <a:lnTo>
                    <a:pt x="53008" y="6101"/>
                  </a:lnTo>
                  <a:cubicBezTo>
                    <a:pt x="53008" y="2741"/>
                    <a:pt x="50267" y="1"/>
                    <a:pt x="468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55"/>
            <p:cNvSpPr/>
            <p:nvPr/>
          </p:nvSpPr>
          <p:spPr>
            <a:xfrm>
              <a:off x="3800200" y="3304375"/>
              <a:ext cx="663025" cy="1325200"/>
            </a:xfrm>
            <a:custGeom>
              <a:avLst/>
              <a:gdLst/>
              <a:ahLst/>
              <a:cxnLst/>
              <a:rect l="l" t="t" r="r" b="b"/>
              <a:pathLst>
                <a:path w="26521" h="53008" extrusionOk="0">
                  <a:moveTo>
                    <a:pt x="1" y="1"/>
                  </a:moveTo>
                  <a:lnTo>
                    <a:pt x="1" y="53008"/>
                  </a:lnTo>
                  <a:lnTo>
                    <a:pt x="20388" y="53008"/>
                  </a:lnTo>
                  <a:cubicBezTo>
                    <a:pt x="23780" y="53008"/>
                    <a:pt x="26521" y="50268"/>
                    <a:pt x="26521" y="46875"/>
                  </a:cubicBezTo>
                  <a:lnTo>
                    <a:pt x="26521" y="6101"/>
                  </a:lnTo>
                  <a:cubicBezTo>
                    <a:pt x="26521" y="2741"/>
                    <a:pt x="23780" y="1"/>
                    <a:pt x="203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55"/>
            <p:cNvSpPr/>
            <p:nvPr/>
          </p:nvSpPr>
          <p:spPr>
            <a:xfrm>
              <a:off x="3596325" y="3762700"/>
              <a:ext cx="407775" cy="407750"/>
            </a:xfrm>
            <a:custGeom>
              <a:avLst/>
              <a:gdLst/>
              <a:ahLst/>
              <a:cxnLst/>
              <a:rect l="l" t="t" r="r" b="b"/>
              <a:pathLst>
                <a:path w="16311" h="16310" extrusionOk="0">
                  <a:moveTo>
                    <a:pt x="8156" y="0"/>
                  </a:moveTo>
                  <a:cubicBezTo>
                    <a:pt x="3654" y="0"/>
                    <a:pt x="1" y="3653"/>
                    <a:pt x="1" y="8155"/>
                  </a:cubicBezTo>
                  <a:cubicBezTo>
                    <a:pt x="1" y="12657"/>
                    <a:pt x="3654" y="16310"/>
                    <a:pt x="8156" y="16310"/>
                  </a:cubicBezTo>
                  <a:cubicBezTo>
                    <a:pt x="12657" y="16310"/>
                    <a:pt x="16311" y="12657"/>
                    <a:pt x="16311" y="8155"/>
                  </a:cubicBezTo>
                  <a:cubicBezTo>
                    <a:pt x="16311" y="3653"/>
                    <a:pt x="12657" y="0"/>
                    <a:pt x="81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55"/>
            <p:cNvSpPr/>
            <p:nvPr/>
          </p:nvSpPr>
          <p:spPr>
            <a:xfrm>
              <a:off x="3800200" y="3762700"/>
              <a:ext cx="203900" cy="407750"/>
            </a:xfrm>
            <a:custGeom>
              <a:avLst/>
              <a:gdLst/>
              <a:ahLst/>
              <a:cxnLst/>
              <a:rect l="l" t="t" r="r" b="b"/>
              <a:pathLst>
                <a:path w="8156" h="16310" extrusionOk="0">
                  <a:moveTo>
                    <a:pt x="1" y="0"/>
                  </a:moveTo>
                  <a:lnTo>
                    <a:pt x="1" y="16310"/>
                  </a:lnTo>
                  <a:cubicBezTo>
                    <a:pt x="4502" y="16310"/>
                    <a:pt x="8156" y="12657"/>
                    <a:pt x="8156" y="8155"/>
                  </a:cubicBezTo>
                  <a:cubicBezTo>
                    <a:pt x="8156" y="3653"/>
                    <a:pt x="4502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3" name="Google Shape;1063;p55"/>
          <p:cNvGrpSpPr/>
          <p:nvPr/>
        </p:nvGrpSpPr>
        <p:grpSpPr>
          <a:xfrm>
            <a:off x="6482118" y="2652383"/>
            <a:ext cx="340207" cy="424843"/>
            <a:chOff x="1710900" y="238125"/>
            <a:chExt cx="4179450" cy="5219200"/>
          </a:xfrm>
        </p:grpSpPr>
        <p:sp>
          <p:nvSpPr>
            <p:cNvPr id="1064" name="Google Shape;1064;p55"/>
            <p:cNvSpPr/>
            <p:nvPr/>
          </p:nvSpPr>
          <p:spPr>
            <a:xfrm>
              <a:off x="1710900" y="238125"/>
              <a:ext cx="4179450" cy="5219200"/>
            </a:xfrm>
            <a:custGeom>
              <a:avLst/>
              <a:gdLst/>
              <a:ahLst/>
              <a:cxnLst/>
              <a:rect l="l" t="t" r="r" b="b"/>
              <a:pathLst>
                <a:path w="167178" h="208768" extrusionOk="0">
                  <a:moveTo>
                    <a:pt x="6100" y="0"/>
                  </a:moveTo>
                  <a:cubicBezTo>
                    <a:pt x="2708" y="0"/>
                    <a:pt x="0" y="2740"/>
                    <a:pt x="0" y="6133"/>
                  </a:cubicBezTo>
                  <a:lnTo>
                    <a:pt x="0" y="202667"/>
                  </a:lnTo>
                  <a:cubicBezTo>
                    <a:pt x="0" y="206027"/>
                    <a:pt x="2708" y="208767"/>
                    <a:pt x="6100" y="208767"/>
                  </a:cubicBezTo>
                  <a:lnTo>
                    <a:pt x="161045" y="208767"/>
                  </a:lnTo>
                  <a:cubicBezTo>
                    <a:pt x="164437" y="208767"/>
                    <a:pt x="167177" y="206027"/>
                    <a:pt x="167177" y="202667"/>
                  </a:cubicBezTo>
                  <a:lnTo>
                    <a:pt x="167177" y="6133"/>
                  </a:lnTo>
                  <a:cubicBezTo>
                    <a:pt x="167177" y="2740"/>
                    <a:pt x="164437" y="0"/>
                    <a:pt x="161045" y="0"/>
                  </a:cubicBezTo>
                  <a:lnTo>
                    <a:pt x="134557" y="0"/>
                  </a:lnTo>
                  <a:cubicBezTo>
                    <a:pt x="131165" y="0"/>
                    <a:pt x="128425" y="2740"/>
                    <a:pt x="128425" y="6133"/>
                  </a:cubicBezTo>
                  <a:cubicBezTo>
                    <a:pt x="128425" y="10601"/>
                    <a:pt x="124771" y="14288"/>
                    <a:pt x="120270" y="14288"/>
                  </a:cubicBezTo>
                  <a:cubicBezTo>
                    <a:pt x="115768" y="14288"/>
                    <a:pt x="112115" y="10601"/>
                    <a:pt x="112115" y="6133"/>
                  </a:cubicBezTo>
                  <a:cubicBezTo>
                    <a:pt x="112115" y="2740"/>
                    <a:pt x="109375" y="0"/>
                    <a:pt x="106015" y="0"/>
                  </a:cubicBezTo>
                  <a:lnTo>
                    <a:pt x="61163" y="0"/>
                  </a:lnTo>
                  <a:cubicBezTo>
                    <a:pt x="57770" y="0"/>
                    <a:pt x="55030" y="2740"/>
                    <a:pt x="55030" y="6133"/>
                  </a:cubicBezTo>
                  <a:cubicBezTo>
                    <a:pt x="55030" y="10601"/>
                    <a:pt x="51377" y="14288"/>
                    <a:pt x="46875" y="14288"/>
                  </a:cubicBezTo>
                  <a:cubicBezTo>
                    <a:pt x="42374" y="14288"/>
                    <a:pt x="38720" y="10601"/>
                    <a:pt x="38720" y="6133"/>
                  </a:cubicBezTo>
                  <a:cubicBezTo>
                    <a:pt x="38720" y="2740"/>
                    <a:pt x="35980" y="0"/>
                    <a:pt x="326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55"/>
            <p:cNvSpPr/>
            <p:nvPr/>
          </p:nvSpPr>
          <p:spPr>
            <a:xfrm>
              <a:off x="3800200" y="238125"/>
              <a:ext cx="2090150" cy="5219200"/>
            </a:xfrm>
            <a:custGeom>
              <a:avLst/>
              <a:gdLst/>
              <a:ahLst/>
              <a:cxnLst/>
              <a:rect l="l" t="t" r="r" b="b"/>
              <a:pathLst>
                <a:path w="83606" h="208768" extrusionOk="0">
                  <a:moveTo>
                    <a:pt x="1" y="0"/>
                  </a:moveTo>
                  <a:lnTo>
                    <a:pt x="1" y="208767"/>
                  </a:lnTo>
                  <a:lnTo>
                    <a:pt x="77473" y="208767"/>
                  </a:lnTo>
                  <a:cubicBezTo>
                    <a:pt x="80865" y="208767"/>
                    <a:pt x="83605" y="206027"/>
                    <a:pt x="83605" y="202667"/>
                  </a:cubicBezTo>
                  <a:lnTo>
                    <a:pt x="83605" y="6133"/>
                  </a:lnTo>
                  <a:cubicBezTo>
                    <a:pt x="83605" y="2740"/>
                    <a:pt x="80865" y="0"/>
                    <a:pt x="77473" y="0"/>
                  </a:cubicBezTo>
                  <a:lnTo>
                    <a:pt x="50985" y="0"/>
                  </a:lnTo>
                  <a:cubicBezTo>
                    <a:pt x="47593" y="0"/>
                    <a:pt x="44853" y="2740"/>
                    <a:pt x="44853" y="6133"/>
                  </a:cubicBezTo>
                  <a:cubicBezTo>
                    <a:pt x="44853" y="10601"/>
                    <a:pt x="41199" y="14288"/>
                    <a:pt x="36698" y="14288"/>
                  </a:cubicBezTo>
                  <a:cubicBezTo>
                    <a:pt x="32196" y="14288"/>
                    <a:pt x="28543" y="10601"/>
                    <a:pt x="28543" y="6133"/>
                  </a:cubicBezTo>
                  <a:cubicBezTo>
                    <a:pt x="28543" y="2740"/>
                    <a:pt x="25803" y="0"/>
                    <a:pt x="224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55"/>
            <p:cNvSpPr/>
            <p:nvPr/>
          </p:nvSpPr>
          <p:spPr>
            <a:xfrm>
              <a:off x="2934150" y="1268075"/>
              <a:ext cx="1732950" cy="917475"/>
            </a:xfrm>
            <a:custGeom>
              <a:avLst/>
              <a:gdLst/>
              <a:ahLst/>
              <a:cxnLst/>
              <a:rect l="l" t="t" r="r" b="b"/>
              <a:pathLst>
                <a:path w="69318" h="36699" extrusionOk="0">
                  <a:moveTo>
                    <a:pt x="6100" y="1"/>
                  </a:moveTo>
                  <a:cubicBezTo>
                    <a:pt x="2708" y="1"/>
                    <a:pt x="0" y="2708"/>
                    <a:pt x="0" y="6101"/>
                  </a:cubicBezTo>
                  <a:lnTo>
                    <a:pt x="0" y="30566"/>
                  </a:lnTo>
                  <a:cubicBezTo>
                    <a:pt x="0" y="33958"/>
                    <a:pt x="2708" y="36698"/>
                    <a:pt x="6100" y="36698"/>
                  </a:cubicBezTo>
                  <a:lnTo>
                    <a:pt x="63185" y="36698"/>
                  </a:lnTo>
                  <a:cubicBezTo>
                    <a:pt x="66577" y="36698"/>
                    <a:pt x="69317" y="33958"/>
                    <a:pt x="69317" y="30566"/>
                  </a:cubicBezTo>
                  <a:lnTo>
                    <a:pt x="69317" y="6101"/>
                  </a:lnTo>
                  <a:cubicBezTo>
                    <a:pt x="69317" y="2708"/>
                    <a:pt x="66577" y="1"/>
                    <a:pt x="631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55"/>
            <p:cNvSpPr/>
            <p:nvPr/>
          </p:nvSpPr>
          <p:spPr>
            <a:xfrm>
              <a:off x="2475025" y="2745775"/>
              <a:ext cx="407775" cy="407775"/>
            </a:xfrm>
            <a:custGeom>
              <a:avLst/>
              <a:gdLst/>
              <a:ahLst/>
              <a:cxnLst/>
              <a:rect l="l" t="t" r="r" b="b"/>
              <a:pathLst>
                <a:path w="16311" h="16311" extrusionOk="0">
                  <a:moveTo>
                    <a:pt x="8155" y="0"/>
                  </a:moveTo>
                  <a:cubicBezTo>
                    <a:pt x="3654" y="0"/>
                    <a:pt x="0" y="3654"/>
                    <a:pt x="0" y="8155"/>
                  </a:cubicBezTo>
                  <a:cubicBezTo>
                    <a:pt x="0" y="12657"/>
                    <a:pt x="3654" y="16310"/>
                    <a:pt x="8155" y="16310"/>
                  </a:cubicBezTo>
                  <a:cubicBezTo>
                    <a:pt x="12657" y="16310"/>
                    <a:pt x="16310" y="12657"/>
                    <a:pt x="16310" y="8155"/>
                  </a:cubicBezTo>
                  <a:cubicBezTo>
                    <a:pt x="16310" y="3654"/>
                    <a:pt x="12657" y="0"/>
                    <a:pt x="815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55"/>
            <p:cNvSpPr/>
            <p:nvPr/>
          </p:nvSpPr>
          <p:spPr>
            <a:xfrm>
              <a:off x="3239950" y="2797150"/>
              <a:ext cx="1936825" cy="305825"/>
            </a:xfrm>
            <a:custGeom>
              <a:avLst/>
              <a:gdLst/>
              <a:ahLst/>
              <a:cxnLst/>
              <a:rect l="l" t="t" r="r" b="b"/>
              <a:pathLst>
                <a:path w="77473" h="12233" extrusionOk="0">
                  <a:moveTo>
                    <a:pt x="6101" y="0"/>
                  </a:moveTo>
                  <a:cubicBezTo>
                    <a:pt x="2708" y="0"/>
                    <a:pt x="1" y="2708"/>
                    <a:pt x="1" y="6100"/>
                  </a:cubicBezTo>
                  <a:cubicBezTo>
                    <a:pt x="1" y="9493"/>
                    <a:pt x="2708" y="12233"/>
                    <a:pt x="6101" y="12233"/>
                  </a:cubicBezTo>
                  <a:lnTo>
                    <a:pt x="71340" y="12233"/>
                  </a:lnTo>
                  <a:cubicBezTo>
                    <a:pt x="74733" y="12233"/>
                    <a:pt x="77473" y="9493"/>
                    <a:pt x="77473" y="6100"/>
                  </a:cubicBezTo>
                  <a:cubicBezTo>
                    <a:pt x="77473" y="2708"/>
                    <a:pt x="74733" y="0"/>
                    <a:pt x="713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55"/>
            <p:cNvSpPr/>
            <p:nvPr/>
          </p:nvSpPr>
          <p:spPr>
            <a:xfrm>
              <a:off x="2475025" y="3459325"/>
              <a:ext cx="407775" cy="407775"/>
            </a:xfrm>
            <a:custGeom>
              <a:avLst/>
              <a:gdLst/>
              <a:ahLst/>
              <a:cxnLst/>
              <a:rect l="l" t="t" r="r" b="b"/>
              <a:pathLst>
                <a:path w="16311" h="16311" extrusionOk="0">
                  <a:moveTo>
                    <a:pt x="8155" y="0"/>
                  </a:moveTo>
                  <a:cubicBezTo>
                    <a:pt x="3654" y="0"/>
                    <a:pt x="0" y="3654"/>
                    <a:pt x="0" y="8155"/>
                  </a:cubicBezTo>
                  <a:cubicBezTo>
                    <a:pt x="0" y="12657"/>
                    <a:pt x="3654" y="16310"/>
                    <a:pt x="8155" y="16310"/>
                  </a:cubicBezTo>
                  <a:cubicBezTo>
                    <a:pt x="12657" y="16310"/>
                    <a:pt x="16310" y="12657"/>
                    <a:pt x="16310" y="8155"/>
                  </a:cubicBezTo>
                  <a:cubicBezTo>
                    <a:pt x="16310" y="3654"/>
                    <a:pt x="12657" y="0"/>
                    <a:pt x="815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55"/>
            <p:cNvSpPr/>
            <p:nvPr/>
          </p:nvSpPr>
          <p:spPr>
            <a:xfrm>
              <a:off x="3239950" y="3510700"/>
              <a:ext cx="1936825" cy="305825"/>
            </a:xfrm>
            <a:custGeom>
              <a:avLst/>
              <a:gdLst/>
              <a:ahLst/>
              <a:cxnLst/>
              <a:rect l="l" t="t" r="r" b="b"/>
              <a:pathLst>
                <a:path w="77473" h="12233" extrusionOk="0">
                  <a:moveTo>
                    <a:pt x="6101" y="1"/>
                  </a:moveTo>
                  <a:cubicBezTo>
                    <a:pt x="2708" y="1"/>
                    <a:pt x="1" y="2708"/>
                    <a:pt x="1" y="6100"/>
                  </a:cubicBezTo>
                  <a:cubicBezTo>
                    <a:pt x="1" y="9493"/>
                    <a:pt x="2708" y="12233"/>
                    <a:pt x="6101" y="12233"/>
                  </a:cubicBezTo>
                  <a:lnTo>
                    <a:pt x="71340" y="12233"/>
                  </a:lnTo>
                  <a:cubicBezTo>
                    <a:pt x="74733" y="12233"/>
                    <a:pt x="77473" y="9493"/>
                    <a:pt x="77473" y="6100"/>
                  </a:cubicBezTo>
                  <a:cubicBezTo>
                    <a:pt x="77473" y="2708"/>
                    <a:pt x="74733" y="1"/>
                    <a:pt x="7134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55"/>
            <p:cNvSpPr/>
            <p:nvPr/>
          </p:nvSpPr>
          <p:spPr>
            <a:xfrm>
              <a:off x="2475025" y="4172875"/>
              <a:ext cx="407775" cy="407775"/>
            </a:xfrm>
            <a:custGeom>
              <a:avLst/>
              <a:gdLst/>
              <a:ahLst/>
              <a:cxnLst/>
              <a:rect l="l" t="t" r="r" b="b"/>
              <a:pathLst>
                <a:path w="16311" h="16311" extrusionOk="0">
                  <a:moveTo>
                    <a:pt x="8155" y="1"/>
                  </a:moveTo>
                  <a:cubicBezTo>
                    <a:pt x="3654" y="1"/>
                    <a:pt x="0" y="3654"/>
                    <a:pt x="0" y="8156"/>
                  </a:cubicBezTo>
                  <a:cubicBezTo>
                    <a:pt x="0" y="12657"/>
                    <a:pt x="3654" y="16311"/>
                    <a:pt x="8155" y="16311"/>
                  </a:cubicBezTo>
                  <a:cubicBezTo>
                    <a:pt x="12657" y="16311"/>
                    <a:pt x="16310" y="12657"/>
                    <a:pt x="16310" y="8156"/>
                  </a:cubicBezTo>
                  <a:cubicBezTo>
                    <a:pt x="16310" y="3654"/>
                    <a:pt x="12657" y="1"/>
                    <a:pt x="815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55"/>
            <p:cNvSpPr/>
            <p:nvPr/>
          </p:nvSpPr>
          <p:spPr>
            <a:xfrm>
              <a:off x="3239950" y="4224250"/>
              <a:ext cx="1936825" cy="305850"/>
            </a:xfrm>
            <a:custGeom>
              <a:avLst/>
              <a:gdLst/>
              <a:ahLst/>
              <a:cxnLst/>
              <a:rect l="l" t="t" r="r" b="b"/>
              <a:pathLst>
                <a:path w="77473" h="12234" extrusionOk="0">
                  <a:moveTo>
                    <a:pt x="6101" y="1"/>
                  </a:moveTo>
                  <a:cubicBezTo>
                    <a:pt x="2708" y="1"/>
                    <a:pt x="1" y="2708"/>
                    <a:pt x="1" y="6101"/>
                  </a:cubicBezTo>
                  <a:cubicBezTo>
                    <a:pt x="1" y="9493"/>
                    <a:pt x="2708" y="12233"/>
                    <a:pt x="6101" y="12233"/>
                  </a:cubicBezTo>
                  <a:lnTo>
                    <a:pt x="71340" y="12233"/>
                  </a:lnTo>
                  <a:cubicBezTo>
                    <a:pt x="74733" y="12233"/>
                    <a:pt x="77473" y="9493"/>
                    <a:pt x="77473" y="6101"/>
                  </a:cubicBezTo>
                  <a:cubicBezTo>
                    <a:pt x="77473" y="2708"/>
                    <a:pt x="74733" y="1"/>
                    <a:pt x="7134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55"/>
            <p:cNvSpPr/>
            <p:nvPr/>
          </p:nvSpPr>
          <p:spPr>
            <a:xfrm>
              <a:off x="3800200" y="1268075"/>
              <a:ext cx="866900" cy="917475"/>
            </a:xfrm>
            <a:custGeom>
              <a:avLst/>
              <a:gdLst/>
              <a:ahLst/>
              <a:cxnLst/>
              <a:rect l="l" t="t" r="r" b="b"/>
              <a:pathLst>
                <a:path w="34676" h="36699" extrusionOk="0">
                  <a:moveTo>
                    <a:pt x="1" y="1"/>
                  </a:moveTo>
                  <a:lnTo>
                    <a:pt x="1" y="36698"/>
                  </a:lnTo>
                  <a:lnTo>
                    <a:pt x="28543" y="36698"/>
                  </a:lnTo>
                  <a:cubicBezTo>
                    <a:pt x="31935" y="36698"/>
                    <a:pt x="34675" y="33958"/>
                    <a:pt x="34675" y="30566"/>
                  </a:cubicBezTo>
                  <a:lnTo>
                    <a:pt x="34675" y="6101"/>
                  </a:lnTo>
                  <a:cubicBezTo>
                    <a:pt x="34675" y="2708"/>
                    <a:pt x="31935" y="1"/>
                    <a:pt x="285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55"/>
            <p:cNvSpPr/>
            <p:nvPr/>
          </p:nvSpPr>
          <p:spPr>
            <a:xfrm>
              <a:off x="3800200" y="2797150"/>
              <a:ext cx="1376575" cy="305825"/>
            </a:xfrm>
            <a:custGeom>
              <a:avLst/>
              <a:gdLst/>
              <a:ahLst/>
              <a:cxnLst/>
              <a:rect l="l" t="t" r="r" b="b"/>
              <a:pathLst>
                <a:path w="55063" h="12233" extrusionOk="0">
                  <a:moveTo>
                    <a:pt x="1" y="0"/>
                  </a:moveTo>
                  <a:lnTo>
                    <a:pt x="1" y="12233"/>
                  </a:lnTo>
                  <a:lnTo>
                    <a:pt x="48930" y="12233"/>
                  </a:lnTo>
                  <a:cubicBezTo>
                    <a:pt x="52323" y="12233"/>
                    <a:pt x="55063" y="9493"/>
                    <a:pt x="55063" y="6100"/>
                  </a:cubicBezTo>
                  <a:cubicBezTo>
                    <a:pt x="55063" y="2708"/>
                    <a:pt x="52323" y="0"/>
                    <a:pt x="489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55"/>
            <p:cNvSpPr/>
            <p:nvPr/>
          </p:nvSpPr>
          <p:spPr>
            <a:xfrm>
              <a:off x="3800200" y="3510700"/>
              <a:ext cx="1376575" cy="305825"/>
            </a:xfrm>
            <a:custGeom>
              <a:avLst/>
              <a:gdLst/>
              <a:ahLst/>
              <a:cxnLst/>
              <a:rect l="l" t="t" r="r" b="b"/>
              <a:pathLst>
                <a:path w="55063" h="12233" extrusionOk="0">
                  <a:moveTo>
                    <a:pt x="1" y="1"/>
                  </a:moveTo>
                  <a:lnTo>
                    <a:pt x="1" y="12233"/>
                  </a:lnTo>
                  <a:lnTo>
                    <a:pt x="48930" y="12233"/>
                  </a:lnTo>
                  <a:cubicBezTo>
                    <a:pt x="52323" y="12233"/>
                    <a:pt x="55063" y="9493"/>
                    <a:pt x="55063" y="6100"/>
                  </a:cubicBezTo>
                  <a:cubicBezTo>
                    <a:pt x="55063" y="2708"/>
                    <a:pt x="52323" y="1"/>
                    <a:pt x="4893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55"/>
            <p:cNvSpPr/>
            <p:nvPr/>
          </p:nvSpPr>
          <p:spPr>
            <a:xfrm>
              <a:off x="3800200" y="4224250"/>
              <a:ext cx="1376575" cy="305850"/>
            </a:xfrm>
            <a:custGeom>
              <a:avLst/>
              <a:gdLst/>
              <a:ahLst/>
              <a:cxnLst/>
              <a:rect l="l" t="t" r="r" b="b"/>
              <a:pathLst>
                <a:path w="55063" h="12234" extrusionOk="0">
                  <a:moveTo>
                    <a:pt x="1" y="1"/>
                  </a:moveTo>
                  <a:lnTo>
                    <a:pt x="1" y="12233"/>
                  </a:lnTo>
                  <a:lnTo>
                    <a:pt x="48930" y="12233"/>
                  </a:lnTo>
                  <a:cubicBezTo>
                    <a:pt x="52323" y="12233"/>
                    <a:pt x="55063" y="9493"/>
                    <a:pt x="55063" y="6101"/>
                  </a:cubicBezTo>
                  <a:cubicBezTo>
                    <a:pt x="55063" y="2708"/>
                    <a:pt x="52323" y="1"/>
                    <a:pt x="4893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77" name="Google Shape;1077;p55"/>
          <p:cNvGrpSpPr/>
          <p:nvPr/>
        </p:nvGrpSpPr>
        <p:grpSpPr>
          <a:xfrm>
            <a:off x="5783399" y="2652383"/>
            <a:ext cx="290421" cy="424843"/>
            <a:chOff x="2016700" y="238125"/>
            <a:chExt cx="3567825" cy="5219200"/>
          </a:xfrm>
        </p:grpSpPr>
        <p:sp>
          <p:nvSpPr>
            <p:cNvPr id="1078" name="Google Shape;1078;p55"/>
            <p:cNvSpPr/>
            <p:nvPr/>
          </p:nvSpPr>
          <p:spPr>
            <a:xfrm>
              <a:off x="2417125" y="870125"/>
              <a:ext cx="2766175" cy="3955175"/>
            </a:xfrm>
            <a:custGeom>
              <a:avLst/>
              <a:gdLst/>
              <a:ahLst/>
              <a:cxnLst/>
              <a:rect l="l" t="t" r="r" b="b"/>
              <a:pathLst>
                <a:path w="110647" h="158207" extrusionOk="0">
                  <a:moveTo>
                    <a:pt x="6426" y="0"/>
                  </a:moveTo>
                  <a:cubicBezTo>
                    <a:pt x="4339" y="0"/>
                    <a:pt x="2382" y="1077"/>
                    <a:pt x="1272" y="2838"/>
                  </a:cubicBezTo>
                  <a:cubicBezTo>
                    <a:pt x="131" y="4600"/>
                    <a:pt x="0" y="6818"/>
                    <a:pt x="881" y="8710"/>
                  </a:cubicBezTo>
                  <a:lnTo>
                    <a:pt x="31935" y="74765"/>
                  </a:lnTo>
                  <a:cubicBezTo>
                    <a:pt x="33207" y="77538"/>
                    <a:pt x="33207" y="80669"/>
                    <a:pt x="31935" y="83442"/>
                  </a:cubicBezTo>
                  <a:lnTo>
                    <a:pt x="26944" y="94043"/>
                  </a:lnTo>
                  <a:lnTo>
                    <a:pt x="881" y="149497"/>
                  </a:lnTo>
                  <a:cubicBezTo>
                    <a:pt x="0" y="151389"/>
                    <a:pt x="131" y="153607"/>
                    <a:pt x="1272" y="155369"/>
                  </a:cubicBezTo>
                  <a:cubicBezTo>
                    <a:pt x="2382" y="157130"/>
                    <a:pt x="4339" y="158207"/>
                    <a:pt x="6426" y="158207"/>
                  </a:cubicBezTo>
                  <a:lnTo>
                    <a:pt x="104221" y="158207"/>
                  </a:lnTo>
                  <a:cubicBezTo>
                    <a:pt x="106308" y="158207"/>
                    <a:pt x="108266" y="157130"/>
                    <a:pt x="109375" y="155369"/>
                  </a:cubicBezTo>
                  <a:cubicBezTo>
                    <a:pt x="110516" y="153607"/>
                    <a:pt x="110647" y="151389"/>
                    <a:pt x="109766" y="149497"/>
                  </a:cubicBezTo>
                  <a:lnTo>
                    <a:pt x="83703" y="94043"/>
                  </a:lnTo>
                  <a:lnTo>
                    <a:pt x="78745" y="83442"/>
                  </a:lnTo>
                  <a:cubicBezTo>
                    <a:pt x="77440" y="80669"/>
                    <a:pt x="77440" y="77538"/>
                    <a:pt x="78745" y="74765"/>
                  </a:cubicBezTo>
                  <a:lnTo>
                    <a:pt x="109766" y="8710"/>
                  </a:lnTo>
                  <a:cubicBezTo>
                    <a:pt x="110647" y="6818"/>
                    <a:pt x="110516" y="4600"/>
                    <a:pt x="109375" y="2838"/>
                  </a:cubicBezTo>
                  <a:cubicBezTo>
                    <a:pt x="108266" y="1077"/>
                    <a:pt x="106308" y="0"/>
                    <a:pt x="1042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55"/>
            <p:cNvSpPr/>
            <p:nvPr/>
          </p:nvSpPr>
          <p:spPr>
            <a:xfrm>
              <a:off x="3800200" y="870125"/>
              <a:ext cx="1383100" cy="3955175"/>
            </a:xfrm>
            <a:custGeom>
              <a:avLst/>
              <a:gdLst/>
              <a:ahLst/>
              <a:cxnLst/>
              <a:rect l="l" t="t" r="r" b="b"/>
              <a:pathLst>
                <a:path w="55324" h="158207" extrusionOk="0">
                  <a:moveTo>
                    <a:pt x="1" y="0"/>
                  </a:moveTo>
                  <a:lnTo>
                    <a:pt x="1" y="158207"/>
                  </a:lnTo>
                  <a:lnTo>
                    <a:pt x="48898" y="158207"/>
                  </a:lnTo>
                  <a:cubicBezTo>
                    <a:pt x="50985" y="158207"/>
                    <a:pt x="52943" y="157130"/>
                    <a:pt x="54052" y="155369"/>
                  </a:cubicBezTo>
                  <a:cubicBezTo>
                    <a:pt x="55193" y="153607"/>
                    <a:pt x="55324" y="151389"/>
                    <a:pt x="54443" y="149497"/>
                  </a:cubicBezTo>
                  <a:lnTo>
                    <a:pt x="28380" y="94043"/>
                  </a:lnTo>
                  <a:lnTo>
                    <a:pt x="23422" y="83442"/>
                  </a:lnTo>
                  <a:cubicBezTo>
                    <a:pt x="22117" y="80669"/>
                    <a:pt x="22117" y="77538"/>
                    <a:pt x="23422" y="74765"/>
                  </a:cubicBezTo>
                  <a:lnTo>
                    <a:pt x="54443" y="8710"/>
                  </a:lnTo>
                  <a:cubicBezTo>
                    <a:pt x="55324" y="6818"/>
                    <a:pt x="55193" y="4600"/>
                    <a:pt x="54052" y="2838"/>
                  </a:cubicBezTo>
                  <a:cubicBezTo>
                    <a:pt x="52943" y="1077"/>
                    <a:pt x="50985" y="0"/>
                    <a:pt x="488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55"/>
            <p:cNvSpPr/>
            <p:nvPr/>
          </p:nvSpPr>
          <p:spPr>
            <a:xfrm>
              <a:off x="2417125" y="3221200"/>
              <a:ext cx="2766175" cy="1604100"/>
            </a:xfrm>
            <a:custGeom>
              <a:avLst/>
              <a:gdLst/>
              <a:ahLst/>
              <a:cxnLst/>
              <a:rect l="l" t="t" r="r" b="b"/>
              <a:pathLst>
                <a:path w="110647" h="64164" extrusionOk="0">
                  <a:moveTo>
                    <a:pt x="26944" y="0"/>
                  </a:moveTo>
                  <a:lnTo>
                    <a:pt x="881" y="55454"/>
                  </a:lnTo>
                  <a:cubicBezTo>
                    <a:pt x="0" y="57346"/>
                    <a:pt x="131" y="59564"/>
                    <a:pt x="1272" y="61326"/>
                  </a:cubicBezTo>
                  <a:cubicBezTo>
                    <a:pt x="2382" y="63087"/>
                    <a:pt x="4339" y="64164"/>
                    <a:pt x="6426" y="64164"/>
                  </a:cubicBezTo>
                  <a:lnTo>
                    <a:pt x="104221" y="64164"/>
                  </a:lnTo>
                  <a:cubicBezTo>
                    <a:pt x="106308" y="64164"/>
                    <a:pt x="108266" y="63087"/>
                    <a:pt x="109375" y="61326"/>
                  </a:cubicBezTo>
                  <a:cubicBezTo>
                    <a:pt x="110516" y="59564"/>
                    <a:pt x="110647" y="57346"/>
                    <a:pt x="109766" y="55454"/>
                  </a:cubicBezTo>
                  <a:lnTo>
                    <a:pt x="83703" y="0"/>
                  </a:lnTo>
                  <a:cubicBezTo>
                    <a:pt x="70329" y="2316"/>
                    <a:pt x="69220" y="9134"/>
                    <a:pt x="55324" y="9134"/>
                  </a:cubicBezTo>
                  <a:cubicBezTo>
                    <a:pt x="41525" y="9134"/>
                    <a:pt x="40188" y="2284"/>
                    <a:pt x="269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55"/>
            <p:cNvSpPr/>
            <p:nvPr/>
          </p:nvSpPr>
          <p:spPr>
            <a:xfrm>
              <a:off x="3800200" y="3221200"/>
              <a:ext cx="1383100" cy="1604100"/>
            </a:xfrm>
            <a:custGeom>
              <a:avLst/>
              <a:gdLst/>
              <a:ahLst/>
              <a:cxnLst/>
              <a:rect l="l" t="t" r="r" b="b"/>
              <a:pathLst>
                <a:path w="55324" h="64164" extrusionOk="0">
                  <a:moveTo>
                    <a:pt x="28380" y="0"/>
                  </a:moveTo>
                  <a:cubicBezTo>
                    <a:pt x="15006" y="2316"/>
                    <a:pt x="13897" y="9134"/>
                    <a:pt x="1" y="9134"/>
                  </a:cubicBezTo>
                  <a:lnTo>
                    <a:pt x="1" y="64164"/>
                  </a:lnTo>
                  <a:lnTo>
                    <a:pt x="48898" y="64164"/>
                  </a:lnTo>
                  <a:cubicBezTo>
                    <a:pt x="50985" y="64164"/>
                    <a:pt x="52943" y="63087"/>
                    <a:pt x="54052" y="61326"/>
                  </a:cubicBezTo>
                  <a:cubicBezTo>
                    <a:pt x="55193" y="59564"/>
                    <a:pt x="55324" y="57346"/>
                    <a:pt x="54443" y="55454"/>
                  </a:cubicBezTo>
                  <a:lnTo>
                    <a:pt x="2838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55"/>
            <p:cNvSpPr/>
            <p:nvPr/>
          </p:nvSpPr>
          <p:spPr>
            <a:xfrm>
              <a:off x="2016700" y="238125"/>
              <a:ext cx="3567825" cy="937825"/>
            </a:xfrm>
            <a:custGeom>
              <a:avLst/>
              <a:gdLst/>
              <a:ahLst/>
              <a:cxnLst/>
              <a:rect l="l" t="t" r="r" b="b"/>
              <a:pathLst>
                <a:path w="142713" h="37513" extrusionOk="0">
                  <a:moveTo>
                    <a:pt x="6101" y="0"/>
                  </a:moveTo>
                  <a:cubicBezTo>
                    <a:pt x="2708" y="0"/>
                    <a:pt x="1" y="2740"/>
                    <a:pt x="1" y="6133"/>
                  </a:cubicBezTo>
                  <a:lnTo>
                    <a:pt x="1" y="31413"/>
                  </a:lnTo>
                  <a:cubicBezTo>
                    <a:pt x="1" y="34773"/>
                    <a:pt x="2708" y="37513"/>
                    <a:pt x="6101" y="37513"/>
                  </a:cubicBezTo>
                  <a:lnTo>
                    <a:pt x="136580" y="37513"/>
                  </a:lnTo>
                  <a:cubicBezTo>
                    <a:pt x="139973" y="37513"/>
                    <a:pt x="142713" y="34773"/>
                    <a:pt x="142713" y="31413"/>
                  </a:cubicBezTo>
                  <a:lnTo>
                    <a:pt x="142713" y="6133"/>
                  </a:lnTo>
                  <a:cubicBezTo>
                    <a:pt x="142713" y="2740"/>
                    <a:pt x="139973" y="0"/>
                    <a:pt x="1365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55"/>
            <p:cNvSpPr/>
            <p:nvPr/>
          </p:nvSpPr>
          <p:spPr>
            <a:xfrm>
              <a:off x="2016700" y="4519475"/>
              <a:ext cx="3567825" cy="937850"/>
            </a:xfrm>
            <a:custGeom>
              <a:avLst/>
              <a:gdLst/>
              <a:ahLst/>
              <a:cxnLst/>
              <a:rect l="l" t="t" r="r" b="b"/>
              <a:pathLst>
                <a:path w="142713" h="37514" extrusionOk="0">
                  <a:moveTo>
                    <a:pt x="6101" y="0"/>
                  </a:moveTo>
                  <a:cubicBezTo>
                    <a:pt x="2708" y="0"/>
                    <a:pt x="1" y="2740"/>
                    <a:pt x="1" y="6133"/>
                  </a:cubicBezTo>
                  <a:lnTo>
                    <a:pt x="1" y="31413"/>
                  </a:lnTo>
                  <a:cubicBezTo>
                    <a:pt x="1" y="34773"/>
                    <a:pt x="2708" y="37513"/>
                    <a:pt x="6101" y="37513"/>
                  </a:cubicBezTo>
                  <a:lnTo>
                    <a:pt x="136580" y="37513"/>
                  </a:lnTo>
                  <a:cubicBezTo>
                    <a:pt x="139973" y="37513"/>
                    <a:pt x="142713" y="34773"/>
                    <a:pt x="142713" y="31413"/>
                  </a:cubicBezTo>
                  <a:lnTo>
                    <a:pt x="142713" y="6133"/>
                  </a:lnTo>
                  <a:cubicBezTo>
                    <a:pt x="142713" y="2740"/>
                    <a:pt x="139973" y="0"/>
                    <a:pt x="1365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55"/>
            <p:cNvSpPr/>
            <p:nvPr/>
          </p:nvSpPr>
          <p:spPr>
            <a:xfrm>
              <a:off x="3800200" y="238125"/>
              <a:ext cx="1784325" cy="937825"/>
            </a:xfrm>
            <a:custGeom>
              <a:avLst/>
              <a:gdLst/>
              <a:ahLst/>
              <a:cxnLst/>
              <a:rect l="l" t="t" r="r" b="b"/>
              <a:pathLst>
                <a:path w="71373" h="37513" extrusionOk="0">
                  <a:moveTo>
                    <a:pt x="1" y="0"/>
                  </a:moveTo>
                  <a:lnTo>
                    <a:pt x="1" y="37513"/>
                  </a:lnTo>
                  <a:lnTo>
                    <a:pt x="65240" y="37513"/>
                  </a:lnTo>
                  <a:cubicBezTo>
                    <a:pt x="68633" y="37513"/>
                    <a:pt x="71373" y="34773"/>
                    <a:pt x="71373" y="31413"/>
                  </a:cubicBezTo>
                  <a:lnTo>
                    <a:pt x="71373" y="6133"/>
                  </a:lnTo>
                  <a:cubicBezTo>
                    <a:pt x="71373" y="2740"/>
                    <a:pt x="68633" y="0"/>
                    <a:pt x="6524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55"/>
            <p:cNvSpPr/>
            <p:nvPr/>
          </p:nvSpPr>
          <p:spPr>
            <a:xfrm>
              <a:off x="3800200" y="4519475"/>
              <a:ext cx="1784325" cy="937850"/>
            </a:xfrm>
            <a:custGeom>
              <a:avLst/>
              <a:gdLst/>
              <a:ahLst/>
              <a:cxnLst/>
              <a:rect l="l" t="t" r="r" b="b"/>
              <a:pathLst>
                <a:path w="71373" h="37514" extrusionOk="0">
                  <a:moveTo>
                    <a:pt x="1" y="0"/>
                  </a:moveTo>
                  <a:lnTo>
                    <a:pt x="1" y="37513"/>
                  </a:lnTo>
                  <a:lnTo>
                    <a:pt x="65240" y="37513"/>
                  </a:lnTo>
                  <a:cubicBezTo>
                    <a:pt x="68633" y="37513"/>
                    <a:pt x="71373" y="34773"/>
                    <a:pt x="71373" y="31413"/>
                  </a:cubicBezTo>
                  <a:lnTo>
                    <a:pt x="71373" y="6133"/>
                  </a:lnTo>
                  <a:cubicBezTo>
                    <a:pt x="71373" y="2740"/>
                    <a:pt x="68633" y="0"/>
                    <a:pt x="6524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86" name="Google Shape;1086;p55"/>
          <p:cNvGrpSpPr/>
          <p:nvPr/>
        </p:nvGrpSpPr>
        <p:grpSpPr>
          <a:xfrm>
            <a:off x="5050952" y="2632908"/>
            <a:ext cx="425905" cy="424843"/>
            <a:chOff x="1184100" y="238125"/>
            <a:chExt cx="5232250" cy="5219200"/>
          </a:xfrm>
        </p:grpSpPr>
        <p:sp>
          <p:nvSpPr>
            <p:cNvPr id="1087" name="Google Shape;1087;p55"/>
            <p:cNvSpPr/>
            <p:nvPr/>
          </p:nvSpPr>
          <p:spPr>
            <a:xfrm>
              <a:off x="2220575" y="1277875"/>
              <a:ext cx="3160075" cy="2548450"/>
            </a:xfrm>
            <a:custGeom>
              <a:avLst/>
              <a:gdLst/>
              <a:ahLst/>
              <a:cxnLst/>
              <a:rect l="l" t="t" r="r" b="b"/>
              <a:pathLst>
                <a:path w="126403" h="101938" extrusionOk="0">
                  <a:moveTo>
                    <a:pt x="63186" y="0"/>
                  </a:moveTo>
                  <a:cubicBezTo>
                    <a:pt x="28348" y="0"/>
                    <a:pt x="1" y="28347"/>
                    <a:pt x="1" y="63218"/>
                  </a:cubicBezTo>
                  <a:lnTo>
                    <a:pt x="1" y="95837"/>
                  </a:lnTo>
                  <a:cubicBezTo>
                    <a:pt x="1" y="99197"/>
                    <a:pt x="2708" y="101937"/>
                    <a:pt x="6101" y="101937"/>
                  </a:cubicBezTo>
                  <a:lnTo>
                    <a:pt x="120270" y="101937"/>
                  </a:lnTo>
                  <a:cubicBezTo>
                    <a:pt x="123663" y="101937"/>
                    <a:pt x="126403" y="99197"/>
                    <a:pt x="126403" y="95837"/>
                  </a:cubicBezTo>
                  <a:lnTo>
                    <a:pt x="126403" y="63218"/>
                  </a:lnTo>
                  <a:cubicBezTo>
                    <a:pt x="126403" y="28347"/>
                    <a:pt x="98024" y="0"/>
                    <a:pt x="631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55"/>
            <p:cNvSpPr/>
            <p:nvPr/>
          </p:nvSpPr>
          <p:spPr>
            <a:xfrm>
              <a:off x="3800200" y="1277875"/>
              <a:ext cx="1580450" cy="2548450"/>
            </a:xfrm>
            <a:custGeom>
              <a:avLst/>
              <a:gdLst/>
              <a:ahLst/>
              <a:cxnLst/>
              <a:rect l="l" t="t" r="r" b="b"/>
              <a:pathLst>
                <a:path w="63218" h="101938" extrusionOk="0">
                  <a:moveTo>
                    <a:pt x="1" y="0"/>
                  </a:moveTo>
                  <a:lnTo>
                    <a:pt x="1" y="101937"/>
                  </a:lnTo>
                  <a:lnTo>
                    <a:pt x="57085" y="101937"/>
                  </a:lnTo>
                  <a:cubicBezTo>
                    <a:pt x="60478" y="101937"/>
                    <a:pt x="63218" y="99197"/>
                    <a:pt x="63218" y="95837"/>
                  </a:cubicBezTo>
                  <a:lnTo>
                    <a:pt x="63218" y="63218"/>
                  </a:lnTo>
                  <a:cubicBezTo>
                    <a:pt x="63218" y="28347"/>
                    <a:pt x="34839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55"/>
            <p:cNvSpPr/>
            <p:nvPr/>
          </p:nvSpPr>
          <p:spPr>
            <a:xfrm>
              <a:off x="3239950" y="1879700"/>
              <a:ext cx="1121350" cy="1121350"/>
            </a:xfrm>
            <a:custGeom>
              <a:avLst/>
              <a:gdLst/>
              <a:ahLst/>
              <a:cxnLst/>
              <a:rect l="l" t="t" r="r" b="b"/>
              <a:pathLst>
                <a:path w="44854" h="44854" extrusionOk="0">
                  <a:moveTo>
                    <a:pt x="22411" y="1"/>
                  </a:moveTo>
                  <a:cubicBezTo>
                    <a:pt x="10048" y="1"/>
                    <a:pt x="1" y="10048"/>
                    <a:pt x="1" y="22411"/>
                  </a:cubicBezTo>
                  <a:cubicBezTo>
                    <a:pt x="1" y="34774"/>
                    <a:pt x="10048" y="44853"/>
                    <a:pt x="22411" y="44853"/>
                  </a:cubicBezTo>
                  <a:cubicBezTo>
                    <a:pt x="34773" y="44853"/>
                    <a:pt x="44853" y="34774"/>
                    <a:pt x="44853" y="22411"/>
                  </a:cubicBezTo>
                  <a:cubicBezTo>
                    <a:pt x="44853" y="10048"/>
                    <a:pt x="34773" y="1"/>
                    <a:pt x="224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55"/>
            <p:cNvSpPr/>
            <p:nvPr/>
          </p:nvSpPr>
          <p:spPr>
            <a:xfrm>
              <a:off x="3800200" y="1879700"/>
              <a:ext cx="561100" cy="1121350"/>
            </a:xfrm>
            <a:custGeom>
              <a:avLst/>
              <a:gdLst/>
              <a:ahLst/>
              <a:cxnLst/>
              <a:rect l="l" t="t" r="r" b="b"/>
              <a:pathLst>
                <a:path w="22444" h="44854" extrusionOk="0">
                  <a:moveTo>
                    <a:pt x="1" y="1"/>
                  </a:moveTo>
                  <a:lnTo>
                    <a:pt x="1" y="44853"/>
                  </a:lnTo>
                  <a:cubicBezTo>
                    <a:pt x="12363" y="44853"/>
                    <a:pt x="22443" y="34774"/>
                    <a:pt x="22443" y="22411"/>
                  </a:cubicBezTo>
                  <a:cubicBezTo>
                    <a:pt x="22443" y="10048"/>
                    <a:pt x="12363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55"/>
            <p:cNvSpPr/>
            <p:nvPr/>
          </p:nvSpPr>
          <p:spPr>
            <a:xfrm>
              <a:off x="3647700" y="2287450"/>
              <a:ext cx="305850" cy="1538875"/>
            </a:xfrm>
            <a:custGeom>
              <a:avLst/>
              <a:gdLst/>
              <a:ahLst/>
              <a:cxnLst/>
              <a:rect l="l" t="t" r="r" b="b"/>
              <a:pathLst>
                <a:path w="12234" h="61555" extrusionOk="0">
                  <a:moveTo>
                    <a:pt x="6101" y="1"/>
                  </a:moveTo>
                  <a:cubicBezTo>
                    <a:pt x="2708" y="1"/>
                    <a:pt x="1" y="2708"/>
                    <a:pt x="1" y="6101"/>
                  </a:cubicBezTo>
                  <a:lnTo>
                    <a:pt x="1" y="55454"/>
                  </a:lnTo>
                  <a:cubicBezTo>
                    <a:pt x="1" y="58814"/>
                    <a:pt x="2708" y="61554"/>
                    <a:pt x="6101" y="61554"/>
                  </a:cubicBezTo>
                  <a:cubicBezTo>
                    <a:pt x="9493" y="61554"/>
                    <a:pt x="12233" y="58814"/>
                    <a:pt x="12233" y="55454"/>
                  </a:cubicBezTo>
                  <a:lnTo>
                    <a:pt x="12233" y="6101"/>
                  </a:lnTo>
                  <a:cubicBezTo>
                    <a:pt x="12233" y="2708"/>
                    <a:pt x="9493" y="1"/>
                    <a:pt x="61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55"/>
            <p:cNvSpPr/>
            <p:nvPr/>
          </p:nvSpPr>
          <p:spPr>
            <a:xfrm>
              <a:off x="3800200" y="2287450"/>
              <a:ext cx="153350" cy="1538875"/>
            </a:xfrm>
            <a:custGeom>
              <a:avLst/>
              <a:gdLst/>
              <a:ahLst/>
              <a:cxnLst/>
              <a:rect l="l" t="t" r="r" b="b"/>
              <a:pathLst>
                <a:path w="6134" h="61555" extrusionOk="0">
                  <a:moveTo>
                    <a:pt x="1" y="1"/>
                  </a:moveTo>
                  <a:lnTo>
                    <a:pt x="1" y="61554"/>
                  </a:lnTo>
                  <a:cubicBezTo>
                    <a:pt x="3393" y="61554"/>
                    <a:pt x="6133" y="58814"/>
                    <a:pt x="6133" y="55454"/>
                  </a:cubicBezTo>
                  <a:lnTo>
                    <a:pt x="6133" y="6101"/>
                  </a:lnTo>
                  <a:cubicBezTo>
                    <a:pt x="6133" y="2708"/>
                    <a:pt x="3393" y="1"/>
                    <a:pt x="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55"/>
            <p:cNvSpPr/>
            <p:nvPr/>
          </p:nvSpPr>
          <p:spPr>
            <a:xfrm>
              <a:off x="1812825" y="3520475"/>
              <a:ext cx="3975575" cy="1121350"/>
            </a:xfrm>
            <a:custGeom>
              <a:avLst/>
              <a:gdLst/>
              <a:ahLst/>
              <a:cxnLst/>
              <a:rect l="l" t="t" r="r" b="b"/>
              <a:pathLst>
                <a:path w="159023" h="44854" extrusionOk="0">
                  <a:moveTo>
                    <a:pt x="6101" y="1"/>
                  </a:moveTo>
                  <a:cubicBezTo>
                    <a:pt x="2708" y="1"/>
                    <a:pt x="1" y="2741"/>
                    <a:pt x="1" y="6133"/>
                  </a:cubicBezTo>
                  <a:lnTo>
                    <a:pt x="1" y="38753"/>
                  </a:lnTo>
                  <a:cubicBezTo>
                    <a:pt x="1" y="42113"/>
                    <a:pt x="2708" y="44853"/>
                    <a:pt x="6101" y="44853"/>
                  </a:cubicBezTo>
                  <a:lnTo>
                    <a:pt x="152890" y="44853"/>
                  </a:lnTo>
                  <a:cubicBezTo>
                    <a:pt x="156283" y="44853"/>
                    <a:pt x="159023" y="42113"/>
                    <a:pt x="159023" y="38753"/>
                  </a:cubicBezTo>
                  <a:lnTo>
                    <a:pt x="159023" y="6133"/>
                  </a:lnTo>
                  <a:cubicBezTo>
                    <a:pt x="159023" y="2741"/>
                    <a:pt x="156283" y="1"/>
                    <a:pt x="1528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55"/>
            <p:cNvSpPr/>
            <p:nvPr/>
          </p:nvSpPr>
          <p:spPr>
            <a:xfrm>
              <a:off x="3800200" y="3520475"/>
              <a:ext cx="1988200" cy="1121350"/>
            </a:xfrm>
            <a:custGeom>
              <a:avLst/>
              <a:gdLst/>
              <a:ahLst/>
              <a:cxnLst/>
              <a:rect l="l" t="t" r="r" b="b"/>
              <a:pathLst>
                <a:path w="79528" h="44854" extrusionOk="0">
                  <a:moveTo>
                    <a:pt x="1" y="1"/>
                  </a:moveTo>
                  <a:lnTo>
                    <a:pt x="1" y="44853"/>
                  </a:lnTo>
                  <a:lnTo>
                    <a:pt x="73395" y="44853"/>
                  </a:lnTo>
                  <a:cubicBezTo>
                    <a:pt x="76788" y="44853"/>
                    <a:pt x="79528" y="42113"/>
                    <a:pt x="79528" y="38753"/>
                  </a:cubicBezTo>
                  <a:lnTo>
                    <a:pt x="79528" y="6133"/>
                  </a:lnTo>
                  <a:cubicBezTo>
                    <a:pt x="79528" y="2741"/>
                    <a:pt x="76788" y="1"/>
                    <a:pt x="733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55"/>
            <p:cNvSpPr/>
            <p:nvPr/>
          </p:nvSpPr>
          <p:spPr>
            <a:xfrm>
              <a:off x="3647700" y="238125"/>
              <a:ext cx="305850" cy="826100"/>
            </a:xfrm>
            <a:custGeom>
              <a:avLst/>
              <a:gdLst/>
              <a:ahLst/>
              <a:cxnLst/>
              <a:rect l="l" t="t" r="r" b="b"/>
              <a:pathLst>
                <a:path w="12234" h="33044" extrusionOk="0">
                  <a:moveTo>
                    <a:pt x="6101" y="0"/>
                  </a:moveTo>
                  <a:cubicBezTo>
                    <a:pt x="2708" y="0"/>
                    <a:pt x="1" y="2740"/>
                    <a:pt x="1" y="6133"/>
                  </a:cubicBezTo>
                  <a:lnTo>
                    <a:pt x="1" y="26911"/>
                  </a:lnTo>
                  <a:cubicBezTo>
                    <a:pt x="1" y="30304"/>
                    <a:pt x="2708" y="33044"/>
                    <a:pt x="6101" y="33044"/>
                  </a:cubicBezTo>
                  <a:cubicBezTo>
                    <a:pt x="9493" y="33044"/>
                    <a:pt x="12233" y="30304"/>
                    <a:pt x="12233" y="26911"/>
                  </a:cubicBezTo>
                  <a:lnTo>
                    <a:pt x="12233" y="6133"/>
                  </a:lnTo>
                  <a:cubicBezTo>
                    <a:pt x="12233" y="2740"/>
                    <a:pt x="9493" y="0"/>
                    <a:pt x="61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55"/>
            <p:cNvSpPr/>
            <p:nvPr/>
          </p:nvSpPr>
          <p:spPr>
            <a:xfrm>
              <a:off x="2021600" y="823850"/>
              <a:ext cx="702975" cy="673200"/>
            </a:xfrm>
            <a:custGeom>
              <a:avLst/>
              <a:gdLst/>
              <a:ahLst/>
              <a:cxnLst/>
              <a:rect l="l" t="t" r="r" b="b"/>
              <a:pathLst>
                <a:path w="28119" h="26928" extrusionOk="0">
                  <a:moveTo>
                    <a:pt x="6704" y="0"/>
                  </a:moveTo>
                  <a:cubicBezTo>
                    <a:pt x="5138" y="0"/>
                    <a:pt x="3573" y="596"/>
                    <a:pt x="2382" y="1786"/>
                  </a:cubicBezTo>
                  <a:cubicBezTo>
                    <a:pt x="1" y="4200"/>
                    <a:pt x="1" y="8049"/>
                    <a:pt x="2382" y="10430"/>
                  </a:cubicBezTo>
                  <a:lnTo>
                    <a:pt x="17093" y="25142"/>
                  </a:lnTo>
                  <a:cubicBezTo>
                    <a:pt x="18284" y="26333"/>
                    <a:pt x="19850" y="26928"/>
                    <a:pt x="21416" y="26928"/>
                  </a:cubicBezTo>
                  <a:cubicBezTo>
                    <a:pt x="22981" y="26928"/>
                    <a:pt x="24547" y="26333"/>
                    <a:pt x="25738" y="25142"/>
                  </a:cubicBezTo>
                  <a:cubicBezTo>
                    <a:pt x="28119" y="22761"/>
                    <a:pt x="28119" y="18879"/>
                    <a:pt x="25738" y="16498"/>
                  </a:cubicBezTo>
                  <a:lnTo>
                    <a:pt x="11026" y="1786"/>
                  </a:lnTo>
                  <a:cubicBezTo>
                    <a:pt x="9836" y="596"/>
                    <a:pt x="8270" y="0"/>
                    <a:pt x="67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55"/>
            <p:cNvSpPr/>
            <p:nvPr/>
          </p:nvSpPr>
          <p:spPr>
            <a:xfrm>
              <a:off x="1184100" y="4335975"/>
              <a:ext cx="5232250" cy="1121350"/>
            </a:xfrm>
            <a:custGeom>
              <a:avLst/>
              <a:gdLst/>
              <a:ahLst/>
              <a:cxnLst/>
              <a:rect l="l" t="t" r="r" b="b"/>
              <a:pathLst>
                <a:path w="209290" h="44854" extrusionOk="0">
                  <a:moveTo>
                    <a:pt x="14549" y="1"/>
                  </a:moveTo>
                  <a:cubicBezTo>
                    <a:pt x="11711" y="1"/>
                    <a:pt x="9264" y="1925"/>
                    <a:pt x="8612" y="4633"/>
                  </a:cubicBezTo>
                  <a:lnTo>
                    <a:pt x="457" y="37253"/>
                  </a:lnTo>
                  <a:cubicBezTo>
                    <a:pt x="0" y="39079"/>
                    <a:pt x="391" y="41004"/>
                    <a:pt x="1566" y="42505"/>
                  </a:cubicBezTo>
                  <a:cubicBezTo>
                    <a:pt x="2707" y="43972"/>
                    <a:pt x="4502" y="44853"/>
                    <a:pt x="6394" y="44853"/>
                  </a:cubicBezTo>
                  <a:lnTo>
                    <a:pt x="202928" y="44853"/>
                  </a:lnTo>
                  <a:cubicBezTo>
                    <a:pt x="204788" y="44853"/>
                    <a:pt x="206582" y="43972"/>
                    <a:pt x="207723" y="42505"/>
                  </a:cubicBezTo>
                  <a:cubicBezTo>
                    <a:pt x="208898" y="41004"/>
                    <a:pt x="209289" y="39079"/>
                    <a:pt x="208832" y="37253"/>
                  </a:cubicBezTo>
                  <a:lnTo>
                    <a:pt x="200677" y="4633"/>
                  </a:lnTo>
                  <a:cubicBezTo>
                    <a:pt x="200025" y="1925"/>
                    <a:pt x="197579" y="1"/>
                    <a:pt x="1947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55"/>
            <p:cNvSpPr/>
            <p:nvPr/>
          </p:nvSpPr>
          <p:spPr>
            <a:xfrm>
              <a:off x="4875850" y="823850"/>
              <a:ext cx="702975" cy="673200"/>
            </a:xfrm>
            <a:custGeom>
              <a:avLst/>
              <a:gdLst/>
              <a:ahLst/>
              <a:cxnLst/>
              <a:rect l="l" t="t" r="r" b="b"/>
              <a:pathLst>
                <a:path w="28119" h="26928" extrusionOk="0">
                  <a:moveTo>
                    <a:pt x="21415" y="0"/>
                  </a:moveTo>
                  <a:cubicBezTo>
                    <a:pt x="19849" y="0"/>
                    <a:pt x="18284" y="596"/>
                    <a:pt x="17093" y="1786"/>
                  </a:cubicBezTo>
                  <a:lnTo>
                    <a:pt x="2381" y="16498"/>
                  </a:lnTo>
                  <a:cubicBezTo>
                    <a:pt x="0" y="18879"/>
                    <a:pt x="0" y="22761"/>
                    <a:pt x="2381" y="25142"/>
                  </a:cubicBezTo>
                  <a:cubicBezTo>
                    <a:pt x="3572" y="26333"/>
                    <a:pt x="5138" y="26928"/>
                    <a:pt x="6704" y="26928"/>
                  </a:cubicBezTo>
                  <a:cubicBezTo>
                    <a:pt x="8269" y="26928"/>
                    <a:pt x="9835" y="26333"/>
                    <a:pt x="11026" y="25142"/>
                  </a:cubicBezTo>
                  <a:lnTo>
                    <a:pt x="25737" y="10430"/>
                  </a:lnTo>
                  <a:cubicBezTo>
                    <a:pt x="28118" y="8049"/>
                    <a:pt x="28118" y="4200"/>
                    <a:pt x="25737" y="1786"/>
                  </a:cubicBezTo>
                  <a:cubicBezTo>
                    <a:pt x="24547" y="596"/>
                    <a:pt x="22981" y="0"/>
                    <a:pt x="214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55"/>
            <p:cNvSpPr/>
            <p:nvPr/>
          </p:nvSpPr>
          <p:spPr>
            <a:xfrm>
              <a:off x="3800200" y="4335975"/>
              <a:ext cx="2616150" cy="1121350"/>
            </a:xfrm>
            <a:custGeom>
              <a:avLst/>
              <a:gdLst/>
              <a:ahLst/>
              <a:cxnLst/>
              <a:rect l="l" t="t" r="r" b="b"/>
              <a:pathLst>
                <a:path w="104646" h="44854" extrusionOk="0">
                  <a:moveTo>
                    <a:pt x="1" y="1"/>
                  </a:moveTo>
                  <a:lnTo>
                    <a:pt x="1" y="44853"/>
                  </a:lnTo>
                  <a:lnTo>
                    <a:pt x="98284" y="44853"/>
                  </a:lnTo>
                  <a:cubicBezTo>
                    <a:pt x="100144" y="44853"/>
                    <a:pt x="101938" y="43972"/>
                    <a:pt x="103079" y="42505"/>
                  </a:cubicBezTo>
                  <a:cubicBezTo>
                    <a:pt x="104254" y="41004"/>
                    <a:pt x="104645" y="39079"/>
                    <a:pt x="104188" y="37253"/>
                  </a:cubicBezTo>
                  <a:lnTo>
                    <a:pt x="96033" y="4633"/>
                  </a:lnTo>
                  <a:cubicBezTo>
                    <a:pt x="95381" y="1925"/>
                    <a:pt x="92935" y="1"/>
                    <a:pt x="9012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0" name="Google Shape;1100;p55"/>
          <p:cNvGrpSpPr/>
          <p:nvPr/>
        </p:nvGrpSpPr>
        <p:grpSpPr>
          <a:xfrm>
            <a:off x="4435546" y="2632908"/>
            <a:ext cx="311929" cy="424847"/>
            <a:chOff x="1891125" y="238125"/>
            <a:chExt cx="3832050" cy="5219250"/>
          </a:xfrm>
        </p:grpSpPr>
        <p:sp>
          <p:nvSpPr>
            <p:cNvPr id="1101" name="Google Shape;1101;p55"/>
            <p:cNvSpPr/>
            <p:nvPr/>
          </p:nvSpPr>
          <p:spPr>
            <a:xfrm>
              <a:off x="1891125" y="2383650"/>
              <a:ext cx="1945800" cy="2163600"/>
            </a:xfrm>
            <a:custGeom>
              <a:avLst/>
              <a:gdLst/>
              <a:ahLst/>
              <a:cxnLst/>
              <a:rect l="l" t="t" r="r" b="b"/>
              <a:pathLst>
                <a:path w="77832" h="86544" extrusionOk="0">
                  <a:moveTo>
                    <a:pt x="21787" y="1"/>
                  </a:moveTo>
                  <a:cubicBezTo>
                    <a:pt x="13835" y="1"/>
                    <a:pt x="7169" y="4822"/>
                    <a:pt x="4535" y="12919"/>
                  </a:cubicBezTo>
                  <a:cubicBezTo>
                    <a:pt x="425" y="25576"/>
                    <a:pt x="0" y="46942"/>
                    <a:pt x="21399" y="76822"/>
                  </a:cubicBezTo>
                  <a:cubicBezTo>
                    <a:pt x="23161" y="79301"/>
                    <a:pt x="24987" y="81780"/>
                    <a:pt x="26814" y="84161"/>
                  </a:cubicBezTo>
                  <a:cubicBezTo>
                    <a:pt x="28004" y="85706"/>
                    <a:pt x="29823" y="86543"/>
                    <a:pt x="31679" y="86543"/>
                  </a:cubicBezTo>
                  <a:cubicBezTo>
                    <a:pt x="32722" y="86543"/>
                    <a:pt x="33778" y="86279"/>
                    <a:pt x="34741" y="85727"/>
                  </a:cubicBezTo>
                  <a:lnTo>
                    <a:pt x="74048" y="63023"/>
                  </a:lnTo>
                  <a:cubicBezTo>
                    <a:pt x="76722" y="61490"/>
                    <a:pt x="77831" y="58228"/>
                    <a:pt x="76657" y="55390"/>
                  </a:cubicBezTo>
                  <a:cubicBezTo>
                    <a:pt x="75515" y="52618"/>
                    <a:pt x="74276" y="49780"/>
                    <a:pt x="73036" y="47007"/>
                  </a:cubicBezTo>
                  <a:cubicBezTo>
                    <a:pt x="57835" y="13572"/>
                    <a:pt x="39112" y="3231"/>
                    <a:pt x="26096" y="459"/>
                  </a:cubicBezTo>
                  <a:cubicBezTo>
                    <a:pt x="24630" y="151"/>
                    <a:pt x="23189" y="1"/>
                    <a:pt x="217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55"/>
            <p:cNvSpPr/>
            <p:nvPr/>
          </p:nvSpPr>
          <p:spPr>
            <a:xfrm>
              <a:off x="2859125" y="4159900"/>
              <a:ext cx="1280350" cy="1297475"/>
            </a:xfrm>
            <a:custGeom>
              <a:avLst/>
              <a:gdLst/>
              <a:ahLst/>
              <a:cxnLst/>
              <a:rect l="l" t="t" r="r" b="b"/>
              <a:pathLst>
                <a:path w="51214" h="51899" extrusionOk="0">
                  <a:moveTo>
                    <a:pt x="39269" y="0"/>
                  </a:moveTo>
                  <a:cubicBezTo>
                    <a:pt x="38200" y="0"/>
                    <a:pt x="37132" y="278"/>
                    <a:pt x="36176" y="813"/>
                  </a:cubicBezTo>
                  <a:lnTo>
                    <a:pt x="3262" y="19831"/>
                  </a:lnTo>
                  <a:cubicBezTo>
                    <a:pt x="1631" y="20777"/>
                    <a:pt x="522" y="22408"/>
                    <a:pt x="261" y="24234"/>
                  </a:cubicBezTo>
                  <a:cubicBezTo>
                    <a:pt x="0" y="26094"/>
                    <a:pt x="587" y="27986"/>
                    <a:pt x="1860" y="29323"/>
                  </a:cubicBezTo>
                  <a:cubicBezTo>
                    <a:pt x="12852" y="40936"/>
                    <a:pt x="23487" y="48895"/>
                    <a:pt x="31120" y="51178"/>
                  </a:cubicBezTo>
                  <a:cubicBezTo>
                    <a:pt x="32659" y="51648"/>
                    <a:pt x="34251" y="51899"/>
                    <a:pt x="35833" y="51899"/>
                  </a:cubicBezTo>
                  <a:cubicBezTo>
                    <a:pt x="38205" y="51899"/>
                    <a:pt x="40553" y="51335"/>
                    <a:pt x="42667" y="50102"/>
                  </a:cubicBezTo>
                  <a:cubicBezTo>
                    <a:pt x="46027" y="48177"/>
                    <a:pt x="48408" y="44818"/>
                    <a:pt x="49387" y="40642"/>
                  </a:cubicBezTo>
                  <a:cubicBezTo>
                    <a:pt x="51213" y="32879"/>
                    <a:pt x="49648" y="19668"/>
                    <a:pt x="45081" y="4369"/>
                  </a:cubicBezTo>
                  <a:cubicBezTo>
                    <a:pt x="44559" y="2575"/>
                    <a:pt x="43222" y="1140"/>
                    <a:pt x="41493" y="422"/>
                  </a:cubicBezTo>
                  <a:cubicBezTo>
                    <a:pt x="40777" y="139"/>
                    <a:pt x="40023" y="0"/>
                    <a:pt x="392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55"/>
            <p:cNvSpPr/>
            <p:nvPr/>
          </p:nvSpPr>
          <p:spPr>
            <a:xfrm>
              <a:off x="2211625" y="2383850"/>
              <a:ext cx="1625300" cy="1859200"/>
            </a:xfrm>
            <a:custGeom>
              <a:avLst/>
              <a:gdLst/>
              <a:ahLst/>
              <a:cxnLst/>
              <a:rect l="l" t="t" r="r" b="b"/>
              <a:pathLst>
                <a:path w="65012" h="74368" extrusionOk="0">
                  <a:moveTo>
                    <a:pt x="8977" y="0"/>
                  </a:moveTo>
                  <a:cubicBezTo>
                    <a:pt x="5704" y="0"/>
                    <a:pt x="2652" y="811"/>
                    <a:pt x="0" y="2342"/>
                  </a:cubicBezTo>
                  <a:lnTo>
                    <a:pt x="41590" y="74367"/>
                  </a:lnTo>
                  <a:lnTo>
                    <a:pt x="61228" y="63015"/>
                  </a:lnTo>
                  <a:cubicBezTo>
                    <a:pt x="63902" y="61482"/>
                    <a:pt x="65011" y="58220"/>
                    <a:pt x="63837" y="55382"/>
                  </a:cubicBezTo>
                  <a:cubicBezTo>
                    <a:pt x="62695" y="52610"/>
                    <a:pt x="61456" y="49772"/>
                    <a:pt x="60216" y="46999"/>
                  </a:cubicBezTo>
                  <a:cubicBezTo>
                    <a:pt x="45015" y="13564"/>
                    <a:pt x="26324" y="3223"/>
                    <a:pt x="13276" y="451"/>
                  </a:cubicBezTo>
                  <a:cubicBezTo>
                    <a:pt x="11812" y="148"/>
                    <a:pt x="10375" y="0"/>
                    <a:pt x="89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55"/>
            <p:cNvSpPr/>
            <p:nvPr/>
          </p:nvSpPr>
          <p:spPr>
            <a:xfrm>
              <a:off x="3351675" y="4159650"/>
              <a:ext cx="787800" cy="1252825"/>
            </a:xfrm>
            <a:custGeom>
              <a:avLst/>
              <a:gdLst/>
              <a:ahLst/>
              <a:cxnLst/>
              <a:rect l="l" t="t" r="r" b="b"/>
              <a:pathLst>
                <a:path w="31512" h="50113" extrusionOk="0">
                  <a:moveTo>
                    <a:pt x="19533" y="0"/>
                  </a:moveTo>
                  <a:cubicBezTo>
                    <a:pt x="18475" y="0"/>
                    <a:pt x="17420" y="275"/>
                    <a:pt x="16474" y="823"/>
                  </a:cubicBezTo>
                  <a:lnTo>
                    <a:pt x="1" y="10348"/>
                  </a:lnTo>
                  <a:lnTo>
                    <a:pt x="22965" y="50112"/>
                  </a:lnTo>
                  <a:cubicBezTo>
                    <a:pt x="26325" y="48187"/>
                    <a:pt x="28706" y="44828"/>
                    <a:pt x="29685" y="40652"/>
                  </a:cubicBezTo>
                  <a:cubicBezTo>
                    <a:pt x="31511" y="32889"/>
                    <a:pt x="29946" y="19678"/>
                    <a:pt x="25412" y="4379"/>
                  </a:cubicBezTo>
                  <a:cubicBezTo>
                    <a:pt x="24857" y="2585"/>
                    <a:pt x="23520" y="1150"/>
                    <a:pt x="21791" y="432"/>
                  </a:cubicBezTo>
                  <a:cubicBezTo>
                    <a:pt x="21065" y="144"/>
                    <a:pt x="20298" y="0"/>
                    <a:pt x="195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55"/>
            <p:cNvSpPr/>
            <p:nvPr/>
          </p:nvSpPr>
          <p:spPr>
            <a:xfrm>
              <a:off x="4053825" y="238325"/>
              <a:ext cx="1669350" cy="2079325"/>
            </a:xfrm>
            <a:custGeom>
              <a:avLst/>
              <a:gdLst/>
              <a:ahLst/>
              <a:cxnLst/>
              <a:rect l="l" t="t" r="r" b="b"/>
              <a:pathLst>
                <a:path w="66774" h="83173" extrusionOk="0">
                  <a:moveTo>
                    <a:pt x="33387" y="0"/>
                  </a:moveTo>
                  <a:cubicBezTo>
                    <a:pt x="29024" y="0"/>
                    <a:pt x="24661" y="1672"/>
                    <a:pt x="20942" y="5015"/>
                  </a:cubicBezTo>
                  <a:cubicBezTo>
                    <a:pt x="11058" y="13921"/>
                    <a:pt x="0" y="32220"/>
                    <a:pt x="3589" y="68787"/>
                  </a:cubicBezTo>
                  <a:cubicBezTo>
                    <a:pt x="3882" y="71821"/>
                    <a:pt x="4241" y="74887"/>
                    <a:pt x="4632" y="77856"/>
                  </a:cubicBezTo>
                  <a:cubicBezTo>
                    <a:pt x="5024" y="80889"/>
                    <a:pt x="7633" y="83173"/>
                    <a:pt x="10700" y="83173"/>
                  </a:cubicBezTo>
                  <a:lnTo>
                    <a:pt x="56107" y="83173"/>
                  </a:lnTo>
                  <a:cubicBezTo>
                    <a:pt x="59173" y="83173"/>
                    <a:pt x="61750" y="80889"/>
                    <a:pt x="62174" y="77856"/>
                  </a:cubicBezTo>
                  <a:cubicBezTo>
                    <a:pt x="62565" y="74887"/>
                    <a:pt x="62924" y="71821"/>
                    <a:pt x="63218" y="68787"/>
                  </a:cubicBezTo>
                  <a:cubicBezTo>
                    <a:pt x="66773" y="32220"/>
                    <a:pt x="55748" y="13921"/>
                    <a:pt x="45831" y="5015"/>
                  </a:cubicBezTo>
                  <a:cubicBezTo>
                    <a:pt x="42113" y="1672"/>
                    <a:pt x="37750" y="0"/>
                    <a:pt x="333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55"/>
            <p:cNvSpPr/>
            <p:nvPr/>
          </p:nvSpPr>
          <p:spPr>
            <a:xfrm>
              <a:off x="4253625" y="2519875"/>
              <a:ext cx="1269750" cy="1148250"/>
            </a:xfrm>
            <a:custGeom>
              <a:avLst/>
              <a:gdLst/>
              <a:ahLst/>
              <a:cxnLst/>
              <a:rect l="l" t="t" r="r" b="b"/>
              <a:pathLst>
                <a:path w="50790" h="45930" extrusionOk="0">
                  <a:moveTo>
                    <a:pt x="6394" y="0"/>
                  </a:moveTo>
                  <a:cubicBezTo>
                    <a:pt x="4534" y="0"/>
                    <a:pt x="2740" y="848"/>
                    <a:pt x="1599" y="2316"/>
                  </a:cubicBezTo>
                  <a:cubicBezTo>
                    <a:pt x="424" y="3784"/>
                    <a:pt x="0" y="5709"/>
                    <a:pt x="457" y="7536"/>
                  </a:cubicBezTo>
                  <a:cubicBezTo>
                    <a:pt x="4143" y="23063"/>
                    <a:pt x="9395" y="35295"/>
                    <a:pt x="14842" y="41069"/>
                  </a:cubicBezTo>
                  <a:cubicBezTo>
                    <a:pt x="17778" y="44200"/>
                    <a:pt x="21529" y="45929"/>
                    <a:pt x="25411" y="45929"/>
                  </a:cubicBezTo>
                  <a:cubicBezTo>
                    <a:pt x="29260" y="45929"/>
                    <a:pt x="33012" y="44200"/>
                    <a:pt x="35947" y="41069"/>
                  </a:cubicBezTo>
                  <a:cubicBezTo>
                    <a:pt x="41395" y="35295"/>
                    <a:pt x="46647" y="23063"/>
                    <a:pt x="50365" y="7536"/>
                  </a:cubicBezTo>
                  <a:cubicBezTo>
                    <a:pt x="50789" y="5709"/>
                    <a:pt x="50365" y="3784"/>
                    <a:pt x="49224" y="2316"/>
                  </a:cubicBezTo>
                  <a:cubicBezTo>
                    <a:pt x="48049" y="848"/>
                    <a:pt x="46288" y="0"/>
                    <a:pt x="443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55"/>
            <p:cNvSpPr/>
            <p:nvPr/>
          </p:nvSpPr>
          <p:spPr>
            <a:xfrm>
              <a:off x="4888900" y="238125"/>
              <a:ext cx="834275" cy="2079525"/>
            </a:xfrm>
            <a:custGeom>
              <a:avLst/>
              <a:gdLst/>
              <a:ahLst/>
              <a:cxnLst/>
              <a:rect l="l" t="t" r="r" b="b"/>
              <a:pathLst>
                <a:path w="33371" h="83181" extrusionOk="0">
                  <a:moveTo>
                    <a:pt x="0" y="0"/>
                  </a:moveTo>
                  <a:lnTo>
                    <a:pt x="0" y="83181"/>
                  </a:lnTo>
                  <a:lnTo>
                    <a:pt x="22704" y="83181"/>
                  </a:lnTo>
                  <a:cubicBezTo>
                    <a:pt x="25770" y="83181"/>
                    <a:pt x="28347" y="80897"/>
                    <a:pt x="28771" y="77864"/>
                  </a:cubicBezTo>
                  <a:cubicBezTo>
                    <a:pt x="29162" y="74895"/>
                    <a:pt x="29521" y="71829"/>
                    <a:pt x="29815" y="68795"/>
                  </a:cubicBezTo>
                  <a:cubicBezTo>
                    <a:pt x="33370" y="32228"/>
                    <a:pt x="22345" y="13929"/>
                    <a:pt x="12428" y="5023"/>
                  </a:cubicBezTo>
                  <a:cubicBezTo>
                    <a:pt x="8710" y="1664"/>
                    <a:pt x="4339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55"/>
            <p:cNvSpPr/>
            <p:nvPr/>
          </p:nvSpPr>
          <p:spPr>
            <a:xfrm>
              <a:off x="4888900" y="2519875"/>
              <a:ext cx="634475" cy="1148250"/>
            </a:xfrm>
            <a:custGeom>
              <a:avLst/>
              <a:gdLst/>
              <a:ahLst/>
              <a:cxnLst/>
              <a:rect l="l" t="t" r="r" b="b"/>
              <a:pathLst>
                <a:path w="25379" h="45930" extrusionOk="0">
                  <a:moveTo>
                    <a:pt x="0" y="0"/>
                  </a:moveTo>
                  <a:lnTo>
                    <a:pt x="0" y="45929"/>
                  </a:lnTo>
                  <a:cubicBezTo>
                    <a:pt x="3849" y="45929"/>
                    <a:pt x="7601" y="44200"/>
                    <a:pt x="10536" y="41069"/>
                  </a:cubicBezTo>
                  <a:cubicBezTo>
                    <a:pt x="15984" y="35262"/>
                    <a:pt x="21236" y="23063"/>
                    <a:pt x="24954" y="7536"/>
                  </a:cubicBezTo>
                  <a:cubicBezTo>
                    <a:pt x="25378" y="5709"/>
                    <a:pt x="24954" y="3784"/>
                    <a:pt x="23813" y="2316"/>
                  </a:cubicBezTo>
                  <a:cubicBezTo>
                    <a:pt x="22638" y="848"/>
                    <a:pt x="20877" y="0"/>
                    <a:pt x="189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9" name="Google Shape;1109;p55"/>
          <p:cNvGrpSpPr/>
          <p:nvPr/>
        </p:nvGrpSpPr>
        <p:grpSpPr>
          <a:xfrm>
            <a:off x="3108672" y="2632883"/>
            <a:ext cx="182550" cy="424843"/>
            <a:chOff x="2678900" y="238125"/>
            <a:chExt cx="2242625" cy="5219200"/>
          </a:xfrm>
        </p:grpSpPr>
        <p:sp>
          <p:nvSpPr>
            <p:cNvPr id="1110" name="Google Shape;1110;p55"/>
            <p:cNvSpPr/>
            <p:nvPr/>
          </p:nvSpPr>
          <p:spPr>
            <a:xfrm>
              <a:off x="3387550" y="4177775"/>
              <a:ext cx="825325" cy="1279550"/>
            </a:xfrm>
            <a:custGeom>
              <a:avLst/>
              <a:gdLst/>
              <a:ahLst/>
              <a:cxnLst/>
              <a:rect l="l" t="t" r="r" b="b"/>
              <a:pathLst>
                <a:path w="33013" h="51182" extrusionOk="0">
                  <a:moveTo>
                    <a:pt x="6101" y="1"/>
                  </a:moveTo>
                  <a:cubicBezTo>
                    <a:pt x="2741" y="1"/>
                    <a:pt x="1" y="2741"/>
                    <a:pt x="1" y="6133"/>
                  </a:cubicBezTo>
                  <a:lnTo>
                    <a:pt x="1" y="45081"/>
                  </a:lnTo>
                  <a:cubicBezTo>
                    <a:pt x="1" y="48441"/>
                    <a:pt x="2741" y="51181"/>
                    <a:pt x="6101" y="51181"/>
                  </a:cubicBezTo>
                  <a:lnTo>
                    <a:pt x="26912" y="51181"/>
                  </a:lnTo>
                  <a:cubicBezTo>
                    <a:pt x="30272" y="51181"/>
                    <a:pt x="33012" y="48441"/>
                    <a:pt x="33012" y="45081"/>
                  </a:cubicBezTo>
                  <a:lnTo>
                    <a:pt x="33012" y="6133"/>
                  </a:lnTo>
                  <a:cubicBezTo>
                    <a:pt x="33012" y="2741"/>
                    <a:pt x="30272" y="1"/>
                    <a:pt x="269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55"/>
            <p:cNvSpPr/>
            <p:nvPr/>
          </p:nvSpPr>
          <p:spPr>
            <a:xfrm>
              <a:off x="3800200" y="4177775"/>
              <a:ext cx="412675" cy="1279550"/>
            </a:xfrm>
            <a:custGeom>
              <a:avLst/>
              <a:gdLst/>
              <a:ahLst/>
              <a:cxnLst/>
              <a:rect l="l" t="t" r="r" b="b"/>
              <a:pathLst>
                <a:path w="16507" h="51182" extrusionOk="0">
                  <a:moveTo>
                    <a:pt x="1" y="1"/>
                  </a:moveTo>
                  <a:lnTo>
                    <a:pt x="1" y="51181"/>
                  </a:lnTo>
                  <a:lnTo>
                    <a:pt x="10406" y="51181"/>
                  </a:lnTo>
                  <a:cubicBezTo>
                    <a:pt x="13766" y="51181"/>
                    <a:pt x="16506" y="48441"/>
                    <a:pt x="16506" y="45081"/>
                  </a:cubicBezTo>
                  <a:lnTo>
                    <a:pt x="16506" y="6133"/>
                  </a:lnTo>
                  <a:cubicBezTo>
                    <a:pt x="16506" y="2741"/>
                    <a:pt x="13766" y="1"/>
                    <a:pt x="104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55"/>
            <p:cNvSpPr/>
            <p:nvPr/>
          </p:nvSpPr>
          <p:spPr>
            <a:xfrm>
              <a:off x="2930075" y="238125"/>
              <a:ext cx="1740275" cy="3726025"/>
            </a:xfrm>
            <a:custGeom>
              <a:avLst/>
              <a:gdLst/>
              <a:ahLst/>
              <a:cxnLst/>
              <a:rect l="l" t="t" r="r" b="b"/>
              <a:pathLst>
                <a:path w="69611" h="149041" extrusionOk="0">
                  <a:moveTo>
                    <a:pt x="34806" y="0"/>
                  </a:moveTo>
                  <a:cubicBezTo>
                    <a:pt x="33109" y="0"/>
                    <a:pt x="31511" y="685"/>
                    <a:pt x="30337" y="1925"/>
                  </a:cubicBezTo>
                  <a:lnTo>
                    <a:pt x="1794" y="32294"/>
                  </a:lnTo>
                  <a:cubicBezTo>
                    <a:pt x="587" y="33598"/>
                    <a:pt x="0" y="35327"/>
                    <a:pt x="163" y="37089"/>
                  </a:cubicBezTo>
                  <a:lnTo>
                    <a:pt x="10732" y="143527"/>
                  </a:lnTo>
                  <a:cubicBezTo>
                    <a:pt x="11026" y="146659"/>
                    <a:pt x="13668" y="149040"/>
                    <a:pt x="16799" y="149040"/>
                  </a:cubicBezTo>
                  <a:lnTo>
                    <a:pt x="52812" y="149040"/>
                  </a:lnTo>
                  <a:cubicBezTo>
                    <a:pt x="55943" y="149040"/>
                    <a:pt x="58585" y="146659"/>
                    <a:pt x="58879" y="143527"/>
                  </a:cubicBezTo>
                  <a:lnTo>
                    <a:pt x="69448" y="37089"/>
                  </a:lnTo>
                  <a:cubicBezTo>
                    <a:pt x="69611" y="35327"/>
                    <a:pt x="69024" y="33598"/>
                    <a:pt x="67817" y="32294"/>
                  </a:cubicBezTo>
                  <a:lnTo>
                    <a:pt x="39274" y="1925"/>
                  </a:lnTo>
                  <a:cubicBezTo>
                    <a:pt x="38100" y="685"/>
                    <a:pt x="36502" y="0"/>
                    <a:pt x="348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55"/>
            <p:cNvSpPr/>
            <p:nvPr/>
          </p:nvSpPr>
          <p:spPr>
            <a:xfrm>
              <a:off x="3800200" y="238125"/>
              <a:ext cx="870150" cy="3726025"/>
            </a:xfrm>
            <a:custGeom>
              <a:avLst/>
              <a:gdLst/>
              <a:ahLst/>
              <a:cxnLst/>
              <a:rect l="l" t="t" r="r" b="b"/>
              <a:pathLst>
                <a:path w="34806" h="149041" extrusionOk="0">
                  <a:moveTo>
                    <a:pt x="1" y="0"/>
                  </a:moveTo>
                  <a:lnTo>
                    <a:pt x="1" y="149040"/>
                  </a:lnTo>
                  <a:lnTo>
                    <a:pt x="18007" y="149040"/>
                  </a:lnTo>
                  <a:cubicBezTo>
                    <a:pt x="21138" y="149040"/>
                    <a:pt x="23780" y="146659"/>
                    <a:pt x="24074" y="143527"/>
                  </a:cubicBezTo>
                  <a:lnTo>
                    <a:pt x="34643" y="37089"/>
                  </a:lnTo>
                  <a:cubicBezTo>
                    <a:pt x="34806" y="35327"/>
                    <a:pt x="34219" y="33598"/>
                    <a:pt x="33012" y="32294"/>
                  </a:cubicBezTo>
                  <a:lnTo>
                    <a:pt x="4469" y="1925"/>
                  </a:lnTo>
                  <a:cubicBezTo>
                    <a:pt x="3295" y="685"/>
                    <a:pt x="1697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55"/>
            <p:cNvSpPr/>
            <p:nvPr/>
          </p:nvSpPr>
          <p:spPr>
            <a:xfrm>
              <a:off x="3647700" y="1370025"/>
              <a:ext cx="305850" cy="2594125"/>
            </a:xfrm>
            <a:custGeom>
              <a:avLst/>
              <a:gdLst/>
              <a:ahLst/>
              <a:cxnLst/>
              <a:rect l="l" t="t" r="r" b="b"/>
              <a:pathLst>
                <a:path w="12234" h="103765" extrusionOk="0">
                  <a:moveTo>
                    <a:pt x="6101" y="0"/>
                  </a:moveTo>
                  <a:cubicBezTo>
                    <a:pt x="2741" y="0"/>
                    <a:pt x="1" y="2740"/>
                    <a:pt x="1" y="6100"/>
                  </a:cubicBezTo>
                  <a:lnTo>
                    <a:pt x="1" y="103764"/>
                  </a:lnTo>
                  <a:lnTo>
                    <a:pt x="12233" y="103764"/>
                  </a:lnTo>
                  <a:lnTo>
                    <a:pt x="12233" y="6100"/>
                  </a:lnTo>
                  <a:cubicBezTo>
                    <a:pt x="12233" y="2740"/>
                    <a:pt x="9460" y="0"/>
                    <a:pt x="6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55"/>
            <p:cNvSpPr/>
            <p:nvPr/>
          </p:nvSpPr>
          <p:spPr>
            <a:xfrm>
              <a:off x="2678900" y="3658300"/>
              <a:ext cx="2242625" cy="825300"/>
            </a:xfrm>
            <a:custGeom>
              <a:avLst/>
              <a:gdLst/>
              <a:ahLst/>
              <a:cxnLst/>
              <a:rect l="l" t="t" r="r" b="b"/>
              <a:pathLst>
                <a:path w="89705" h="33012" extrusionOk="0">
                  <a:moveTo>
                    <a:pt x="6133" y="1"/>
                  </a:moveTo>
                  <a:cubicBezTo>
                    <a:pt x="2740" y="1"/>
                    <a:pt x="0" y="2741"/>
                    <a:pt x="0" y="6101"/>
                  </a:cubicBezTo>
                  <a:lnTo>
                    <a:pt x="0" y="26912"/>
                  </a:lnTo>
                  <a:cubicBezTo>
                    <a:pt x="0" y="30272"/>
                    <a:pt x="2740" y="33012"/>
                    <a:pt x="6133" y="33012"/>
                  </a:cubicBezTo>
                  <a:lnTo>
                    <a:pt x="83605" y="33012"/>
                  </a:lnTo>
                  <a:cubicBezTo>
                    <a:pt x="86965" y="33012"/>
                    <a:pt x="89705" y="30272"/>
                    <a:pt x="89705" y="26912"/>
                  </a:cubicBezTo>
                  <a:lnTo>
                    <a:pt x="89705" y="6101"/>
                  </a:lnTo>
                  <a:cubicBezTo>
                    <a:pt x="89705" y="2741"/>
                    <a:pt x="86965" y="1"/>
                    <a:pt x="8360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55"/>
            <p:cNvSpPr/>
            <p:nvPr/>
          </p:nvSpPr>
          <p:spPr>
            <a:xfrm>
              <a:off x="3800200" y="3658300"/>
              <a:ext cx="1121325" cy="825300"/>
            </a:xfrm>
            <a:custGeom>
              <a:avLst/>
              <a:gdLst/>
              <a:ahLst/>
              <a:cxnLst/>
              <a:rect l="l" t="t" r="r" b="b"/>
              <a:pathLst>
                <a:path w="44853" h="33012" extrusionOk="0">
                  <a:moveTo>
                    <a:pt x="1" y="1"/>
                  </a:moveTo>
                  <a:lnTo>
                    <a:pt x="1" y="33012"/>
                  </a:lnTo>
                  <a:lnTo>
                    <a:pt x="38753" y="33012"/>
                  </a:lnTo>
                  <a:cubicBezTo>
                    <a:pt x="42113" y="33012"/>
                    <a:pt x="44853" y="30272"/>
                    <a:pt x="44853" y="26912"/>
                  </a:cubicBezTo>
                  <a:lnTo>
                    <a:pt x="44853" y="6101"/>
                  </a:lnTo>
                  <a:cubicBezTo>
                    <a:pt x="44853" y="2741"/>
                    <a:pt x="42113" y="1"/>
                    <a:pt x="3875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7" name="Google Shape;1117;p55"/>
          <p:cNvGrpSpPr/>
          <p:nvPr/>
        </p:nvGrpSpPr>
        <p:grpSpPr>
          <a:xfrm>
            <a:off x="3660741" y="2632869"/>
            <a:ext cx="429890" cy="424814"/>
            <a:chOff x="1175925" y="238250"/>
            <a:chExt cx="5281200" cy="5218850"/>
          </a:xfrm>
        </p:grpSpPr>
        <p:sp>
          <p:nvSpPr>
            <p:cNvPr id="1118" name="Google Shape;1118;p55"/>
            <p:cNvSpPr/>
            <p:nvPr/>
          </p:nvSpPr>
          <p:spPr>
            <a:xfrm>
              <a:off x="1909875" y="3285225"/>
              <a:ext cx="1467925" cy="1437950"/>
            </a:xfrm>
            <a:custGeom>
              <a:avLst/>
              <a:gdLst/>
              <a:ahLst/>
              <a:cxnLst/>
              <a:rect l="l" t="t" r="r" b="b"/>
              <a:pathLst>
                <a:path w="58717" h="57518" extrusionOk="0">
                  <a:moveTo>
                    <a:pt x="20502" y="0"/>
                  </a:moveTo>
                  <a:cubicBezTo>
                    <a:pt x="18937" y="0"/>
                    <a:pt x="17371" y="604"/>
                    <a:pt x="16180" y="1811"/>
                  </a:cubicBezTo>
                  <a:lnTo>
                    <a:pt x="2415" y="15576"/>
                  </a:lnTo>
                  <a:cubicBezTo>
                    <a:pt x="1" y="17957"/>
                    <a:pt x="1" y="21839"/>
                    <a:pt x="2415" y="24220"/>
                  </a:cubicBezTo>
                  <a:lnTo>
                    <a:pt x="33893" y="55731"/>
                  </a:lnTo>
                  <a:cubicBezTo>
                    <a:pt x="35083" y="56922"/>
                    <a:pt x="36649" y="57517"/>
                    <a:pt x="38215" y="57517"/>
                  </a:cubicBezTo>
                  <a:cubicBezTo>
                    <a:pt x="39781" y="57517"/>
                    <a:pt x="41346" y="56922"/>
                    <a:pt x="42537" y="55731"/>
                  </a:cubicBezTo>
                  <a:lnTo>
                    <a:pt x="56335" y="41933"/>
                  </a:lnTo>
                  <a:cubicBezTo>
                    <a:pt x="58716" y="39552"/>
                    <a:pt x="58716" y="35670"/>
                    <a:pt x="56335" y="33289"/>
                  </a:cubicBezTo>
                  <a:lnTo>
                    <a:pt x="24824" y="1811"/>
                  </a:lnTo>
                  <a:cubicBezTo>
                    <a:pt x="23634" y="604"/>
                    <a:pt x="22068" y="0"/>
                    <a:pt x="205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55"/>
            <p:cNvSpPr/>
            <p:nvPr/>
          </p:nvSpPr>
          <p:spPr>
            <a:xfrm>
              <a:off x="2363300" y="3723550"/>
              <a:ext cx="1014500" cy="999625"/>
            </a:xfrm>
            <a:custGeom>
              <a:avLst/>
              <a:gdLst/>
              <a:ahLst/>
              <a:cxnLst/>
              <a:rect l="l" t="t" r="r" b="b"/>
              <a:pathLst>
                <a:path w="40580" h="39985" extrusionOk="0">
                  <a:moveTo>
                    <a:pt x="22443" y="0"/>
                  </a:moveTo>
                  <a:lnTo>
                    <a:pt x="0" y="22443"/>
                  </a:lnTo>
                  <a:lnTo>
                    <a:pt x="15756" y="38198"/>
                  </a:lnTo>
                  <a:cubicBezTo>
                    <a:pt x="16946" y="39389"/>
                    <a:pt x="18512" y="39984"/>
                    <a:pt x="20078" y="39984"/>
                  </a:cubicBezTo>
                  <a:cubicBezTo>
                    <a:pt x="21644" y="39984"/>
                    <a:pt x="23209" y="39389"/>
                    <a:pt x="24400" y="38198"/>
                  </a:cubicBezTo>
                  <a:lnTo>
                    <a:pt x="38198" y="24400"/>
                  </a:lnTo>
                  <a:cubicBezTo>
                    <a:pt x="40579" y="22019"/>
                    <a:pt x="40579" y="18137"/>
                    <a:pt x="38198" y="15756"/>
                  </a:cubicBezTo>
                  <a:lnTo>
                    <a:pt x="224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55"/>
            <p:cNvSpPr/>
            <p:nvPr/>
          </p:nvSpPr>
          <p:spPr>
            <a:xfrm>
              <a:off x="2059925" y="664825"/>
              <a:ext cx="3938075" cy="3908300"/>
            </a:xfrm>
            <a:custGeom>
              <a:avLst/>
              <a:gdLst/>
              <a:ahLst/>
              <a:cxnLst/>
              <a:rect l="l" t="t" r="r" b="b"/>
              <a:pathLst>
                <a:path w="157523" h="156332" extrusionOk="0">
                  <a:moveTo>
                    <a:pt x="95691" y="0"/>
                  </a:moveTo>
                  <a:cubicBezTo>
                    <a:pt x="94125" y="0"/>
                    <a:pt x="92560" y="596"/>
                    <a:pt x="91369" y="1786"/>
                  </a:cubicBezTo>
                  <a:lnTo>
                    <a:pt x="2382" y="90773"/>
                  </a:lnTo>
                  <a:cubicBezTo>
                    <a:pt x="1" y="93187"/>
                    <a:pt x="1" y="97036"/>
                    <a:pt x="2382" y="99450"/>
                  </a:cubicBezTo>
                  <a:lnTo>
                    <a:pt x="57477" y="154545"/>
                  </a:lnTo>
                  <a:cubicBezTo>
                    <a:pt x="58684" y="155736"/>
                    <a:pt x="60250" y="156331"/>
                    <a:pt x="61815" y="156331"/>
                  </a:cubicBezTo>
                  <a:cubicBezTo>
                    <a:pt x="63381" y="156331"/>
                    <a:pt x="64947" y="155736"/>
                    <a:pt x="66154" y="154545"/>
                  </a:cubicBezTo>
                  <a:lnTo>
                    <a:pt x="155141" y="65558"/>
                  </a:lnTo>
                  <a:cubicBezTo>
                    <a:pt x="157522" y="63177"/>
                    <a:pt x="157522" y="59295"/>
                    <a:pt x="155141" y="56914"/>
                  </a:cubicBezTo>
                  <a:lnTo>
                    <a:pt x="100013" y="1786"/>
                  </a:lnTo>
                  <a:cubicBezTo>
                    <a:pt x="98823" y="596"/>
                    <a:pt x="97257" y="0"/>
                    <a:pt x="956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55"/>
            <p:cNvSpPr/>
            <p:nvPr/>
          </p:nvSpPr>
          <p:spPr>
            <a:xfrm>
              <a:off x="2808550" y="1398575"/>
              <a:ext cx="3189450" cy="3174550"/>
            </a:xfrm>
            <a:custGeom>
              <a:avLst/>
              <a:gdLst/>
              <a:ahLst/>
              <a:cxnLst/>
              <a:rect l="l" t="t" r="r" b="b"/>
              <a:pathLst>
                <a:path w="127578" h="126982" extrusionOk="0">
                  <a:moveTo>
                    <a:pt x="97632" y="0"/>
                  </a:moveTo>
                  <a:lnTo>
                    <a:pt x="1" y="97631"/>
                  </a:lnTo>
                  <a:lnTo>
                    <a:pt x="27532" y="125195"/>
                  </a:lnTo>
                  <a:cubicBezTo>
                    <a:pt x="28739" y="126386"/>
                    <a:pt x="30305" y="126981"/>
                    <a:pt x="31870" y="126981"/>
                  </a:cubicBezTo>
                  <a:cubicBezTo>
                    <a:pt x="33436" y="126981"/>
                    <a:pt x="35002" y="126386"/>
                    <a:pt x="36209" y="125195"/>
                  </a:cubicBezTo>
                  <a:lnTo>
                    <a:pt x="125196" y="36208"/>
                  </a:lnTo>
                  <a:cubicBezTo>
                    <a:pt x="127577" y="33827"/>
                    <a:pt x="127577" y="29945"/>
                    <a:pt x="125196" y="27564"/>
                  </a:cubicBezTo>
                  <a:lnTo>
                    <a:pt x="9763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55"/>
            <p:cNvSpPr/>
            <p:nvPr/>
          </p:nvSpPr>
          <p:spPr>
            <a:xfrm>
              <a:off x="1175925" y="3334750"/>
              <a:ext cx="2152125" cy="2122350"/>
            </a:xfrm>
            <a:custGeom>
              <a:avLst/>
              <a:gdLst/>
              <a:ahLst/>
              <a:cxnLst/>
              <a:rect l="l" t="t" r="r" b="b"/>
              <a:pathLst>
                <a:path w="86085" h="84894" extrusionOk="0">
                  <a:moveTo>
                    <a:pt x="24270" y="1"/>
                  </a:moveTo>
                  <a:cubicBezTo>
                    <a:pt x="22704" y="1"/>
                    <a:pt x="21139" y="596"/>
                    <a:pt x="19932" y="1787"/>
                  </a:cubicBezTo>
                  <a:lnTo>
                    <a:pt x="2382" y="19336"/>
                  </a:lnTo>
                  <a:cubicBezTo>
                    <a:pt x="1" y="21750"/>
                    <a:pt x="1" y="25599"/>
                    <a:pt x="2382" y="28013"/>
                  </a:cubicBezTo>
                  <a:lnTo>
                    <a:pt x="57477" y="83108"/>
                  </a:lnTo>
                  <a:cubicBezTo>
                    <a:pt x="58684" y="84299"/>
                    <a:pt x="60250" y="84894"/>
                    <a:pt x="61815" y="84894"/>
                  </a:cubicBezTo>
                  <a:cubicBezTo>
                    <a:pt x="63381" y="84894"/>
                    <a:pt x="64947" y="84299"/>
                    <a:pt x="66154" y="83108"/>
                  </a:cubicBezTo>
                  <a:lnTo>
                    <a:pt x="83703" y="65559"/>
                  </a:lnTo>
                  <a:cubicBezTo>
                    <a:pt x="86085" y="63145"/>
                    <a:pt x="86085" y="59296"/>
                    <a:pt x="83703" y="56882"/>
                  </a:cubicBezTo>
                  <a:lnTo>
                    <a:pt x="28608" y="1787"/>
                  </a:lnTo>
                  <a:cubicBezTo>
                    <a:pt x="27402" y="596"/>
                    <a:pt x="25836" y="1"/>
                    <a:pt x="242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55"/>
            <p:cNvSpPr/>
            <p:nvPr/>
          </p:nvSpPr>
          <p:spPr>
            <a:xfrm>
              <a:off x="4298475" y="238250"/>
              <a:ext cx="2158650" cy="2110425"/>
            </a:xfrm>
            <a:custGeom>
              <a:avLst/>
              <a:gdLst/>
              <a:ahLst/>
              <a:cxnLst/>
              <a:rect l="l" t="t" r="r" b="b"/>
              <a:pathLst>
                <a:path w="86346" h="84417" extrusionOk="0">
                  <a:moveTo>
                    <a:pt x="54337" y="1"/>
                  </a:moveTo>
                  <a:cubicBezTo>
                    <a:pt x="43784" y="1"/>
                    <a:pt x="33279" y="2049"/>
                    <a:pt x="23226" y="6128"/>
                  </a:cubicBezTo>
                  <a:cubicBezTo>
                    <a:pt x="10178" y="11445"/>
                    <a:pt x="2382" y="18327"/>
                    <a:pt x="2055" y="18621"/>
                  </a:cubicBezTo>
                  <a:cubicBezTo>
                    <a:pt x="816" y="19763"/>
                    <a:pt x="66" y="21328"/>
                    <a:pt x="33" y="23025"/>
                  </a:cubicBezTo>
                  <a:cubicBezTo>
                    <a:pt x="0" y="24688"/>
                    <a:pt x="620" y="26319"/>
                    <a:pt x="1827" y="27526"/>
                  </a:cubicBezTo>
                  <a:lnTo>
                    <a:pt x="56922" y="82621"/>
                  </a:lnTo>
                  <a:cubicBezTo>
                    <a:pt x="58099" y="83798"/>
                    <a:pt x="59679" y="84416"/>
                    <a:pt x="61299" y="84416"/>
                  </a:cubicBezTo>
                  <a:cubicBezTo>
                    <a:pt x="61340" y="84416"/>
                    <a:pt x="61382" y="84416"/>
                    <a:pt x="61424" y="84415"/>
                  </a:cubicBezTo>
                  <a:cubicBezTo>
                    <a:pt x="63120" y="84383"/>
                    <a:pt x="64685" y="83632"/>
                    <a:pt x="65827" y="82393"/>
                  </a:cubicBezTo>
                  <a:cubicBezTo>
                    <a:pt x="66121" y="82067"/>
                    <a:pt x="73004" y="74270"/>
                    <a:pt x="78321" y="61222"/>
                  </a:cubicBezTo>
                  <a:cubicBezTo>
                    <a:pt x="85334" y="43934"/>
                    <a:pt x="86345" y="25308"/>
                    <a:pt x="81256" y="7400"/>
                  </a:cubicBezTo>
                  <a:cubicBezTo>
                    <a:pt x="80702" y="5345"/>
                    <a:pt x="79103" y="3746"/>
                    <a:pt x="77048" y="3192"/>
                  </a:cubicBezTo>
                  <a:cubicBezTo>
                    <a:pt x="69553" y="1062"/>
                    <a:pt x="61933" y="1"/>
                    <a:pt x="543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55"/>
            <p:cNvSpPr/>
            <p:nvPr/>
          </p:nvSpPr>
          <p:spPr>
            <a:xfrm>
              <a:off x="5033225" y="356350"/>
              <a:ext cx="1423900" cy="1992325"/>
            </a:xfrm>
            <a:custGeom>
              <a:avLst/>
              <a:gdLst/>
              <a:ahLst/>
              <a:cxnLst/>
              <a:rect l="l" t="t" r="r" b="b"/>
              <a:pathLst>
                <a:path w="56956" h="79693" extrusionOk="0">
                  <a:moveTo>
                    <a:pt x="50333" y="1"/>
                  </a:moveTo>
                  <a:lnTo>
                    <a:pt x="1" y="50333"/>
                  </a:lnTo>
                  <a:lnTo>
                    <a:pt x="27532" y="77897"/>
                  </a:lnTo>
                  <a:cubicBezTo>
                    <a:pt x="28709" y="79074"/>
                    <a:pt x="30289" y="79692"/>
                    <a:pt x="31909" y="79692"/>
                  </a:cubicBezTo>
                  <a:cubicBezTo>
                    <a:pt x="31950" y="79692"/>
                    <a:pt x="31992" y="79692"/>
                    <a:pt x="32034" y="79691"/>
                  </a:cubicBezTo>
                  <a:cubicBezTo>
                    <a:pt x="33730" y="79659"/>
                    <a:pt x="35295" y="78908"/>
                    <a:pt x="36437" y="77669"/>
                  </a:cubicBezTo>
                  <a:cubicBezTo>
                    <a:pt x="36731" y="77343"/>
                    <a:pt x="43614" y="69546"/>
                    <a:pt x="48931" y="56498"/>
                  </a:cubicBezTo>
                  <a:cubicBezTo>
                    <a:pt x="55944" y="39210"/>
                    <a:pt x="56955" y="20584"/>
                    <a:pt x="51866" y="2676"/>
                  </a:cubicBezTo>
                  <a:cubicBezTo>
                    <a:pt x="51573" y="1664"/>
                    <a:pt x="51051" y="751"/>
                    <a:pt x="503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55"/>
            <p:cNvSpPr/>
            <p:nvPr/>
          </p:nvSpPr>
          <p:spPr>
            <a:xfrm>
              <a:off x="1924550" y="4068500"/>
              <a:ext cx="1403500" cy="1388600"/>
            </a:xfrm>
            <a:custGeom>
              <a:avLst/>
              <a:gdLst/>
              <a:ahLst/>
              <a:cxnLst/>
              <a:rect l="l" t="t" r="r" b="b"/>
              <a:pathLst>
                <a:path w="56140" h="55544" extrusionOk="0">
                  <a:moveTo>
                    <a:pt x="26195" y="1"/>
                  </a:moveTo>
                  <a:lnTo>
                    <a:pt x="1" y="26194"/>
                  </a:lnTo>
                  <a:lnTo>
                    <a:pt x="27532" y="53758"/>
                  </a:lnTo>
                  <a:cubicBezTo>
                    <a:pt x="28739" y="54949"/>
                    <a:pt x="30305" y="55544"/>
                    <a:pt x="31870" y="55544"/>
                  </a:cubicBezTo>
                  <a:cubicBezTo>
                    <a:pt x="33436" y="55544"/>
                    <a:pt x="35002" y="54949"/>
                    <a:pt x="36209" y="53758"/>
                  </a:cubicBezTo>
                  <a:lnTo>
                    <a:pt x="53758" y="36209"/>
                  </a:lnTo>
                  <a:cubicBezTo>
                    <a:pt x="56140" y="33795"/>
                    <a:pt x="56140" y="29946"/>
                    <a:pt x="53758" y="27532"/>
                  </a:cubicBezTo>
                  <a:lnTo>
                    <a:pt x="2619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55"/>
            <p:cNvSpPr/>
            <p:nvPr/>
          </p:nvSpPr>
          <p:spPr>
            <a:xfrm>
              <a:off x="3638725" y="2343925"/>
              <a:ext cx="680150" cy="650375"/>
            </a:xfrm>
            <a:custGeom>
              <a:avLst/>
              <a:gdLst/>
              <a:ahLst/>
              <a:cxnLst/>
              <a:rect l="l" t="t" r="r" b="b"/>
              <a:pathLst>
                <a:path w="27206" h="26015" extrusionOk="0">
                  <a:moveTo>
                    <a:pt x="20486" y="1"/>
                  </a:moveTo>
                  <a:cubicBezTo>
                    <a:pt x="18920" y="1"/>
                    <a:pt x="17355" y="596"/>
                    <a:pt x="16148" y="1787"/>
                  </a:cubicBezTo>
                  <a:lnTo>
                    <a:pt x="2382" y="15585"/>
                  </a:lnTo>
                  <a:cubicBezTo>
                    <a:pt x="1" y="17966"/>
                    <a:pt x="1" y="21848"/>
                    <a:pt x="2382" y="24229"/>
                  </a:cubicBezTo>
                  <a:cubicBezTo>
                    <a:pt x="3573" y="25420"/>
                    <a:pt x="5138" y="26015"/>
                    <a:pt x="6704" y="26015"/>
                  </a:cubicBezTo>
                  <a:cubicBezTo>
                    <a:pt x="8270" y="26015"/>
                    <a:pt x="9836" y="25420"/>
                    <a:pt x="11026" y="24229"/>
                  </a:cubicBezTo>
                  <a:lnTo>
                    <a:pt x="24825" y="10463"/>
                  </a:lnTo>
                  <a:cubicBezTo>
                    <a:pt x="27206" y="8050"/>
                    <a:pt x="27206" y="4200"/>
                    <a:pt x="24825" y="1787"/>
                  </a:cubicBezTo>
                  <a:cubicBezTo>
                    <a:pt x="23618" y="596"/>
                    <a:pt x="22052" y="1"/>
                    <a:pt x="204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7" name="Google Shape;1127;p55"/>
          <p:cNvGrpSpPr/>
          <p:nvPr/>
        </p:nvGrpSpPr>
        <p:grpSpPr>
          <a:xfrm>
            <a:off x="2447345" y="2632883"/>
            <a:ext cx="224039" cy="424843"/>
            <a:chOff x="2424450" y="238125"/>
            <a:chExt cx="2752325" cy="5219200"/>
          </a:xfrm>
        </p:grpSpPr>
        <p:sp>
          <p:nvSpPr>
            <p:cNvPr id="1128" name="Google Shape;1128;p55"/>
            <p:cNvSpPr/>
            <p:nvPr/>
          </p:nvSpPr>
          <p:spPr>
            <a:xfrm>
              <a:off x="2424450" y="2276850"/>
              <a:ext cx="2752325" cy="3180475"/>
            </a:xfrm>
            <a:custGeom>
              <a:avLst/>
              <a:gdLst/>
              <a:ahLst/>
              <a:cxnLst/>
              <a:rect l="l" t="t" r="r" b="b"/>
              <a:pathLst>
                <a:path w="110093" h="127219" extrusionOk="0">
                  <a:moveTo>
                    <a:pt x="55031" y="1"/>
                  </a:moveTo>
                  <a:cubicBezTo>
                    <a:pt x="36927" y="1"/>
                    <a:pt x="20454" y="8808"/>
                    <a:pt x="10276" y="22998"/>
                  </a:cubicBezTo>
                  <a:cubicBezTo>
                    <a:pt x="9722" y="23781"/>
                    <a:pt x="9167" y="24563"/>
                    <a:pt x="8678" y="25379"/>
                  </a:cubicBezTo>
                  <a:cubicBezTo>
                    <a:pt x="6655" y="28510"/>
                    <a:pt x="4992" y="31805"/>
                    <a:pt x="3654" y="35230"/>
                  </a:cubicBezTo>
                  <a:cubicBezTo>
                    <a:pt x="2317" y="38720"/>
                    <a:pt x="1338" y="42309"/>
                    <a:pt x="718" y="45995"/>
                  </a:cubicBezTo>
                  <a:cubicBezTo>
                    <a:pt x="229" y="48963"/>
                    <a:pt x="1" y="51997"/>
                    <a:pt x="1" y="55063"/>
                  </a:cubicBezTo>
                  <a:lnTo>
                    <a:pt x="1" y="121118"/>
                  </a:lnTo>
                  <a:cubicBezTo>
                    <a:pt x="1" y="124478"/>
                    <a:pt x="2741" y="127218"/>
                    <a:pt x="6101" y="127218"/>
                  </a:cubicBezTo>
                  <a:lnTo>
                    <a:pt x="103960" y="127218"/>
                  </a:lnTo>
                  <a:cubicBezTo>
                    <a:pt x="107353" y="127218"/>
                    <a:pt x="110093" y="124478"/>
                    <a:pt x="110093" y="121118"/>
                  </a:cubicBezTo>
                  <a:lnTo>
                    <a:pt x="110093" y="55063"/>
                  </a:lnTo>
                  <a:cubicBezTo>
                    <a:pt x="110093" y="51997"/>
                    <a:pt x="109832" y="48963"/>
                    <a:pt x="109343" y="45995"/>
                  </a:cubicBezTo>
                  <a:cubicBezTo>
                    <a:pt x="108103" y="38557"/>
                    <a:pt x="105363" y="31544"/>
                    <a:pt x="101416" y="25379"/>
                  </a:cubicBezTo>
                  <a:cubicBezTo>
                    <a:pt x="100894" y="24563"/>
                    <a:pt x="100340" y="23781"/>
                    <a:pt x="99785" y="22998"/>
                  </a:cubicBezTo>
                  <a:cubicBezTo>
                    <a:pt x="89575" y="8743"/>
                    <a:pt x="73069" y="1"/>
                    <a:pt x="550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55"/>
            <p:cNvSpPr/>
            <p:nvPr/>
          </p:nvSpPr>
          <p:spPr>
            <a:xfrm>
              <a:off x="3800200" y="2276850"/>
              <a:ext cx="1376575" cy="3180475"/>
            </a:xfrm>
            <a:custGeom>
              <a:avLst/>
              <a:gdLst/>
              <a:ahLst/>
              <a:cxnLst/>
              <a:rect l="l" t="t" r="r" b="b"/>
              <a:pathLst>
                <a:path w="55063" h="127219" extrusionOk="0">
                  <a:moveTo>
                    <a:pt x="1" y="1"/>
                  </a:moveTo>
                  <a:lnTo>
                    <a:pt x="1" y="127218"/>
                  </a:lnTo>
                  <a:lnTo>
                    <a:pt x="48930" y="127218"/>
                  </a:lnTo>
                  <a:cubicBezTo>
                    <a:pt x="52323" y="127218"/>
                    <a:pt x="55063" y="124478"/>
                    <a:pt x="55063" y="121118"/>
                  </a:cubicBezTo>
                  <a:lnTo>
                    <a:pt x="55063" y="55063"/>
                  </a:lnTo>
                  <a:cubicBezTo>
                    <a:pt x="55063" y="51997"/>
                    <a:pt x="54802" y="48963"/>
                    <a:pt x="54313" y="45995"/>
                  </a:cubicBezTo>
                  <a:cubicBezTo>
                    <a:pt x="53073" y="38557"/>
                    <a:pt x="50333" y="31544"/>
                    <a:pt x="46386" y="25379"/>
                  </a:cubicBezTo>
                  <a:cubicBezTo>
                    <a:pt x="45864" y="24563"/>
                    <a:pt x="45310" y="23781"/>
                    <a:pt x="44755" y="22998"/>
                  </a:cubicBezTo>
                  <a:cubicBezTo>
                    <a:pt x="34545" y="8743"/>
                    <a:pt x="18039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55"/>
            <p:cNvSpPr/>
            <p:nvPr/>
          </p:nvSpPr>
          <p:spPr>
            <a:xfrm>
              <a:off x="2515800" y="2851775"/>
              <a:ext cx="2568825" cy="305850"/>
            </a:xfrm>
            <a:custGeom>
              <a:avLst/>
              <a:gdLst/>
              <a:ahLst/>
              <a:cxnLst/>
              <a:rect l="l" t="t" r="r" b="b"/>
              <a:pathLst>
                <a:path w="102753" h="12234" extrusionOk="0">
                  <a:moveTo>
                    <a:pt x="6622" y="1"/>
                  </a:moveTo>
                  <a:cubicBezTo>
                    <a:pt x="6068" y="784"/>
                    <a:pt x="5513" y="1566"/>
                    <a:pt x="5024" y="2382"/>
                  </a:cubicBezTo>
                  <a:cubicBezTo>
                    <a:pt x="3001" y="5513"/>
                    <a:pt x="1338" y="8808"/>
                    <a:pt x="0" y="12233"/>
                  </a:cubicBezTo>
                  <a:lnTo>
                    <a:pt x="102753" y="12233"/>
                  </a:lnTo>
                  <a:cubicBezTo>
                    <a:pt x="101415" y="8808"/>
                    <a:pt x="99752" y="5513"/>
                    <a:pt x="97762" y="2382"/>
                  </a:cubicBezTo>
                  <a:cubicBezTo>
                    <a:pt x="97240" y="1566"/>
                    <a:pt x="96686" y="784"/>
                    <a:pt x="961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55"/>
            <p:cNvSpPr/>
            <p:nvPr/>
          </p:nvSpPr>
          <p:spPr>
            <a:xfrm>
              <a:off x="2424450" y="3426700"/>
              <a:ext cx="2752325" cy="305850"/>
            </a:xfrm>
            <a:custGeom>
              <a:avLst/>
              <a:gdLst/>
              <a:ahLst/>
              <a:cxnLst/>
              <a:rect l="l" t="t" r="r" b="b"/>
              <a:pathLst>
                <a:path w="110093" h="12234" extrusionOk="0">
                  <a:moveTo>
                    <a:pt x="718" y="1"/>
                  </a:moveTo>
                  <a:cubicBezTo>
                    <a:pt x="229" y="2969"/>
                    <a:pt x="1" y="6003"/>
                    <a:pt x="1" y="9069"/>
                  </a:cubicBezTo>
                  <a:lnTo>
                    <a:pt x="1" y="12233"/>
                  </a:lnTo>
                  <a:lnTo>
                    <a:pt x="110093" y="12233"/>
                  </a:lnTo>
                  <a:lnTo>
                    <a:pt x="110093" y="9069"/>
                  </a:lnTo>
                  <a:cubicBezTo>
                    <a:pt x="110093" y="6003"/>
                    <a:pt x="109832" y="2969"/>
                    <a:pt x="10934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55"/>
            <p:cNvSpPr/>
            <p:nvPr/>
          </p:nvSpPr>
          <p:spPr>
            <a:xfrm>
              <a:off x="2424450" y="4001625"/>
              <a:ext cx="2752325" cy="305850"/>
            </a:xfrm>
            <a:custGeom>
              <a:avLst/>
              <a:gdLst/>
              <a:ahLst/>
              <a:cxnLst/>
              <a:rect l="l" t="t" r="r" b="b"/>
              <a:pathLst>
                <a:path w="110093" h="12234" extrusionOk="0">
                  <a:moveTo>
                    <a:pt x="1" y="1"/>
                  </a:moveTo>
                  <a:lnTo>
                    <a:pt x="1" y="12233"/>
                  </a:lnTo>
                  <a:lnTo>
                    <a:pt x="110093" y="12233"/>
                  </a:lnTo>
                  <a:lnTo>
                    <a:pt x="11009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55"/>
            <p:cNvSpPr/>
            <p:nvPr/>
          </p:nvSpPr>
          <p:spPr>
            <a:xfrm>
              <a:off x="2424450" y="4576550"/>
              <a:ext cx="2752325" cy="305850"/>
            </a:xfrm>
            <a:custGeom>
              <a:avLst/>
              <a:gdLst/>
              <a:ahLst/>
              <a:cxnLst/>
              <a:rect l="l" t="t" r="r" b="b"/>
              <a:pathLst>
                <a:path w="110093" h="12234" extrusionOk="0">
                  <a:moveTo>
                    <a:pt x="1" y="1"/>
                  </a:moveTo>
                  <a:lnTo>
                    <a:pt x="1" y="12233"/>
                  </a:lnTo>
                  <a:lnTo>
                    <a:pt x="110093" y="12233"/>
                  </a:lnTo>
                  <a:lnTo>
                    <a:pt x="11009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55"/>
            <p:cNvSpPr/>
            <p:nvPr/>
          </p:nvSpPr>
          <p:spPr>
            <a:xfrm>
              <a:off x="2628325" y="238125"/>
              <a:ext cx="2344575" cy="2344575"/>
            </a:xfrm>
            <a:custGeom>
              <a:avLst/>
              <a:gdLst/>
              <a:ahLst/>
              <a:cxnLst/>
              <a:rect l="l" t="t" r="r" b="b"/>
              <a:pathLst>
                <a:path w="93783" h="93783" extrusionOk="0">
                  <a:moveTo>
                    <a:pt x="46876" y="0"/>
                  </a:moveTo>
                  <a:cubicBezTo>
                    <a:pt x="23683" y="0"/>
                    <a:pt x="4372" y="16930"/>
                    <a:pt x="653" y="39079"/>
                  </a:cubicBezTo>
                  <a:cubicBezTo>
                    <a:pt x="197" y="41623"/>
                    <a:pt x="1" y="44233"/>
                    <a:pt x="1" y="46907"/>
                  </a:cubicBezTo>
                  <a:cubicBezTo>
                    <a:pt x="1" y="72742"/>
                    <a:pt x="21008" y="93782"/>
                    <a:pt x="46876" y="93782"/>
                  </a:cubicBezTo>
                  <a:cubicBezTo>
                    <a:pt x="72743" y="93782"/>
                    <a:pt x="93783" y="72742"/>
                    <a:pt x="93783" y="46907"/>
                  </a:cubicBezTo>
                  <a:cubicBezTo>
                    <a:pt x="93783" y="44233"/>
                    <a:pt x="93555" y="41623"/>
                    <a:pt x="93098" y="39079"/>
                  </a:cubicBezTo>
                  <a:cubicBezTo>
                    <a:pt x="89379" y="16930"/>
                    <a:pt x="70068" y="0"/>
                    <a:pt x="46876" y="0"/>
                  </a:cubicBezTo>
                  <a:close/>
                </a:path>
              </a:pathLst>
            </a:custGeom>
            <a:solidFill>
              <a:srgbClr val="FFDE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55"/>
            <p:cNvSpPr/>
            <p:nvPr/>
          </p:nvSpPr>
          <p:spPr>
            <a:xfrm>
              <a:off x="3800200" y="238125"/>
              <a:ext cx="1172700" cy="2344575"/>
            </a:xfrm>
            <a:custGeom>
              <a:avLst/>
              <a:gdLst/>
              <a:ahLst/>
              <a:cxnLst/>
              <a:rect l="l" t="t" r="r" b="b"/>
              <a:pathLst>
                <a:path w="46908" h="93783" extrusionOk="0">
                  <a:moveTo>
                    <a:pt x="1" y="0"/>
                  </a:moveTo>
                  <a:lnTo>
                    <a:pt x="1" y="93782"/>
                  </a:lnTo>
                  <a:cubicBezTo>
                    <a:pt x="25868" y="93782"/>
                    <a:pt x="46908" y="72742"/>
                    <a:pt x="46908" y="46907"/>
                  </a:cubicBezTo>
                  <a:cubicBezTo>
                    <a:pt x="46908" y="44233"/>
                    <a:pt x="46680" y="41623"/>
                    <a:pt x="46223" y="39079"/>
                  </a:cubicBezTo>
                  <a:cubicBezTo>
                    <a:pt x="42504" y="16930"/>
                    <a:pt x="23193" y="0"/>
                    <a:pt x="1" y="0"/>
                  </a:cubicBezTo>
                  <a:close/>
                </a:path>
              </a:pathLst>
            </a:custGeom>
            <a:solidFill>
              <a:srgbClr val="FFBE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55"/>
            <p:cNvSpPr/>
            <p:nvPr/>
          </p:nvSpPr>
          <p:spPr>
            <a:xfrm>
              <a:off x="2644650" y="238125"/>
              <a:ext cx="2311125" cy="976975"/>
            </a:xfrm>
            <a:custGeom>
              <a:avLst/>
              <a:gdLst/>
              <a:ahLst/>
              <a:cxnLst/>
              <a:rect l="l" t="t" r="r" b="b"/>
              <a:pathLst>
                <a:path w="92445" h="39079" extrusionOk="0">
                  <a:moveTo>
                    <a:pt x="46223" y="0"/>
                  </a:moveTo>
                  <a:cubicBezTo>
                    <a:pt x="23030" y="0"/>
                    <a:pt x="3719" y="16930"/>
                    <a:pt x="0" y="39079"/>
                  </a:cubicBezTo>
                  <a:lnTo>
                    <a:pt x="92445" y="39079"/>
                  </a:lnTo>
                  <a:cubicBezTo>
                    <a:pt x="88726" y="16930"/>
                    <a:pt x="69415" y="0"/>
                    <a:pt x="462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55"/>
            <p:cNvSpPr/>
            <p:nvPr/>
          </p:nvSpPr>
          <p:spPr>
            <a:xfrm>
              <a:off x="3800200" y="2851775"/>
              <a:ext cx="1284425" cy="305850"/>
            </a:xfrm>
            <a:custGeom>
              <a:avLst/>
              <a:gdLst/>
              <a:ahLst/>
              <a:cxnLst/>
              <a:rect l="l" t="t" r="r" b="b"/>
              <a:pathLst>
                <a:path w="51377" h="12234" extrusionOk="0">
                  <a:moveTo>
                    <a:pt x="1" y="1"/>
                  </a:moveTo>
                  <a:lnTo>
                    <a:pt x="1" y="12233"/>
                  </a:lnTo>
                  <a:lnTo>
                    <a:pt x="51377" y="12233"/>
                  </a:lnTo>
                  <a:cubicBezTo>
                    <a:pt x="50039" y="8808"/>
                    <a:pt x="48376" y="5513"/>
                    <a:pt x="46386" y="2382"/>
                  </a:cubicBezTo>
                  <a:cubicBezTo>
                    <a:pt x="45864" y="1566"/>
                    <a:pt x="45310" y="784"/>
                    <a:pt x="4475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55"/>
            <p:cNvSpPr/>
            <p:nvPr/>
          </p:nvSpPr>
          <p:spPr>
            <a:xfrm>
              <a:off x="3800200" y="3426700"/>
              <a:ext cx="1376575" cy="305850"/>
            </a:xfrm>
            <a:custGeom>
              <a:avLst/>
              <a:gdLst/>
              <a:ahLst/>
              <a:cxnLst/>
              <a:rect l="l" t="t" r="r" b="b"/>
              <a:pathLst>
                <a:path w="55063" h="12234" extrusionOk="0">
                  <a:moveTo>
                    <a:pt x="1" y="1"/>
                  </a:moveTo>
                  <a:lnTo>
                    <a:pt x="1" y="12233"/>
                  </a:lnTo>
                  <a:lnTo>
                    <a:pt x="55063" y="12233"/>
                  </a:lnTo>
                  <a:lnTo>
                    <a:pt x="55063" y="9069"/>
                  </a:lnTo>
                  <a:cubicBezTo>
                    <a:pt x="55063" y="6003"/>
                    <a:pt x="54802" y="2969"/>
                    <a:pt x="543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55"/>
            <p:cNvSpPr/>
            <p:nvPr/>
          </p:nvSpPr>
          <p:spPr>
            <a:xfrm>
              <a:off x="3800200" y="4001625"/>
              <a:ext cx="1376575" cy="305850"/>
            </a:xfrm>
            <a:custGeom>
              <a:avLst/>
              <a:gdLst/>
              <a:ahLst/>
              <a:cxnLst/>
              <a:rect l="l" t="t" r="r" b="b"/>
              <a:pathLst>
                <a:path w="55063" h="12234" extrusionOk="0">
                  <a:moveTo>
                    <a:pt x="1" y="1"/>
                  </a:moveTo>
                  <a:lnTo>
                    <a:pt x="1" y="12233"/>
                  </a:lnTo>
                  <a:lnTo>
                    <a:pt x="55063" y="12233"/>
                  </a:lnTo>
                  <a:lnTo>
                    <a:pt x="5506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55"/>
            <p:cNvSpPr/>
            <p:nvPr/>
          </p:nvSpPr>
          <p:spPr>
            <a:xfrm>
              <a:off x="3800200" y="4576550"/>
              <a:ext cx="1376575" cy="305850"/>
            </a:xfrm>
            <a:custGeom>
              <a:avLst/>
              <a:gdLst/>
              <a:ahLst/>
              <a:cxnLst/>
              <a:rect l="l" t="t" r="r" b="b"/>
              <a:pathLst>
                <a:path w="55063" h="12234" extrusionOk="0">
                  <a:moveTo>
                    <a:pt x="1" y="1"/>
                  </a:moveTo>
                  <a:lnTo>
                    <a:pt x="1" y="12233"/>
                  </a:lnTo>
                  <a:lnTo>
                    <a:pt x="55063" y="12233"/>
                  </a:lnTo>
                  <a:lnTo>
                    <a:pt x="5506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55"/>
            <p:cNvSpPr/>
            <p:nvPr/>
          </p:nvSpPr>
          <p:spPr>
            <a:xfrm>
              <a:off x="3800200" y="238125"/>
              <a:ext cx="1155575" cy="976975"/>
            </a:xfrm>
            <a:custGeom>
              <a:avLst/>
              <a:gdLst/>
              <a:ahLst/>
              <a:cxnLst/>
              <a:rect l="l" t="t" r="r" b="b"/>
              <a:pathLst>
                <a:path w="46223" h="39079" extrusionOk="0">
                  <a:moveTo>
                    <a:pt x="1" y="0"/>
                  </a:moveTo>
                  <a:lnTo>
                    <a:pt x="1" y="39079"/>
                  </a:lnTo>
                  <a:lnTo>
                    <a:pt x="46223" y="39079"/>
                  </a:lnTo>
                  <a:cubicBezTo>
                    <a:pt x="42504" y="16930"/>
                    <a:pt x="23193" y="0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2" name="Google Shape;1142;p55"/>
          <p:cNvGrpSpPr/>
          <p:nvPr/>
        </p:nvGrpSpPr>
        <p:grpSpPr>
          <a:xfrm>
            <a:off x="1728750" y="2652383"/>
            <a:ext cx="424843" cy="424843"/>
            <a:chOff x="1190625" y="238125"/>
            <a:chExt cx="5219200" cy="5219200"/>
          </a:xfrm>
        </p:grpSpPr>
        <p:sp>
          <p:nvSpPr>
            <p:cNvPr id="1143" name="Google Shape;1143;p55"/>
            <p:cNvSpPr/>
            <p:nvPr/>
          </p:nvSpPr>
          <p:spPr>
            <a:xfrm>
              <a:off x="1190625" y="4020375"/>
              <a:ext cx="4699725" cy="1436950"/>
            </a:xfrm>
            <a:custGeom>
              <a:avLst/>
              <a:gdLst/>
              <a:ahLst/>
              <a:cxnLst/>
              <a:rect l="l" t="t" r="r" b="b"/>
              <a:pathLst>
                <a:path w="187989" h="57478" extrusionOk="0">
                  <a:moveTo>
                    <a:pt x="6133" y="1"/>
                  </a:moveTo>
                  <a:cubicBezTo>
                    <a:pt x="2740" y="1"/>
                    <a:pt x="0" y="2708"/>
                    <a:pt x="0" y="6101"/>
                  </a:cubicBezTo>
                  <a:lnTo>
                    <a:pt x="0" y="51377"/>
                  </a:lnTo>
                  <a:cubicBezTo>
                    <a:pt x="0" y="54737"/>
                    <a:pt x="2740" y="57477"/>
                    <a:pt x="6133" y="57477"/>
                  </a:cubicBezTo>
                  <a:lnTo>
                    <a:pt x="181856" y="57477"/>
                  </a:lnTo>
                  <a:cubicBezTo>
                    <a:pt x="185248" y="57477"/>
                    <a:pt x="187988" y="54737"/>
                    <a:pt x="187988" y="51377"/>
                  </a:cubicBezTo>
                  <a:lnTo>
                    <a:pt x="187988" y="6101"/>
                  </a:lnTo>
                  <a:cubicBezTo>
                    <a:pt x="187988" y="2708"/>
                    <a:pt x="185248" y="1"/>
                    <a:pt x="1818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55"/>
            <p:cNvSpPr/>
            <p:nvPr/>
          </p:nvSpPr>
          <p:spPr>
            <a:xfrm>
              <a:off x="3800200" y="4020375"/>
              <a:ext cx="2090150" cy="1436950"/>
            </a:xfrm>
            <a:custGeom>
              <a:avLst/>
              <a:gdLst/>
              <a:ahLst/>
              <a:cxnLst/>
              <a:rect l="l" t="t" r="r" b="b"/>
              <a:pathLst>
                <a:path w="83606" h="57478" extrusionOk="0">
                  <a:moveTo>
                    <a:pt x="1" y="1"/>
                  </a:moveTo>
                  <a:lnTo>
                    <a:pt x="1" y="57477"/>
                  </a:lnTo>
                  <a:lnTo>
                    <a:pt x="77473" y="57477"/>
                  </a:lnTo>
                  <a:cubicBezTo>
                    <a:pt x="80865" y="57477"/>
                    <a:pt x="83605" y="54737"/>
                    <a:pt x="83605" y="51377"/>
                  </a:cubicBezTo>
                  <a:lnTo>
                    <a:pt x="83605" y="6101"/>
                  </a:lnTo>
                  <a:cubicBezTo>
                    <a:pt x="83605" y="2708"/>
                    <a:pt x="80865" y="1"/>
                    <a:pt x="7747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55"/>
            <p:cNvSpPr/>
            <p:nvPr/>
          </p:nvSpPr>
          <p:spPr>
            <a:xfrm>
              <a:off x="2016700" y="3010800"/>
              <a:ext cx="4393125" cy="1233875"/>
            </a:xfrm>
            <a:custGeom>
              <a:avLst/>
              <a:gdLst/>
              <a:ahLst/>
              <a:cxnLst/>
              <a:rect l="l" t="t" r="r" b="b"/>
              <a:pathLst>
                <a:path w="175725" h="49355" extrusionOk="0">
                  <a:moveTo>
                    <a:pt x="6101" y="1"/>
                  </a:moveTo>
                  <a:cubicBezTo>
                    <a:pt x="2741" y="1"/>
                    <a:pt x="1" y="2741"/>
                    <a:pt x="1" y="6133"/>
                  </a:cubicBezTo>
                  <a:lnTo>
                    <a:pt x="1" y="43222"/>
                  </a:lnTo>
                  <a:cubicBezTo>
                    <a:pt x="1" y="46614"/>
                    <a:pt x="2741" y="49354"/>
                    <a:pt x="6101" y="49354"/>
                  </a:cubicBezTo>
                  <a:lnTo>
                    <a:pt x="169624" y="49354"/>
                  </a:lnTo>
                  <a:cubicBezTo>
                    <a:pt x="172984" y="49354"/>
                    <a:pt x="175724" y="46614"/>
                    <a:pt x="175724" y="43222"/>
                  </a:cubicBezTo>
                  <a:lnTo>
                    <a:pt x="175724" y="6133"/>
                  </a:lnTo>
                  <a:cubicBezTo>
                    <a:pt x="175724" y="2741"/>
                    <a:pt x="172984" y="1"/>
                    <a:pt x="1696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55"/>
            <p:cNvSpPr/>
            <p:nvPr/>
          </p:nvSpPr>
          <p:spPr>
            <a:xfrm>
              <a:off x="3800200" y="3010800"/>
              <a:ext cx="2609625" cy="1233875"/>
            </a:xfrm>
            <a:custGeom>
              <a:avLst/>
              <a:gdLst/>
              <a:ahLst/>
              <a:cxnLst/>
              <a:rect l="l" t="t" r="r" b="b"/>
              <a:pathLst>
                <a:path w="104385" h="49355" extrusionOk="0">
                  <a:moveTo>
                    <a:pt x="1" y="1"/>
                  </a:moveTo>
                  <a:lnTo>
                    <a:pt x="1" y="49354"/>
                  </a:lnTo>
                  <a:lnTo>
                    <a:pt x="98284" y="49354"/>
                  </a:lnTo>
                  <a:cubicBezTo>
                    <a:pt x="101644" y="49354"/>
                    <a:pt x="104384" y="46614"/>
                    <a:pt x="104384" y="43222"/>
                  </a:cubicBezTo>
                  <a:lnTo>
                    <a:pt x="104384" y="6133"/>
                  </a:lnTo>
                  <a:cubicBezTo>
                    <a:pt x="104384" y="2741"/>
                    <a:pt x="101644" y="1"/>
                    <a:pt x="982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55"/>
            <p:cNvSpPr/>
            <p:nvPr/>
          </p:nvSpPr>
          <p:spPr>
            <a:xfrm>
              <a:off x="3091525" y="3010800"/>
              <a:ext cx="1223275" cy="1233875"/>
            </a:xfrm>
            <a:custGeom>
              <a:avLst/>
              <a:gdLst/>
              <a:ahLst/>
              <a:cxnLst/>
              <a:rect l="l" t="t" r="r" b="b"/>
              <a:pathLst>
                <a:path w="48931" h="49355" extrusionOk="0">
                  <a:moveTo>
                    <a:pt x="1" y="1"/>
                  </a:moveTo>
                  <a:lnTo>
                    <a:pt x="1" y="49354"/>
                  </a:lnTo>
                  <a:lnTo>
                    <a:pt x="48931" y="49354"/>
                  </a:lnTo>
                  <a:lnTo>
                    <a:pt x="4893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55"/>
            <p:cNvSpPr/>
            <p:nvPr/>
          </p:nvSpPr>
          <p:spPr>
            <a:xfrm>
              <a:off x="3800200" y="3010800"/>
              <a:ext cx="514600" cy="1233875"/>
            </a:xfrm>
            <a:custGeom>
              <a:avLst/>
              <a:gdLst/>
              <a:ahLst/>
              <a:cxnLst/>
              <a:rect l="l" t="t" r="r" b="b"/>
              <a:pathLst>
                <a:path w="20584" h="49355" extrusionOk="0">
                  <a:moveTo>
                    <a:pt x="1" y="1"/>
                  </a:moveTo>
                  <a:lnTo>
                    <a:pt x="1" y="49354"/>
                  </a:lnTo>
                  <a:lnTo>
                    <a:pt x="20584" y="49354"/>
                  </a:lnTo>
                  <a:lnTo>
                    <a:pt x="2058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55"/>
            <p:cNvSpPr/>
            <p:nvPr/>
          </p:nvSpPr>
          <p:spPr>
            <a:xfrm>
              <a:off x="1608950" y="2205900"/>
              <a:ext cx="4393125" cy="927250"/>
            </a:xfrm>
            <a:custGeom>
              <a:avLst/>
              <a:gdLst/>
              <a:ahLst/>
              <a:cxnLst/>
              <a:rect l="l" t="t" r="r" b="b"/>
              <a:pathLst>
                <a:path w="175725" h="37090" extrusionOk="0">
                  <a:moveTo>
                    <a:pt x="6101" y="1"/>
                  </a:moveTo>
                  <a:cubicBezTo>
                    <a:pt x="2741" y="1"/>
                    <a:pt x="1" y="2741"/>
                    <a:pt x="1" y="6101"/>
                  </a:cubicBezTo>
                  <a:lnTo>
                    <a:pt x="1" y="30990"/>
                  </a:lnTo>
                  <a:cubicBezTo>
                    <a:pt x="1" y="34349"/>
                    <a:pt x="2741" y="37090"/>
                    <a:pt x="6101" y="37090"/>
                  </a:cubicBezTo>
                  <a:lnTo>
                    <a:pt x="169624" y="37090"/>
                  </a:lnTo>
                  <a:cubicBezTo>
                    <a:pt x="172984" y="37090"/>
                    <a:pt x="175724" y="34349"/>
                    <a:pt x="175724" y="30990"/>
                  </a:cubicBezTo>
                  <a:lnTo>
                    <a:pt x="175724" y="6101"/>
                  </a:lnTo>
                  <a:cubicBezTo>
                    <a:pt x="175724" y="2741"/>
                    <a:pt x="172984" y="1"/>
                    <a:pt x="1696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55"/>
            <p:cNvSpPr/>
            <p:nvPr/>
          </p:nvSpPr>
          <p:spPr>
            <a:xfrm>
              <a:off x="3800200" y="2205900"/>
              <a:ext cx="2201875" cy="927250"/>
            </a:xfrm>
            <a:custGeom>
              <a:avLst/>
              <a:gdLst/>
              <a:ahLst/>
              <a:cxnLst/>
              <a:rect l="l" t="t" r="r" b="b"/>
              <a:pathLst>
                <a:path w="88075" h="37090" extrusionOk="0">
                  <a:moveTo>
                    <a:pt x="1" y="1"/>
                  </a:moveTo>
                  <a:lnTo>
                    <a:pt x="1" y="37090"/>
                  </a:lnTo>
                  <a:lnTo>
                    <a:pt x="81974" y="37090"/>
                  </a:lnTo>
                  <a:cubicBezTo>
                    <a:pt x="85334" y="37090"/>
                    <a:pt x="88074" y="34349"/>
                    <a:pt x="88074" y="30990"/>
                  </a:cubicBezTo>
                  <a:lnTo>
                    <a:pt x="88074" y="6101"/>
                  </a:lnTo>
                  <a:cubicBezTo>
                    <a:pt x="88074" y="2741"/>
                    <a:pt x="85334" y="1"/>
                    <a:pt x="819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55"/>
            <p:cNvSpPr/>
            <p:nvPr/>
          </p:nvSpPr>
          <p:spPr>
            <a:xfrm>
              <a:off x="1705200" y="4381650"/>
              <a:ext cx="1223250" cy="713575"/>
            </a:xfrm>
            <a:custGeom>
              <a:avLst/>
              <a:gdLst/>
              <a:ahLst/>
              <a:cxnLst/>
              <a:rect l="l" t="t" r="r" b="b"/>
              <a:pathLst>
                <a:path w="48930" h="28543" extrusionOk="0">
                  <a:moveTo>
                    <a:pt x="24465" y="1"/>
                  </a:moveTo>
                  <a:cubicBezTo>
                    <a:pt x="18724" y="1"/>
                    <a:pt x="13244" y="1044"/>
                    <a:pt x="9003" y="2936"/>
                  </a:cubicBezTo>
                  <a:cubicBezTo>
                    <a:pt x="1174" y="6394"/>
                    <a:pt x="0" y="11548"/>
                    <a:pt x="0" y="14288"/>
                  </a:cubicBezTo>
                  <a:cubicBezTo>
                    <a:pt x="0" y="17028"/>
                    <a:pt x="1174" y="22149"/>
                    <a:pt x="9003" y="25640"/>
                  </a:cubicBezTo>
                  <a:cubicBezTo>
                    <a:pt x="13244" y="27532"/>
                    <a:pt x="18724" y="28543"/>
                    <a:pt x="24465" y="28543"/>
                  </a:cubicBezTo>
                  <a:cubicBezTo>
                    <a:pt x="30206" y="28543"/>
                    <a:pt x="35686" y="27532"/>
                    <a:pt x="39927" y="25640"/>
                  </a:cubicBezTo>
                  <a:cubicBezTo>
                    <a:pt x="47756" y="22149"/>
                    <a:pt x="48930" y="17028"/>
                    <a:pt x="48930" y="14288"/>
                  </a:cubicBezTo>
                  <a:cubicBezTo>
                    <a:pt x="48930" y="11548"/>
                    <a:pt x="47756" y="6394"/>
                    <a:pt x="39927" y="2936"/>
                  </a:cubicBezTo>
                  <a:cubicBezTo>
                    <a:pt x="35686" y="1044"/>
                    <a:pt x="30206" y="1"/>
                    <a:pt x="244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55"/>
            <p:cNvSpPr/>
            <p:nvPr/>
          </p:nvSpPr>
          <p:spPr>
            <a:xfrm>
              <a:off x="2881950" y="238125"/>
              <a:ext cx="1836525" cy="1845675"/>
            </a:xfrm>
            <a:custGeom>
              <a:avLst/>
              <a:gdLst/>
              <a:ahLst/>
              <a:cxnLst/>
              <a:rect l="l" t="t" r="r" b="b"/>
              <a:pathLst>
                <a:path w="73461" h="73827" extrusionOk="0">
                  <a:moveTo>
                    <a:pt x="14353" y="0"/>
                  </a:moveTo>
                  <a:cubicBezTo>
                    <a:pt x="12527" y="0"/>
                    <a:pt x="10765" y="815"/>
                    <a:pt x="9623" y="2251"/>
                  </a:cubicBezTo>
                  <a:cubicBezTo>
                    <a:pt x="8449" y="3686"/>
                    <a:pt x="7992" y="5545"/>
                    <a:pt x="8384" y="7339"/>
                  </a:cubicBezTo>
                  <a:lnTo>
                    <a:pt x="10472" y="17549"/>
                  </a:lnTo>
                  <a:cubicBezTo>
                    <a:pt x="8938" y="19213"/>
                    <a:pt x="6296" y="21855"/>
                    <a:pt x="2284" y="25509"/>
                  </a:cubicBezTo>
                  <a:cubicBezTo>
                    <a:pt x="751" y="26911"/>
                    <a:pt x="1" y="28966"/>
                    <a:pt x="359" y="31021"/>
                  </a:cubicBezTo>
                  <a:cubicBezTo>
                    <a:pt x="5187" y="60869"/>
                    <a:pt x="33175" y="72840"/>
                    <a:pt x="34382" y="73362"/>
                  </a:cubicBezTo>
                  <a:cubicBezTo>
                    <a:pt x="35132" y="73672"/>
                    <a:pt x="35931" y="73827"/>
                    <a:pt x="36731" y="73827"/>
                  </a:cubicBezTo>
                  <a:cubicBezTo>
                    <a:pt x="37530" y="73827"/>
                    <a:pt x="38329" y="73672"/>
                    <a:pt x="39079" y="73362"/>
                  </a:cubicBezTo>
                  <a:cubicBezTo>
                    <a:pt x="40286" y="72840"/>
                    <a:pt x="68274" y="60869"/>
                    <a:pt x="73102" y="31021"/>
                  </a:cubicBezTo>
                  <a:cubicBezTo>
                    <a:pt x="73461" y="28966"/>
                    <a:pt x="72710" y="26911"/>
                    <a:pt x="71177" y="25509"/>
                  </a:cubicBezTo>
                  <a:cubicBezTo>
                    <a:pt x="67165" y="21855"/>
                    <a:pt x="64523" y="19213"/>
                    <a:pt x="62990" y="17549"/>
                  </a:cubicBezTo>
                  <a:lnTo>
                    <a:pt x="65077" y="7339"/>
                  </a:lnTo>
                  <a:cubicBezTo>
                    <a:pt x="65469" y="5545"/>
                    <a:pt x="65012" y="3686"/>
                    <a:pt x="63838" y="2251"/>
                  </a:cubicBezTo>
                  <a:cubicBezTo>
                    <a:pt x="62696" y="815"/>
                    <a:pt x="60935" y="0"/>
                    <a:pt x="59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55"/>
            <p:cNvSpPr/>
            <p:nvPr/>
          </p:nvSpPr>
          <p:spPr>
            <a:xfrm>
              <a:off x="4926400" y="2205900"/>
              <a:ext cx="305850" cy="927250"/>
            </a:xfrm>
            <a:custGeom>
              <a:avLst/>
              <a:gdLst/>
              <a:ahLst/>
              <a:cxnLst/>
              <a:rect l="l" t="t" r="r" b="b"/>
              <a:pathLst>
                <a:path w="12234" h="37090" extrusionOk="0">
                  <a:moveTo>
                    <a:pt x="1" y="1"/>
                  </a:moveTo>
                  <a:lnTo>
                    <a:pt x="1" y="37090"/>
                  </a:lnTo>
                  <a:lnTo>
                    <a:pt x="12233" y="37090"/>
                  </a:lnTo>
                  <a:lnTo>
                    <a:pt x="1223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55"/>
            <p:cNvSpPr/>
            <p:nvPr/>
          </p:nvSpPr>
          <p:spPr>
            <a:xfrm>
              <a:off x="3800200" y="238125"/>
              <a:ext cx="918275" cy="1845475"/>
            </a:xfrm>
            <a:custGeom>
              <a:avLst/>
              <a:gdLst/>
              <a:ahLst/>
              <a:cxnLst/>
              <a:rect l="l" t="t" r="r" b="b"/>
              <a:pathLst>
                <a:path w="36731" h="73819" extrusionOk="0">
                  <a:moveTo>
                    <a:pt x="1" y="0"/>
                  </a:moveTo>
                  <a:lnTo>
                    <a:pt x="1" y="73819"/>
                  </a:lnTo>
                  <a:cubicBezTo>
                    <a:pt x="816" y="73819"/>
                    <a:pt x="1599" y="73656"/>
                    <a:pt x="2349" y="73362"/>
                  </a:cubicBezTo>
                  <a:cubicBezTo>
                    <a:pt x="3556" y="72840"/>
                    <a:pt x="31544" y="60869"/>
                    <a:pt x="36372" y="31021"/>
                  </a:cubicBezTo>
                  <a:cubicBezTo>
                    <a:pt x="36731" y="28966"/>
                    <a:pt x="35980" y="26911"/>
                    <a:pt x="34447" y="25509"/>
                  </a:cubicBezTo>
                  <a:cubicBezTo>
                    <a:pt x="30435" y="21855"/>
                    <a:pt x="27793" y="19213"/>
                    <a:pt x="26260" y="17549"/>
                  </a:cubicBezTo>
                  <a:lnTo>
                    <a:pt x="28347" y="7339"/>
                  </a:lnTo>
                  <a:cubicBezTo>
                    <a:pt x="28739" y="5545"/>
                    <a:pt x="28282" y="3686"/>
                    <a:pt x="27108" y="2251"/>
                  </a:cubicBezTo>
                  <a:cubicBezTo>
                    <a:pt x="25966" y="815"/>
                    <a:pt x="24205" y="0"/>
                    <a:pt x="223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5" name="Google Shape;1155;p55"/>
          <p:cNvGrpSpPr/>
          <p:nvPr/>
        </p:nvGrpSpPr>
        <p:grpSpPr>
          <a:xfrm>
            <a:off x="1154661" y="2650483"/>
            <a:ext cx="290421" cy="424843"/>
            <a:chOff x="2016700" y="238125"/>
            <a:chExt cx="3567825" cy="5219200"/>
          </a:xfrm>
        </p:grpSpPr>
        <p:sp>
          <p:nvSpPr>
            <p:cNvPr id="1156" name="Google Shape;1156;p55"/>
            <p:cNvSpPr/>
            <p:nvPr/>
          </p:nvSpPr>
          <p:spPr>
            <a:xfrm>
              <a:off x="2832200" y="238125"/>
              <a:ext cx="1936825" cy="2752325"/>
            </a:xfrm>
            <a:custGeom>
              <a:avLst/>
              <a:gdLst/>
              <a:ahLst/>
              <a:cxnLst/>
              <a:rect l="l" t="t" r="r" b="b"/>
              <a:pathLst>
                <a:path w="77473" h="110093" extrusionOk="0">
                  <a:moveTo>
                    <a:pt x="38721" y="0"/>
                  </a:moveTo>
                  <a:cubicBezTo>
                    <a:pt x="17355" y="0"/>
                    <a:pt x="1" y="17386"/>
                    <a:pt x="1" y="38752"/>
                  </a:cubicBezTo>
                  <a:lnTo>
                    <a:pt x="1" y="103992"/>
                  </a:lnTo>
                  <a:cubicBezTo>
                    <a:pt x="1" y="107352"/>
                    <a:pt x="2708" y="110092"/>
                    <a:pt x="6101" y="110092"/>
                  </a:cubicBezTo>
                  <a:cubicBezTo>
                    <a:pt x="9493" y="110092"/>
                    <a:pt x="12233" y="107352"/>
                    <a:pt x="12233" y="103992"/>
                  </a:cubicBezTo>
                  <a:lnTo>
                    <a:pt x="12233" y="38752"/>
                  </a:lnTo>
                  <a:cubicBezTo>
                    <a:pt x="12233" y="24106"/>
                    <a:pt x="24107" y="12232"/>
                    <a:pt x="38721" y="12232"/>
                  </a:cubicBezTo>
                  <a:cubicBezTo>
                    <a:pt x="53334" y="12232"/>
                    <a:pt x="65241" y="24106"/>
                    <a:pt x="65241" y="38752"/>
                  </a:cubicBezTo>
                  <a:lnTo>
                    <a:pt x="65241" y="103992"/>
                  </a:lnTo>
                  <a:cubicBezTo>
                    <a:pt x="65241" y="107352"/>
                    <a:pt x="67948" y="110092"/>
                    <a:pt x="71340" y="110092"/>
                  </a:cubicBezTo>
                  <a:cubicBezTo>
                    <a:pt x="74733" y="110092"/>
                    <a:pt x="77473" y="107352"/>
                    <a:pt x="77473" y="103992"/>
                  </a:cubicBezTo>
                  <a:lnTo>
                    <a:pt x="77473" y="38752"/>
                  </a:lnTo>
                  <a:cubicBezTo>
                    <a:pt x="77473" y="17386"/>
                    <a:pt x="60087" y="0"/>
                    <a:pt x="387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55"/>
            <p:cNvSpPr/>
            <p:nvPr/>
          </p:nvSpPr>
          <p:spPr>
            <a:xfrm>
              <a:off x="3800200" y="238125"/>
              <a:ext cx="968825" cy="2752325"/>
            </a:xfrm>
            <a:custGeom>
              <a:avLst/>
              <a:gdLst/>
              <a:ahLst/>
              <a:cxnLst/>
              <a:rect l="l" t="t" r="r" b="b"/>
              <a:pathLst>
                <a:path w="38753" h="110093" extrusionOk="0">
                  <a:moveTo>
                    <a:pt x="1" y="0"/>
                  </a:moveTo>
                  <a:lnTo>
                    <a:pt x="1" y="12232"/>
                  </a:lnTo>
                  <a:cubicBezTo>
                    <a:pt x="14614" y="12232"/>
                    <a:pt x="26521" y="24106"/>
                    <a:pt x="26521" y="38752"/>
                  </a:cubicBezTo>
                  <a:lnTo>
                    <a:pt x="26521" y="103992"/>
                  </a:lnTo>
                  <a:cubicBezTo>
                    <a:pt x="26521" y="107352"/>
                    <a:pt x="29228" y="110092"/>
                    <a:pt x="32620" y="110092"/>
                  </a:cubicBezTo>
                  <a:cubicBezTo>
                    <a:pt x="36013" y="110092"/>
                    <a:pt x="38753" y="107352"/>
                    <a:pt x="38753" y="103992"/>
                  </a:cubicBezTo>
                  <a:lnTo>
                    <a:pt x="38753" y="38752"/>
                  </a:lnTo>
                  <a:cubicBezTo>
                    <a:pt x="38753" y="17386"/>
                    <a:pt x="21367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55"/>
            <p:cNvSpPr/>
            <p:nvPr/>
          </p:nvSpPr>
          <p:spPr>
            <a:xfrm>
              <a:off x="2016700" y="2684600"/>
              <a:ext cx="3567825" cy="2772725"/>
            </a:xfrm>
            <a:custGeom>
              <a:avLst/>
              <a:gdLst/>
              <a:ahLst/>
              <a:cxnLst/>
              <a:rect l="l" t="t" r="r" b="b"/>
              <a:pathLst>
                <a:path w="142713" h="110909" extrusionOk="0">
                  <a:moveTo>
                    <a:pt x="20454" y="1"/>
                  </a:moveTo>
                  <a:cubicBezTo>
                    <a:pt x="18855" y="1"/>
                    <a:pt x="17289" y="653"/>
                    <a:pt x="16148" y="1795"/>
                  </a:cubicBezTo>
                  <a:lnTo>
                    <a:pt x="1762" y="16147"/>
                  </a:lnTo>
                  <a:cubicBezTo>
                    <a:pt x="621" y="17289"/>
                    <a:pt x="1" y="18855"/>
                    <a:pt x="1" y="20486"/>
                  </a:cubicBezTo>
                  <a:lnTo>
                    <a:pt x="1" y="90423"/>
                  </a:lnTo>
                  <a:cubicBezTo>
                    <a:pt x="1" y="92054"/>
                    <a:pt x="621" y="93620"/>
                    <a:pt x="1762" y="94761"/>
                  </a:cubicBezTo>
                  <a:lnTo>
                    <a:pt x="16148" y="109114"/>
                  </a:lnTo>
                  <a:cubicBezTo>
                    <a:pt x="17289" y="110256"/>
                    <a:pt x="18855" y="110908"/>
                    <a:pt x="20454" y="110908"/>
                  </a:cubicBezTo>
                  <a:lnTo>
                    <a:pt x="122228" y="110908"/>
                  </a:lnTo>
                  <a:cubicBezTo>
                    <a:pt x="123859" y="110908"/>
                    <a:pt x="125392" y="110256"/>
                    <a:pt x="126533" y="109114"/>
                  </a:cubicBezTo>
                  <a:lnTo>
                    <a:pt x="140919" y="94761"/>
                  </a:lnTo>
                  <a:cubicBezTo>
                    <a:pt x="142060" y="93620"/>
                    <a:pt x="142713" y="92054"/>
                    <a:pt x="142713" y="90423"/>
                  </a:cubicBezTo>
                  <a:lnTo>
                    <a:pt x="142713" y="20486"/>
                  </a:lnTo>
                  <a:cubicBezTo>
                    <a:pt x="142713" y="18855"/>
                    <a:pt x="142060" y="17289"/>
                    <a:pt x="140919" y="16147"/>
                  </a:cubicBezTo>
                  <a:lnTo>
                    <a:pt x="126533" y="1795"/>
                  </a:lnTo>
                  <a:cubicBezTo>
                    <a:pt x="125392" y="653"/>
                    <a:pt x="123859" y="1"/>
                    <a:pt x="1222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55"/>
            <p:cNvSpPr/>
            <p:nvPr/>
          </p:nvSpPr>
          <p:spPr>
            <a:xfrm>
              <a:off x="3800200" y="2684600"/>
              <a:ext cx="1784325" cy="2772725"/>
            </a:xfrm>
            <a:custGeom>
              <a:avLst/>
              <a:gdLst/>
              <a:ahLst/>
              <a:cxnLst/>
              <a:rect l="l" t="t" r="r" b="b"/>
              <a:pathLst>
                <a:path w="71373" h="110909" extrusionOk="0">
                  <a:moveTo>
                    <a:pt x="1" y="1"/>
                  </a:moveTo>
                  <a:lnTo>
                    <a:pt x="1" y="110908"/>
                  </a:lnTo>
                  <a:lnTo>
                    <a:pt x="50888" y="110908"/>
                  </a:lnTo>
                  <a:cubicBezTo>
                    <a:pt x="52519" y="110908"/>
                    <a:pt x="54052" y="110256"/>
                    <a:pt x="55193" y="109114"/>
                  </a:cubicBezTo>
                  <a:lnTo>
                    <a:pt x="69579" y="94761"/>
                  </a:lnTo>
                  <a:cubicBezTo>
                    <a:pt x="70720" y="93620"/>
                    <a:pt x="71373" y="92054"/>
                    <a:pt x="71373" y="90423"/>
                  </a:cubicBezTo>
                  <a:lnTo>
                    <a:pt x="71373" y="20486"/>
                  </a:lnTo>
                  <a:cubicBezTo>
                    <a:pt x="71373" y="18855"/>
                    <a:pt x="70720" y="17289"/>
                    <a:pt x="69579" y="16147"/>
                  </a:cubicBezTo>
                  <a:lnTo>
                    <a:pt x="55193" y="1795"/>
                  </a:lnTo>
                  <a:cubicBezTo>
                    <a:pt x="54052" y="653"/>
                    <a:pt x="52519" y="1"/>
                    <a:pt x="508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55"/>
            <p:cNvSpPr/>
            <p:nvPr/>
          </p:nvSpPr>
          <p:spPr>
            <a:xfrm>
              <a:off x="3392450" y="3173900"/>
              <a:ext cx="815525" cy="1080550"/>
            </a:xfrm>
            <a:custGeom>
              <a:avLst/>
              <a:gdLst/>
              <a:ahLst/>
              <a:cxnLst/>
              <a:rect l="l" t="t" r="r" b="b"/>
              <a:pathLst>
                <a:path w="32621" h="43222" extrusionOk="0">
                  <a:moveTo>
                    <a:pt x="16311" y="1"/>
                  </a:moveTo>
                  <a:cubicBezTo>
                    <a:pt x="7307" y="1"/>
                    <a:pt x="1" y="7307"/>
                    <a:pt x="1" y="16310"/>
                  </a:cubicBezTo>
                  <a:cubicBezTo>
                    <a:pt x="1" y="23128"/>
                    <a:pt x="4209" y="29000"/>
                    <a:pt x="10211" y="31413"/>
                  </a:cubicBezTo>
                  <a:lnTo>
                    <a:pt x="10211" y="37122"/>
                  </a:lnTo>
                  <a:cubicBezTo>
                    <a:pt x="10211" y="40482"/>
                    <a:pt x="12918" y="43222"/>
                    <a:pt x="16311" y="43222"/>
                  </a:cubicBezTo>
                  <a:cubicBezTo>
                    <a:pt x="19703" y="43222"/>
                    <a:pt x="22443" y="40482"/>
                    <a:pt x="22443" y="37122"/>
                  </a:cubicBezTo>
                  <a:lnTo>
                    <a:pt x="22443" y="31413"/>
                  </a:lnTo>
                  <a:cubicBezTo>
                    <a:pt x="28413" y="29000"/>
                    <a:pt x="32621" y="23128"/>
                    <a:pt x="32621" y="16310"/>
                  </a:cubicBezTo>
                  <a:cubicBezTo>
                    <a:pt x="32621" y="7307"/>
                    <a:pt x="25314" y="1"/>
                    <a:pt x="163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55"/>
            <p:cNvSpPr/>
            <p:nvPr/>
          </p:nvSpPr>
          <p:spPr>
            <a:xfrm>
              <a:off x="2016700" y="4296946"/>
              <a:ext cx="3567825" cy="1131125"/>
            </a:xfrm>
            <a:custGeom>
              <a:avLst/>
              <a:gdLst/>
              <a:ahLst/>
              <a:cxnLst/>
              <a:rect l="l" t="t" r="r" b="b"/>
              <a:pathLst>
                <a:path w="142713" h="45245" extrusionOk="0">
                  <a:moveTo>
                    <a:pt x="1" y="0"/>
                  </a:moveTo>
                  <a:lnTo>
                    <a:pt x="1" y="24759"/>
                  </a:lnTo>
                  <a:cubicBezTo>
                    <a:pt x="1" y="26390"/>
                    <a:pt x="621" y="27956"/>
                    <a:pt x="1762" y="29097"/>
                  </a:cubicBezTo>
                  <a:lnTo>
                    <a:pt x="16148" y="43450"/>
                  </a:lnTo>
                  <a:cubicBezTo>
                    <a:pt x="17289" y="44592"/>
                    <a:pt x="18855" y="45244"/>
                    <a:pt x="20454" y="45244"/>
                  </a:cubicBezTo>
                  <a:lnTo>
                    <a:pt x="122228" y="45244"/>
                  </a:lnTo>
                  <a:cubicBezTo>
                    <a:pt x="123859" y="45244"/>
                    <a:pt x="125392" y="44592"/>
                    <a:pt x="126533" y="43450"/>
                  </a:cubicBezTo>
                  <a:lnTo>
                    <a:pt x="140919" y="29097"/>
                  </a:lnTo>
                  <a:cubicBezTo>
                    <a:pt x="142060" y="27956"/>
                    <a:pt x="142713" y="26390"/>
                    <a:pt x="142713" y="24759"/>
                  </a:cubicBezTo>
                  <a:lnTo>
                    <a:pt x="142713" y="0"/>
                  </a:lnTo>
                  <a:lnTo>
                    <a:pt x="87651" y="0"/>
                  </a:lnTo>
                  <a:cubicBezTo>
                    <a:pt x="84291" y="0"/>
                    <a:pt x="81551" y="2740"/>
                    <a:pt x="81551" y="6100"/>
                  </a:cubicBezTo>
                  <a:lnTo>
                    <a:pt x="81551" y="12233"/>
                  </a:lnTo>
                  <a:lnTo>
                    <a:pt x="61163" y="12233"/>
                  </a:lnTo>
                  <a:lnTo>
                    <a:pt x="61163" y="6100"/>
                  </a:lnTo>
                  <a:cubicBezTo>
                    <a:pt x="61163" y="2740"/>
                    <a:pt x="58423" y="0"/>
                    <a:pt x="550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55"/>
            <p:cNvSpPr/>
            <p:nvPr/>
          </p:nvSpPr>
          <p:spPr>
            <a:xfrm>
              <a:off x="3800200" y="3173900"/>
              <a:ext cx="407775" cy="1080550"/>
            </a:xfrm>
            <a:custGeom>
              <a:avLst/>
              <a:gdLst/>
              <a:ahLst/>
              <a:cxnLst/>
              <a:rect l="l" t="t" r="r" b="b"/>
              <a:pathLst>
                <a:path w="16311" h="43222" extrusionOk="0">
                  <a:moveTo>
                    <a:pt x="1" y="1"/>
                  </a:moveTo>
                  <a:lnTo>
                    <a:pt x="1" y="43222"/>
                  </a:lnTo>
                  <a:cubicBezTo>
                    <a:pt x="3393" y="43222"/>
                    <a:pt x="6133" y="40482"/>
                    <a:pt x="6133" y="37122"/>
                  </a:cubicBezTo>
                  <a:lnTo>
                    <a:pt x="6133" y="31413"/>
                  </a:lnTo>
                  <a:cubicBezTo>
                    <a:pt x="12103" y="29000"/>
                    <a:pt x="16311" y="23128"/>
                    <a:pt x="16311" y="16310"/>
                  </a:cubicBezTo>
                  <a:cubicBezTo>
                    <a:pt x="16311" y="7307"/>
                    <a:pt x="9004" y="1"/>
                    <a:pt x="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55"/>
            <p:cNvSpPr/>
            <p:nvPr/>
          </p:nvSpPr>
          <p:spPr>
            <a:xfrm>
              <a:off x="3800200" y="4296946"/>
              <a:ext cx="1784325" cy="1131125"/>
            </a:xfrm>
            <a:custGeom>
              <a:avLst/>
              <a:gdLst/>
              <a:ahLst/>
              <a:cxnLst/>
              <a:rect l="l" t="t" r="r" b="b"/>
              <a:pathLst>
                <a:path w="71373" h="45245" extrusionOk="0">
                  <a:moveTo>
                    <a:pt x="16311" y="0"/>
                  </a:moveTo>
                  <a:cubicBezTo>
                    <a:pt x="12951" y="0"/>
                    <a:pt x="10211" y="2740"/>
                    <a:pt x="10211" y="6100"/>
                  </a:cubicBezTo>
                  <a:lnTo>
                    <a:pt x="10211" y="12233"/>
                  </a:lnTo>
                  <a:lnTo>
                    <a:pt x="1" y="12233"/>
                  </a:lnTo>
                  <a:lnTo>
                    <a:pt x="1" y="45244"/>
                  </a:lnTo>
                  <a:lnTo>
                    <a:pt x="50888" y="45244"/>
                  </a:lnTo>
                  <a:cubicBezTo>
                    <a:pt x="52519" y="45244"/>
                    <a:pt x="54052" y="44592"/>
                    <a:pt x="55193" y="43450"/>
                  </a:cubicBezTo>
                  <a:lnTo>
                    <a:pt x="69579" y="29097"/>
                  </a:lnTo>
                  <a:cubicBezTo>
                    <a:pt x="70720" y="27956"/>
                    <a:pt x="71373" y="26390"/>
                    <a:pt x="71373" y="24759"/>
                  </a:cubicBezTo>
                  <a:lnTo>
                    <a:pt x="713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4" name="Google Shape;1164;p55"/>
          <p:cNvGrpSpPr/>
          <p:nvPr/>
        </p:nvGrpSpPr>
        <p:grpSpPr>
          <a:xfrm>
            <a:off x="4438003" y="3965433"/>
            <a:ext cx="307016" cy="424843"/>
            <a:chOff x="1914775" y="238125"/>
            <a:chExt cx="3771700" cy="5219200"/>
          </a:xfrm>
        </p:grpSpPr>
        <p:sp>
          <p:nvSpPr>
            <p:cNvPr id="1165" name="Google Shape;1165;p55"/>
            <p:cNvSpPr/>
            <p:nvPr/>
          </p:nvSpPr>
          <p:spPr>
            <a:xfrm>
              <a:off x="1914775" y="238125"/>
              <a:ext cx="3771700" cy="5219200"/>
            </a:xfrm>
            <a:custGeom>
              <a:avLst/>
              <a:gdLst/>
              <a:ahLst/>
              <a:cxnLst/>
              <a:rect l="l" t="t" r="r" b="b"/>
              <a:pathLst>
                <a:path w="150868" h="208768" extrusionOk="0">
                  <a:moveTo>
                    <a:pt x="29000" y="0"/>
                  </a:moveTo>
                  <a:cubicBezTo>
                    <a:pt x="27369" y="0"/>
                    <a:pt x="25803" y="652"/>
                    <a:pt x="24661" y="1794"/>
                  </a:cubicBezTo>
                  <a:lnTo>
                    <a:pt x="1762" y="24693"/>
                  </a:lnTo>
                  <a:cubicBezTo>
                    <a:pt x="620" y="25835"/>
                    <a:pt x="0" y="27401"/>
                    <a:pt x="0" y="28999"/>
                  </a:cubicBezTo>
                  <a:lnTo>
                    <a:pt x="0" y="202667"/>
                  </a:lnTo>
                  <a:cubicBezTo>
                    <a:pt x="0" y="206027"/>
                    <a:pt x="2708" y="208767"/>
                    <a:pt x="6100" y="208767"/>
                  </a:cubicBezTo>
                  <a:lnTo>
                    <a:pt x="144735" y="208767"/>
                  </a:lnTo>
                  <a:cubicBezTo>
                    <a:pt x="148127" y="208767"/>
                    <a:pt x="150867" y="206027"/>
                    <a:pt x="150867" y="202667"/>
                  </a:cubicBezTo>
                  <a:lnTo>
                    <a:pt x="150867" y="6133"/>
                  </a:lnTo>
                  <a:cubicBezTo>
                    <a:pt x="150867" y="2740"/>
                    <a:pt x="148127" y="0"/>
                    <a:pt x="1447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55"/>
            <p:cNvSpPr/>
            <p:nvPr/>
          </p:nvSpPr>
          <p:spPr>
            <a:xfrm>
              <a:off x="3800200" y="238125"/>
              <a:ext cx="1886275" cy="5219200"/>
            </a:xfrm>
            <a:custGeom>
              <a:avLst/>
              <a:gdLst/>
              <a:ahLst/>
              <a:cxnLst/>
              <a:rect l="l" t="t" r="r" b="b"/>
              <a:pathLst>
                <a:path w="75451" h="208768" extrusionOk="0">
                  <a:moveTo>
                    <a:pt x="1" y="0"/>
                  </a:moveTo>
                  <a:lnTo>
                    <a:pt x="1" y="208767"/>
                  </a:lnTo>
                  <a:lnTo>
                    <a:pt x="69318" y="208767"/>
                  </a:lnTo>
                  <a:cubicBezTo>
                    <a:pt x="72710" y="208767"/>
                    <a:pt x="75450" y="206027"/>
                    <a:pt x="75450" y="202667"/>
                  </a:cubicBezTo>
                  <a:lnTo>
                    <a:pt x="75450" y="6133"/>
                  </a:lnTo>
                  <a:cubicBezTo>
                    <a:pt x="75450" y="2740"/>
                    <a:pt x="72710" y="0"/>
                    <a:pt x="693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55"/>
            <p:cNvSpPr/>
            <p:nvPr/>
          </p:nvSpPr>
          <p:spPr>
            <a:xfrm>
              <a:off x="2526400" y="4417525"/>
              <a:ext cx="2548450" cy="305850"/>
            </a:xfrm>
            <a:custGeom>
              <a:avLst/>
              <a:gdLst/>
              <a:ahLst/>
              <a:cxnLst/>
              <a:rect l="l" t="t" r="r" b="b"/>
              <a:pathLst>
                <a:path w="101938" h="12234" extrusionOk="0">
                  <a:moveTo>
                    <a:pt x="6100" y="1"/>
                  </a:moveTo>
                  <a:cubicBezTo>
                    <a:pt x="2708" y="1"/>
                    <a:pt x="0" y="2741"/>
                    <a:pt x="0" y="6133"/>
                  </a:cubicBezTo>
                  <a:cubicBezTo>
                    <a:pt x="0" y="9493"/>
                    <a:pt x="2708" y="12233"/>
                    <a:pt x="6100" y="12233"/>
                  </a:cubicBezTo>
                  <a:lnTo>
                    <a:pt x="95805" y="12233"/>
                  </a:lnTo>
                  <a:cubicBezTo>
                    <a:pt x="99197" y="12233"/>
                    <a:pt x="101937" y="9493"/>
                    <a:pt x="101937" y="6133"/>
                  </a:cubicBezTo>
                  <a:cubicBezTo>
                    <a:pt x="101937" y="2741"/>
                    <a:pt x="99197" y="1"/>
                    <a:pt x="958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55"/>
            <p:cNvSpPr/>
            <p:nvPr/>
          </p:nvSpPr>
          <p:spPr>
            <a:xfrm>
              <a:off x="3800200" y="4417525"/>
              <a:ext cx="1274650" cy="305850"/>
            </a:xfrm>
            <a:custGeom>
              <a:avLst/>
              <a:gdLst/>
              <a:ahLst/>
              <a:cxnLst/>
              <a:rect l="l" t="t" r="r" b="b"/>
              <a:pathLst>
                <a:path w="50986" h="12234" extrusionOk="0">
                  <a:moveTo>
                    <a:pt x="1" y="1"/>
                  </a:moveTo>
                  <a:lnTo>
                    <a:pt x="1" y="12233"/>
                  </a:lnTo>
                  <a:lnTo>
                    <a:pt x="44853" y="12233"/>
                  </a:lnTo>
                  <a:cubicBezTo>
                    <a:pt x="48245" y="12233"/>
                    <a:pt x="50985" y="9493"/>
                    <a:pt x="50985" y="6133"/>
                  </a:cubicBezTo>
                  <a:cubicBezTo>
                    <a:pt x="50985" y="2741"/>
                    <a:pt x="48245" y="1"/>
                    <a:pt x="448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55"/>
            <p:cNvSpPr/>
            <p:nvPr/>
          </p:nvSpPr>
          <p:spPr>
            <a:xfrm>
              <a:off x="2526400" y="3805900"/>
              <a:ext cx="917450" cy="305850"/>
            </a:xfrm>
            <a:custGeom>
              <a:avLst/>
              <a:gdLst/>
              <a:ahLst/>
              <a:cxnLst/>
              <a:rect l="l" t="t" r="r" b="b"/>
              <a:pathLst>
                <a:path w="36698" h="12234" extrusionOk="0">
                  <a:moveTo>
                    <a:pt x="6100" y="1"/>
                  </a:moveTo>
                  <a:cubicBezTo>
                    <a:pt x="2708" y="1"/>
                    <a:pt x="0" y="2741"/>
                    <a:pt x="0" y="6133"/>
                  </a:cubicBezTo>
                  <a:cubicBezTo>
                    <a:pt x="0" y="9493"/>
                    <a:pt x="2708" y="12233"/>
                    <a:pt x="6100" y="12233"/>
                  </a:cubicBezTo>
                  <a:lnTo>
                    <a:pt x="30565" y="12233"/>
                  </a:lnTo>
                  <a:cubicBezTo>
                    <a:pt x="33958" y="12233"/>
                    <a:pt x="36698" y="9493"/>
                    <a:pt x="36698" y="6133"/>
                  </a:cubicBezTo>
                  <a:cubicBezTo>
                    <a:pt x="36698" y="2741"/>
                    <a:pt x="33958" y="1"/>
                    <a:pt x="305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55"/>
            <p:cNvSpPr/>
            <p:nvPr/>
          </p:nvSpPr>
          <p:spPr>
            <a:xfrm>
              <a:off x="2859125" y="1461550"/>
              <a:ext cx="1832450" cy="1752950"/>
            </a:xfrm>
            <a:custGeom>
              <a:avLst/>
              <a:gdLst/>
              <a:ahLst/>
              <a:cxnLst/>
              <a:rect l="l" t="t" r="r" b="b"/>
              <a:pathLst>
                <a:path w="73298" h="70118" extrusionOk="0">
                  <a:moveTo>
                    <a:pt x="29097" y="12250"/>
                  </a:moveTo>
                  <a:cubicBezTo>
                    <a:pt x="32751" y="12250"/>
                    <a:pt x="36404" y="13644"/>
                    <a:pt x="39177" y="16433"/>
                  </a:cubicBezTo>
                  <a:cubicBezTo>
                    <a:pt x="44755" y="21979"/>
                    <a:pt x="44755" y="31047"/>
                    <a:pt x="39177" y="36592"/>
                  </a:cubicBezTo>
                  <a:cubicBezTo>
                    <a:pt x="36404" y="39381"/>
                    <a:pt x="32751" y="40776"/>
                    <a:pt x="29097" y="40776"/>
                  </a:cubicBezTo>
                  <a:cubicBezTo>
                    <a:pt x="25444" y="40776"/>
                    <a:pt x="21790" y="39381"/>
                    <a:pt x="19018" y="36592"/>
                  </a:cubicBezTo>
                  <a:cubicBezTo>
                    <a:pt x="13440" y="31047"/>
                    <a:pt x="13440" y="21979"/>
                    <a:pt x="19018" y="16433"/>
                  </a:cubicBezTo>
                  <a:cubicBezTo>
                    <a:pt x="21790" y="13644"/>
                    <a:pt x="25444" y="12250"/>
                    <a:pt x="29097" y="12250"/>
                  </a:cubicBezTo>
                  <a:close/>
                  <a:moveTo>
                    <a:pt x="29093" y="1"/>
                  </a:moveTo>
                  <a:cubicBezTo>
                    <a:pt x="22312" y="1"/>
                    <a:pt x="15527" y="2586"/>
                    <a:pt x="10341" y="7756"/>
                  </a:cubicBezTo>
                  <a:cubicBezTo>
                    <a:pt x="0" y="18129"/>
                    <a:pt x="0" y="34896"/>
                    <a:pt x="10341" y="45269"/>
                  </a:cubicBezTo>
                  <a:cubicBezTo>
                    <a:pt x="15556" y="50466"/>
                    <a:pt x="22337" y="53016"/>
                    <a:pt x="29081" y="53016"/>
                  </a:cubicBezTo>
                  <a:cubicBezTo>
                    <a:pt x="33937" y="53016"/>
                    <a:pt x="38774" y="51694"/>
                    <a:pt x="42993" y="49086"/>
                  </a:cubicBezTo>
                  <a:lnTo>
                    <a:pt x="62239" y="68331"/>
                  </a:lnTo>
                  <a:cubicBezTo>
                    <a:pt x="63446" y="69522"/>
                    <a:pt x="65012" y="70117"/>
                    <a:pt x="66577" y="70117"/>
                  </a:cubicBezTo>
                  <a:cubicBezTo>
                    <a:pt x="68143" y="70117"/>
                    <a:pt x="69709" y="69522"/>
                    <a:pt x="70916" y="68331"/>
                  </a:cubicBezTo>
                  <a:cubicBezTo>
                    <a:pt x="73297" y="65918"/>
                    <a:pt x="73297" y="62068"/>
                    <a:pt x="70916" y="59655"/>
                  </a:cubicBezTo>
                  <a:lnTo>
                    <a:pt x="51670" y="40409"/>
                  </a:lnTo>
                  <a:cubicBezTo>
                    <a:pt x="57901" y="30329"/>
                    <a:pt x="56791" y="16727"/>
                    <a:pt x="47821" y="7756"/>
                  </a:cubicBezTo>
                  <a:cubicBezTo>
                    <a:pt x="42651" y="2586"/>
                    <a:pt x="35874" y="1"/>
                    <a:pt x="290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55"/>
            <p:cNvSpPr/>
            <p:nvPr/>
          </p:nvSpPr>
          <p:spPr>
            <a:xfrm>
              <a:off x="3800200" y="1497250"/>
              <a:ext cx="891375" cy="1717250"/>
            </a:xfrm>
            <a:custGeom>
              <a:avLst/>
              <a:gdLst/>
              <a:ahLst/>
              <a:cxnLst/>
              <a:rect l="l" t="t" r="r" b="b"/>
              <a:pathLst>
                <a:path w="35655" h="68690" extrusionOk="0">
                  <a:moveTo>
                    <a:pt x="1" y="0"/>
                  </a:moveTo>
                  <a:lnTo>
                    <a:pt x="1" y="13668"/>
                  </a:lnTo>
                  <a:cubicBezTo>
                    <a:pt x="522" y="14059"/>
                    <a:pt x="1044" y="14516"/>
                    <a:pt x="1534" y="15005"/>
                  </a:cubicBezTo>
                  <a:cubicBezTo>
                    <a:pt x="7112" y="20551"/>
                    <a:pt x="7112" y="29619"/>
                    <a:pt x="1534" y="35164"/>
                  </a:cubicBezTo>
                  <a:cubicBezTo>
                    <a:pt x="1044" y="35654"/>
                    <a:pt x="522" y="36110"/>
                    <a:pt x="1" y="36502"/>
                  </a:cubicBezTo>
                  <a:lnTo>
                    <a:pt x="1" y="50169"/>
                  </a:lnTo>
                  <a:cubicBezTo>
                    <a:pt x="1860" y="49550"/>
                    <a:pt x="3654" y="48702"/>
                    <a:pt x="5350" y="47658"/>
                  </a:cubicBezTo>
                  <a:lnTo>
                    <a:pt x="24596" y="66903"/>
                  </a:lnTo>
                  <a:cubicBezTo>
                    <a:pt x="25803" y="68094"/>
                    <a:pt x="27369" y="68689"/>
                    <a:pt x="28934" y="68689"/>
                  </a:cubicBezTo>
                  <a:cubicBezTo>
                    <a:pt x="30500" y="68689"/>
                    <a:pt x="32066" y="68094"/>
                    <a:pt x="33273" y="66903"/>
                  </a:cubicBezTo>
                  <a:cubicBezTo>
                    <a:pt x="35654" y="64490"/>
                    <a:pt x="35654" y="60640"/>
                    <a:pt x="33273" y="58227"/>
                  </a:cubicBezTo>
                  <a:lnTo>
                    <a:pt x="14027" y="38981"/>
                  </a:lnTo>
                  <a:cubicBezTo>
                    <a:pt x="20258" y="28901"/>
                    <a:pt x="19148" y="15299"/>
                    <a:pt x="10178" y="6328"/>
                  </a:cubicBezTo>
                  <a:cubicBezTo>
                    <a:pt x="7210" y="3360"/>
                    <a:pt x="3719" y="1272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2" name="Google Shape;1172;p55"/>
          <p:cNvGrpSpPr/>
          <p:nvPr/>
        </p:nvGrpSpPr>
        <p:grpSpPr>
          <a:xfrm>
            <a:off x="7672685" y="2042858"/>
            <a:ext cx="423182" cy="424843"/>
            <a:chOff x="1201225" y="238125"/>
            <a:chExt cx="5198800" cy="5219200"/>
          </a:xfrm>
        </p:grpSpPr>
        <p:sp>
          <p:nvSpPr>
            <p:cNvPr id="1173" name="Google Shape;1173;p55"/>
            <p:cNvSpPr/>
            <p:nvPr/>
          </p:nvSpPr>
          <p:spPr>
            <a:xfrm>
              <a:off x="5380625" y="401200"/>
              <a:ext cx="1019400" cy="713600"/>
            </a:xfrm>
            <a:custGeom>
              <a:avLst/>
              <a:gdLst/>
              <a:ahLst/>
              <a:cxnLst/>
              <a:rect l="l" t="t" r="r" b="b"/>
              <a:pathLst>
                <a:path w="40776" h="28544" extrusionOk="0">
                  <a:moveTo>
                    <a:pt x="20388" y="1"/>
                  </a:moveTo>
                  <a:cubicBezTo>
                    <a:pt x="8743" y="1"/>
                    <a:pt x="1" y="6134"/>
                    <a:pt x="1" y="14288"/>
                  </a:cubicBezTo>
                  <a:cubicBezTo>
                    <a:pt x="1" y="22411"/>
                    <a:pt x="8743" y="28543"/>
                    <a:pt x="20388" y="28543"/>
                  </a:cubicBezTo>
                  <a:cubicBezTo>
                    <a:pt x="32001" y="28543"/>
                    <a:pt x="40776" y="22411"/>
                    <a:pt x="40776" y="14288"/>
                  </a:cubicBezTo>
                  <a:cubicBezTo>
                    <a:pt x="40776" y="6134"/>
                    <a:pt x="32001" y="1"/>
                    <a:pt x="203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55"/>
            <p:cNvSpPr/>
            <p:nvPr/>
          </p:nvSpPr>
          <p:spPr>
            <a:xfrm>
              <a:off x="5380625" y="4580625"/>
              <a:ext cx="1019400" cy="713600"/>
            </a:xfrm>
            <a:custGeom>
              <a:avLst/>
              <a:gdLst/>
              <a:ahLst/>
              <a:cxnLst/>
              <a:rect l="l" t="t" r="r" b="b"/>
              <a:pathLst>
                <a:path w="40776" h="28544" extrusionOk="0">
                  <a:moveTo>
                    <a:pt x="20388" y="1"/>
                  </a:moveTo>
                  <a:cubicBezTo>
                    <a:pt x="8743" y="1"/>
                    <a:pt x="1" y="6133"/>
                    <a:pt x="1" y="14288"/>
                  </a:cubicBezTo>
                  <a:cubicBezTo>
                    <a:pt x="1" y="22411"/>
                    <a:pt x="8743" y="28543"/>
                    <a:pt x="20388" y="28543"/>
                  </a:cubicBezTo>
                  <a:cubicBezTo>
                    <a:pt x="32001" y="28543"/>
                    <a:pt x="40776" y="22411"/>
                    <a:pt x="40776" y="14288"/>
                  </a:cubicBezTo>
                  <a:cubicBezTo>
                    <a:pt x="40776" y="6133"/>
                    <a:pt x="32001" y="1"/>
                    <a:pt x="203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55"/>
            <p:cNvSpPr/>
            <p:nvPr/>
          </p:nvSpPr>
          <p:spPr>
            <a:xfrm>
              <a:off x="1201225" y="401200"/>
              <a:ext cx="1019375" cy="713600"/>
            </a:xfrm>
            <a:custGeom>
              <a:avLst/>
              <a:gdLst/>
              <a:ahLst/>
              <a:cxnLst/>
              <a:rect l="l" t="t" r="r" b="b"/>
              <a:pathLst>
                <a:path w="40775" h="28544" extrusionOk="0">
                  <a:moveTo>
                    <a:pt x="20387" y="1"/>
                  </a:moveTo>
                  <a:cubicBezTo>
                    <a:pt x="8742" y="1"/>
                    <a:pt x="0" y="6134"/>
                    <a:pt x="0" y="14288"/>
                  </a:cubicBezTo>
                  <a:cubicBezTo>
                    <a:pt x="0" y="22411"/>
                    <a:pt x="8742" y="28543"/>
                    <a:pt x="20387" y="28543"/>
                  </a:cubicBezTo>
                  <a:cubicBezTo>
                    <a:pt x="32000" y="28543"/>
                    <a:pt x="40775" y="22411"/>
                    <a:pt x="40775" y="14288"/>
                  </a:cubicBezTo>
                  <a:cubicBezTo>
                    <a:pt x="40775" y="6134"/>
                    <a:pt x="32000" y="1"/>
                    <a:pt x="203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55"/>
            <p:cNvSpPr/>
            <p:nvPr/>
          </p:nvSpPr>
          <p:spPr>
            <a:xfrm>
              <a:off x="1201225" y="4580625"/>
              <a:ext cx="1019375" cy="713600"/>
            </a:xfrm>
            <a:custGeom>
              <a:avLst/>
              <a:gdLst/>
              <a:ahLst/>
              <a:cxnLst/>
              <a:rect l="l" t="t" r="r" b="b"/>
              <a:pathLst>
                <a:path w="40775" h="28544" extrusionOk="0">
                  <a:moveTo>
                    <a:pt x="20387" y="1"/>
                  </a:moveTo>
                  <a:cubicBezTo>
                    <a:pt x="8742" y="1"/>
                    <a:pt x="0" y="6133"/>
                    <a:pt x="0" y="14288"/>
                  </a:cubicBezTo>
                  <a:cubicBezTo>
                    <a:pt x="0" y="22411"/>
                    <a:pt x="8742" y="28543"/>
                    <a:pt x="20387" y="28543"/>
                  </a:cubicBezTo>
                  <a:cubicBezTo>
                    <a:pt x="32000" y="28543"/>
                    <a:pt x="40775" y="22411"/>
                    <a:pt x="40775" y="14288"/>
                  </a:cubicBezTo>
                  <a:cubicBezTo>
                    <a:pt x="40775" y="6133"/>
                    <a:pt x="32000" y="1"/>
                    <a:pt x="203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55"/>
            <p:cNvSpPr/>
            <p:nvPr/>
          </p:nvSpPr>
          <p:spPr>
            <a:xfrm>
              <a:off x="2322525" y="972050"/>
              <a:ext cx="2956200" cy="3751325"/>
            </a:xfrm>
            <a:custGeom>
              <a:avLst/>
              <a:gdLst/>
              <a:ahLst/>
              <a:cxnLst/>
              <a:rect l="l" t="t" r="r" b="b"/>
              <a:pathLst>
                <a:path w="118248" h="150053" extrusionOk="0">
                  <a:moveTo>
                    <a:pt x="6100" y="1"/>
                  </a:moveTo>
                  <a:cubicBezTo>
                    <a:pt x="2708" y="1"/>
                    <a:pt x="0" y="2741"/>
                    <a:pt x="0" y="6133"/>
                  </a:cubicBezTo>
                  <a:lnTo>
                    <a:pt x="0" y="143952"/>
                  </a:lnTo>
                  <a:cubicBezTo>
                    <a:pt x="0" y="147312"/>
                    <a:pt x="2708" y="150052"/>
                    <a:pt x="6100" y="150052"/>
                  </a:cubicBezTo>
                  <a:lnTo>
                    <a:pt x="112115" y="150052"/>
                  </a:lnTo>
                  <a:cubicBezTo>
                    <a:pt x="115507" y="150052"/>
                    <a:pt x="118247" y="147312"/>
                    <a:pt x="118247" y="143952"/>
                  </a:cubicBezTo>
                  <a:lnTo>
                    <a:pt x="118247" y="6133"/>
                  </a:lnTo>
                  <a:cubicBezTo>
                    <a:pt x="118247" y="2741"/>
                    <a:pt x="115507" y="1"/>
                    <a:pt x="112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55"/>
            <p:cNvSpPr/>
            <p:nvPr/>
          </p:nvSpPr>
          <p:spPr>
            <a:xfrm>
              <a:off x="3800200" y="972050"/>
              <a:ext cx="1478525" cy="3751325"/>
            </a:xfrm>
            <a:custGeom>
              <a:avLst/>
              <a:gdLst/>
              <a:ahLst/>
              <a:cxnLst/>
              <a:rect l="l" t="t" r="r" b="b"/>
              <a:pathLst>
                <a:path w="59141" h="150053" extrusionOk="0">
                  <a:moveTo>
                    <a:pt x="1" y="1"/>
                  </a:moveTo>
                  <a:lnTo>
                    <a:pt x="1" y="150052"/>
                  </a:lnTo>
                  <a:lnTo>
                    <a:pt x="53008" y="150052"/>
                  </a:lnTo>
                  <a:cubicBezTo>
                    <a:pt x="56400" y="150052"/>
                    <a:pt x="59140" y="147312"/>
                    <a:pt x="59140" y="143952"/>
                  </a:cubicBezTo>
                  <a:lnTo>
                    <a:pt x="59140" y="6133"/>
                  </a:lnTo>
                  <a:cubicBezTo>
                    <a:pt x="59140" y="2741"/>
                    <a:pt x="56400" y="1"/>
                    <a:pt x="530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55"/>
            <p:cNvSpPr/>
            <p:nvPr/>
          </p:nvSpPr>
          <p:spPr>
            <a:xfrm>
              <a:off x="1914775" y="238125"/>
              <a:ext cx="3771700" cy="1039775"/>
            </a:xfrm>
            <a:custGeom>
              <a:avLst/>
              <a:gdLst/>
              <a:ahLst/>
              <a:cxnLst/>
              <a:rect l="l" t="t" r="r" b="b"/>
              <a:pathLst>
                <a:path w="150868" h="41591" extrusionOk="0">
                  <a:moveTo>
                    <a:pt x="6100" y="0"/>
                  </a:moveTo>
                  <a:cubicBezTo>
                    <a:pt x="2708" y="0"/>
                    <a:pt x="0" y="2740"/>
                    <a:pt x="0" y="6133"/>
                  </a:cubicBezTo>
                  <a:lnTo>
                    <a:pt x="0" y="35490"/>
                  </a:lnTo>
                  <a:cubicBezTo>
                    <a:pt x="0" y="38850"/>
                    <a:pt x="2708" y="41590"/>
                    <a:pt x="6100" y="41590"/>
                  </a:cubicBezTo>
                  <a:lnTo>
                    <a:pt x="144735" y="41590"/>
                  </a:lnTo>
                  <a:cubicBezTo>
                    <a:pt x="148127" y="41590"/>
                    <a:pt x="150867" y="38850"/>
                    <a:pt x="150867" y="35490"/>
                  </a:cubicBezTo>
                  <a:lnTo>
                    <a:pt x="150867" y="6133"/>
                  </a:lnTo>
                  <a:cubicBezTo>
                    <a:pt x="150867" y="2740"/>
                    <a:pt x="148127" y="0"/>
                    <a:pt x="1447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55"/>
            <p:cNvSpPr/>
            <p:nvPr/>
          </p:nvSpPr>
          <p:spPr>
            <a:xfrm>
              <a:off x="3800200" y="238125"/>
              <a:ext cx="1886275" cy="1039775"/>
            </a:xfrm>
            <a:custGeom>
              <a:avLst/>
              <a:gdLst/>
              <a:ahLst/>
              <a:cxnLst/>
              <a:rect l="l" t="t" r="r" b="b"/>
              <a:pathLst>
                <a:path w="75451" h="41591" extrusionOk="0">
                  <a:moveTo>
                    <a:pt x="1" y="0"/>
                  </a:moveTo>
                  <a:lnTo>
                    <a:pt x="1" y="41590"/>
                  </a:lnTo>
                  <a:lnTo>
                    <a:pt x="69318" y="41590"/>
                  </a:lnTo>
                  <a:cubicBezTo>
                    <a:pt x="72710" y="41590"/>
                    <a:pt x="75450" y="38850"/>
                    <a:pt x="75450" y="35490"/>
                  </a:cubicBezTo>
                  <a:lnTo>
                    <a:pt x="75450" y="6133"/>
                  </a:lnTo>
                  <a:cubicBezTo>
                    <a:pt x="75450" y="2740"/>
                    <a:pt x="72710" y="0"/>
                    <a:pt x="693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55"/>
            <p:cNvSpPr/>
            <p:nvPr/>
          </p:nvSpPr>
          <p:spPr>
            <a:xfrm>
              <a:off x="3341900" y="3724350"/>
              <a:ext cx="917450" cy="305850"/>
            </a:xfrm>
            <a:custGeom>
              <a:avLst/>
              <a:gdLst/>
              <a:ahLst/>
              <a:cxnLst/>
              <a:rect l="l" t="t" r="r" b="b"/>
              <a:pathLst>
                <a:path w="36698" h="12234" extrusionOk="0">
                  <a:moveTo>
                    <a:pt x="6100" y="1"/>
                  </a:moveTo>
                  <a:cubicBezTo>
                    <a:pt x="2708" y="1"/>
                    <a:pt x="0" y="2741"/>
                    <a:pt x="0" y="6133"/>
                  </a:cubicBezTo>
                  <a:cubicBezTo>
                    <a:pt x="0" y="9493"/>
                    <a:pt x="2708" y="12233"/>
                    <a:pt x="6100" y="12233"/>
                  </a:cubicBezTo>
                  <a:lnTo>
                    <a:pt x="30565" y="12233"/>
                  </a:lnTo>
                  <a:cubicBezTo>
                    <a:pt x="33957" y="12233"/>
                    <a:pt x="36698" y="9493"/>
                    <a:pt x="36698" y="6133"/>
                  </a:cubicBezTo>
                  <a:cubicBezTo>
                    <a:pt x="36698" y="2741"/>
                    <a:pt x="33957" y="1"/>
                    <a:pt x="305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55"/>
            <p:cNvSpPr/>
            <p:nvPr/>
          </p:nvSpPr>
          <p:spPr>
            <a:xfrm>
              <a:off x="2882775" y="3010800"/>
              <a:ext cx="1834875" cy="305825"/>
            </a:xfrm>
            <a:custGeom>
              <a:avLst/>
              <a:gdLst/>
              <a:ahLst/>
              <a:cxnLst/>
              <a:rect l="l" t="t" r="r" b="b"/>
              <a:pathLst>
                <a:path w="73395" h="12233" extrusionOk="0">
                  <a:moveTo>
                    <a:pt x="6133" y="1"/>
                  </a:moveTo>
                  <a:cubicBezTo>
                    <a:pt x="2740" y="1"/>
                    <a:pt x="0" y="2741"/>
                    <a:pt x="0" y="6133"/>
                  </a:cubicBezTo>
                  <a:cubicBezTo>
                    <a:pt x="0" y="9493"/>
                    <a:pt x="2740" y="12233"/>
                    <a:pt x="6133" y="12233"/>
                  </a:cubicBezTo>
                  <a:lnTo>
                    <a:pt x="67295" y="12233"/>
                  </a:lnTo>
                  <a:cubicBezTo>
                    <a:pt x="70655" y="12233"/>
                    <a:pt x="73395" y="9493"/>
                    <a:pt x="73395" y="6133"/>
                  </a:cubicBezTo>
                  <a:cubicBezTo>
                    <a:pt x="73395" y="2741"/>
                    <a:pt x="70655" y="1"/>
                    <a:pt x="672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55"/>
            <p:cNvSpPr/>
            <p:nvPr/>
          </p:nvSpPr>
          <p:spPr>
            <a:xfrm>
              <a:off x="2882775" y="2399175"/>
              <a:ext cx="1834875" cy="305850"/>
            </a:xfrm>
            <a:custGeom>
              <a:avLst/>
              <a:gdLst/>
              <a:ahLst/>
              <a:cxnLst/>
              <a:rect l="l" t="t" r="r" b="b"/>
              <a:pathLst>
                <a:path w="73395" h="12234" extrusionOk="0">
                  <a:moveTo>
                    <a:pt x="6133" y="1"/>
                  </a:moveTo>
                  <a:cubicBezTo>
                    <a:pt x="2740" y="1"/>
                    <a:pt x="0" y="2741"/>
                    <a:pt x="0" y="6133"/>
                  </a:cubicBezTo>
                  <a:cubicBezTo>
                    <a:pt x="0" y="9493"/>
                    <a:pt x="2740" y="12233"/>
                    <a:pt x="6133" y="12233"/>
                  </a:cubicBezTo>
                  <a:lnTo>
                    <a:pt x="67295" y="12233"/>
                  </a:lnTo>
                  <a:cubicBezTo>
                    <a:pt x="70655" y="12233"/>
                    <a:pt x="73395" y="9493"/>
                    <a:pt x="73395" y="6133"/>
                  </a:cubicBezTo>
                  <a:cubicBezTo>
                    <a:pt x="73395" y="2741"/>
                    <a:pt x="70655" y="1"/>
                    <a:pt x="672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55"/>
            <p:cNvSpPr/>
            <p:nvPr/>
          </p:nvSpPr>
          <p:spPr>
            <a:xfrm>
              <a:off x="3341900" y="1685625"/>
              <a:ext cx="917450" cy="305825"/>
            </a:xfrm>
            <a:custGeom>
              <a:avLst/>
              <a:gdLst/>
              <a:ahLst/>
              <a:cxnLst/>
              <a:rect l="l" t="t" r="r" b="b"/>
              <a:pathLst>
                <a:path w="36698" h="12233" extrusionOk="0">
                  <a:moveTo>
                    <a:pt x="6100" y="0"/>
                  </a:moveTo>
                  <a:cubicBezTo>
                    <a:pt x="2708" y="0"/>
                    <a:pt x="0" y="2740"/>
                    <a:pt x="0" y="6133"/>
                  </a:cubicBezTo>
                  <a:cubicBezTo>
                    <a:pt x="0" y="9493"/>
                    <a:pt x="2708" y="12233"/>
                    <a:pt x="6100" y="12233"/>
                  </a:cubicBezTo>
                  <a:lnTo>
                    <a:pt x="30565" y="12233"/>
                  </a:lnTo>
                  <a:cubicBezTo>
                    <a:pt x="33957" y="12233"/>
                    <a:pt x="36698" y="9493"/>
                    <a:pt x="36698" y="6133"/>
                  </a:cubicBezTo>
                  <a:cubicBezTo>
                    <a:pt x="36698" y="2740"/>
                    <a:pt x="33957" y="0"/>
                    <a:pt x="305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55"/>
            <p:cNvSpPr/>
            <p:nvPr/>
          </p:nvSpPr>
          <p:spPr>
            <a:xfrm>
              <a:off x="1914775" y="4417525"/>
              <a:ext cx="3771700" cy="1039800"/>
            </a:xfrm>
            <a:custGeom>
              <a:avLst/>
              <a:gdLst/>
              <a:ahLst/>
              <a:cxnLst/>
              <a:rect l="l" t="t" r="r" b="b"/>
              <a:pathLst>
                <a:path w="150868" h="41592" extrusionOk="0">
                  <a:moveTo>
                    <a:pt x="6100" y="1"/>
                  </a:moveTo>
                  <a:cubicBezTo>
                    <a:pt x="2708" y="1"/>
                    <a:pt x="0" y="2741"/>
                    <a:pt x="0" y="6133"/>
                  </a:cubicBezTo>
                  <a:lnTo>
                    <a:pt x="0" y="35491"/>
                  </a:lnTo>
                  <a:cubicBezTo>
                    <a:pt x="0" y="38851"/>
                    <a:pt x="2708" y="41591"/>
                    <a:pt x="6100" y="41591"/>
                  </a:cubicBezTo>
                  <a:lnTo>
                    <a:pt x="144735" y="41591"/>
                  </a:lnTo>
                  <a:cubicBezTo>
                    <a:pt x="148127" y="41591"/>
                    <a:pt x="150867" y="38851"/>
                    <a:pt x="150867" y="35491"/>
                  </a:cubicBezTo>
                  <a:lnTo>
                    <a:pt x="150867" y="6133"/>
                  </a:lnTo>
                  <a:cubicBezTo>
                    <a:pt x="150867" y="2741"/>
                    <a:pt x="148127" y="1"/>
                    <a:pt x="144735" y="1"/>
                  </a:cubicBezTo>
                  <a:close/>
                </a:path>
              </a:pathLst>
            </a:custGeom>
            <a:solidFill>
              <a:srgbClr val="FFE4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55"/>
            <p:cNvSpPr/>
            <p:nvPr/>
          </p:nvSpPr>
          <p:spPr>
            <a:xfrm>
              <a:off x="3800200" y="4417525"/>
              <a:ext cx="1886275" cy="1039800"/>
            </a:xfrm>
            <a:custGeom>
              <a:avLst/>
              <a:gdLst/>
              <a:ahLst/>
              <a:cxnLst/>
              <a:rect l="l" t="t" r="r" b="b"/>
              <a:pathLst>
                <a:path w="75451" h="41592" extrusionOk="0">
                  <a:moveTo>
                    <a:pt x="1" y="1"/>
                  </a:moveTo>
                  <a:lnTo>
                    <a:pt x="1" y="41591"/>
                  </a:lnTo>
                  <a:lnTo>
                    <a:pt x="69318" y="41591"/>
                  </a:lnTo>
                  <a:cubicBezTo>
                    <a:pt x="72710" y="41591"/>
                    <a:pt x="75450" y="38851"/>
                    <a:pt x="75450" y="35491"/>
                  </a:cubicBezTo>
                  <a:lnTo>
                    <a:pt x="75450" y="6133"/>
                  </a:lnTo>
                  <a:cubicBezTo>
                    <a:pt x="75450" y="2741"/>
                    <a:pt x="72710" y="1"/>
                    <a:pt x="69318" y="1"/>
                  </a:cubicBezTo>
                  <a:close/>
                </a:path>
              </a:pathLst>
            </a:custGeom>
            <a:solidFill>
              <a:srgbClr val="FFD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55"/>
            <p:cNvSpPr/>
            <p:nvPr/>
          </p:nvSpPr>
          <p:spPr>
            <a:xfrm>
              <a:off x="3800200" y="3724350"/>
              <a:ext cx="459150" cy="305850"/>
            </a:xfrm>
            <a:custGeom>
              <a:avLst/>
              <a:gdLst/>
              <a:ahLst/>
              <a:cxnLst/>
              <a:rect l="l" t="t" r="r" b="b"/>
              <a:pathLst>
                <a:path w="18366" h="12234" extrusionOk="0">
                  <a:moveTo>
                    <a:pt x="1" y="1"/>
                  </a:moveTo>
                  <a:lnTo>
                    <a:pt x="1" y="12233"/>
                  </a:lnTo>
                  <a:lnTo>
                    <a:pt x="12233" y="12233"/>
                  </a:lnTo>
                  <a:cubicBezTo>
                    <a:pt x="15625" y="12233"/>
                    <a:pt x="18366" y="9493"/>
                    <a:pt x="18366" y="6133"/>
                  </a:cubicBezTo>
                  <a:cubicBezTo>
                    <a:pt x="18366" y="2741"/>
                    <a:pt x="15625" y="1"/>
                    <a:pt x="1223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55"/>
            <p:cNvSpPr/>
            <p:nvPr/>
          </p:nvSpPr>
          <p:spPr>
            <a:xfrm>
              <a:off x="3800200" y="3010800"/>
              <a:ext cx="917450" cy="305825"/>
            </a:xfrm>
            <a:custGeom>
              <a:avLst/>
              <a:gdLst/>
              <a:ahLst/>
              <a:cxnLst/>
              <a:rect l="l" t="t" r="r" b="b"/>
              <a:pathLst>
                <a:path w="36698" h="12233" extrusionOk="0">
                  <a:moveTo>
                    <a:pt x="1" y="1"/>
                  </a:moveTo>
                  <a:lnTo>
                    <a:pt x="1" y="12233"/>
                  </a:lnTo>
                  <a:lnTo>
                    <a:pt x="30598" y="12233"/>
                  </a:lnTo>
                  <a:cubicBezTo>
                    <a:pt x="33958" y="12233"/>
                    <a:pt x="36698" y="9493"/>
                    <a:pt x="36698" y="6133"/>
                  </a:cubicBezTo>
                  <a:cubicBezTo>
                    <a:pt x="36698" y="2741"/>
                    <a:pt x="33958" y="1"/>
                    <a:pt x="3059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55"/>
            <p:cNvSpPr/>
            <p:nvPr/>
          </p:nvSpPr>
          <p:spPr>
            <a:xfrm>
              <a:off x="3800200" y="2399175"/>
              <a:ext cx="917450" cy="305850"/>
            </a:xfrm>
            <a:custGeom>
              <a:avLst/>
              <a:gdLst/>
              <a:ahLst/>
              <a:cxnLst/>
              <a:rect l="l" t="t" r="r" b="b"/>
              <a:pathLst>
                <a:path w="36698" h="12234" extrusionOk="0">
                  <a:moveTo>
                    <a:pt x="1" y="1"/>
                  </a:moveTo>
                  <a:lnTo>
                    <a:pt x="1" y="12233"/>
                  </a:lnTo>
                  <a:lnTo>
                    <a:pt x="30598" y="12233"/>
                  </a:lnTo>
                  <a:cubicBezTo>
                    <a:pt x="33958" y="12233"/>
                    <a:pt x="36698" y="9493"/>
                    <a:pt x="36698" y="6133"/>
                  </a:cubicBezTo>
                  <a:cubicBezTo>
                    <a:pt x="36698" y="2741"/>
                    <a:pt x="33958" y="1"/>
                    <a:pt x="3059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55"/>
            <p:cNvSpPr/>
            <p:nvPr/>
          </p:nvSpPr>
          <p:spPr>
            <a:xfrm>
              <a:off x="3800200" y="1685625"/>
              <a:ext cx="459150" cy="305825"/>
            </a:xfrm>
            <a:custGeom>
              <a:avLst/>
              <a:gdLst/>
              <a:ahLst/>
              <a:cxnLst/>
              <a:rect l="l" t="t" r="r" b="b"/>
              <a:pathLst>
                <a:path w="18366" h="12233" extrusionOk="0">
                  <a:moveTo>
                    <a:pt x="1" y="0"/>
                  </a:moveTo>
                  <a:lnTo>
                    <a:pt x="1" y="12233"/>
                  </a:lnTo>
                  <a:lnTo>
                    <a:pt x="12233" y="12233"/>
                  </a:lnTo>
                  <a:cubicBezTo>
                    <a:pt x="15625" y="12233"/>
                    <a:pt x="18366" y="9493"/>
                    <a:pt x="18366" y="6133"/>
                  </a:cubicBezTo>
                  <a:cubicBezTo>
                    <a:pt x="18366" y="2740"/>
                    <a:pt x="15625" y="0"/>
                    <a:pt x="1223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1" name="Google Shape;1191;p55"/>
          <p:cNvGrpSpPr/>
          <p:nvPr/>
        </p:nvGrpSpPr>
        <p:grpSpPr>
          <a:xfrm>
            <a:off x="7059425" y="3331021"/>
            <a:ext cx="424843" cy="424843"/>
            <a:chOff x="1190625" y="238125"/>
            <a:chExt cx="5219200" cy="5219200"/>
          </a:xfrm>
        </p:grpSpPr>
        <p:sp>
          <p:nvSpPr>
            <p:cNvPr id="1192" name="Google Shape;1192;p55"/>
            <p:cNvSpPr/>
            <p:nvPr/>
          </p:nvSpPr>
          <p:spPr>
            <a:xfrm>
              <a:off x="1190625" y="2806925"/>
              <a:ext cx="2344575" cy="2650400"/>
            </a:xfrm>
            <a:custGeom>
              <a:avLst/>
              <a:gdLst/>
              <a:ahLst/>
              <a:cxnLst/>
              <a:rect l="l" t="t" r="r" b="b"/>
              <a:pathLst>
                <a:path w="93783" h="106016" extrusionOk="0">
                  <a:moveTo>
                    <a:pt x="46907" y="36698"/>
                  </a:moveTo>
                  <a:cubicBezTo>
                    <a:pt x="59270" y="36698"/>
                    <a:pt x="69317" y="46745"/>
                    <a:pt x="69317" y="59140"/>
                  </a:cubicBezTo>
                  <a:cubicBezTo>
                    <a:pt x="69317" y="71503"/>
                    <a:pt x="59270" y="81550"/>
                    <a:pt x="46907" y="81550"/>
                  </a:cubicBezTo>
                  <a:cubicBezTo>
                    <a:pt x="34512" y="81550"/>
                    <a:pt x="24465" y="71503"/>
                    <a:pt x="24465" y="59140"/>
                  </a:cubicBezTo>
                  <a:cubicBezTo>
                    <a:pt x="24465" y="46745"/>
                    <a:pt x="34512" y="36698"/>
                    <a:pt x="46907" y="36698"/>
                  </a:cubicBezTo>
                  <a:close/>
                  <a:moveTo>
                    <a:pt x="26520" y="1"/>
                  </a:moveTo>
                  <a:cubicBezTo>
                    <a:pt x="23127" y="1"/>
                    <a:pt x="20387" y="2741"/>
                    <a:pt x="20387" y="6133"/>
                  </a:cubicBezTo>
                  <a:lnTo>
                    <a:pt x="20387" y="20453"/>
                  </a:lnTo>
                  <a:cubicBezTo>
                    <a:pt x="7731" y="29130"/>
                    <a:pt x="0" y="43646"/>
                    <a:pt x="0" y="59140"/>
                  </a:cubicBezTo>
                  <a:cubicBezTo>
                    <a:pt x="0" y="84975"/>
                    <a:pt x="21040" y="106015"/>
                    <a:pt x="46907" y="106015"/>
                  </a:cubicBezTo>
                  <a:cubicBezTo>
                    <a:pt x="72742" y="106015"/>
                    <a:pt x="93782" y="84975"/>
                    <a:pt x="93782" y="59140"/>
                  </a:cubicBezTo>
                  <a:cubicBezTo>
                    <a:pt x="93782" y="43646"/>
                    <a:pt x="86051" y="29130"/>
                    <a:pt x="73395" y="20453"/>
                  </a:cubicBezTo>
                  <a:lnTo>
                    <a:pt x="73395" y="6133"/>
                  </a:lnTo>
                  <a:cubicBezTo>
                    <a:pt x="73395" y="2741"/>
                    <a:pt x="70655" y="1"/>
                    <a:pt x="672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55"/>
            <p:cNvSpPr/>
            <p:nvPr/>
          </p:nvSpPr>
          <p:spPr>
            <a:xfrm>
              <a:off x="2363300" y="2806925"/>
              <a:ext cx="1171900" cy="2650400"/>
            </a:xfrm>
            <a:custGeom>
              <a:avLst/>
              <a:gdLst/>
              <a:ahLst/>
              <a:cxnLst/>
              <a:rect l="l" t="t" r="r" b="b"/>
              <a:pathLst>
                <a:path w="46876" h="106016" extrusionOk="0">
                  <a:moveTo>
                    <a:pt x="0" y="1"/>
                  </a:moveTo>
                  <a:lnTo>
                    <a:pt x="0" y="36698"/>
                  </a:lnTo>
                  <a:cubicBezTo>
                    <a:pt x="12363" y="36698"/>
                    <a:pt x="22410" y="46745"/>
                    <a:pt x="22410" y="59140"/>
                  </a:cubicBezTo>
                  <a:cubicBezTo>
                    <a:pt x="22410" y="71503"/>
                    <a:pt x="12363" y="81550"/>
                    <a:pt x="0" y="81550"/>
                  </a:cubicBezTo>
                  <a:lnTo>
                    <a:pt x="0" y="106015"/>
                  </a:lnTo>
                  <a:cubicBezTo>
                    <a:pt x="25835" y="106015"/>
                    <a:pt x="46875" y="84975"/>
                    <a:pt x="46875" y="59140"/>
                  </a:cubicBezTo>
                  <a:cubicBezTo>
                    <a:pt x="46875" y="43646"/>
                    <a:pt x="39144" y="29130"/>
                    <a:pt x="26488" y="20453"/>
                  </a:cubicBezTo>
                  <a:lnTo>
                    <a:pt x="26488" y="6133"/>
                  </a:lnTo>
                  <a:cubicBezTo>
                    <a:pt x="26488" y="2741"/>
                    <a:pt x="23748" y="1"/>
                    <a:pt x="203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55"/>
            <p:cNvSpPr/>
            <p:nvPr/>
          </p:nvSpPr>
          <p:spPr>
            <a:xfrm>
              <a:off x="3759425" y="238125"/>
              <a:ext cx="2650400" cy="2344575"/>
            </a:xfrm>
            <a:custGeom>
              <a:avLst/>
              <a:gdLst/>
              <a:ahLst/>
              <a:cxnLst/>
              <a:rect l="l" t="t" r="r" b="b"/>
              <a:pathLst>
                <a:path w="106016" h="93783" extrusionOk="0">
                  <a:moveTo>
                    <a:pt x="59140" y="24465"/>
                  </a:moveTo>
                  <a:cubicBezTo>
                    <a:pt x="71503" y="24465"/>
                    <a:pt x="81550" y="34512"/>
                    <a:pt x="81550" y="46907"/>
                  </a:cubicBezTo>
                  <a:cubicBezTo>
                    <a:pt x="81550" y="59270"/>
                    <a:pt x="71503" y="69317"/>
                    <a:pt x="59140" y="69317"/>
                  </a:cubicBezTo>
                  <a:cubicBezTo>
                    <a:pt x="46745" y="69317"/>
                    <a:pt x="36698" y="59270"/>
                    <a:pt x="36698" y="46907"/>
                  </a:cubicBezTo>
                  <a:cubicBezTo>
                    <a:pt x="36698" y="34512"/>
                    <a:pt x="46745" y="24465"/>
                    <a:pt x="59140" y="24465"/>
                  </a:cubicBezTo>
                  <a:close/>
                  <a:moveTo>
                    <a:pt x="59140" y="0"/>
                  </a:moveTo>
                  <a:cubicBezTo>
                    <a:pt x="43646" y="0"/>
                    <a:pt x="29130" y="7731"/>
                    <a:pt x="20453" y="20387"/>
                  </a:cubicBezTo>
                  <a:lnTo>
                    <a:pt x="6133" y="20387"/>
                  </a:lnTo>
                  <a:cubicBezTo>
                    <a:pt x="2741" y="20387"/>
                    <a:pt x="1" y="23127"/>
                    <a:pt x="1" y="26520"/>
                  </a:cubicBezTo>
                  <a:lnTo>
                    <a:pt x="1" y="67295"/>
                  </a:lnTo>
                  <a:cubicBezTo>
                    <a:pt x="1" y="70655"/>
                    <a:pt x="2741" y="73395"/>
                    <a:pt x="6133" y="73395"/>
                  </a:cubicBezTo>
                  <a:lnTo>
                    <a:pt x="20453" y="73395"/>
                  </a:lnTo>
                  <a:cubicBezTo>
                    <a:pt x="29130" y="86051"/>
                    <a:pt x="43646" y="93782"/>
                    <a:pt x="59140" y="93782"/>
                  </a:cubicBezTo>
                  <a:cubicBezTo>
                    <a:pt x="84975" y="93782"/>
                    <a:pt x="106015" y="72742"/>
                    <a:pt x="106015" y="46907"/>
                  </a:cubicBezTo>
                  <a:cubicBezTo>
                    <a:pt x="106015" y="21040"/>
                    <a:pt x="84975" y="0"/>
                    <a:pt x="59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55"/>
            <p:cNvSpPr/>
            <p:nvPr/>
          </p:nvSpPr>
          <p:spPr>
            <a:xfrm>
              <a:off x="3759425" y="1410800"/>
              <a:ext cx="2650400" cy="1171900"/>
            </a:xfrm>
            <a:custGeom>
              <a:avLst/>
              <a:gdLst/>
              <a:ahLst/>
              <a:cxnLst/>
              <a:rect l="l" t="t" r="r" b="b"/>
              <a:pathLst>
                <a:path w="106016" h="46876" extrusionOk="0">
                  <a:moveTo>
                    <a:pt x="1" y="0"/>
                  </a:moveTo>
                  <a:lnTo>
                    <a:pt x="1" y="20388"/>
                  </a:lnTo>
                  <a:cubicBezTo>
                    <a:pt x="1" y="23748"/>
                    <a:pt x="2741" y="26488"/>
                    <a:pt x="6133" y="26488"/>
                  </a:cubicBezTo>
                  <a:lnTo>
                    <a:pt x="20453" y="26488"/>
                  </a:lnTo>
                  <a:cubicBezTo>
                    <a:pt x="29130" y="39144"/>
                    <a:pt x="43646" y="46875"/>
                    <a:pt x="59140" y="46875"/>
                  </a:cubicBezTo>
                  <a:cubicBezTo>
                    <a:pt x="84975" y="46875"/>
                    <a:pt x="106015" y="25835"/>
                    <a:pt x="106015" y="0"/>
                  </a:cubicBezTo>
                  <a:lnTo>
                    <a:pt x="81550" y="0"/>
                  </a:lnTo>
                  <a:cubicBezTo>
                    <a:pt x="81550" y="12363"/>
                    <a:pt x="71503" y="22410"/>
                    <a:pt x="59140" y="22410"/>
                  </a:cubicBezTo>
                  <a:cubicBezTo>
                    <a:pt x="46745" y="22410"/>
                    <a:pt x="36698" y="12363"/>
                    <a:pt x="366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55"/>
            <p:cNvSpPr/>
            <p:nvPr/>
          </p:nvSpPr>
          <p:spPr>
            <a:xfrm>
              <a:off x="2209975" y="2501125"/>
              <a:ext cx="305850" cy="611650"/>
            </a:xfrm>
            <a:custGeom>
              <a:avLst/>
              <a:gdLst/>
              <a:ahLst/>
              <a:cxnLst/>
              <a:rect l="l" t="t" r="r" b="b"/>
              <a:pathLst>
                <a:path w="12234" h="24466" extrusionOk="0">
                  <a:moveTo>
                    <a:pt x="6133" y="0"/>
                  </a:moveTo>
                  <a:cubicBezTo>
                    <a:pt x="2741" y="0"/>
                    <a:pt x="1" y="2740"/>
                    <a:pt x="1" y="6133"/>
                  </a:cubicBezTo>
                  <a:lnTo>
                    <a:pt x="1" y="18365"/>
                  </a:lnTo>
                  <a:cubicBezTo>
                    <a:pt x="1" y="21725"/>
                    <a:pt x="2741" y="24465"/>
                    <a:pt x="6133" y="24465"/>
                  </a:cubicBezTo>
                  <a:cubicBezTo>
                    <a:pt x="9493" y="24465"/>
                    <a:pt x="12233" y="21725"/>
                    <a:pt x="12233" y="18365"/>
                  </a:cubicBezTo>
                  <a:lnTo>
                    <a:pt x="12233" y="6133"/>
                  </a:lnTo>
                  <a:cubicBezTo>
                    <a:pt x="12233" y="2740"/>
                    <a:pt x="9493" y="0"/>
                    <a:pt x="61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55"/>
            <p:cNvSpPr/>
            <p:nvPr/>
          </p:nvSpPr>
          <p:spPr>
            <a:xfrm>
              <a:off x="2209975" y="1257475"/>
              <a:ext cx="764150" cy="764150"/>
            </a:xfrm>
            <a:custGeom>
              <a:avLst/>
              <a:gdLst/>
              <a:ahLst/>
              <a:cxnLst/>
              <a:rect l="l" t="t" r="r" b="b"/>
              <a:pathLst>
                <a:path w="30566" h="30566" extrusionOk="0">
                  <a:moveTo>
                    <a:pt x="18366" y="1"/>
                  </a:moveTo>
                  <a:cubicBezTo>
                    <a:pt x="8221" y="1"/>
                    <a:pt x="1" y="8221"/>
                    <a:pt x="1" y="18366"/>
                  </a:cubicBezTo>
                  <a:lnTo>
                    <a:pt x="1" y="24466"/>
                  </a:lnTo>
                  <a:cubicBezTo>
                    <a:pt x="1" y="27826"/>
                    <a:pt x="2741" y="30566"/>
                    <a:pt x="6133" y="30566"/>
                  </a:cubicBezTo>
                  <a:cubicBezTo>
                    <a:pt x="9493" y="30566"/>
                    <a:pt x="12233" y="27826"/>
                    <a:pt x="12233" y="24466"/>
                  </a:cubicBezTo>
                  <a:lnTo>
                    <a:pt x="12233" y="18366"/>
                  </a:lnTo>
                  <a:cubicBezTo>
                    <a:pt x="12233" y="14973"/>
                    <a:pt x="14973" y="12233"/>
                    <a:pt x="18366" y="12233"/>
                  </a:cubicBezTo>
                  <a:lnTo>
                    <a:pt x="24433" y="12233"/>
                  </a:lnTo>
                  <a:cubicBezTo>
                    <a:pt x="27826" y="12233"/>
                    <a:pt x="30566" y="9493"/>
                    <a:pt x="30566" y="6133"/>
                  </a:cubicBezTo>
                  <a:cubicBezTo>
                    <a:pt x="30566" y="2741"/>
                    <a:pt x="27826" y="1"/>
                    <a:pt x="244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55"/>
            <p:cNvSpPr/>
            <p:nvPr/>
          </p:nvSpPr>
          <p:spPr>
            <a:xfrm>
              <a:off x="3453625" y="1257475"/>
              <a:ext cx="611650" cy="305850"/>
            </a:xfrm>
            <a:custGeom>
              <a:avLst/>
              <a:gdLst/>
              <a:ahLst/>
              <a:cxnLst/>
              <a:rect l="l" t="t" r="r" b="b"/>
              <a:pathLst>
                <a:path w="24466" h="12234" extrusionOk="0">
                  <a:moveTo>
                    <a:pt x="6133" y="1"/>
                  </a:moveTo>
                  <a:cubicBezTo>
                    <a:pt x="2740" y="1"/>
                    <a:pt x="0" y="2741"/>
                    <a:pt x="0" y="6133"/>
                  </a:cubicBezTo>
                  <a:cubicBezTo>
                    <a:pt x="0" y="9493"/>
                    <a:pt x="2740" y="12233"/>
                    <a:pt x="6133" y="12233"/>
                  </a:cubicBezTo>
                  <a:lnTo>
                    <a:pt x="18365" y="12233"/>
                  </a:lnTo>
                  <a:cubicBezTo>
                    <a:pt x="21725" y="12233"/>
                    <a:pt x="24465" y="9493"/>
                    <a:pt x="24465" y="6133"/>
                  </a:cubicBezTo>
                  <a:cubicBezTo>
                    <a:pt x="24465" y="2741"/>
                    <a:pt x="21725" y="1"/>
                    <a:pt x="183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55"/>
            <p:cNvSpPr/>
            <p:nvPr/>
          </p:nvSpPr>
          <p:spPr>
            <a:xfrm>
              <a:off x="2363300" y="2501125"/>
              <a:ext cx="152525" cy="611650"/>
            </a:xfrm>
            <a:custGeom>
              <a:avLst/>
              <a:gdLst/>
              <a:ahLst/>
              <a:cxnLst/>
              <a:rect l="l" t="t" r="r" b="b"/>
              <a:pathLst>
                <a:path w="6101" h="24466" extrusionOk="0">
                  <a:moveTo>
                    <a:pt x="0" y="0"/>
                  </a:moveTo>
                  <a:lnTo>
                    <a:pt x="0" y="24465"/>
                  </a:lnTo>
                  <a:cubicBezTo>
                    <a:pt x="3360" y="24465"/>
                    <a:pt x="6100" y="21725"/>
                    <a:pt x="6100" y="18365"/>
                  </a:cubicBezTo>
                  <a:lnTo>
                    <a:pt x="6100" y="6133"/>
                  </a:lnTo>
                  <a:cubicBezTo>
                    <a:pt x="6100" y="2740"/>
                    <a:pt x="3360" y="0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55"/>
            <p:cNvSpPr/>
            <p:nvPr/>
          </p:nvSpPr>
          <p:spPr>
            <a:xfrm>
              <a:off x="2363300" y="1410800"/>
              <a:ext cx="610825" cy="610825"/>
            </a:xfrm>
            <a:custGeom>
              <a:avLst/>
              <a:gdLst/>
              <a:ahLst/>
              <a:cxnLst/>
              <a:rect l="l" t="t" r="r" b="b"/>
              <a:pathLst>
                <a:path w="24433" h="24433" extrusionOk="0">
                  <a:moveTo>
                    <a:pt x="12233" y="0"/>
                  </a:moveTo>
                  <a:cubicBezTo>
                    <a:pt x="5448" y="0"/>
                    <a:pt x="0" y="5448"/>
                    <a:pt x="0" y="12233"/>
                  </a:cubicBezTo>
                  <a:lnTo>
                    <a:pt x="0" y="24433"/>
                  </a:lnTo>
                  <a:cubicBezTo>
                    <a:pt x="3360" y="24433"/>
                    <a:pt x="6100" y="21693"/>
                    <a:pt x="6100" y="18333"/>
                  </a:cubicBezTo>
                  <a:lnTo>
                    <a:pt x="6100" y="12233"/>
                  </a:lnTo>
                  <a:cubicBezTo>
                    <a:pt x="6100" y="8840"/>
                    <a:pt x="8840" y="6100"/>
                    <a:pt x="12233" y="6100"/>
                  </a:cubicBezTo>
                  <a:lnTo>
                    <a:pt x="18300" y="6100"/>
                  </a:lnTo>
                  <a:cubicBezTo>
                    <a:pt x="21693" y="6100"/>
                    <a:pt x="24433" y="3360"/>
                    <a:pt x="2443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55"/>
            <p:cNvSpPr/>
            <p:nvPr/>
          </p:nvSpPr>
          <p:spPr>
            <a:xfrm>
              <a:off x="3453625" y="1410800"/>
              <a:ext cx="611650" cy="152525"/>
            </a:xfrm>
            <a:custGeom>
              <a:avLst/>
              <a:gdLst/>
              <a:ahLst/>
              <a:cxnLst/>
              <a:rect l="l" t="t" r="r" b="b"/>
              <a:pathLst>
                <a:path w="24466" h="6101" extrusionOk="0">
                  <a:moveTo>
                    <a:pt x="0" y="0"/>
                  </a:moveTo>
                  <a:cubicBezTo>
                    <a:pt x="0" y="3360"/>
                    <a:pt x="2740" y="6100"/>
                    <a:pt x="6133" y="6100"/>
                  </a:cubicBezTo>
                  <a:lnTo>
                    <a:pt x="18365" y="6100"/>
                  </a:lnTo>
                  <a:cubicBezTo>
                    <a:pt x="21725" y="6100"/>
                    <a:pt x="24465" y="3360"/>
                    <a:pt x="244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2" name="Google Shape;1202;p55"/>
          <p:cNvGrpSpPr/>
          <p:nvPr/>
        </p:nvGrpSpPr>
        <p:grpSpPr>
          <a:xfrm>
            <a:off x="7159827" y="2042783"/>
            <a:ext cx="224039" cy="424843"/>
            <a:chOff x="2424450" y="238125"/>
            <a:chExt cx="2752325" cy="5219200"/>
          </a:xfrm>
        </p:grpSpPr>
        <p:sp>
          <p:nvSpPr>
            <p:cNvPr id="1203" name="Google Shape;1203;p55"/>
            <p:cNvSpPr/>
            <p:nvPr/>
          </p:nvSpPr>
          <p:spPr>
            <a:xfrm>
              <a:off x="2424450" y="2276850"/>
              <a:ext cx="2752325" cy="3180475"/>
            </a:xfrm>
            <a:custGeom>
              <a:avLst/>
              <a:gdLst/>
              <a:ahLst/>
              <a:cxnLst/>
              <a:rect l="l" t="t" r="r" b="b"/>
              <a:pathLst>
                <a:path w="110093" h="127219" extrusionOk="0">
                  <a:moveTo>
                    <a:pt x="55031" y="1"/>
                  </a:moveTo>
                  <a:cubicBezTo>
                    <a:pt x="52976" y="1"/>
                    <a:pt x="50920" y="99"/>
                    <a:pt x="48931" y="327"/>
                  </a:cubicBezTo>
                  <a:cubicBezTo>
                    <a:pt x="21660" y="3295"/>
                    <a:pt x="1" y="26521"/>
                    <a:pt x="1" y="55063"/>
                  </a:cubicBezTo>
                  <a:lnTo>
                    <a:pt x="1" y="121118"/>
                  </a:lnTo>
                  <a:cubicBezTo>
                    <a:pt x="1" y="124478"/>
                    <a:pt x="2741" y="127218"/>
                    <a:pt x="6101" y="127218"/>
                  </a:cubicBezTo>
                  <a:lnTo>
                    <a:pt x="103960" y="127218"/>
                  </a:lnTo>
                  <a:cubicBezTo>
                    <a:pt x="107353" y="127218"/>
                    <a:pt x="110093" y="124478"/>
                    <a:pt x="110093" y="121118"/>
                  </a:cubicBezTo>
                  <a:lnTo>
                    <a:pt x="110093" y="55063"/>
                  </a:lnTo>
                  <a:cubicBezTo>
                    <a:pt x="110093" y="24792"/>
                    <a:pt x="85595" y="1"/>
                    <a:pt x="550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55"/>
            <p:cNvSpPr/>
            <p:nvPr/>
          </p:nvSpPr>
          <p:spPr>
            <a:xfrm>
              <a:off x="3800200" y="2276850"/>
              <a:ext cx="1376575" cy="3180475"/>
            </a:xfrm>
            <a:custGeom>
              <a:avLst/>
              <a:gdLst/>
              <a:ahLst/>
              <a:cxnLst/>
              <a:rect l="l" t="t" r="r" b="b"/>
              <a:pathLst>
                <a:path w="55063" h="127219" extrusionOk="0">
                  <a:moveTo>
                    <a:pt x="1" y="1"/>
                  </a:moveTo>
                  <a:lnTo>
                    <a:pt x="1" y="127218"/>
                  </a:lnTo>
                  <a:lnTo>
                    <a:pt x="48930" y="127218"/>
                  </a:lnTo>
                  <a:cubicBezTo>
                    <a:pt x="52323" y="127218"/>
                    <a:pt x="55063" y="124478"/>
                    <a:pt x="55063" y="121118"/>
                  </a:cubicBezTo>
                  <a:lnTo>
                    <a:pt x="55063" y="55063"/>
                  </a:lnTo>
                  <a:cubicBezTo>
                    <a:pt x="55063" y="24694"/>
                    <a:pt x="30468" y="1"/>
                    <a:pt x="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55"/>
            <p:cNvSpPr/>
            <p:nvPr/>
          </p:nvSpPr>
          <p:spPr>
            <a:xfrm>
              <a:off x="3647700" y="2276850"/>
              <a:ext cx="305850" cy="3180475"/>
            </a:xfrm>
            <a:custGeom>
              <a:avLst/>
              <a:gdLst/>
              <a:ahLst/>
              <a:cxnLst/>
              <a:rect l="l" t="t" r="r" b="b"/>
              <a:pathLst>
                <a:path w="12234" h="127219" extrusionOk="0">
                  <a:moveTo>
                    <a:pt x="6101" y="1"/>
                  </a:moveTo>
                  <a:cubicBezTo>
                    <a:pt x="4046" y="1"/>
                    <a:pt x="1990" y="99"/>
                    <a:pt x="1" y="327"/>
                  </a:cubicBezTo>
                  <a:lnTo>
                    <a:pt x="1" y="127218"/>
                  </a:lnTo>
                  <a:lnTo>
                    <a:pt x="12233" y="127218"/>
                  </a:lnTo>
                  <a:lnTo>
                    <a:pt x="12233" y="327"/>
                  </a:lnTo>
                  <a:cubicBezTo>
                    <a:pt x="10211" y="99"/>
                    <a:pt x="8156" y="1"/>
                    <a:pt x="61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55"/>
            <p:cNvSpPr/>
            <p:nvPr/>
          </p:nvSpPr>
          <p:spPr>
            <a:xfrm>
              <a:off x="3040975" y="2276850"/>
              <a:ext cx="1518475" cy="1391275"/>
            </a:xfrm>
            <a:custGeom>
              <a:avLst/>
              <a:gdLst/>
              <a:ahLst/>
              <a:cxnLst/>
              <a:rect l="l" t="t" r="r" b="b"/>
              <a:pathLst>
                <a:path w="60739" h="55651" extrusionOk="0">
                  <a:moveTo>
                    <a:pt x="30370" y="1"/>
                  </a:moveTo>
                  <a:cubicBezTo>
                    <a:pt x="19116" y="1"/>
                    <a:pt x="8710" y="3361"/>
                    <a:pt x="0" y="9134"/>
                  </a:cubicBezTo>
                  <a:lnTo>
                    <a:pt x="25085" y="52584"/>
                  </a:lnTo>
                  <a:cubicBezTo>
                    <a:pt x="26162" y="54476"/>
                    <a:pt x="28184" y="55650"/>
                    <a:pt x="30370" y="55650"/>
                  </a:cubicBezTo>
                  <a:cubicBezTo>
                    <a:pt x="32555" y="55650"/>
                    <a:pt x="34578" y="54476"/>
                    <a:pt x="35654" y="52584"/>
                  </a:cubicBezTo>
                  <a:lnTo>
                    <a:pt x="60739" y="9134"/>
                  </a:lnTo>
                  <a:cubicBezTo>
                    <a:pt x="52029" y="3361"/>
                    <a:pt x="41623" y="1"/>
                    <a:pt x="303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55"/>
            <p:cNvSpPr/>
            <p:nvPr/>
          </p:nvSpPr>
          <p:spPr>
            <a:xfrm>
              <a:off x="3800200" y="2276850"/>
              <a:ext cx="759250" cy="1391275"/>
            </a:xfrm>
            <a:custGeom>
              <a:avLst/>
              <a:gdLst/>
              <a:ahLst/>
              <a:cxnLst/>
              <a:rect l="l" t="t" r="r" b="b"/>
              <a:pathLst>
                <a:path w="30370" h="55651" extrusionOk="0">
                  <a:moveTo>
                    <a:pt x="1" y="1"/>
                  </a:moveTo>
                  <a:lnTo>
                    <a:pt x="1" y="55650"/>
                  </a:lnTo>
                  <a:cubicBezTo>
                    <a:pt x="2186" y="55650"/>
                    <a:pt x="4209" y="54476"/>
                    <a:pt x="5285" y="52584"/>
                  </a:cubicBezTo>
                  <a:lnTo>
                    <a:pt x="30370" y="9134"/>
                  </a:lnTo>
                  <a:cubicBezTo>
                    <a:pt x="21595" y="3328"/>
                    <a:pt x="11189" y="1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55"/>
            <p:cNvSpPr/>
            <p:nvPr/>
          </p:nvSpPr>
          <p:spPr>
            <a:xfrm>
              <a:off x="2628325" y="238125"/>
              <a:ext cx="2344575" cy="2344575"/>
            </a:xfrm>
            <a:custGeom>
              <a:avLst/>
              <a:gdLst/>
              <a:ahLst/>
              <a:cxnLst/>
              <a:rect l="l" t="t" r="r" b="b"/>
              <a:pathLst>
                <a:path w="93783" h="93783" extrusionOk="0">
                  <a:moveTo>
                    <a:pt x="46876" y="0"/>
                  </a:moveTo>
                  <a:cubicBezTo>
                    <a:pt x="21008" y="0"/>
                    <a:pt x="1" y="21040"/>
                    <a:pt x="1" y="46907"/>
                  </a:cubicBezTo>
                  <a:cubicBezTo>
                    <a:pt x="1" y="50332"/>
                    <a:pt x="360" y="53660"/>
                    <a:pt x="1045" y="56889"/>
                  </a:cubicBezTo>
                  <a:cubicBezTo>
                    <a:pt x="5644" y="77961"/>
                    <a:pt x="24466" y="93782"/>
                    <a:pt x="46876" y="93782"/>
                  </a:cubicBezTo>
                  <a:cubicBezTo>
                    <a:pt x="69318" y="93782"/>
                    <a:pt x="88107" y="77961"/>
                    <a:pt x="92706" y="56889"/>
                  </a:cubicBezTo>
                  <a:cubicBezTo>
                    <a:pt x="93391" y="53660"/>
                    <a:pt x="93783" y="50332"/>
                    <a:pt x="93783" y="46907"/>
                  </a:cubicBezTo>
                  <a:cubicBezTo>
                    <a:pt x="93783" y="21040"/>
                    <a:pt x="72743" y="0"/>
                    <a:pt x="46876" y="0"/>
                  </a:cubicBezTo>
                  <a:close/>
                </a:path>
              </a:pathLst>
            </a:custGeom>
            <a:solidFill>
              <a:srgbClr val="F4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55"/>
            <p:cNvSpPr/>
            <p:nvPr/>
          </p:nvSpPr>
          <p:spPr>
            <a:xfrm>
              <a:off x="3800200" y="238125"/>
              <a:ext cx="1172700" cy="2344575"/>
            </a:xfrm>
            <a:custGeom>
              <a:avLst/>
              <a:gdLst/>
              <a:ahLst/>
              <a:cxnLst/>
              <a:rect l="l" t="t" r="r" b="b"/>
              <a:pathLst>
                <a:path w="46908" h="93783" extrusionOk="0">
                  <a:moveTo>
                    <a:pt x="1" y="0"/>
                  </a:moveTo>
                  <a:lnTo>
                    <a:pt x="1" y="93782"/>
                  </a:lnTo>
                  <a:cubicBezTo>
                    <a:pt x="22182" y="93782"/>
                    <a:pt x="41167" y="78222"/>
                    <a:pt x="45831" y="56889"/>
                  </a:cubicBezTo>
                  <a:cubicBezTo>
                    <a:pt x="46516" y="53660"/>
                    <a:pt x="46908" y="50332"/>
                    <a:pt x="46908" y="46907"/>
                  </a:cubicBezTo>
                  <a:cubicBezTo>
                    <a:pt x="46908" y="21040"/>
                    <a:pt x="25868" y="0"/>
                    <a:pt x="1" y="0"/>
                  </a:cubicBezTo>
                  <a:close/>
                </a:path>
              </a:pathLst>
            </a:custGeom>
            <a:solidFill>
              <a:srgbClr val="E6B8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55"/>
            <p:cNvSpPr/>
            <p:nvPr/>
          </p:nvSpPr>
          <p:spPr>
            <a:xfrm>
              <a:off x="2628325" y="238125"/>
              <a:ext cx="2344575" cy="1422250"/>
            </a:xfrm>
            <a:custGeom>
              <a:avLst/>
              <a:gdLst/>
              <a:ahLst/>
              <a:cxnLst/>
              <a:rect l="l" t="t" r="r" b="b"/>
              <a:pathLst>
                <a:path w="93783" h="56890" extrusionOk="0">
                  <a:moveTo>
                    <a:pt x="46876" y="0"/>
                  </a:moveTo>
                  <a:cubicBezTo>
                    <a:pt x="21008" y="0"/>
                    <a:pt x="1" y="21040"/>
                    <a:pt x="1" y="46907"/>
                  </a:cubicBezTo>
                  <a:cubicBezTo>
                    <a:pt x="1" y="50332"/>
                    <a:pt x="360" y="53660"/>
                    <a:pt x="1045" y="56889"/>
                  </a:cubicBezTo>
                  <a:lnTo>
                    <a:pt x="31805" y="39079"/>
                  </a:lnTo>
                  <a:lnTo>
                    <a:pt x="61946" y="39079"/>
                  </a:lnTo>
                  <a:lnTo>
                    <a:pt x="92706" y="56889"/>
                  </a:lnTo>
                  <a:cubicBezTo>
                    <a:pt x="93391" y="53660"/>
                    <a:pt x="93783" y="50332"/>
                    <a:pt x="93783" y="46907"/>
                  </a:cubicBezTo>
                  <a:cubicBezTo>
                    <a:pt x="93783" y="21040"/>
                    <a:pt x="72743" y="0"/>
                    <a:pt x="468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55"/>
            <p:cNvSpPr/>
            <p:nvPr/>
          </p:nvSpPr>
          <p:spPr>
            <a:xfrm>
              <a:off x="4259325" y="3715400"/>
              <a:ext cx="611650" cy="305825"/>
            </a:xfrm>
            <a:custGeom>
              <a:avLst/>
              <a:gdLst/>
              <a:ahLst/>
              <a:cxnLst/>
              <a:rect l="l" t="t" r="r" b="b"/>
              <a:pathLst>
                <a:path w="24466" h="12233" extrusionOk="0">
                  <a:moveTo>
                    <a:pt x="6100" y="0"/>
                  </a:moveTo>
                  <a:cubicBezTo>
                    <a:pt x="2708" y="0"/>
                    <a:pt x="1" y="2740"/>
                    <a:pt x="1" y="6133"/>
                  </a:cubicBezTo>
                  <a:cubicBezTo>
                    <a:pt x="1" y="9492"/>
                    <a:pt x="2708" y="12233"/>
                    <a:pt x="6100" y="12233"/>
                  </a:cubicBezTo>
                  <a:lnTo>
                    <a:pt x="18333" y="12233"/>
                  </a:lnTo>
                  <a:cubicBezTo>
                    <a:pt x="21725" y="12233"/>
                    <a:pt x="24465" y="9492"/>
                    <a:pt x="24465" y="6133"/>
                  </a:cubicBezTo>
                  <a:cubicBezTo>
                    <a:pt x="24465" y="2740"/>
                    <a:pt x="21725" y="0"/>
                    <a:pt x="18333" y="0"/>
                  </a:cubicBezTo>
                  <a:close/>
                </a:path>
              </a:pathLst>
            </a:custGeom>
            <a:solidFill>
              <a:srgbClr val="00AB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55"/>
            <p:cNvSpPr/>
            <p:nvPr/>
          </p:nvSpPr>
          <p:spPr>
            <a:xfrm>
              <a:off x="3040975" y="2503575"/>
              <a:ext cx="2475" cy="1650"/>
            </a:xfrm>
            <a:custGeom>
              <a:avLst/>
              <a:gdLst/>
              <a:ahLst/>
              <a:cxnLst/>
              <a:rect l="l" t="t" r="r" b="b"/>
              <a:pathLst>
                <a:path w="99" h="66" extrusionOk="0">
                  <a:moveTo>
                    <a:pt x="98" y="0"/>
                  </a:moveTo>
                  <a:cubicBezTo>
                    <a:pt x="66" y="33"/>
                    <a:pt x="33" y="33"/>
                    <a:pt x="0" y="65"/>
                  </a:cubicBezTo>
                  <a:cubicBezTo>
                    <a:pt x="33" y="65"/>
                    <a:pt x="66" y="33"/>
                    <a:pt x="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55"/>
            <p:cNvSpPr/>
            <p:nvPr/>
          </p:nvSpPr>
          <p:spPr>
            <a:xfrm>
              <a:off x="3800200" y="238125"/>
              <a:ext cx="1172700" cy="1422250"/>
            </a:xfrm>
            <a:custGeom>
              <a:avLst/>
              <a:gdLst/>
              <a:ahLst/>
              <a:cxnLst/>
              <a:rect l="l" t="t" r="r" b="b"/>
              <a:pathLst>
                <a:path w="46908" h="56890" extrusionOk="0">
                  <a:moveTo>
                    <a:pt x="1" y="0"/>
                  </a:moveTo>
                  <a:lnTo>
                    <a:pt x="1" y="39079"/>
                  </a:lnTo>
                  <a:lnTo>
                    <a:pt x="15071" y="39079"/>
                  </a:lnTo>
                  <a:lnTo>
                    <a:pt x="45831" y="56889"/>
                  </a:lnTo>
                  <a:cubicBezTo>
                    <a:pt x="46516" y="53660"/>
                    <a:pt x="46908" y="50332"/>
                    <a:pt x="46908" y="46907"/>
                  </a:cubicBezTo>
                  <a:cubicBezTo>
                    <a:pt x="46908" y="21040"/>
                    <a:pt x="25868" y="0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55"/>
            <p:cNvSpPr/>
            <p:nvPr/>
          </p:nvSpPr>
          <p:spPr>
            <a:xfrm>
              <a:off x="4259325" y="3715400"/>
              <a:ext cx="611650" cy="305825"/>
            </a:xfrm>
            <a:custGeom>
              <a:avLst/>
              <a:gdLst/>
              <a:ahLst/>
              <a:cxnLst/>
              <a:rect l="l" t="t" r="r" b="b"/>
              <a:pathLst>
                <a:path w="24466" h="12233" extrusionOk="0">
                  <a:moveTo>
                    <a:pt x="6100" y="0"/>
                  </a:moveTo>
                  <a:cubicBezTo>
                    <a:pt x="2708" y="0"/>
                    <a:pt x="1" y="2740"/>
                    <a:pt x="1" y="6133"/>
                  </a:cubicBezTo>
                  <a:cubicBezTo>
                    <a:pt x="1" y="9492"/>
                    <a:pt x="2708" y="12233"/>
                    <a:pt x="6100" y="12233"/>
                  </a:cubicBezTo>
                  <a:lnTo>
                    <a:pt x="18333" y="12233"/>
                  </a:lnTo>
                  <a:cubicBezTo>
                    <a:pt x="21725" y="12233"/>
                    <a:pt x="24465" y="9492"/>
                    <a:pt x="24465" y="6133"/>
                  </a:cubicBezTo>
                  <a:cubicBezTo>
                    <a:pt x="24465" y="2740"/>
                    <a:pt x="21725" y="0"/>
                    <a:pt x="183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5" name="Google Shape;1215;p55"/>
          <p:cNvGrpSpPr/>
          <p:nvPr/>
        </p:nvGrpSpPr>
        <p:grpSpPr>
          <a:xfrm>
            <a:off x="6439800" y="2042763"/>
            <a:ext cx="424843" cy="373398"/>
            <a:chOff x="1190625" y="554525"/>
            <a:chExt cx="5219200" cy="4587200"/>
          </a:xfrm>
        </p:grpSpPr>
        <p:sp>
          <p:nvSpPr>
            <p:cNvPr id="1216" name="Google Shape;1216;p55"/>
            <p:cNvSpPr/>
            <p:nvPr/>
          </p:nvSpPr>
          <p:spPr>
            <a:xfrm>
              <a:off x="1190625" y="1369200"/>
              <a:ext cx="5219200" cy="3772525"/>
            </a:xfrm>
            <a:custGeom>
              <a:avLst/>
              <a:gdLst/>
              <a:ahLst/>
              <a:cxnLst/>
              <a:rect l="l" t="t" r="r" b="b"/>
              <a:pathLst>
                <a:path w="208768" h="150901" extrusionOk="0">
                  <a:moveTo>
                    <a:pt x="27466" y="1"/>
                  </a:moveTo>
                  <a:cubicBezTo>
                    <a:pt x="25835" y="1"/>
                    <a:pt x="24302" y="653"/>
                    <a:pt x="23160" y="1795"/>
                  </a:cubicBezTo>
                  <a:lnTo>
                    <a:pt x="1794" y="23161"/>
                  </a:lnTo>
                  <a:cubicBezTo>
                    <a:pt x="652" y="24303"/>
                    <a:pt x="0" y="25868"/>
                    <a:pt x="0" y="27499"/>
                  </a:cubicBezTo>
                  <a:lnTo>
                    <a:pt x="0" y="144768"/>
                  </a:lnTo>
                  <a:cubicBezTo>
                    <a:pt x="0" y="148160"/>
                    <a:pt x="2740" y="150900"/>
                    <a:pt x="6133" y="150900"/>
                  </a:cubicBezTo>
                  <a:lnTo>
                    <a:pt x="202667" y="150900"/>
                  </a:lnTo>
                  <a:cubicBezTo>
                    <a:pt x="206027" y="150900"/>
                    <a:pt x="208767" y="148160"/>
                    <a:pt x="208767" y="144768"/>
                  </a:cubicBezTo>
                  <a:lnTo>
                    <a:pt x="208767" y="27499"/>
                  </a:lnTo>
                  <a:cubicBezTo>
                    <a:pt x="208767" y="25868"/>
                    <a:pt x="208115" y="24303"/>
                    <a:pt x="206973" y="23161"/>
                  </a:cubicBezTo>
                  <a:lnTo>
                    <a:pt x="185640" y="1795"/>
                  </a:lnTo>
                  <a:cubicBezTo>
                    <a:pt x="184465" y="653"/>
                    <a:pt x="182932" y="1"/>
                    <a:pt x="1813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55"/>
            <p:cNvSpPr/>
            <p:nvPr/>
          </p:nvSpPr>
          <p:spPr>
            <a:xfrm>
              <a:off x="3800200" y="1369200"/>
              <a:ext cx="2609625" cy="3772525"/>
            </a:xfrm>
            <a:custGeom>
              <a:avLst/>
              <a:gdLst/>
              <a:ahLst/>
              <a:cxnLst/>
              <a:rect l="l" t="t" r="r" b="b"/>
              <a:pathLst>
                <a:path w="104385" h="150901" extrusionOk="0">
                  <a:moveTo>
                    <a:pt x="1" y="1"/>
                  </a:moveTo>
                  <a:lnTo>
                    <a:pt x="1" y="150900"/>
                  </a:lnTo>
                  <a:lnTo>
                    <a:pt x="98284" y="150900"/>
                  </a:lnTo>
                  <a:cubicBezTo>
                    <a:pt x="101644" y="150900"/>
                    <a:pt x="104384" y="148160"/>
                    <a:pt x="104384" y="144768"/>
                  </a:cubicBezTo>
                  <a:lnTo>
                    <a:pt x="104384" y="27499"/>
                  </a:lnTo>
                  <a:cubicBezTo>
                    <a:pt x="104384" y="25868"/>
                    <a:pt x="103732" y="24303"/>
                    <a:pt x="102590" y="23161"/>
                  </a:cubicBezTo>
                  <a:lnTo>
                    <a:pt x="81257" y="1795"/>
                  </a:lnTo>
                  <a:cubicBezTo>
                    <a:pt x="80082" y="653"/>
                    <a:pt x="78549" y="1"/>
                    <a:pt x="769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55"/>
            <p:cNvSpPr/>
            <p:nvPr/>
          </p:nvSpPr>
          <p:spPr>
            <a:xfrm>
              <a:off x="2628325" y="554525"/>
              <a:ext cx="2344575" cy="1121325"/>
            </a:xfrm>
            <a:custGeom>
              <a:avLst/>
              <a:gdLst/>
              <a:ahLst/>
              <a:cxnLst/>
              <a:rect l="l" t="t" r="r" b="b"/>
              <a:pathLst>
                <a:path w="93783" h="44853" extrusionOk="0">
                  <a:moveTo>
                    <a:pt x="6101" y="1"/>
                  </a:moveTo>
                  <a:cubicBezTo>
                    <a:pt x="2708" y="1"/>
                    <a:pt x="1" y="2708"/>
                    <a:pt x="1" y="6100"/>
                  </a:cubicBezTo>
                  <a:lnTo>
                    <a:pt x="1" y="38720"/>
                  </a:lnTo>
                  <a:cubicBezTo>
                    <a:pt x="1" y="42113"/>
                    <a:pt x="2708" y="44853"/>
                    <a:pt x="6101" y="44853"/>
                  </a:cubicBezTo>
                  <a:cubicBezTo>
                    <a:pt x="9493" y="44853"/>
                    <a:pt x="12233" y="42113"/>
                    <a:pt x="12233" y="38720"/>
                  </a:cubicBezTo>
                  <a:lnTo>
                    <a:pt x="12233" y="12233"/>
                  </a:lnTo>
                  <a:lnTo>
                    <a:pt x="81550" y="12233"/>
                  </a:lnTo>
                  <a:lnTo>
                    <a:pt x="81550" y="38720"/>
                  </a:lnTo>
                  <a:cubicBezTo>
                    <a:pt x="81550" y="42113"/>
                    <a:pt x="84258" y="44853"/>
                    <a:pt x="87650" y="44853"/>
                  </a:cubicBezTo>
                  <a:cubicBezTo>
                    <a:pt x="91043" y="44853"/>
                    <a:pt x="93783" y="42113"/>
                    <a:pt x="93783" y="38720"/>
                  </a:cubicBezTo>
                  <a:lnTo>
                    <a:pt x="93783" y="6100"/>
                  </a:lnTo>
                  <a:cubicBezTo>
                    <a:pt x="93783" y="2708"/>
                    <a:pt x="91043" y="1"/>
                    <a:pt x="876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55"/>
            <p:cNvSpPr/>
            <p:nvPr/>
          </p:nvSpPr>
          <p:spPr>
            <a:xfrm>
              <a:off x="3800200" y="554525"/>
              <a:ext cx="1172700" cy="1121325"/>
            </a:xfrm>
            <a:custGeom>
              <a:avLst/>
              <a:gdLst/>
              <a:ahLst/>
              <a:cxnLst/>
              <a:rect l="l" t="t" r="r" b="b"/>
              <a:pathLst>
                <a:path w="46908" h="44853" extrusionOk="0">
                  <a:moveTo>
                    <a:pt x="1" y="1"/>
                  </a:moveTo>
                  <a:lnTo>
                    <a:pt x="1" y="12233"/>
                  </a:lnTo>
                  <a:lnTo>
                    <a:pt x="34675" y="12233"/>
                  </a:lnTo>
                  <a:lnTo>
                    <a:pt x="34675" y="38720"/>
                  </a:lnTo>
                  <a:cubicBezTo>
                    <a:pt x="34675" y="42113"/>
                    <a:pt x="37383" y="44853"/>
                    <a:pt x="40775" y="44853"/>
                  </a:cubicBezTo>
                  <a:cubicBezTo>
                    <a:pt x="44168" y="44853"/>
                    <a:pt x="46908" y="42113"/>
                    <a:pt x="46908" y="38720"/>
                  </a:cubicBezTo>
                  <a:lnTo>
                    <a:pt x="46908" y="6100"/>
                  </a:lnTo>
                  <a:cubicBezTo>
                    <a:pt x="46908" y="2708"/>
                    <a:pt x="44168" y="1"/>
                    <a:pt x="407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55"/>
            <p:cNvSpPr/>
            <p:nvPr/>
          </p:nvSpPr>
          <p:spPr>
            <a:xfrm>
              <a:off x="1190625" y="1369200"/>
              <a:ext cx="5219200" cy="2039600"/>
            </a:xfrm>
            <a:custGeom>
              <a:avLst/>
              <a:gdLst/>
              <a:ahLst/>
              <a:cxnLst/>
              <a:rect l="l" t="t" r="r" b="b"/>
              <a:pathLst>
                <a:path w="208768" h="81584" extrusionOk="0">
                  <a:moveTo>
                    <a:pt x="27466" y="1"/>
                  </a:moveTo>
                  <a:cubicBezTo>
                    <a:pt x="25835" y="1"/>
                    <a:pt x="24302" y="653"/>
                    <a:pt x="23160" y="1795"/>
                  </a:cubicBezTo>
                  <a:lnTo>
                    <a:pt x="1794" y="23161"/>
                  </a:lnTo>
                  <a:cubicBezTo>
                    <a:pt x="652" y="24303"/>
                    <a:pt x="0" y="25868"/>
                    <a:pt x="0" y="27499"/>
                  </a:cubicBezTo>
                  <a:lnTo>
                    <a:pt x="0" y="81583"/>
                  </a:lnTo>
                  <a:lnTo>
                    <a:pt x="208767" y="81583"/>
                  </a:lnTo>
                  <a:lnTo>
                    <a:pt x="208767" y="27499"/>
                  </a:lnTo>
                  <a:cubicBezTo>
                    <a:pt x="208767" y="25868"/>
                    <a:pt x="208115" y="24303"/>
                    <a:pt x="206973" y="23161"/>
                  </a:cubicBezTo>
                  <a:lnTo>
                    <a:pt x="185640" y="1795"/>
                  </a:lnTo>
                  <a:cubicBezTo>
                    <a:pt x="184465" y="653"/>
                    <a:pt x="182932" y="1"/>
                    <a:pt x="1813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55"/>
            <p:cNvSpPr/>
            <p:nvPr/>
          </p:nvSpPr>
          <p:spPr>
            <a:xfrm>
              <a:off x="3800200" y="1369200"/>
              <a:ext cx="2609625" cy="2039600"/>
            </a:xfrm>
            <a:custGeom>
              <a:avLst/>
              <a:gdLst/>
              <a:ahLst/>
              <a:cxnLst/>
              <a:rect l="l" t="t" r="r" b="b"/>
              <a:pathLst>
                <a:path w="104385" h="81584" extrusionOk="0">
                  <a:moveTo>
                    <a:pt x="1" y="1"/>
                  </a:moveTo>
                  <a:lnTo>
                    <a:pt x="1" y="81583"/>
                  </a:lnTo>
                  <a:lnTo>
                    <a:pt x="104384" y="81583"/>
                  </a:lnTo>
                  <a:lnTo>
                    <a:pt x="104384" y="27499"/>
                  </a:lnTo>
                  <a:cubicBezTo>
                    <a:pt x="104384" y="25868"/>
                    <a:pt x="103732" y="24303"/>
                    <a:pt x="102590" y="23161"/>
                  </a:cubicBezTo>
                  <a:lnTo>
                    <a:pt x="81257" y="1795"/>
                  </a:lnTo>
                  <a:cubicBezTo>
                    <a:pt x="80082" y="653"/>
                    <a:pt x="78549" y="1"/>
                    <a:pt x="769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55"/>
            <p:cNvSpPr/>
            <p:nvPr/>
          </p:nvSpPr>
          <p:spPr>
            <a:xfrm>
              <a:off x="2118650" y="2797150"/>
              <a:ext cx="1121325" cy="1121325"/>
            </a:xfrm>
            <a:custGeom>
              <a:avLst/>
              <a:gdLst/>
              <a:ahLst/>
              <a:cxnLst/>
              <a:rect l="l" t="t" r="r" b="b"/>
              <a:pathLst>
                <a:path w="44853" h="44853" extrusionOk="0">
                  <a:moveTo>
                    <a:pt x="6100" y="0"/>
                  </a:moveTo>
                  <a:cubicBezTo>
                    <a:pt x="2708" y="0"/>
                    <a:pt x="0" y="2708"/>
                    <a:pt x="0" y="6100"/>
                  </a:cubicBezTo>
                  <a:lnTo>
                    <a:pt x="0" y="38720"/>
                  </a:lnTo>
                  <a:cubicBezTo>
                    <a:pt x="0" y="42112"/>
                    <a:pt x="2708" y="44852"/>
                    <a:pt x="6100" y="44852"/>
                  </a:cubicBezTo>
                  <a:lnTo>
                    <a:pt x="38720" y="44852"/>
                  </a:lnTo>
                  <a:cubicBezTo>
                    <a:pt x="42113" y="44852"/>
                    <a:pt x="44853" y="42112"/>
                    <a:pt x="44853" y="38720"/>
                  </a:cubicBezTo>
                  <a:lnTo>
                    <a:pt x="44853" y="6100"/>
                  </a:lnTo>
                  <a:cubicBezTo>
                    <a:pt x="44853" y="2708"/>
                    <a:pt x="42113" y="0"/>
                    <a:pt x="387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55"/>
            <p:cNvSpPr/>
            <p:nvPr/>
          </p:nvSpPr>
          <p:spPr>
            <a:xfrm>
              <a:off x="4361275" y="2797150"/>
              <a:ext cx="1121325" cy="1121325"/>
            </a:xfrm>
            <a:custGeom>
              <a:avLst/>
              <a:gdLst/>
              <a:ahLst/>
              <a:cxnLst/>
              <a:rect l="l" t="t" r="r" b="b"/>
              <a:pathLst>
                <a:path w="44853" h="44853" extrusionOk="0">
                  <a:moveTo>
                    <a:pt x="6100" y="0"/>
                  </a:moveTo>
                  <a:cubicBezTo>
                    <a:pt x="2707" y="0"/>
                    <a:pt x="0" y="2708"/>
                    <a:pt x="0" y="6100"/>
                  </a:cubicBezTo>
                  <a:lnTo>
                    <a:pt x="0" y="38720"/>
                  </a:lnTo>
                  <a:cubicBezTo>
                    <a:pt x="0" y="42112"/>
                    <a:pt x="2707" y="44852"/>
                    <a:pt x="6100" y="44852"/>
                  </a:cubicBezTo>
                  <a:lnTo>
                    <a:pt x="38720" y="44852"/>
                  </a:lnTo>
                  <a:cubicBezTo>
                    <a:pt x="42112" y="44852"/>
                    <a:pt x="44852" y="42112"/>
                    <a:pt x="44852" y="38720"/>
                  </a:cubicBezTo>
                  <a:lnTo>
                    <a:pt x="44852" y="6100"/>
                  </a:lnTo>
                  <a:cubicBezTo>
                    <a:pt x="44852" y="2708"/>
                    <a:pt x="42112" y="0"/>
                    <a:pt x="387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4" name="Google Shape;1224;p55"/>
          <p:cNvGrpSpPr/>
          <p:nvPr/>
        </p:nvGrpSpPr>
        <p:grpSpPr>
          <a:xfrm>
            <a:off x="5716188" y="2042765"/>
            <a:ext cx="424843" cy="335228"/>
            <a:chOff x="1190625" y="788575"/>
            <a:chExt cx="5219200" cy="4118275"/>
          </a:xfrm>
        </p:grpSpPr>
        <p:sp>
          <p:nvSpPr>
            <p:cNvPr id="1225" name="Google Shape;1225;p55"/>
            <p:cNvSpPr/>
            <p:nvPr/>
          </p:nvSpPr>
          <p:spPr>
            <a:xfrm>
              <a:off x="1608950" y="1624450"/>
              <a:ext cx="4383325" cy="3282400"/>
            </a:xfrm>
            <a:custGeom>
              <a:avLst/>
              <a:gdLst/>
              <a:ahLst/>
              <a:cxnLst/>
              <a:rect l="l" t="t" r="r" b="b"/>
              <a:pathLst>
                <a:path w="175333" h="131296" extrusionOk="0">
                  <a:moveTo>
                    <a:pt x="6101" y="1"/>
                  </a:moveTo>
                  <a:cubicBezTo>
                    <a:pt x="2708" y="1"/>
                    <a:pt x="1" y="2741"/>
                    <a:pt x="1" y="6133"/>
                  </a:cubicBezTo>
                  <a:lnTo>
                    <a:pt x="1" y="125196"/>
                  </a:lnTo>
                  <a:cubicBezTo>
                    <a:pt x="1" y="128556"/>
                    <a:pt x="2708" y="131296"/>
                    <a:pt x="6101" y="131296"/>
                  </a:cubicBezTo>
                  <a:lnTo>
                    <a:pt x="169200" y="131296"/>
                  </a:lnTo>
                  <a:cubicBezTo>
                    <a:pt x="172593" y="131296"/>
                    <a:pt x="175333" y="128556"/>
                    <a:pt x="175333" y="125196"/>
                  </a:cubicBezTo>
                  <a:lnTo>
                    <a:pt x="175333" y="6133"/>
                  </a:lnTo>
                  <a:cubicBezTo>
                    <a:pt x="175333" y="2741"/>
                    <a:pt x="172593" y="1"/>
                    <a:pt x="1692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55"/>
            <p:cNvSpPr/>
            <p:nvPr/>
          </p:nvSpPr>
          <p:spPr>
            <a:xfrm>
              <a:off x="3800200" y="1624450"/>
              <a:ext cx="2192075" cy="3282400"/>
            </a:xfrm>
            <a:custGeom>
              <a:avLst/>
              <a:gdLst/>
              <a:ahLst/>
              <a:cxnLst/>
              <a:rect l="l" t="t" r="r" b="b"/>
              <a:pathLst>
                <a:path w="87683" h="131296" extrusionOk="0">
                  <a:moveTo>
                    <a:pt x="1" y="1"/>
                  </a:moveTo>
                  <a:lnTo>
                    <a:pt x="1" y="131296"/>
                  </a:lnTo>
                  <a:lnTo>
                    <a:pt x="81550" y="131296"/>
                  </a:lnTo>
                  <a:cubicBezTo>
                    <a:pt x="84943" y="131296"/>
                    <a:pt x="87683" y="128556"/>
                    <a:pt x="87683" y="125196"/>
                  </a:cubicBezTo>
                  <a:lnTo>
                    <a:pt x="87683" y="6133"/>
                  </a:lnTo>
                  <a:cubicBezTo>
                    <a:pt x="87683" y="2741"/>
                    <a:pt x="84943" y="1"/>
                    <a:pt x="815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55"/>
            <p:cNvSpPr/>
            <p:nvPr/>
          </p:nvSpPr>
          <p:spPr>
            <a:xfrm>
              <a:off x="3188575" y="2174925"/>
              <a:ext cx="1223275" cy="733975"/>
            </a:xfrm>
            <a:custGeom>
              <a:avLst/>
              <a:gdLst/>
              <a:ahLst/>
              <a:cxnLst/>
              <a:rect l="l" t="t" r="r" b="b"/>
              <a:pathLst>
                <a:path w="48931" h="29359" extrusionOk="0">
                  <a:moveTo>
                    <a:pt x="14680" y="0"/>
                  </a:moveTo>
                  <a:cubicBezTo>
                    <a:pt x="6590" y="0"/>
                    <a:pt x="1" y="6589"/>
                    <a:pt x="1" y="14679"/>
                  </a:cubicBezTo>
                  <a:cubicBezTo>
                    <a:pt x="1" y="22769"/>
                    <a:pt x="6590" y="29358"/>
                    <a:pt x="14680" y="29358"/>
                  </a:cubicBezTo>
                  <a:lnTo>
                    <a:pt x="34252" y="29358"/>
                  </a:lnTo>
                  <a:cubicBezTo>
                    <a:pt x="42341" y="29358"/>
                    <a:pt x="48930" y="22769"/>
                    <a:pt x="48930" y="14679"/>
                  </a:cubicBezTo>
                  <a:cubicBezTo>
                    <a:pt x="48930" y="6589"/>
                    <a:pt x="42341" y="0"/>
                    <a:pt x="3425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55"/>
            <p:cNvSpPr/>
            <p:nvPr/>
          </p:nvSpPr>
          <p:spPr>
            <a:xfrm>
              <a:off x="2220575" y="3153525"/>
              <a:ext cx="3160075" cy="1141700"/>
            </a:xfrm>
            <a:custGeom>
              <a:avLst/>
              <a:gdLst/>
              <a:ahLst/>
              <a:cxnLst/>
              <a:rect l="l" t="t" r="r" b="b"/>
              <a:pathLst>
                <a:path w="126403" h="45668" extrusionOk="0">
                  <a:moveTo>
                    <a:pt x="6101" y="0"/>
                  </a:moveTo>
                  <a:cubicBezTo>
                    <a:pt x="2708" y="0"/>
                    <a:pt x="1" y="2740"/>
                    <a:pt x="1" y="6133"/>
                  </a:cubicBezTo>
                  <a:lnTo>
                    <a:pt x="1" y="39568"/>
                  </a:lnTo>
                  <a:cubicBezTo>
                    <a:pt x="1" y="42928"/>
                    <a:pt x="2708" y="45668"/>
                    <a:pt x="6101" y="45668"/>
                  </a:cubicBezTo>
                  <a:lnTo>
                    <a:pt x="120270" y="45668"/>
                  </a:lnTo>
                  <a:cubicBezTo>
                    <a:pt x="123663" y="45668"/>
                    <a:pt x="126403" y="42928"/>
                    <a:pt x="126403" y="39568"/>
                  </a:cubicBezTo>
                  <a:lnTo>
                    <a:pt x="126403" y="6133"/>
                  </a:lnTo>
                  <a:cubicBezTo>
                    <a:pt x="126403" y="2740"/>
                    <a:pt x="123663" y="0"/>
                    <a:pt x="1202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55"/>
            <p:cNvSpPr/>
            <p:nvPr/>
          </p:nvSpPr>
          <p:spPr>
            <a:xfrm>
              <a:off x="1190625" y="788575"/>
              <a:ext cx="5219200" cy="1141725"/>
            </a:xfrm>
            <a:custGeom>
              <a:avLst/>
              <a:gdLst/>
              <a:ahLst/>
              <a:cxnLst/>
              <a:rect l="l" t="t" r="r" b="b"/>
              <a:pathLst>
                <a:path w="208768" h="45669" extrusionOk="0">
                  <a:moveTo>
                    <a:pt x="6133" y="0"/>
                  </a:moveTo>
                  <a:cubicBezTo>
                    <a:pt x="2740" y="0"/>
                    <a:pt x="0" y="2740"/>
                    <a:pt x="0" y="6133"/>
                  </a:cubicBezTo>
                  <a:lnTo>
                    <a:pt x="0" y="39568"/>
                  </a:lnTo>
                  <a:cubicBezTo>
                    <a:pt x="0" y="42928"/>
                    <a:pt x="2740" y="45668"/>
                    <a:pt x="6133" y="45668"/>
                  </a:cubicBezTo>
                  <a:lnTo>
                    <a:pt x="202667" y="45668"/>
                  </a:lnTo>
                  <a:cubicBezTo>
                    <a:pt x="206027" y="45668"/>
                    <a:pt x="208767" y="42928"/>
                    <a:pt x="208767" y="39568"/>
                  </a:cubicBezTo>
                  <a:lnTo>
                    <a:pt x="208767" y="6133"/>
                  </a:lnTo>
                  <a:cubicBezTo>
                    <a:pt x="208767" y="2740"/>
                    <a:pt x="206027" y="0"/>
                    <a:pt x="2026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55"/>
            <p:cNvSpPr/>
            <p:nvPr/>
          </p:nvSpPr>
          <p:spPr>
            <a:xfrm>
              <a:off x="3800200" y="2174925"/>
              <a:ext cx="611650" cy="733975"/>
            </a:xfrm>
            <a:custGeom>
              <a:avLst/>
              <a:gdLst/>
              <a:ahLst/>
              <a:cxnLst/>
              <a:rect l="l" t="t" r="r" b="b"/>
              <a:pathLst>
                <a:path w="24466" h="29359" extrusionOk="0">
                  <a:moveTo>
                    <a:pt x="1" y="0"/>
                  </a:moveTo>
                  <a:lnTo>
                    <a:pt x="1" y="29358"/>
                  </a:lnTo>
                  <a:lnTo>
                    <a:pt x="9787" y="29358"/>
                  </a:lnTo>
                  <a:cubicBezTo>
                    <a:pt x="17876" y="29358"/>
                    <a:pt x="24465" y="22769"/>
                    <a:pt x="24465" y="14679"/>
                  </a:cubicBezTo>
                  <a:cubicBezTo>
                    <a:pt x="24465" y="6589"/>
                    <a:pt x="17876" y="0"/>
                    <a:pt x="97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55"/>
            <p:cNvSpPr/>
            <p:nvPr/>
          </p:nvSpPr>
          <p:spPr>
            <a:xfrm>
              <a:off x="3800200" y="3153525"/>
              <a:ext cx="1580450" cy="1141700"/>
            </a:xfrm>
            <a:custGeom>
              <a:avLst/>
              <a:gdLst/>
              <a:ahLst/>
              <a:cxnLst/>
              <a:rect l="l" t="t" r="r" b="b"/>
              <a:pathLst>
                <a:path w="63218" h="45668" extrusionOk="0">
                  <a:moveTo>
                    <a:pt x="1" y="0"/>
                  </a:moveTo>
                  <a:lnTo>
                    <a:pt x="1" y="45668"/>
                  </a:lnTo>
                  <a:lnTo>
                    <a:pt x="57085" y="45668"/>
                  </a:lnTo>
                  <a:cubicBezTo>
                    <a:pt x="60478" y="45668"/>
                    <a:pt x="63218" y="42928"/>
                    <a:pt x="63218" y="39568"/>
                  </a:cubicBezTo>
                  <a:lnTo>
                    <a:pt x="63218" y="6133"/>
                  </a:lnTo>
                  <a:cubicBezTo>
                    <a:pt x="63218" y="2740"/>
                    <a:pt x="60478" y="0"/>
                    <a:pt x="570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55"/>
            <p:cNvSpPr/>
            <p:nvPr/>
          </p:nvSpPr>
          <p:spPr>
            <a:xfrm>
              <a:off x="3800200" y="788575"/>
              <a:ext cx="2609625" cy="1141725"/>
            </a:xfrm>
            <a:custGeom>
              <a:avLst/>
              <a:gdLst/>
              <a:ahLst/>
              <a:cxnLst/>
              <a:rect l="l" t="t" r="r" b="b"/>
              <a:pathLst>
                <a:path w="104385" h="45669" extrusionOk="0">
                  <a:moveTo>
                    <a:pt x="1" y="0"/>
                  </a:moveTo>
                  <a:lnTo>
                    <a:pt x="1" y="45668"/>
                  </a:lnTo>
                  <a:lnTo>
                    <a:pt x="98284" y="45668"/>
                  </a:lnTo>
                  <a:cubicBezTo>
                    <a:pt x="101644" y="45668"/>
                    <a:pt x="104384" y="42928"/>
                    <a:pt x="104384" y="39568"/>
                  </a:cubicBezTo>
                  <a:lnTo>
                    <a:pt x="104384" y="6133"/>
                  </a:lnTo>
                  <a:cubicBezTo>
                    <a:pt x="104384" y="2740"/>
                    <a:pt x="101644" y="0"/>
                    <a:pt x="982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3" name="Google Shape;1233;p55"/>
          <p:cNvGrpSpPr/>
          <p:nvPr/>
        </p:nvGrpSpPr>
        <p:grpSpPr>
          <a:xfrm>
            <a:off x="5110396" y="2004721"/>
            <a:ext cx="307016" cy="424829"/>
            <a:chOff x="1914775" y="238125"/>
            <a:chExt cx="3771700" cy="5219025"/>
          </a:xfrm>
        </p:grpSpPr>
        <p:sp>
          <p:nvSpPr>
            <p:cNvPr id="1234" name="Google Shape;1234;p55"/>
            <p:cNvSpPr/>
            <p:nvPr/>
          </p:nvSpPr>
          <p:spPr>
            <a:xfrm>
              <a:off x="1914775" y="238125"/>
              <a:ext cx="3771700" cy="4383300"/>
            </a:xfrm>
            <a:custGeom>
              <a:avLst/>
              <a:gdLst/>
              <a:ahLst/>
              <a:cxnLst/>
              <a:rect l="l" t="t" r="r" b="b"/>
              <a:pathLst>
                <a:path w="150868" h="175332" extrusionOk="0">
                  <a:moveTo>
                    <a:pt x="6100" y="0"/>
                  </a:moveTo>
                  <a:cubicBezTo>
                    <a:pt x="2708" y="0"/>
                    <a:pt x="0" y="2740"/>
                    <a:pt x="0" y="6133"/>
                  </a:cubicBezTo>
                  <a:lnTo>
                    <a:pt x="0" y="169232"/>
                  </a:lnTo>
                  <a:cubicBezTo>
                    <a:pt x="0" y="172592"/>
                    <a:pt x="2708" y="175332"/>
                    <a:pt x="6100" y="175332"/>
                  </a:cubicBezTo>
                  <a:lnTo>
                    <a:pt x="59108" y="175332"/>
                  </a:lnTo>
                  <a:cubicBezTo>
                    <a:pt x="62500" y="175332"/>
                    <a:pt x="65240" y="172592"/>
                    <a:pt x="65240" y="169232"/>
                  </a:cubicBezTo>
                  <a:lnTo>
                    <a:pt x="65240" y="149529"/>
                  </a:lnTo>
                  <a:cubicBezTo>
                    <a:pt x="68470" y="150671"/>
                    <a:pt x="71927" y="151291"/>
                    <a:pt x="75418" y="151291"/>
                  </a:cubicBezTo>
                  <a:cubicBezTo>
                    <a:pt x="78908" y="151291"/>
                    <a:pt x="82366" y="150671"/>
                    <a:pt x="85628" y="149529"/>
                  </a:cubicBezTo>
                  <a:lnTo>
                    <a:pt x="85628" y="169232"/>
                  </a:lnTo>
                  <a:cubicBezTo>
                    <a:pt x="85628" y="172592"/>
                    <a:pt x="88335" y="175332"/>
                    <a:pt x="91728" y="175332"/>
                  </a:cubicBezTo>
                  <a:lnTo>
                    <a:pt x="144735" y="175332"/>
                  </a:lnTo>
                  <a:cubicBezTo>
                    <a:pt x="148127" y="175332"/>
                    <a:pt x="150867" y="172592"/>
                    <a:pt x="150867" y="169232"/>
                  </a:cubicBezTo>
                  <a:lnTo>
                    <a:pt x="150867" y="6133"/>
                  </a:lnTo>
                  <a:cubicBezTo>
                    <a:pt x="150867" y="2740"/>
                    <a:pt x="148127" y="0"/>
                    <a:pt x="1447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55"/>
            <p:cNvSpPr/>
            <p:nvPr/>
          </p:nvSpPr>
          <p:spPr>
            <a:xfrm>
              <a:off x="3800200" y="238125"/>
              <a:ext cx="1886275" cy="4383300"/>
            </a:xfrm>
            <a:custGeom>
              <a:avLst/>
              <a:gdLst/>
              <a:ahLst/>
              <a:cxnLst/>
              <a:rect l="l" t="t" r="r" b="b"/>
              <a:pathLst>
                <a:path w="75451" h="175332" extrusionOk="0">
                  <a:moveTo>
                    <a:pt x="1" y="0"/>
                  </a:moveTo>
                  <a:lnTo>
                    <a:pt x="1" y="151291"/>
                  </a:lnTo>
                  <a:cubicBezTo>
                    <a:pt x="3491" y="151291"/>
                    <a:pt x="6949" y="150671"/>
                    <a:pt x="10211" y="149529"/>
                  </a:cubicBezTo>
                  <a:lnTo>
                    <a:pt x="10211" y="169232"/>
                  </a:lnTo>
                  <a:cubicBezTo>
                    <a:pt x="10211" y="172592"/>
                    <a:pt x="12918" y="175332"/>
                    <a:pt x="16311" y="175332"/>
                  </a:cubicBezTo>
                  <a:lnTo>
                    <a:pt x="69318" y="175332"/>
                  </a:lnTo>
                  <a:cubicBezTo>
                    <a:pt x="72710" y="175332"/>
                    <a:pt x="75450" y="172592"/>
                    <a:pt x="75450" y="169232"/>
                  </a:cubicBezTo>
                  <a:lnTo>
                    <a:pt x="75450" y="6133"/>
                  </a:lnTo>
                  <a:cubicBezTo>
                    <a:pt x="75450" y="2740"/>
                    <a:pt x="72710" y="0"/>
                    <a:pt x="693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55"/>
            <p:cNvSpPr/>
            <p:nvPr/>
          </p:nvSpPr>
          <p:spPr>
            <a:xfrm>
              <a:off x="3036075" y="849725"/>
              <a:ext cx="1529075" cy="305850"/>
            </a:xfrm>
            <a:custGeom>
              <a:avLst/>
              <a:gdLst/>
              <a:ahLst/>
              <a:cxnLst/>
              <a:rect l="l" t="t" r="r" b="b"/>
              <a:pathLst>
                <a:path w="61163" h="12234" extrusionOk="0">
                  <a:moveTo>
                    <a:pt x="6101" y="1"/>
                  </a:moveTo>
                  <a:cubicBezTo>
                    <a:pt x="2708" y="1"/>
                    <a:pt x="1" y="2741"/>
                    <a:pt x="1" y="6133"/>
                  </a:cubicBezTo>
                  <a:cubicBezTo>
                    <a:pt x="1" y="9493"/>
                    <a:pt x="2708" y="12233"/>
                    <a:pt x="6101" y="12233"/>
                  </a:cubicBezTo>
                  <a:lnTo>
                    <a:pt x="55030" y="12233"/>
                  </a:lnTo>
                  <a:cubicBezTo>
                    <a:pt x="58423" y="12233"/>
                    <a:pt x="61163" y="9493"/>
                    <a:pt x="61163" y="6133"/>
                  </a:cubicBezTo>
                  <a:cubicBezTo>
                    <a:pt x="61163" y="2741"/>
                    <a:pt x="58423" y="1"/>
                    <a:pt x="550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55"/>
            <p:cNvSpPr/>
            <p:nvPr/>
          </p:nvSpPr>
          <p:spPr>
            <a:xfrm>
              <a:off x="2526400" y="1563300"/>
              <a:ext cx="2548450" cy="305825"/>
            </a:xfrm>
            <a:custGeom>
              <a:avLst/>
              <a:gdLst/>
              <a:ahLst/>
              <a:cxnLst/>
              <a:rect l="l" t="t" r="r" b="b"/>
              <a:pathLst>
                <a:path w="101938" h="12233" extrusionOk="0">
                  <a:moveTo>
                    <a:pt x="6100" y="0"/>
                  </a:moveTo>
                  <a:cubicBezTo>
                    <a:pt x="2708" y="0"/>
                    <a:pt x="0" y="2740"/>
                    <a:pt x="0" y="6133"/>
                  </a:cubicBezTo>
                  <a:cubicBezTo>
                    <a:pt x="0" y="9493"/>
                    <a:pt x="2708" y="12233"/>
                    <a:pt x="6100" y="12233"/>
                  </a:cubicBezTo>
                  <a:lnTo>
                    <a:pt x="95805" y="12233"/>
                  </a:lnTo>
                  <a:cubicBezTo>
                    <a:pt x="99197" y="12233"/>
                    <a:pt x="101937" y="9493"/>
                    <a:pt x="101937" y="6133"/>
                  </a:cubicBezTo>
                  <a:cubicBezTo>
                    <a:pt x="101937" y="2740"/>
                    <a:pt x="99197" y="0"/>
                    <a:pt x="958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55"/>
            <p:cNvSpPr/>
            <p:nvPr/>
          </p:nvSpPr>
          <p:spPr>
            <a:xfrm>
              <a:off x="2526400" y="2072975"/>
              <a:ext cx="2548450" cy="305850"/>
            </a:xfrm>
            <a:custGeom>
              <a:avLst/>
              <a:gdLst/>
              <a:ahLst/>
              <a:cxnLst/>
              <a:rect l="l" t="t" r="r" b="b"/>
              <a:pathLst>
                <a:path w="101938" h="12234" extrusionOk="0">
                  <a:moveTo>
                    <a:pt x="6100" y="1"/>
                  </a:moveTo>
                  <a:cubicBezTo>
                    <a:pt x="2708" y="1"/>
                    <a:pt x="0" y="2741"/>
                    <a:pt x="0" y="6133"/>
                  </a:cubicBezTo>
                  <a:cubicBezTo>
                    <a:pt x="0" y="9493"/>
                    <a:pt x="2708" y="12233"/>
                    <a:pt x="6100" y="12233"/>
                  </a:cubicBezTo>
                  <a:lnTo>
                    <a:pt x="95805" y="12233"/>
                  </a:lnTo>
                  <a:cubicBezTo>
                    <a:pt x="99197" y="12233"/>
                    <a:pt x="101937" y="9493"/>
                    <a:pt x="101937" y="6133"/>
                  </a:cubicBezTo>
                  <a:cubicBezTo>
                    <a:pt x="101937" y="2741"/>
                    <a:pt x="99197" y="1"/>
                    <a:pt x="958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55"/>
            <p:cNvSpPr/>
            <p:nvPr/>
          </p:nvSpPr>
          <p:spPr>
            <a:xfrm>
              <a:off x="3239950" y="3558575"/>
              <a:ext cx="1121350" cy="1898575"/>
            </a:xfrm>
            <a:custGeom>
              <a:avLst/>
              <a:gdLst/>
              <a:ahLst/>
              <a:cxnLst/>
              <a:rect l="l" t="t" r="r" b="b"/>
              <a:pathLst>
                <a:path w="44854" h="75943" extrusionOk="0">
                  <a:moveTo>
                    <a:pt x="6106" y="0"/>
                  </a:moveTo>
                  <a:cubicBezTo>
                    <a:pt x="5256" y="0"/>
                    <a:pt x="4399" y="175"/>
                    <a:pt x="3589" y="532"/>
                  </a:cubicBezTo>
                  <a:cubicBezTo>
                    <a:pt x="1403" y="1511"/>
                    <a:pt x="1" y="3696"/>
                    <a:pt x="1" y="6110"/>
                  </a:cubicBezTo>
                  <a:lnTo>
                    <a:pt x="1" y="69849"/>
                  </a:lnTo>
                  <a:cubicBezTo>
                    <a:pt x="1" y="71937"/>
                    <a:pt x="1077" y="73927"/>
                    <a:pt x="2871" y="75036"/>
                  </a:cubicBezTo>
                  <a:cubicBezTo>
                    <a:pt x="3864" y="75639"/>
                    <a:pt x="4983" y="75943"/>
                    <a:pt x="6101" y="75943"/>
                  </a:cubicBezTo>
                  <a:cubicBezTo>
                    <a:pt x="7039" y="75943"/>
                    <a:pt x="7977" y="75728"/>
                    <a:pt x="8841" y="75297"/>
                  </a:cubicBezTo>
                  <a:lnTo>
                    <a:pt x="22411" y="68512"/>
                  </a:lnTo>
                  <a:lnTo>
                    <a:pt x="35980" y="75297"/>
                  </a:lnTo>
                  <a:cubicBezTo>
                    <a:pt x="36844" y="75728"/>
                    <a:pt x="37782" y="75943"/>
                    <a:pt x="38721" y="75943"/>
                  </a:cubicBezTo>
                  <a:cubicBezTo>
                    <a:pt x="39838" y="75943"/>
                    <a:pt x="40957" y="75639"/>
                    <a:pt x="41950" y="75036"/>
                  </a:cubicBezTo>
                  <a:cubicBezTo>
                    <a:pt x="43744" y="73927"/>
                    <a:pt x="44853" y="71937"/>
                    <a:pt x="44853" y="69849"/>
                  </a:cubicBezTo>
                  <a:lnTo>
                    <a:pt x="44853" y="6110"/>
                  </a:lnTo>
                  <a:cubicBezTo>
                    <a:pt x="44853" y="3696"/>
                    <a:pt x="43418" y="1511"/>
                    <a:pt x="41232" y="532"/>
                  </a:cubicBezTo>
                  <a:cubicBezTo>
                    <a:pt x="40422" y="175"/>
                    <a:pt x="39565" y="0"/>
                    <a:pt x="38715" y="0"/>
                  </a:cubicBezTo>
                  <a:cubicBezTo>
                    <a:pt x="37237" y="0"/>
                    <a:pt x="35782" y="528"/>
                    <a:pt x="34643" y="1543"/>
                  </a:cubicBezTo>
                  <a:cubicBezTo>
                    <a:pt x="31283" y="4577"/>
                    <a:pt x="26945" y="6240"/>
                    <a:pt x="22411" y="6240"/>
                  </a:cubicBezTo>
                  <a:cubicBezTo>
                    <a:pt x="17876" y="6240"/>
                    <a:pt x="13538" y="4577"/>
                    <a:pt x="10178" y="1543"/>
                  </a:cubicBezTo>
                  <a:cubicBezTo>
                    <a:pt x="9039" y="528"/>
                    <a:pt x="7584" y="0"/>
                    <a:pt x="61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55"/>
            <p:cNvSpPr/>
            <p:nvPr/>
          </p:nvSpPr>
          <p:spPr>
            <a:xfrm>
              <a:off x="3800200" y="3558575"/>
              <a:ext cx="561100" cy="1898575"/>
            </a:xfrm>
            <a:custGeom>
              <a:avLst/>
              <a:gdLst/>
              <a:ahLst/>
              <a:cxnLst/>
              <a:rect l="l" t="t" r="r" b="b"/>
              <a:pathLst>
                <a:path w="22444" h="75943" extrusionOk="0">
                  <a:moveTo>
                    <a:pt x="16305" y="0"/>
                  </a:moveTo>
                  <a:cubicBezTo>
                    <a:pt x="14827" y="0"/>
                    <a:pt x="13372" y="528"/>
                    <a:pt x="12233" y="1543"/>
                  </a:cubicBezTo>
                  <a:cubicBezTo>
                    <a:pt x="8873" y="4577"/>
                    <a:pt x="4535" y="6240"/>
                    <a:pt x="1" y="6240"/>
                  </a:cubicBezTo>
                  <a:lnTo>
                    <a:pt x="1" y="68512"/>
                  </a:lnTo>
                  <a:lnTo>
                    <a:pt x="13570" y="75297"/>
                  </a:lnTo>
                  <a:cubicBezTo>
                    <a:pt x="14434" y="75728"/>
                    <a:pt x="15372" y="75943"/>
                    <a:pt x="16311" y="75943"/>
                  </a:cubicBezTo>
                  <a:cubicBezTo>
                    <a:pt x="17428" y="75943"/>
                    <a:pt x="18547" y="75639"/>
                    <a:pt x="19540" y="75036"/>
                  </a:cubicBezTo>
                  <a:cubicBezTo>
                    <a:pt x="21334" y="73927"/>
                    <a:pt x="22443" y="71937"/>
                    <a:pt x="22443" y="69849"/>
                  </a:cubicBezTo>
                  <a:lnTo>
                    <a:pt x="22443" y="6110"/>
                  </a:lnTo>
                  <a:cubicBezTo>
                    <a:pt x="22443" y="3696"/>
                    <a:pt x="21008" y="1511"/>
                    <a:pt x="18822" y="532"/>
                  </a:cubicBezTo>
                  <a:cubicBezTo>
                    <a:pt x="18012" y="175"/>
                    <a:pt x="17155" y="0"/>
                    <a:pt x="1630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55"/>
            <p:cNvSpPr/>
            <p:nvPr/>
          </p:nvSpPr>
          <p:spPr>
            <a:xfrm>
              <a:off x="3036075" y="2491325"/>
              <a:ext cx="1529075" cy="1529075"/>
            </a:xfrm>
            <a:custGeom>
              <a:avLst/>
              <a:gdLst/>
              <a:ahLst/>
              <a:cxnLst/>
              <a:rect l="l" t="t" r="r" b="b"/>
              <a:pathLst>
                <a:path w="61163" h="61163" extrusionOk="0">
                  <a:moveTo>
                    <a:pt x="30566" y="1"/>
                  </a:moveTo>
                  <a:cubicBezTo>
                    <a:pt x="28478" y="1"/>
                    <a:pt x="26423" y="196"/>
                    <a:pt x="24466" y="588"/>
                  </a:cubicBezTo>
                  <a:cubicBezTo>
                    <a:pt x="12494" y="3034"/>
                    <a:pt x="3034" y="12494"/>
                    <a:pt x="588" y="24466"/>
                  </a:cubicBezTo>
                  <a:cubicBezTo>
                    <a:pt x="196" y="26423"/>
                    <a:pt x="1" y="28478"/>
                    <a:pt x="1" y="30565"/>
                  </a:cubicBezTo>
                  <a:cubicBezTo>
                    <a:pt x="1" y="32653"/>
                    <a:pt x="196" y="34676"/>
                    <a:pt x="621" y="36698"/>
                  </a:cubicBezTo>
                  <a:cubicBezTo>
                    <a:pt x="3067" y="48670"/>
                    <a:pt x="12429" y="58097"/>
                    <a:pt x="24466" y="60543"/>
                  </a:cubicBezTo>
                  <a:cubicBezTo>
                    <a:pt x="26455" y="60935"/>
                    <a:pt x="28511" y="61163"/>
                    <a:pt x="30566" y="61163"/>
                  </a:cubicBezTo>
                  <a:cubicBezTo>
                    <a:pt x="45016" y="61163"/>
                    <a:pt x="57575" y="51018"/>
                    <a:pt x="60543" y="36698"/>
                  </a:cubicBezTo>
                  <a:cubicBezTo>
                    <a:pt x="60935" y="34676"/>
                    <a:pt x="61163" y="32653"/>
                    <a:pt x="61163" y="30565"/>
                  </a:cubicBezTo>
                  <a:cubicBezTo>
                    <a:pt x="61163" y="28478"/>
                    <a:pt x="60935" y="26423"/>
                    <a:pt x="60543" y="24466"/>
                  </a:cubicBezTo>
                  <a:cubicBezTo>
                    <a:pt x="58097" y="12494"/>
                    <a:pt x="48637" y="3034"/>
                    <a:pt x="36698" y="588"/>
                  </a:cubicBezTo>
                  <a:cubicBezTo>
                    <a:pt x="34708" y="196"/>
                    <a:pt x="32653" y="1"/>
                    <a:pt x="305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55"/>
            <p:cNvSpPr/>
            <p:nvPr/>
          </p:nvSpPr>
          <p:spPr>
            <a:xfrm>
              <a:off x="3800200" y="2491325"/>
              <a:ext cx="764950" cy="1529075"/>
            </a:xfrm>
            <a:custGeom>
              <a:avLst/>
              <a:gdLst/>
              <a:ahLst/>
              <a:cxnLst/>
              <a:rect l="l" t="t" r="r" b="b"/>
              <a:pathLst>
                <a:path w="30598" h="61163" extrusionOk="0">
                  <a:moveTo>
                    <a:pt x="1" y="1"/>
                  </a:moveTo>
                  <a:lnTo>
                    <a:pt x="1" y="61163"/>
                  </a:lnTo>
                  <a:cubicBezTo>
                    <a:pt x="14451" y="61163"/>
                    <a:pt x="27010" y="51018"/>
                    <a:pt x="29978" y="36698"/>
                  </a:cubicBezTo>
                  <a:cubicBezTo>
                    <a:pt x="30370" y="34676"/>
                    <a:pt x="30598" y="32653"/>
                    <a:pt x="30598" y="30565"/>
                  </a:cubicBezTo>
                  <a:cubicBezTo>
                    <a:pt x="30598" y="28478"/>
                    <a:pt x="30370" y="26423"/>
                    <a:pt x="29978" y="24466"/>
                  </a:cubicBezTo>
                  <a:cubicBezTo>
                    <a:pt x="27532" y="12494"/>
                    <a:pt x="18072" y="3034"/>
                    <a:pt x="6133" y="588"/>
                  </a:cubicBezTo>
                  <a:cubicBezTo>
                    <a:pt x="4143" y="196"/>
                    <a:pt x="2088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55"/>
            <p:cNvSpPr/>
            <p:nvPr/>
          </p:nvSpPr>
          <p:spPr>
            <a:xfrm>
              <a:off x="3036075" y="2491325"/>
              <a:ext cx="1529075" cy="1529075"/>
            </a:xfrm>
            <a:custGeom>
              <a:avLst/>
              <a:gdLst/>
              <a:ahLst/>
              <a:cxnLst/>
              <a:rect l="l" t="t" r="r" b="b"/>
              <a:pathLst>
                <a:path w="61163" h="61163" extrusionOk="0">
                  <a:moveTo>
                    <a:pt x="30566" y="1"/>
                  </a:moveTo>
                  <a:cubicBezTo>
                    <a:pt x="28478" y="1"/>
                    <a:pt x="26423" y="196"/>
                    <a:pt x="24466" y="588"/>
                  </a:cubicBezTo>
                  <a:lnTo>
                    <a:pt x="24466" y="24466"/>
                  </a:lnTo>
                  <a:lnTo>
                    <a:pt x="588" y="24466"/>
                  </a:lnTo>
                  <a:cubicBezTo>
                    <a:pt x="196" y="26423"/>
                    <a:pt x="1" y="28478"/>
                    <a:pt x="1" y="30565"/>
                  </a:cubicBezTo>
                  <a:cubicBezTo>
                    <a:pt x="1" y="32653"/>
                    <a:pt x="196" y="34676"/>
                    <a:pt x="621" y="36698"/>
                  </a:cubicBezTo>
                  <a:lnTo>
                    <a:pt x="24466" y="36698"/>
                  </a:lnTo>
                  <a:lnTo>
                    <a:pt x="24466" y="60543"/>
                  </a:lnTo>
                  <a:cubicBezTo>
                    <a:pt x="26455" y="60935"/>
                    <a:pt x="28511" y="61163"/>
                    <a:pt x="30566" y="61163"/>
                  </a:cubicBezTo>
                  <a:cubicBezTo>
                    <a:pt x="32653" y="61163"/>
                    <a:pt x="34676" y="60935"/>
                    <a:pt x="36698" y="60543"/>
                  </a:cubicBezTo>
                  <a:lnTo>
                    <a:pt x="36698" y="36698"/>
                  </a:lnTo>
                  <a:lnTo>
                    <a:pt x="60543" y="36698"/>
                  </a:lnTo>
                  <a:cubicBezTo>
                    <a:pt x="60935" y="34676"/>
                    <a:pt x="61163" y="32653"/>
                    <a:pt x="61163" y="30565"/>
                  </a:cubicBezTo>
                  <a:cubicBezTo>
                    <a:pt x="61163" y="28478"/>
                    <a:pt x="60935" y="26423"/>
                    <a:pt x="60543" y="24466"/>
                  </a:cubicBezTo>
                  <a:lnTo>
                    <a:pt x="36698" y="24466"/>
                  </a:lnTo>
                  <a:lnTo>
                    <a:pt x="36698" y="588"/>
                  </a:lnTo>
                  <a:cubicBezTo>
                    <a:pt x="34708" y="196"/>
                    <a:pt x="32653" y="1"/>
                    <a:pt x="305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55"/>
            <p:cNvSpPr/>
            <p:nvPr/>
          </p:nvSpPr>
          <p:spPr>
            <a:xfrm>
              <a:off x="3800200" y="2491325"/>
              <a:ext cx="764950" cy="1529075"/>
            </a:xfrm>
            <a:custGeom>
              <a:avLst/>
              <a:gdLst/>
              <a:ahLst/>
              <a:cxnLst/>
              <a:rect l="l" t="t" r="r" b="b"/>
              <a:pathLst>
                <a:path w="30598" h="61163" extrusionOk="0">
                  <a:moveTo>
                    <a:pt x="1" y="1"/>
                  </a:moveTo>
                  <a:lnTo>
                    <a:pt x="1" y="61163"/>
                  </a:lnTo>
                  <a:cubicBezTo>
                    <a:pt x="2088" y="61163"/>
                    <a:pt x="4111" y="60935"/>
                    <a:pt x="6133" y="60543"/>
                  </a:cubicBezTo>
                  <a:lnTo>
                    <a:pt x="6133" y="36698"/>
                  </a:lnTo>
                  <a:lnTo>
                    <a:pt x="29978" y="36698"/>
                  </a:lnTo>
                  <a:cubicBezTo>
                    <a:pt x="30370" y="34676"/>
                    <a:pt x="30598" y="32653"/>
                    <a:pt x="30598" y="30565"/>
                  </a:cubicBezTo>
                  <a:cubicBezTo>
                    <a:pt x="30598" y="28478"/>
                    <a:pt x="30370" y="26423"/>
                    <a:pt x="29978" y="24466"/>
                  </a:cubicBezTo>
                  <a:lnTo>
                    <a:pt x="6133" y="24466"/>
                  </a:lnTo>
                  <a:lnTo>
                    <a:pt x="6133" y="588"/>
                  </a:lnTo>
                  <a:cubicBezTo>
                    <a:pt x="4143" y="196"/>
                    <a:pt x="2088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55"/>
            <p:cNvSpPr/>
            <p:nvPr/>
          </p:nvSpPr>
          <p:spPr>
            <a:xfrm>
              <a:off x="3800200" y="849725"/>
              <a:ext cx="764950" cy="305850"/>
            </a:xfrm>
            <a:custGeom>
              <a:avLst/>
              <a:gdLst/>
              <a:ahLst/>
              <a:cxnLst/>
              <a:rect l="l" t="t" r="r" b="b"/>
              <a:pathLst>
                <a:path w="30598" h="12234" extrusionOk="0">
                  <a:moveTo>
                    <a:pt x="1" y="1"/>
                  </a:moveTo>
                  <a:lnTo>
                    <a:pt x="1" y="12233"/>
                  </a:lnTo>
                  <a:lnTo>
                    <a:pt x="24465" y="12233"/>
                  </a:lnTo>
                  <a:cubicBezTo>
                    <a:pt x="27858" y="12233"/>
                    <a:pt x="30598" y="9493"/>
                    <a:pt x="30598" y="6133"/>
                  </a:cubicBezTo>
                  <a:cubicBezTo>
                    <a:pt x="30598" y="2741"/>
                    <a:pt x="27858" y="1"/>
                    <a:pt x="244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55"/>
            <p:cNvSpPr/>
            <p:nvPr/>
          </p:nvSpPr>
          <p:spPr>
            <a:xfrm>
              <a:off x="3800200" y="1563300"/>
              <a:ext cx="1274650" cy="305825"/>
            </a:xfrm>
            <a:custGeom>
              <a:avLst/>
              <a:gdLst/>
              <a:ahLst/>
              <a:cxnLst/>
              <a:rect l="l" t="t" r="r" b="b"/>
              <a:pathLst>
                <a:path w="50986" h="12233" extrusionOk="0">
                  <a:moveTo>
                    <a:pt x="1" y="0"/>
                  </a:moveTo>
                  <a:lnTo>
                    <a:pt x="1" y="12233"/>
                  </a:lnTo>
                  <a:lnTo>
                    <a:pt x="44853" y="12233"/>
                  </a:lnTo>
                  <a:cubicBezTo>
                    <a:pt x="48245" y="12233"/>
                    <a:pt x="50985" y="9493"/>
                    <a:pt x="50985" y="6133"/>
                  </a:cubicBezTo>
                  <a:cubicBezTo>
                    <a:pt x="50985" y="2740"/>
                    <a:pt x="48245" y="0"/>
                    <a:pt x="448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55"/>
            <p:cNvSpPr/>
            <p:nvPr/>
          </p:nvSpPr>
          <p:spPr>
            <a:xfrm>
              <a:off x="3800200" y="2072975"/>
              <a:ext cx="1274650" cy="305850"/>
            </a:xfrm>
            <a:custGeom>
              <a:avLst/>
              <a:gdLst/>
              <a:ahLst/>
              <a:cxnLst/>
              <a:rect l="l" t="t" r="r" b="b"/>
              <a:pathLst>
                <a:path w="50986" h="12234" extrusionOk="0">
                  <a:moveTo>
                    <a:pt x="1" y="1"/>
                  </a:moveTo>
                  <a:lnTo>
                    <a:pt x="1" y="12233"/>
                  </a:lnTo>
                  <a:lnTo>
                    <a:pt x="44853" y="12233"/>
                  </a:lnTo>
                  <a:cubicBezTo>
                    <a:pt x="48245" y="12233"/>
                    <a:pt x="50985" y="9493"/>
                    <a:pt x="50985" y="6133"/>
                  </a:cubicBezTo>
                  <a:cubicBezTo>
                    <a:pt x="50985" y="2741"/>
                    <a:pt x="48245" y="1"/>
                    <a:pt x="448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8" name="Google Shape;1248;p55"/>
          <p:cNvGrpSpPr/>
          <p:nvPr/>
        </p:nvGrpSpPr>
        <p:grpSpPr>
          <a:xfrm>
            <a:off x="4438003" y="2004708"/>
            <a:ext cx="307016" cy="424843"/>
            <a:chOff x="1914775" y="238125"/>
            <a:chExt cx="3771700" cy="5219200"/>
          </a:xfrm>
        </p:grpSpPr>
        <p:sp>
          <p:nvSpPr>
            <p:cNvPr id="1249" name="Google Shape;1249;p55"/>
            <p:cNvSpPr/>
            <p:nvPr/>
          </p:nvSpPr>
          <p:spPr>
            <a:xfrm>
              <a:off x="1914775" y="238125"/>
              <a:ext cx="3771700" cy="5219200"/>
            </a:xfrm>
            <a:custGeom>
              <a:avLst/>
              <a:gdLst/>
              <a:ahLst/>
              <a:cxnLst/>
              <a:rect l="l" t="t" r="r" b="b"/>
              <a:pathLst>
                <a:path w="150868" h="208768" extrusionOk="0">
                  <a:moveTo>
                    <a:pt x="6100" y="0"/>
                  </a:moveTo>
                  <a:cubicBezTo>
                    <a:pt x="2741" y="0"/>
                    <a:pt x="0" y="2740"/>
                    <a:pt x="0" y="6133"/>
                  </a:cubicBezTo>
                  <a:lnTo>
                    <a:pt x="0" y="202667"/>
                  </a:lnTo>
                  <a:cubicBezTo>
                    <a:pt x="0" y="206060"/>
                    <a:pt x="2741" y="208767"/>
                    <a:pt x="6100" y="208767"/>
                  </a:cubicBezTo>
                  <a:cubicBezTo>
                    <a:pt x="6688" y="208767"/>
                    <a:pt x="7242" y="208702"/>
                    <a:pt x="7797" y="208539"/>
                  </a:cubicBezTo>
                  <a:lnTo>
                    <a:pt x="146431" y="168319"/>
                  </a:lnTo>
                  <a:cubicBezTo>
                    <a:pt x="149041" y="167568"/>
                    <a:pt x="150867" y="165187"/>
                    <a:pt x="150867" y="162447"/>
                  </a:cubicBezTo>
                  <a:lnTo>
                    <a:pt x="150867" y="6133"/>
                  </a:lnTo>
                  <a:cubicBezTo>
                    <a:pt x="150867" y="2740"/>
                    <a:pt x="148127" y="0"/>
                    <a:pt x="1447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55"/>
            <p:cNvSpPr/>
            <p:nvPr/>
          </p:nvSpPr>
          <p:spPr>
            <a:xfrm>
              <a:off x="3800200" y="238125"/>
              <a:ext cx="1886275" cy="4723375"/>
            </a:xfrm>
            <a:custGeom>
              <a:avLst/>
              <a:gdLst/>
              <a:ahLst/>
              <a:cxnLst/>
              <a:rect l="l" t="t" r="r" b="b"/>
              <a:pathLst>
                <a:path w="75451" h="188935" extrusionOk="0">
                  <a:moveTo>
                    <a:pt x="1" y="0"/>
                  </a:moveTo>
                  <a:lnTo>
                    <a:pt x="1" y="188934"/>
                  </a:lnTo>
                  <a:lnTo>
                    <a:pt x="71014" y="168319"/>
                  </a:lnTo>
                  <a:cubicBezTo>
                    <a:pt x="73624" y="167568"/>
                    <a:pt x="75450" y="165187"/>
                    <a:pt x="75450" y="162447"/>
                  </a:cubicBezTo>
                  <a:lnTo>
                    <a:pt x="75450" y="6133"/>
                  </a:lnTo>
                  <a:cubicBezTo>
                    <a:pt x="75450" y="2740"/>
                    <a:pt x="72710" y="0"/>
                    <a:pt x="693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55"/>
            <p:cNvSpPr/>
            <p:nvPr/>
          </p:nvSpPr>
          <p:spPr>
            <a:xfrm>
              <a:off x="1914775" y="4146800"/>
              <a:ext cx="3771700" cy="1310525"/>
            </a:xfrm>
            <a:custGeom>
              <a:avLst/>
              <a:gdLst/>
              <a:ahLst/>
              <a:cxnLst/>
              <a:rect l="l" t="t" r="r" b="b"/>
              <a:pathLst>
                <a:path w="150868" h="52421" extrusionOk="0">
                  <a:moveTo>
                    <a:pt x="38883" y="0"/>
                  </a:moveTo>
                  <a:cubicBezTo>
                    <a:pt x="37057" y="0"/>
                    <a:pt x="35295" y="816"/>
                    <a:pt x="34153" y="2251"/>
                  </a:cubicBezTo>
                  <a:lnTo>
                    <a:pt x="0" y="44135"/>
                  </a:lnTo>
                  <a:lnTo>
                    <a:pt x="0" y="46320"/>
                  </a:lnTo>
                  <a:cubicBezTo>
                    <a:pt x="0" y="49713"/>
                    <a:pt x="2741" y="52420"/>
                    <a:pt x="6100" y="52420"/>
                  </a:cubicBezTo>
                  <a:cubicBezTo>
                    <a:pt x="6688" y="52420"/>
                    <a:pt x="7242" y="52355"/>
                    <a:pt x="7797" y="52192"/>
                  </a:cubicBezTo>
                  <a:lnTo>
                    <a:pt x="146431" y="11972"/>
                  </a:lnTo>
                  <a:cubicBezTo>
                    <a:pt x="149041" y="11221"/>
                    <a:pt x="150867" y="8840"/>
                    <a:pt x="150867" y="6100"/>
                  </a:cubicBezTo>
                  <a:lnTo>
                    <a:pt x="15086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55"/>
            <p:cNvSpPr/>
            <p:nvPr/>
          </p:nvSpPr>
          <p:spPr>
            <a:xfrm>
              <a:off x="2526400" y="849725"/>
              <a:ext cx="2548450" cy="1437750"/>
            </a:xfrm>
            <a:custGeom>
              <a:avLst/>
              <a:gdLst/>
              <a:ahLst/>
              <a:cxnLst/>
              <a:rect l="l" t="t" r="r" b="b"/>
              <a:pathLst>
                <a:path w="101938" h="57510" extrusionOk="0">
                  <a:moveTo>
                    <a:pt x="6100" y="1"/>
                  </a:moveTo>
                  <a:cubicBezTo>
                    <a:pt x="2708" y="1"/>
                    <a:pt x="0" y="2741"/>
                    <a:pt x="0" y="6133"/>
                  </a:cubicBezTo>
                  <a:lnTo>
                    <a:pt x="0" y="51377"/>
                  </a:lnTo>
                  <a:cubicBezTo>
                    <a:pt x="0" y="54770"/>
                    <a:pt x="2708" y="57510"/>
                    <a:pt x="6100" y="57510"/>
                  </a:cubicBezTo>
                  <a:lnTo>
                    <a:pt x="95805" y="57510"/>
                  </a:lnTo>
                  <a:cubicBezTo>
                    <a:pt x="99197" y="57510"/>
                    <a:pt x="101937" y="54770"/>
                    <a:pt x="101937" y="51377"/>
                  </a:cubicBezTo>
                  <a:lnTo>
                    <a:pt x="101937" y="6133"/>
                  </a:lnTo>
                  <a:cubicBezTo>
                    <a:pt x="101937" y="2741"/>
                    <a:pt x="99197" y="1"/>
                    <a:pt x="958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55"/>
            <p:cNvSpPr/>
            <p:nvPr/>
          </p:nvSpPr>
          <p:spPr>
            <a:xfrm>
              <a:off x="2526400" y="2593275"/>
              <a:ext cx="1223275" cy="305825"/>
            </a:xfrm>
            <a:custGeom>
              <a:avLst/>
              <a:gdLst/>
              <a:ahLst/>
              <a:cxnLst/>
              <a:rect l="l" t="t" r="r" b="b"/>
              <a:pathLst>
                <a:path w="48931" h="12233" extrusionOk="0">
                  <a:moveTo>
                    <a:pt x="6100" y="0"/>
                  </a:moveTo>
                  <a:cubicBezTo>
                    <a:pt x="2708" y="0"/>
                    <a:pt x="0" y="2708"/>
                    <a:pt x="0" y="6100"/>
                  </a:cubicBezTo>
                  <a:cubicBezTo>
                    <a:pt x="0" y="9493"/>
                    <a:pt x="2708" y="12233"/>
                    <a:pt x="6100" y="12233"/>
                  </a:cubicBezTo>
                  <a:lnTo>
                    <a:pt x="42798" y="12233"/>
                  </a:lnTo>
                  <a:cubicBezTo>
                    <a:pt x="46190" y="12233"/>
                    <a:pt x="48930" y="9493"/>
                    <a:pt x="48930" y="6100"/>
                  </a:cubicBezTo>
                  <a:cubicBezTo>
                    <a:pt x="48930" y="2708"/>
                    <a:pt x="46190" y="0"/>
                    <a:pt x="427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55"/>
            <p:cNvSpPr/>
            <p:nvPr/>
          </p:nvSpPr>
          <p:spPr>
            <a:xfrm>
              <a:off x="2526400" y="3051575"/>
              <a:ext cx="2548450" cy="305825"/>
            </a:xfrm>
            <a:custGeom>
              <a:avLst/>
              <a:gdLst/>
              <a:ahLst/>
              <a:cxnLst/>
              <a:rect l="l" t="t" r="r" b="b"/>
              <a:pathLst>
                <a:path w="101938" h="12233" extrusionOk="0">
                  <a:moveTo>
                    <a:pt x="6100" y="1"/>
                  </a:moveTo>
                  <a:cubicBezTo>
                    <a:pt x="2708" y="1"/>
                    <a:pt x="0" y="2741"/>
                    <a:pt x="0" y="6133"/>
                  </a:cubicBezTo>
                  <a:cubicBezTo>
                    <a:pt x="0" y="9493"/>
                    <a:pt x="2708" y="12233"/>
                    <a:pt x="6100" y="12233"/>
                  </a:cubicBezTo>
                  <a:lnTo>
                    <a:pt x="95805" y="12233"/>
                  </a:lnTo>
                  <a:cubicBezTo>
                    <a:pt x="99197" y="12233"/>
                    <a:pt x="101937" y="9493"/>
                    <a:pt x="101937" y="6133"/>
                  </a:cubicBezTo>
                  <a:cubicBezTo>
                    <a:pt x="101937" y="2741"/>
                    <a:pt x="99197" y="1"/>
                    <a:pt x="958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55"/>
            <p:cNvSpPr/>
            <p:nvPr/>
          </p:nvSpPr>
          <p:spPr>
            <a:xfrm>
              <a:off x="2526400" y="3510700"/>
              <a:ext cx="2548450" cy="305825"/>
            </a:xfrm>
            <a:custGeom>
              <a:avLst/>
              <a:gdLst/>
              <a:ahLst/>
              <a:cxnLst/>
              <a:rect l="l" t="t" r="r" b="b"/>
              <a:pathLst>
                <a:path w="101938" h="12233" extrusionOk="0">
                  <a:moveTo>
                    <a:pt x="6100" y="1"/>
                  </a:moveTo>
                  <a:cubicBezTo>
                    <a:pt x="2708" y="1"/>
                    <a:pt x="0" y="2708"/>
                    <a:pt x="0" y="6100"/>
                  </a:cubicBezTo>
                  <a:cubicBezTo>
                    <a:pt x="0" y="9493"/>
                    <a:pt x="2708" y="12233"/>
                    <a:pt x="6100" y="12233"/>
                  </a:cubicBezTo>
                  <a:lnTo>
                    <a:pt x="95805" y="12233"/>
                  </a:lnTo>
                  <a:cubicBezTo>
                    <a:pt x="99197" y="12233"/>
                    <a:pt x="101937" y="9493"/>
                    <a:pt x="101937" y="6100"/>
                  </a:cubicBezTo>
                  <a:cubicBezTo>
                    <a:pt x="101937" y="2708"/>
                    <a:pt x="99197" y="1"/>
                    <a:pt x="958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55"/>
            <p:cNvSpPr/>
            <p:nvPr/>
          </p:nvSpPr>
          <p:spPr>
            <a:xfrm>
              <a:off x="3800200" y="4146800"/>
              <a:ext cx="1886275" cy="814700"/>
            </a:xfrm>
            <a:custGeom>
              <a:avLst/>
              <a:gdLst/>
              <a:ahLst/>
              <a:cxnLst/>
              <a:rect l="l" t="t" r="r" b="b"/>
              <a:pathLst>
                <a:path w="75451" h="32588" extrusionOk="0">
                  <a:moveTo>
                    <a:pt x="1" y="0"/>
                  </a:moveTo>
                  <a:lnTo>
                    <a:pt x="1" y="32587"/>
                  </a:lnTo>
                  <a:lnTo>
                    <a:pt x="71014" y="11972"/>
                  </a:lnTo>
                  <a:cubicBezTo>
                    <a:pt x="73624" y="11221"/>
                    <a:pt x="75450" y="8840"/>
                    <a:pt x="75450" y="6100"/>
                  </a:cubicBezTo>
                  <a:lnTo>
                    <a:pt x="7545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55"/>
            <p:cNvSpPr/>
            <p:nvPr/>
          </p:nvSpPr>
          <p:spPr>
            <a:xfrm>
              <a:off x="3800200" y="849725"/>
              <a:ext cx="1274650" cy="1437750"/>
            </a:xfrm>
            <a:custGeom>
              <a:avLst/>
              <a:gdLst/>
              <a:ahLst/>
              <a:cxnLst/>
              <a:rect l="l" t="t" r="r" b="b"/>
              <a:pathLst>
                <a:path w="50986" h="57510" extrusionOk="0">
                  <a:moveTo>
                    <a:pt x="1" y="1"/>
                  </a:moveTo>
                  <a:lnTo>
                    <a:pt x="1" y="57510"/>
                  </a:lnTo>
                  <a:lnTo>
                    <a:pt x="44853" y="57510"/>
                  </a:lnTo>
                  <a:cubicBezTo>
                    <a:pt x="48245" y="57510"/>
                    <a:pt x="50985" y="54770"/>
                    <a:pt x="50985" y="51377"/>
                  </a:cubicBezTo>
                  <a:lnTo>
                    <a:pt x="50985" y="6133"/>
                  </a:lnTo>
                  <a:cubicBezTo>
                    <a:pt x="50985" y="2741"/>
                    <a:pt x="48245" y="1"/>
                    <a:pt x="4485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55"/>
            <p:cNvSpPr/>
            <p:nvPr/>
          </p:nvSpPr>
          <p:spPr>
            <a:xfrm>
              <a:off x="4463200" y="2593275"/>
              <a:ext cx="611650" cy="305825"/>
            </a:xfrm>
            <a:custGeom>
              <a:avLst/>
              <a:gdLst/>
              <a:ahLst/>
              <a:cxnLst/>
              <a:rect l="l" t="t" r="r" b="b"/>
              <a:pathLst>
                <a:path w="24466" h="12233" extrusionOk="0">
                  <a:moveTo>
                    <a:pt x="6100" y="0"/>
                  </a:moveTo>
                  <a:cubicBezTo>
                    <a:pt x="2708" y="0"/>
                    <a:pt x="1" y="2708"/>
                    <a:pt x="1" y="6100"/>
                  </a:cubicBezTo>
                  <a:cubicBezTo>
                    <a:pt x="1" y="9493"/>
                    <a:pt x="2708" y="12233"/>
                    <a:pt x="6100" y="12233"/>
                  </a:cubicBezTo>
                  <a:lnTo>
                    <a:pt x="18333" y="12233"/>
                  </a:lnTo>
                  <a:cubicBezTo>
                    <a:pt x="21725" y="12233"/>
                    <a:pt x="24465" y="9493"/>
                    <a:pt x="24465" y="6100"/>
                  </a:cubicBezTo>
                  <a:cubicBezTo>
                    <a:pt x="24465" y="2708"/>
                    <a:pt x="21725" y="0"/>
                    <a:pt x="183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55"/>
            <p:cNvSpPr/>
            <p:nvPr/>
          </p:nvSpPr>
          <p:spPr>
            <a:xfrm>
              <a:off x="3800200" y="3051575"/>
              <a:ext cx="1274650" cy="305825"/>
            </a:xfrm>
            <a:custGeom>
              <a:avLst/>
              <a:gdLst/>
              <a:ahLst/>
              <a:cxnLst/>
              <a:rect l="l" t="t" r="r" b="b"/>
              <a:pathLst>
                <a:path w="50986" h="12233" extrusionOk="0">
                  <a:moveTo>
                    <a:pt x="1" y="1"/>
                  </a:moveTo>
                  <a:lnTo>
                    <a:pt x="1" y="12233"/>
                  </a:lnTo>
                  <a:lnTo>
                    <a:pt x="44853" y="12233"/>
                  </a:lnTo>
                  <a:cubicBezTo>
                    <a:pt x="48245" y="12233"/>
                    <a:pt x="50985" y="9493"/>
                    <a:pt x="50985" y="6133"/>
                  </a:cubicBezTo>
                  <a:cubicBezTo>
                    <a:pt x="50985" y="2741"/>
                    <a:pt x="48245" y="1"/>
                    <a:pt x="4485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55"/>
            <p:cNvSpPr/>
            <p:nvPr/>
          </p:nvSpPr>
          <p:spPr>
            <a:xfrm>
              <a:off x="3800200" y="3510700"/>
              <a:ext cx="1274650" cy="305825"/>
            </a:xfrm>
            <a:custGeom>
              <a:avLst/>
              <a:gdLst/>
              <a:ahLst/>
              <a:cxnLst/>
              <a:rect l="l" t="t" r="r" b="b"/>
              <a:pathLst>
                <a:path w="50986" h="12233" extrusionOk="0">
                  <a:moveTo>
                    <a:pt x="1" y="1"/>
                  </a:moveTo>
                  <a:lnTo>
                    <a:pt x="1" y="12233"/>
                  </a:lnTo>
                  <a:lnTo>
                    <a:pt x="44853" y="12233"/>
                  </a:lnTo>
                  <a:cubicBezTo>
                    <a:pt x="48245" y="12233"/>
                    <a:pt x="50985" y="9493"/>
                    <a:pt x="50985" y="6100"/>
                  </a:cubicBezTo>
                  <a:cubicBezTo>
                    <a:pt x="50985" y="2708"/>
                    <a:pt x="48245" y="1"/>
                    <a:pt x="4485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1" name="Google Shape;1261;p55"/>
          <p:cNvGrpSpPr/>
          <p:nvPr/>
        </p:nvGrpSpPr>
        <p:grpSpPr>
          <a:xfrm>
            <a:off x="3761973" y="2004708"/>
            <a:ext cx="227425" cy="424843"/>
            <a:chOff x="2403250" y="238125"/>
            <a:chExt cx="2793925" cy="5219200"/>
          </a:xfrm>
        </p:grpSpPr>
        <p:sp>
          <p:nvSpPr>
            <p:cNvPr id="1262" name="Google Shape;1262;p55"/>
            <p:cNvSpPr/>
            <p:nvPr/>
          </p:nvSpPr>
          <p:spPr>
            <a:xfrm>
              <a:off x="2620175" y="238125"/>
              <a:ext cx="2360075" cy="2129275"/>
            </a:xfrm>
            <a:custGeom>
              <a:avLst/>
              <a:gdLst/>
              <a:ahLst/>
              <a:cxnLst/>
              <a:rect l="l" t="t" r="r" b="b"/>
              <a:pathLst>
                <a:path w="94403" h="85171" extrusionOk="0">
                  <a:moveTo>
                    <a:pt x="6329" y="0"/>
                  </a:moveTo>
                  <a:cubicBezTo>
                    <a:pt x="4535" y="0"/>
                    <a:pt x="2806" y="815"/>
                    <a:pt x="1632" y="2218"/>
                  </a:cubicBezTo>
                  <a:cubicBezTo>
                    <a:pt x="457" y="3588"/>
                    <a:pt x="1" y="5448"/>
                    <a:pt x="327" y="7242"/>
                  </a:cubicBezTo>
                  <a:lnTo>
                    <a:pt x="13864" y="80180"/>
                  </a:lnTo>
                  <a:cubicBezTo>
                    <a:pt x="14386" y="83083"/>
                    <a:pt x="16930" y="85170"/>
                    <a:pt x="19866" y="85170"/>
                  </a:cubicBezTo>
                  <a:lnTo>
                    <a:pt x="74537" y="85170"/>
                  </a:lnTo>
                  <a:cubicBezTo>
                    <a:pt x="77473" y="85170"/>
                    <a:pt x="80017" y="83083"/>
                    <a:pt x="80539" y="80180"/>
                  </a:cubicBezTo>
                  <a:lnTo>
                    <a:pt x="94076" y="7242"/>
                  </a:lnTo>
                  <a:cubicBezTo>
                    <a:pt x="94403" y="5448"/>
                    <a:pt x="93946" y="3588"/>
                    <a:pt x="92772" y="2218"/>
                  </a:cubicBezTo>
                  <a:cubicBezTo>
                    <a:pt x="91597" y="815"/>
                    <a:pt x="89868" y="0"/>
                    <a:pt x="880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55"/>
            <p:cNvSpPr/>
            <p:nvPr/>
          </p:nvSpPr>
          <p:spPr>
            <a:xfrm>
              <a:off x="3800200" y="238125"/>
              <a:ext cx="1180050" cy="2129275"/>
            </a:xfrm>
            <a:custGeom>
              <a:avLst/>
              <a:gdLst/>
              <a:ahLst/>
              <a:cxnLst/>
              <a:rect l="l" t="t" r="r" b="b"/>
              <a:pathLst>
                <a:path w="47202" h="85171" extrusionOk="0">
                  <a:moveTo>
                    <a:pt x="1" y="0"/>
                  </a:moveTo>
                  <a:lnTo>
                    <a:pt x="1" y="85170"/>
                  </a:lnTo>
                  <a:lnTo>
                    <a:pt x="27336" y="85170"/>
                  </a:lnTo>
                  <a:cubicBezTo>
                    <a:pt x="30272" y="85170"/>
                    <a:pt x="32816" y="83083"/>
                    <a:pt x="33338" y="80180"/>
                  </a:cubicBezTo>
                  <a:lnTo>
                    <a:pt x="46875" y="7242"/>
                  </a:lnTo>
                  <a:cubicBezTo>
                    <a:pt x="47202" y="5448"/>
                    <a:pt x="46745" y="3588"/>
                    <a:pt x="45571" y="2218"/>
                  </a:cubicBezTo>
                  <a:cubicBezTo>
                    <a:pt x="44396" y="815"/>
                    <a:pt x="42667" y="0"/>
                    <a:pt x="408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55"/>
            <p:cNvSpPr/>
            <p:nvPr/>
          </p:nvSpPr>
          <p:spPr>
            <a:xfrm>
              <a:off x="2535375" y="2727825"/>
              <a:ext cx="2529675" cy="2729500"/>
            </a:xfrm>
            <a:custGeom>
              <a:avLst/>
              <a:gdLst/>
              <a:ahLst/>
              <a:cxnLst/>
              <a:rect l="l" t="t" r="r" b="b"/>
              <a:pathLst>
                <a:path w="101187" h="109180" extrusionOk="0">
                  <a:moveTo>
                    <a:pt x="23715" y="0"/>
                  </a:moveTo>
                  <a:cubicBezTo>
                    <a:pt x="21301" y="0"/>
                    <a:pt x="19115" y="1436"/>
                    <a:pt x="18137" y="3621"/>
                  </a:cubicBezTo>
                  <a:lnTo>
                    <a:pt x="914" y="42113"/>
                  </a:lnTo>
                  <a:cubicBezTo>
                    <a:pt x="0" y="44135"/>
                    <a:pt x="294" y="46516"/>
                    <a:pt x="1631" y="48278"/>
                  </a:cubicBezTo>
                  <a:lnTo>
                    <a:pt x="44461" y="105102"/>
                  </a:lnTo>
                  <a:lnTo>
                    <a:pt x="45701" y="106733"/>
                  </a:lnTo>
                  <a:cubicBezTo>
                    <a:pt x="46842" y="108266"/>
                    <a:pt x="48669" y="109179"/>
                    <a:pt x="50594" y="109179"/>
                  </a:cubicBezTo>
                  <a:cubicBezTo>
                    <a:pt x="52518" y="109179"/>
                    <a:pt x="54345" y="108266"/>
                    <a:pt x="55487" y="106733"/>
                  </a:cubicBezTo>
                  <a:lnTo>
                    <a:pt x="56726" y="105102"/>
                  </a:lnTo>
                  <a:lnTo>
                    <a:pt x="99556" y="48278"/>
                  </a:lnTo>
                  <a:cubicBezTo>
                    <a:pt x="100893" y="46516"/>
                    <a:pt x="101187" y="44135"/>
                    <a:pt x="100274" y="42113"/>
                  </a:cubicBezTo>
                  <a:lnTo>
                    <a:pt x="83050" y="3621"/>
                  </a:lnTo>
                  <a:cubicBezTo>
                    <a:pt x="82072" y="1436"/>
                    <a:pt x="79886" y="0"/>
                    <a:pt x="774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55"/>
            <p:cNvSpPr/>
            <p:nvPr/>
          </p:nvSpPr>
          <p:spPr>
            <a:xfrm>
              <a:off x="3800200" y="2727825"/>
              <a:ext cx="1264850" cy="2729500"/>
            </a:xfrm>
            <a:custGeom>
              <a:avLst/>
              <a:gdLst/>
              <a:ahLst/>
              <a:cxnLst/>
              <a:rect l="l" t="t" r="r" b="b"/>
              <a:pathLst>
                <a:path w="50594" h="109180" extrusionOk="0">
                  <a:moveTo>
                    <a:pt x="1" y="0"/>
                  </a:moveTo>
                  <a:lnTo>
                    <a:pt x="1" y="109179"/>
                  </a:lnTo>
                  <a:cubicBezTo>
                    <a:pt x="1925" y="109179"/>
                    <a:pt x="3752" y="108266"/>
                    <a:pt x="4894" y="106733"/>
                  </a:cubicBezTo>
                  <a:lnTo>
                    <a:pt x="6133" y="105102"/>
                  </a:lnTo>
                  <a:lnTo>
                    <a:pt x="48963" y="48278"/>
                  </a:lnTo>
                  <a:cubicBezTo>
                    <a:pt x="50300" y="46516"/>
                    <a:pt x="50594" y="44135"/>
                    <a:pt x="49681" y="42113"/>
                  </a:cubicBezTo>
                  <a:lnTo>
                    <a:pt x="32457" y="3621"/>
                  </a:lnTo>
                  <a:cubicBezTo>
                    <a:pt x="31479" y="1436"/>
                    <a:pt x="29293" y="0"/>
                    <a:pt x="268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55"/>
            <p:cNvSpPr/>
            <p:nvPr/>
          </p:nvSpPr>
          <p:spPr>
            <a:xfrm>
              <a:off x="3340250" y="3226100"/>
              <a:ext cx="919925" cy="2231225"/>
            </a:xfrm>
            <a:custGeom>
              <a:avLst/>
              <a:gdLst/>
              <a:ahLst/>
              <a:cxnLst/>
              <a:rect l="l" t="t" r="r" b="b"/>
              <a:pathLst>
                <a:path w="36797" h="89249" extrusionOk="0">
                  <a:moveTo>
                    <a:pt x="18399" y="12233"/>
                  </a:moveTo>
                  <a:cubicBezTo>
                    <a:pt x="21791" y="12233"/>
                    <a:pt x="24531" y="14973"/>
                    <a:pt x="24531" y="18365"/>
                  </a:cubicBezTo>
                  <a:cubicBezTo>
                    <a:pt x="24531" y="21725"/>
                    <a:pt x="21791" y="24465"/>
                    <a:pt x="18399" y="24465"/>
                  </a:cubicBezTo>
                  <a:cubicBezTo>
                    <a:pt x="15006" y="24465"/>
                    <a:pt x="12266" y="21725"/>
                    <a:pt x="12266" y="18365"/>
                  </a:cubicBezTo>
                  <a:cubicBezTo>
                    <a:pt x="12266" y="14973"/>
                    <a:pt x="15006" y="12233"/>
                    <a:pt x="18399" y="12233"/>
                  </a:cubicBezTo>
                  <a:close/>
                  <a:moveTo>
                    <a:pt x="18399" y="0"/>
                  </a:moveTo>
                  <a:cubicBezTo>
                    <a:pt x="8254" y="0"/>
                    <a:pt x="1" y="8220"/>
                    <a:pt x="1" y="18365"/>
                  </a:cubicBezTo>
                  <a:cubicBezTo>
                    <a:pt x="1" y="26324"/>
                    <a:pt x="5122" y="33142"/>
                    <a:pt x="12266" y="35654"/>
                  </a:cubicBezTo>
                  <a:lnTo>
                    <a:pt x="12266" y="85171"/>
                  </a:lnTo>
                  <a:lnTo>
                    <a:pt x="13506" y="86802"/>
                  </a:lnTo>
                  <a:cubicBezTo>
                    <a:pt x="14647" y="88335"/>
                    <a:pt x="16474" y="89248"/>
                    <a:pt x="18399" y="89248"/>
                  </a:cubicBezTo>
                  <a:cubicBezTo>
                    <a:pt x="20323" y="89248"/>
                    <a:pt x="22150" y="88335"/>
                    <a:pt x="23292" y="86802"/>
                  </a:cubicBezTo>
                  <a:lnTo>
                    <a:pt x="24531" y="85171"/>
                  </a:lnTo>
                  <a:lnTo>
                    <a:pt x="24531" y="35654"/>
                  </a:lnTo>
                  <a:cubicBezTo>
                    <a:pt x="31675" y="33142"/>
                    <a:pt x="36796" y="26324"/>
                    <a:pt x="36796" y="18365"/>
                  </a:cubicBezTo>
                  <a:cubicBezTo>
                    <a:pt x="36796" y="8220"/>
                    <a:pt x="28543" y="0"/>
                    <a:pt x="183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55"/>
            <p:cNvSpPr/>
            <p:nvPr/>
          </p:nvSpPr>
          <p:spPr>
            <a:xfrm>
              <a:off x="2403250" y="2061575"/>
              <a:ext cx="2793925" cy="972075"/>
            </a:xfrm>
            <a:custGeom>
              <a:avLst/>
              <a:gdLst/>
              <a:ahLst/>
              <a:cxnLst/>
              <a:rect l="l" t="t" r="r" b="b"/>
              <a:pathLst>
                <a:path w="111757" h="38883" extrusionOk="0">
                  <a:moveTo>
                    <a:pt x="6133" y="0"/>
                  </a:moveTo>
                  <a:cubicBezTo>
                    <a:pt x="2773" y="0"/>
                    <a:pt x="1" y="2740"/>
                    <a:pt x="1" y="6133"/>
                  </a:cubicBezTo>
                  <a:lnTo>
                    <a:pt x="1" y="32783"/>
                  </a:lnTo>
                  <a:cubicBezTo>
                    <a:pt x="1" y="36143"/>
                    <a:pt x="2773" y="38883"/>
                    <a:pt x="6133" y="38883"/>
                  </a:cubicBezTo>
                  <a:lnTo>
                    <a:pt x="105624" y="38883"/>
                  </a:lnTo>
                  <a:cubicBezTo>
                    <a:pt x="108984" y="38883"/>
                    <a:pt x="111756" y="36143"/>
                    <a:pt x="111756" y="32783"/>
                  </a:cubicBezTo>
                  <a:lnTo>
                    <a:pt x="111756" y="6133"/>
                  </a:lnTo>
                  <a:cubicBezTo>
                    <a:pt x="111724" y="2740"/>
                    <a:pt x="108984" y="0"/>
                    <a:pt x="1056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55"/>
            <p:cNvSpPr/>
            <p:nvPr/>
          </p:nvSpPr>
          <p:spPr>
            <a:xfrm>
              <a:off x="3800200" y="2061575"/>
              <a:ext cx="1396150" cy="972075"/>
            </a:xfrm>
            <a:custGeom>
              <a:avLst/>
              <a:gdLst/>
              <a:ahLst/>
              <a:cxnLst/>
              <a:rect l="l" t="t" r="r" b="b"/>
              <a:pathLst>
                <a:path w="55846" h="38883" extrusionOk="0">
                  <a:moveTo>
                    <a:pt x="1" y="0"/>
                  </a:moveTo>
                  <a:lnTo>
                    <a:pt x="1" y="38883"/>
                  </a:lnTo>
                  <a:lnTo>
                    <a:pt x="49746" y="38883"/>
                  </a:lnTo>
                  <a:cubicBezTo>
                    <a:pt x="53106" y="38883"/>
                    <a:pt x="55846" y="36143"/>
                    <a:pt x="55846" y="32783"/>
                  </a:cubicBezTo>
                  <a:lnTo>
                    <a:pt x="55846" y="6133"/>
                  </a:lnTo>
                  <a:cubicBezTo>
                    <a:pt x="55846" y="2740"/>
                    <a:pt x="53106" y="0"/>
                    <a:pt x="497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55"/>
            <p:cNvSpPr/>
            <p:nvPr/>
          </p:nvSpPr>
          <p:spPr>
            <a:xfrm>
              <a:off x="3800200" y="3226100"/>
              <a:ext cx="459975" cy="2231225"/>
            </a:xfrm>
            <a:custGeom>
              <a:avLst/>
              <a:gdLst/>
              <a:ahLst/>
              <a:cxnLst/>
              <a:rect l="l" t="t" r="r" b="b"/>
              <a:pathLst>
                <a:path w="18399" h="89249" extrusionOk="0">
                  <a:moveTo>
                    <a:pt x="1" y="0"/>
                  </a:moveTo>
                  <a:lnTo>
                    <a:pt x="1" y="12233"/>
                  </a:lnTo>
                  <a:cubicBezTo>
                    <a:pt x="3393" y="12233"/>
                    <a:pt x="6133" y="14973"/>
                    <a:pt x="6133" y="18365"/>
                  </a:cubicBezTo>
                  <a:cubicBezTo>
                    <a:pt x="6133" y="21725"/>
                    <a:pt x="3393" y="24465"/>
                    <a:pt x="1" y="24465"/>
                  </a:cubicBezTo>
                  <a:lnTo>
                    <a:pt x="1" y="89248"/>
                  </a:lnTo>
                  <a:cubicBezTo>
                    <a:pt x="1925" y="89248"/>
                    <a:pt x="3752" y="88335"/>
                    <a:pt x="4894" y="86802"/>
                  </a:cubicBezTo>
                  <a:lnTo>
                    <a:pt x="6133" y="85171"/>
                  </a:lnTo>
                  <a:lnTo>
                    <a:pt x="6133" y="35654"/>
                  </a:lnTo>
                  <a:cubicBezTo>
                    <a:pt x="13277" y="33142"/>
                    <a:pt x="18398" y="26324"/>
                    <a:pt x="18398" y="18365"/>
                  </a:cubicBezTo>
                  <a:cubicBezTo>
                    <a:pt x="18398" y="8220"/>
                    <a:pt x="10145" y="0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0" name="Google Shape;1270;p55"/>
          <p:cNvGrpSpPr/>
          <p:nvPr/>
        </p:nvGrpSpPr>
        <p:grpSpPr>
          <a:xfrm>
            <a:off x="3004120" y="2004708"/>
            <a:ext cx="391654" cy="424843"/>
            <a:chOff x="1394475" y="238125"/>
            <a:chExt cx="4811475" cy="5219200"/>
          </a:xfrm>
        </p:grpSpPr>
        <p:sp>
          <p:nvSpPr>
            <p:cNvPr id="1271" name="Google Shape;1271;p55"/>
            <p:cNvSpPr/>
            <p:nvPr/>
          </p:nvSpPr>
          <p:spPr>
            <a:xfrm>
              <a:off x="5380625" y="2899075"/>
              <a:ext cx="825325" cy="825300"/>
            </a:xfrm>
            <a:custGeom>
              <a:avLst/>
              <a:gdLst/>
              <a:ahLst/>
              <a:cxnLst/>
              <a:rect l="l" t="t" r="r" b="b"/>
              <a:pathLst>
                <a:path w="33013" h="33012" extrusionOk="0">
                  <a:moveTo>
                    <a:pt x="6101" y="1"/>
                  </a:moveTo>
                  <a:cubicBezTo>
                    <a:pt x="2708" y="1"/>
                    <a:pt x="1" y="2708"/>
                    <a:pt x="1" y="6101"/>
                  </a:cubicBezTo>
                  <a:lnTo>
                    <a:pt x="1" y="26912"/>
                  </a:lnTo>
                  <a:cubicBezTo>
                    <a:pt x="1" y="30272"/>
                    <a:pt x="2708" y="33012"/>
                    <a:pt x="6101" y="33012"/>
                  </a:cubicBezTo>
                  <a:lnTo>
                    <a:pt x="26912" y="33012"/>
                  </a:lnTo>
                  <a:cubicBezTo>
                    <a:pt x="30272" y="33012"/>
                    <a:pt x="33012" y="30272"/>
                    <a:pt x="33012" y="26912"/>
                  </a:cubicBezTo>
                  <a:lnTo>
                    <a:pt x="33012" y="6101"/>
                  </a:lnTo>
                  <a:cubicBezTo>
                    <a:pt x="33012" y="2708"/>
                    <a:pt x="30272" y="1"/>
                    <a:pt x="269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55"/>
            <p:cNvSpPr/>
            <p:nvPr/>
          </p:nvSpPr>
          <p:spPr>
            <a:xfrm>
              <a:off x="1394475" y="2899075"/>
              <a:ext cx="826125" cy="825300"/>
            </a:xfrm>
            <a:custGeom>
              <a:avLst/>
              <a:gdLst/>
              <a:ahLst/>
              <a:cxnLst/>
              <a:rect l="l" t="t" r="r" b="b"/>
              <a:pathLst>
                <a:path w="33045" h="33012" extrusionOk="0">
                  <a:moveTo>
                    <a:pt x="6134" y="1"/>
                  </a:moveTo>
                  <a:cubicBezTo>
                    <a:pt x="2741" y="1"/>
                    <a:pt x="1" y="2708"/>
                    <a:pt x="1" y="6101"/>
                  </a:cubicBezTo>
                  <a:lnTo>
                    <a:pt x="1" y="26912"/>
                  </a:lnTo>
                  <a:cubicBezTo>
                    <a:pt x="1" y="30272"/>
                    <a:pt x="2741" y="33012"/>
                    <a:pt x="6134" y="33012"/>
                  </a:cubicBezTo>
                  <a:lnTo>
                    <a:pt x="26912" y="33012"/>
                  </a:lnTo>
                  <a:cubicBezTo>
                    <a:pt x="30305" y="33012"/>
                    <a:pt x="33045" y="30272"/>
                    <a:pt x="33045" y="26912"/>
                  </a:cubicBezTo>
                  <a:lnTo>
                    <a:pt x="33045" y="6101"/>
                  </a:lnTo>
                  <a:cubicBezTo>
                    <a:pt x="33045" y="2708"/>
                    <a:pt x="30305" y="1"/>
                    <a:pt x="269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55"/>
            <p:cNvSpPr/>
            <p:nvPr/>
          </p:nvSpPr>
          <p:spPr>
            <a:xfrm>
              <a:off x="1914775" y="2899075"/>
              <a:ext cx="3771700" cy="2558250"/>
            </a:xfrm>
            <a:custGeom>
              <a:avLst/>
              <a:gdLst/>
              <a:ahLst/>
              <a:cxnLst/>
              <a:rect l="l" t="t" r="r" b="b"/>
              <a:pathLst>
                <a:path w="150868" h="102330" extrusionOk="0">
                  <a:moveTo>
                    <a:pt x="6100" y="1"/>
                  </a:moveTo>
                  <a:cubicBezTo>
                    <a:pt x="2741" y="1"/>
                    <a:pt x="0" y="2741"/>
                    <a:pt x="0" y="6101"/>
                  </a:cubicBezTo>
                  <a:lnTo>
                    <a:pt x="0" y="83997"/>
                  </a:lnTo>
                  <a:cubicBezTo>
                    <a:pt x="0" y="94109"/>
                    <a:pt x="8221" y="102329"/>
                    <a:pt x="18333" y="102329"/>
                  </a:cubicBezTo>
                  <a:lnTo>
                    <a:pt x="132502" y="102329"/>
                  </a:lnTo>
                  <a:cubicBezTo>
                    <a:pt x="142614" y="102329"/>
                    <a:pt x="150867" y="94109"/>
                    <a:pt x="150867" y="83997"/>
                  </a:cubicBezTo>
                  <a:lnTo>
                    <a:pt x="150867" y="6101"/>
                  </a:lnTo>
                  <a:cubicBezTo>
                    <a:pt x="150867" y="2741"/>
                    <a:pt x="148127" y="1"/>
                    <a:pt x="1447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55"/>
            <p:cNvSpPr/>
            <p:nvPr/>
          </p:nvSpPr>
          <p:spPr>
            <a:xfrm>
              <a:off x="3800200" y="2899075"/>
              <a:ext cx="1886275" cy="2558250"/>
            </a:xfrm>
            <a:custGeom>
              <a:avLst/>
              <a:gdLst/>
              <a:ahLst/>
              <a:cxnLst/>
              <a:rect l="l" t="t" r="r" b="b"/>
              <a:pathLst>
                <a:path w="75451" h="102330" extrusionOk="0">
                  <a:moveTo>
                    <a:pt x="1" y="1"/>
                  </a:moveTo>
                  <a:lnTo>
                    <a:pt x="1" y="102329"/>
                  </a:lnTo>
                  <a:lnTo>
                    <a:pt x="57085" y="102329"/>
                  </a:lnTo>
                  <a:cubicBezTo>
                    <a:pt x="67197" y="102329"/>
                    <a:pt x="75450" y="94109"/>
                    <a:pt x="75450" y="83997"/>
                  </a:cubicBezTo>
                  <a:lnTo>
                    <a:pt x="75450" y="6101"/>
                  </a:lnTo>
                  <a:cubicBezTo>
                    <a:pt x="75450" y="2741"/>
                    <a:pt x="72710" y="1"/>
                    <a:pt x="6931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55"/>
            <p:cNvSpPr/>
            <p:nvPr/>
          </p:nvSpPr>
          <p:spPr>
            <a:xfrm>
              <a:off x="1914775" y="2276850"/>
              <a:ext cx="3771700" cy="928075"/>
            </a:xfrm>
            <a:custGeom>
              <a:avLst/>
              <a:gdLst/>
              <a:ahLst/>
              <a:cxnLst/>
              <a:rect l="l" t="t" r="r" b="b"/>
              <a:pathLst>
                <a:path w="150868" h="37123" extrusionOk="0">
                  <a:moveTo>
                    <a:pt x="6100" y="1"/>
                  </a:moveTo>
                  <a:cubicBezTo>
                    <a:pt x="2708" y="1"/>
                    <a:pt x="0" y="2741"/>
                    <a:pt x="0" y="6133"/>
                  </a:cubicBezTo>
                  <a:lnTo>
                    <a:pt x="0" y="37122"/>
                  </a:lnTo>
                  <a:lnTo>
                    <a:pt x="150867" y="37122"/>
                  </a:lnTo>
                  <a:lnTo>
                    <a:pt x="150867" y="6133"/>
                  </a:lnTo>
                  <a:cubicBezTo>
                    <a:pt x="150867" y="2741"/>
                    <a:pt x="148127" y="1"/>
                    <a:pt x="1447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55"/>
            <p:cNvSpPr/>
            <p:nvPr/>
          </p:nvSpPr>
          <p:spPr>
            <a:xfrm>
              <a:off x="3800200" y="2276850"/>
              <a:ext cx="1886275" cy="928075"/>
            </a:xfrm>
            <a:custGeom>
              <a:avLst/>
              <a:gdLst/>
              <a:ahLst/>
              <a:cxnLst/>
              <a:rect l="l" t="t" r="r" b="b"/>
              <a:pathLst>
                <a:path w="75451" h="37123" extrusionOk="0">
                  <a:moveTo>
                    <a:pt x="1" y="1"/>
                  </a:moveTo>
                  <a:lnTo>
                    <a:pt x="1" y="37122"/>
                  </a:lnTo>
                  <a:lnTo>
                    <a:pt x="75450" y="37122"/>
                  </a:lnTo>
                  <a:lnTo>
                    <a:pt x="75450" y="6133"/>
                  </a:lnTo>
                  <a:cubicBezTo>
                    <a:pt x="75450" y="2741"/>
                    <a:pt x="72710" y="1"/>
                    <a:pt x="693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55"/>
            <p:cNvSpPr/>
            <p:nvPr/>
          </p:nvSpPr>
          <p:spPr>
            <a:xfrm>
              <a:off x="3036075" y="2899075"/>
              <a:ext cx="1529075" cy="916700"/>
            </a:xfrm>
            <a:custGeom>
              <a:avLst/>
              <a:gdLst/>
              <a:ahLst/>
              <a:cxnLst/>
              <a:rect l="l" t="t" r="r" b="b"/>
              <a:pathLst>
                <a:path w="61163" h="36668" extrusionOk="0">
                  <a:moveTo>
                    <a:pt x="5709" y="1"/>
                  </a:moveTo>
                  <a:cubicBezTo>
                    <a:pt x="2545" y="1"/>
                    <a:pt x="1" y="2545"/>
                    <a:pt x="1" y="5709"/>
                  </a:cubicBezTo>
                  <a:lnTo>
                    <a:pt x="1" y="6101"/>
                  </a:lnTo>
                  <a:cubicBezTo>
                    <a:pt x="1" y="22944"/>
                    <a:pt x="13670" y="36667"/>
                    <a:pt x="30502" y="36667"/>
                  </a:cubicBezTo>
                  <a:cubicBezTo>
                    <a:pt x="30621" y="36667"/>
                    <a:pt x="30740" y="36667"/>
                    <a:pt x="30859" y="36665"/>
                  </a:cubicBezTo>
                  <a:cubicBezTo>
                    <a:pt x="47691" y="36502"/>
                    <a:pt x="61163" y="22541"/>
                    <a:pt x="61163" y="5709"/>
                  </a:cubicBezTo>
                  <a:cubicBezTo>
                    <a:pt x="61163" y="2545"/>
                    <a:pt x="58586" y="1"/>
                    <a:pt x="554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55"/>
            <p:cNvSpPr/>
            <p:nvPr/>
          </p:nvSpPr>
          <p:spPr>
            <a:xfrm>
              <a:off x="2337200" y="238125"/>
              <a:ext cx="2926025" cy="2344575"/>
            </a:xfrm>
            <a:custGeom>
              <a:avLst/>
              <a:gdLst/>
              <a:ahLst/>
              <a:cxnLst/>
              <a:rect l="l" t="t" r="r" b="b"/>
              <a:pathLst>
                <a:path w="117041" h="93783" extrusionOk="0">
                  <a:moveTo>
                    <a:pt x="23422" y="0"/>
                  </a:moveTo>
                  <a:cubicBezTo>
                    <a:pt x="21791" y="0"/>
                    <a:pt x="20257" y="652"/>
                    <a:pt x="19083" y="1794"/>
                  </a:cubicBezTo>
                  <a:lnTo>
                    <a:pt x="1795" y="19115"/>
                  </a:lnTo>
                  <a:cubicBezTo>
                    <a:pt x="653" y="20257"/>
                    <a:pt x="1" y="21823"/>
                    <a:pt x="1" y="23421"/>
                  </a:cubicBezTo>
                  <a:lnTo>
                    <a:pt x="1" y="87682"/>
                  </a:lnTo>
                  <a:cubicBezTo>
                    <a:pt x="1" y="91042"/>
                    <a:pt x="2741" y="93782"/>
                    <a:pt x="6100" y="93782"/>
                  </a:cubicBezTo>
                  <a:lnTo>
                    <a:pt x="110941" y="93782"/>
                  </a:lnTo>
                  <a:cubicBezTo>
                    <a:pt x="114301" y="93782"/>
                    <a:pt x="117041" y="91042"/>
                    <a:pt x="117041" y="87682"/>
                  </a:cubicBezTo>
                  <a:lnTo>
                    <a:pt x="117041" y="6133"/>
                  </a:lnTo>
                  <a:cubicBezTo>
                    <a:pt x="117041" y="2740"/>
                    <a:pt x="114301" y="0"/>
                    <a:pt x="1109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55"/>
            <p:cNvSpPr/>
            <p:nvPr/>
          </p:nvSpPr>
          <p:spPr>
            <a:xfrm>
              <a:off x="3800200" y="238125"/>
              <a:ext cx="1463025" cy="2344575"/>
            </a:xfrm>
            <a:custGeom>
              <a:avLst/>
              <a:gdLst/>
              <a:ahLst/>
              <a:cxnLst/>
              <a:rect l="l" t="t" r="r" b="b"/>
              <a:pathLst>
                <a:path w="58521" h="93783" extrusionOk="0">
                  <a:moveTo>
                    <a:pt x="1" y="0"/>
                  </a:moveTo>
                  <a:lnTo>
                    <a:pt x="1" y="93782"/>
                  </a:lnTo>
                  <a:lnTo>
                    <a:pt x="52421" y="93782"/>
                  </a:lnTo>
                  <a:cubicBezTo>
                    <a:pt x="55781" y="93782"/>
                    <a:pt x="58521" y="91042"/>
                    <a:pt x="58521" y="87682"/>
                  </a:cubicBezTo>
                  <a:lnTo>
                    <a:pt x="58521" y="6133"/>
                  </a:lnTo>
                  <a:cubicBezTo>
                    <a:pt x="58521" y="2740"/>
                    <a:pt x="55781" y="0"/>
                    <a:pt x="524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55"/>
            <p:cNvSpPr/>
            <p:nvPr/>
          </p:nvSpPr>
          <p:spPr>
            <a:xfrm>
              <a:off x="2799575" y="1740250"/>
              <a:ext cx="2001275" cy="305850"/>
            </a:xfrm>
            <a:custGeom>
              <a:avLst/>
              <a:gdLst/>
              <a:ahLst/>
              <a:cxnLst/>
              <a:rect l="l" t="t" r="r" b="b"/>
              <a:pathLst>
                <a:path w="80051" h="12234" extrusionOk="0">
                  <a:moveTo>
                    <a:pt x="6101" y="1"/>
                  </a:moveTo>
                  <a:cubicBezTo>
                    <a:pt x="2741" y="1"/>
                    <a:pt x="1" y="2741"/>
                    <a:pt x="1" y="6101"/>
                  </a:cubicBezTo>
                  <a:cubicBezTo>
                    <a:pt x="1" y="9493"/>
                    <a:pt x="2741" y="12233"/>
                    <a:pt x="6101" y="12233"/>
                  </a:cubicBezTo>
                  <a:lnTo>
                    <a:pt x="73950" y="12233"/>
                  </a:lnTo>
                  <a:cubicBezTo>
                    <a:pt x="77310" y="12233"/>
                    <a:pt x="80050" y="9493"/>
                    <a:pt x="80050" y="6101"/>
                  </a:cubicBezTo>
                  <a:cubicBezTo>
                    <a:pt x="80050" y="2741"/>
                    <a:pt x="77310" y="1"/>
                    <a:pt x="739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55"/>
            <p:cNvSpPr/>
            <p:nvPr/>
          </p:nvSpPr>
          <p:spPr>
            <a:xfrm>
              <a:off x="2799575" y="1277875"/>
              <a:ext cx="2001275" cy="305825"/>
            </a:xfrm>
            <a:custGeom>
              <a:avLst/>
              <a:gdLst/>
              <a:ahLst/>
              <a:cxnLst/>
              <a:rect l="l" t="t" r="r" b="b"/>
              <a:pathLst>
                <a:path w="80051" h="12233" extrusionOk="0">
                  <a:moveTo>
                    <a:pt x="6101" y="0"/>
                  </a:moveTo>
                  <a:cubicBezTo>
                    <a:pt x="2741" y="0"/>
                    <a:pt x="1" y="2740"/>
                    <a:pt x="1" y="6100"/>
                  </a:cubicBezTo>
                  <a:cubicBezTo>
                    <a:pt x="1" y="9493"/>
                    <a:pt x="2741" y="12233"/>
                    <a:pt x="6101" y="12233"/>
                  </a:cubicBezTo>
                  <a:lnTo>
                    <a:pt x="73950" y="12233"/>
                  </a:lnTo>
                  <a:cubicBezTo>
                    <a:pt x="77310" y="12233"/>
                    <a:pt x="80050" y="9493"/>
                    <a:pt x="80050" y="6100"/>
                  </a:cubicBezTo>
                  <a:cubicBezTo>
                    <a:pt x="80050" y="2740"/>
                    <a:pt x="77310" y="0"/>
                    <a:pt x="73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55"/>
            <p:cNvSpPr/>
            <p:nvPr/>
          </p:nvSpPr>
          <p:spPr>
            <a:xfrm>
              <a:off x="2526400" y="3969000"/>
              <a:ext cx="407775" cy="407775"/>
            </a:xfrm>
            <a:custGeom>
              <a:avLst/>
              <a:gdLst/>
              <a:ahLst/>
              <a:cxnLst/>
              <a:rect l="l" t="t" r="r" b="b"/>
              <a:pathLst>
                <a:path w="16311" h="16311" extrusionOk="0">
                  <a:moveTo>
                    <a:pt x="8155" y="1"/>
                  </a:moveTo>
                  <a:cubicBezTo>
                    <a:pt x="3621" y="1"/>
                    <a:pt x="0" y="3654"/>
                    <a:pt x="0" y="8156"/>
                  </a:cubicBezTo>
                  <a:cubicBezTo>
                    <a:pt x="0" y="12657"/>
                    <a:pt x="3621" y="16311"/>
                    <a:pt x="8155" y="16311"/>
                  </a:cubicBezTo>
                  <a:cubicBezTo>
                    <a:pt x="12657" y="16311"/>
                    <a:pt x="16310" y="12657"/>
                    <a:pt x="16310" y="8156"/>
                  </a:cubicBezTo>
                  <a:cubicBezTo>
                    <a:pt x="16310" y="3654"/>
                    <a:pt x="12657" y="1"/>
                    <a:pt x="81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55"/>
            <p:cNvSpPr/>
            <p:nvPr/>
          </p:nvSpPr>
          <p:spPr>
            <a:xfrm>
              <a:off x="3239950" y="3969000"/>
              <a:ext cx="407775" cy="407775"/>
            </a:xfrm>
            <a:custGeom>
              <a:avLst/>
              <a:gdLst/>
              <a:ahLst/>
              <a:cxnLst/>
              <a:rect l="l" t="t" r="r" b="b"/>
              <a:pathLst>
                <a:path w="16311" h="16311" extrusionOk="0">
                  <a:moveTo>
                    <a:pt x="8156" y="1"/>
                  </a:moveTo>
                  <a:cubicBezTo>
                    <a:pt x="3622" y="1"/>
                    <a:pt x="1" y="3654"/>
                    <a:pt x="1" y="8156"/>
                  </a:cubicBezTo>
                  <a:cubicBezTo>
                    <a:pt x="1" y="12657"/>
                    <a:pt x="3622" y="16311"/>
                    <a:pt x="8156" y="16311"/>
                  </a:cubicBezTo>
                  <a:cubicBezTo>
                    <a:pt x="12657" y="16311"/>
                    <a:pt x="16311" y="12657"/>
                    <a:pt x="16311" y="8156"/>
                  </a:cubicBezTo>
                  <a:cubicBezTo>
                    <a:pt x="16311" y="3654"/>
                    <a:pt x="12657" y="1"/>
                    <a:pt x="81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55"/>
            <p:cNvSpPr/>
            <p:nvPr/>
          </p:nvSpPr>
          <p:spPr>
            <a:xfrm>
              <a:off x="3953525" y="3969000"/>
              <a:ext cx="407775" cy="407775"/>
            </a:xfrm>
            <a:custGeom>
              <a:avLst/>
              <a:gdLst/>
              <a:ahLst/>
              <a:cxnLst/>
              <a:rect l="l" t="t" r="r" b="b"/>
              <a:pathLst>
                <a:path w="16311" h="16311" extrusionOk="0">
                  <a:moveTo>
                    <a:pt x="8155" y="1"/>
                  </a:moveTo>
                  <a:cubicBezTo>
                    <a:pt x="3621" y="1"/>
                    <a:pt x="0" y="3654"/>
                    <a:pt x="0" y="8156"/>
                  </a:cubicBezTo>
                  <a:cubicBezTo>
                    <a:pt x="0" y="12657"/>
                    <a:pt x="3621" y="16311"/>
                    <a:pt x="8155" y="16311"/>
                  </a:cubicBezTo>
                  <a:cubicBezTo>
                    <a:pt x="12657" y="16311"/>
                    <a:pt x="16310" y="12657"/>
                    <a:pt x="16310" y="8156"/>
                  </a:cubicBezTo>
                  <a:cubicBezTo>
                    <a:pt x="16310" y="3654"/>
                    <a:pt x="12657" y="1"/>
                    <a:pt x="8155" y="1"/>
                  </a:cubicBezTo>
                  <a:close/>
                </a:path>
              </a:pathLst>
            </a:custGeom>
            <a:solidFill>
              <a:srgbClr val="008A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55"/>
            <p:cNvSpPr/>
            <p:nvPr/>
          </p:nvSpPr>
          <p:spPr>
            <a:xfrm>
              <a:off x="2882775" y="4499075"/>
              <a:ext cx="407775" cy="407775"/>
            </a:xfrm>
            <a:custGeom>
              <a:avLst/>
              <a:gdLst/>
              <a:ahLst/>
              <a:cxnLst/>
              <a:rect l="l" t="t" r="r" b="b"/>
              <a:pathLst>
                <a:path w="16311" h="16311" extrusionOk="0">
                  <a:moveTo>
                    <a:pt x="8155" y="1"/>
                  </a:moveTo>
                  <a:cubicBezTo>
                    <a:pt x="3654" y="1"/>
                    <a:pt x="0" y="3654"/>
                    <a:pt x="0" y="8156"/>
                  </a:cubicBezTo>
                  <a:cubicBezTo>
                    <a:pt x="0" y="12657"/>
                    <a:pt x="3654" y="16311"/>
                    <a:pt x="8155" y="16311"/>
                  </a:cubicBezTo>
                  <a:cubicBezTo>
                    <a:pt x="12657" y="16311"/>
                    <a:pt x="16310" y="12657"/>
                    <a:pt x="16310" y="8156"/>
                  </a:cubicBezTo>
                  <a:cubicBezTo>
                    <a:pt x="16310" y="3654"/>
                    <a:pt x="12657" y="1"/>
                    <a:pt x="81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55"/>
            <p:cNvSpPr/>
            <p:nvPr/>
          </p:nvSpPr>
          <p:spPr>
            <a:xfrm>
              <a:off x="3596325" y="4499075"/>
              <a:ext cx="407775" cy="407775"/>
            </a:xfrm>
            <a:custGeom>
              <a:avLst/>
              <a:gdLst/>
              <a:ahLst/>
              <a:cxnLst/>
              <a:rect l="l" t="t" r="r" b="b"/>
              <a:pathLst>
                <a:path w="16311" h="16311" extrusionOk="0">
                  <a:moveTo>
                    <a:pt x="8156" y="1"/>
                  </a:moveTo>
                  <a:cubicBezTo>
                    <a:pt x="3654" y="1"/>
                    <a:pt x="1" y="3654"/>
                    <a:pt x="1" y="8156"/>
                  </a:cubicBezTo>
                  <a:cubicBezTo>
                    <a:pt x="1" y="12657"/>
                    <a:pt x="3654" y="16311"/>
                    <a:pt x="8156" y="16311"/>
                  </a:cubicBezTo>
                  <a:cubicBezTo>
                    <a:pt x="12657" y="16311"/>
                    <a:pt x="16311" y="12657"/>
                    <a:pt x="16311" y="8156"/>
                  </a:cubicBezTo>
                  <a:cubicBezTo>
                    <a:pt x="16311" y="3654"/>
                    <a:pt x="12657" y="1"/>
                    <a:pt x="81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55"/>
            <p:cNvSpPr/>
            <p:nvPr/>
          </p:nvSpPr>
          <p:spPr>
            <a:xfrm>
              <a:off x="3800200" y="2899075"/>
              <a:ext cx="764950" cy="916650"/>
            </a:xfrm>
            <a:custGeom>
              <a:avLst/>
              <a:gdLst/>
              <a:ahLst/>
              <a:cxnLst/>
              <a:rect l="l" t="t" r="r" b="b"/>
              <a:pathLst>
                <a:path w="30598" h="36666" extrusionOk="0">
                  <a:moveTo>
                    <a:pt x="1" y="1"/>
                  </a:moveTo>
                  <a:lnTo>
                    <a:pt x="1" y="36665"/>
                  </a:lnTo>
                  <a:lnTo>
                    <a:pt x="294" y="36665"/>
                  </a:lnTo>
                  <a:cubicBezTo>
                    <a:pt x="17126" y="36502"/>
                    <a:pt x="30598" y="22541"/>
                    <a:pt x="30598" y="5709"/>
                  </a:cubicBezTo>
                  <a:cubicBezTo>
                    <a:pt x="30598" y="2545"/>
                    <a:pt x="28021" y="1"/>
                    <a:pt x="2485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55"/>
            <p:cNvSpPr/>
            <p:nvPr/>
          </p:nvSpPr>
          <p:spPr>
            <a:xfrm>
              <a:off x="3800200" y="1740250"/>
              <a:ext cx="1000650" cy="305850"/>
            </a:xfrm>
            <a:custGeom>
              <a:avLst/>
              <a:gdLst/>
              <a:ahLst/>
              <a:cxnLst/>
              <a:rect l="l" t="t" r="r" b="b"/>
              <a:pathLst>
                <a:path w="40026" h="12234" extrusionOk="0">
                  <a:moveTo>
                    <a:pt x="1" y="1"/>
                  </a:moveTo>
                  <a:lnTo>
                    <a:pt x="1" y="12233"/>
                  </a:lnTo>
                  <a:lnTo>
                    <a:pt x="33925" y="12233"/>
                  </a:lnTo>
                  <a:cubicBezTo>
                    <a:pt x="37285" y="12233"/>
                    <a:pt x="40025" y="9493"/>
                    <a:pt x="40025" y="6101"/>
                  </a:cubicBezTo>
                  <a:cubicBezTo>
                    <a:pt x="40025" y="2741"/>
                    <a:pt x="37285" y="1"/>
                    <a:pt x="339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55"/>
            <p:cNvSpPr/>
            <p:nvPr/>
          </p:nvSpPr>
          <p:spPr>
            <a:xfrm>
              <a:off x="3800200" y="1277875"/>
              <a:ext cx="1000650" cy="305825"/>
            </a:xfrm>
            <a:custGeom>
              <a:avLst/>
              <a:gdLst/>
              <a:ahLst/>
              <a:cxnLst/>
              <a:rect l="l" t="t" r="r" b="b"/>
              <a:pathLst>
                <a:path w="40026" h="12233" extrusionOk="0">
                  <a:moveTo>
                    <a:pt x="1" y="0"/>
                  </a:moveTo>
                  <a:lnTo>
                    <a:pt x="1" y="12233"/>
                  </a:lnTo>
                  <a:lnTo>
                    <a:pt x="33925" y="12233"/>
                  </a:lnTo>
                  <a:cubicBezTo>
                    <a:pt x="37285" y="12233"/>
                    <a:pt x="40025" y="9493"/>
                    <a:pt x="40025" y="6100"/>
                  </a:cubicBezTo>
                  <a:cubicBezTo>
                    <a:pt x="40025" y="2740"/>
                    <a:pt x="37285" y="0"/>
                    <a:pt x="339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55"/>
            <p:cNvSpPr/>
            <p:nvPr/>
          </p:nvSpPr>
          <p:spPr>
            <a:xfrm>
              <a:off x="3878500" y="815475"/>
              <a:ext cx="922350" cy="305850"/>
            </a:xfrm>
            <a:custGeom>
              <a:avLst/>
              <a:gdLst/>
              <a:ahLst/>
              <a:cxnLst/>
              <a:rect l="l" t="t" r="r" b="b"/>
              <a:pathLst>
                <a:path w="36894" h="12234" extrusionOk="0">
                  <a:moveTo>
                    <a:pt x="6133" y="1"/>
                  </a:moveTo>
                  <a:cubicBezTo>
                    <a:pt x="2740" y="1"/>
                    <a:pt x="0" y="2741"/>
                    <a:pt x="0" y="6101"/>
                  </a:cubicBezTo>
                  <a:cubicBezTo>
                    <a:pt x="0" y="9493"/>
                    <a:pt x="2740" y="12233"/>
                    <a:pt x="6133" y="12233"/>
                  </a:cubicBezTo>
                  <a:lnTo>
                    <a:pt x="30793" y="12233"/>
                  </a:lnTo>
                  <a:cubicBezTo>
                    <a:pt x="34153" y="12233"/>
                    <a:pt x="36893" y="9493"/>
                    <a:pt x="36893" y="6101"/>
                  </a:cubicBezTo>
                  <a:cubicBezTo>
                    <a:pt x="36893" y="2741"/>
                    <a:pt x="34153" y="1"/>
                    <a:pt x="307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55"/>
            <p:cNvSpPr/>
            <p:nvPr/>
          </p:nvSpPr>
          <p:spPr>
            <a:xfrm>
              <a:off x="3953525" y="3969000"/>
              <a:ext cx="407775" cy="407775"/>
            </a:xfrm>
            <a:custGeom>
              <a:avLst/>
              <a:gdLst/>
              <a:ahLst/>
              <a:cxnLst/>
              <a:rect l="l" t="t" r="r" b="b"/>
              <a:pathLst>
                <a:path w="16311" h="16311" extrusionOk="0">
                  <a:moveTo>
                    <a:pt x="8155" y="1"/>
                  </a:moveTo>
                  <a:cubicBezTo>
                    <a:pt x="3621" y="1"/>
                    <a:pt x="0" y="3654"/>
                    <a:pt x="0" y="8156"/>
                  </a:cubicBezTo>
                  <a:cubicBezTo>
                    <a:pt x="0" y="12657"/>
                    <a:pt x="3621" y="16311"/>
                    <a:pt x="8155" y="16311"/>
                  </a:cubicBezTo>
                  <a:cubicBezTo>
                    <a:pt x="12657" y="16311"/>
                    <a:pt x="16310" y="12657"/>
                    <a:pt x="16310" y="8156"/>
                  </a:cubicBezTo>
                  <a:cubicBezTo>
                    <a:pt x="16310" y="3654"/>
                    <a:pt x="12657" y="1"/>
                    <a:pt x="81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55"/>
            <p:cNvSpPr/>
            <p:nvPr/>
          </p:nvSpPr>
          <p:spPr>
            <a:xfrm>
              <a:off x="4667075" y="3969000"/>
              <a:ext cx="407775" cy="407775"/>
            </a:xfrm>
            <a:custGeom>
              <a:avLst/>
              <a:gdLst/>
              <a:ahLst/>
              <a:cxnLst/>
              <a:rect l="l" t="t" r="r" b="b"/>
              <a:pathLst>
                <a:path w="16311" h="16311" extrusionOk="0">
                  <a:moveTo>
                    <a:pt x="8155" y="1"/>
                  </a:moveTo>
                  <a:cubicBezTo>
                    <a:pt x="3621" y="1"/>
                    <a:pt x="0" y="3654"/>
                    <a:pt x="0" y="8156"/>
                  </a:cubicBezTo>
                  <a:cubicBezTo>
                    <a:pt x="0" y="12657"/>
                    <a:pt x="3621" y="16311"/>
                    <a:pt x="8155" y="16311"/>
                  </a:cubicBezTo>
                  <a:cubicBezTo>
                    <a:pt x="12657" y="16311"/>
                    <a:pt x="16310" y="12657"/>
                    <a:pt x="16310" y="8156"/>
                  </a:cubicBezTo>
                  <a:cubicBezTo>
                    <a:pt x="16310" y="3654"/>
                    <a:pt x="12657" y="1"/>
                    <a:pt x="81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55"/>
            <p:cNvSpPr/>
            <p:nvPr/>
          </p:nvSpPr>
          <p:spPr>
            <a:xfrm>
              <a:off x="3800200" y="4499075"/>
              <a:ext cx="203900" cy="407775"/>
            </a:xfrm>
            <a:custGeom>
              <a:avLst/>
              <a:gdLst/>
              <a:ahLst/>
              <a:cxnLst/>
              <a:rect l="l" t="t" r="r" b="b"/>
              <a:pathLst>
                <a:path w="8156" h="16311" extrusionOk="0">
                  <a:moveTo>
                    <a:pt x="1" y="1"/>
                  </a:moveTo>
                  <a:lnTo>
                    <a:pt x="1" y="16311"/>
                  </a:lnTo>
                  <a:cubicBezTo>
                    <a:pt x="4502" y="16311"/>
                    <a:pt x="8156" y="12657"/>
                    <a:pt x="8156" y="8156"/>
                  </a:cubicBezTo>
                  <a:cubicBezTo>
                    <a:pt x="8156" y="3654"/>
                    <a:pt x="4502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55"/>
            <p:cNvSpPr/>
            <p:nvPr/>
          </p:nvSpPr>
          <p:spPr>
            <a:xfrm>
              <a:off x="4309875" y="4499075"/>
              <a:ext cx="407775" cy="407775"/>
            </a:xfrm>
            <a:custGeom>
              <a:avLst/>
              <a:gdLst/>
              <a:ahLst/>
              <a:cxnLst/>
              <a:rect l="l" t="t" r="r" b="b"/>
              <a:pathLst>
                <a:path w="16311" h="16311" extrusionOk="0">
                  <a:moveTo>
                    <a:pt x="8156" y="1"/>
                  </a:moveTo>
                  <a:cubicBezTo>
                    <a:pt x="3654" y="1"/>
                    <a:pt x="1" y="3654"/>
                    <a:pt x="1" y="8156"/>
                  </a:cubicBezTo>
                  <a:cubicBezTo>
                    <a:pt x="1" y="12657"/>
                    <a:pt x="3654" y="16311"/>
                    <a:pt x="8156" y="16311"/>
                  </a:cubicBezTo>
                  <a:cubicBezTo>
                    <a:pt x="12657" y="16311"/>
                    <a:pt x="16311" y="12657"/>
                    <a:pt x="16311" y="8156"/>
                  </a:cubicBezTo>
                  <a:cubicBezTo>
                    <a:pt x="16311" y="3654"/>
                    <a:pt x="12657" y="1"/>
                    <a:pt x="81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5" name="Google Shape;1295;p55"/>
          <p:cNvGrpSpPr/>
          <p:nvPr/>
        </p:nvGrpSpPr>
        <p:grpSpPr>
          <a:xfrm>
            <a:off x="2380963" y="2004708"/>
            <a:ext cx="356803" cy="424843"/>
            <a:chOff x="1608950" y="238125"/>
            <a:chExt cx="4383325" cy="5219200"/>
          </a:xfrm>
        </p:grpSpPr>
        <p:sp>
          <p:nvSpPr>
            <p:cNvPr id="1296" name="Google Shape;1296;p55"/>
            <p:cNvSpPr/>
            <p:nvPr/>
          </p:nvSpPr>
          <p:spPr>
            <a:xfrm>
              <a:off x="2179800" y="768175"/>
              <a:ext cx="3241625" cy="4689150"/>
            </a:xfrm>
            <a:custGeom>
              <a:avLst/>
              <a:gdLst/>
              <a:ahLst/>
              <a:cxnLst/>
              <a:rect l="l" t="t" r="r" b="b"/>
              <a:pathLst>
                <a:path w="129665" h="187566" extrusionOk="0">
                  <a:moveTo>
                    <a:pt x="6101" y="1"/>
                  </a:moveTo>
                  <a:cubicBezTo>
                    <a:pt x="2708" y="1"/>
                    <a:pt x="1" y="2741"/>
                    <a:pt x="1" y="6133"/>
                  </a:cubicBezTo>
                  <a:lnTo>
                    <a:pt x="1" y="181465"/>
                  </a:lnTo>
                  <a:cubicBezTo>
                    <a:pt x="1" y="184825"/>
                    <a:pt x="2708" y="187565"/>
                    <a:pt x="6101" y="187565"/>
                  </a:cubicBezTo>
                  <a:lnTo>
                    <a:pt x="123532" y="187565"/>
                  </a:lnTo>
                  <a:cubicBezTo>
                    <a:pt x="126925" y="187565"/>
                    <a:pt x="129665" y="184825"/>
                    <a:pt x="129665" y="181465"/>
                  </a:cubicBezTo>
                  <a:lnTo>
                    <a:pt x="129665" y="6133"/>
                  </a:lnTo>
                  <a:cubicBezTo>
                    <a:pt x="129665" y="2741"/>
                    <a:pt x="126925" y="1"/>
                    <a:pt x="12353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55"/>
            <p:cNvSpPr/>
            <p:nvPr/>
          </p:nvSpPr>
          <p:spPr>
            <a:xfrm>
              <a:off x="3800200" y="768175"/>
              <a:ext cx="1621225" cy="4689150"/>
            </a:xfrm>
            <a:custGeom>
              <a:avLst/>
              <a:gdLst/>
              <a:ahLst/>
              <a:cxnLst/>
              <a:rect l="l" t="t" r="r" b="b"/>
              <a:pathLst>
                <a:path w="64849" h="187566" extrusionOk="0">
                  <a:moveTo>
                    <a:pt x="1" y="1"/>
                  </a:moveTo>
                  <a:lnTo>
                    <a:pt x="1" y="187565"/>
                  </a:lnTo>
                  <a:lnTo>
                    <a:pt x="58716" y="187565"/>
                  </a:lnTo>
                  <a:cubicBezTo>
                    <a:pt x="62109" y="187565"/>
                    <a:pt x="64849" y="184825"/>
                    <a:pt x="64849" y="181465"/>
                  </a:cubicBezTo>
                  <a:lnTo>
                    <a:pt x="64849" y="6133"/>
                  </a:lnTo>
                  <a:cubicBezTo>
                    <a:pt x="64849" y="2741"/>
                    <a:pt x="62109" y="1"/>
                    <a:pt x="5871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55"/>
            <p:cNvSpPr/>
            <p:nvPr/>
          </p:nvSpPr>
          <p:spPr>
            <a:xfrm>
              <a:off x="2893375" y="1481750"/>
              <a:ext cx="1814500" cy="1814500"/>
            </a:xfrm>
            <a:custGeom>
              <a:avLst/>
              <a:gdLst/>
              <a:ahLst/>
              <a:cxnLst/>
              <a:rect l="l" t="t" r="r" b="b"/>
              <a:pathLst>
                <a:path w="72580" h="72580" extrusionOk="0">
                  <a:moveTo>
                    <a:pt x="30174" y="12233"/>
                  </a:moveTo>
                  <a:lnTo>
                    <a:pt x="30174" y="30174"/>
                  </a:lnTo>
                  <a:lnTo>
                    <a:pt x="12233" y="30174"/>
                  </a:lnTo>
                  <a:lnTo>
                    <a:pt x="12233" y="12233"/>
                  </a:lnTo>
                  <a:close/>
                  <a:moveTo>
                    <a:pt x="60347" y="12233"/>
                  </a:moveTo>
                  <a:lnTo>
                    <a:pt x="60347" y="30174"/>
                  </a:lnTo>
                  <a:lnTo>
                    <a:pt x="42406" y="30174"/>
                  </a:lnTo>
                  <a:lnTo>
                    <a:pt x="42406" y="12233"/>
                  </a:lnTo>
                  <a:close/>
                  <a:moveTo>
                    <a:pt x="30174" y="42406"/>
                  </a:moveTo>
                  <a:lnTo>
                    <a:pt x="30174" y="60347"/>
                  </a:lnTo>
                  <a:lnTo>
                    <a:pt x="12233" y="60347"/>
                  </a:lnTo>
                  <a:lnTo>
                    <a:pt x="12233" y="42406"/>
                  </a:lnTo>
                  <a:close/>
                  <a:moveTo>
                    <a:pt x="60347" y="42406"/>
                  </a:moveTo>
                  <a:lnTo>
                    <a:pt x="60347" y="60347"/>
                  </a:lnTo>
                  <a:lnTo>
                    <a:pt x="42406" y="60347"/>
                  </a:lnTo>
                  <a:lnTo>
                    <a:pt x="42406" y="42406"/>
                  </a:lnTo>
                  <a:close/>
                  <a:moveTo>
                    <a:pt x="6100" y="0"/>
                  </a:moveTo>
                  <a:cubicBezTo>
                    <a:pt x="2708" y="0"/>
                    <a:pt x="0" y="2740"/>
                    <a:pt x="0" y="6133"/>
                  </a:cubicBezTo>
                  <a:lnTo>
                    <a:pt x="0" y="66480"/>
                  </a:lnTo>
                  <a:cubicBezTo>
                    <a:pt x="0" y="69839"/>
                    <a:pt x="2708" y="72579"/>
                    <a:pt x="6100" y="72579"/>
                  </a:cubicBezTo>
                  <a:lnTo>
                    <a:pt x="66447" y="72579"/>
                  </a:lnTo>
                  <a:cubicBezTo>
                    <a:pt x="69839" y="72579"/>
                    <a:pt x="72579" y="69839"/>
                    <a:pt x="72579" y="66480"/>
                  </a:cubicBezTo>
                  <a:lnTo>
                    <a:pt x="72579" y="6133"/>
                  </a:lnTo>
                  <a:cubicBezTo>
                    <a:pt x="72579" y="2740"/>
                    <a:pt x="69839" y="0"/>
                    <a:pt x="664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55"/>
            <p:cNvSpPr/>
            <p:nvPr/>
          </p:nvSpPr>
          <p:spPr>
            <a:xfrm>
              <a:off x="1608950" y="3907850"/>
              <a:ext cx="4383325" cy="1549475"/>
            </a:xfrm>
            <a:custGeom>
              <a:avLst/>
              <a:gdLst/>
              <a:ahLst/>
              <a:cxnLst/>
              <a:rect l="l" t="t" r="r" b="b"/>
              <a:pathLst>
                <a:path w="175333" h="61979" extrusionOk="0">
                  <a:moveTo>
                    <a:pt x="6101" y="0"/>
                  </a:moveTo>
                  <a:cubicBezTo>
                    <a:pt x="2708" y="0"/>
                    <a:pt x="1" y="2740"/>
                    <a:pt x="1" y="6133"/>
                  </a:cubicBezTo>
                  <a:lnTo>
                    <a:pt x="1" y="55878"/>
                  </a:lnTo>
                  <a:cubicBezTo>
                    <a:pt x="1" y="59238"/>
                    <a:pt x="2708" y="61978"/>
                    <a:pt x="6101" y="61978"/>
                  </a:cubicBezTo>
                  <a:cubicBezTo>
                    <a:pt x="9493" y="61978"/>
                    <a:pt x="12233" y="59238"/>
                    <a:pt x="12233" y="55878"/>
                  </a:cubicBezTo>
                  <a:lnTo>
                    <a:pt x="12233" y="24465"/>
                  </a:lnTo>
                  <a:lnTo>
                    <a:pt x="40776" y="24465"/>
                  </a:lnTo>
                  <a:lnTo>
                    <a:pt x="40776" y="55878"/>
                  </a:lnTo>
                  <a:cubicBezTo>
                    <a:pt x="40776" y="59238"/>
                    <a:pt x="43483" y="61978"/>
                    <a:pt x="46876" y="61978"/>
                  </a:cubicBezTo>
                  <a:cubicBezTo>
                    <a:pt x="50268" y="61978"/>
                    <a:pt x="53008" y="59238"/>
                    <a:pt x="53008" y="55878"/>
                  </a:cubicBezTo>
                  <a:lnTo>
                    <a:pt x="53008" y="24465"/>
                  </a:lnTo>
                  <a:lnTo>
                    <a:pt x="81551" y="24465"/>
                  </a:lnTo>
                  <a:lnTo>
                    <a:pt x="81551" y="55878"/>
                  </a:lnTo>
                  <a:cubicBezTo>
                    <a:pt x="81551" y="59238"/>
                    <a:pt x="84258" y="61978"/>
                    <a:pt x="87651" y="61978"/>
                  </a:cubicBezTo>
                  <a:cubicBezTo>
                    <a:pt x="91043" y="61978"/>
                    <a:pt x="93783" y="59238"/>
                    <a:pt x="93783" y="55878"/>
                  </a:cubicBezTo>
                  <a:lnTo>
                    <a:pt x="93783" y="24465"/>
                  </a:lnTo>
                  <a:lnTo>
                    <a:pt x="122325" y="24465"/>
                  </a:lnTo>
                  <a:lnTo>
                    <a:pt x="122325" y="55878"/>
                  </a:lnTo>
                  <a:cubicBezTo>
                    <a:pt x="122325" y="59238"/>
                    <a:pt x="125033" y="61978"/>
                    <a:pt x="128425" y="61978"/>
                  </a:cubicBezTo>
                  <a:cubicBezTo>
                    <a:pt x="131818" y="61978"/>
                    <a:pt x="134558" y="59238"/>
                    <a:pt x="134558" y="55878"/>
                  </a:cubicBezTo>
                  <a:lnTo>
                    <a:pt x="134558" y="24465"/>
                  </a:lnTo>
                  <a:lnTo>
                    <a:pt x="163100" y="24465"/>
                  </a:lnTo>
                  <a:lnTo>
                    <a:pt x="163100" y="55878"/>
                  </a:lnTo>
                  <a:cubicBezTo>
                    <a:pt x="163100" y="59238"/>
                    <a:pt x="165808" y="61978"/>
                    <a:pt x="169200" y="61978"/>
                  </a:cubicBezTo>
                  <a:cubicBezTo>
                    <a:pt x="172593" y="61978"/>
                    <a:pt x="175333" y="59238"/>
                    <a:pt x="175333" y="55878"/>
                  </a:cubicBezTo>
                  <a:lnTo>
                    <a:pt x="175333" y="6133"/>
                  </a:lnTo>
                  <a:cubicBezTo>
                    <a:pt x="175333" y="2740"/>
                    <a:pt x="172593" y="0"/>
                    <a:pt x="169200" y="0"/>
                  </a:cubicBezTo>
                  <a:cubicBezTo>
                    <a:pt x="165808" y="0"/>
                    <a:pt x="163100" y="2740"/>
                    <a:pt x="163100" y="6133"/>
                  </a:cubicBezTo>
                  <a:lnTo>
                    <a:pt x="163100" y="12233"/>
                  </a:lnTo>
                  <a:lnTo>
                    <a:pt x="134558" y="12233"/>
                  </a:lnTo>
                  <a:lnTo>
                    <a:pt x="134558" y="6133"/>
                  </a:lnTo>
                  <a:cubicBezTo>
                    <a:pt x="134558" y="2740"/>
                    <a:pt x="131818" y="0"/>
                    <a:pt x="128425" y="0"/>
                  </a:cubicBezTo>
                  <a:cubicBezTo>
                    <a:pt x="125033" y="0"/>
                    <a:pt x="122325" y="2740"/>
                    <a:pt x="122325" y="6133"/>
                  </a:cubicBezTo>
                  <a:lnTo>
                    <a:pt x="122325" y="12233"/>
                  </a:lnTo>
                  <a:lnTo>
                    <a:pt x="93783" y="12233"/>
                  </a:lnTo>
                  <a:lnTo>
                    <a:pt x="93783" y="6133"/>
                  </a:lnTo>
                  <a:cubicBezTo>
                    <a:pt x="93783" y="2740"/>
                    <a:pt x="91043" y="0"/>
                    <a:pt x="87651" y="0"/>
                  </a:cubicBezTo>
                  <a:cubicBezTo>
                    <a:pt x="84258" y="0"/>
                    <a:pt x="81551" y="2740"/>
                    <a:pt x="81551" y="6133"/>
                  </a:cubicBezTo>
                  <a:lnTo>
                    <a:pt x="81551" y="12233"/>
                  </a:lnTo>
                  <a:lnTo>
                    <a:pt x="53008" y="12233"/>
                  </a:lnTo>
                  <a:lnTo>
                    <a:pt x="53008" y="6133"/>
                  </a:lnTo>
                  <a:cubicBezTo>
                    <a:pt x="53008" y="2740"/>
                    <a:pt x="50268" y="0"/>
                    <a:pt x="46876" y="0"/>
                  </a:cubicBezTo>
                  <a:cubicBezTo>
                    <a:pt x="43483" y="0"/>
                    <a:pt x="40776" y="2740"/>
                    <a:pt x="40776" y="6133"/>
                  </a:cubicBezTo>
                  <a:lnTo>
                    <a:pt x="40776" y="12233"/>
                  </a:lnTo>
                  <a:lnTo>
                    <a:pt x="12233" y="12233"/>
                  </a:lnTo>
                  <a:lnTo>
                    <a:pt x="12233" y="6133"/>
                  </a:lnTo>
                  <a:cubicBezTo>
                    <a:pt x="12233" y="2740"/>
                    <a:pt x="9493" y="0"/>
                    <a:pt x="61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55"/>
            <p:cNvSpPr/>
            <p:nvPr/>
          </p:nvSpPr>
          <p:spPr>
            <a:xfrm>
              <a:off x="1812825" y="238125"/>
              <a:ext cx="3975575" cy="835900"/>
            </a:xfrm>
            <a:custGeom>
              <a:avLst/>
              <a:gdLst/>
              <a:ahLst/>
              <a:cxnLst/>
              <a:rect l="l" t="t" r="r" b="b"/>
              <a:pathLst>
                <a:path w="159023" h="33436" extrusionOk="0">
                  <a:moveTo>
                    <a:pt x="6101" y="0"/>
                  </a:moveTo>
                  <a:cubicBezTo>
                    <a:pt x="2708" y="0"/>
                    <a:pt x="1" y="2740"/>
                    <a:pt x="1" y="6133"/>
                  </a:cubicBezTo>
                  <a:lnTo>
                    <a:pt x="1" y="27335"/>
                  </a:lnTo>
                  <a:cubicBezTo>
                    <a:pt x="1" y="30695"/>
                    <a:pt x="2708" y="33435"/>
                    <a:pt x="6101" y="33435"/>
                  </a:cubicBezTo>
                  <a:lnTo>
                    <a:pt x="152890" y="33435"/>
                  </a:lnTo>
                  <a:cubicBezTo>
                    <a:pt x="156283" y="33435"/>
                    <a:pt x="159023" y="30695"/>
                    <a:pt x="159023" y="27335"/>
                  </a:cubicBezTo>
                  <a:lnTo>
                    <a:pt x="159023" y="6133"/>
                  </a:lnTo>
                  <a:cubicBezTo>
                    <a:pt x="159023" y="2740"/>
                    <a:pt x="156283" y="0"/>
                    <a:pt x="1528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55"/>
            <p:cNvSpPr/>
            <p:nvPr/>
          </p:nvSpPr>
          <p:spPr>
            <a:xfrm>
              <a:off x="3800200" y="1481750"/>
              <a:ext cx="907675" cy="1814500"/>
            </a:xfrm>
            <a:custGeom>
              <a:avLst/>
              <a:gdLst/>
              <a:ahLst/>
              <a:cxnLst/>
              <a:rect l="l" t="t" r="r" b="b"/>
              <a:pathLst>
                <a:path w="36307" h="72580" extrusionOk="0">
                  <a:moveTo>
                    <a:pt x="24074" y="12233"/>
                  </a:moveTo>
                  <a:lnTo>
                    <a:pt x="24074" y="30174"/>
                  </a:lnTo>
                  <a:lnTo>
                    <a:pt x="6133" y="30174"/>
                  </a:lnTo>
                  <a:lnTo>
                    <a:pt x="6133" y="12233"/>
                  </a:lnTo>
                  <a:close/>
                  <a:moveTo>
                    <a:pt x="24074" y="42406"/>
                  </a:moveTo>
                  <a:lnTo>
                    <a:pt x="24074" y="60347"/>
                  </a:lnTo>
                  <a:lnTo>
                    <a:pt x="6133" y="60347"/>
                  </a:lnTo>
                  <a:lnTo>
                    <a:pt x="6133" y="42406"/>
                  </a:lnTo>
                  <a:close/>
                  <a:moveTo>
                    <a:pt x="1" y="0"/>
                  </a:moveTo>
                  <a:lnTo>
                    <a:pt x="1" y="72579"/>
                  </a:lnTo>
                  <a:lnTo>
                    <a:pt x="30174" y="72579"/>
                  </a:lnTo>
                  <a:cubicBezTo>
                    <a:pt x="33566" y="72579"/>
                    <a:pt x="36306" y="69839"/>
                    <a:pt x="36306" y="66480"/>
                  </a:cubicBezTo>
                  <a:lnTo>
                    <a:pt x="36306" y="6133"/>
                  </a:lnTo>
                  <a:cubicBezTo>
                    <a:pt x="36306" y="2740"/>
                    <a:pt x="33566" y="0"/>
                    <a:pt x="301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55"/>
            <p:cNvSpPr/>
            <p:nvPr/>
          </p:nvSpPr>
          <p:spPr>
            <a:xfrm>
              <a:off x="3800200" y="3907850"/>
              <a:ext cx="2192075" cy="1549475"/>
            </a:xfrm>
            <a:custGeom>
              <a:avLst/>
              <a:gdLst/>
              <a:ahLst/>
              <a:cxnLst/>
              <a:rect l="l" t="t" r="r" b="b"/>
              <a:pathLst>
                <a:path w="87683" h="61979" extrusionOk="0">
                  <a:moveTo>
                    <a:pt x="1" y="0"/>
                  </a:moveTo>
                  <a:lnTo>
                    <a:pt x="1" y="61978"/>
                  </a:lnTo>
                  <a:cubicBezTo>
                    <a:pt x="3393" y="61978"/>
                    <a:pt x="6133" y="59238"/>
                    <a:pt x="6133" y="55878"/>
                  </a:cubicBezTo>
                  <a:lnTo>
                    <a:pt x="6133" y="24465"/>
                  </a:lnTo>
                  <a:lnTo>
                    <a:pt x="34675" y="24465"/>
                  </a:lnTo>
                  <a:lnTo>
                    <a:pt x="34675" y="55878"/>
                  </a:lnTo>
                  <a:cubicBezTo>
                    <a:pt x="34675" y="59238"/>
                    <a:pt x="37383" y="61978"/>
                    <a:pt x="40775" y="61978"/>
                  </a:cubicBezTo>
                  <a:cubicBezTo>
                    <a:pt x="44168" y="61978"/>
                    <a:pt x="46908" y="59238"/>
                    <a:pt x="46908" y="55878"/>
                  </a:cubicBezTo>
                  <a:lnTo>
                    <a:pt x="46908" y="24465"/>
                  </a:lnTo>
                  <a:lnTo>
                    <a:pt x="75450" y="24465"/>
                  </a:lnTo>
                  <a:lnTo>
                    <a:pt x="75450" y="55878"/>
                  </a:lnTo>
                  <a:cubicBezTo>
                    <a:pt x="75450" y="59238"/>
                    <a:pt x="78158" y="61978"/>
                    <a:pt x="81550" y="61978"/>
                  </a:cubicBezTo>
                  <a:cubicBezTo>
                    <a:pt x="84943" y="61978"/>
                    <a:pt x="87683" y="59238"/>
                    <a:pt x="87683" y="55878"/>
                  </a:cubicBezTo>
                  <a:lnTo>
                    <a:pt x="87683" y="6133"/>
                  </a:lnTo>
                  <a:cubicBezTo>
                    <a:pt x="87683" y="2740"/>
                    <a:pt x="84943" y="0"/>
                    <a:pt x="81550" y="0"/>
                  </a:cubicBezTo>
                  <a:cubicBezTo>
                    <a:pt x="78158" y="0"/>
                    <a:pt x="75450" y="2740"/>
                    <a:pt x="75450" y="6133"/>
                  </a:cubicBezTo>
                  <a:lnTo>
                    <a:pt x="75450" y="12233"/>
                  </a:lnTo>
                  <a:lnTo>
                    <a:pt x="46908" y="12233"/>
                  </a:lnTo>
                  <a:lnTo>
                    <a:pt x="46908" y="6133"/>
                  </a:lnTo>
                  <a:cubicBezTo>
                    <a:pt x="46908" y="2740"/>
                    <a:pt x="44168" y="0"/>
                    <a:pt x="40775" y="0"/>
                  </a:cubicBezTo>
                  <a:cubicBezTo>
                    <a:pt x="37383" y="0"/>
                    <a:pt x="34675" y="2740"/>
                    <a:pt x="34675" y="6133"/>
                  </a:cubicBezTo>
                  <a:lnTo>
                    <a:pt x="34675" y="12233"/>
                  </a:lnTo>
                  <a:lnTo>
                    <a:pt x="6133" y="12233"/>
                  </a:lnTo>
                  <a:lnTo>
                    <a:pt x="6133" y="6133"/>
                  </a:lnTo>
                  <a:cubicBezTo>
                    <a:pt x="6133" y="2740"/>
                    <a:pt x="3393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55"/>
            <p:cNvSpPr/>
            <p:nvPr/>
          </p:nvSpPr>
          <p:spPr>
            <a:xfrm>
              <a:off x="3800200" y="238125"/>
              <a:ext cx="1988200" cy="835900"/>
            </a:xfrm>
            <a:custGeom>
              <a:avLst/>
              <a:gdLst/>
              <a:ahLst/>
              <a:cxnLst/>
              <a:rect l="l" t="t" r="r" b="b"/>
              <a:pathLst>
                <a:path w="79528" h="33436" extrusionOk="0">
                  <a:moveTo>
                    <a:pt x="1" y="0"/>
                  </a:moveTo>
                  <a:lnTo>
                    <a:pt x="1" y="33435"/>
                  </a:lnTo>
                  <a:lnTo>
                    <a:pt x="73395" y="33435"/>
                  </a:lnTo>
                  <a:cubicBezTo>
                    <a:pt x="76788" y="33435"/>
                    <a:pt x="79528" y="30695"/>
                    <a:pt x="79528" y="27335"/>
                  </a:cubicBezTo>
                  <a:lnTo>
                    <a:pt x="79528" y="6133"/>
                  </a:lnTo>
                  <a:cubicBezTo>
                    <a:pt x="79528" y="2740"/>
                    <a:pt x="76788" y="0"/>
                    <a:pt x="733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4" name="Google Shape;1304;p55"/>
          <p:cNvGrpSpPr/>
          <p:nvPr/>
        </p:nvGrpSpPr>
        <p:grpSpPr>
          <a:xfrm>
            <a:off x="1728750" y="2004708"/>
            <a:ext cx="424843" cy="424843"/>
            <a:chOff x="1190625" y="238125"/>
            <a:chExt cx="5219200" cy="5219200"/>
          </a:xfrm>
        </p:grpSpPr>
        <p:sp>
          <p:nvSpPr>
            <p:cNvPr id="1305" name="Google Shape;1305;p55"/>
            <p:cNvSpPr/>
            <p:nvPr/>
          </p:nvSpPr>
          <p:spPr>
            <a:xfrm>
              <a:off x="1914775" y="238125"/>
              <a:ext cx="3771700" cy="3985750"/>
            </a:xfrm>
            <a:custGeom>
              <a:avLst/>
              <a:gdLst/>
              <a:ahLst/>
              <a:cxnLst/>
              <a:rect l="l" t="t" r="r" b="b"/>
              <a:pathLst>
                <a:path w="150868" h="159430" extrusionOk="0">
                  <a:moveTo>
                    <a:pt x="6100" y="0"/>
                  </a:moveTo>
                  <a:cubicBezTo>
                    <a:pt x="2708" y="0"/>
                    <a:pt x="0" y="2740"/>
                    <a:pt x="0" y="6133"/>
                  </a:cubicBezTo>
                  <a:lnTo>
                    <a:pt x="0" y="115931"/>
                  </a:lnTo>
                  <a:cubicBezTo>
                    <a:pt x="0" y="118182"/>
                    <a:pt x="1207" y="120237"/>
                    <a:pt x="3197" y="121313"/>
                  </a:cubicBezTo>
                  <a:lnTo>
                    <a:pt x="72514" y="158696"/>
                  </a:lnTo>
                  <a:cubicBezTo>
                    <a:pt x="73411" y="159185"/>
                    <a:pt x="74406" y="159430"/>
                    <a:pt x="75405" y="159430"/>
                  </a:cubicBezTo>
                  <a:cubicBezTo>
                    <a:pt x="76404" y="159430"/>
                    <a:pt x="77407" y="159185"/>
                    <a:pt x="78321" y="158696"/>
                  </a:cubicBezTo>
                  <a:lnTo>
                    <a:pt x="147638" y="121313"/>
                  </a:lnTo>
                  <a:cubicBezTo>
                    <a:pt x="149628" y="120237"/>
                    <a:pt x="150867" y="118182"/>
                    <a:pt x="150867" y="115931"/>
                  </a:cubicBezTo>
                  <a:lnTo>
                    <a:pt x="150867" y="6133"/>
                  </a:lnTo>
                  <a:cubicBezTo>
                    <a:pt x="150867" y="2740"/>
                    <a:pt x="148127" y="0"/>
                    <a:pt x="1447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55"/>
            <p:cNvSpPr/>
            <p:nvPr/>
          </p:nvSpPr>
          <p:spPr>
            <a:xfrm>
              <a:off x="3800200" y="238125"/>
              <a:ext cx="1886275" cy="3986150"/>
            </a:xfrm>
            <a:custGeom>
              <a:avLst/>
              <a:gdLst/>
              <a:ahLst/>
              <a:cxnLst/>
              <a:rect l="l" t="t" r="r" b="b"/>
              <a:pathLst>
                <a:path w="75451" h="159446" extrusionOk="0">
                  <a:moveTo>
                    <a:pt x="1" y="0"/>
                  </a:moveTo>
                  <a:lnTo>
                    <a:pt x="1" y="159446"/>
                  </a:lnTo>
                  <a:cubicBezTo>
                    <a:pt x="1012" y="159446"/>
                    <a:pt x="1990" y="159185"/>
                    <a:pt x="2904" y="158696"/>
                  </a:cubicBezTo>
                  <a:lnTo>
                    <a:pt x="72221" y="121313"/>
                  </a:lnTo>
                  <a:cubicBezTo>
                    <a:pt x="74211" y="120237"/>
                    <a:pt x="75450" y="118182"/>
                    <a:pt x="75450" y="115931"/>
                  </a:cubicBezTo>
                  <a:lnTo>
                    <a:pt x="75450" y="6133"/>
                  </a:lnTo>
                  <a:cubicBezTo>
                    <a:pt x="75450" y="2740"/>
                    <a:pt x="72710" y="0"/>
                    <a:pt x="693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55"/>
            <p:cNvSpPr/>
            <p:nvPr/>
          </p:nvSpPr>
          <p:spPr>
            <a:xfrm>
              <a:off x="3239950" y="860325"/>
              <a:ext cx="1121350" cy="1121350"/>
            </a:xfrm>
            <a:custGeom>
              <a:avLst/>
              <a:gdLst/>
              <a:ahLst/>
              <a:cxnLst/>
              <a:rect l="l" t="t" r="r" b="b"/>
              <a:pathLst>
                <a:path w="44854" h="44854" extrusionOk="0">
                  <a:moveTo>
                    <a:pt x="22411" y="1"/>
                  </a:moveTo>
                  <a:cubicBezTo>
                    <a:pt x="10048" y="1"/>
                    <a:pt x="1" y="10048"/>
                    <a:pt x="1" y="22411"/>
                  </a:cubicBezTo>
                  <a:cubicBezTo>
                    <a:pt x="1" y="34774"/>
                    <a:pt x="10048" y="44853"/>
                    <a:pt x="22411" y="44853"/>
                  </a:cubicBezTo>
                  <a:cubicBezTo>
                    <a:pt x="34773" y="44853"/>
                    <a:pt x="44853" y="34774"/>
                    <a:pt x="44853" y="22411"/>
                  </a:cubicBezTo>
                  <a:cubicBezTo>
                    <a:pt x="44853" y="10048"/>
                    <a:pt x="34773" y="1"/>
                    <a:pt x="224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55"/>
            <p:cNvSpPr/>
            <p:nvPr/>
          </p:nvSpPr>
          <p:spPr>
            <a:xfrm>
              <a:off x="2832200" y="2348625"/>
              <a:ext cx="1936825" cy="305825"/>
            </a:xfrm>
            <a:custGeom>
              <a:avLst/>
              <a:gdLst/>
              <a:ahLst/>
              <a:cxnLst/>
              <a:rect l="l" t="t" r="r" b="b"/>
              <a:pathLst>
                <a:path w="77473" h="12233" extrusionOk="0">
                  <a:moveTo>
                    <a:pt x="6101" y="0"/>
                  </a:moveTo>
                  <a:cubicBezTo>
                    <a:pt x="2708" y="0"/>
                    <a:pt x="1" y="2708"/>
                    <a:pt x="1" y="6100"/>
                  </a:cubicBezTo>
                  <a:cubicBezTo>
                    <a:pt x="1" y="9493"/>
                    <a:pt x="2708" y="12233"/>
                    <a:pt x="6101" y="12233"/>
                  </a:cubicBezTo>
                  <a:lnTo>
                    <a:pt x="71340" y="12233"/>
                  </a:lnTo>
                  <a:cubicBezTo>
                    <a:pt x="74733" y="12233"/>
                    <a:pt x="77473" y="9493"/>
                    <a:pt x="77473" y="6100"/>
                  </a:cubicBezTo>
                  <a:cubicBezTo>
                    <a:pt x="77473" y="2708"/>
                    <a:pt x="74733" y="0"/>
                    <a:pt x="713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55"/>
            <p:cNvSpPr/>
            <p:nvPr/>
          </p:nvSpPr>
          <p:spPr>
            <a:xfrm>
              <a:off x="2832200" y="2858300"/>
              <a:ext cx="1936825" cy="305850"/>
            </a:xfrm>
            <a:custGeom>
              <a:avLst/>
              <a:gdLst/>
              <a:ahLst/>
              <a:cxnLst/>
              <a:rect l="l" t="t" r="r" b="b"/>
              <a:pathLst>
                <a:path w="77473" h="12234" extrusionOk="0">
                  <a:moveTo>
                    <a:pt x="6101" y="1"/>
                  </a:moveTo>
                  <a:cubicBezTo>
                    <a:pt x="2708" y="1"/>
                    <a:pt x="1" y="2708"/>
                    <a:pt x="1" y="6101"/>
                  </a:cubicBezTo>
                  <a:cubicBezTo>
                    <a:pt x="1" y="9493"/>
                    <a:pt x="2708" y="12233"/>
                    <a:pt x="6101" y="12233"/>
                  </a:cubicBezTo>
                  <a:lnTo>
                    <a:pt x="71340" y="12233"/>
                  </a:lnTo>
                  <a:cubicBezTo>
                    <a:pt x="74733" y="12233"/>
                    <a:pt x="77473" y="9493"/>
                    <a:pt x="77473" y="6101"/>
                  </a:cubicBezTo>
                  <a:cubicBezTo>
                    <a:pt x="77473" y="2708"/>
                    <a:pt x="74733" y="1"/>
                    <a:pt x="713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55"/>
            <p:cNvSpPr/>
            <p:nvPr/>
          </p:nvSpPr>
          <p:spPr>
            <a:xfrm>
              <a:off x="1190625" y="2592925"/>
              <a:ext cx="5219200" cy="2864400"/>
            </a:xfrm>
            <a:custGeom>
              <a:avLst/>
              <a:gdLst/>
              <a:ahLst/>
              <a:cxnLst/>
              <a:rect l="l" t="t" r="r" b="b"/>
              <a:pathLst>
                <a:path w="208768" h="114576" extrusionOk="0">
                  <a:moveTo>
                    <a:pt x="6098" y="1"/>
                  </a:moveTo>
                  <a:cubicBezTo>
                    <a:pt x="5014" y="1"/>
                    <a:pt x="3934" y="286"/>
                    <a:pt x="2968" y="862"/>
                  </a:cubicBezTo>
                  <a:cubicBezTo>
                    <a:pt x="1142" y="1971"/>
                    <a:pt x="0" y="3961"/>
                    <a:pt x="0" y="6114"/>
                  </a:cubicBezTo>
                  <a:lnTo>
                    <a:pt x="0" y="108475"/>
                  </a:lnTo>
                  <a:cubicBezTo>
                    <a:pt x="0" y="111835"/>
                    <a:pt x="2740" y="114575"/>
                    <a:pt x="6133" y="114575"/>
                  </a:cubicBezTo>
                  <a:lnTo>
                    <a:pt x="202667" y="114575"/>
                  </a:lnTo>
                  <a:cubicBezTo>
                    <a:pt x="206027" y="114575"/>
                    <a:pt x="208767" y="111835"/>
                    <a:pt x="208767" y="108475"/>
                  </a:cubicBezTo>
                  <a:lnTo>
                    <a:pt x="208767" y="6114"/>
                  </a:lnTo>
                  <a:cubicBezTo>
                    <a:pt x="208767" y="3961"/>
                    <a:pt x="207625" y="1971"/>
                    <a:pt x="205799" y="862"/>
                  </a:cubicBezTo>
                  <a:cubicBezTo>
                    <a:pt x="204833" y="286"/>
                    <a:pt x="203754" y="1"/>
                    <a:pt x="202674" y="1"/>
                  </a:cubicBezTo>
                  <a:cubicBezTo>
                    <a:pt x="201674" y="1"/>
                    <a:pt x="200674" y="246"/>
                    <a:pt x="199764" y="732"/>
                  </a:cubicBezTo>
                  <a:lnTo>
                    <a:pt x="104384" y="52173"/>
                  </a:lnTo>
                  <a:lnTo>
                    <a:pt x="9036" y="732"/>
                  </a:lnTo>
                  <a:cubicBezTo>
                    <a:pt x="8110" y="246"/>
                    <a:pt x="7102" y="1"/>
                    <a:pt x="6098" y="1"/>
                  </a:cubicBezTo>
                  <a:close/>
                </a:path>
              </a:pathLst>
            </a:custGeom>
            <a:solidFill>
              <a:srgbClr val="FFE4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55"/>
            <p:cNvSpPr/>
            <p:nvPr/>
          </p:nvSpPr>
          <p:spPr>
            <a:xfrm>
              <a:off x="3800200" y="2592925"/>
              <a:ext cx="2609625" cy="2864400"/>
            </a:xfrm>
            <a:custGeom>
              <a:avLst/>
              <a:gdLst/>
              <a:ahLst/>
              <a:cxnLst/>
              <a:rect l="l" t="t" r="r" b="b"/>
              <a:pathLst>
                <a:path w="104385" h="114576" extrusionOk="0">
                  <a:moveTo>
                    <a:pt x="98291" y="1"/>
                  </a:moveTo>
                  <a:cubicBezTo>
                    <a:pt x="97291" y="1"/>
                    <a:pt x="96291" y="246"/>
                    <a:pt x="95381" y="732"/>
                  </a:cubicBezTo>
                  <a:lnTo>
                    <a:pt x="1" y="52173"/>
                  </a:lnTo>
                  <a:lnTo>
                    <a:pt x="1" y="114575"/>
                  </a:lnTo>
                  <a:lnTo>
                    <a:pt x="98284" y="114575"/>
                  </a:lnTo>
                  <a:cubicBezTo>
                    <a:pt x="101644" y="114575"/>
                    <a:pt x="104384" y="111835"/>
                    <a:pt x="104384" y="108475"/>
                  </a:cubicBezTo>
                  <a:lnTo>
                    <a:pt x="104384" y="6114"/>
                  </a:lnTo>
                  <a:cubicBezTo>
                    <a:pt x="104384" y="3961"/>
                    <a:pt x="103242" y="1971"/>
                    <a:pt x="101416" y="862"/>
                  </a:cubicBezTo>
                  <a:cubicBezTo>
                    <a:pt x="100450" y="286"/>
                    <a:pt x="99371" y="1"/>
                    <a:pt x="98291" y="1"/>
                  </a:cubicBezTo>
                  <a:close/>
                </a:path>
              </a:pathLst>
            </a:custGeom>
            <a:solidFill>
              <a:srgbClr val="FFD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55"/>
            <p:cNvSpPr/>
            <p:nvPr/>
          </p:nvSpPr>
          <p:spPr>
            <a:xfrm>
              <a:off x="1190625" y="4027650"/>
              <a:ext cx="1612250" cy="1429675"/>
            </a:xfrm>
            <a:custGeom>
              <a:avLst/>
              <a:gdLst/>
              <a:ahLst/>
              <a:cxnLst/>
              <a:rect l="l" t="t" r="r" b="b"/>
              <a:pathLst>
                <a:path w="64490" h="57187" extrusionOk="0">
                  <a:moveTo>
                    <a:pt x="57640" y="1"/>
                  </a:moveTo>
                  <a:cubicBezTo>
                    <a:pt x="56214" y="1"/>
                    <a:pt x="54783" y="497"/>
                    <a:pt x="53627" y="1504"/>
                  </a:cubicBezTo>
                  <a:lnTo>
                    <a:pt x="0" y="48281"/>
                  </a:lnTo>
                  <a:lnTo>
                    <a:pt x="0" y="51086"/>
                  </a:lnTo>
                  <a:cubicBezTo>
                    <a:pt x="0" y="54446"/>
                    <a:pt x="2740" y="57186"/>
                    <a:pt x="6133" y="57186"/>
                  </a:cubicBezTo>
                  <a:lnTo>
                    <a:pt x="8416" y="57186"/>
                  </a:lnTo>
                  <a:lnTo>
                    <a:pt x="61684" y="10735"/>
                  </a:lnTo>
                  <a:cubicBezTo>
                    <a:pt x="64229" y="8517"/>
                    <a:pt x="64489" y="4668"/>
                    <a:pt x="62271" y="2124"/>
                  </a:cubicBezTo>
                  <a:cubicBezTo>
                    <a:pt x="61061" y="717"/>
                    <a:pt x="59354" y="1"/>
                    <a:pt x="57640" y="1"/>
                  </a:cubicBezTo>
                  <a:close/>
                </a:path>
              </a:pathLst>
            </a:custGeom>
            <a:solidFill>
              <a:srgbClr val="FFD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55"/>
            <p:cNvSpPr/>
            <p:nvPr/>
          </p:nvSpPr>
          <p:spPr>
            <a:xfrm>
              <a:off x="3800200" y="860325"/>
              <a:ext cx="561100" cy="1121350"/>
            </a:xfrm>
            <a:custGeom>
              <a:avLst/>
              <a:gdLst/>
              <a:ahLst/>
              <a:cxnLst/>
              <a:rect l="l" t="t" r="r" b="b"/>
              <a:pathLst>
                <a:path w="22444" h="44854" extrusionOk="0">
                  <a:moveTo>
                    <a:pt x="1" y="1"/>
                  </a:moveTo>
                  <a:lnTo>
                    <a:pt x="1" y="44853"/>
                  </a:lnTo>
                  <a:cubicBezTo>
                    <a:pt x="12363" y="44853"/>
                    <a:pt x="22443" y="34774"/>
                    <a:pt x="22443" y="22411"/>
                  </a:cubicBezTo>
                  <a:cubicBezTo>
                    <a:pt x="22443" y="10048"/>
                    <a:pt x="12363" y="1"/>
                    <a:pt x="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55"/>
            <p:cNvSpPr/>
            <p:nvPr/>
          </p:nvSpPr>
          <p:spPr>
            <a:xfrm>
              <a:off x="3800200" y="2348625"/>
              <a:ext cx="968825" cy="305825"/>
            </a:xfrm>
            <a:custGeom>
              <a:avLst/>
              <a:gdLst/>
              <a:ahLst/>
              <a:cxnLst/>
              <a:rect l="l" t="t" r="r" b="b"/>
              <a:pathLst>
                <a:path w="38753" h="12233" extrusionOk="0">
                  <a:moveTo>
                    <a:pt x="1" y="0"/>
                  </a:moveTo>
                  <a:lnTo>
                    <a:pt x="1" y="12233"/>
                  </a:lnTo>
                  <a:lnTo>
                    <a:pt x="32620" y="12233"/>
                  </a:lnTo>
                  <a:cubicBezTo>
                    <a:pt x="36013" y="12233"/>
                    <a:pt x="38753" y="9493"/>
                    <a:pt x="38753" y="6100"/>
                  </a:cubicBezTo>
                  <a:cubicBezTo>
                    <a:pt x="38753" y="2708"/>
                    <a:pt x="36013" y="0"/>
                    <a:pt x="326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55"/>
            <p:cNvSpPr/>
            <p:nvPr/>
          </p:nvSpPr>
          <p:spPr>
            <a:xfrm>
              <a:off x="3800200" y="2858300"/>
              <a:ext cx="968825" cy="305850"/>
            </a:xfrm>
            <a:custGeom>
              <a:avLst/>
              <a:gdLst/>
              <a:ahLst/>
              <a:cxnLst/>
              <a:rect l="l" t="t" r="r" b="b"/>
              <a:pathLst>
                <a:path w="38753" h="12234" extrusionOk="0">
                  <a:moveTo>
                    <a:pt x="1" y="1"/>
                  </a:moveTo>
                  <a:lnTo>
                    <a:pt x="1" y="12233"/>
                  </a:lnTo>
                  <a:lnTo>
                    <a:pt x="32620" y="12233"/>
                  </a:lnTo>
                  <a:cubicBezTo>
                    <a:pt x="36013" y="12233"/>
                    <a:pt x="38753" y="9493"/>
                    <a:pt x="38753" y="6101"/>
                  </a:cubicBezTo>
                  <a:cubicBezTo>
                    <a:pt x="38753" y="2708"/>
                    <a:pt x="36013" y="1"/>
                    <a:pt x="3262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55"/>
            <p:cNvSpPr/>
            <p:nvPr/>
          </p:nvSpPr>
          <p:spPr>
            <a:xfrm>
              <a:off x="4797550" y="4027575"/>
              <a:ext cx="1612275" cy="1429750"/>
            </a:xfrm>
            <a:custGeom>
              <a:avLst/>
              <a:gdLst/>
              <a:ahLst/>
              <a:cxnLst/>
              <a:rect l="l" t="t" r="r" b="b"/>
              <a:pathLst>
                <a:path w="64491" h="57190" extrusionOk="0">
                  <a:moveTo>
                    <a:pt x="6848" y="1"/>
                  </a:moveTo>
                  <a:cubicBezTo>
                    <a:pt x="5143" y="1"/>
                    <a:pt x="3444" y="709"/>
                    <a:pt x="2219" y="2094"/>
                  </a:cubicBezTo>
                  <a:cubicBezTo>
                    <a:pt x="1" y="4671"/>
                    <a:pt x="262" y="8520"/>
                    <a:pt x="2839" y="10738"/>
                  </a:cubicBezTo>
                  <a:lnTo>
                    <a:pt x="56074" y="57189"/>
                  </a:lnTo>
                  <a:lnTo>
                    <a:pt x="58390" y="57189"/>
                  </a:lnTo>
                  <a:cubicBezTo>
                    <a:pt x="61750" y="57189"/>
                    <a:pt x="64490" y="54449"/>
                    <a:pt x="64490" y="51089"/>
                  </a:cubicBezTo>
                  <a:lnTo>
                    <a:pt x="64490" y="48284"/>
                  </a:lnTo>
                  <a:lnTo>
                    <a:pt x="10863" y="1507"/>
                  </a:lnTo>
                  <a:cubicBezTo>
                    <a:pt x="9704" y="497"/>
                    <a:pt x="8274" y="1"/>
                    <a:pt x="68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17" name="Google Shape;1317;p55"/>
          <p:cNvGrpSpPr/>
          <p:nvPr/>
        </p:nvGrpSpPr>
        <p:grpSpPr>
          <a:xfrm>
            <a:off x="5101601" y="3970483"/>
            <a:ext cx="324607" cy="424843"/>
            <a:chOff x="1806325" y="238125"/>
            <a:chExt cx="3987800" cy="5219200"/>
          </a:xfrm>
        </p:grpSpPr>
        <p:sp>
          <p:nvSpPr>
            <p:cNvPr id="1318" name="Google Shape;1318;p55"/>
            <p:cNvSpPr/>
            <p:nvPr/>
          </p:nvSpPr>
          <p:spPr>
            <a:xfrm>
              <a:off x="1806325" y="238125"/>
              <a:ext cx="3987800" cy="5219200"/>
            </a:xfrm>
            <a:custGeom>
              <a:avLst/>
              <a:gdLst/>
              <a:ahLst/>
              <a:cxnLst/>
              <a:rect l="l" t="t" r="r" b="b"/>
              <a:pathLst>
                <a:path w="159512" h="208768" extrusionOk="0">
                  <a:moveTo>
                    <a:pt x="25965" y="0"/>
                  </a:moveTo>
                  <a:cubicBezTo>
                    <a:pt x="23388" y="0"/>
                    <a:pt x="21072" y="1598"/>
                    <a:pt x="20192" y="4012"/>
                  </a:cubicBezTo>
                  <a:cubicBezTo>
                    <a:pt x="19311" y="6459"/>
                    <a:pt x="20061" y="9166"/>
                    <a:pt x="22018" y="10797"/>
                  </a:cubicBezTo>
                  <a:cubicBezTo>
                    <a:pt x="33240" y="20192"/>
                    <a:pt x="39894" y="32228"/>
                    <a:pt x="41721" y="46516"/>
                  </a:cubicBezTo>
                  <a:cubicBezTo>
                    <a:pt x="42797" y="54899"/>
                    <a:pt x="41851" y="61684"/>
                    <a:pt x="41362" y="64457"/>
                  </a:cubicBezTo>
                  <a:cubicBezTo>
                    <a:pt x="39601" y="66479"/>
                    <a:pt x="36045" y="70687"/>
                    <a:pt x="31707" y="76689"/>
                  </a:cubicBezTo>
                  <a:cubicBezTo>
                    <a:pt x="18756" y="94663"/>
                    <a:pt x="7927" y="115833"/>
                    <a:pt x="3327" y="137427"/>
                  </a:cubicBezTo>
                  <a:cubicBezTo>
                    <a:pt x="0" y="153052"/>
                    <a:pt x="98" y="168058"/>
                    <a:pt x="3621" y="181986"/>
                  </a:cubicBezTo>
                  <a:cubicBezTo>
                    <a:pt x="3947" y="183291"/>
                    <a:pt x="4665" y="184433"/>
                    <a:pt x="5708" y="185281"/>
                  </a:cubicBezTo>
                  <a:cubicBezTo>
                    <a:pt x="24367" y="200221"/>
                    <a:pt x="51344" y="208767"/>
                    <a:pt x="79756" y="208767"/>
                  </a:cubicBezTo>
                  <a:cubicBezTo>
                    <a:pt x="108167" y="208767"/>
                    <a:pt x="135177" y="200221"/>
                    <a:pt x="153803" y="185281"/>
                  </a:cubicBezTo>
                  <a:cubicBezTo>
                    <a:pt x="154846" y="184433"/>
                    <a:pt x="155564" y="183291"/>
                    <a:pt x="155890" y="181986"/>
                  </a:cubicBezTo>
                  <a:cubicBezTo>
                    <a:pt x="159413" y="168058"/>
                    <a:pt x="159511" y="153052"/>
                    <a:pt x="156184" y="137427"/>
                  </a:cubicBezTo>
                  <a:cubicBezTo>
                    <a:pt x="151552" y="115768"/>
                    <a:pt x="140657" y="94500"/>
                    <a:pt x="127805" y="76689"/>
                  </a:cubicBezTo>
                  <a:cubicBezTo>
                    <a:pt x="123466" y="70687"/>
                    <a:pt x="119911" y="66479"/>
                    <a:pt x="118149" y="64457"/>
                  </a:cubicBezTo>
                  <a:cubicBezTo>
                    <a:pt x="117660" y="61684"/>
                    <a:pt x="116714" y="54867"/>
                    <a:pt x="117790" y="46516"/>
                  </a:cubicBezTo>
                  <a:cubicBezTo>
                    <a:pt x="119617" y="32228"/>
                    <a:pt x="126271" y="20192"/>
                    <a:pt x="137493" y="10797"/>
                  </a:cubicBezTo>
                  <a:cubicBezTo>
                    <a:pt x="139450" y="9166"/>
                    <a:pt x="140200" y="6459"/>
                    <a:pt x="139319" y="4045"/>
                  </a:cubicBezTo>
                  <a:cubicBezTo>
                    <a:pt x="138439" y="1598"/>
                    <a:pt x="136123" y="0"/>
                    <a:pt x="133546" y="0"/>
                  </a:cubicBezTo>
                  <a:cubicBezTo>
                    <a:pt x="107580" y="0"/>
                    <a:pt x="90683" y="3001"/>
                    <a:pt x="79756" y="9590"/>
                  </a:cubicBezTo>
                  <a:cubicBezTo>
                    <a:pt x="68828" y="3001"/>
                    <a:pt x="51931" y="0"/>
                    <a:pt x="259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55"/>
            <p:cNvSpPr/>
            <p:nvPr/>
          </p:nvSpPr>
          <p:spPr>
            <a:xfrm>
              <a:off x="3800200" y="238125"/>
              <a:ext cx="1993925" cy="5219200"/>
            </a:xfrm>
            <a:custGeom>
              <a:avLst/>
              <a:gdLst/>
              <a:ahLst/>
              <a:cxnLst/>
              <a:rect l="l" t="t" r="r" b="b"/>
              <a:pathLst>
                <a:path w="79757" h="208768" extrusionOk="0">
                  <a:moveTo>
                    <a:pt x="53791" y="0"/>
                  </a:moveTo>
                  <a:cubicBezTo>
                    <a:pt x="27825" y="0"/>
                    <a:pt x="10928" y="3001"/>
                    <a:pt x="1" y="9590"/>
                  </a:cubicBezTo>
                  <a:lnTo>
                    <a:pt x="1" y="208767"/>
                  </a:lnTo>
                  <a:cubicBezTo>
                    <a:pt x="28412" y="208767"/>
                    <a:pt x="55422" y="200221"/>
                    <a:pt x="74048" y="185281"/>
                  </a:cubicBezTo>
                  <a:cubicBezTo>
                    <a:pt x="75091" y="184433"/>
                    <a:pt x="75809" y="183291"/>
                    <a:pt x="76135" y="181986"/>
                  </a:cubicBezTo>
                  <a:cubicBezTo>
                    <a:pt x="79658" y="168058"/>
                    <a:pt x="79756" y="153052"/>
                    <a:pt x="76429" y="137427"/>
                  </a:cubicBezTo>
                  <a:cubicBezTo>
                    <a:pt x="71797" y="115768"/>
                    <a:pt x="60902" y="94500"/>
                    <a:pt x="48050" y="76689"/>
                  </a:cubicBezTo>
                  <a:cubicBezTo>
                    <a:pt x="43711" y="70687"/>
                    <a:pt x="40156" y="66479"/>
                    <a:pt x="38394" y="64457"/>
                  </a:cubicBezTo>
                  <a:cubicBezTo>
                    <a:pt x="37905" y="61684"/>
                    <a:pt x="36959" y="54867"/>
                    <a:pt x="38035" y="46516"/>
                  </a:cubicBezTo>
                  <a:cubicBezTo>
                    <a:pt x="39862" y="32228"/>
                    <a:pt x="46516" y="20192"/>
                    <a:pt x="57738" y="10797"/>
                  </a:cubicBezTo>
                  <a:cubicBezTo>
                    <a:pt x="59695" y="9166"/>
                    <a:pt x="60445" y="6459"/>
                    <a:pt x="59564" y="4012"/>
                  </a:cubicBezTo>
                  <a:cubicBezTo>
                    <a:pt x="58684" y="1598"/>
                    <a:pt x="56368" y="0"/>
                    <a:pt x="537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55"/>
            <p:cNvSpPr/>
            <p:nvPr/>
          </p:nvSpPr>
          <p:spPr>
            <a:xfrm>
              <a:off x="2598975" y="1849525"/>
              <a:ext cx="2402475" cy="305850"/>
            </a:xfrm>
            <a:custGeom>
              <a:avLst/>
              <a:gdLst/>
              <a:ahLst/>
              <a:cxnLst/>
              <a:rect l="l" t="t" r="r" b="b"/>
              <a:pathLst>
                <a:path w="96099" h="12234" extrusionOk="0">
                  <a:moveTo>
                    <a:pt x="9656" y="1"/>
                  </a:moveTo>
                  <a:cubicBezTo>
                    <a:pt x="7895" y="2023"/>
                    <a:pt x="4339" y="6231"/>
                    <a:pt x="1" y="12233"/>
                  </a:cubicBezTo>
                  <a:lnTo>
                    <a:pt x="96099" y="12233"/>
                  </a:lnTo>
                  <a:cubicBezTo>
                    <a:pt x="91760" y="6231"/>
                    <a:pt x="88205" y="2023"/>
                    <a:pt x="864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55"/>
            <p:cNvSpPr/>
            <p:nvPr/>
          </p:nvSpPr>
          <p:spPr>
            <a:xfrm>
              <a:off x="3253000" y="2721300"/>
              <a:ext cx="1089525" cy="1819400"/>
            </a:xfrm>
            <a:custGeom>
              <a:avLst/>
              <a:gdLst/>
              <a:ahLst/>
              <a:cxnLst/>
              <a:rect l="l" t="t" r="r" b="b"/>
              <a:pathLst>
                <a:path w="43581" h="72776" extrusionOk="0">
                  <a:moveTo>
                    <a:pt x="20258" y="16604"/>
                  </a:moveTo>
                  <a:lnTo>
                    <a:pt x="20258" y="27140"/>
                  </a:lnTo>
                  <a:cubicBezTo>
                    <a:pt x="16865" y="25738"/>
                    <a:pt x="14582" y="24139"/>
                    <a:pt x="14582" y="21562"/>
                  </a:cubicBezTo>
                  <a:cubicBezTo>
                    <a:pt x="14582" y="19442"/>
                    <a:pt x="16245" y="17387"/>
                    <a:pt x="20258" y="16604"/>
                  </a:cubicBezTo>
                  <a:close/>
                  <a:moveTo>
                    <a:pt x="25216" y="43581"/>
                  </a:moveTo>
                  <a:cubicBezTo>
                    <a:pt x="28413" y="45081"/>
                    <a:pt x="30631" y="46940"/>
                    <a:pt x="30631" y="49876"/>
                  </a:cubicBezTo>
                  <a:cubicBezTo>
                    <a:pt x="30631" y="53073"/>
                    <a:pt x="28249" y="54769"/>
                    <a:pt x="25216" y="55454"/>
                  </a:cubicBezTo>
                  <a:lnTo>
                    <a:pt x="25216" y="43581"/>
                  </a:lnTo>
                  <a:close/>
                  <a:moveTo>
                    <a:pt x="22737" y="0"/>
                  </a:moveTo>
                  <a:cubicBezTo>
                    <a:pt x="20779" y="0"/>
                    <a:pt x="19344" y="1142"/>
                    <a:pt x="19344" y="2382"/>
                  </a:cubicBezTo>
                  <a:lnTo>
                    <a:pt x="19344" y="4861"/>
                  </a:lnTo>
                  <a:cubicBezTo>
                    <a:pt x="9950" y="6198"/>
                    <a:pt x="1599" y="11613"/>
                    <a:pt x="1599" y="22900"/>
                  </a:cubicBezTo>
                  <a:cubicBezTo>
                    <a:pt x="1599" y="34251"/>
                    <a:pt x="11189" y="38068"/>
                    <a:pt x="19344" y="41167"/>
                  </a:cubicBezTo>
                  <a:lnTo>
                    <a:pt x="19344" y="55552"/>
                  </a:lnTo>
                  <a:cubicBezTo>
                    <a:pt x="12788" y="54410"/>
                    <a:pt x="9787" y="49159"/>
                    <a:pt x="6035" y="49159"/>
                  </a:cubicBezTo>
                  <a:cubicBezTo>
                    <a:pt x="2675" y="49159"/>
                    <a:pt x="1" y="53595"/>
                    <a:pt x="1" y="56629"/>
                  </a:cubicBezTo>
                  <a:cubicBezTo>
                    <a:pt x="1" y="62304"/>
                    <a:pt x="8710" y="67817"/>
                    <a:pt x="19344" y="68176"/>
                  </a:cubicBezTo>
                  <a:lnTo>
                    <a:pt x="19344" y="70394"/>
                  </a:lnTo>
                  <a:cubicBezTo>
                    <a:pt x="19344" y="71634"/>
                    <a:pt x="20779" y="72775"/>
                    <a:pt x="22737" y="72775"/>
                  </a:cubicBezTo>
                  <a:cubicBezTo>
                    <a:pt x="24433" y="72775"/>
                    <a:pt x="26097" y="71634"/>
                    <a:pt x="26097" y="70394"/>
                  </a:cubicBezTo>
                  <a:lnTo>
                    <a:pt x="26097" y="67817"/>
                  </a:lnTo>
                  <a:cubicBezTo>
                    <a:pt x="36502" y="66121"/>
                    <a:pt x="43581" y="59467"/>
                    <a:pt x="43581" y="48474"/>
                  </a:cubicBezTo>
                  <a:cubicBezTo>
                    <a:pt x="43581" y="36469"/>
                    <a:pt x="34186" y="32294"/>
                    <a:pt x="26097" y="29293"/>
                  </a:cubicBezTo>
                  <a:lnTo>
                    <a:pt x="26097" y="16310"/>
                  </a:lnTo>
                  <a:cubicBezTo>
                    <a:pt x="31870" y="16767"/>
                    <a:pt x="33566" y="19605"/>
                    <a:pt x="36502" y="19605"/>
                  </a:cubicBezTo>
                  <a:cubicBezTo>
                    <a:pt x="40384" y="19605"/>
                    <a:pt x="41982" y="14712"/>
                    <a:pt x="41982" y="12331"/>
                  </a:cubicBezTo>
                  <a:cubicBezTo>
                    <a:pt x="41982" y="6198"/>
                    <a:pt x="31609" y="4796"/>
                    <a:pt x="26097" y="4600"/>
                  </a:cubicBezTo>
                  <a:lnTo>
                    <a:pt x="26097" y="2382"/>
                  </a:lnTo>
                  <a:cubicBezTo>
                    <a:pt x="26097" y="1142"/>
                    <a:pt x="24433" y="0"/>
                    <a:pt x="227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55"/>
            <p:cNvSpPr/>
            <p:nvPr/>
          </p:nvSpPr>
          <p:spPr>
            <a:xfrm>
              <a:off x="3800200" y="1849525"/>
              <a:ext cx="1201250" cy="305850"/>
            </a:xfrm>
            <a:custGeom>
              <a:avLst/>
              <a:gdLst/>
              <a:ahLst/>
              <a:cxnLst/>
              <a:rect l="l" t="t" r="r" b="b"/>
              <a:pathLst>
                <a:path w="48050" h="12234" extrusionOk="0">
                  <a:moveTo>
                    <a:pt x="1" y="1"/>
                  </a:moveTo>
                  <a:lnTo>
                    <a:pt x="1" y="12233"/>
                  </a:lnTo>
                  <a:lnTo>
                    <a:pt x="48050" y="12233"/>
                  </a:lnTo>
                  <a:cubicBezTo>
                    <a:pt x="43711" y="6231"/>
                    <a:pt x="40156" y="2023"/>
                    <a:pt x="383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55"/>
            <p:cNvSpPr/>
            <p:nvPr/>
          </p:nvSpPr>
          <p:spPr>
            <a:xfrm>
              <a:off x="3800200" y="2721300"/>
              <a:ext cx="542325" cy="1819400"/>
            </a:xfrm>
            <a:custGeom>
              <a:avLst/>
              <a:gdLst/>
              <a:ahLst/>
              <a:cxnLst/>
              <a:rect l="l" t="t" r="r" b="b"/>
              <a:pathLst>
                <a:path w="21693" h="72776" extrusionOk="0">
                  <a:moveTo>
                    <a:pt x="3328" y="43581"/>
                  </a:moveTo>
                  <a:cubicBezTo>
                    <a:pt x="6525" y="45081"/>
                    <a:pt x="8743" y="46940"/>
                    <a:pt x="8743" y="49876"/>
                  </a:cubicBezTo>
                  <a:cubicBezTo>
                    <a:pt x="8743" y="53073"/>
                    <a:pt x="6361" y="54769"/>
                    <a:pt x="3328" y="55487"/>
                  </a:cubicBezTo>
                  <a:lnTo>
                    <a:pt x="3328" y="43581"/>
                  </a:lnTo>
                  <a:close/>
                  <a:moveTo>
                    <a:pt x="849" y="0"/>
                  </a:moveTo>
                  <a:cubicBezTo>
                    <a:pt x="555" y="0"/>
                    <a:pt x="262" y="33"/>
                    <a:pt x="1" y="66"/>
                  </a:cubicBezTo>
                  <a:lnTo>
                    <a:pt x="1" y="72710"/>
                  </a:lnTo>
                  <a:cubicBezTo>
                    <a:pt x="262" y="72743"/>
                    <a:pt x="555" y="72775"/>
                    <a:pt x="849" y="72775"/>
                  </a:cubicBezTo>
                  <a:cubicBezTo>
                    <a:pt x="2545" y="72775"/>
                    <a:pt x="4209" y="71634"/>
                    <a:pt x="4209" y="70394"/>
                  </a:cubicBezTo>
                  <a:lnTo>
                    <a:pt x="4209" y="67817"/>
                  </a:lnTo>
                  <a:cubicBezTo>
                    <a:pt x="14614" y="66121"/>
                    <a:pt x="21693" y="59467"/>
                    <a:pt x="21693" y="48474"/>
                  </a:cubicBezTo>
                  <a:cubicBezTo>
                    <a:pt x="21693" y="36469"/>
                    <a:pt x="12298" y="32294"/>
                    <a:pt x="4209" y="29293"/>
                  </a:cubicBezTo>
                  <a:lnTo>
                    <a:pt x="4209" y="16310"/>
                  </a:lnTo>
                  <a:cubicBezTo>
                    <a:pt x="9982" y="16767"/>
                    <a:pt x="11678" y="19605"/>
                    <a:pt x="14614" y="19605"/>
                  </a:cubicBezTo>
                  <a:cubicBezTo>
                    <a:pt x="18496" y="19605"/>
                    <a:pt x="20094" y="14712"/>
                    <a:pt x="20094" y="12331"/>
                  </a:cubicBezTo>
                  <a:cubicBezTo>
                    <a:pt x="20094" y="6198"/>
                    <a:pt x="9721" y="4796"/>
                    <a:pt x="4209" y="4600"/>
                  </a:cubicBezTo>
                  <a:lnTo>
                    <a:pt x="4209" y="2382"/>
                  </a:lnTo>
                  <a:cubicBezTo>
                    <a:pt x="4209" y="1142"/>
                    <a:pt x="2545" y="0"/>
                    <a:pt x="8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24" name="Google Shape;1324;p55"/>
          <p:cNvGrpSpPr/>
          <p:nvPr/>
        </p:nvGrpSpPr>
        <p:grpSpPr>
          <a:xfrm>
            <a:off x="3663265" y="4063347"/>
            <a:ext cx="424843" cy="326931"/>
            <a:chOff x="1190625" y="839950"/>
            <a:chExt cx="5219200" cy="4016350"/>
          </a:xfrm>
        </p:grpSpPr>
        <p:sp>
          <p:nvSpPr>
            <p:cNvPr id="1325" name="Google Shape;1325;p55"/>
            <p:cNvSpPr/>
            <p:nvPr/>
          </p:nvSpPr>
          <p:spPr>
            <a:xfrm>
              <a:off x="3333750" y="839950"/>
              <a:ext cx="1442625" cy="937850"/>
            </a:xfrm>
            <a:custGeom>
              <a:avLst/>
              <a:gdLst/>
              <a:ahLst/>
              <a:cxnLst/>
              <a:rect l="l" t="t" r="r" b="b"/>
              <a:pathLst>
                <a:path w="57705" h="37514" extrusionOk="0">
                  <a:moveTo>
                    <a:pt x="6426" y="0"/>
                  </a:moveTo>
                  <a:cubicBezTo>
                    <a:pt x="4306" y="0"/>
                    <a:pt x="2349" y="1077"/>
                    <a:pt x="1240" y="2838"/>
                  </a:cubicBezTo>
                  <a:cubicBezTo>
                    <a:pt x="130" y="4632"/>
                    <a:pt x="0" y="6883"/>
                    <a:pt x="913" y="8775"/>
                  </a:cubicBezTo>
                  <a:lnTo>
                    <a:pt x="13146" y="34056"/>
                  </a:lnTo>
                  <a:cubicBezTo>
                    <a:pt x="14190" y="36143"/>
                    <a:pt x="16310" y="37513"/>
                    <a:pt x="18659" y="37513"/>
                  </a:cubicBezTo>
                  <a:lnTo>
                    <a:pt x="51278" y="37513"/>
                  </a:lnTo>
                  <a:cubicBezTo>
                    <a:pt x="53399" y="37513"/>
                    <a:pt x="55356" y="36404"/>
                    <a:pt x="56465" y="34643"/>
                  </a:cubicBezTo>
                  <a:cubicBezTo>
                    <a:pt x="57574" y="32849"/>
                    <a:pt x="57705" y="30598"/>
                    <a:pt x="56791" y="28706"/>
                  </a:cubicBezTo>
                  <a:lnTo>
                    <a:pt x="44559" y="3426"/>
                  </a:lnTo>
                  <a:cubicBezTo>
                    <a:pt x="43515" y="1338"/>
                    <a:pt x="41395" y="0"/>
                    <a:pt x="390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55"/>
            <p:cNvSpPr/>
            <p:nvPr/>
          </p:nvSpPr>
          <p:spPr>
            <a:xfrm>
              <a:off x="1190625" y="839950"/>
              <a:ext cx="5219200" cy="4016350"/>
            </a:xfrm>
            <a:custGeom>
              <a:avLst/>
              <a:gdLst/>
              <a:ahLst/>
              <a:cxnLst/>
              <a:rect l="l" t="t" r="r" b="b"/>
              <a:pathLst>
                <a:path w="208768" h="160654" extrusionOk="0">
                  <a:moveTo>
                    <a:pt x="6133" y="0"/>
                  </a:moveTo>
                  <a:cubicBezTo>
                    <a:pt x="2740" y="0"/>
                    <a:pt x="0" y="2708"/>
                    <a:pt x="0" y="6100"/>
                  </a:cubicBezTo>
                  <a:lnTo>
                    <a:pt x="0" y="154521"/>
                  </a:lnTo>
                  <a:cubicBezTo>
                    <a:pt x="0" y="157913"/>
                    <a:pt x="2740" y="160653"/>
                    <a:pt x="6133" y="160653"/>
                  </a:cubicBezTo>
                  <a:lnTo>
                    <a:pt x="202667" y="160653"/>
                  </a:lnTo>
                  <a:cubicBezTo>
                    <a:pt x="206027" y="160653"/>
                    <a:pt x="208767" y="157913"/>
                    <a:pt x="208767" y="154521"/>
                  </a:cubicBezTo>
                  <a:lnTo>
                    <a:pt x="208767" y="31381"/>
                  </a:lnTo>
                  <a:cubicBezTo>
                    <a:pt x="208767" y="27988"/>
                    <a:pt x="206027" y="25281"/>
                    <a:pt x="202667" y="25281"/>
                  </a:cubicBezTo>
                  <a:lnTo>
                    <a:pt x="108233" y="25281"/>
                  </a:lnTo>
                  <a:lnTo>
                    <a:pt x="97664" y="3426"/>
                  </a:lnTo>
                  <a:cubicBezTo>
                    <a:pt x="96620" y="1338"/>
                    <a:pt x="94500" y="0"/>
                    <a:pt x="921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55"/>
            <p:cNvSpPr/>
            <p:nvPr/>
          </p:nvSpPr>
          <p:spPr>
            <a:xfrm>
              <a:off x="2882775" y="839950"/>
              <a:ext cx="3527050" cy="4016350"/>
            </a:xfrm>
            <a:custGeom>
              <a:avLst/>
              <a:gdLst/>
              <a:ahLst/>
              <a:cxnLst/>
              <a:rect l="l" t="t" r="r" b="b"/>
              <a:pathLst>
                <a:path w="141082" h="160654" extrusionOk="0">
                  <a:moveTo>
                    <a:pt x="0" y="0"/>
                  </a:moveTo>
                  <a:lnTo>
                    <a:pt x="0" y="160653"/>
                  </a:lnTo>
                  <a:lnTo>
                    <a:pt x="134981" y="160653"/>
                  </a:lnTo>
                  <a:cubicBezTo>
                    <a:pt x="138341" y="160653"/>
                    <a:pt x="141081" y="157913"/>
                    <a:pt x="141081" y="154521"/>
                  </a:cubicBezTo>
                  <a:lnTo>
                    <a:pt x="141081" y="31381"/>
                  </a:lnTo>
                  <a:cubicBezTo>
                    <a:pt x="141081" y="27988"/>
                    <a:pt x="138341" y="25281"/>
                    <a:pt x="134981" y="25281"/>
                  </a:cubicBezTo>
                  <a:lnTo>
                    <a:pt x="40547" y="25281"/>
                  </a:lnTo>
                  <a:lnTo>
                    <a:pt x="29978" y="3426"/>
                  </a:lnTo>
                  <a:cubicBezTo>
                    <a:pt x="28934" y="1338"/>
                    <a:pt x="26814" y="0"/>
                    <a:pt x="244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55"/>
            <p:cNvSpPr/>
            <p:nvPr/>
          </p:nvSpPr>
          <p:spPr>
            <a:xfrm>
              <a:off x="2006100" y="2287450"/>
              <a:ext cx="1753350" cy="1753350"/>
            </a:xfrm>
            <a:custGeom>
              <a:avLst/>
              <a:gdLst/>
              <a:ahLst/>
              <a:cxnLst/>
              <a:rect l="l" t="t" r="r" b="b"/>
              <a:pathLst>
                <a:path w="70134" h="70134" extrusionOk="0">
                  <a:moveTo>
                    <a:pt x="6133" y="1"/>
                  </a:moveTo>
                  <a:cubicBezTo>
                    <a:pt x="2741" y="1"/>
                    <a:pt x="1" y="2708"/>
                    <a:pt x="1" y="6101"/>
                  </a:cubicBezTo>
                  <a:lnTo>
                    <a:pt x="1" y="64001"/>
                  </a:lnTo>
                  <a:cubicBezTo>
                    <a:pt x="1" y="67393"/>
                    <a:pt x="2741" y="70133"/>
                    <a:pt x="6133" y="70133"/>
                  </a:cubicBezTo>
                  <a:lnTo>
                    <a:pt x="64034" y="70133"/>
                  </a:lnTo>
                  <a:cubicBezTo>
                    <a:pt x="67394" y="70133"/>
                    <a:pt x="70134" y="67393"/>
                    <a:pt x="70134" y="64001"/>
                  </a:cubicBezTo>
                  <a:lnTo>
                    <a:pt x="70134" y="6101"/>
                  </a:lnTo>
                  <a:cubicBezTo>
                    <a:pt x="70134" y="2708"/>
                    <a:pt x="67394" y="1"/>
                    <a:pt x="640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55"/>
            <p:cNvSpPr/>
            <p:nvPr/>
          </p:nvSpPr>
          <p:spPr>
            <a:xfrm>
              <a:off x="4065250" y="3520475"/>
              <a:ext cx="1529075" cy="305850"/>
            </a:xfrm>
            <a:custGeom>
              <a:avLst/>
              <a:gdLst/>
              <a:ahLst/>
              <a:cxnLst/>
              <a:rect l="l" t="t" r="r" b="b"/>
              <a:pathLst>
                <a:path w="61163" h="12234" extrusionOk="0">
                  <a:moveTo>
                    <a:pt x="6133" y="1"/>
                  </a:moveTo>
                  <a:cubicBezTo>
                    <a:pt x="2740" y="1"/>
                    <a:pt x="0" y="2741"/>
                    <a:pt x="0" y="6133"/>
                  </a:cubicBezTo>
                  <a:cubicBezTo>
                    <a:pt x="0" y="9493"/>
                    <a:pt x="2740" y="12233"/>
                    <a:pt x="6133" y="12233"/>
                  </a:cubicBezTo>
                  <a:lnTo>
                    <a:pt x="55062" y="12233"/>
                  </a:lnTo>
                  <a:cubicBezTo>
                    <a:pt x="58422" y="12233"/>
                    <a:pt x="61162" y="9493"/>
                    <a:pt x="61162" y="6133"/>
                  </a:cubicBezTo>
                  <a:cubicBezTo>
                    <a:pt x="61162" y="2741"/>
                    <a:pt x="58422" y="1"/>
                    <a:pt x="550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55"/>
            <p:cNvSpPr/>
            <p:nvPr/>
          </p:nvSpPr>
          <p:spPr>
            <a:xfrm>
              <a:off x="4065250" y="2501125"/>
              <a:ext cx="1529075" cy="305825"/>
            </a:xfrm>
            <a:custGeom>
              <a:avLst/>
              <a:gdLst/>
              <a:ahLst/>
              <a:cxnLst/>
              <a:rect l="l" t="t" r="r" b="b"/>
              <a:pathLst>
                <a:path w="61163" h="12233" extrusionOk="0">
                  <a:moveTo>
                    <a:pt x="6133" y="0"/>
                  </a:moveTo>
                  <a:cubicBezTo>
                    <a:pt x="2740" y="0"/>
                    <a:pt x="0" y="2740"/>
                    <a:pt x="0" y="6133"/>
                  </a:cubicBezTo>
                  <a:cubicBezTo>
                    <a:pt x="0" y="9493"/>
                    <a:pt x="2740" y="12233"/>
                    <a:pt x="6133" y="12233"/>
                  </a:cubicBezTo>
                  <a:lnTo>
                    <a:pt x="55062" y="12233"/>
                  </a:lnTo>
                  <a:cubicBezTo>
                    <a:pt x="58422" y="12233"/>
                    <a:pt x="61162" y="9493"/>
                    <a:pt x="61162" y="6133"/>
                  </a:cubicBezTo>
                  <a:cubicBezTo>
                    <a:pt x="61162" y="2740"/>
                    <a:pt x="58422" y="0"/>
                    <a:pt x="550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55"/>
            <p:cNvSpPr/>
            <p:nvPr/>
          </p:nvSpPr>
          <p:spPr>
            <a:xfrm>
              <a:off x="4065250" y="3010800"/>
              <a:ext cx="1529075" cy="305825"/>
            </a:xfrm>
            <a:custGeom>
              <a:avLst/>
              <a:gdLst/>
              <a:ahLst/>
              <a:cxnLst/>
              <a:rect l="l" t="t" r="r" b="b"/>
              <a:pathLst>
                <a:path w="61163" h="12233" extrusionOk="0">
                  <a:moveTo>
                    <a:pt x="6133" y="1"/>
                  </a:moveTo>
                  <a:cubicBezTo>
                    <a:pt x="2740" y="1"/>
                    <a:pt x="0" y="2741"/>
                    <a:pt x="0" y="6133"/>
                  </a:cubicBezTo>
                  <a:cubicBezTo>
                    <a:pt x="0" y="9493"/>
                    <a:pt x="2740" y="12233"/>
                    <a:pt x="6133" y="12233"/>
                  </a:cubicBezTo>
                  <a:lnTo>
                    <a:pt x="55062" y="12233"/>
                  </a:lnTo>
                  <a:cubicBezTo>
                    <a:pt x="58422" y="12233"/>
                    <a:pt x="61162" y="9493"/>
                    <a:pt x="61162" y="6133"/>
                  </a:cubicBezTo>
                  <a:cubicBezTo>
                    <a:pt x="61162" y="2741"/>
                    <a:pt x="58422" y="1"/>
                    <a:pt x="550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55"/>
            <p:cNvSpPr/>
            <p:nvPr/>
          </p:nvSpPr>
          <p:spPr>
            <a:xfrm>
              <a:off x="2882775" y="2287450"/>
              <a:ext cx="876675" cy="1753350"/>
            </a:xfrm>
            <a:custGeom>
              <a:avLst/>
              <a:gdLst/>
              <a:ahLst/>
              <a:cxnLst/>
              <a:rect l="l" t="t" r="r" b="b"/>
              <a:pathLst>
                <a:path w="35067" h="70134" extrusionOk="0">
                  <a:moveTo>
                    <a:pt x="0" y="1"/>
                  </a:moveTo>
                  <a:lnTo>
                    <a:pt x="0" y="70133"/>
                  </a:lnTo>
                  <a:lnTo>
                    <a:pt x="28967" y="70133"/>
                  </a:lnTo>
                  <a:cubicBezTo>
                    <a:pt x="32327" y="70133"/>
                    <a:pt x="35067" y="67393"/>
                    <a:pt x="35067" y="64001"/>
                  </a:cubicBezTo>
                  <a:lnTo>
                    <a:pt x="35067" y="6101"/>
                  </a:lnTo>
                  <a:cubicBezTo>
                    <a:pt x="35067" y="2708"/>
                    <a:pt x="32327" y="1"/>
                    <a:pt x="289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3" name="Google Shape;1333;p55"/>
          <p:cNvGrpSpPr/>
          <p:nvPr/>
        </p:nvGrpSpPr>
        <p:grpSpPr>
          <a:xfrm>
            <a:off x="7670892" y="1404106"/>
            <a:ext cx="426768" cy="369745"/>
            <a:chOff x="1166975" y="576550"/>
            <a:chExt cx="5242850" cy="4542325"/>
          </a:xfrm>
        </p:grpSpPr>
        <p:sp>
          <p:nvSpPr>
            <p:cNvPr id="1334" name="Google Shape;1334;p55"/>
            <p:cNvSpPr/>
            <p:nvPr/>
          </p:nvSpPr>
          <p:spPr>
            <a:xfrm>
              <a:off x="4069325" y="2445650"/>
              <a:ext cx="1493200" cy="1156400"/>
            </a:xfrm>
            <a:custGeom>
              <a:avLst/>
              <a:gdLst/>
              <a:ahLst/>
              <a:cxnLst/>
              <a:rect l="l" t="t" r="r" b="b"/>
              <a:pathLst>
                <a:path w="59728" h="46256" extrusionOk="0">
                  <a:moveTo>
                    <a:pt x="6133" y="1"/>
                  </a:moveTo>
                  <a:cubicBezTo>
                    <a:pt x="2740" y="1"/>
                    <a:pt x="0" y="2741"/>
                    <a:pt x="0" y="6134"/>
                  </a:cubicBezTo>
                  <a:lnTo>
                    <a:pt x="0" y="15234"/>
                  </a:lnTo>
                  <a:cubicBezTo>
                    <a:pt x="0" y="32327"/>
                    <a:pt x="13407" y="46256"/>
                    <a:pt x="29847" y="46256"/>
                  </a:cubicBezTo>
                  <a:cubicBezTo>
                    <a:pt x="46320" y="46256"/>
                    <a:pt x="59727" y="32327"/>
                    <a:pt x="59727" y="15234"/>
                  </a:cubicBezTo>
                  <a:lnTo>
                    <a:pt x="59727" y="6134"/>
                  </a:lnTo>
                  <a:cubicBezTo>
                    <a:pt x="59727" y="2741"/>
                    <a:pt x="56987" y="1"/>
                    <a:pt x="53595" y="1"/>
                  </a:cubicBezTo>
                  <a:cubicBezTo>
                    <a:pt x="50235" y="1"/>
                    <a:pt x="47495" y="2741"/>
                    <a:pt x="47495" y="6134"/>
                  </a:cubicBezTo>
                  <a:lnTo>
                    <a:pt x="47495" y="15234"/>
                  </a:lnTo>
                  <a:cubicBezTo>
                    <a:pt x="47495" y="25575"/>
                    <a:pt x="39568" y="34023"/>
                    <a:pt x="29847" y="34023"/>
                  </a:cubicBezTo>
                  <a:cubicBezTo>
                    <a:pt x="20159" y="34023"/>
                    <a:pt x="12233" y="25575"/>
                    <a:pt x="12233" y="15234"/>
                  </a:cubicBezTo>
                  <a:lnTo>
                    <a:pt x="12233" y="6134"/>
                  </a:lnTo>
                  <a:cubicBezTo>
                    <a:pt x="12233" y="2741"/>
                    <a:pt x="9493" y="1"/>
                    <a:pt x="61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55"/>
            <p:cNvSpPr/>
            <p:nvPr/>
          </p:nvSpPr>
          <p:spPr>
            <a:xfrm>
              <a:off x="4496625" y="2445550"/>
              <a:ext cx="492600" cy="673075"/>
            </a:xfrm>
            <a:custGeom>
              <a:avLst/>
              <a:gdLst/>
              <a:ahLst/>
              <a:cxnLst/>
              <a:rect l="l" t="t" r="r" b="b"/>
              <a:pathLst>
                <a:path w="19704" h="26923" extrusionOk="0">
                  <a:moveTo>
                    <a:pt x="6244" y="0"/>
                  </a:moveTo>
                  <a:cubicBezTo>
                    <a:pt x="6164" y="0"/>
                    <a:pt x="6084" y="2"/>
                    <a:pt x="6003" y="5"/>
                  </a:cubicBezTo>
                  <a:cubicBezTo>
                    <a:pt x="2611" y="135"/>
                    <a:pt x="1" y="3006"/>
                    <a:pt x="131" y="6366"/>
                  </a:cubicBezTo>
                  <a:cubicBezTo>
                    <a:pt x="197" y="7671"/>
                    <a:pt x="849" y="19153"/>
                    <a:pt x="9037" y="25612"/>
                  </a:cubicBezTo>
                  <a:cubicBezTo>
                    <a:pt x="10154" y="26494"/>
                    <a:pt x="11487" y="26922"/>
                    <a:pt x="12812" y="26922"/>
                  </a:cubicBezTo>
                  <a:cubicBezTo>
                    <a:pt x="14619" y="26922"/>
                    <a:pt x="16411" y="26125"/>
                    <a:pt x="17616" y="24600"/>
                  </a:cubicBezTo>
                  <a:cubicBezTo>
                    <a:pt x="19703" y="21958"/>
                    <a:pt x="19247" y="18109"/>
                    <a:pt x="16604" y="15989"/>
                  </a:cubicBezTo>
                  <a:cubicBezTo>
                    <a:pt x="13408" y="13477"/>
                    <a:pt x="12462" y="7834"/>
                    <a:pt x="12364" y="5844"/>
                  </a:cubicBezTo>
                  <a:cubicBezTo>
                    <a:pt x="12205" y="2565"/>
                    <a:pt x="9498" y="0"/>
                    <a:pt x="62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55"/>
            <p:cNvSpPr/>
            <p:nvPr/>
          </p:nvSpPr>
          <p:spPr>
            <a:xfrm>
              <a:off x="1292550" y="576550"/>
              <a:ext cx="1635900" cy="1390950"/>
            </a:xfrm>
            <a:custGeom>
              <a:avLst/>
              <a:gdLst/>
              <a:ahLst/>
              <a:cxnLst/>
              <a:rect l="l" t="t" r="r" b="b"/>
              <a:pathLst>
                <a:path w="65436" h="55638" extrusionOk="0">
                  <a:moveTo>
                    <a:pt x="22443" y="0"/>
                  </a:moveTo>
                  <a:cubicBezTo>
                    <a:pt x="10080" y="0"/>
                    <a:pt x="0" y="10080"/>
                    <a:pt x="0" y="22443"/>
                  </a:cubicBezTo>
                  <a:cubicBezTo>
                    <a:pt x="0" y="34806"/>
                    <a:pt x="10080" y="44853"/>
                    <a:pt x="22443" y="44853"/>
                  </a:cubicBezTo>
                  <a:cubicBezTo>
                    <a:pt x="26162" y="44853"/>
                    <a:pt x="29782" y="43939"/>
                    <a:pt x="32979" y="42243"/>
                  </a:cubicBezTo>
                  <a:cubicBezTo>
                    <a:pt x="34480" y="45114"/>
                    <a:pt x="36045" y="48376"/>
                    <a:pt x="37611" y="51996"/>
                  </a:cubicBezTo>
                  <a:cubicBezTo>
                    <a:pt x="38657" y="54355"/>
                    <a:pt x="40923" y="55638"/>
                    <a:pt x="43226" y="55638"/>
                  </a:cubicBezTo>
                  <a:cubicBezTo>
                    <a:pt x="44872" y="55638"/>
                    <a:pt x="46537" y="54982"/>
                    <a:pt x="47789" y="53595"/>
                  </a:cubicBezTo>
                  <a:lnTo>
                    <a:pt x="63348" y="36176"/>
                  </a:lnTo>
                  <a:cubicBezTo>
                    <a:pt x="65436" y="33827"/>
                    <a:pt x="65436" y="30337"/>
                    <a:pt x="63348" y="28021"/>
                  </a:cubicBezTo>
                  <a:cubicBezTo>
                    <a:pt x="41754" y="3849"/>
                    <a:pt x="30043" y="620"/>
                    <a:pt x="26129" y="326"/>
                  </a:cubicBezTo>
                  <a:cubicBezTo>
                    <a:pt x="24889" y="131"/>
                    <a:pt x="23650" y="0"/>
                    <a:pt x="224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55"/>
            <p:cNvSpPr/>
            <p:nvPr/>
          </p:nvSpPr>
          <p:spPr>
            <a:xfrm>
              <a:off x="1166975" y="780425"/>
              <a:ext cx="5242850" cy="4338450"/>
            </a:xfrm>
            <a:custGeom>
              <a:avLst/>
              <a:gdLst/>
              <a:ahLst/>
              <a:cxnLst/>
              <a:rect l="l" t="t" r="r" b="b"/>
              <a:pathLst>
                <a:path w="209714" h="173538" extrusionOk="0">
                  <a:moveTo>
                    <a:pt x="79723" y="0"/>
                  </a:moveTo>
                  <a:cubicBezTo>
                    <a:pt x="77994" y="0"/>
                    <a:pt x="76331" y="750"/>
                    <a:pt x="75189" y="2055"/>
                  </a:cubicBezTo>
                  <a:cubicBezTo>
                    <a:pt x="55095" y="24530"/>
                    <a:pt x="46385" y="34251"/>
                    <a:pt x="38198" y="43417"/>
                  </a:cubicBezTo>
                  <a:cubicBezTo>
                    <a:pt x="19735" y="64066"/>
                    <a:pt x="12363" y="70655"/>
                    <a:pt x="6100" y="87226"/>
                  </a:cubicBezTo>
                  <a:cubicBezTo>
                    <a:pt x="1598" y="99197"/>
                    <a:pt x="0" y="111658"/>
                    <a:pt x="1501" y="123238"/>
                  </a:cubicBezTo>
                  <a:cubicBezTo>
                    <a:pt x="5284" y="152498"/>
                    <a:pt x="29064" y="173538"/>
                    <a:pt x="56139" y="173538"/>
                  </a:cubicBezTo>
                  <a:cubicBezTo>
                    <a:pt x="83050" y="173538"/>
                    <a:pt x="107417" y="153542"/>
                    <a:pt x="111462" y="123695"/>
                  </a:cubicBezTo>
                  <a:lnTo>
                    <a:pt x="116388" y="87389"/>
                  </a:lnTo>
                  <a:lnTo>
                    <a:pt x="117562" y="78842"/>
                  </a:lnTo>
                  <a:lnTo>
                    <a:pt x="177844" y="78842"/>
                  </a:lnTo>
                  <a:cubicBezTo>
                    <a:pt x="181236" y="78842"/>
                    <a:pt x="183976" y="76102"/>
                    <a:pt x="183976" y="72743"/>
                  </a:cubicBezTo>
                  <a:lnTo>
                    <a:pt x="183976" y="52225"/>
                  </a:lnTo>
                  <a:lnTo>
                    <a:pt x="203613" y="52225"/>
                  </a:lnTo>
                  <a:cubicBezTo>
                    <a:pt x="206973" y="52225"/>
                    <a:pt x="209713" y="49485"/>
                    <a:pt x="209713" y="46092"/>
                  </a:cubicBezTo>
                  <a:lnTo>
                    <a:pt x="209713" y="6133"/>
                  </a:lnTo>
                  <a:cubicBezTo>
                    <a:pt x="209713" y="2740"/>
                    <a:pt x="206973" y="0"/>
                    <a:pt x="2036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55"/>
            <p:cNvSpPr/>
            <p:nvPr/>
          </p:nvSpPr>
          <p:spPr>
            <a:xfrm>
              <a:off x="1953100" y="1766350"/>
              <a:ext cx="4456725" cy="3352525"/>
            </a:xfrm>
            <a:custGeom>
              <a:avLst/>
              <a:gdLst/>
              <a:ahLst/>
              <a:cxnLst/>
              <a:rect l="l" t="t" r="r" b="b"/>
              <a:pathLst>
                <a:path w="178269" h="134101" extrusionOk="0">
                  <a:moveTo>
                    <a:pt x="75711" y="1"/>
                  </a:moveTo>
                  <a:cubicBezTo>
                    <a:pt x="64555" y="1"/>
                    <a:pt x="54443" y="6525"/>
                    <a:pt x="49876" y="16702"/>
                  </a:cubicBezTo>
                  <a:lnTo>
                    <a:pt x="1" y="127903"/>
                  </a:lnTo>
                  <a:cubicBezTo>
                    <a:pt x="7503" y="131883"/>
                    <a:pt x="15919" y="134101"/>
                    <a:pt x="24694" y="134101"/>
                  </a:cubicBezTo>
                  <a:cubicBezTo>
                    <a:pt x="51605" y="134101"/>
                    <a:pt x="75972" y="114105"/>
                    <a:pt x="80017" y="84258"/>
                  </a:cubicBezTo>
                  <a:lnTo>
                    <a:pt x="84943" y="47952"/>
                  </a:lnTo>
                  <a:lnTo>
                    <a:pt x="86117" y="39405"/>
                  </a:lnTo>
                  <a:lnTo>
                    <a:pt x="146399" y="39405"/>
                  </a:lnTo>
                  <a:cubicBezTo>
                    <a:pt x="149791" y="39405"/>
                    <a:pt x="152531" y="36665"/>
                    <a:pt x="152531" y="33306"/>
                  </a:cubicBezTo>
                  <a:lnTo>
                    <a:pt x="152531" y="12788"/>
                  </a:lnTo>
                  <a:lnTo>
                    <a:pt x="172168" y="12788"/>
                  </a:lnTo>
                  <a:cubicBezTo>
                    <a:pt x="175528" y="12788"/>
                    <a:pt x="178268" y="10048"/>
                    <a:pt x="178268" y="6655"/>
                  </a:cubicBezTo>
                  <a:lnTo>
                    <a:pt x="1782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55"/>
            <p:cNvSpPr/>
            <p:nvPr/>
          </p:nvSpPr>
          <p:spPr>
            <a:xfrm>
              <a:off x="3824675" y="1205300"/>
              <a:ext cx="1325200" cy="1121325"/>
            </a:xfrm>
            <a:custGeom>
              <a:avLst/>
              <a:gdLst/>
              <a:ahLst/>
              <a:cxnLst/>
              <a:rect l="l" t="t" r="r" b="b"/>
              <a:pathLst>
                <a:path w="53008" h="44853" extrusionOk="0">
                  <a:moveTo>
                    <a:pt x="6100" y="0"/>
                  </a:moveTo>
                  <a:cubicBezTo>
                    <a:pt x="2740" y="0"/>
                    <a:pt x="0" y="2740"/>
                    <a:pt x="0" y="6133"/>
                  </a:cubicBezTo>
                  <a:lnTo>
                    <a:pt x="0" y="38753"/>
                  </a:lnTo>
                  <a:cubicBezTo>
                    <a:pt x="0" y="42112"/>
                    <a:pt x="2740" y="44852"/>
                    <a:pt x="6100" y="44852"/>
                  </a:cubicBezTo>
                  <a:lnTo>
                    <a:pt x="46875" y="44852"/>
                  </a:lnTo>
                  <a:cubicBezTo>
                    <a:pt x="50267" y="44852"/>
                    <a:pt x="53007" y="42112"/>
                    <a:pt x="53007" y="38753"/>
                  </a:cubicBezTo>
                  <a:lnTo>
                    <a:pt x="53007" y="6133"/>
                  </a:lnTo>
                  <a:cubicBezTo>
                    <a:pt x="53007" y="2740"/>
                    <a:pt x="50267" y="0"/>
                    <a:pt x="468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55"/>
            <p:cNvSpPr/>
            <p:nvPr/>
          </p:nvSpPr>
          <p:spPr>
            <a:xfrm>
              <a:off x="3824675" y="1766350"/>
              <a:ext cx="1325200" cy="560275"/>
            </a:xfrm>
            <a:custGeom>
              <a:avLst/>
              <a:gdLst/>
              <a:ahLst/>
              <a:cxnLst/>
              <a:rect l="l" t="t" r="r" b="b"/>
              <a:pathLst>
                <a:path w="53008" h="22411" extrusionOk="0">
                  <a:moveTo>
                    <a:pt x="0" y="1"/>
                  </a:moveTo>
                  <a:lnTo>
                    <a:pt x="0" y="16311"/>
                  </a:lnTo>
                  <a:cubicBezTo>
                    <a:pt x="0" y="19670"/>
                    <a:pt x="2740" y="22410"/>
                    <a:pt x="6100" y="22410"/>
                  </a:cubicBezTo>
                  <a:lnTo>
                    <a:pt x="46875" y="22410"/>
                  </a:lnTo>
                  <a:cubicBezTo>
                    <a:pt x="50267" y="22410"/>
                    <a:pt x="53007" y="19670"/>
                    <a:pt x="53007" y="16311"/>
                  </a:cubicBezTo>
                  <a:lnTo>
                    <a:pt x="5300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55"/>
            <p:cNvSpPr/>
            <p:nvPr/>
          </p:nvSpPr>
          <p:spPr>
            <a:xfrm>
              <a:off x="3824675" y="1613050"/>
              <a:ext cx="1325200" cy="305825"/>
            </a:xfrm>
            <a:custGeom>
              <a:avLst/>
              <a:gdLst/>
              <a:ahLst/>
              <a:cxnLst/>
              <a:rect l="l" t="t" r="r" b="b"/>
              <a:pathLst>
                <a:path w="53008" h="12233" extrusionOk="0">
                  <a:moveTo>
                    <a:pt x="0" y="0"/>
                  </a:moveTo>
                  <a:lnTo>
                    <a:pt x="0" y="12233"/>
                  </a:lnTo>
                  <a:lnTo>
                    <a:pt x="53007" y="12233"/>
                  </a:lnTo>
                  <a:lnTo>
                    <a:pt x="5300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55"/>
            <p:cNvSpPr/>
            <p:nvPr/>
          </p:nvSpPr>
          <p:spPr>
            <a:xfrm>
              <a:off x="1166975" y="1865850"/>
              <a:ext cx="2909700" cy="3253025"/>
            </a:xfrm>
            <a:custGeom>
              <a:avLst/>
              <a:gdLst/>
              <a:ahLst/>
              <a:cxnLst/>
              <a:rect l="l" t="t" r="r" b="b"/>
              <a:pathLst>
                <a:path w="116388" h="130121" extrusionOk="0">
                  <a:moveTo>
                    <a:pt x="38198" y="0"/>
                  </a:moveTo>
                  <a:cubicBezTo>
                    <a:pt x="19735" y="20649"/>
                    <a:pt x="12363" y="27238"/>
                    <a:pt x="6100" y="43809"/>
                  </a:cubicBezTo>
                  <a:cubicBezTo>
                    <a:pt x="1598" y="55780"/>
                    <a:pt x="0" y="68241"/>
                    <a:pt x="1501" y="79821"/>
                  </a:cubicBezTo>
                  <a:cubicBezTo>
                    <a:pt x="5284" y="109081"/>
                    <a:pt x="29064" y="130121"/>
                    <a:pt x="56139" y="130121"/>
                  </a:cubicBezTo>
                  <a:cubicBezTo>
                    <a:pt x="83050" y="130121"/>
                    <a:pt x="107417" y="110125"/>
                    <a:pt x="111462" y="80278"/>
                  </a:cubicBezTo>
                  <a:lnTo>
                    <a:pt x="116388" y="43972"/>
                  </a:lnTo>
                  <a:lnTo>
                    <a:pt x="116388" y="43972"/>
                  </a:lnTo>
                  <a:cubicBezTo>
                    <a:pt x="109589" y="45019"/>
                    <a:pt x="102383" y="45709"/>
                    <a:pt x="95182" y="45709"/>
                  </a:cubicBezTo>
                  <a:cubicBezTo>
                    <a:pt x="81307" y="45709"/>
                    <a:pt x="67451" y="43148"/>
                    <a:pt x="56563" y="35654"/>
                  </a:cubicBezTo>
                  <a:cubicBezTo>
                    <a:pt x="42830" y="26161"/>
                    <a:pt x="40351" y="13309"/>
                    <a:pt x="40253" y="12624"/>
                  </a:cubicBezTo>
                  <a:lnTo>
                    <a:pt x="3819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55"/>
            <p:cNvSpPr/>
            <p:nvPr/>
          </p:nvSpPr>
          <p:spPr>
            <a:xfrm>
              <a:off x="1953100" y="2905600"/>
              <a:ext cx="2123575" cy="2213275"/>
            </a:xfrm>
            <a:custGeom>
              <a:avLst/>
              <a:gdLst/>
              <a:ahLst/>
              <a:cxnLst/>
              <a:rect l="l" t="t" r="r" b="b"/>
              <a:pathLst>
                <a:path w="84943" h="88531" extrusionOk="0">
                  <a:moveTo>
                    <a:pt x="36926" y="1"/>
                  </a:moveTo>
                  <a:lnTo>
                    <a:pt x="1" y="82333"/>
                  </a:lnTo>
                  <a:cubicBezTo>
                    <a:pt x="7503" y="86313"/>
                    <a:pt x="15919" y="88531"/>
                    <a:pt x="24694" y="88531"/>
                  </a:cubicBezTo>
                  <a:cubicBezTo>
                    <a:pt x="51605" y="88531"/>
                    <a:pt x="75972" y="68535"/>
                    <a:pt x="80017" y="38688"/>
                  </a:cubicBezTo>
                  <a:lnTo>
                    <a:pt x="84943" y="2382"/>
                  </a:lnTo>
                  <a:lnTo>
                    <a:pt x="84943" y="2382"/>
                  </a:lnTo>
                  <a:cubicBezTo>
                    <a:pt x="78143" y="3439"/>
                    <a:pt x="70937" y="4133"/>
                    <a:pt x="63738" y="4133"/>
                  </a:cubicBezTo>
                  <a:cubicBezTo>
                    <a:pt x="54498" y="4133"/>
                    <a:pt x="45269" y="2989"/>
                    <a:pt x="369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55"/>
            <p:cNvSpPr/>
            <p:nvPr/>
          </p:nvSpPr>
          <p:spPr>
            <a:xfrm>
              <a:off x="3824675" y="1766350"/>
              <a:ext cx="1325200" cy="152525"/>
            </a:xfrm>
            <a:custGeom>
              <a:avLst/>
              <a:gdLst/>
              <a:ahLst/>
              <a:cxnLst/>
              <a:rect l="l" t="t" r="r" b="b"/>
              <a:pathLst>
                <a:path w="53008" h="6101" extrusionOk="0">
                  <a:moveTo>
                    <a:pt x="0" y="1"/>
                  </a:moveTo>
                  <a:lnTo>
                    <a:pt x="0" y="6101"/>
                  </a:lnTo>
                  <a:lnTo>
                    <a:pt x="53007" y="6101"/>
                  </a:lnTo>
                  <a:lnTo>
                    <a:pt x="5300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5" name="Google Shape;1345;p55"/>
          <p:cNvGrpSpPr/>
          <p:nvPr/>
        </p:nvGrpSpPr>
        <p:grpSpPr>
          <a:xfrm>
            <a:off x="7110041" y="1376558"/>
            <a:ext cx="323612" cy="424843"/>
            <a:chOff x="1812825" y="238125"/>
            <a:chExt cx="3975575" cy="5219200"/>
          </a:xfrm>
        </p:grpSpPr>
        <p:sp>
          <p:nvSpPr>
            <p:cNvPr id="1346" name="Google Shape;1346;p55"/>
            <p:cNvSpPr/>
            <p:nvPr/>
          </p:nvSpPr>
          <p:spPr>
            <a:xfrm>
              <a:off x="1812825" y="238125"/>
              <a:ext cx="3975575" cy="5219200"/>
            </a:xfrm>
            <a:custGeom>
              <a:avLst/>
              <a:gdLst/>
              <a:ahLst/>
              <a:cxnLst/>
              <a:rect l="l" t="t" r="r" b="b"/>
              <a:pathLst>
                <a:path w="159023" h="208768" extrusionOk="0">
                  <a:moveTo>
                    <a:pt x="6101" y="0"/>
                  </a:moveTo>
                  <a:cubicBezTo>
                    <a:pt x="2708" y="0"/>
                    <a:pt x="1" y="2740"/>
                    <a:pt x="1" y="6133"/>
                  </a:cubicBezTo>
                  <a:lnTo>
                    <a:pt x="1" y="202667"/>
                  </a:lnTo>
                  <a:cubicBezTo>
                    <a:pt x="1" y="206027"/>
                    <a:pt x="2708" y="208767"/>
                    <a:pt x="6101" y="208767"/>
                  </a:cubicBezTo>
                  <a:lnTo>
                    <a:pt x="140658" y="208767"/>
                  </a:lnTo>
                  <a:cubicBezTo>
                    <a:pt x="150770" y="208767"/>
                    <a:pt x="159023" y="200547"/>
                    <a:pt x="159023" y="190435"/>
                  </a:cubicBezTo>
                  <a:lnTo>
                    <a:pt x="159023" y="18365"/>
                  </a:lnTo>
                  <a:cubicBezTo>
                    <a:pt x="159023" y="8220"/>
                    <a:pt x="150770" y="0"/>
                    <a:pt x="1406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55"/>
            <p:cNvSpPr/>
            <p:nvPr/>
          </p:nvSpPr>
          <p:spPr>
            <a:xfrm>
              <a:off x="3800200" y="238125"/>
              <a:ext cx="1988200" cy="5219200"/>
            </a:xfrm>
            <a:custGeom>
              <a:avLst/>
              <a:gdLst/>
              <a:ahLst/>
              <a:cxnLst/>
              <a:rect l="l" t="t" r="r" b="b"/>
              <a:pathLst>
                <a:path w="79528" h="208768" extrusionOk="0">
                  <a:moveTo>
                    <a:pt x="1" y="0"/>
                  </a:moveTo>
                  <a:lnTo>
                    <a:pt x="1" y="208767"/>
                  </a:lnTo>
                  <a:lnTo>
                    <a:pt x="61163" y="208767"/>
                  </a:lnTo>
                  <a:cubicBezTo>
                    <a:pt x="71275" y="208767"/>
                    <a:pt x="79528" y="200547"/>
                    <a:pt x="79528" y="190435"/>
                  </a:cubicBezTo>
                  <a:lnTo>
                    <a:pt x="79528" y="18365"/>
                  </a:lnTo>
                  <a:cubicBezTo>
                    <a:pt x="79528" y="8220"/>
                    <a:pt x="71275" y="0"/>
                    <a:pt x="611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55"/>
            <p:cNvSpPr/>
            <p:nvPr/>
          </p:nvSpPr>
          <p:spPr>
            <a:xfrm>
              <a:off x="2526400" y="951675"/>
              <a:ext cx="2548450" cy="3792075"/>
            </a:xfrm>
            <a:custGeom>
              <a:avLst/>
              <a:gdLst/>
              <a:ahLst/>
              <a:cxnLst/>
              <a:rect l="l" t="t" r="r" b="b"/>
              <a:pathLst>
                <a:path w="101938" h="151683" extrusionOk="0">
                  <a:moveTo>
                    <a:pt x="18333" y="0"/>
                  </a:moveTo>
                  <a:cubicBezTo>
                    <a:pt x="14940" y="0"/>
                    <a:pt x="12233" y="2740"/>
                    <a:pt x="12233" y="6133"/>
                  </a:cubicBezTo>
                  <a:cubicBezTo>
                    <a:pt x="12233" y="9493"/>
                    <a:pt x="9460" y="12233"/>
                    <a:pt x="6100" y="12233"/>
                  </a:cubicBezTo>
                  <a:cubicBezTo>
                    <a:pt x="2708" y="12233"/>
                    <a:pt x="0" y="14973"/>
                    <a:pt x="0" y="18365"/>
                  </a:cubicBezTo>
                  <a:lnTo>
                    <a:pt x="0" y="133350"/>
                  </a:lnTo>
                  <a:cubicBezTo>
                    <a:pt x="0" y="136710"/>
                    <a:pt x="2708" y="139450"/>
                    <a:pt x="6100" y="139450"/>
                  </a:cubicBezTo>
                  <a:cubicBezTo>
                    <a:pt x="9460" y="139450"/>
                    <a:pt x="12233" y="142190"/>
                    <a:pt x="12233" y="145583"/>
                  </a:cubicBezTo>
                  <a:cubicBezTo>
                    <a:pt x="12233" y="148943"/>
                    <a:pt x="14940" y="151683"/>
                    <a:pt x="18333" y="151683"/>
                  </a:cubicBezTo>
                  <a:lnTo>
                    <a:pt x="83572" y="151683"/>
                  </a:lnTo>
                  <a:cubicBezTo>
                    <a:pt x="86965" y="151683"/>
                    <a:pt x="89705" y="148943"/>
                    <a:pt x="89705" y="145583"/>
                  </a:cubicBezTo>
                  <a:cubicBezTo>
                    <a:pt x="89705" y="142190"/>
                    <a:pt x="92445" y="139450"/>
                    <a:pt x="95805" y="139450"/>
                  </a:cubicBezTo>
                  <a:cubicBezTo>
                    <a:pt x="99197" y="139450"/>
                    <a:pt x="101937" y="136710"/>
                    <a:pt x="101937" y="133350"/>
                  </a:cubicBezTo>
                  <a:lnTo>
                    <a:pt x="101937" y="18365"/>
                  </a:lnTo>
                  <a:cubicBezTo>
                    <a:pt x="101937" y="14973"/>
                    <a:pt x="99197" y="12233"/>
                    <a:pt x="95805" y="12233"/>
                  </a:cubicBezTo>
                  <a:cubicBezTo>
                    <a:pt x="92445" y="12233"/>
                    <a:pt x="89705" y="9493"/>
                    <a:pt x="89705" y="6133"/>
                  </a:cubicBezTo>
                  <a:cubicBezTo>
                    <a:pt x="89705" y="2740"/>
                    <a:pt x="86965" y="0"/>
                    <a:pt x="835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55"/>
            <p:cNvSpPr/>
            <p:nvPr/>
          </p:nvSpPr>
          <p:spPr>
            <a:xfrm>
              <a:off x="3800200" y="951675"/>
              <a:ext cx="1274650" cy="3792075"/>
            </a:xfrm>
            <a:custGeom>
              <a:avLst/>
              <a:gdLst/>
              <a:ahLst/>
              <a:cxnLst/>
              <a:rect l="l" t="t" r="r" b="b"/>
              <a:pathLst>
                <a:path w="50986" h="151683" extrusionOk="0">
                  <a:moveTo>
                    <a:pt x="1" y="0"/>
                  </a:moveTo>
                  <a:lnTo>
                    <a:pt x="1" y="151683"/>
                  </a:lnTo>
                  <a:lnTo>
                    <a:pt x="32620" y="151683"/>
                  </a:lnTo>
                  <a:cubicBezTo>
                    <a:pt x="36013" y="151683"/>
                    <a:pt x="38753" y="148943"/>
                    <a:pt x="38753" y="145583"/>
                  </a:cubicBezTo>
                  <a:cubicBezTo>
                    <a:pt x="38753" y="142190"/>
                    <a:pt x="41493" y="139450"/>
                    <a:pt x="44853" y="139450"/>
                  </a:cubicBezTo>
                  <a:cubicBezTo>
                    <a:pt x="48245" y="139450"/>
                    <a:pt x="50985" y="136710"/>
                    <a:pt x="50985" y="133350"/>
                  </a:cubicBezTo>
                  <a:lnTo>
                    <a:pt x="50985" y="18365"/>
                  </a:lnTo>
                  <a:cubicBezTo>
                    <a:pt x="50985" y="14973"/>
                    <a:pt x="48245" y="12233"/>
                    <a:pt x="44853" y="12233"/>
                  </a:cubicBezTo>
                  <a:cubicBezTo>
                    <a:pt x="41493" y="12233"/>
                    <a:pt x="38753" y="9493"/>
                    <a:pt x="38753" y="6133"/>
                  </a:cubicBezTo>
                  <a:cubicBezTo>
                    <a:pt x="38753" y="2740"/>
                    <a:pt x="36013" y="0"/>
                    <a:pt x="326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55"/>
            <p:cNvSpPr/>
            <p:nvPr/>
          </p:nvSpPr>
          <p:spPr>
            <a:xfrm>
              <a:off x="3224450" y="2032400"/>
              <a:ext cx="1151525" cy="1120925"/>
            </a:xfrm>
            <a:custGeom>
              <a:avLst/>
              <a:gdLst/>
              <a:ahLst/>
              <a:cxnLst/>
              <a:rect l="l" t="t" r="r" b="b"/>
              <a:pathLst>
                <a:path w="46061" h="44837" extrusionOk="0">
                  <a:moveTo>
                    <a:pt x="23031" y="1"/>
                  </a:moveTo>
                  <a:cubicBezTo>
                    <a:pt x="21465" y="1"/>
                    <a:pt x="19899" y="596"/>
                    <a:pt x="18692" y="1787"/>
                  </a:cubicBezTo>
                  <a:lnTo>
                    <a:pt x="2382" y="18097"/>
                  </a:lnTo>
                  <a:cubicBezTo>
                    <a:pt x="1" y="20478"/>
                    <a:pt x="1" y="24360"/>
                    <a:pt x="2382" y="26741"/>
                  </a:cubicBezTo>
                  <a:lnTo>
                    <a:pt x="18692" y="43051"/>
                  </a:lnTo>
                  <a:cubicBezTo>
                    <a:pt x="19899" y="44242"/>
                    <a:pt x="21465" y="44837"/>
                    <a:pt x="23031" y="44837"/>
                  </a:cubicBezTo>
                  <a:cubicBezTo>
                    <a:pt x="24596" y="44837"/>
                    <a:pt x="26162" y="44242"/>
                    <a:pt x="27369" y="43051"/>
                  </a:cubicBezTo>
                  <a:lnTo>
                    <a:pt x="43679" y="26741"/>
                  </a:lnTo>
                  <a:cubicBezTo>
                    <a:pt x="46060" y="24360"/>
                    <a:pt x="46060" y="20478"/>
                    <a:pt x="43679" y="18097"/>
                  </a:cubicBezTo>
                  <a:lnTo>
                    <a:pt x="27369" y="1787"/>
                  </a:lnTo>
                  <a:cubicBezTo>
                    <a:pt x="26162" y="596"/>
                    <a:pt x="24596" y="1"/>
                    <a:pt x="230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55"/>
            <p:cNvSpPr/>
            <p:nvPr/>
          </p:nvSpPr>
          <p:spPr>
            <a:xfrm>
              <a:off x="3239950" y="3357375"/>
              <a:ext cx="1121350" cy="305850"/>
            </a:xfrm>
            <a:custGeom>
              <a:avLst/>
              <a:gdLst/>
              <a:ahLst/>
              <a:cxnLst/>
              <a:rect l="l" t="t" r="r" b="b"/>
              <a:pathLst>
                <a:path w="44854" h="12234" extrusionOk="0">
                  <a:moveTo>
                    <a:pt x="6101" y="1"/>
                  </a:moveTo>
                  <a:cubicBezTo>
                    <a:pt x="2708" y="1"/>
                    <a:pt x="1" y="2741"/>
                    <a:pt x="1" y="6134"/>
                  </a:cubicBezTo>
                  <a:cubicBezTo>
                    <a:pt x="1" y="9493"/>
                    <a:pt x="2708" y="12233"/>
                    <a:pt x="6101" y="12233"/>
                  </a:cubicBezTo>
                  <a:lnTo>
                    <a:pt x="38721" y="12233"/>
                  </a:lnTo>
                  <a:cubicBezTo>
                    <a:pt x="42113" y="12233"/>
                    <a:pt x="44853" y="9493"/>
                    <a:pt x="44853" y="6134"/>
                  </a:cubicBezTo>
                  <a:cubicBezTo>
                    <a:pt x="44853" y="2741"/>
                    <a:pt x="42113" y="1"/>
                    <a:pt x="387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55"/>
            <p:cNvSpPr/>
            <p:nvPr/>
          </p:nvSpPr>
          <p:spPr>
            <a:xfrm>
              <a:off x="3800200" y="2032200"/>
              <a:ext cx="575775" cy="1121350"/>
            </a:xfrm>
            <a:custGeom>
              <a:avLst/>
              <a:gdLst/>
              <a:ahLst/>
              <a:cxnLst/>
              <a:rect l="l" t="t" r="r" b="b"/>
              <a:pathLst>
                <a:path w="23031" h="44854" extrusionOk="0">
                  <a:moveTo>
                    <a:pt x="1" y="1"/>
                  </a:moveTo>
                  <a:lnTo>
                    <a:pt x="1" y="44853"/>
                  </a:lnTo>
                  <a:cubicBezTo>
                    <a:pt x="1566" y="44853"/>
                    <a:pt x="3132" y="44266"/>
                    <a:pt x="4339" y="43059"/>
                  </a:cubicBezTo>
                  <a:lnTo>
                    <a:pt x="20649" y="26749"/>
                  </a:lnTo>
                  <a:cubicBezTo>
                    <a:pt x="23030" y="24368"/>
                    <a:pt x="23030" y="20486"/>
                    <a:pt x="20649" y="18105"/>
                  </a:cubicBezTo>
                  <a:lnTo>
                    <a:pt x="4339" y="1795"/>
                  </a:lnTo>
                  <a:cubicBezTo>
                    <a:pt x="3132" y="588"/>
                    <a:pt x="1566" y="1"/>
                    <a:pt x="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55"/>
            <p:cNvSpPr/>
            <p:nvPr/>
          </p:nvSpPr>
          <p:spPr>
            <a:xfrm>
              <a:off x="3800200" y="3357375"/>
              <a:ext cx="561100" cy="305850"/>
            </a:xfrm>
            <a:custGeom>
              <a:avLst/>
              <a:gdLst/>
              <a:ahLst/>
              <a:cxnLst/>
              <a:rect l="l" t="t" r="r" b="b"/>
              <a:pathLst>
                <a:path w="22444" h="12234" extrusionOk="0">
                  <a:moveTo>
                    <a:pt x="1" y="1"/>
                  </a:moveTo>
                  <a:lnTo>
                    <a:pt x="1" y="12233"/>
                  </a:lnTo>
                  <a:lnTo>
                    <a:pt x="16311" y="12233"/>
                  </a:lnTo>
                  <a:cubicBezTo>
                    <a:pt x="19703" y="12233"/>
                    <a:pt x="22443" y="9493"/>
                    <a:pt x="22443" y="6134"/>
                  </a:cubicBezTo>
                  <a:cubicBezTo>
                    <a:pt x="22443" y="2741"/>
                    <a:pt x="19703" y="1"/>
                    <a:pt x="1631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4" name="Google Shape;1354;p55"/>
          <p:cNvGrpSpPr/>
          <p:nvPr/>
        </p:nvGrpSpPr>
        <p:grpSpPr>
          <a:xfrm>
            <a:off x="6439800" y="1418292"/>
            <a:ext cx="424843" cy="341355"/>
            <a:chOff x="1190625" y="750825"/>
            <a:chExt cx="5219200" cy="4193550"/>
          </a:xfrm>
        </p:grpSpPr>
        <p:sp>
          <p:nvSpPr>
            <p:cNvPr id="1355" name="Google Shape;1355;p55"/>
            <p:cNvSpPr/>
            <p:nvPr/>
          </p:nvSpPr>
          <p:spPr>
            <a:xfrm>
              <a:off x="1190625" y="750825"/>
              <a:ext cx="1992275" cy="3581925"/>
            </a:xfrm>
            <a:custGeom>
              <a:avLst/>
              <a:gdLst/>
              <a:ahLst/>
              <a:cxnLst/>
              <a:rect l="l" t="t" r="r" b="b"/>
              <a:pathLst>
                <a:path w="79691" h="143277" extrusionOk="0">
                  <a:moveTo>
                    <a:pt x="55525" y="1"/>
                  </a:moveTo>
                  <a:cubicBezTo>
                    <a:pt x="52612" y="1"/>
                    <a:pt x="49655" y="463"/>
                    <a:pt x="46744" y="1413"/>
                  </a:cubicBezTo>
                  <a:cubicBezTo>
                    <a:pt x="36110" y="4903"/>
                    <a:pt x="28803" y="13971"/>
                    <a:pt x="27694" y="25062"/>
                  </a:cubicBezTo>
                  <a:lnTo>
                    <a:pt x="19409" y="106579"/>
                  </a:lnTo>
                  <a:lnTo>
                    <a:pt x="18365" y="106579"/>
                  </a:lnTo>
                  <a:cubicBezTo>
                    <a:pt x="8220" y="106579"/>
                    <a:pt x="0" y="114832"/>
                    <a:pt x="0" y="124944"/>
                  </a:cubicBezTo>
                  <a:cubicBezTo>
                    <a:pt x="0" y="135056"/>
                    <a:pt x="8220" y="143276"/>
                    <a:pt x="18365" y="143276"/>
                  </a:cubicBezTo>
                  <a:lnTo>
                    <a:pt x="24922" y="143276"/>
                  </a:lnTo>
                  <a:cubicBezTo>
                    <a:pt x="26911" y="143276"/>
                    <a:pt x="28771" y="142330"/>
                    <a:pt x="29912" y="140699"/>
                  </a:cubicBezTo>
                  <a:cubicBezTo>
                    <a:pt x="31054" y="139068"/>
                    <a:pt x="31348" y="136981"/>
                    <a:pt x="30695" y="135121"/>
                  </a:cubicBezTo>
                  <a:cubicBezTo>
                    <a:pt x="29521" y="131859"/>
                    <a:pt x="28966" y="128434"/>
                    <a:pt x="28966" y="124944"/>
                  </a:cubicBezTo>
                  <a:cubicBezTo>
                    <a:pt x="28966" y="118126"/>
                    <a:pt x="30793" y="115354"/>
                    <a:pt x="31021" y="113331"/>
                  </a:cubicBezTo>
                  <a:lnTo>
                    <a:pt x="39861" y="26302"/>
                  </a:lnTo>
                  <a:cubicBezTo>
                    <a:pt x="40481" y="19973"/>
                    <a:pt x="44493" y="15015"/>
                    <a:pt x="50528" y="13058"/>
                  </a:cubicBezTo>
                  <a:cubicBezTo>
                    <a:pt x="52221" y="12500"/>
                    <a:pt x="53923" y="12227"/>
                    <a:pt x="55591" y="12227"/>
                  </a:cubicBezTo>
                  <a:cubicBezTo>
                    <a:pt x="59869" y="12227"/>
                    <a:pt x="63917" y="14025"/>
                    <a:pt x="66969" y="17429"/>
                  </a:cubicBezTo>
                  <a:lnTo>
                    <a:pt x="68339" y="18929"/>
                  </a:lnTo>
                  <a:cubicBezTo>
                    <a:pt x="69541" y="20271"/>
                    <a:pt x="71209" y="20952"/>
                    <a:pt x="72885" y="20952"/>
                  </a:cubicBezTo>
                  <a:cubicBezTo>
                    <a:pt x="74346" y="20952"/>
                    <a:pt x="75813" y="20434"/>
                    <a:pt x="76983" y="19386"/>
                  </a:cubicBezTo>
                  <a:cubicBezTo>
                    <a:pt x="79495" y="17135"/>
                    <a:pt x="79690" y="13254"/>
                    <a:pt x="77407" y="10742"/>
                  </a:cubicBezTo>
                  <a:lnTo>
                    <a:pt x="76037" y="9241"/>
                  </a:lnTo>
                  <a:cubicBezTo>
                    <a:pt x="70618" y="3230"/>
                    <a:pt x="63224" y="1"/>
                    <a:pt x="555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55"/>
            <p:cNvSpPr/>
            <p:nvPr/>
          </p:nvSpPr>
          <p:spPr>
            <a:xfrm>
              <a:off x="3369625" y="3313350"/>
              <a:ext cx="861175" cy="398875"/>
            </a:xfrm>
            <a:custGeom>
              <a:avLst/>
              <a:gdLst/>
              <a:ahLst/>
              <a:cxnLst/>
              <a:rect l="l" t="t" r="r" b="b"/>
              <a:pathLst>
                <a:path w="34447" h="15955" extrusionOk="0">
                  <a:moveTo>
                    <a:pt x="17224" y="1"/>
                  </a:moveTo>
                  <a:cubicBezTo>
                    <a:pt x="12037" y="1"/>
                    <a:pt x="6948" y="1827"/>
                    <a:pt x="2969" y="5122"/>
                  </a:cubicBezTo>
                  <a:cubicBezTo>
                    <a:pt x="359" y="7275"/>
                    <a:pt x="0" y="11124"/>
                    <a:pt x="2121" y="13733"/>
                  </a:cubicBezTo>
                  <a:cubicBezTo>
                    <a:pt x="3329" y="15199"/>
                    <a:pt x="5073" y="15954"/>
                    <a:pt x="6831" y="15954"/>
                  </a:cubicBezTo>
                  <a:cubicBezTo>
                    <a:pt x="8205" y="15954"/>
                    <a:pt x="9588" y="15493"/>
                    <a:pt x="10732" y="14549"/>
                  </a:cubicBezTo>
                  <a:cubicBezTo>
                    <a:pt x="12592" y="13048"/>
                    <a:pt x="14842" y="12233"/>
                    <a:pt x="17224" y="12233"/>
                  </a:cubicBezTo>
                  <a:cubicBezTo>
                    <a:pt x="19605" y="12233"/>
                    <a:pt x="21856" y="13048"/>
                    <a:pt x="23715" y="14549"/>
                  </a:cubicBezTo>
                  <a:cubicBezTo>
                    <a:pt x="24845" y="15493"/>
                    <a:pt x="26226" y="15954"/>
                    <a:pt x="27602" y="15954"/>
                  </a:cubicBezTo>
                  <a:cubicBezTo>
                    <a:pt x="29364" y="15954"/>
                    <a:pt x="31118" y="15199"/>
                    <a:pt x="32327" y="13733"/>
                  </a:cubicBezTo>
                  <a:cubicBezTo>
                    <a:pt x="34447" y="11124"/>
                    <a:pt x="34088" y="7275"/>
                    <a:pt x="31478" y="5122"/>
                  </a:cubicBezTo>
                  <a:cubicBezTo>
                    <a:pt x="27499" y="1827"/>
                    <a:pt x="22410" y="1"/>
                    <a:pt x="172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55"/>
            <p:cNvSpPr/>
            <p:nvPr/>
          </p:nvSpPr>
          <p:spPr>
            <a:xfrm>
              <a:off x="3800200" y="3313350"/>
              <a:ext cx="430600" cy="398875"/>
            </a:xfrm>
            <a:custGeom>
              <a:avLst/>
              <a:gdLst/>
              <a:ahLst/>
              <a:cxnLst/>
              <a:rect l="l" t="t" r="r" b="b"/>
              <a:pathLst>
                <a:path w="17224" h="15955" extrusionOk="0">
                  <a:moveTo>
                    <a:pt x="1" y="1"/>
                  </a:moveTo>
                  <a:lnTo>
                    <a:pt x="1" y="12233"/>
                  </a:lnTo>
                  <a:cubicBezTo>
                    <a:pt x="2382" y="12233"/>
                    <a:pt x="4633" y="13048"/>
                    <a:pt x="6492" y="14549"/>
                  </a:cubicBezTo>
                  <a:cubicBezTo>
                    <a:pt x="7622" y="15493"/>
                    <a:pt x="9003" y="15954"/>
                    <a:pt x="10379" y="15954"/>
                  </a:cubicBezTo>
                  <a:cubicBezTo>
                    <a:pt x="12141" y="15954"/>
                    <a:pt x="13895" y="15199"/>
                    <a:pt x="15104" y="13733"/>
                  </a:cubicBezTo>
                  <a:cubicBezTo>
                    <a:pt x="17224" y="11124"/>
                    <a:pt x="16865" y="7275"/>
                    <a:pt x="14255" y="5122"/>
                  </a:cubicBezTo>
                  <a:cubicBezTo>
                    <a:pt x="10276" y="1827"/>
                    <a:pt x="5187" y="1"/>
                    <a:pt x="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55"/>
            <p:cNvSpPr/>
            <p:nvPr/>
          </p:nvSpPr>
          <p:spPr>
            <a:xfrm>
              <a:off x="1761450" y="2956975"/>
              <a:ext cx="1834900" cy="1834900"/>
            </a:xfrm>
            <a:custGeom>
              <a:avLst/>
              <a:gdLst/>
              <a:ahLst/>
              <a:cxnLst/>
              <a:rect l="l" t="t" r="r" b="b"/>
              <a:pathLst>
                <a:path w="73396" h="73396" extrusionOk="0">
                  <a:moveTo>
                    <a:pt x="36698" y="1"/>
                  </a:moveTo>
                  <a:cubicBezTo>
                    <a:pt x="16572" y="1"/>
                    <a:pt x="1" y="16311"/>
                    <a:pt x="1" y="36698"/>
                  </a:cubicBezTo>
                  <a:cubicBezTo>
                    <a:pt x="1" y="57085"/>
                    <a:pt x="16572" y="73395"/>
                    <a:pt x="36698" y="73395"/>
                  </a:cubicBezTo>
                  <a:cubicBezTo>
                    <a:pt x="56923" y="73395"/>
                    <a:pt x="73396" y="56922"/>
                    <a:pt x="73396" y="36698"/>
                  </a:cubicBezTo>
                  <a:cubicBezTo>
                    <a:pt x="73396" y="16441"/>
                    <a:pt x="56923" y="1"/>
                    <a:pt x="366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55"/>
            <p:cNvSpPr/>
            <p:nvPr/>
          </p:nvSpPr>
          <p:spPr>
            <a:xfrm>
              <a:off x="1608950" y="2803675"/>
              <a:ext cx="2140725" cy="2140700"/>
            </a:xfrm>
            <a:custGeom>
              <a:avLst/>
              <a:gdLst/>
              <a:ahLst/>
              <a:cxnLst/>
              <a:rect l="l" t="t" r="r" b="b"/>
              <a:pathLst>
                <a:path w="85629" h="85628" extrusionOk="0">
                  <a:moveTo>
                    <a:pt x="42798" y="12233"/>
                  </a:moveTo>
                  <a:cubicBezTo>
                    <a:pt x="59663" y="12233"/>
                    <a:pt x="73396" y="25966"/>
                    <a:pt x="73396" y="42830"/>
                  </a:cubicBezTo>
                  <a:cubicBezTo>
                    <a:pt x="73396" y="59694"/>
                    <a:pt x="59663" y="73395"/>
                    <a:pt x="42798" y="73395"/>
                  </a:cubicBezTo>
                  <a:cubicBezTo>
                    <a:pt x="26032" y="73395"/>
                    <a:pt x="12233" y="59825"/>
                    <a:pt x="12233" y="42830"/>
                  </a:cubicBezTo>
                  <a:cubicBezTo>
                    <a:pt x="12233" y="25770"/>
                    <a:pt x="26097" y="12233"/>
                    <a:pt x="42798" y="12233"/>
                  </a:cubicBezTo>
                  <a:close/>
                  <a:moveTo>
                    <a:pt x="42798" y="0"/>
                  </a:moveTo>
                  <a:cubicBezTo>
                    <a:pt x="19312" y="0"/>
                    <a:pt x="1" y="19050"/>
                    <a:pt x="1" y="42830"/>
                  </a:cubicBezTo>
                  <a:cubicBezTo>
                    <a:pt x="1" y="66610"/>
                    <a:pt x="19312" y="85627"/>
                    <a:pt x="42798" y="85627"/>
                  </a:cubicBezTo>
                  <a:cubicBezTo>
                    <a:pt x="66415" y="85627"/>
                    <a:pt x="85628" y="66414"/>
                    <a:pt x="85628" y="42830"/>
                  </a:cubicBezTo>
                  <a:cubicBezTo>
                    <a:pt x="85628" y="19213"/>
                    <a:pt x="66415" y="0"/>
                    <a:pt x="427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55"/>
            <p:cNvSpPr/>
            <p:nvPr/>
          </p:nvSpPr>
          <p:spPr>
            <a:xfrm>
              <a:off x="4417525" y="750825"/>
              <a:ext cx="1992300" cy="3581925"/>
            </a:xfrm>
            <a:custGeom>
              <a:avLst/>
              <a:gdLst/>
              <a:ahLst/>
              <a:cxnLst/>
              <a:rect l="l" t="t" r="r" b="b"/>
              <a:pathLst>
                <a:path w="79692" h="143277" extrusionOk="0">
                  <a:moveTo>
                    <a:pt x="24166" y="1"/>
                  </a:moveTo>
                  <a:cubicBezTo>
                    <a:pt x="16467" y="1"/>
                    <a:pt x="9073" y="3230"/>
                    <a:pt x="3654" y="9241"/>
                  </a:cubicBezTo>
                  <a:lnTo>
                    <a:pt x="2284" y="10742"/>
                  </a:lnTo>
                  <a:cubicBezTo>
                    <a:pt x="1" y="13254"/>
                    <a:pt x="197" y="17135"/>
                    <a:pt x="2708" y="19386"/>
                  </a:cubicBezTo>
                  <a:cubicBezTo>
                    <a:pt x="3878" y="20434"/>
                    <a:pt x="5345" y="20952"/>
                    <a:pt x="6806" y="20952"/>
                  </a:cubicBezTo>
                  <a:cubicBezTo>
                    <a:pt x="8482" y="20952"/>
                    <a:pt x="10150" y="20271"/>
                    <a:pt x="11353" y="18929"/>
                  </a:cubicBezTo>
                  <a:lnTo>
                    <a:pt x="12723" y="17429"/>
                  </a:lnTo>
                  <a:cubicBezTo>
                    <a:pt x="15774" y="14025"/>
                    <a:pt x="19822" y="12227"/>
                    <a:pt x="24100" y="12227"/>
                  </a:cubicBezTo>
                  <a:cubicBezTo>
                    <a:pt x="25768" y="12227"/>
                    <a:pt x="27471" y="12500"/>
                    <a:pt x="29163" y="13058"/>
                  </a:cubicBezTo>
                  <a:cubicBezTo>
                    <a:pt x="35198" y="15015"/>
                    <a:pt x="39210" y="19973"/>
                    <a:pt x="39830" y="26302"/>
                  </a:cubicBezTo>
                  <a:lnTo>
                    <a:pt x="48670" y="113331"/>
                  </a:lnTo>
                  <a:cubicBezTo>
                    <a:pt x="48735" y="113821"/>
                    <a:pt x="48865" y="114375"/>
                    <a:pt x="48996" y="114734"/>
                  </a:cubicBezTo>
                  <a:cubicBezTo>
                    <a:pt x="50170" y="117996"/>
                    <a:pt x="50757" y="121421"/>
                    <a:pt x="50757" y="124944"/>
                  </a:cubicBezTo>
                  <a:cubicBezTo>
                    <a:pt x="50757" y="128434"/>
                    <a:pt x="50170" y="131859"/>
                    <a:pt x="48996" y="135121"/>
                  </a:cubicBezTo>
                  <a:cubicBezTo>
                    <a:pt x="48343" y="136981"/>
                    <a:pt x="48637" y="139068"/>
                    <a:pt x="49779" y="140699"/>
                  </a:cubicBezTo>
                  <a:cubicBezTo>
                    <a:pt x="50920" y="142330"/>
                    <a:pt x="52780" y="143276"/>
                    <a:pt x="54770" y="143276"/>
                  </a:cubicBezTo>
                  <a:lnTo>
                    <a:pt x="61359" y="143276"/>
                  </a:lnTo>
                  <a:cubicBezTo>
                    <a:pt x="71471" y="143276"/>
                    <a:pt x="79691" y="135056"/>
                    <a:pt x="79691" y="124944"/>
                  </a:cubicBezTo>
                  <a:cubicBezTo>
                    <a:pt x="79691" y="114832"/>
                    <a:pt x="71471" y="106579"/>
                    <a:pt x="61359" y="106579"/>
                  </a:cubicBezTo>
                  <a:lnTo>
                    <a:pt x="60282" y="106579"/>
                  </a:lnTo>
                  <a:lnTo>
                    <a:pt x="51997" y="25062"/>
                  </a:lnTo>
                  <a:cubicBezTo>
                    <a:pt x="50888" y="13971"/>
                    <a:pt x="43581" y="4903"/>
                    <a:pt x="32947" y="1413"/>
                  </a:cubicBezTo>
                  <a:cubicBezTo>
                    <a:pt x="30036" y="463"/>
                    <a:pt x="27079" y="1"/>
                    <a:pt x="2416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55"/>
            <p:cNvSpPr/>
            <p:nvPr/>
          </p:nvSpPr>
          <p:spPr>
            <a:xfrm>
              <a:off x="4004075" y="2956975"/>
              <a:ext cx="1834900" cy="1834900"/>
            </a:xfrm>
            <a:custGeom>
              <a:avLst/>
              <a:gdLst/>
              <a:ahLst/>
              <a:cxnLst/>
              <a:rect l="l" t="t" r="r" b="b"/>
              <a:pathLst>
                <a:path w="73396" h="73396" extrusionOk="0">
                  <a:moveTo>
                    <a:pt x="36698" y="1"/>
                  </a:moveTo>
                  <a:cubicBezTo>
                    <a:pt x="16474" y="1"/>
                    <a:pt x="1" y="16441"/>
                    <a:pt x="1" y="36698"/>
                  </a:cubicBezTo>
                  <a:cubicBezTo>
                    <a:pt x="1" y="56922"/>
                    <a:pt x="16474" y="73395"/>
                    <a:pt x="36698" y="73395"/>
                  </a:cubicBezTo>
                  <a:cubicBezTo>
                    <a:pt x="56824" y="73395"/>
                    <a:pt x="73395" y="57085"/>
                    <a:pt x="73395" y="36698"/>
                  </a:cubicBezTo>
                  <a:cubicBezTo>
                    <a:pt x="73395" y="16311"/>
                    <a:pt x="56824" y="1"/>
                    <a:pt x="366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55"/>
            <p:cNvSpPr/>
            <p:nvPr/>
          </p:nvSpPr>
          <p:spPr>
            <a:xfrm>
              <a:off x="3851575" y="2803675"/>
              <a:ext cx="2140700" cy="2140700"/>
            </a:xfrm>
            <a:custGeom>
              <a:avLst/>
              <a:gdLst/>
              <a:ahLst/>
              <a:cxnLst/>
              <a:rect l="l" t="t" r="r" b="b"/>
              <a:pathLst>
                <a:path w="85628" h="85628" extrusionOk="0">
                  <a:moveTo>
                    <a:pt x="42798" y="12233"/>
                  </a:moveTo>
                  <a:cubicBezTo>
                    <a:pt x="55748" y="12233"/>
                    <a:pt x="67328" y="20420"/>
                    <a:pt x="71634" y="32620"/>
                  </a:cubicBezTo>
                  <a:cubicBezTo>
                    <a:pt x="72808" y="35882"/>
                    <a:pt x="73395" y="39307"/>
                    <a:pt x="73395" y="42830"/>
                  </a:cubicBezTo>
                  <a:cubicBezTo>
                    <a:pt x="73395" y="59890"/>
                    <a:pt x="59499" y="73395"/>
                    <a:pt x="42798" y="73395"/>
                  </a:cubicBezTo>
                  <a:cubicBezTo>
                    <a:pt x="25933" y="73395"/>
                    <a:pt x="12233" y="59694"/>
                    <a:pt x="12233" y="42830"/>
                  </a:cubicBezTo>
                  <a:cubicBezTo>
                    <a:pt x="12233" y="25966"/>
                    <a:pt x="25933" y="12233"/>
                    <a:pt x="42798" y="12233"/>
                  </a:cubicBezTo>
                  <a:close/>
                  <a:moveTo>
                    <a:pt x="42798" y="0"/>
                  </a:moveTo>
                  <a:cubicBezTo>
                    <a:pt x="19181" y="0"/>
                    <a:pt x="1" y="19213"/>
                    <a:pt x="1" y="42830"/>
                  </a:cubicBezTo>
                  <a:cubicBezTo>
                    <a:pt x="1" y="66414"/>
                    <a:pt x="19181" y="85627"/>
                    <a:pt x="42798" y="85627"/>
                  </a:cubicBezTo>
                  <a:cubicBezTo>
                    <a:pt x="66284" y="85627"/>
                    <a:pt x="85628" y="66577"/>
                    <a:pt x="85628" y="42830"/>
                  </a:cubicBezTo>
                  <a:cubicBezTo>
                    <a:pt x="85628" y="19050"/>
                    <a:pt x="66284" y="0"/>
                    <a:pt x="427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3" name="Google Shape;1363;p55"/>
          <p:cNvGrpSpPr/>
          <p:nvPr/>
        </p:nvGrpSpPr>
        <p:grpSpPr>
          <a:xfrm>
            <a:off x="5783399" y="1376558"/>
            <a:ext cx="290421" cy="424843"/>
            <a:chOff x="2016700" y="238125"/>
            <a:chExt cx="3567825" cy="5219200"/>
          </a:xfrm>
        </p:grpSpPr>
        <p:sp>
          <p:nvSpPr>
            <p:cNvPr id="1364" name="Google Shape;1364;p55"/>
            <p:cNvSpPr/>
            <p:nvPr/>
          </p:nvSpPr>
          <p:spPr>
            <a:xfrm>
              <a:off x="2586750" y="238125"/>
              <a:ext cx="785350" cy="826100"/>
            </a:xfrm>
            <a:custGeom>
              <a:avLst/>
              <a:gdLst/>
              <a:ahLst/>
              <a:cxnLst/>
              <a:rect l="l" t="t" r="r" b="b"/>
              <a:pathLst>
                <a:path w="31414" h="33044" extrusionOk="0">
                  <a:moveTo>
                    <a:pt x="6100" y="0"/>
                  </a:moveTo>
                  <a:cubicBezTo>
                    <a:pt x="2740" y="0"/>
                    <a:pt x="0" y="2740"/>
                    <a:pt x="0" y="6133"/>
                  </a:cubicBezTo>
                  <a:lnTo>
                    <a:pt x="0" y="26911"/>
                  </a:lnTo>
                  <a:cubicBezTo>
                    <a:pt x="0" y="30304"/>
                    <a:pt x="2740" y="33044"/>
                    <a:pt x="6100" y="33044"/>
                  </a:cubicBezTo>
                  <a:cubicBezTo>
                    <a:pt x="9493" y="33044"/>
                    <a:pt x="12233" y="30304"/>
                    <a:pt x="12233" y="26911"/>
                  </a:cubicBezTo>
                  <a:lnTo>
                    <a:pt x="12233" y="12232"/>
                  </a:lnTo>
                  <a:lnTo>
                    <a:pt x="25313" y="12232"/>
                  </a:lnTo>
                  <a:cubicBezTo>
                    <a:pt x="28673" y="12232"/>
                    <a:pt x="31413" y="9492"/>
                    <a:pt x="31413" y="6133"/>
                  </a:cubicBezTo>
                  <a:cubicBezTo>
                    <a:pt x="31413" y="2740"/>
                    <a:pt x="28673" y="0"/>
                    <a:pt x="25313" y="0"/>
                  </a:cubicBezTo>
                  <a:close/>
                </a:path>
              </a:pathLst>
            </a:custGeom>
            <a:solidFill>
              <a:srgbClr val="6A61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55"/>
            <p:cNvSpPr/>
            <p:nvPr/>
          </p:nvSpPr>
          <p:spPr>
            <a:xfrm>
              <a:off x="2832200" y="2083575"/>
              <a:ext cx="1936825" cy="2354375"/>
            </a:xfrm>
            <a:custGeom>
              <a:avLst/>
              <a:gdLst/>
              <a:ahLst/>
              <a:cxnLst/>
              <a:rect l="l" t="t" r="r" b="b"/>
              <a:pathLst>
                <a:path w="77473" h="94175" extrusionOk="0">
                  <a:moveTo>
                    <a:pt x="6101" y="1"/>
                  </a:moveTo>
                  <a:cubicBezTo>
                    <a:pt x="2708" y="1"/>
                    <a:pt x="1" y="2708"/>
                    <a:pt x="1" y="6101"/>
                  </a:cubicBezTo>
                  <a:lnTo>
                    <a:pt x="1" y="88074"/>
                  </a:lnTo>
                  <a:cubicBezTo>
                    <a:pt x="1" y="91434"/>
                    <a:pt x="2708" y="94174"/>
                    <a:pt x="6101" y="94174"/>
                  </a:cubicBezTo>
                  <a:lnTo>
                    <a:pt x="71340" y="94174"/>
                  </a:lnTo>
                  <a:cubicBezTo>
                    <a:pt x="74733" y="94174"/>
                    <a:pt x="77473" y="91434"/>
                    <a:pt x="77473" y="88074"/>
                  </a:cubicBezTo>
                  <a:lnTo>
                    <a:pt x="77473" y="6101"/>
                  </a:lnTo>
                  <a:cubicBezTo>
                    <a:pt x="77473" y="2708"/>
                    <a:pt x="74733" y="1"/>
                    <a:pt x="71340" y="1"/>
                  </a:cubicBezTo>
                  <a:close/>
                </a:path>
              </a:pathLst>
            </a:custGeom>
            <a:solidFill>
              <a:srgbClr val="FFE4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55"/>
            <p:cNvSpPr/>
            <p:nvPr/>
          </p:nvSpPr>
          <p:spPr>
            <a:xfrm>
              <a:off x="3800200" y="2083575"/>
              <a:ext cx="968825" cy="2354375"/>
            </a:xfrm>
            <a:custGeom>
              <a:avLst/>
              <a:gdLst/>
              <a:ahLst/>
              <a:cxnLst/>
              <a:rect l="l" t="t" r="r" b="b"/>
              <a:pathLst>
                <a:path w="38753" h="94175" extrusionOk="0">
                  <a:moveTo>
                    <a:pt x="1" y="1"/>
                  </a:moveTo>
                  <a:lnTo>
                    <a:pt x="1" y="94174"/>
                  </a:lnTo>
                  <a:lnTo>
                    <a:pt x="32620" y="94174"/>
                  </a:lnTo>
                  <a:cubicBezTo>
                    <a:pt x="36013" y="94174"/>
                    <a:pt x="38753" y="91434"/>
                    <a:pt x="38753" y="88074"/>
                  </a:cubicBezTo>
                  <a:lnTo>
                    <a:pt x="38753" y="6101"/>
                  </a:lnTo>
                  <a:cubicBezTo>
                    <a:pt x="38753" y="2708"/>
                    <a:pt x="36013" y="1"/>
                    <a:pt x="32620" y="1"/>
                  </a:cubicBezTo>
                  <a:close/>
                </a:path>
              </a:pathLst>
            </a:custGeom>
            <a:solidFill>
              <a:srgbClr val="FFD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55"/>
            <p:cNvSpPr/>
            <p:nvPr/>
          </p:nvSpPr>
          <p:spPr>
            <a:xfrm>
              <a:off x="3392450" y="2695200"/>
              <a:ext cx="305850" cy="1131125"/>
            </a:xfrm>
            <a:custGeom>
              <a:avLst/>
              <a:gdLst/>
              <a:ahLst/>
              <a:cxnLst/>
              <a:rect l="l" t="t" r="r" b="b"/>
              <a:pathLst>
                <a:path w="12234" h="45245" extrusionOk="0">
                  <a:moveTo>
                    <a:pt x="6133" y="1"/>
                  </a:moveTo>
                  <a:cubicBezTo>
                    <a:pt x="2741" y="1"/>
                    <a:pt x="1" y="2708"/>
                    <a:pt x="1" y="6101"/>
                  </a:cubicBezTo>
                  <a:lnTo>
                    <a:pt x="1" y="39144"/>
                  </a:lnTo>
                  <a:cubicBezTo>
                    <a:pt x="1" y="42504"/>
                    <a:pt x="2741" y="45244"/>
                    <a:pt x="6133" y="45244"/>
                  </a:cubicBezTo>
                  <a:cubicBezTo>
                    <a:pt x="9493" y="45244"/>
                    <a:pt x="12233" y="42504"/>
                    <a:pt x="12233" y="39144"/>
                  </a:cubicBezTo>
                  <a:lnTo>
                    <a:pt x="12233" y="6101"/>
                  </a:lnTo>
                  <a:cubicBezTo>
                    <a:pt x="12233" y="2708"/>
                    <a:pt x="9493" y="1"/>
                    <a:pt x="6133" y="1"/>
                  </a:cubicBezTo>
                  <a:close/>
                </a:path>
              </a:pathLst>
            </a:custGeom>
            <a:solidFill>
              <a:srgbClr val="FFD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55"/>
            <p:cNvSpPr/>
            <p:nvPr/>
          </p:nvSpPr>
          <p:spPr>
            <a:xfrm>
              <a:off x="2424450" y="1573900"/>
              <a:ext cx="2752325" cy="815525"/>
            </a:xfrm>
            <a:custGeom>
              <a:avLst/>
              <a:gdLst/>
              <a:ahLst/>
              <a:cxnLst/>
              <a:rect l="l" t="t" r="r" b="b"/>
              <a:pathLst>
                <a:path w="110093" h="32621" extrusionOk="0">
                  <a:moveTo>
                    <a:pt x="6101" y="0"/>
                  </a:moveTo>
                  <a:cubicBezTo>
                    <a:pt x="2708" y="0"/>
                    <a:pt x="1" y="2708"/>
                    <a:pt x="1" y="6100"/>
                  </a:cubicBezTo>
                  <a:lnTo>
                    <a:pt x="1" y="26488"/>
                  </a:lnTo>
                  <a:cubicBezTo>
                    <a:pt x="1" y="29880"/>
                    <a:pt x="2708" y="32620"/>
                    <a:pt x="6101" y="32620"/>
                  </a:cubicBezTo>
                  <a:lnTo>
                    <a:pt x="103960" y="32620"/>
                  </a:lnTo>
                  <a:cubicBezTo>
                    <a:pt x="107353" y="32620"/>
                    <a:pt x="110093" y="29880"/>
                    <a:pt x="110093" y="26488"/>
                  </a:cubicBezTo>
                  <a:lnTo>
                    <a:pt x="110093" y="6100"/>
                  </a:lnTo>
                  <a:cubicBezTo>
                    <a:pt x="110093" y="2708"/>
                    <a:pt x="107353" y="0"/>
                    <a:pt x="103960" y="0"/>
                  </a:cubicBezTo>
                  <a:close/>
                </a:path>
              </a:pathLst>
            </a:custGeom>
            <a:solidFill>
              <a:srgbClr val="FF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55"/>
            <p:cNvSpPr/>
            <p:nvPr/>
          </p:nvSpPr>
          <p:spPr>
            <a:xfrm>
              <a:off x="3800200" y="1573900"/>
              <a:ext cx="1376575" cy="815525"/>
            </a:xfrm>
            <a:custGeom>
              <a:avLst/>
              <a:gdLst/>
              <a:ahLst/>
              <a:cxnLst/>
              <a:rect l="l" t="t" r="r" b="b"/>
              <a:pathLst>
                <a:path w="55063" h="32621" extrusionOk="0">
                  <a:moveTo>
                    <a:pt x="1" y="0"/>
                  </a:moveTo>
                  <a:lnTo>
                    <a:pt x="1" y="32620"/>
                  </a:lnTo>
                  <a:lnTo>
                    <a:pt x="48930" y="32620"/>
                  </a:lnTo>
                  <a:cubicBezTo>
                    <a:pt x="52323" y="32620"/>
                    <a:pt x="55063" y="29880"/>
                    <a:pt x="55063" y="26488"/>
                  </a:cubicBezTo>
                  <a:lnTo>
                    <a:pt x="55063" y="6100"/>
                  </a:lnTo>
                  <a:cubicBezTo>
                    <a:pt x="55063" y="2708"/>
                    <a:pt x="52323" y="0"/>
                    <a:pt x="48930" y="0"/>
                  </a:cubicBezTo>
                  <a:close/>
                </a:path>
              </a:pathLst>
            </a:custGeom>
            <a:solidFill>
              <a:srgbClr val="E47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55"/>
            <p:cNvSpPr/>
            <p:nvPr/>
          </p:nvSpPr>
          <p:spPr>
            <a:xfrm>
              <a:off x="2016700" y="758400"/>
              <a:ext cx="3567825" cy="1121325"/>
            </a:xfrm>
            <a:custGeom>
              <a:avLst/>
              <a:gdLst/>
              <a:ahLst/>
              <a:cxnLst/>
              <a:rect l="l" t="t" r="r" b="b"/>
              <a:pathLst>
                <a:path w="142713" h="44853" extrusionOk="0">
                  <a:moveTo>
                    <a:pt x="6101" y="0"/>
                  </a:moveTo>
                  <a:cubicBezTo>
                    <a:pt x="2708" y="0"/>
                    <a:pt x="1" y="2708"/>
                    <a:pt x="1" y="6100"/>
                  </a:cubicBezTo>
                  <a:lnTo>
                    <a:pt x="1" y="38720"/>
                  </a:lnTo>
                  <a:cubicBezTo>
                    <a:pt x="1" y="42113"/>
                    <a:pt x="2708" y="44853"/>
                    <a:pt x="6101" y="44853"/>
                  </a:cubicBezTo>
                  <a:lnTo>
                    <a:pt x="136580" y="44853"/>
                  </a:lnTo>
                  <a:cubicBezTo>
                    <a:pt x="139973" y="44853"/>
                    <a:pt x="142713" y="42113"/>
                    <a:pt x="142713" y="38720"/>
                  </a:cubicBezTo>
                  <a:lnTo>
                    <a:pt x="142713" y="6100"/>
                  </a:lnTo>
                  <a:cubicBezTo>
                    <a:pt x="142713" y="2708"/>
                    <a:pt x="139973" y="0"/>
                    <a:pt x="136580" y="0"/>
                  </a:cubicBezTo>
                  <a:close/>
                </a:path>
              </a:pathLst>
            </a:custGeom>
            <a:solidFill>
              <a:srgbClr val="FF9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55"/>
            <p:cNvSpPr/>
            <p:nvPr/>
          </p:nvSpPr>
          <p:spPr>
            <a:xfrm>
              <a:off x="2016700" y="4132100"/>
              <a:ext cx="3567825" cy="1325225"/>
            </a:xfrm>
            <a:custGeom>
              <a:avLst/>
              <a:gdLst/>
              <a:ahLst/>
              <a:cxnLst/>
              <a:rect l="l" t="t" r="r" b="b"/>
              <a:pathLst>
                <a:path w="142713" h="53009" extrusionOk="0">
                  <a:moveTo>
                    <a:pt x="22411" y="1"/>
                  </a:moveTo>
                  <a:cubicBezTo>
                    <a:pt x="19018" y="1"/>
                    <a:pt x="16311" y="2741"/>
                    <a:pt x="16311" y="6133"/>
                  </a:cubicBezTo>
                  <a:lnTo>
                    <a:pt x="16311" y="16311"/>
                  </a:lnTo>
                  <a:lnTo>
                    <a:pt x="6101" y="16311"/>
                  </a:lnTo>
                  <a:cubicBezTo>
                    <a:pt x="2708" y="16311"/>
                    <a:pt x="1" y="19051"/>
                    <a:pt x="1" y="22443"/>
                  </a:cubicBezTo>
                  <a:lnTo>
                    <a:pt x="1" y="46908"/>
                  </a:lnTo>
                  <a:cubicBezTo>
                    <a:pt x="1" y="50268"/>
                    <a:pt x="2708" y="53008"/>
                    <a:pt x="6101" y="53008"/>
                  </a:cubicBezTo>
                  <a:lnTo>
                    <a:pt x="136580" y="53008"/>
                  </a:lnTo>
                  <a:cubicBezTo>
                    <a:pt x="139973" y="53008"/>
                    <a:pt x="142713" y="50268"/>
                    <a:pt x="142713" y="46908"/>
                  </a:cubicBezTo>
                  <a:lnTo>
                    <a:pt x="142713" y="22443"/>
                  </a:lnTo>
                  <a:cubicBezTo>
                    <a:pt x="142713" y="19051"/>
                    <a:pt x="139973" y="16311"/>
                    <a:pt x="136580" y="16311"/>
                  </a:cubicBezTo>
                  <a:lnTo>
                    <a:pt x="126403" y="16311"/>
                  </a:lnTo>
                  <a:lnTo>
                    <a:pt x="126403" y="6133"/>
                  </a:lnTo>
                  <a:cubicBezTo>
                    <a:pt x="126403" y="2741"/>
                    <a:pt x="123663" y="1"/>
                    <a:pt x="120270" y="1"/>
                  </a:cubicBezTo>
                  <a:close/>
                </a:path>
              </a:pathLst>
            </a:custGeom>
            <a:solidFill>
              <a:srgbClr val="FF9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55"/>
            <p:cNvSpPr/>
            <p:nvPr/>
          </p:nvSpPr>
          <p:spPr>
            <a:xfrm>
              <a:off x="3800200" y="4132100"/>
              <a:ext cx="1784325" cy="1325225"/>
            </a:xfrm>
            <a:custGeom>
              <a:avLst/>
              <a:gdLst/>
              <a:ahLst/>
              <a:cxnLst/>
              <a:rect l="l" t="t" r="r" b="b"/>
              <a:pathLst>
                <a:path w="71373" h="53009" extrusionOk="0">
                  <a:moveTo>
                    <a:pt x="1" y="1"/>
                  </a:moveTo>
                  <a:lnTo>
                    <a:pt x="1" y="53008"/>
                  </a:lnTo>
                  <a:lnTo>
                    <a:pt x="65240" y="53008"/>
                  </a:lnTo>
                  <a:cubicBezTo>
                    <a:pt x="68633" y="53008"/>
                    <a:pt x="71373" y="50268"/>
                    <a:pt x="71373" y="46908"/>
                  </a:cubicBezTo>
                  <a:lnTo>
                    <a:pt x="71373" y="22443"/>
                  </a:lnTo>
                  <a:cubicBezTo>
                    <a:pt x="71373" y="19051"/>
                    <a:pt x="68633" y="16311"/>
                    <a:pt x="65240" y="16311"/>
                  </a:cubicBezTo>
                  <a:lnTo>
                    <a:pt x="55063" y="16311"/>
                  </a:lnTo>
                  <a:lnTo>
                    <a:pt x="55063" y="6133"/>
                  </a:lnTo>
                  <a:cubicBezTo>
                    <a:pt x="55063" y="2741"/>
                    <a:pt x="52323" y="1"/>
                    <a:pt x="48930" y="1"/>
                  </a:cubicBezTo>
                  <a:close/>
                </a:path>
              </a:pathLst>
            </a:custGeom>
            <a:solidFill>
              <a:srgbClr val="FF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55"/>
            <p:cNvSpPr/>
            <p:nvPr/>
          </p:nvSpPr>
          <p:spPr>
            <a:xfrm>
              <a:off x="3902150" y="2695200"/>
              <a:ext cx="305825" cy="1131125"/>
            </a:xfrm>
            <a:custGeom>
              <a:avLst/>
              <a:gdLst/>
              <a:ahLst/>
              <a:cxnLst/>
              <a:rect l="l" t="t" r="r" b="b"/>
              <a:pathLst>
                <a:path w="12233" h="45245" extrusionOk="0">
                  <a:moveTo>
                    <a:pt x="6133" y="1"/>
                  </a:moveTo>
                  <a:cubicBezTo>
                    <a:pt x="2740" y="1"/>
                    <a:pt x="0" y="2708"/>
                    <a:pt x="0" y="6101"/>
                  </a:cubicBezTo>
                  <a:lnTo>
                    <a:pt x="0" y="39144"/>
                  </a:lnTo>
                  <a:cubicBezTo>
                    <a:pt x="0" y="42504"/>
                    <a:pt x="2740" y="45244"/>
                    <a:pt x="6133" y="45244"/>
                  </a:cubicBezTo>
                  <a:cubicBezTo>
                    <a:pt x="9492" y="45244"/>
                    <a:pt x="12233" y="42504"/>
                    <a:pt x="12233" y="39144"/>
                  </a:cubicBezTo>
                  <a:lnTo>
                    <a:pt x="12233" y="6101"/>
                  </a:lnTo>
                  <a:cubicBezTo>
                    <a:pt x="12233" y="2708"/>
                    <a:pt x="9492" y="1"/>
                    <a:pt x="61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55"/>
            <p:cNvSpPr/>
            <p:nvPr/>
          </p:nvSpPr>
          <p:spPr>
            <a:xfrm>
              <a:off x="3800200" y="758400"/>
              <a:ext cx="1784325" cy="1121325"/>
            </a:xfrm>
            <a:custGeom>
              <a:avLst/>
              <a:gdLst/>
              <a:ahLst/>
              <a:cxnLst/>
              <a:rect l="l" t="t" r="r" b="b"/>
              <a:pathLst>
                <a:path w="71373" h="44853" extrusionOk="0">
                  <a:moveTo>
                    <a:pt x="1" y="0"/>
                  </a:moveTo>
                  <a:lnTo>
                    <a:pt x="1" y="44853"/>
                  </a:lnTo>
                  <a:lnTo>
                    <a:pt x="65240" y="44853"/>
                  </a:lnTo>
                  <a:cubicBezTo>
                    <a:pt x="68633" y="44853"/>
                    <a:pt x="71373" y="42113"/>
                    <a:pt x="71373" y="38720"/>
                  </a:cubicBezTo>
                  <a:lnTo>
                    <a:pt x="71373" y="6100"/>
                  </a:lnTo>
                  <a:cubicBezTo>
                    <a:pt x="71373" y="2708"/>
                    <a:pt x="68633" y="0"/>
                    <a:pt x="65240" y="0"/>
                  </a:cubicBezTo>
                  <a:close/>
                </a:path>
              </a:pathLst>
            </a:custGeom>
            <a:solidFill>
              <a:srgbClr val="FF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5" name="Google Shape;1375;p55"/>
          <p:cNvGrpSpPr/>
          <p:nvPr/>
        </p:nvGrpSpPr>
        <p:grpSpPr>
          <a:xfrm>
            <a:off x="5110396" y="1376558"/>
            <a:ext cx="307016" cy="424843"/>
            <a:chOff x="1914775" y="238125"/>
            <a:chExt cx="3771700" cy="5219200"/>
          </a:xfrm>
        </p:grpSpPr>
        <p:sp>
          <p:nvSpPr>
            <p:cNvPr id="1376" name="Google Shape;1376;p55"/>
            <p:cNvSpPr/>
            <p:nvPr/>
          </p:nvSpPr>
          <p:spPr>
            <a:xfrm>
              <a:off x="1914775" y="238125"/>
              <a:ext cx="3771700" cy="5219200"/>
            </a:xfrm>
            <a:custGeom>
              <a:avLst/>
              <a:gdLst/>
              <a:ahLst/>
              <a:cxnLst/>
              <a:rect l="l" t="t" r="r" b="b"/>
              <a:pathLst>
                <a:path w="150868" h="208768" extrusionOk="0">
                  <a:moveTo>
                    <a:pt x="6100" y="0"/>
                  </a:moveTo>
                  <a:cubicBezTo>
                    <a:pt x="2708" y="0"/>
                    <a:pt x="0" y="2740"/>
                    <a:pt x="0" y="6133"/>
                  </a:cubicBezTo>
                  <a:lnTo>
                    <a:pt x="0" y="202667"/>
                  </a:lnTo>
                  <a:cubicBezTo>
                    <a:pt x="0" y="206027"/>
                    <a:pt x="2708" y="208767"/>
                    <a:pt x="6100" y="208767"/>
                  </a:cubicBezTo>
                  <a:lnTo>
                    <a:pt x="144735" y="208767"/>
                  </a:lnTo>
                  <a:cubicBezTo>
                    <a:pt x="148127" y="208767"/>
                    <a:pt x="150867" y="206027"/>
                    <a:pt x="150867" y="202667"/>
                  </a:cubicBezTo>
                  <a:lnTo>
                    <a:pt x="150867" y="6133"/>
                  </a:lnTo>
                  <a:cubicBezTo>
                    <a:pt x="150867" y="2740"/>
                    <a:pt x="148127" y="0"/>
                    <a:pt x="1447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55"/>
            <p:cNvSpPr/>
            <p:nvPr/>
          </p:nvSpPr>
          <p:spPr>
            <a:xfrm>
              <a:off x="3800200" y="238125"/>
              <a:ext cx="1886275" cy="5219200"/>
            </a:xfrm>
            <a:custGeom>
              <a:avLst/>
              <a:gdLst/>
              <a:ahLst/>
              <a:cxnLst/>
              <a:rect l="l" t="t" r="r" b="b"/>
              <a:pathLst>
                <a:path w="75451" h="208768" extrusionOk="0">
                  <a:moveTo>
                    <a:pt x="1" y="0"/>
                  </a:moveTo>
                  <a:lnTo>
                    <a:pt x="1" y="208767"/>
                  </a:lnTo>
                  <a:lnTo>
                    <a:pt x="69318" y="208767"/>
                  </a:lnTo>
                  <a:cubicBezTo>
                    <a:pt x="72710" y="208767"/>
                    <a:pt x="75450" y="206027"/>
                    <a:pt x="75450" y="202667"/>
                  </a:cubicBezTo>
                  <a:lnTo>
                    <a:pt x="75450" y="6133"/>
                  </a:lnTo>
                  <a:cubicBezTo>
                    <a:pt x="75450" y="2740"/>
                    <a:pt x="72710" y="0"/>
                    <a:pt x="693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55"/>
            <p:cNvSpPr/>
            <p:nvPr/>
          </p:nvSpPr>
          <p:spPr>
            <a:xfrm>
              <a:off x="2526400" y="849725"/>
              <a:ext cx="2548450" cy="4607600"/>
            </a:xfrm>
            <a:custGeom>
              <a:avLst/>
              <a:gdLst/>
              <a:ahLst/>
              <a:cxnLst/>
              <a:rect l="l" t="t" r="r" b="b"/>
              <a:pathLst>
                <a:path w="101938" h="184304" extrusionOk="0">
                  <a:moveTo>
                    <a:pt x="6100" y="1"/>
                  </a:moveTo>
                  <a:cubicBezTo>
                    <a:pt x="2708" y="1"/>
                    <a:pt x="0" y="2741"/>
                    <a:pt x="0" y="6133"/>
                  </a:cubicBezTo>
                  <a:lnTo>
                    <a:pt x="0" y="184303"/>
                  </a:lnTo>
                  <a:lnTo>
                    <a:pt x="101937" y="184303"/>
                  </a:lnTo>
                  <a:lnTo>
                    <a:pt x="101937" y="6133"/>
                  </a:lnTo>
                  <a:cubicBezTo>
                    <a:pt x="101937" y="2741"/>
                    <a:pt x="99197" y="1"/>
                    <a:pt x="958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55"/>
            <p:cNvSpPr/>
            <p:nvPr/>
          </p:nvSpPr>
          <p:spPr>
            <a:xfrm>
              <a:off x="3800200" y="849725"/>
              <a:ext cx="1274650" cy="4607600"/>
            </a:xfrm>
            <a:custGeom>
              <a:avLst/>
              <a:gdLst/>
              <a:ahLst/>
              <a:cxnLst/>
              <a:rect l="l" t="t" r="r" b="b"/>
              <a:pathLst>
                <a:path w="50986" h="184304" extrusionOk="0">
                  <a:moveTo>
                    <a:pt x="1" y="1"/>
                  </a:moveTo>
                  <a:lnTo>
                    <a:pt x="1" y="184303"/>
                  </a:lnTo>
                  <a:lnTo>
                    <a:pt x="50985" y="184303"/>
                  </a:lnTo>
                  <a:lnTo>
                    <a:pt x="50985" y="6133"/>
                  </a:lnTo>
                  <a:cubicBezTo>
                    <a:pt x="50985" y="2741"/>
                    <a:pt x="48245" y="1"/>
                    <a:pt x="448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55"/>
            <p:cNvSpPr/>
            <p:nvPr/>
          </p:nvSpPr>
          <p:spPr>
            <a:xfrm>
              <a:off x="3138025" y="1461350"/>
              <a:ext cx="1325200" cy="1325225"/>
            </a:xfrm>
            <a:custGeom>
              <a:avLst/>
              <a:gdLst/>
              <a:ahLst/>
              <a:cxnLst/>
              <a:rect l="l" t="t" r="r" b="b"/>
              <a:pathLst>
                <a:path w="53008" h="53009" extrusionOk="0">
                  <a:moveTo>
                    <a:pt x="20388" y="12233"/>
                  </a:moveTo>
                  <a:lnTo>
                    <a:pt x="20388" y="40776"/>
                  </a:lnTo>
                  <a:lnTo>
                    <a:pt x="12233" y="40776"/>
                  </a:lnTo>
                  <a:lnTo>
                    <a:pt x="12233" y="12233"/>
                  </a:lnTo>
                  <a:close/>
                  <a:moveTo>
                    <a:pt x="40775" y="12233"/>
                  </a:moveTo>
                  <a:lnTo>
                    <a:pt x="40775" y="40776"/>
                  </a:lnTo>
                  <a:lnTo>
                    <a:pt x="32620" y="40776"/>
                  </a:lnTo>
                  <a:lnTo>
                    <a:pt x="32620" y="12233"/>
                  </a:lnTo>
                  <a:close/>
                  <a:moveTo>
                    <a:pt x="6100" y="1"/>
                  </a:moveTo>
                  <a:cubicBezTo>
                    <a:pt x="2708" y="1"/>
                    <a:pt x="0" y="2741"/>
                    <a:pt x="0" y="6133"/>
                  </a:cubicBezTo>
                  <a:lnTo>
                    <a:pt x="0" y="46908"/>
                  </a:lnTo>
                  <a:cubicBezTo>
                    <a:pt x="0" y="50268"/>
                    <a:pt x="2708" y="53008"/>
                    <a:pt x="6100" y="53008"/>
                  </a:cubicBezTo>
                  <a:lnTo>
                    <a:pt x="46875" y="53008"/>
                  </a:lnTo>
                  <a:cubicBezTo>
                    <a:pt x="50267" y="53008"/>
                    <a:pt x="53008" y="50268"/>
                    <a:pt x="53008" y="46908"/>
                  </a:cubicBezTo>
                  <a:lnTo>
                    <a:pt x="53008" y="6133"/>
                  </a:lnTo>
                  <a:cubicBezTo>
                    <a:pt x="53008" y="2741"/>
                    <a:pt x="50267" y="1"/>
                    <a:pt x="468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55"/>
            <p:cNvSpPr/>
            <p:nvPr/>
          </p:nvSpPr>
          <p:spPr>
            <a:xfrm>
              <a:off x="3341900" y="4399600"/>
              <a:ext cx="917450" cy="305825"/>
            </a:xfrm>
            <a:custGeom>
              <a:avLst/>
              <a:gdLst/>
              <a:ahLst/>
              <a:cxnLst/>
              <a:rect l="l" t="t" r="r" b="b"/>
              <a:pathLst>
                <a:path w="36698" h="12233" extrusionOk="0">
                  <a:moveTo>
                    <a:pt x="6100" y="0"/>
                  </a:moveTo>
                  <a:cubicBezTo>
                    <a:pt x="2708" y="0"/>
                    <a:pt x="0" y="2740"/>
                    <a:pt x="0" y="6100"/>
                  </a:cubicBezTo>
                  <a:cubicBezTo>
                    <a:pt x="0" y="9493"/>
                    <a:pt x="2708" y="12233"/>
                    <a:pt x="6100" y="12233"/>
                  </a:cubicBezTo>
                  <a:lnTo>
                    <a:pt x="30565" y="12233"/>
                  </a:lnTo>
                  <a:cubicBezTo>
                    <a:pt x="33957" y="12233"/>
                    <a:pt x="36698" y="9493"/>
                    <a:pt x="36698" y="6100"/>
                  </a:cubicBezTo>
                  <a:cubicBezTo>
                    <a:pt x="36698" y="2740"/>
                    <a:pt x="33957" y="0"/>
                    <a:pt x="305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55"/>
            <p:cNvSpPr/>
            <p:nvPr/>
          </p:nvSpPr>
          <p:spPr>
            <a:xfrm>
              <a:off x="4768200" y="2389400"/>
              <a:ext cx="917450" cy="917450"/>
            </a:xfrm>
            <a:custGeom>
              <a:avLst/>
              <a:gdLst/>
              <a:ahLst/>
              <a:cxnLst/>
              <a:rect l="l" t="t" r="r" b="b"/>
              <a:pathLst>
                <a:path w="36698" h="36698" extrusionOk="0">
                  <a:moveTo>
                    <a:pt x="6133" y="0"/>
                  </a:moveTo>
                  <a:cubicBezTo>
                    <a:pt x="2740" y="0"/>
                    <a:pt x="0" y="2708"/>
                    <a:pt x="0" y="6100"/>
                  </a:cubicBezTo>
                  <a:lnTo>
                    <a:pt x="0" y="30565"/>
                  </a:lnTo>
                  <a:cubicBezTo>
                    <a:pt x="0" y="33957"/>
                    <a:pt x="2740" y="36698"/>
                    <a:pt x="6133" y="36698"/>
                  </a:cubicBezTo>
                  <a:lnTo>
                    <a:pt x="36698" y="36698"/>
                  </a:lnTo>
                  <a:lnTo>
                    <a:pt x="3669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55"/>
            <p:cNvSpPr/>
            <p:nvPr/>
          </p:nvSpPr>
          <p:spPr>
            <a:xfrm>
              <a:off x="3800200" y="1461350"/>
              <a:ext cx="663025" cy="1325225"/>
            </a:xfrm>
            <a:custGeom>
              <a:avLst/>
              <a:gdLst/>
              <a:ahLst/>
              <a:cxnLst/>
              <a:rect l="l" t="t" r="r" b="b"/>
              <a:pathLst>
                <a:path w="26521" h="53009" extrusionOk="0">
                  <a:moveTo>
                    <a:pt x="14288" y="12233"/>
                  </a:moveTo>
                  <a:lnTo>
                    <a:pt x="14288" y="40776"/>
                  </a:lnTo>
                  <a:lnTo>
                    <a:pt x="6133" y="40776"/>
                  </a:lnTo>
                  <a:lnTo>
                    <a:pt x="6133" y="12233"/>
                  </a:lnTo>
                  <a:close/>
                  <a:moveTo>
                    <a:pt x="1" y="1"/>
                  </a:moveTo>
                  <a:lnTo>
                    <a:pt x="1" y="53008"/>
                  </a:lnTo>
                  <a:lnTo>
                    <a:pt x="20388" y="53008"/>
                  </a:lnTo>
                  <a:cubicBezTo>
                    <a:pt x="23780" y="53008"/>
                    <a:pt x="26521" y="50268"/>
                    <a:pt x="26521" y="46908"/>
                  </a:cubicBezTo>
                  <a:lnTo>
                    <a:pt x="26521" y="6133"/>
                  </a:lnTo>
                  <a:cubicBezTo>
                    <a:pt x="26521" y="2741"/>
                    <a:pt x="23780" y="1"/>
                    <a:pt x="203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55"/>
            <p:cNvSpPr/>
            <p:nvPr/>
          </p:nvSpPr>
          <p:spPr>
            <a:xfrm>
              <a:off x="3800200" y="4399600"/>
              <a:ext cx="459150" cy="305825"/>
            </a:xfrm>
            <a:custGeom>
              <a:avLst/>
              <a:gdLst/>
              <a:ahLst/>
              <a:cxnLst/>
              <a:rect l="l" t="t" r="r" b="b"/>
              <a:pathLst>
                <a:path w="18366" h="12233" extrusionOk="0">
                  <a:moveTo>
                    <a:pt x="1" y="0"/>
                  </a:moveTo>
                  <a:lnTo>
                    <a:pt x="1" y="12233"/>
                  </a:lnTo>
                  <a:lnTo>
                    <a:pt x="12233" y="12233"/>
                  </a:lnTo>
                  <a:cubicBezTo>
                    <a:pt x="15625" y="12233"/>
                    <a:pt x="18366" y="9493"/>
                    <a:pt x="18366" y="6100"/>
                  </a:cubicBezTo>
                  <a:cubicBezTo>
                    <a:pt x="18366" y="2740"/>
                    <a:pt x="15625" y="0"/>
                    <a:pt x="122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5" name="Google Shape;1385;p55"/>
          <p:cNvGrpSpPr/>
          <p:nvPr/>
        </p:nvGrpSpPr>
        <p:grpSpPr>
          <a:xfrm>
            <a:off x="4376301" y="1376540"/>
            <a:ext cx="430421" cy="424843"/>
            <a:chOff x="1175925" y="237900"/>
            <a:chExt cx="5287725" cy="5219200"/>
          </a:xfrm>
        </p:grpSpPr>
        <p:sp>
          <p:nvSpPr>
            <p:cNvPr id="1386" name="Google Shape;1386;p55"/>
            <p:cNvSpPr/>
            <p:nvPr/>
          </p:nvSpPr>
          <p:spPr>
            <a:xfrm>
              <a:off x="3574300" y="3315175"/>
              <a:ext cx="1085450" cy="1055075"/>
            </a:xfrm>
            <a:custGeom>
              <a:avLst/>
              <a:gdLst/>
              <a:ahLst/>
              <a:cxnLst/>
              <a:rect l="l" t="t" r="r" b="b"/>
              <a:pathLst>
                <a:path w="43418" h="42203" extrusionOk="0">
                  <a:moveTo>
                    <a:pt x="6704" y="1"/>
                  </a:moveTo>
                  <a:cubicBezTo>
                    <a:pt x="5138" y="1"/>
                    <a:pt x="3573" y="596"/>
                    <a:pt x="2382" y="1787"/>
                  </a:cubicBezTo>
                  <a:cubicBezTo>
                    <a:pt x="1" y="4168"/>
                    <a:pt x="1" y="8050"/>
                    <a:pt x="2382" y="10431"/>
                  </a:cubicBezTo>
                  <a:lnTo>
                    <a:pt x="32360" y="40409"/>
                  </a:lnTo>
                  <a:cubicBezTo>
                    <a:pt x="33567" y="41616"/>
                    <a:pt x="35132" y="42203"/>
                    <a:pt x="36698" y="42203"/>
                  </a:cubicBezTo>
                  <a:cubicBezTo>
                    <a:pt x="38264" y="42203"/>
                    <a:pt x="39830" y="41616"/>
                    <a:pt x="41037" y="40409"/>
                  </a:cubicBezTo>
                  <a:cubicBezTo>
                    <a:pt x="43418" y="38028"/>
                    <a:pt x="43418" y="34146"/>
                    <a:pt x="41037" y="31764"/>
                  </a:cubicBezTo>
                  <a:lnTo>
                    <a:pt x="11026" y="1787"/>
                  </a:lnTo>
                  <a:cubicBezTo>
                    <a:pt x="9836" y="596"/>
                    <a:pt x="8270" y="1"/>
                    <a:pt x="670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55"/>
            <p:cNvSpPr/>
            <p:nvPr/>
          </p:nvSpPr>
          <p:spPr>
            <a:xfrm>
              <a:off x="4136175" y="3877050"/>
              <a:ext cx="711150" cy="680575"/>
            </a:xfrm>
            <a:custGeom>
              <a:avLst/>
              <a:gdLst/>
              <a:ahLst/>
              <a:cxnLst/>
              <a:rect l="l" t="t" r="r" b="b"/>
              <a:pathLst>
                <a:path w="28446" h="27223" extrusionOk="0">
                  <a:moveTo>
                    <a:pt x="21709" y="1"/>
                  </a:moveTo>
                  <a:cubicBezTo>
                    <a:pt x="20144" y="1"/>
                    <a:pt x="18578" y="596"/>
                    <a:pt x="17387" y="1787"/>
                  </a:cubicBezTo>
                  <a:lnTo>
                    <a:pt x="2415" y="16792"/>
                  </a:lnTo>
                  <a:cubicBezTo>
                    <a:pt x="1" y="19173"/>
                    <a:pt x="1" y="23055"/>
                    <a:pt x="2415" y="25436"/>
                  </a:cubicBezTo>
                  <a:cubicBezTo>
                    <a:pt x="3605" y="26627"/>
                    <a:pt x="5163" y="27222"/>
                    <a:pt x="6725" y="27222"/>
                  </a:cubicBezTo>
                  <a:cubicBezTo>
                    <a:pt x="8286" y="27222"/>
                    <a:pt x="9852" y="26627"/>
                    <a:pt x="11059" y="25436"/>
                  </a:cubicBezTo>
                  <a:lnTo>
                    <a:pt x="26032" y="10464"/>
                  </a:lnTo>
                  <a:cubicBezTo>
                    <a:pt x="28445" y="8050"/>
                    <a:pt x="28445" y="4201"/>
                    <a:pt x="26032" y="1787"/>
                  </a:cubicBezTo>
                  <a:cubicBezTo>
                    <a:pt x="24841" y="596"/>
                    <a:pt x="23275" y="1"/>
                    <a:pt x="2170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55"/>
            <p:cNvSpPr/>
            <p:nvPr/>
          </p:nvSpPr>
          <p:spPr>
            <a:xfrm>
              <a:off x="1175925" y="237900"/>
              <a:ext cx="5287725" cy="5219200"/>
            </a:xfrm>
            <a:custGeom>
              <a:avLst/>
              <a:gdLst/>
              <a:ahLst/>
              <a:cxnLst/>
              <a:rect l="l" t="t" r="r" b="b"/>
              <a:pathLst>
                <a:path w="211509" h="208768" extrusionOk="0">
                  <a:moveTo>
                    <a:pt x="187341" y="1"/>
                  </a:moveTo>
                  <a:cubicBezTo>
                    <a:pt x="181702" y="1"/>
                    <a:pt x="176067" y="2146"/>
                    <a:pt x="171777" y="6435"/>
                  </a:cubicBezTo>
                  <a:lnTo>
                    <a:pt x="97012" y="81200"/>
                  </a:lnTo>
                  <a:lnTo>
                    <a:pt x="44429" y="133783"/>
                  </a:lnTo>
                  <a:lnTo>
                    <a:pt x="35785" y="142460"/>
                  </a:lnTo>
                  <a:lnTo>
                    <a:pt x="25575" y="152670"/>
                  </a:lnTo>
                  <a:lnTo>
                    <a:pt x="16931" y="161314"/>
                  </a:lnTo>
                  <a:lnTo>
                    <a:pt x="2382" y="175863"/>
                  </a:lnTo>
                  <a:cubicBezTo>
                    <a:pt x="1" y="178244"/>
                    <a:pt x="1" y="182093"/>
                    <a:pt x="2382" y="184507"/>
                  </a:cubicBezTo>
                  <a:lnTo>
                    <a:pt x="24857" y="206982"/>
                  </a:lnTo>
                  <a:cubicBezTo>
                    <a:pt x="26064" y="208173"/>
                    <a:pt x="27630" y="208768"/>
                    <a:pt x="29192" y="208768"/>
                  </a:cubicBezTo>
                  <a:cubicBezTo>
                    <a:pt x="30753" y="208768"/>
                    <a:pt x="32311" y="208173"/>
                    <a:pt x="33501" y="206982"/>
                  </a:cubicBezTo>
                  <a:lnTo>
                    <a:pt x="85791" y="154725"/>
                  </a:lnTo>
                  <a:lnTo>
                    <a:pt x="128164" y="112352"/>
                  </a:lnTo>
                  <a:lnTo>
                    <a:pt x="202929" y="37587"/>
                  </a:lnTo>
                  <a:cubicBezTo>
                    <a:pt x="211508" y="29008"/>
                    <a:pt x="211508" y="15047"/>
                    <a:pt x="202929" y="6435"/>
                  </a:cubicBezTo>
                  <a:cubicBezTo>
                    <a:pt x="198623" y="2146"/>
                    <a:pt x="192980" y="1"/>
                    <a:pt x="18734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55"/>
            <p:cNvSpPr/>
            <p:nvPr/>
          </p:nvSpPr>
          <p:spPr>
            <a:xfrm>
              <a:off x="1516800" y="398775"/>
              <a:ext cx="4946850" cy="5058325"/>
            </a:xfrm>
            <a:custGeom>
              <a:avLst/>
              <a:gdLst/>
              <a:ahLst/>
              <a:cxnLst/>
              <a:rect l="l" t="t" r="r" b="b"/>
              <a:pathLst>
                <a:path w="197874" h="202333" extrusionOk="0">
                  <a:moveTo>
                    <a:pt x="189294" y="0"/>
                  </a:moveTo>
                  <a:lnTo>
                    <a:pt x="1" y="189293"/>
                  </a:lnTo>
                  <a:lnTo>
                    <a:pt x="11222" y="200547"/>
                  </a:lnTo>
                  <a:cubicBezTo>
                    <a:pt x="12429" y="201738"/>
                    <a:pt x="13995" y="202333"/>
                    <a:pt x="15557" y="202333"/>
                  </a:cubicBezTo>
                  <a:cubicBezTo>
                    <a:pt x="17118" y="202333"/>
                    <a:pt x="18676" y="201738"/>
                    <a:pt x="19866" y="200547"/>
                  </a:cubicBezTo>
                  <a:lnTo>
                    <a:pt x="72156" y="148290"/>
                  </a:lnTo>
                  <a:lnTo>
                    <a:pt x="114529" y="105917"/>
                  </a:lnTo>
                  <a:lnTo>
                    <a:pt x="189294" y="31152"/>
                  </a:lnTo>
                  <a:cubicBezTo>
                    <a:pt x="197873" y="22573"/>
                    <a:pt x="197873" y="8612"/>
                    <a:pt x="18929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55"/>
            <p:cNvSpPr/>
            <p:nvPr/>
          </p:nvSpPr>
          <p:spPr>
            <a:xfrm>
              <a:off x="2541900" y="2267875"/>
              <a:ext cx="1838150" cy="1838175"/>
            </a:xfrm>
            <a:custGeom>
              <a:avLst/>
              <a:gdLst/>
              <a:ahLst/>
              <a:cxnLst/>
              <a:rect l="l" t="t" r="r" b="b"/>
              <a:pathLst>
                <a:path w="73526" h="73527" extrusionOk="0">
                  <a:moveTo>
                    <a:pt x="42406" y="1"/>
                  </a:moveTo>
                  <a:lnTo>
                    <a:pt x="0" y="42374"/>
                  </a:lnTo>
                  <a:lnTo>
                    <a:pt x="31152" y="73526"/>
                  </a:lnTo>
                  <a:lnTo>
                    <a:pt x="73525" y="31153"/>
                  </a:lnTo>
                  <a:lnTo>
                    <a:pt x="424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55"/>
            <p:cNvSpPr/>
            <p:nvPr/>
          </p:nvSpPr>
          <p:spPr>
            <a:xfrm>
              <a:off x="2930875" y="2656875"/>
              <a:ext cx="1449175" cy="1449175"/>
            </a:xfrm>
            <a:custGeom>
              <a:avLst/>
              <a:gdLst/>
              <a:ahLst/>
              <a:cxnLst/>
              <a:rect l="l" t="t" r="r" b="b"/>
              <a:pathLst>
                <a:path w="57967" h="57967" extrusionOk="0">
                  <a:moveTo>
                    <a:pt x="42407" y="1"/>
                  </a:moveTo>
                  <a:lnTo>
                    <a:pt x="1" y="42374"/>
                  </a:lnTo>
                  <a:lnTo>
                    <a:pt x="15593" y="57966"/>
                  </a:lnTo>
                  <a:lnTo>
                    <a:pt x="57966" y="15593"/>
                  </a:lnTo>
                  <a:lnTo>
                    <a:pt x="424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55"/>
            <p:cNvSpPr/>
            <p:nvPr/>
          </p:nvSpPr>
          <p:spPr>
            <a:xfrm>
              <a:off x="2070525" y="3582475"/>
              <a:ext cx="994950" cy="994925"/>
            </a:xfrm>
            <a:custGeom>
              <a:avLst/>
              <a:gdLst/>
              <a:ahLst/>
              <a:cxnLst/>
              <a:rect l="l" t="t" r="r" b="b"/>
              <a:pathLst>
                <a:path w="39798" h="39797" extrusionOk="0">
                  <a:moveTo>
                    <a:pt x="8645" y="0"/>
                  </a:moveTo>
                  <a:lnTo>
                    <a:pt x="1" y="8677"/>
                  </a:lnTo>
                  <a:lnTo>
                    <a:pt x="31120" y="39796"/>
                  </a:lnTo>
                  <a:lnTo>
                    <a:pt x="39797" y="31152"/>
                  </a:lnTo>
                  <a:lnTo>
                    <a:pt x="864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55"/>
            <p:cNvSpPr/>
            <p:nvPr/>
          </p:nvSpPr>
          <p:spPr>
            <a:xfrm>
              <a:off x="1599175" y="4054625"/>
              <a:ext cx="994125" cy="994125"/>
            </a:xfrm>
            <a:custGeom>
              <a:avLst/>
              <a:gdLst/>
              <a:ahLst/>
              <a:cxnLst/>
              <a:rect l="l" t="t" r="r" b="b"/>
              <a:pathLst>
                <a:path w="39765" h="39765" extrusionOk="0">
                  <a:moveTo>
                    <a:pt x="8645" y="1"/>
                  </a:moveTo>
                  <a:lnTo>
                    <a:pt x="1" y="8645"/>
                  </a:lnTo>
                  <a:lnTo>
                    <a:pt x="31120" y="39765"/>
                  </a:lnTo>
                  <a:lnTo>
                    <a:pt x="39764" y="31120"/>
                  </a:lnTo>
                  <a:lnTo>
                    <a:pt x="86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55"/>
            <p:cNvSpPr/>
            <p:nvPr/>
          </p:nvSpPr>
          <p:spPr>
            <a:xfrm>
              <a:off x="2459525" y="3972275"/>
              <a:ext cx="605950" cy="605125"/>
            </a:xfrm>
            <a:custGeom>
              <a:avLst/>
              <a:gdLst/>
              <a:ahLst/>
              <a:cxnLst/>
              <a:rect l="l" t="t" r="r" b="b"/>
              <a:pathLst>
                <a:path w="24238" h="24205" extrusionOk="0">
                  <a:moveTo>
                    <a:pt x="8645" y="0"/>
                  </a:moveTo>
                  <a:lnTo>
                    <a:pt x="1" y="8645"/>
                  </a:lnTo>
                  <a:lnTo>
                    <a:pt x="15560" y="24204"/>
                  </a:lnTo>
                  <a:lnTo>
                    <a:pt x="24237" y="15560"/>
                  </a:lnTo>
                  <a:lnTo>
                    <a:pt x="864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55"/>
            <p:cNvSpPr/>
            <p:nvPr/>
          </p:nvSpPr>
          <p:spPr>
            <a:xfrm>
              <a:off x="1988175" y="4443625"/>
              <a:ext cx="605125" cy="605125"/>
            </a:xfrm>
            <a:custGeom>
              <a:avLst/>
              <a:gdLst/>
              <a:ahLst/>
              <a:cxnLst/>
              <a:rect l="l" t="t" r="r" b="b"/>
              <a:pathLst>
                <a:path w="24205" h="24205" extrusionOk="0">
                  <a:moveTo>
                    <a:pt x="8644" y="1"/>
                  </a:moveTo>
                  <a:lnTo>
                    <a:pt x="0" y="8645"/>
                  </a:lnTo>
                  <a:lnTo>
                    <a:pt x="15560" y="24205"/>
                  </a:lnTo>
                  <a:lnTo>
                    <a:pt x="24204" y="15560"/>
                  </a:lnTo>
                  <a:lnTo>
                    <a:pt x="864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96" name="Google Shape;1396;p55"/>
          <p:cNvGrpSpPr/>
          <p:nvPr/>
        </p:nvGrpSpPr>
        <p:grpSpPr>
          <a:xfrm>
            <a:off x="3763666" y="1376558"/>
            <a:ext cx="224039" cy="424843"/>
            <a:chOff x="2424450" y="238125"/>
            <a:chExt cx="2752325" cy="5219200"/>
          </a:xfrm>
        </p:grpSpPr>
        <p:sp>
          <p:nvSpPr>
            <p:cNvPr id="1397" name="Google Shape;1397;p55"/>
            <p:cNvSpPr/>
            <p:nvPr/>
          </p:nvSpPr>
          <p:spPr>
            <a:xfrm>
              <a:off x="2424450" y="2276850"/>
              <a:ext cx="2752325" cy="3180475"/>
            </a:xfrm>
            <a:custGeom>
              <a:avLst/>
              <a:gdLst/>
              <a:ahLst/>
              <a:cxnLst/>
              <a:rect l="l" t="t" r="r" b="b"/>
              <a:pathLst>
                <a:path w="110093" h="127219" extrusionOk="0">
                  <a:moveTo>
                    <a:pt x="55031" y="1"/>
                  </a:moveTo>
                  <a:cubicBezTo>
                    <a:pt x="24564" y="1"/>
                    <a:pt x="1" y="24727"/>
                    <a:pt x="1" y="55063"/>
                  </a:cubicBezTo>
                  <a:lnTo>
                    <a:pt x="1" y="121118"/>
                  </a:lnTo>
                  <a:cubicBezTo>
                    <a:pt x="1" y="124478"/>
                    <a:pt x="2741" y="127218"/>
                    <a:pt x="6101" y="127218"/>
                  </a:cubicBezTo>
                  <a:lnTo>
                    <a:pt x="103960" y="127218"/>
                  </a:lnTo>
                  <a:cubicBezTo>
                    <a:pt x="107353" y="127218"/>
                    <a:pt x="110093" y="124478"/>
                    <a:pt x="110093" y="121118"/>
                  </a:cubicBezTo>
                  <a:lnTo>
                    <a:pt x="110093" y="55063"/>
                  </a:lnTo>
                  <a:cubicBezTo>
                    <a:pt x="110093" y="24694"/>
                    <a:pt x="85465" y="1"/>
                    <a:pt x="550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55"/>
            <p:cNvSpPr/>
            <p:nvPr/>
          </p:nvSpPr>
          <p:spPr>
            <a:xfrm>
              <a:off x="3800200" y="2276850"/>
              <a:ext cx="1376575" cy="3180475"/>
            </a:xfrm>
            <a:custGeom>
              <a:avLst/>
              <a:gdLst/>
              <a:ahLst/>
              <a:cxnLst/>
              <a:rect l="l" t="t" r="r" b="b"/>
              <a:pathLst>
                <a:path w="55063" h="127219" extrusionOk="0">
                  <a:moveTo>
                    <a:pt x="1" y="1"/>
                  </a:moveTo>
                  <a:lnTo>
                    <a:pt x="1" y="127218"/>
                  </a:lnTo>
                  <a:lnTo>
                    <a:pt x="48930" y="127218"/>
                  </a:lnTo>
                  <a:cubicBezTo>
                    <a:pt x="52323" y="127218"/>
                    <a:pt x="55063" y="124478"/>
                    <a:pt x="55063" y="121118"/>
                  </a:cubicBezTo>
                  <a:lnTo>
                    <a:pt x="55063" y="55063"/>
                  </a:lnTo>
                  <a:cubicBezTo>
                    <a:pt x="55063" y="24694"/>
                    <a:pt x="30435" y="1"/>
                    <a:pt x="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55"/>
            <p:cNvSpPr/>
            <p:nvPr/>
          </p:nvSpPr>
          <p:spPr>
            <a:xfrm>
              <a:off x="3108650" y="2276850"/>
              <a:ext cx="1383125" cy="921550"/>
            </a:xfrm>
            <a:custGeom>
              <a:avLst/>
              <a:gdLst/>
              <a:ahLst/>
              <a:cxnLst/>
              <a:rect l="l" t="t" r="r" b="b"/>
              <a:pathLst>
                <a:path w="55325" h="36862" extrusionOk="0">
                  <a:moveTo>
                    <a:pt x="27663" y="1"/>
                  </a:moveTo>
                  <a:cubicBezTo>
                    <a:pt x="17583" y="1"/>
                    <a:pt x="8091" y="2708"/>
                    <a:pt x="1" y="7438"/>
                  </a:cubicBezTo>
                  <a:cubicBezTo>
                    <a:pt x="458" y="23715"/>
                    <a:pt x="12527" y="36861"/>
                    <a:pt x="27663" y="36861"/>
                  </a:cubicBezTo>
                  <a:cubicBezTo>
                    <a:pt x="42276" y="36861"/>
                    <a:pt x="54868" y="24205"/>
                    <a:pt x="55324" y="7438"/>
                  </a:cubicBezTo>
                  <a:cubicBezTo>
                    <a:pt x="47104" y="2643"/>
                    <a:pt x="37644" y="1"/>
                    <a:pt x="27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55"/>
            <p:cNvSpPr/>
            <p:nvPr/>
          </p:nvSpPr>
          <p:spPr>
            <a:xfrm>
              <a:off x="3800200" y="2276850"/>
              <a:ext cx="691575" cy="921550"/>
            </a:xfrm>
            <a:custGeom>
              <a:avLst/>
              <a:gdLst/>
              <a:ahLst/>
              <a:cxnLst/>
              <a:rect l="l" t="t" r="r" b="b"/>
              <a:pathLst>
                <a:path w="27663" h="36862" extrusionOk="0">
                  <a:moveTo>
                    <a:pt x="1" y="1"/>
                  </a:moveTo>
                  <a:lnTo>
                    <a:pt x="1" y="36861"/>
                  </a:lnTo>
                  <a:cubicBezTo>
                    <a:pt x="14614" y="36861"/>
                    <a:pt x="27206" y="24205"/>
                    <a:pt x="27662" y="7438"/>
                  </a:cubicBezTo>
                  <a:cubicBezTo>
                    <a:pt x="19442" y="2643"/>
                    <a:pt x="9982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55"/>
            <p:cNvSpPr/>
            <p:nvPr/>
          </p:nvSpPr>
          <p:spPr>
            <a:xfrm>
              <a:off x="2628325" y="238125"/>
              <a:ext cx="2344575" cy="2344575"/>
            </a:xfrm>
            <a:custGeom>
              <a:avLst/>
              <a:gdLst/>
              <a:ahLst/>
              <a:cxnLst/>
              <a:rect l="l" t="t" r="r" b="b"/>
              <a:pathLst>
                <a:path w="93783" h="93783" extrusionOk="0">
                  <a:moveTo>
                    <a:pt x="46876" y="0"/>
                  </a:moveTo>
                  <a:cubicBezTo>
                    <a:pt x="23683" y="0"/>
                    <a:pt x="4372" y="16930"/>
                    <a:pt x="653" y="39079"/>
                  </a:cubicBezTo>
                  <a:cubicBezTo>
                    <a:pt x="197" y="41623"/>
                    <a:pt x="1" y="44233"/>
                    <a:pt x="1" y="46907"/>
                  </a:cubicBezTo>
                  <a:cubicBezTo>
                    <a:pt x="1" y="72742"/>
                    <a:pt x="21008" y="93782"/>
                    <a:pt x="46876" y="93782"/>
                  </a:cubicBezTo>
                  <a:cubicBezTo>
                    <a:pt x="72743" y="93782"/>
                    <a:pt x="93783" y="72742"/>
                    <a:pt x="93783" y="46907"/>
                  </a:cubicBezTo>
                  <a:cubicBezTo>
                    <a:pt x="93783" y="44233"/>
                    <a:pt x="93555" y="41623"/>
                    <a:pt x="93098" y="39079"/>
                  </a:cubicBezTo>
                  <a:cubicBezTo>
                    <a:pt x="89379" y="16930"/>
                    <a:pt x="70068" y="0"/>
                    <a:pt x="46876" y="0"/>
                  </a:cubicBezTo>
                  <a:close/>
                </a:path>
              </a:pathLst>
            </a:custGeom>
            <a:solidFill>
              <a:srgbClr val="F4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55"/>
            <p:cNvSpPr/>
            <p:nvPr/>
          </p:nvSpPr>
          <p:spPr>
            <a:xfrm>
              <a:off x="3800200" y="238125"/>
              <a:ext cx="1172700" cy="2344575"/>
            </a:xfrm>
            <a:custGeom>
              <a:avLst/>
              <a:gdLst/>
              <a:ahLst/>
              <a:cxnLst/>
              <a:rect l="l" t="t" r="r" b="b"/>
              <a:pathLst>
                <a:path w="46908" h="93783" extrusionOk="0">
                  <a:moveTo>
                    <a:pt x="1" y="0"/>
                  </a:moveTo>
                  <a:lnTo>
                    <a:pt x="1" y="93782"/>
                  </a:lnTo>
                  <a:cubicBezTo>
                    <a:pt x="25868" y="93782"/>
                    <a:pt x="46908" y="72742"/>
                    <a:pt x="46908" y="46907"/>
                  </a:cubicBezTo>
                  <a:cubicBezTo>
                    <a:pt x="46908" y="44233"/>
                    <a:pt x="46680" y="41623"/>
                    <a:pt x="46223" y="39079"/>
                  </a:cubicBezTo>
                  <a:cubicBezTo>
                    <a:pt x="42504" y="16930"/>
                    <a:pt x="23193" y="0"/>
                    <a:pt x="1" y="0"/>
                  </a:cubicBezTo>
                  <a:close/>
                </a:path>
              </a:pathLst>
            </a:custGeom>
            <a:solidFill>
              <a:srgbClr val="E6B8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55"/>
            <p:cNvSpPr/>
            <p:nvPr/>
          </p:nvSpPr>
          <p:spPr>
            <a:xfrm>
              <a:off x="2644650" y="238125"/>
              <a:ext cx="2311125" cy="976975"/>
            </a:xfrm>
            <a:custGeom>
              <a:avLst/>
              <a:gdLst/>
              <a:ahLst/>
              <a:cxnLst/>
              <a:rect l="l" t="t" r="r" b="b"/>
              <a:pathLst>
                <a:path w="92445" h="39079" extrusionOk="0">
                  <a:moveTo>
                    <a:pt x="46223" y="0"/>
                  </a:moveTo>
                  <a:cubicBezTo>
                    <a:pt x="45538" y="0"/>
                    <a:pt x="44853" y="33"/>
                    <a:pt x="44200" y="33"/>
                  </a:cubicBezTo>
                  <a:cubicBezTo>
                    <a:pt x="39927" y="228"/>
                    <a:pt x="35849" y="979"/>
                    <a:pt x="31968" y="2218"/>
                  </a:cubicBezTo>
                  <a:cubicBezTo>
                    <a:pt x="15462" y="7503"/>
                    <a:pt x="2936" y="21660"/>
                    <a:pt x="0" y="39079"/>
                  </a:cubicBezTo>
                  <a:lnTo>
                    <a:pt x="92445" y="39079"/>
                  </a:lnTo>
                  <a:cubicBezTo>
                    <a:pt x="89542" y="21660"/>
                    <a:pt x="76983" y="7503"/>
                    <a:pt x="60510" y="2218"/>
                  </a:cubicBezTo>
                  <a:cubicBezTo>
                    <a:pt x="56628" y="979"/>
                    <a:pt x="52518" y="228"/>
                    <a:pt x="48278" y="33"/>
                  </a:cubicBezTo>
                  <a:cubicBezTo>
                    <a:pt x="47593" y="33"/>
                    <a:pt x="46908" y="0"/>
                    <a:pt x="46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55"/>
            <p:cNvSpPr/>
            <p:nvPr/>
          </p:nvSpPr>
          <p:spPr>
            <a:xfrm>
              <a:off x="3800200" y="238125"/>
              <a:ext cx="1155575" cy="976975"/>
            </a:xfrm>
            <a:custGeom>
              <a:avLst/>
              <a:gdLst/>
              <a:ahLst/>
              <a:cxnLst/>
              <a:rect l="l" t="t" r="r" b="b"/>
              <a:pathLst>
                <a:path w="46223" h="39079" extrusionOk="0">
                  <a:moveTo>
                    <a:pt x="1" y="0"/>
                  </a:moveTo>
                  <a:lnTo>
                    <a:pt x="1" y="39079"/>
                  </a:lnTo>
                  <a:lnTo>
                    <a:pt x="46223" y="39079"/>
                  </a:lnTo>
                  <a:cubicBezTo>
                    <a:pt x="43320" y="21660"/>
                    <a:pt x="30761" y="7503"/>
                    <a:pt x="14288" y="2218"/>
                  </a:cubicBezTo>
                  <a:cubicBezTo>
                    <a:pt x="10406" y="979"/>
                    <a:pt x="6296" y="228"/>
                    <a:pt x="2056" y="33"/>
                  </a:cubicBezTo>
                  <a:cubicBezTo>
                    <a:pt x="1371" y="33"/>
                    <a:pt x="686" y="0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55"/>
            <p:cNvSpPr/>
            <p:nvPr/>
          </p:nvSpPr>
          <p:spPr>
            <a:xfrm>
              <a:off x="3851575" y="238925"/>
              <a:ext cx="305850" cy="976175"/>
            </a:xfrm>
            <a:custGeom>
              <a:avLst/>
              <a:gdLst/>
              <a:ahLst/>
              <a:cxnLst/>
              <a:rect l="l" t="t" r="r" b="b"/>
              <a:pathLst>
                <a:path w="12234" h="39047" extrusionOk="0">
                  <a:moveTo>
                    <a:pt x="1" y="1"/>
                  </a:moveTo>
                  <a:lnTo>
                    <a:pt x="1" y="39047"/>
                  </a:lnTo>
                  <a:lnTo>
                    <a:pt x="12233" y="39047"/>
                  </a:lnTo>
                  <a:lnTo>
                    <a:pt x="12233" y="2186"/>
                  </a:lnTo>
                  <a:cubicBezTo>
                    <a:pt x="8351" y="947"/>
                    <a:pt x="4241" y="196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55"/>
            <p:cNvSpPr/>
            <p:nvPr/>
          </p:nvSpPr>
          <p:spPr>
            <a:xfrm>
              <a:off x="3443825" y="238925"/>
              <a:ext cx="305850" cy="976175"/>
            </a:xfrm>
            <a:custGeom>
              <a:avLst/>
              <a:gdLst/>
              <a:ahLst/>
              <a:cxnLst/>
              <a:rect l="l" t="t" r="r" b="b"/>
              <a:pathLst>
                <a:path w="12234" h="39047" extrusionOk="0">
                  <a:moveTo>
                    <a:pt x="12233" y="1"/>
                  </a:moveTo>
                  <a:cubicBezTo>
                    <a:pt x="7960" y="196"/>
                    <a:pt x="3882" y="947"/>
                    <a:pt x="1" y="2186"/>
                  </a:cubicBezTo>
                  <a:lnTo>
                    <a:pt x="1" y="39047"/>
                  </a:lnTo>
                  <a:lnTo>
                    <a:pt x="12233" y="39047"/>
                  </a:lnTo>
                  <a:lnTo>
                    <a:pt x="1223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55"/>
            <p:cNvSpPr/>
            <p:nvPr/>
          </p:nvSpPr>
          <p:spPr>
            <a:xfrm>
              <a:off x="3851575" y="238925"/>
              <a:ext cx="305850" cy="976175"/>
            </a:xfrm>
            <a:custGeom>
              <a:avLst/>
              <a:gdLst/>
              <a:ahLst/>
              <a:cxnLst/>
              <a:rect l="l" t="t" r="r" b="b"/>
              <a:pathLst>
                <a:path w="12234" h="39047" extrusionOk="0">
                  <a:moveTo>
                    <a:pt x="1" y="1"/>
                  </a:moveTo>
                  <a:lnTo>
                    <a:pt x="1" y="39047"/>
                  </a:lnTo>
                  <a:lnTo>
                    <a:pt x="12233" y="39047"/>
                  </a:lnTo>
                  <a:lnTo>
                    <a:pt x="12233" y="2186"/>
                  </a:lnTo>
                  <a:cubicBezTo>
                    <a:pt x="8351" y="947"/>
                    <a:pt x="4241" y="196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08" name="Google Shape;1408;p55"/>
          <p:cNvGrpSpPr/>
          <p:nvPr/>
        </p:nvGrpSpPr>
        <p:grpSpPr>
          <a:xfrm>
            <a:off x="3029843" y="1376558"/>
            <a:ext cx="340207" cy="424843"/>
            <a:chOff x="1710900" y="238125"/>
            <a:chExt cx="4179450" cy="5219200"/>
          </a:xfrm>
        </p:grpSpPr>
        <p:sp>
          <p:nvSpPr>
            <p:cNvPr id="1409" name="Google Shape;1409;p55"/>
            <p:cNvSpPr/>
            <p:nvPr/>
          </p:nvSpPr>
          <p:spPr>
            <a:xfrm>
              <a:off x="1710900" y="238125"/>
              <a:ext cx="4179450" cy="5219200"/>
            </a:xfrm>
            <a:custGeom>
              <a:avLst/>
              <a:gdLst/>
              <a:ahLst/>
              <a:cxnLst/>
              <a:rect l="l" t="t" r="r" b="b"/>
              <a:pathLst>
                <a:path w="167178" h="208768" extrusionOk="0">
                  <a:moveTo>
                    <a:pt x="6100" y="0"/>
                  </a:moveTo>
                  <a:cubicBezTo>
                    <a:pt x="2708" y="0"/>
                    <a:pt x="0" y="2740"/>
                    <a:pt x="0" y="6133"/>
                  </a:cubicBezTo>
                  <a:lnTo>
                    <a:pt x="0" y="202667"/>
                  </a:lnTo>
                  <a:cubicBezTo>
                    <a:pt x="0" y="206027"/>
                    <a:pt x="2708" y="208767"/>
                    <a:pt x="6100" y="208767"/>
                  </a:cubicBezTo>
                  <a:lnTo>
                    <a:pt x="161045" y="208767"/>
                  </a:lnTo>
                  <a:cubicBezTo>
                    <a:pt x="164437" y="208767"/>
                    <a:pt x="167177" y="206027"/>
                    <a:pt x="167177" y="202667"/>
                  </a:cubicBezTo>
                  <a:lnTo>
                    <a:pt x="167177" y="6133"/>
                  </a:lnTo>
                  <a:cubicBezTo>
                    <a:pt x="167177" y="2740"/>
                    <a:pt x="164437" y="0"/>
                    <a:pt x="16104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55"/>
            <p:cNvSpPr/>
            <p:nvPr/>
          </p:nvSpPr>
          <p:spPr>
            <a:xfrm>
              <a:off x="3800200" y="238125"/>
              <a:ext cx="2090150" cy="5219200"/>
            </a:xfrm>
            <a:custGeom>
              <a:avLst/>
              <a:gdLst/>
              <a:ahLst/>
              <a:cxnLst/>
              <a:rect l="l" t="t" r="r" b="b"/>
              <a:pathLst>
                <a:path w="83606" h="208768" extrusionOk="0">
                  <a:moveTo>
                    <a:pt x="1" y="0"/>
                  </a:moveTo>
                  <a:lnTo>
                    <a:pt x="1" y="208767"/>
                  </a:lnTo>
                  <a:lnTo>
                    <a:pt x="77473" y="208767"/>
                  </a:lnTo>
                  <a:cubicBezTo>
                    <a:pt x="80865" y="208767"/>
                    <a:pt x="83605" y="206027"/>
                    <a:pt x="83605" y="202667"/>
                  </a:cubicBezTo>
                  <a:lnTo>
                    <a:pt x="83605" y="6133"/>
                  </a:lnTo>
                  <a:cubicBezTo>
                    <a:pt x="83605" y="2740"/>
                    <a:pt x="80865" y="0"/>
                    <a:pt x="774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55"/>
            <p:cNvSpPr/>
            <p:nvPr/>
          </p:nvSpPr>
          <p:spPr>
            <a:xfrm>
              <a:off x="2322525" y="849725"/>
              <a:ext cx="2956200" cy="3995975"/>
            </a:xfrm>
            <a:custGeom>
              <a:avLst/>
              <a:gdLst/>
              <a:ahLst/>
              <a:cxnLst/>
              <a:rect l="l" t="t" r="r" b="b"/>
              <a:pathLst>
                <a:path w="118248" h="159839" extrusionOk="0">
                  <a:moveTo>
                    <a:pt x="6100" y="1"/>
                  </a:moveTo>
                  <a:cubicBezTo>
                    <a:pt x="2708" y="1"/>
                    <a:pt x="0" y="2741"/>
                    <a:pt x="0" y="6133"/>
                  </a:cubicBezTo>
                  <a:lnTo>
                    <a:pt x="0" y="153738"/>
                  </a:lnTo>
                  <a:cubicBezTo>
                    <a:pt x="0" y="157098"/>
                    <a:pt x="2708" y="159838"/>
                    <a:pt x="6100" y="159838"/>
                  </a:cubicBezTo>
                  <a:lnTo>
                    <a:pt x="112115" y="159838"/>
                  </a:lnTo>
                  <a:cubicBezTo>
                    <a:pt x="115507" y="159838"/>
                    <a:pt x="118247" y="157098"/>
                    <a:pt x="118247" y="153738"/>
                  </a:cubicBezTo>
                  <a:lnTo>
                    <a:pt x="118247" y="6133"/>
                  </a:lnTo>
                  <a:cubicBezTo>
                    <a:pt x="118247" y="2741"/>
                    <a:pt x="115507" y="1"/>
                    <a:pt x="112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55"/>
            <p:cNvSpPr/>
            <p:nvPr/>
          </p:nvSpPr>
          <p:spPr>
            <a:xfrm>
              <a:off x="3800200" y="849725"/>
              <a:ext cx="1478525" cy="3995975"/>
            </a:xfrm>
            <a:custGeom>
              <a:avLst/>
              <a:gdLst/>
              <a:ahLst/>
              <a:cxnLst/>
              <a:rect l="l" t="t" r="r" b="b"/>
              <a:pathLst>
                <a:path w="59141" h="159839" extrusionOk="0">
                  <a:moveTo>
                    <a:pt x="1" y="1"/>
                  </a:moveTo>
                  <a:lnTo>
                    <a:pt x="1" y="159838"/>
                  </a:lnTo>
                  <a:lnTo>
                    <a:pt x="53008" y="159838"/>
                  </a:lnTo>
                  <a:cubicBezTo>
                    <a:pt x="56400" y="159838"/>
                    <a:pt x="59140" y="157098"/>
                    <a:pt x="59140" y="153738"/>
                  </a:cubicBezTo>
                  <a:lnTo>
                    <a:pt x="59140" y="6133"/>
                  </a:lnTo>
                  <a:cubicBezTo>
                    <a:pt x="59140" y="2741"/>
                    <a:pt x="56400" y="1"/>
                    <a:pt x="530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55"/>
            <p:cNvSpPr/>
            <p:nvPr/>
          </p:nvSpPr>
          <p:spPr>
            <a:xfrm>
              <a:off x="3264425" y="2250750"/>
              <a:ext cx="1071575" cy="1193725"/>
            </a:xfrm>
            <a:custGeom>
              <a:avLst/>
              <a:gdLst/>
              <a:ahLst/>
              <a:cxnLst/>
              <a:rect l="l" t="t" r="r" b="b"/>
              <a:pathLst>
                <a:path w="42863" h="47749" extrusionOk="0">
                  <a:moveTo>
                    <a:pt x="21432" y="1"/>
                  </a:moveTo>
                  <a:cubicBezTo>
                    <a:pt x="18039" y="1"/>
                    <a:pt x="15332" y="2741"/>
                    <a:pt x="15332" y="6133"/>
                  </a:cubicBezTo>
                  <a:lnTo>
                    <a:pt x="15332" y="24400"/>
                  </a:lnTo>
                  <a:lnTo>
                    <a:pt x="2414" y="37318"/>
                  </a:lnTo>
                  <a:cubicBezTo>
                    <a:pt x="0" y="39699"/>
                    <a:pt x="0" y="43548"/>
                    <a:pt x="2414" y="45962"/>
                  </a:cubicBezTo>
                  <a:cubicBezTo>
                    <a:pt x="3605" y="47153"/>
                    <a:pt x="5171" y="47748"/>
                    <a:pt x="6736" y="47748"/>
                  </a:cubicBezTo>
                  <a:cubicBezTo>
                    <a:pt x="8302" y="47748"/>
                    <a:pt x="9868" y="47153"/>
                    <a:pt x="11058" y="45962"/>
                  </a:cubicBezTo>
                  <a:lnTo>
                    <a:pt x="21432" y="35589"/>
                  </a:lnTo>
                  <a:lnTo>
                    <a:pt x="31805" y="45962"/>
                  </a:lnTo>
                  <a:cubicBezTo>
                    <a:pt x="32995" y="47153"/>
                    <a:pt x="34561" y="47748"/>
                    <a:pt x="36127" y="47748"/>
                  </a:cubicBezTo>
                  <a:cubicBezTo>
                    <a:pt x="37693" y="47748"/>
                    <a:pt x="39258" y="47153"/>
                    <a:pt x="40449" y="45962"/>
                  </a:cubicBezTo>
                  <a:cubicBezTo>
                    <a:pt x="42863" y="43581"/>
                    <a:pt x="42863" y="39699"/>
                    <a:pt x="40449" y="37318"/>
                  </a:cubicBezTo>
                  <a:lnTo>
                    <a:pt x="27564" y="24400"/>
                  </a:lnTo>
                  <a:lnTo>
                    <a:pt x="27564" y="6133"/>
                  </a:lnTo>
                  <a:cubicBezTo>
                    <a:pt x="27564" y="2741"/>
                    <a:pt x="24824" y="1"/>
                    <a:pt x="214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55"/>
            <p:cNvSpPr/>
            <p:nvPr/>
          </p:nvSpPr>
          <p:spPr>
            <a:xfrm>
              <a:off x="4769000" y="1828325"/>
              <a:ext cx="713600" cy="815525"/>
            </a:xfrm>
            <a:custGeom>
              <a:avLst/>
              <a:gdLst/>
              <a:ahLst/>
              <a:cxnLst/>
              <a:rect l="l" t="t" r="r" b="b"/>
              <a:pathLst>
                <a:path w="28544" h="32621" extrusionOk="0">
                  <a:moveTo>
                    <a:pt x="6101" y="1"/>
                  </a:moveTo>
                  <a:cubicBezTo>
                    <a:pt x="2708" y="1"/>
                    <a:pt x="1" y="2741"/>
                    <a:pt x="1" y="6133"/>
                  </a:cubicBezTo>
                  <a:lnTo>
                    <a:pt x="1" y="26521"/>
                  </a:lnTo>
                  <a:cubicBezTo>
                    <a:pt x="1" y="29881"/>
                    <a:pt x="2708" y="32621"/>
                    <a:pt x="6101" y="32621"/>
                  </a:cubicBezTo>
                  <a:lnTo>
                    <a:pt x="28543" y="32621"/>
                  </a:lnTo>
                  <a:lnTo>
                    <a:pt x="285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55"/>
            <p:cNvSpPr/>
            <p:nvPr/>
          </p:nvSpPr>
          <p:spPr>
            <a:xfrm>
              <a:off x="4769000" y="3051575"/>
              <a:ext cx="713600" cy="815525"/>
            </a:xfrm>
            <a:custGeom>
              <a:avLst/>
              <a:gdLst/>
              <a:ahLst/>
              <a:cxnLst/>
              <a:rect l="l" t="t" r="r" b="b"/>
              <a:pathLst>
                <a:path w="28544" h="32621" extrusionOk="0">
                  <a:moveTo>
                    <a:pt x="6101" y="1"/>
                  </a:moveTo>
                  <a:cubicBezTo>
                    <a:pt x="2708" y="1"/>
                    <a:pt x="1" y="2741"/>
                    <a:pt x="1" y="6133"/>
                  </a:cubicBezTo>
                  <a:lnTo>
                    <a:pt x="1" y="26520"/>
                  </a:lnTo>
                  <a:cubicBezTo>
                    <a:pt x="1" y="29880"/>
                    <a:pt x="2708" y="32620"/>
                    <a:pt x="6101" y="32620"/>
                  </a:cubicBezTo>
                  <a:lnTo>
                    <a:pt x="28543" y="32620"/>
                  </a:lnTo>
                  <a:lnTo>
                    <a:pt x="285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55"/>
            <p:cNvSpPr/>
            <p:nvPr/>
          </p:nvSpPr>
          <p:spPr>
            <a:xfrm>
              <a:off x="3800200" y="2250750"/>
              <a:ext cx="535800" cy="1193725"/>
            </a:xfrm>
            <a:custGeom>
              <a:avLst/>
              <a:gdLst/>
              <a:ahLst/>
              <a:cxnLst/>
              <a:rect l="l" t="t" r="r" b="b"/>
              <a:pathLst>
                <a:path w="21432" h="47749" extrusionOk="0">
                  <a:moveTo>
                    <a:pt x="1" y="1"/>
                  </a:moveTo>
                  <a:lnTo>
                    <a:pt x="1" y="35589"/>
                  </a:lnTo>
                  <a:lnTo>
                    <a:pt x="10374" y="45962"/>
                  </a:lnTo>
                  <a:cubicBezTo>
                    <a:pt x="11564" y="47153"/>
                    <a:pt x="13130" y="47748"/>
                    <a:pt x="14696" y="47748"/>
                  </a:cubicBezTo>
                  <a:cubicBezTo>
                    <a:pt x="16262" y="47748"/>
                    <a:pt x="17827" y="47153"/>
                    <a:pt x="19018" y="45962"/>
                  </a:cubicBezTo>
                  <a:cubicBezTo>
                    <a:pt x="21432" y="43548"/>
                    <a:pt x="21432" y="39699"/>
                    <a:pt x="19018" y="37318"/>
                  </a:cubicBezTo>
                  <a:lnTo>
                    <a:pt x="6133" y="24400"/>
                  </a:lnTo>
                  <a:lnTo>
                    <a:pt x="6133" y="6133"/>
                  </a:lnTo>
                  <a:cubicBezTo>
                    <a:pt x="6133" y="2741"/>
                    <a:pt x="3393" y="1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17" name="Google Shape;1417;p55"/>
          <p:cNvGrpSpPr/>
          <p:nvPr/>
        </p:nvGrpSpPr>
        <p:grpSpPr>
          <a:xfrm>
            <a:off x="2397558" y="1376558"/>
            <a:ext cx="323612" cy="424843"/>
            <a:chOff x="1812825" y="238125"/>
            <a:chExt cx="3975575" cy="5219200"/>
          </a:xfrm>
        </p:grpSpPr>
        <p:sp>
          <p:nvSpPr>
            <p:cNvPr id="1418" name="Google Shape;1418;p55"/>
            <p:cNvSpPr/>
            <p:nvPr/>
          </p:nvSpPr>
          <p:spPr>
            <a:xfrm>
              <a:off x="1812825" y="238125"/>
              <a:ext cx="3975575" cy="5219200"/>
            </a:xfrm>
            <a:custGeom>
              <a:avLst/>
              <a:gdLst/>
              <a:ahLst/>
              <a:cxnLst/>
              <a:rect l="l" t="t" r="r" b="b"/>
              <a:pathLst>
                <a:path w="159023" h="208768" extrusionOk="0">
                  <a:moveTo>
                    <a:pt x="79496" y="0"/>
                  </a:moveTo>
                  <a:cubicBezTo>
                    <a:pt x="35654" y="0"/>
                    <a:pt x="1" y="35621"/>
                    <a:pt x="1" y="79397"/>
                  </a:cubicBezTo>
                  <a:cubicBezTo>
                    <a:pt x="1" y="110712"/>
                    <a:pt x="8123" y="142777"/>
                    <a:pt x="22313" y="167373"/>
                  </a:cubicBezTo>
                  <a:cubicBezTo>
                    <a:pt x="34806" y="189065"/>
                    <a:pt x="54476" y="208767"/>
                    <a:pt x="79496" y="208767"/>
                  </a:cubicBezTo>
                  <a:cubicBezTo>
                    <a:pt x="104515" y="208767"/>
                    <a:pt x="124217" y="189032"/>
                    <a:pt x="136678" y="167373"/>
                  </a:cubicBezTo>
                  <a:cubicBezTo>
                    <a:pt x="150868" y="142777"/>
                    <a:pt x="159023" y="110712"/>
                    <a:pt x="159023" y="79397"/>
                  </a:cubicBezTo>
                  <a:cubicBezTo>
                    <a:pt x="159023" y="35621"/>
                    <a:pt x="123337" y="0"/>
                    <a:pt x="794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55"/>
            <p:cNvSpPr/>
            <p:nvPr/>
          </p:nvSpPr>
          <p:spPr>
            <a:xfrm>
              <a:off x="3800200" y="238125"/>
              <a:ext cx="1988200" cy="5219200"/>
            </a:xfrm>
            <a:custGeom>
              <a:avLst/>
              <a:gdLst/>
              <a:ahLst/>
              <a:cxnLst/>
              <a:rect l="l" t="t" r="r" b="b"/>
              <a:pathLst>
                <a:path w="79528" h="208768" extrusionOk="0">
                  <a:moveTo>
                    <a:pt x="1" y="0"/>
                  </a:moveTo>
                  <a:lnTo>
                    <a:pt x="1" y="208767"/>
                  </a:lnTo>
                  <a:cubicBezTo>
                    <a:pt x="25020" y="208767"/>
                    <a:pt x="44722" y="189032"/>
                    <a:pt x="57183" y="167373"/>
                  </a:cubicBezTo>
                  <a:cubicBezTo>
                    <a:pt x="71373" y="142777"/>
                    <a:pt x="79528" y="110712"/>
                    <a:pt x="79528" y="79397"/>
                  </a:cubicBezTo>
                  <a:cubicBezTo>
                    <a:pt x="79528" y="35621"/>
                    <a:pt x="43842" y="0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55"/>
            <p:cNvSpPr/>
            <p:nvPr/>
          </p:nvSpPr>
          <p:spPr>
            <a:xfrm>
              <a:off x="3647700" y="3626225"/>
              <a:ext cx="1339075" cy="1321400"/>
            </a:xfrm>
            <a:custGeom>
              <a:avLst/>
              <a:gdLst/>
              <a:ahLst/>
              <a:cxnLst/>
              <a:rect l="l" t="t" r="r" b="b"/>
              <a:pathLst>
                <a:path w="53563" h="52856" extrusionOk="0">
                  <a:moveTo>
                    <a:pt x="46611" y="0"/>
                  </a:moveTo>
                  <a:cubicBezTo>
                    <a:pt x="44237" y="0"/>
                    <a:pt x="41969" y="1386"/>
                    <a:pt x="40971" y="3698"/>
                  </a:cubicBezTo>
                  <a:cubicBezTo>
                    <a:pt x="33012" y="22063"/>
                    <a:pt x="19149" y="40623"/>
                    <a:pt x="6101" y="40623"/>
                  </a:cubicBezTo>
                  <a:cubicBezTo>
                    <a:pt x="2708" y="40623"/>
                    <a:pt x="1" y="43363"/>
                    <a:pt x="1" y="46756"/>
                  </a:cubicBezTo>
                  <a:cubicBezTo>
                    <a:pt x="1" y="50116"/>
                    <a:pt x="2708" y="52856"/>
                    <a:pt x="6101" y="52856"/>
                  </a:cubicBezTo>
                  <a:cubicBezTo>
                    <a:pt x="16017" y="52856"/>
                    <a:pt x="25770" y="47408"/>
                    <a:pt x="35034" y="36676"/>
                  </a:cubicBezTo>
                  <a:cubicBezTo>
                    <a:pt x="43777" y="26564"/>
                    <a:pt x="49550" y="14723"/>
                    <a:pt x="52192" y="8558"/>
                  </a:cubicBezTo>
                  <a:cubicBezTo>
                    <a:pt x="53562" y="5459"/>
                    <a:pt x="52127" y="1838"/>
                    <a:pt x="49028" y="501"/>
                  </a:cubicBezTo>
                  <a:cubicBezTo>
                    <a:pt x="48241" y="161"/>
                    <a:pt x="47420" y="0"/>
                    <a:pt x="466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55"/>
            <p:cNvSpPr/>
            <p:nvPr/>
          </p:nvSpPr>
          <p:spPr>
            <a:xfrm>
              <a:off x="2322525" y="746975"/>
              <a:ext cx="2956200" cy="2131175"/>
            </a:xfrm>
            <a:custGeom>
              <a:avLst/>
              <a:gdLst/>
              <a:ahLst/>
              <a:cxnLst/>
              <a:rect l="l" t="t" r="r" b="b"/>
              <a:pathLst>
                <a:path w="118248" h="85247" extrusionOk="0">
                  <a:moveTo>
                    <a:pt x="59108" y="1"/>
                  </a:moveTo>
                  <a:cubicBezTo>
                    <a:pt x="26520" y="1"/>
                    <a:pt x="0" y="26488"/>
                    <a:pt x="0" y="59043"/>
                  </a:cubicBezTo>
                  <a:cubicBezTo>
                    <a:pt x="0" y="62403"/>
                    <a:pt x="2708" y="65143"/>
                    <a:pt x="6100" y="65143"/>
                  </a:cubicBezTo>
                  <a:cubicBezTo>
                    <a:pt x="9493" y="65143"/>
                    <a:pt x="12233" y="62403"/>
                    <a:pt x="12233" y="59043"/>
                  </a:cubicBezTo>
                  <a:cubicBezTo>
                    <a:pt x="12233" y="33240"/>
                    <a:pt x="33240" y="12233"/>
                    <a:pt x="59108" y="12233"/>
                  </a:cubicBezTo>
                  <a:cubicBezTo>
                    <a:pt x="84975" y="12233"/>
                    <a:pt x="106015" y="33240"/>
                    <a:pt x="106015" y="59043"/>
                  </a:cubicBezTo>
                  <a:cubicBezTo>
                    <a:pt x="106015" y="65404"/>
                    <a:pt x="105591" y="71928"/>
                    <a:pt x="104775" y="78354"/>
                  </a:cubicBezTo>
                  <a:cubicBezTo>
                    <a:pt x="104384" y="81714"/>
                    <a:pt x="106765" y="84780"/>
                    <a:pt x="110092" y="85204"/>
                  </a:cubicBezTo>
                  <a:cubicBezTo>
                    <a:pt x="110338" y="85233"/>
                    <a:pt x="110582" y="85246"/>
                    <a:pt x="110824" y="85246"/>
                  </a:cubicBezTo>
                  <a:cubicBezTo>
                    <a:pt x="113887" y="85246"/>
                    <a:pt x="116550" y="83001"/>
                    <a:pt x="116943" y="79887"/>
                  </a:cubicBezTo>
                  <a:cubicBezTo>
                    <a:pt x="117791" y="72939"/>
                    <a:pt x="118247" y="65926"/>
                    <a:pt x="118247" y="59043"/>
                  </a:cubicBezTo>
                  <a:cubicBezTo>
                    <a:pt x="118247" y="26488"/>
                    <a:pt x="91695" y="1"/>
                    <a:pt x="591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55"/>
            <p:cNvSpPr/>
            <p:nvPr/>
          </p:nvSpPr>
          <p:spPr>
            <a:xfrm>
              <a:off x="3722725" y="3435600"/>
              <a:ext cx="791875" cy="950200"/>
            </a:xfrm>
            <a:custGeom>
              <a:avLst/>
              <a:gdLst/>
              <a:ahLst/>
              <a:cxnLst/>
              <a:rect l="l" t="t" r="r" b="b"/>
              <a:pathLst>
                <a:path w="31675" h="38008" extrusionOk="0">
                  <a:moveTo>
                    <a:pt x="24697" y="0"/>
                  </a:moveTo>
                  <a:cubicBezTo>
                    <a:pt x="22344" y="0"/>
                    <a:pt x="20105" y="1364"/>
                    <a:pt x="19116" y="3657"/>
                  </a:cubicBezTo>
                  <a:cubicBezTo>
                    <a:pt x="14451" y="14226"/>
                    <a:pt x="8514" y="22968"/>
                    <a:pt x="3197" y="27045"/>
                  </a:cubicBezTo>
                  <a:cubicBezTo>
                    <a:pt x="523" y="29068"/>
                    <a:pt x="1" y="32917"/>
                    <a:pt x="2056" y="35592"/>
                  </a:cubicBezTo>
                  <a:cubicBezTo>
                    <a:pt x="3263" y="37182"/>
                    <a:pt x="5078" y="38007"/>
                    <a:pt x="6919" y="38007"/>
                  </a:cubicBezTo>
                  <a:cubicBezTo>
                    <a:pt x="8212" y="38007"/>
                    <a:pt x="9518" y="37600"/>
                    <a:pt x="10635" y="36766"/>
                  </a:cubicBezTo>
                  <a:cubicBezTo>
                    <a:pt x="20192" y="29459"/>
                    <a:pt x="27043" y="15955"/>
                    <a:pt x="30305" y="8583"/>
                  </a:cubicBezTo>
                  <a:cubicBezTo>
                    <a:pt x="31675" y="5484"/>
                    <a:pt x="30239" y="1863"/>
                    <a:pt x="27173" y="525"/>
                  </a:cubicBezTo>
                  <a:cubicBezTo>
                    <a:pt x="26367" y="169"/>
                    <a:pt x="25525" y="0"/>
                    <a:pt x="246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55"/>
            <p:cNvSpPr/>
            <p:nvPr/>
          </p:nvSpPr>
          <p:spPr>
            <a:xfrm>
              <a:off x="3050750" y="1255850"/>
              <a:ext cx="1718275" cy="1912100"/>
            </a:xfrm>
            <a:custGeom>
              <a:avLst/>
              <a:gdLst/>
              <a:ahLst/>
              <a:cxnLst/>
              <a:rect l="l" t="t" r="r" b="b"/>
              <a:pathLst>
                <a:path w="68731" h="76484" extrusionOk="0">
                  <a:moveTo>
                    <a:pt x="29979" y="1"/>
                  </a:moveTo>
                  <a:cubicBezTo>
                    <a:pt x="19540" y="1"/>
                    <a:pt x="9722" y="4111"/>
                    <a:pt x="2382" y="11548"/>
                  </a:cubicBezTo>
                  <a:cubicBezTo>
                    <a:pt x="1" y="13962"/>
                    <a:pt x="34" y="17844"/>
                    <a:pt x="2447" y="20192"/>
                  </a:cubicBezTo>
                  <a:cubicBezTo>
                    <a:pt x="3642" y="21371"/>
                    <a:pt x="5188" y="21958"/>
                    <a:pt x="6734" y="21958"/>
                  </a:cubicBezTo>
                  <a:cubicBezTo>
                    <a:pt x="8312" y="21958"/>
                    <a:pt x="9889" y="21346"/>
                    <a:pt x="11092" y="20127"/>
                  </a:cubicBezTo>
                  <a:cubicBezTo>
                    <a:pt x="16115" y="15038"/>
                    <a:pt x="22835" y="12233"/>
                    <a:pt x="29979" y="12233"/>
                  </a:cubicBezTo>
                  <a:cubicBezTo>
                    <a:pt x="44592" y="12233"/>
                    <a:pt x="56499" y="24107"/>
                    <a:pt x="56499" y="38688"/>
                  </a:cubicBezTo>
                  <a:cubicBezTo>
                    <a:pt x="56499" y="48865"/>
                    <a:pt x="55324" y="59075"/>
                    <a:pt x="53073" y="68992"/>
                  </a:cubicBezTo>
                  <a:cubicBezTo>
                    <a:pt x="52356" y="72286"/>
                    <a:pt x="54411" y="75581"/>
                    <a:pt x="57705" y="76331"/>
                  </a:cubicBezTo>
                  <a:cubicBezTo>
                    <a:pt x="58159" y="76434"/>
                    <a:pt x="58612" y="76484"/>
                    <a:pt x="59057" y="76484"/>
                  </a:cubicBezTo>
                  <a:cubicBezTo>
                    <a:pt x="61850" y="76484"/>
                    <a:pt x="64365" y="74540"/>
                    <a:pt x="65012" y="71699"/>
                  </a:cubicBezTo>
                  <a:cubicBezTo>
                    <a:pt x="67459" y="60902"/>
                    <a:pt x="68731" y="49779"/>
                    <a:pt x="68731" y="38688"/>
                  </a:cubicBezTo>
                  <a:cubicBezTo>
                    <a:pt x="68731" y="17354"/>
                    <a:pt x="51345" y="1"/>
                    <a:pt x="299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55"/>
            <p:cNvSpPr/>
            <p:nvPr/>
          </p:nvSpPr>
          <p:spPr>
            <a:xfrm>
              <a:off x="3341900" y="1764725"/>
              <a:ext cx="611650" cy="1539050"/>
            </a:xfrm>
            <a:custGeom>
              <a:avLst/>
              <a:gdLst/>
              <a:ahLst/>
              <a:cxnLst/>
              <a:rect l="l" t="t" r="r" b="b"/>
              <a:pathLst>
                <a:path w="24466" h="61562" extrusionOk="0">
                  <a:moveTo>
                    <a:pt x="18333" y="0"/>
                  </a:moveTo>
                  <a:cubicBezTo>
                    <a:pt x="8220" y="0"/>
                    <a:pt x="0" y="8221"/>
                    <a:pt x="0" y="18333"/>
                  </a:cubicBezTo>
                  <a:cubicBezTo>
                    <a:pt x="0" y="31674"/>
                    <a:pt x="2088" y="45146"/>
                    <a:pt x="6035" y="57313"/>
                  </a:cubicBezTo>
                  <a:cubicBezTo>
                    <a:pt x="6875" y="59913"/>
                    <a:pt x="9258" y="61561"/>
                    <a:pt x="11840" y="61561"/>
                  </a:cubicBezTo>
                  <a:cubicBezTo>
                    <a:pt x="12465" y="61561"/>
                    <a:pt x="13103" y="61464"/>
                    <a:pt x="13733" y="61260"/>
                  </a:cubicBezTo>
                  <a:cubicBezTo>
                    <a:pt x="16930" y="60217"/>
                    <a:pt x="18691" y="56759"/>
                    <a:pt x="17648" y="53562"/>
                  </a:cubicBezTo>
                  <a:cubicBezTo>
                    <a:pt x="14092" y="42602"/>
                    <a:pt x="12233" y="30402"/>
                    <a:pt x="12233" y="18333"/>
                  </a:cubicBezTo>
                  <a:cubicBezTo>
                    <a:pt x="12233" y="14973"/>
                    <a:pt x="14973" y="12233"/>
                    <a:pt x="18333" y="12233"/>
                  </a:cubicBezTo>
                  <a:cubicBezTo>
                    <a:pt x="21725" y="12233"/>
                    <a:pt x="24465" y="9493"/>
                    <a:pt x="24465" y="6100"/>
                  </a:cubicBezTo>
                  <a:cubicBezTo>
                    <a:pt x="24465" y="2740"/>
                    <a:pt x="21725" y="0"/>
                    <a:pt x="183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55"/>
            <p:cNvSpPr/>
            <p:nvPr/>
          </p:nvSpPr>
          <p:spPr>
            <a:xfrm>
              <a:off x="3800200" y="3626225"/>
              <a:ext cx="1186575" cy="1321400"/>
            </a:xfrm>
            <a:custGeom>
              <a:avLst/>
              <a:gdLst/>
              <a:ahLst/>
              <a:cxnLst/>
              <a:rect l="l" t="t" r="r" b="b"/>
              <a:pathLst>
                <a:path w="47463" h="52856" extrusionOk="0">
                  <a:moveTo>
                    <a:pt x="40511" y="0"/>
                  </a:moveTo>
                  <a:cubicBezTo>
                    <a:pt x="38137" y="0"/>
                    <a:pt x="35869" y="1386"/>
                    <a:pt x="34871" y="3698"/>
                  </a:cubicBezTo>
                  <a:cubicBezTo>
                    <a:pt x="26912" y="22063"/>
                    <a:pt x="13049" y="40623"/>
                    <a:pt x="1" y="40623"/>
                  </a:cubicBezTo>
                  <a:lnTo>
                    <a:pt x="1" y="52856"/>
                  </a:lnTo>
                  <a:cubicBezTo>
                    <a:pt x="9917" y="52856"/>
                    <a:pt x="19670" y="47408"/>
                    <a:pt x="28934" y="36676"/>
                  </a:cubicBezTo>
                  <a:cubicBezTo>
                    <a:pt x="37677" y="26564"/>
                    <a:pt x="43450" y="14723"/>
                    <a:pt x="46092" y="8558"/>
                  </a:cubicBezTo>
                  <a:cubicBezTo>
                    <a:pt x="47462" y="5459"/>
                    <a:pt x="46027" y="1838"/>
                    <a:pt x="42928" y="501"/>
                  </a:cubicBezTo>
                  <a:cubicBezTo>
                    <a:pt x="42141" y="161"/>
                    <a:pt x="41320" y="0"/>
                    <a:pt x="405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55"/>
            <p:cNvSpPr/>
            <p:nvPr/>
          </p:nvSpPr>
          <p:spPr>
            <a:xfrm>
              <a:off x="3800200" y="746975"/>
              <a:ext cx="1478525" cy="2131175"/>
            </a:xfrm>
            <a:custGeom>
              <a:avLst/>
              <a:gdLst/>
              <a:ahLst/>
              <a:cxnLst/>
              <a:rect l="l" t="t" r="r" b="b"/>
              <a:pathLst>
                <a:path w="59141" h="85247" extrusionOk="0">
                  <a:moveTo>
                    <a:pt x="1" y="1"/>
                  </a:moveTo>
                  <a:lnTo>
                    <a:pt x="1" y="12233"/>
                  </a:lnTo>
                  <a:cubicBezTo>
                    <a:pt x="25868" y="12233"/>
                    <a:pt x="46908" y="33240"/>
                    <a:pt x="46908" y="59043"/>
                  </a:cubicBezTo>
                  <a:cubicBezTo>
                    <a:pt x="46908" y="65404"/>
                    <a:pt x="46484" y="71928"/>
                    <a:pt x="45668" y="78354"/>
                  </a:cubicBezTo>
                  <a:cubicBezTo>
                    <a:pt x="45277" y="81714"/>
                    <a:pt x="47658" y="84780"/>
                    <a:pt x="50985" y="85204"/>
                  </a:cubicBezTo>
                  <a:cubicBezTo>
                    <a:pt x="51231" y="85233"/>
                    <a:pt x="51475" y="85246"/>
                    <a:pt x="51717" y="85246"/>
                  </a:cubicBezTo>
                  <a:cubicBezTo>
                    <a:pt x="54780" y="85246"/>
                    <a:pt x="57443" y="83001"/>
                    <a:pt x="57836" y="79887"/>
                  </a:cubicBezTo>
                  <a:cubicBezTo>
                    <a:pt x="58684" y="72939"/>
                    <a:pt x="59108" y="65926"/>
                    <a:pt x="59108" y="59043"/>
                  </a:cubicBezTo>
                  <a:cubicBezTo>
                    <a:pt x="59140" y="26488"/>
                    <a:pt x="32588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55"/>
            <p:cNvSpPr/>
            <p:nvPr/>
          </p:nvSpPr>
          <p:spPr>
            <a:xfrm>
              <a:off x="3800200" y="3435600"/>
              <a:ext cx="714400" cy="950375"/>
            </a:xfrm>
            <a:custGeom>
              <a:avLst/>
              <a:gdLst/>
              <a:ahLst/>
              <a:cxnLst/>
              <a:rect l="l" t="t" r="r" b="b"/>
              <a:pathLst>
                <a:path w="28576" h="38015" extrusionOk="0">
                  <a:moveTo>
                    <a:pt x="21598" y="0"/>
                  </a:moveTo>
                  <a:cubicBezTo>
                    <a:pt x="19245" y="0"/>
                    <a:pt x="17006" y="1364"/>
                    <a:pt x="16017" y="3657"/>
                  </a:cubicBezTo>
                  <a:cubicBezTo>
                    <a:pt x="11352" y="14226"/>
                    <a:pt x="5415" y="22968"/>
                    <a:pt x="98" y="27045"/>
                  </a:cubicBezTo>
                  <a:cubicBezTo>
                    <a:pt x="66" y="27045"/>
                    <a:pt x="33" y="27078"/>
                    <a:pt x="1" y="27111"/>
                  </a:cubicBezTo>
                  <a:lnTo>
                    <a:pt x="1" y="36668"/>
                  </a:lnTo>
                  <a:cubicBezTo>
                    <a:pt x="1107" y="37557"/>
                    <a:pt x="2464" y="38015"/>
                    <a:pt x="3832" y="38015"/>
                  </a:cubicBezTo>
                  <a:cubicBezTo>
                    <a:pt x="5124" y="38015"/>
                    <a:pt x="6426" y="37606"/>
                    <a:pt x="7536" y="36766"/>
                  </a:cubicBezTo>
                  <a:cubicBezTo>
                    <a:pt x="17093" y="29459"/>
                    <a:pt x="23944" y="15955"/>
                    <a:pt x="27206" y="8583"/>
                  </a:cubicBezTo>
                  <a:cubicBezTo>
                    <a:pt x="28576" y="5484"/>
                    <a:pt x="27140" y="1863"/>
                    <a:pt x="24074" y="525"/>
                  </a:cubicBezTo>
                  <a:cubicBezTo>
                    <a:pt x="23268" y="169"/>
                    <a:pt x="22426" y="0"/>
                    <a:pt x="215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55"/>
            <p:cNvSpPr/>
            <p:nvPr/>
          </p:nvSpPr>
          <p:spPr>
            <a:xfrm>
              <a:off x="3800200" y="1255850"/>
              <a:ext cx="968825" cy="1912100"/>
            </a:xfrm>
            <a:custGeom>
              <a:avLst/>
              <a:gdLst/>
              <a:ahLst/>
              <a:cxnLst/>
              <a:rect l="l" t="t" r="r" b="b"/>
              <a:pathLst>
                <a:path w="38753" h="76484" extrusionOk="0">
                  <a:moveTo>
                    <a:pt x="1" y="1"/>
                  </a:moveTo>
                  <a:lnTo>
                    <a:pt x="1" y="12233"/>
                  </a:lnTo>
                  <a:cubicBezTo>
                    <a:pt x="14614" y="12233"/>
                    <a:pt x="26521" y="24107"/>
                    <a:pt x="26521" y="38688"/>
                  </a:cubicBezTo>
                  <a:cubicBezTo>
                    <a:pt x="26521" y="48865"/>
                    <a:pt x="25346" y="59075"/>
                    <a:pt x="23095" y="68992"/>
                  </a:cubicBezTo>
                  <a:cubicBezTo>
                    <a:pt x="22378" y="72286"/>
                    <a:pt x="24433" y="75581"/>
                    <a:pt x="27727" y="76331"/>
                  </a:cubicBezTo>
                  <a:cubicBezTo>
                    <a:pt x="28181" y="76434"/>
                    <a:pt x="28634" y="76484"/>
                    <a:pt x="29079" y="76484"/>
                  </a:cubicBezTo>
                  <a:cubicBezTo>
                    <a:pt x="31872" y="76484"/>
                    <a:pt x="34387" y="74540"/>
                    <a:pt x="35034" y="71699"/>
                  </a:cubicBezTo>
                  <a:cubicBezTo>
                    <a:pt x="37481" y="60902"/>
                    <a:pt x="38753" y="49779"/>
                    <a:pt x="38753" y="38688"/>
                  </a:cubicBezTo>
                  <a:cubicBezTo>
                    <a:pt x="38753" y="17354"/>
                    <a:pt x="21367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55"/>
            <p:cNvSpPr/>
            <p:nvPr/>
          </p:nvSpPr>
          <p:spPr>
            <a:xfrm>
              <a:off x="3905400" y="2069725"/>
              <a:ext cx="353950" cy="783125"/>
            </a:xfrm>
            <a:custGeom>
              <a:avLst/>
              <a:gdLst/>
              <a:ahLst/>
              <a:cxnLst/>
              <a:rect l="l" t="t" r="r" b="b"/>
              <a:pathLst>
                <a:path w="14158" h="31325" extrusionOk="0">
                  <a:moveTo>
                    <a:pt x="8025" y="0"/>
                  </a:moveTo>
                  <a:cubicBezTo>
                    <a:pt x="4633" y="0"/>
                    <a:pt x="1925" y="2740"/>
                    <a:pt x="1925" y="6133"/>
                  </a:cubicBezTo>
                  <a:cubicBezTo>
                    <a:pt x="1925" y="12167"/>
                    <a:pt x="1436" y="18267"/>
                    <a:pt x="490" y="24269"/>
                  </a:cubicBezTo>
                  <a:cubicBezTo>
                    <a:pt x="1" y="27597"/>
                    <a:pt x="2284" y="30728"/>
                    <a:pt x="5611" y="31250"/>
                  </a:cubicBezTo>
                  <a:cubicBezTo>
                    <a:pt x="5930" y="31300"/>
                    <a:pt x="6248" y="31324"/>
                    <a:pt x="6561" y="31324"/>
                  </a:cubicBezTo>
                  <a:cubicBezTo>
                    <a:pt x="9515" y="31324"/>
                    <a:pt x="12120" y="29169"/>
                    <a:pt x="12592" y="26161"/>
                  </a:cubicBezTo>
                  <a:cubicBezTo>
                    <a:pt x="13636" y="19540"/>
                    <a:pt x="14158" y="12787"/>
                    <a:pt x="14158" y="6133"/>
                  </a:cubicBezTo>
                  <a:cubicBezTo>
                    <a:pt x="14158" y="2740"/>
                    <a:pt x="11417" y="0"/>
                    <a:pt x="80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55"/>
            <p:cNvSpPr/>
            <p:nvPr/>
          </p:nvSpPr>
          <p:spPr>
            <a:xfrm>
              <a:off x="3800200" y="1764725"/>
              <a:ext cx="153350" cy="305825"/>
            </a:xfrm>
            <a:custGeom>
              <a:avLst/>
              <a:gdLst/>
              <a:ahLst/>
              <a:cxnLst/>
              <a:rect l="l" t="t" r="r" b="b"/>
              <a:pathLst>
                <a:path w="6134" h="12233" extrusionOk="0">
                  <a:moveTo>
                    <a:pt x="1" y="0"/>
                  </a:moveTo>
                  <a:lnTo>
                    <a:pt x="1" y="12233"/>
                  </a:lnTo>
                  <a:cubicBezTo>
                    <a:pt x="3393" y="12233"/>
                    <a:pt x="6133" y="9493"/>
                    <a:pt x="6133" y="6100"/>
                  </a:cubicBezTo>
                  <a:cubicBezTo>
                    <a:pt x="6133" y="2740"/>
                    <a:pt x="3393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1" name="Google Shape;1431;p55"/>
          <p:cNvGrpSpPr/>
          <p:nvPr/>
        </p:nvGrpSpPr>
        <p:grpSpPr>
          <a:xfrm>
            <a:off x="1761941" y="1376558"/>
            <a:ext cx="358461" cy="424843"/>
            <a:chOff x="1630975" y="238125"/>
            <a:chExt cx="4403700" cy="5219200"/>
          </a:xfrm>
        </p:grpSpPr>
        <p:sp>
          <p:nvSpPr>
            <p:cNvPr id="1432" name="Google Shape;1432;p55"/>
            <p:cNvSpPr/>
            <p:nvPr/>
          </p:nvSpPr>
          <p:spPr>
            <a:xfrm>
              <a:off x="2220575" y="238125"/>
              <a:ext cx="3160075" cy="3160050"/>
            </a:xfrm>
            <a:custGeom>
              <a:avLst/>
              <a:gdLst/>
              <a:ahLst/>
              <a:cxnLst/>
              <a:rect l="l" t="t" r="r" b="b"/>
              <a:pathLst>
                <a:path w="126403" h="126402" extrusionOk="0">
                  <a:moveTo>
                    <a:pt x="63186" y="0"/>
                  </a:moveTo>
                  <a:cubicBezTo>
                    <a:pt x="61131" y="0"/>
                    <a:pt x="59075" y="98"/>
                    <a:pt x="57086" y="294"/>
                  </a:cubicBezTo>
                  <a:cubicBezTo>
                    <a:pt x="25086" y="3392"/>
                    <a:pt x="1" y="30402"/>
                    <a:pt x="1" y="63217"/>
                  </a:cubicBezTo>
                  <a:cubicBezTo>
                    <a:pt x="1" y="78581"/>
                    <a:pt x="5514" y="92706"/>
                    <a:pt x="14680" y="103666"/>
                  </a:cubicBezTo>
                  <a:cubicBezTo>
                    <a:pt x="17322" y="106797"/>
                    <a:pt x="20225" y="109701"/>
                    <a:pt x="23389" y="112278"/>
                  </a:cubicBezTo>
                  <a:cubicBezTo>
                    <a:pt x="32784" y="119878"/>
                    <a:pt x="44397" y="124869"/>
                    <a:pt x="57086" y="126108"/>
                  </a:cubicBezTo>
                  <a:cubicBezTo>
                    <a:pt x="59075" y="126304"/>
                    <a:pt x="61131" y="126402"/>
                    <a:pt x="63186" y="126402"/>
                  </a:cubicBezTo>
                  <a:cubicBezTo>
                    <a:pt x="65241" y="126402"/>
                    <a:pt x="67296" y="126304"/>
                    <a:pt x="69318" y="126108"/>
                  </a:cubicBezTo>
                  <a:cubicBezTo>
                    <a:pt x="82007" y="124869"/>
                    <a:pt x="93587" y="119878"/>
                    <a:pt x="102982" y="112278"/>
                  </a:cubicBezTo>
                  <a:cubicBezTo>
                    <a:pt x="106146" y="109701"/>
                    <a:pt x="109082" y="106797"/>
                    <a:pt x="111691" y="103666"/>
                  </a:cubicBezTo>
                  <a:cubicBezTo>
                    <a:pt x="120857" y="92706"/>
                    <a:pt x="126403" y="78581"/>
                    <a:pt x="126403" y="63217"/>
                  </a:cubicBezTo>
                  <a:cubicBezTo>
                    <a:pt x="126403" y="30402"/>
                    <a:pt x="101286" y="3392"/>
                    <a:pt x="69318" y="294"/>
                  </a:cubicBezTo>
                  <a:cubicBezTo>
                    <a:pt x="67296" y="98"/>
                    <a:pt x="65241" y="0"/>
                    <a:pt x="631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55"/>
            <p:cNvSpPr/>
            <p:nvPr/>
          </p:nvSpPr>
          <p:spPr>
            <a:xfrm>
              <a:off x="3800200" y="238125"/>
              <a:ext cx="1580450" cy="3160050"/>
            </a:xfrm>
            <a:custGeom>
              <a:avLst/>
              <a:gdLst/>
              <a:ahLst/>
              <a:cxnLst/>
              <a:rect l="l" t="t" r="r" b="b"/>
              <a:pathLst>
                <a:path w="63218" h="126402" extrusionOk="0">
                  <a:moveTo>
                    <a:pt x="1" y="0"/>
                  </a:moveTo>
                  <a:lnTo>
                    <a:pt x="1" y="126402"/>
                  </a:lnTo>
                  <a:cubicBezTo>
                    <a:pt x="2056" y="126402"/>
                    <a:pt x="4111" y="126304"/>
                    <a:pt x="6133" y="126108"/>
                  </a:cubicBezTo>
                  <a:cubicBezTo>
                    <a:pt x="18822" y="124869"/>
                    <a:pt x="30402" y="119878"/>
                    <a:pt x="39797" y="112278"/>
                  </a:cubicBezTo>
                  <a:cubicBezTo>
                    <a:pt x="42961" y="109701"/>
                    <a:pt x="45897" y="106797"/>
                    <a:pt x="48506" y="103666"/>
                  </a:cubicBezTo>
                  <a:cubicBezTo>
                    <a:pt x="57672" y="92706"/>
                    <a:pt x="63218" y="78581"/>
                    <a:pt x="63218" y="63217"/>
                  </a:cubicBezTo>
                  <a:cubicBezTo>
                    <a:pt x="63218" y="30402"/>
                    <a:pt x="38101" y="3392"/>
                    <a:pt x="6133" y="294"/>
                  </a:cubicBezTo>
                  <a:cubicBezTo>
                    <a:pt x="4111" y="98"/>
                    <a:pt x="2056" y="0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55"/>
            <p:cNvSpPr/>
            <p:nvPr/>
          </p:nvSpPr>
          <p:spPr>
            <a:xfrm>
              <a:off x="2587550" y="238125"/>
              <a:ext cx="2425325" cy="3160050"/>
            </a:xfrm>
            <a:custGeom>
              <a:avLst/>
              <a:gdLst/>
              <a:ahLst/>
              <a:cxnLst/>
              <a:rect l="l" t="t" r="r" b="b"/>
              <a:pathLst>
                <a:path w="97013" h="126402" extrusionOk="0">
                  <a:moveTo>
                    <a:pt x="48507" y="0"/>
                  </a:moveTo>
                  <a:cubicBezTo>
                    <a:pt x="46452" y="0"/>
                    <a:pt x="44396" y="98"/>
                    <a:pt x="42407" y="294"/>
                  </a:cubicBezTo>
                  <a:lnTo>
                    <a:pt x="42407" y="61293"/>
                  </a:lnTo>
                  <a:lnTo>
                    <a:pt x="1" y="103666"/>
                  </a:lnTo>
                  <a:cubicBezTo>
                    <a:pt x="2643" y="106797"/>
                    <a:pt x="5546" y="109701"/>
                    <a:pt x="8710" y="112278"/>
                  </a:cubicBezTo>
                  <a:lnTo>
                    <a:pt x="42407" y="78581"/>
                  </a:lnTo>
                  <a:lnTo>
                    <a:pt x="42407" y="126108"/>
                  </a:lnTo>
                  <a:cubicBezTo>
                    <a:pt x="44396" y="126304"/>
                    <a:pt x="46452" y="126402"/>
                    <a:pt x="48507" y="126402"/>
                  </a:cubicBezTo>
                  <a:cubicBezTo>
                    <a:pt x="50562" y="126402"/>
                    <a:pt x="52617" y="126304"/>
                    <a:pt x="54639" y="126108"/>
                  </a:cubicBezTo>
                  <a:lnTo>
                    <a:pt x="54639" y="78581"/>
                  </a:lnTo>
                  <a:lnTo>
                    <a:pt x="88303" y="112278"/>
                  </a:lnTo>
                  <a:cubicBezTo>
                    <a:pt x="91467" y="109701"/>
                    <a:pt x="94403" y="106830"/>
                    <a:pt x="97012" y="103666"/>
                  </a:cubicBezTo>
                  <a:lnTo>
                    <a:pt x="54639" y="61293"/>
                  </a:lnTo>
                  <a:lnTo>
                    <a:pt x="54639" y="294"/>
                  </a:lnTo>
                  <a:cubicBezTo>
                    <a:pt x="52617" y="98"/>
                    <a:pt x="50562" y="0"/>
                    <a:pt x="4850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55"/>
            <p:cNvSpPr/>
            <p:nvPr/>
          </p:nvSpPr>
          <p:spPr>
            <a:xfrm>
              <a:off x="1630975" y="3504650"/>
              <a:ext cx="4403700" cy="1952675"/>
            </a:xfrm>
            <a:custGeom>
              <a:avLst/>
              <a:gdLst/>
              <a:ahLst/>
              <a:cxnLst/>
              <a:rect l="l" t="t" r="r" b="b"/>
              <a:pathLst>
                <a:path w="176148" h="78107" extrusionOk="0">
                  <a:moveTo>
                    <a:pt x="99499" y="1"/>
                  </a:moveTo>
                  <a:cubicBezTo>
                    <a:pt x="98085" y="1"/>
                    <a:pt x="96667" y="177"/>
                    <a:pt x="95283" y="536"/>
                  </a:cubicBezTo>
                  <a:lnTo>
                    <a:pt x="42048" y="14497"/>
                  </a:lnTo>
                  <a:lnTo>
                    <a:pt x="6133" y="14497"/>
                  </a:lnTo>
                  <a:cubicBezTo>
                    <a:pt x="2741" y="14497"/>
                    <a:pt x="1" y="17237"/>
                    <a:pt x="1" y="20630"/>
                  </a:cubicBezTo>
                  <a:lnTo>
                    <a:pt x="1" y="57327"/>
                  </a:lnTo>
                  <a:cubicBezTo>
                    <a:pt x="1" y="60687"/>
                    <a:pt x="2741" y="63427"/>
                    <a:pt x="6133" y="63427"/>
                  </a:cubicBezTo>
                  <a:lnTo>
                    <a:pt x="41819" y="63427"/>
                  </a:lnTo>
                  <a:lnTo>
                    <a:pt x="75809" y="75040"/>
                  </a:lnTo>
                  <a:cubicBezTo>
                    <a:pt x="81746" y="77095"/>
                    <a:pt x="87911" y="78106"/>
                    <a:pt x="94174" y="78106"/>
                  </a:cubicBezTo>
                  <a:cubicBezTo>
                    <a:pt x="103014" y="78106"/>
                    <a:pt x="111854" y="75986"/>
                    <a:pt x="119748" y="72006"/>
                  </a:cubicBezTo>
                  <a:lnTo>
                    <a:pt x="163231" y="50086"/>
                  </a:lnTo>
                  <a:cubicBezTo>
                    <a:pt x="172397" y="45454"/>
                    <a:pt x="176148" y="34200"/>
                    <a:pt x="171581" y="25001"/>
                  </a:cubicBezTo>
                  <a:cubicBezTo>
                    <a:pt x="168348" y="18510"/>
                    <a:pt x="161699" y="14621"/>
                    <a:pt x="154733" y="14621"/>
                  </a:cubicBezTo>
                  <a:cubicBezTo>
                    <a:pt x="152772" y="14621"/>
                    <a:pt x="150787" y="14929"/>
                    <a:pt x="148845" y="15574"/>
                  </a:cubicBezTo>
                  <a:lnTo>
                    <a:pt x="113224" y="27513"/>
                  </a:lnTo>
                  <a:lnTo>
                    <a:pt x="114921" y="23696"/>
                  </a:lnTo>
                  <a:cubicBezTo>
                    <a:pt x="118085" y="16618"/>
                    <a:pt x="116030" y="8332"/>
                    <a:pt x="109897" y="3537"/>
                  </a:cubicBezTo>
                  <a:cubicBezTo>
                    <a:pt x="106919" y="1221"/>
                    <a:pt x="103221" y="1"/>
                    <a:pt x="994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55"/>
            <p:cNvSpPr/>
            <p:nvPr/>
          </p:nvSpPr>
          <p:spPr>
            <a:xfrm>
              <a:off x="3800200" y="238125"/>
              <a:ext cx="1212675" cy="3160050"/>
            </a:xfrm>
            <a:custGeom>
              <a:avLst/>
              <a:gdLst/>
              <a:ahLst/>
              <a:cxnLst/>
              <a:rect l="l" t="t" r="r" b="b"/>
              <a:pathLst>
                <a:path w="48507" h="126402" extrusionOk="0">
                  <a:moveTo>
                    <a:pt x="1" y="0"/>
                  </a:moveTo>
                  <a:lnTo>
                    <a:pt x="1" y="126402"/>
                  </a:lnTo>
                  <a:cubicBezTo>
                    <a:pt x="2056" y="126402"/>
                    <a:pt x="4111" y="126304"/>
                    <a:pt x="6133" y="126108"/>
                  </a:cubicBezTo>
                  <a:lnTo>
                    <a:pt x="6133" y="78581"/>
                  </a:lnTo>
                  <a:lnTo>
                    <a:pt x="39797" y="112278"/>
                  </a:lnTo>
                  <a:cubicBezTo>
                    <a:pt x="42961" y="109701"/>
                    <a:pt x="45897" y="106830"/>
                    <a:pt x="48506" y="103666"/>
                  </a:cubicBezTo>
                  <a:lnTo>
                    <a:pt x="6133" y="61293"/>
                  </a:lnTo>
                  <a:lnTo>
                    <a:pt x="6133" y="294"/>
                  </a:lnTo>
                  <a:cubicBezTo>
                    <a:pt x="4111" y="98"/>
                    <a:pt x="2056" y="0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55"/>
            <p:cNvSpPr/>
            <p:nvPr/>
          </p:nvSpPr>
          <p:spPr>
            <a:xfrm>
              <a:off x="3800200" y="3504650"/>
              <a:ext cx="2234475" cy="1952675"/>
            </a:xfrm>
            <a:custGeom>
              <a:avLst/>
              <a:gdLst/>
              <a:ahLst/>
              <a:cxnLst/>
              <a:rect l="l" t="t" r="r" b="b"/>
              <a:pathLst>
                <a:path w="89379" h="78107" extrusionOk="0">
                  <a:moveTo>
                    <a:pt x="12730" y="1"/>
                  </a:moveTo>
                  <a:cubicBezTo>
                    <a:pt x="11316" y="1"/>
                    <a:pt x="9898" y="177"/>
                    <a:pt x="8514" y="536"/>
                  </a:cubicBezTo>
                  <a:lnTo>
                    <a:pt x="1" y="2787"/>
                  </a:lnTo>
                  <a:lnTo>
                    <a:pt x="1" y="77617"/>
                  </a:lnTo>
                  <a:cubicBezTo>
                    <a:pt x="2447" y="77943"/>
                    <a:pt x="4926" y="78106"/>
                    <a:pt x="7405" y="78106"/>
                  </a:cubicBezTo>
                  <a:cubicBezTo>
                    <a:pt x="16245" y="78106"/>
                    <a:pt x="25085" y="75986"/>
                    <a:pt x="32979" y="72006"/>
                  </a:cubicBezTo>
                  <a:lnTo>
                    <a:pt x="76462" y="50086"/>
                  </a:lnTo>
                  <a:cubicBezTo>
                    <a:pt x="85628" y="45454"/>
                    <a:pt x="89379" y="34200"/>
                    <a:pt x="84812" y="25001"/>
                  </a:cubicBezTo>
                  <a:cubicBezTo>
                    <a:pt x="81579" y="18510"/>
                    <a:pt x="74930" y="14621"/>
                    <a:pt x="67964" y="14621"/>
                  </a:cubicBezTo>
                  <a:cubicBezTo>
                    <a:pt x="66003" y="14621"/>
                    <a:pt x="64018" y="14929"/>
                    <a:pt x="62076" y="15574"/>
                  </a:cubicBezTo>
                  <a:lnTo>
                    <a:pt x="26455" y="27513"/>
                  </a:lnTo>
                  <a:lnTo>
                    <a:pt x="28152" y="23696"/>
                  </a:lnTo>
                  <a:cubicBezTo>
                    <a:pt x="31316" y="16618"/>
                    <a:pt x="29261" y="8332"/>
                    <a:pt x="23128" y="3537"/>
                  </a:cubicBezTo>
                  <a:cubicBezTo>
                    <a:pt x="20150" y="1221"/>
                    <a:pt x="16452" y="1"/>
                    <a:pt x="127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8" name="Google Shape;1438;p55"/>
          <p:cNvGrpSpPr/>
          <p:nvPr/>
        </p:nvGrpSpPr>
        <p:grpSpPr>
          <a:xfrm>
            <a:off x="1087450" y="2042810"/>
            <a:ext cx="424843" cy="348638"/>
            <a:chOff x="1190625" y="706200"/>
            <a:chExt cx="5219200" cy="4283025"/>
          </a:xfrm>
        </p:grpSpPr>
        <p:sp>
          <p:nvSpPr>
            <p:cNvPr id="1439" name="Google Shape;1439;p55"/>
            <p:cNvSpPr/>
            <p:nvPr/>
          </p:nvSpPr>
          <p:spPr>
            <a:xfrm>
              <a:off x="1190625" y="706200"/>
              <a:ext cx="5219200" cy="4283025"/>
            </a:xfrm>
            <a:custGeom>
              <a:avLst/>
              <a:gdLst/>
              <a:ahLst/>
              <a:cxnLst/>
              <a:rect l="l" t="t" r="r" b="b"/>
              <a:pathLst>
                <a:path w="208768" h="171321" extrusionOk="0">
                  <a:moveTo>
                    <a:pt x="55258" y="1"/>
                  </a:moveTo>
                  <a:cubicBezTo>
                    <a:pt x="39698" y="1"/>
                    <a:pt x="25476" y="6329"/>
                    <a:pt x="15201" y="17844"/>
                  </a:cubicBezTo>
                  <a:cubicBezTo>
                    <a:pt x="5415" y="28837"/>
                    <a:pt x="0" y="43516"/>
                    <a:pt x="0" y="59141"/>
                  </a:cubicBezTo>
                  <a:cubicBezTo>
                    <a:pt x="0" y="78060"/>
                    <a:pt x="8318" y="97665"/>
                    <a:pt x="24008" y="115834"/>
                  </a:cubicBezTo>
                  <a:cubicBezTo>
                    <a:pt x="41362" y="135863"/>
                    <a:pt x="67523" y="154325"/>
                    <a:pt x="101741" y="170733"/>
                  </a:cubicBezTo>
                  <a:cubicBezTo>
                    <a:pt x="102589" y="171125"/>
                    <a:pt x="103470" y="171320"/>
                    <a:pt x="104384" y="171320"/>
                  </a:cubicBezTo>
                  <a:cubicBezTo>
                    <a:pt x="105297" y="171320"/>
                    <a:pt x="106178" y="171125"/>
                    <a:pt x="107026" y="170733"/>
                  </a:cubicBezTo>
                  <a:cubicBezTo>
                    <a:pt x="141244" y="154325"/>
                    <a:pt x="167405" y="135863"/>
                    <a:pt x="184759" y="115834"/>
                  </a:cubicBezTo>
                  <a:cubicBezTo>
                    <a:pt x="200449" y="97665"/>
                    <a:pt x="208767" y="78060"/>
                    <a:pt x="208767" y="59141"/>
                  </a:cubicBezTo>
                  <a:cubicBezTo>
                    <a:pt x="208767" y="43516"/>
                    <a:pt x="203352" y="28837"/>
                    <a:pt x="193566" y="17844"/>
                  </a:cubicBezTo>
                  <a:cubicBezTo>
                    <a:pt x="183291" y="6329"/>
                    <a:pt x="169069" y="1"/>
                    <a:pt x="153509" y="1"/>
                  </a:cubicBezTo>
                  <a:cubicBezTo>
                    <a:pt x="133252" y="1"/>
                    <a:pt x="116061" y="9852"/>
                    <a:pt x="104384" y="26129"/>
                  </a:cubicBezTo>
                  <a:cubicBezTo>
                    <a:pt x="92706" y="9885"/>
                    <a:pt x="75515" y="1"/>
                    <a:pt x="552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55"/>
            <p:cNvSpPr/>
            <p:nvPr/>
          </p:nvSpPr>
          <p:spPr>
            <a:xfrm>
              <a:off x="3800200" y="706200"/>
              <a:ext cx="2609625" cy="4283025"/>
            </a:xfrm>
            <a:custGeom>
              <a:avLst/>
              <a:gdLst/>
              <a:ahLst/>
              <a:cxnLst/>
              <a:rect l="l" t="t" r="r" b="b"/>
              <a:pathLst>
                <a:path w="104385" h="171321" extrusionOk="0">
                  <a:moveTo>
                    <a:pt x="49126" y="1"/>
                  </a:moveTo>
                  <a:cubicBezTo>
                    <a:pt x="28869" y="1"/>
                    <a:pt x="11678" y="9852"/>
                    <a:pt x="1" y="26129"/>
                  </a:cubicBezTo>
                  <a:lnTo>
                    <a:pt x="1" y="171320"/>
                  </a:lnTo>
                  <a:cubicBezTo>
                    <a:pt x="914" y="171320"/>
                    <a:pt x="1795" y="171125"/>
                    <a:pt x="2643" y="170733"/>
                  </a:cubicBezTo>
                  <a:cubicBezTo>
                    <a:pt x="36861" y="154325"/>
                    <a:pt x="63022" y="135863"/>
                    <a:pt x="80376" y="115834"/>
                  </a:cubicBezTo>
                  <a:cubicBezTo>
                    <a:pt x="96066" y="97665"/>
                    <a:pt x="104384" y="78060"/>
                    <a:pt x="104384" y="59141"/>
                  </a:cubicBezTo>
                  <a:cubicBezTo>
                    <a:pt x="104384" y="43516"/>
                    <a:pt x="98969" y="28837"/>
                    <a:pt x="89183" y="17844"/>
                  </a:cubicBezTo>
                  <a:cubicBezTo>
                    <a:pt x="78908" y="6329"/>
                    <a:pt x="64686" y="1"/>
                    <a:pt x="491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55"/>
            <p:cNvSpPr/>
            <p:nvPr/>
          </p:nvSpPr>
          <p:spPr>
            <a:xfrm>
              <a:off x="3341900" y="2215700"/>
              <a:ext cx="917450" cy="917450"/>
            </a:xfrm>
            <a:custGeom>
              <a:avLst/>
              <a:gdLst/>
              <a:ahLst/>
              <a:cxnLst/>
              <a:rect l="l" t="t" r="r" b="b"/>
              <a:pathLst>
                <a:path w="36698" h="36698" extrusionOk="0">
                  <a:moveTo>
                    <a:pt x="18333" y="12233"/>
                  </a:moveTo>
                  <a:cubicBezTo>
                    <a:pt x="21692" y="12233"/>
                    <a:pt x="24465" y="14973"/>
                    <a:pt x="24465" y="18333"/>
                  </a:cubicBezTo>
                  <a:lnTo>
                    <a:pt x="24465" y="24465"/>
                  </a:lnTo>
                  <a:lnTo>
                    <a:pt x="12233" y="24465"/>
                  </a:lnTo>
                  <a:lnTo>
                    <a:pt x="12233" y="18333"/>
                  </a:lnTo>
                  <a:cubicBezTo>
                    <a:pt x="12233" y="14973"/>
                    <a:pt x="14973" y="12233"/>
                    <a:pt x="18333" y="12233"/>
                  </a:cubicBezTo>
                  <a:close/>
                  <a:moveTo>
                    <a:pt x="18333" y="0"/>
                  </a:moveTo>
                  <a:cubicBezTo>
                    <a:pt x="8220" y="0"/>
                    <a:pt x="0" y="8220"/>
                    <a:pt x="0" y="18333"/>
                  </a:cubicBezTo>
                  <a:lnTo>
                    <a:pt x="0" y="30565"/>
                  </a:lnTo>
                  <a:cubicBezTo>
                    <a:pt x="0" y="33957"/>
                    <a:pt x="2708" y="36698"/>
                    <a:pt x="6100" y="36698"/>
                  </a:cubicBezTo>
                  <a:lnTo>
                    <a:pt x="30565" y="36698"/>
                  </a:lnTo>
                  <a:cubicBezTo>
                    <a:pt x="33957" y="36698"/>
                    <a:pt x="36698" y="33957"/>
                    <a:pt x="36698" y="30565"/>
                  </a:cubicBezTo>
                  <a:lnTo>
                    <a:pt x="36698" y="18333"/>
                  </a:lnTo>
                  <a:cubicBezTo>
                    <a:pt x="36698" y="8220"/>
                    <a:pt x="28445" y="0"/>
                    <a:pt x="183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55"/>
            <p:cNvSpPr/>
            <p:nvPr/>
          </p:nvSpPr>
          <p:spPr>
            <a:xfrm>
              <a:off x="3800200" y="2215700"/>
              <a:ext cx="459150" cy="917450"/>
            </a:xfrm>
            <a:custGeom>
              <a:avLst/>
              <a:gdLst/>
              <a:ahLst/>
              <a:cxnLst/>
              <a:rect l="l" t="t" r="r" b="b"/>
              <a:pathLst>
                <a:path w="18366" h="36698" extrusionOk="0">
                  <a:moveTo>
                    <a:pt x="1" y="0"/>
                  </a:moveTo>
                  <a:lnTo>
                    <a:pt x="1" y="12233"/>
                  </a:lnTo>
                  <a:cubicBezTo>
                    <a:pt x="3360" y="12233"/>
                    <a:pt x="6133" y="14973"/>
                    <a:pt x="6133" y="18333"/>
                  </a:cubicBezTo>
                  <a:lnTo>
                    <a:pt x="6133" y="24465"/>
                  </a:lnTo>
                  <a:lnTo>
                    <a:pt x="1" y="24465"/>
                  </a:lnTo>
                  <a:lnTo>
                    <a:pt x="1" y="36698"/>
                  </a:lnTo>
                  <a:lnTo>
                    <a:pt x="12233" y="36698"/>
                  </a:lnTo>
                  <a:cubicBezTo>
                    <a:pt x="15625" y="36698"/>
                    <a:pt x="18366" y="33957"/>
                    <a:pt x="18366" y="30565"/>
                  </a:cubicBezTo>
                  <a:lnTo>
                    <a:pt x="18366" y="18333"/>
                  </a:lnTo>
                  <a:cubicBezTo>
                    <a:pt x="18366" y="8220"/>
                    <a:pt x="10113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55"/>
            <p:cNvSpPr/>
            <p:nvPr/>
          </p:nvSpPr>
          <p:spPr>
            <a:xfrm>
              <a:off x="3138025" y="2827325"/>
              <a:ext cx="1325200" cy="1019375"/>
            </a:xfrm>
            <a:custGeom>
              <a:avLst/>
              <a:gdLst/>
              <a:ahLst/>
              <a:cxnLst/>
              <a:rect l="l" t="t" r="r" b="b"/>
              <a:pathLst>
                <a:path w="53008" h="40775" extrusionOk="0">
                  <a:moveTo>
                    <a:pt x="6100" y="0"/>
                  </a:moveTo>
                  <a:cubicBezTo>
                    <a:pt x="2708" y="0"/>
                    <a:pt x="0" y="2740"/>
                    <a:pt x="0" y="6100"/>
                  </a:cubicBezTo>
                  <a:lnTo>
                    <a:pt x="0" y="34642"/>
                  </a:lnTo>
                  <a:cubicBezTo>
                    <a:pt x="0" y="38035"/>
                    <a:pt x="2708" y="40775"/>
                    <a:pt x="6100" y="40775"/>
                  </a:cubicBezTo>
                  <a:lnTo>
                    <a:pt x="46875" y="40775"/>
                  </a:lnTo>
                  <a:cubicBezTo>
                    <a:pt x="50267" y="40775"/>
                    <a:pt x="53008" y="38035"/>
                    <a:pt x="53008" y="34642"/>
                  </a:cubicBezTo>
                  <a:lnTo>
                    <a:pt x="53008" y="6100"/>
                  </a:lnTo>
                  <a:cubicBezTo>
                    <a:pt x="53008" y="2740"/>
                    <a:pt x="50267" y="0"/>
                    <a:pt x="468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55"/>
            <p:cNvSpPr/>
            <p:nvPr/>
          </p:nvSpPr>
          <p:spPr>
            <a:xfrm>
              <a:off x="3800200" y="2827325"/>
              <a:ext cx="663025" cy="1019375"/>
            </a:xfrm>
            <a:custGeom>
              <a:avLst/>
              <a:gdLst/>
              <a:ahLst/>
              <a:cxnLst/>
              <a:rect l="l" t="t" r="r" b="b"/>
              <a:pathLst>
                <a:path w="26521" h="40775" extrusionOk="0">
                  <a:moveTo>
                    <a:pt x="1" y="0"/>
                  </a:moveTo>
                  <a:lnTo>
                    <a:pt x="1" y="40775"/>
                  </a:lnTo>
                  <a:lnTo>
                    <a:pt x="20388" y="40775"/>
                  </a:lnTo>
                  <a:cubicBezTo>
                    <a:pt x="23780" y="40775"/>
                    <a:pt x="26521" y="38035"/>
                    <a:pt x="26521" y="34642"/>
                  </a:cubicBezTo>
                  <a:lnTo>
                    <a:pt x="26521" y="6100"/>
                  </a:lnTo>
                  <a:cubicBezTo>
                    <a:pt x="26521" y="2740"/>
                    <a:pt x="23780" y="0"/>
                    <a:pt x="203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8" name="Google Shape;2258;p42"/>
          <p:cNvSpPr txBox="1">
            <a:spLocks noGrp="1"/>
          </p:cNvSpPr>
          <p:nvPr>
            <p:ph type="title"/>
          </p:nvPr>
        </p:nvSpPr>
        <p:spPr>
          <a:xfrm>
            <a:off x="2773362" y="175325"/>
            <a:ext cx="34290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rgbClr val="03485B"/>
                </a:solidFill>
              </a:rPr>
              <a:t>Real Estate Infographics</a:t>
            </a:r>
            <a:endParaRPr dirty="0">
              <a:solidFill>
                <a:srgbClr val="03485B"/>
              </a:solidFill>
            </a:endParaRPr>
          </a:p>
        </p:txBody>
      </p:sp>
      <p:sp>
        <p:nvSpPr>
          <p:cNvPr id="2259" name="Google Shape;2259;p42"/>
          <p:cNvSpPr/>
          <p:nvPr/>
        </p:nvSpPr>
        <p:spPr>
          <a:xfrm>
            <a:off x="2480452" y="3594094"/>
            <a:ext cx="174216" cy="279482"/>
          </a:xfrm>
          <a:custGeom>
            <a:avLst/>
            <a:gdLst/>
            <a:ahLst/>
            <a:cxnLst/>
            <a:rect l="l" t="t" r="r" b="b"/>
            <a:pathLst>
              <a:path w="15845" h="25419" extrusionOk="0">
                <a:moveTo>
                  <a:pt x="7205" y="0"/>
                </a:moveTo>
                <a:cubicBezTo>
                  <a:pt x="6238" y="0"/>
                  <a:pt x="5137" y="167"/>
                  <a:pt x="3970" y="434"/>
                </a:cubicBezTo>
                <a:cubicBezTo>
                  <a:pt x="2802" y="701"/>
                  <a:pt x="1535" y="1134"/>
                  <a:pt x="167" y="1668"/>
                </a:cubicBezTo>
                <a:lnTo>
                  <a:pt x="167" y="5070"/>
                </a:lnTo>
                <a:cubicBezTo>
                  <a:pt x="1501" y="4337"/>
                  <a:pt x="2735" y="3770"/>
                  <a:pt x="3936" y="3403"/>
                </a:cubicBezTo>
                <a:cubicBezTo>
                  <a:pt x="5104" y="3036"/>
                  <a:pt x="6238" y="2869"/>
                  <a:pt x="7272" y="2869"/>
                </a:cubicBezTo>
                <a:cubicBezTo>
                  <a:pt x="8773" y="2869"/>
                  <a:pt x="9974" y="3269"/>
                  <a:pt x="10908" y="4103"/>
                </a:cubicBezTo>
                <a:cubicBezTo>
                  <a:pt x="11842" y="4937"/>
                  <a:pt x="12309" y="6038"/>
                  <a:pt x="12309" y="7339"/>
                </a:cubicBezTo>
                <a:cubicBezTo>
                  <a:pt x="12309" y="8173"/>
                  <a:pt x="12109" y="9007"/>
                  <a:pt x="11675" y="9841"/>
                </a:cubicBezTo>
                <a:cubicBezTo>
                  <a:pt x="11242" y="10674"/>
                  <a:pt x="10474" y="11709"/>
                  <a:pt x="9407" y="12909"/>
                </a:cubicBezTo>
                <a:cubicBezTo>
                  <a:pt x="8840" y="13577"/>
                  <a:pt x="7439" y="15011"/>
                  <a:pt x="5237" y="17246"/>
                </a:cubicBezTo>
                <a:cubicBezTo>
                  <a:pt x="3002" y="19481"/>
                  <a:pt x="1268" y="21249"/>
                  <a:pt x="0" y="22583"/>
                </a:cubicBezTo>
                <a:lnTo>
                  <a:pt x="0" y="25418"/>
                </a:lnTo>
                <a:lnTo>
                  <a:pt x="15845" y="25418"/>
                </a:lnTo>
                <a:lnTo>
                  <a:pt x="15845" y="22583"/>
                </a:lnTo>
                <a:lnTo>
                  <a:pt x="4070" y="22583"/>
                </a:lnTo>
                <a:cubicBezTo>
                  <a:pt x="6772" y="19814"/>
                  <a:pt x="8873" y="17646"/>
                  <a:pt x="10374" y="16112"/>
                </a:cubicBezTo>
                <a:cubicBezTo>
                  <a:pt x="11875" y="14577"/>
                  <a:pt x="12743" y="13643"/>
                  <a:pt x="13043" y="13310"/>
                </a:cubicBezTo>
                <a:cubicBezTo>
                  <a:pt x="14044" y="12042"/>
                  <a:pt x="14744" y="10975"/>
                  <a:pt x="15111" y="10074"/>
                </a:cubicBezTo>
                <a:cubicBezTo>
                  <a:pt x="15511" y="9140"/>
                  <a:pt x="15711" y="8173"/>
                  <a:pt x="15711" y="7139"/>
                </a:cubicBezTo>
                <a:cubicBezTo>
                  <a:pt x="15711" y="4970"/>
                  <a:pt x="14944" y="3236"/>
                  <a:pt x="13410" y="1968"/>
                </a:cubicBezTo>
                <a:cubicBezTo>
                  <a:pt x="11875" y="667"/>
                  <a:pt x="9807" y="0"/>
                  <a:pt x="720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0" name="Google Shape;2260;p42"/>
          <p:cNvSpPr txBox="1"/>
          <p:nvPr/>
        </p:nvSpPr>
        <p:spPr>
          <a:xfrm>
            <a:off x="649375" y="1949228"/>
            <a:ext cx="1899000" cy="352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Mercury</a:t>
            </a:r>
            <a:endParaRPr sz="16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61" name="Google Shape;2261;p42"/>
          <p:cNvSpPr txBox="1"/>
          <p:nvPr/>
        </p:nvSpPr>
        <p:spPr>
          <a:xfrm>
            <a:off x="649375" y="2301433"/>
            <a:ext cx="17892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 dirty="0">
                <a:latin typeface="Roboto"/>
                <a:ea typeface="Roboto"/>
                <a:cs typeface="Roboto"/>
                <a:sym typeface="Roboto"/>
              </a:rPr>
              <a:t>It’s the smallest planet in the Solar System</a:t>
            </a:r>
            <a:endParaRPr sz="1200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62" name="Google Shape;2262;p42"/>
          <p:cNvSpPr txBox="1"/>
          <p:nvPr/>
        </p:nvSpPr>
        <p:spPr>
          <a:xfrm>
            <a:off x="649350" y="3226001"/>
            <a:ext cx="1899000" cy="352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Saturn</a:t>
            </a:r>
            <a:endParaRPr sz="16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63" name="Google Shape;2263;p42"/>
          <p:cNvSpPr txBox="1"/>
          <p:nvPr/>
        </p:nvSpPr>
        <p:spPr>
          <a:xfrm>
            <a:off x="647275" y="3584359"/>
            <a:ext cx="17892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It’s composed mostly of hydrogen and helium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64" name="Google Shape;2264;p42"/>
          <p:cNvSpPr txBox="1"/>
          <p:nvPr/>
        </p:nvSpPr>
        <p:spPr>
          <a:xfrm>
            <a:off x="6593550" y="3681800"/>
            <a:ext cx="1899000" cy="3522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Neptune</a:t>
            </a:r>
            <a:endParaRPr sz="16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65" name="Google Shape;2265;p42"/>
          <p:cNvSpPr txBox="1"/>
          <p:nvPr/>
        </p:nvSpPr>
        <p:spPr>
          <a:xfrm>
            <a:off x="6593550" y="2599726"/>
            <a:ext cx="1899000" cy="352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Mars</a:t>
            </a:r>
            <a:endParaRPr sz="16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66" name="Google Shape;2266;p42"/>
          <p:cNvSpPr txBox="1"/>
          <p:nvPr/>
        </p:nvSpPr>
        <p:spPr>
          <a:xfrm>
            <a:off x="6701275" y="4040150"/>
            <a:ext cx="17892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It’s the farthest planet from the Sun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67" name="Google Shape;2267;p42"/>
          <p:cNvSpPr txBox="1"/>
          <p:nvPr/>
        </p:nvSpPr>
        <p:spPr>
          <a:xfrm>
            <a:off x="6703350" y="2958075"/>
            <a:ext cx="17892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It’s a cold place. It’s full of iron oxide dust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68" name="Google Shape;2268;p42"/>
          <p:cNvSpPr txBox="1"/>
          <p:nvPr/>
        </p:nvSpPr>
        <p:spPr>
          <a:xfrm>
            <a:off x="6593550" y="1523825"/>
            <a:ext cx="1899000" cy="352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Jupiter</a:t>
            </a:r>
            <a:endParaRPr sz="16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69" name="Google Shape;2269;p42"/>
          <p:cNvSpPr txBox="1"/>
          <p:nvPr/>
        </p:nvSpPr>
        <p:spPr>
          <a:xfrm>
            <a:off x="6703350" y="1876014"/>
            <a:ext cx="17892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It’s the biggest planet in the Solar System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1" name="Imagen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8019" y="2174695"/>
            <a:ext cx="2699686" cy="213346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9" name="Google Shape;1449;p56"/>
          <p:cNvSpPr/>
          <p:nvPr/>
        </p:nvSpPr>
        <p:spPr>
          <a:xfrm>
            <a:off x="7424850" y="3336000"/>
            <a:ext cx="1073700" cy="1073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0" name="Google Shape;1450;p56"/>
          <p:cNvSpPr txBox="1">
            <a:spLocks noGrp="1"/>
          </p:cNvSpPr>
          <p:nvPr>
            <p:ph type="ctrTitle"/>
          </p:nvPr>
        </p:nvSpPr>
        <p:spPr>
          <a:xfrm>
            <a:off x="1187550" y="415250"/>
            <a:ext cx="6768900" cy="65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5"/>
                </a:solidFill>
              </a:rPr>
              <a:t>ALTERNATIVE </a:t>
            </a:r>
            <a:r>
              <a:rPr lang="en">
                <a:solidFill>
                  <a:schemeClr val="accent5"/>
                </a:solidFill>
                <a:latin typeface="Anton"/>
                <a:ea typeface="Anton"/>
                <a:cs typeface="Anton"/>
                <a:sym typeface="Anton"/>
              </a:rPr>
              <a:t>RESOURCES</a:t>
            </a:r>
            <a:endParaRPr>
              <a:solidFill>
                <a:schemeClr val="accent5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grpSp>
        <p:nvGrpSpPr>
          <p:cNvPr id="1451" name="Google Shape;1451;p56"/>
          <p:cNvGrpSpPr/>
          <p:nvPr/>
        </p:nvGrpSpPr>
        <p:grpSpPr>
          <a:xfrm>
            <a:off x="522725" y="1866422"/>
            <a:ext cx="2228402" cy="1798865"/>
            <a:chOff x="2813150" y="3277960"/>
            <a:chExt cx="2228402" cy="1798865"/>
          </a:xfrm>
        </p:grpSpPr>
        <p:sp>
          <p:nvSpPr>
            <p:cNvPr id="1452" name="Google Shape;1452;p56"/>
            <p:cNvSpPr/>
            <p:nvPr/>
          </p:nvSpPr>
          <p:spPr>
            <a:xfrm>
              <a:off x="3057416" y="3398768"/>
              <a:ext cx="908667" cy="267180"/>
            </a:xfrm>
            <a:custGeom>
              <a:avLst/>
              <a:gdLst/>
              <a:ahLst/>
              <a:cxnLst/>
              <a:rect l="l" t="t" r="r" b="b"/>
              <a:pathLst>
                <a:path w="10628" h="3125" extrusionOk="0">
                  <a:moveTo>
                    <a:pt x="9419" y="0"/>
                  </a:moveTo>
                  <a:cubicBezTo>
                    <a:pt x="9254" y="0"/>
                    <a:pt x="9094" y="5"/>
                    <a:pt x="8939" y="15"/>
                  </a:cubicBezTo>
                  <a:cubicBezTo>
                    <a:pt x="7018" y="124"/>
                    <a:pt x="5781" y="911"/>
                    <a:pt x="4749" y="1568"/>
                  </a:cubicBezTo>
                  <a:cubicBezTo>
                    <a:pt x="4108" y="1977"/>
                    <a:pt x="3557" y="2327"/>
                    <a:pt x="2940" y="2488"/>
                  </a:cubicBezTo>
                  <a:cubicBezTo>
                    <a:pt x="2715" y="2546"/>
                    <a:pt x="2505" y="2582"/>
                    <a:pt x="2317" y="2596"/>
                  </a:cubicBezTo>
                  <a:cubicBezTo>
                    <a:pt x="2211" y="2607"/>
                    <a:pt x="2111" y="2612"/>
                    <a:pt x="2017" y="2612"/>
                  </a:cubicBezTo>
                  <a:cubicBezTo>
                    <a:pt x="1513" y="2612"/>
                    <a:pt x="1166" y="2471"/>
                    <a:pt x="931" y="2313"/>
                  </a:cubicBezTo>
                  <a:cubicBezTo>
                    <a:pt x="832" y="2249"/>
                    <a:pt x="754" y="2178"/>
                    <a:pt x="692" y="2116"/>
                  </a:cubicBezTo>
                  <a:cubicBezTo>
                    <a:pt x="580" y="2000"/>
                    <a:pt x="529" y="1905"/>
                    <a:pt x="522" y="1888"/>
                  </a:cubicBezTo>
                  <a:cubicBezTo>
                    <a:pt x="478" y="1798"/>
                    <a:pt x="390" y="1746"/>
                    <a:pt x="296" y="1746"/>
                  </a:cubicBezTo>
                  <a:cubicBezTo>
                    <a:pt x="258" y="1746"/>
                    <a:pt x="219" y="1755"/>
                    <a:pt x="181" y="1772"/>
                  </a:cubicBezTo>
                  <a:cubicBezTo>
                    <a:pt x="55" y="1830"/>
                    <a:pt x="1" y="1983"/>
                    <a:pt x="62" y="2109"/>
                  </a:cubicBezTo>
                  <a:cubicBezTo>
                    <a:pt x="69" y="2120"/>
                    <a:pt x="93" y="2167"/>
                    <a:pt x="140" y="2239"/>
                  </a:cubicBezTo>
                  <a:cubicBezTo>
                    <a:pt x="140" y="2246"/>
                    <a:pt x="148" y="2249"/>
                    <a:pt x="151" y="2252"/>
                  </a:cubicBezTo>
                  <a:cubicBezTo>
                    <a:pt x="185" y="2307"/>
                    <a:pt x="236" y="2372"/>
                    <a:pt x="301" y="2443"/>
                  </a:cubicBezTo>
                  <a:cubicBezTo>
                    <a:pt x="396" y="2546"/>
                    <a:pt x="519" y="2658"/>
                    <a:pt x="682" y="2763"/>
                  </a:cubicBezTo>
                  <a:cubicBezTo>
                    <a:pt x="709" y="2780"/>
                    <a:pt x="733" y="2797"/>
                    <a:pt x="761" y="2811"/>
                  </a:cubicBezTo>
                  <a:cubicBezTo>
                    <a:pt x="798" y="2832"/>
                    <a:pt x="835" y="2855"/>
                    <a:pt x="876" y="2876"/>
                  </a:cubicBezTo>
                  <a:cubicBezTo>
                    <a:pt x="1040" y="2958"/>
                    <a:pt x="1234" y="3025"/>
                    <a:pt x="1459" y="3073"/>
                  </a:cubicBezTo>
                  <a:cubicBezTo>
                    <a:pt x="1513" y="3084"/>
                    <a:pt x="1574" y="3093"/>
                    <a:pt x="1636" y="3101"/>
                  </a:cubicBezTo>
                  <a:cubicBezTo>
                    <a:pt x="1656" y="3104"/>
                    <a:pt x="1684" y="3107"/>
                    <a:pt x="1707" y="3107"/>
                  </a:cubicBezTo>
                  <a:cubicBezTo>
                    <a:pt x="1810" y="3121"/>
                    <a:pt x="1912" y="3124"/>
                    <a:pt x="2021" y="3124"/>
                  </a:cubicBezTo>
                  <a:lnTo>
                    <a:pt x="2164" y="3124"/>
                  </a:lnTo>
                  <a:cubicBezTo>
                    <a:pt x="2205" y="3121"/>
                    <a:pt x="2239" y="3118"/>
                    <a:pt x="2276" y="3114"/>
                  </a:cubicBezTo>
                  <a:cubicBezTo>
                    <a:pt x="2338" y="3110"/>
                    <a:pt x="2399" y="3104"/>
                    <a:pt x="2460" y="3097"/>
                  </a:cubicBezTo>
                  <a:cubicBezTo>
                    <a:pt x="2522" y="3090"/>
                    <a:pt x="2583" y="3084"/>
                    <a:pt x="2644" y="3073"/>
                  </a:cubicBezTo>
                  <a:cubicBezTo>
                    <a:pt x="2777" y="3049"/>
                    <a:pt x="2917" y="3019"/>
                    <a:pt x="3066" y="2981"/>
                  </a:cubicBezTo>
                  <a:cubicBezTo>
                    <a:pt x="3761" y="2801"/>
                    <a:pt x="4374" y="2412"/>
                    <a:pt x="5025" y="2000"/>
                  </a:cubicBezTo>
                  <a:cubicBezTo>
                    <a:pt x="5097" y="1953"/>
                    <a:pt x="5175" y="1905"/>
                    <a:pt x="5250" y="1854"/>
                  </a:cubicBezTo>
                  <a:cubicBezTo>
                    <a:pt x="5386" y="1772"/>
                    <a:pt x="5523" y="1683"/>
                    <a:pt x="5666" y="1601"/>
                  </a:cubicBezTo>
                  <a:cubicBezTo>
                    <a:pt x="6002" y="1397"/>
                    <a:pt x="6367" y="1203"/>
                    <a:pt x="6762" y="1033"/>
                  </a:cubicBezTo>
                  <a:cubicBezTo>
                    <a:pt x="6823" y="1009"/>
                    <a:pt x="6881" y="982"/>
                    <a:pt x="6942" y="958"/>
                  </a:cubicBezTo>
                  <a:cubicBezTo>
                    <a:pt x="6946" y="958"/>
                    <a:pt x="6953" y="955"/>
                    <a:pt x="6956" y="955"/>
                  </a:cubicBezTo>
                  <a:cubicBezTo>
                    <a:pt x="7031" y="924"/>
                    <a:pt x="7109" y="897"/>
                    <a:pt x="7188" y="870"/>
                  </a:cubicBezTo>
                  <a:cubicBezTo>
                    <a:pt x="7392" y="795"/>
                    <a:pt x="7610" y="733"/>
                    <a:pt x="7842" y="682"/>
                  </a:cubicBezTo>
                  <a:cubicBezTo>
                    <a:pt x="7896" y="669"/>
                    <a:pt x="7954" y="655"/>
                    <a:pt x="8016" y="641"/>
                  </a:cubicBezTo>
                  <a:cubicBezTo>
                    <a:pt x="8206" y="607"/>
                    <a:pt x="8400" y="576"/>
                    <a:pt x="8608" y="553"/>
                  </a:cubicBezTo>
                  <a:cubicBezTo>
                    <a:pt x="8613" y="553"/>
                    <a:pt x="8616" y="551"/>
                    <a:pt x="8619" y="551"/>
                  </a:cubicBezTo>
                  <a:cubicBezTo>
                    <a:pt x="8621" y="551"/>
                    <a:pt x="8623" y="552"/>
                    <a:pt x="8625" y="553"/>
                  </a:cubicBezTo>
                  <a:cubicBezTo>
                    <a:pt x="8720" y="543"/>
                    <a:pt x="8816" y="532"/>
                    <a:pt x="8915" y="529"/>
                  </a:cubicBezTo>
                  <a:cubicBezTo>
                    <a:pt x="8922" y="527"/>
                    <a:pt x="8931" y="524"/>
                    <a:pt x="8939" y="524"/>
                  </a:cubicBezTo>
                  <a:cubicBezTo>
                    <a:pt x="8942" y="524"/>
                    <a:pt x="8946" y="525"/>
                    <a:pt x="8949" y="526"/>
                  </a:cubicBezTo>
                  <a:lnTo>
                    <a:pt x="8956" y="526"/>
                  </a:lnTo>
                  <a:cubicBezTo>
                    <a:pt x="9010" y="522"/>
                    <a:pt x="9071" y="518"/>
                    <a:pt x="9129" y="518"/>
                  </a:cubicBezTo>
                  <a:cubicBezTo>
                    <a:pt x="9220" y="514"/>
                    <a:pt x="9312" y="511"/>
                    <a:pt x="9406" y="511"/>
                  </a:cubicBezTo>
                  <a:cubicBezTo>
                    <a:pt x="9571" y="511"/>
                    <a:pt x="9742" y="518"/>
                    <a:pt x="9920" y="529"/>
                  </a:cubicBezTo>
                  <a:cubicBezTo>
                    <a:pt x="10059" y="536"/>
                    <a:pt x="10198" y="549"/>
                    <a:pt x="10341" y="563"/>
                  </a:cubicBezTo>
                  <a:cubicBezTo>
                    <a:pt x="10350" y="564"/>
                    <a:pt x="10358" y="564"/>
                    <a:pt x="10367" y="564"/>
                  </a:cubicBezTo>
                  <a:cubicBezTo>
                    <a:pt x="10499" y="564"/>
                    <a:pt x="10608" y="469"/>
                    <a:pt x="10624" y="338"/>
                  </a:cubicBezTo>
                  <a:cubicBezTo>
                    <a:pt x="10628" y="314"/>
                    <a:pt x="10628" y="290"/>
                    <a:pt x="10621" y="270"/>
                  </a:cubicBezTo>
                  <a:cubicBezTo>
                    <a:pt x="10607" y="158"/>
                    <a:pt x="10516" y="69"/>
                    <a:pt x="10399" y="56"/>
                  </a:cubicBezTo>
                  <a:cubicBezTo>
                    <a:pt x="10055" y="18"/>
                    <a:pt x="9728" y="0"/>
                    <a:pt x="94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56"/>
            <p:cNvSpPr/>
            <p:nvPr/>
          </p:nvSpPr>
          <p:spPr>
            <a:xfrm>
              <a:off x="3506190" y="3535649"/>
              <a:ext cx="35652" cy="21716"/>
            </a:xfrm>
            <a:custGeom>
              <a:avLst/>
              <a:gdLst/>
              <a:ahLst/>
              <a:cxnLst/>
              <a:rect l="l" t="t" r="r" b="b"/>
              <a:pathLst>
                <a:path w="417" h="254" extrusionOk="0">
                  <a:moveTo>
                    <a:pt x="417" y="0"/>
                  </a:moveTo>
                  <a:lnTo>
                    <a:pt x="417" y="0"/>
                  </a:lnTo>
                  <a:cubicBezTo>
                    <a:pt x="274" y="82"/>
                    <a:pt x="137" y="171"/>
                    <a:pt x="1" y="253"/>
                  </a:cubicBezTo>
                  <a:cubicBezTo>
                    <a:pt x="137" y="171"/>
                    <a:pt x="274" y="86"/>
                    <a:pt x="417" y="0"/>
                  </a:cubicBezTo>
                  <a:close/>
                </a:path>
              </a:pathLst>
            </a:custGeom>
            <a:solidFill>
              <a:srgbClr val="F4D2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56"/>
            <p:cNvSpPr/>
            <p:nvPr/>
          </p:nvSpPr>
          <p:spPr>
            <a:xfrm>
              <a:off x="3083065" y="3419458"/>
              <a:ext cx="766827" cy="246489"/>
            </a:xfrm>
            <a:custGeom>
              <a:avLst/>
              <a:gdLst/>
              <a:ahLst/>
              <a:cxnLst/>
              <a:rect l="l" t="t" r="r" b="b"/>
              <a:pathLst>
                <a:path w="8969" h="2883" extrusionOk="0">
                  <a:moveTo>
                    <a:pt x="8969" y="270"/>
                  </a:moveTo>
                  <a:cubicBezTo>
                    <a:pt x="8897" y="270"/>
                    <a:pt x="8829" y="273"/>
                    <a:pt x="8761" y="276"/>
                  </a:cubicBezTo>
                  <a:lnTo>
                    <a:pt x="8829" y="276"/>
                  </a:lnTo>
                  <a:cubicBezTo>
                    <a:pt x="8873" y="273"/>
                    <a:pt x="8922" y="273"/>
                    <a:pt x="8969" y="270"/>
                  </a:cubicBezTo>
                  <a:close/>
                  <a:moveTo>
                    <a:pt x="8680" y="280"/>
                  </a:moveTo>
                  <a:cubicBezTo>
                    <a:pt x="8669" y="284"/>
                    <a:pt x="8659" y="284"/>
                    <a:pt x="8649" y="284"/>
                  </a:cubicBezTo>
                  <a:lnTo>
                    <a:pt x="8656" y="284"/>
                  </a:lnTo>
                  <a:cubicBezTo>
                    <a:pt x="8662" y="284"/>
                    <a:pt x="8672" y="284"/>
                    <a:pt x="8680" y="280"/>
                  </a:cubicBezTo>
                  <a:close/>
                  <a:moveTo>
                    <a:pt x="35" y="2194"/>
                  </a:moveTo>
                  <a:cubicBezTo>
                    <a:pt x="24" y="2197"/>
                    <a:pt x="15" y="2201"/>
                    <a:pt x="1" y="2201"/>
                  </a:cubicBezTo>
                  <a:cubicBezTo>
                    <a:pt x="96" y="2304"/>
                    <a:pt x="219" y="2416"/>
                    <a:pt x="382" y="2521"/>
                  </a:cubicBezTo>
                  <a:cubicBezTo>
                    <a:pt x="409" y="2538"/>
                    <a:pt x="433" y="2555"/>
                    <a:pt x="461" y="2569"/>
                  </a:cubicBezTo>
                  <a:lnTo>
                    <a:pt x="461" y="2562"/>
                  </a:lnTo>
                  <a:cubicBezTo>
                    <a:pt x="461" y="2524"/>
                    <a:pt x="461" y="2491"/>
                    <a:pt x="467" y="2453"/>
                  </a:cubicBezTo>
                  <a:cubicBezTo>
                    <a:pt x="287" y="2378"/>
                    <a:pt x="147" y="2286"/>
                    <a:pt x="38" y="2194"/>
                  </a:cubicBezTo>
                  <a:close/>
                  <a:moveTo>
                    <a:pt x="539" y="2613"/>
                  </a:moveTo>
                  <a:lnTo>
                    <a:pt x="539" y="2613"/>
                  </a:lnTo>
                  <a:cubicBezTo>
                    <a:pt x="542" y="2615"/>
                    <a:pt x="545" y="2617"/>
                    <a:pt x="549" y="2619"/>
                  </a:cubicBezTo>
                  <a:lnTo>
                    <a:pt x="549" y="2619"/>
                  </a:lnTo>
                  <a:cubicBezTo>
                    <a:pt x="546" y="2617"/>
                    <a:pt x="542" y="2615"/>
                    <a:pt x="539" y="2613"/>
                  </a:cubicBezTo>
                  <a:close/>
                  <a:moveTo>
                    <a:pt x="549" y="2619"/>
                  </a:moveTo>
                  <a:cubicBezTo>
                    <a:pt x="558" y="2623"/>
                    <a:pt x="566" y="2628"/>
                    <a:pt x="576" y="2634"/>
                  </a:cubicBezTo>
                  <a:cubicBezTo>
                    <a:pt x="600" y="2644"/>
                    <a:pt x="620" y="2654"/>
                    <a:pt x="645" y="2664"/>
                  </a:cubicBezTo>
                  <a:cubicBezTo>
                    <a:pt x="611" y="2649"/>
                    <a:pt x="580" y="2634"/>
                    <a:pt x="549" y="2619"/>
                  </a:cubicBezTo>
                  <a:close/>
                  <a:moveTo>
                    <a:pt x="8625" y="1"/>
                  </a:moveTo>
                  <a:cubicBezTo>
                    <a:pt x="6745" y="154"/>
                    <a:pt x="5464" y="920"/>
                    <a:pt x="4388" y="1564"/>
                  </a:cubicBezTo>
                  <a:cubicBezTo>
                    <a:pt x="3665" y="1993"/>
                    <a:pt x="3039" y="2365"/>
                    <a:pt x="2354" y="2521"/>
                  </a:cubicBezTo>
                  <a:cubicBezTo>
                    <a:pt x="2245" y="2545"/>
                    <a:pt x="2143" y="2565"/>
                    <a:pt x="2044" y="2579"/>
                  </a:cubicBezTo>
                  <a:cubicBezTo>
                    <a:pt x="2041" y="2685"/>
                    <a:pt x="2017" y="2783"/>
                    <a:pt x="1976" y="2872"/>
                  </a:cubicBezTo>
                  <a:cubicBezTo>
                    <a:pt x="2038" y="2868"/>
                    <a:pt x="2099" y="2862"/>
                    <a:pt x="2160" y="2855"/>
                  </a:cubicBezTo>
                  <a:cubicBezTo>
                    <a:pt x="2222" y="2848"/>
                    <a:pt x="2283" y="2842"/>
                    <a:pt x="2344" y="2831"/>
                  </a:cubicBezTo>
                  <a:cubicBezTo>
                    <a:pt x="2477" y="2807"/>
                    <a:pt x="2617" y="2777"/>
                    <a:pt x="2766" y="2739"/>
                  </a:cubicBezTo>
                  <a:cubicBezTo>
                    <a:pt x="3461" y="2559"/>
                    <a:pt x="4074" y="2170"/>
                    <a:pt x="4725" y="1758"/>
                  </a:cubicBezTo>
                  <a:cubicBezTo>
                    <a:pt x="4797" y="1711"/>
                    <a:pt x="4875" y="1663"/>
                    <a:pt x="4950" y="1612"/>
                  </a:cubicBezTo>
                  <a:cubicBezTo>
                    <a:pt x="5086" y="1530"/>
                    <a:pt x="5223" y="1441"/>
                    <a:pt x="5366" y="1359"/>
                  </a:cubicBezTo>
                  <a:cubicBezTo>
                    <a:pt x="5702" y="1155"/>
                    <a:pt x="6067" y="961"/>
                    <a:pt x="6462" y="791"/>
                  </a:cubicBezTo>
                  <a:cubicBezTo>
                    <a:pt x="6523" y="767"/>
                    <a:pt x="6581" y="740"/>
                    <a:pt x="6642" y="716"/>
                  </a:cubicBezTo>
                  <a:cubicBezTo>
                    <a:pt x="6646" y="716"/>
                    <a:pt x="6653" y="713"/>
                    <a:pt x="6656" y="713"/>
                  </a:cubicBezTo>
                  <a:cubicBezTo>
                    <a:pt x="6731" y="682"/>
                    <a:pt x="6809" y="655"/>
                    <a:pt x="6888" y="628"/>
                  </a:cubicBezTo>
                  <a:cubicBezTo>
                    <a:pt x="7092" y="553"/>
                    <a:pt x="7310" y="491"/>
                    <a:pt x="7542" y="440"/>
                  </a:cubicBezTo>
                  <a:cubicBezTo>
                    <a:pt x="7586" y="427"/>
                    <a:pt x="7634" y="419"/>
                    <a:pt x="7678" y="410"/>
                  </a:cubicBezTo>
                  <a:cubicBezTo>
                    <a:pt x="7691" y="406"/>
                    <a:pt x="7705" y="403"/>
                    <a:pt x="7716" y="399"/>
                  </a:cubicBezTo>
                  <a:cubicBezTo>
                    <a:pt x="7906" y="362"/>
                    <a:pt x="8100" y="331"/>
                    <a:pt x="8308" y="311"/>
                  </a:cubicBezTo>
                  <a:cubicBezTo>
                    <a:pt x="8312" y="311"/>
                    <a:pt x="8315" y="307"/>
                    <a:pt x="8318" y="307"/>
                  </a:cubicBezTo>
                  <a:cubicBezTo>
                    <a:pt x="8322" y="307"/>
                    <a:pt x="8325" y="307"/>
                    <a:pt x="8325" y="311"/>
                  </a:cubicBezTo>
                  <a:cubicBezTo>
                    <a:pt x="8420" y="301"/>
                    <a:pt x="8516" y="290"/>
                    <a:pt x="8615" y="287"/>
                  </a:cubicBezTo>
                  <a:cubicBezTo>
                    <a:pt x="8622" y="284"/>
                    <a:pt x="8631" y="284"/>
                    <a:pt x="8639" y="284"/>
                  </a:cubicBezTo>
                  <a:lnTo>
                    <a:pt x="8649" y="284"/>
                  </a:lnTo>
                  <a:cubicBezTo>
                    <a:pt x="8631" y="185"/>
                    <a:pt x="8625" y="89"/>
                    <a:pt x="8625" y="1"/>
                  </a:cubicBezTo>
                  <a:close/>
                  <a:moveTo>
                    <a:pt x="1887" y="2879"/>
                  </a:moveTo>
                  <a:cubicBezTo>
                    <a:pt x="1883" y="2879"/>
                    <a:pt x="1878" y="2879"/>
                    <a:pt x="1873" y="2880"/>
                  </a:cubicBezTo>
                  <a:lnTo>
                    <a:pt x="1873" y="2880"/>
                  </a:lnTo>
                  <a:cubicBezTo>
                    <a:pt x="1878" y="2880"/>
                    <a:pt x="1882" y="2880"/>
                    <a:pt x="1887" y="2879"/>
                  </a:cubicBezTo>
                  <a:close/>
                  <a:moveTo>
                    <a:pt x="1873" y="2880"/>
                  </a:moveTo>
                  <a:lnTo>
                    <a:pt x="1873" y="2880"/>
                  </a:lnTo>
                  <a:cubicBezTo>
                    <a:pt x="1837" y="2882"/>
                    <a:pt x="1801" y="2882"/>
                    <a:pt x="1769" y="2882"/>
                  </a:cubicBezTo>
                  <a:lnTo>
                    <a:pt x="1864" y="2882"/>
                  </a:lnTo>
                  <a:cubicBezTo>
                    <a:pt x="1867" y="2881"/>
                    <a:pt x="1870" y="2881"/>
                    <a:pt x="1873" y="288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56"/>
            <p:cNvSpPr/>
            <p:nvPr/>
          </p:nvSpPr>
          <p:spPr>
            <a:xfrm>
              <a:off x="3825095" y="3443055"/>
              <a:ext cx="7096" cy="427"/>
            </a:xfrm>
            <a:custGeom>
              <a:avLst/>
              <a:gdLst/>
              <a:ahLst/>
              <a:cxnLst/>
              <a:rect l="l" t="t" r="r" b="b"/>
              <a:pathLst>
                <a:path w="83" h="5" extrusionOk="0">
                  <a:moveTo>
                    <a:pt x="82" y="0"/>
                  </a:moveTo>
                  <a:cubicBezTo>
                    <a:pt x="55" y="0"/>
                    <a:pt x="28" y="4"/>
                    <a:pt x="1" y="4"/>
                  </a:cubicBezTo>
                  <a:cubicBezTo>
                    <a:pt x="28" y="4"/>
                    <a:pt x="55" y="0"/>
                    <a:pt x="82" y="0"/>
                  </a:cubicBezTo>
                  <a:close/>
                </a:path>
              </a:pathLst>
            </a:custGeom>
            <a:solidFill>
              <a:srgbClr val="F4D2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56"/>
            <p:cNvSpPr/>
            <p:nvPr/>
          </p:nvSpPr>
          <p:spPr>
            <a:xfrm>
              <a:off x="3820393" y="3398768"/>
              <a:ext cx="30352" cy="20776"/>
            </a:xfrm>
            <a:custGeom>
              <a:avLst/>
              <a:gdLst/>
              <a:ahLst/>
              <a:cxnLst/>
              <a:rect l="l" t="t" r="r" b="b"/>
              <a:pathLst>
                <a:path w="355" h="243" extrusionOk="0">
                  <a:moveTo>
                    <a:pt x="355" y="1"/>
                  </a:moveTo>
                  <a:lnTo>
                    <a:pt x="355" y="1"/>
                  </a:lnTo>
                  <a:cubicBezTo>
                    <a:pt x="239" y="4"/>
                    <a:pt x="123" y="7"/>
                    <a:pt x="15" y="15"/>
                  </a:cubicBezTo>
                  <a:cubicBezTo>
                    <a:pt x="4" y="83"/>
                    <a:pt x="1" y="158"/>
                    <a:pt x="1" y="243"/>
                  </a:cubicBezTo>
                  <a:cubicBezTo>
                    <a:pt x="103" y="232"/>
                    <a:pt x="208" y="229"/>
                    <a:pt x="314" y="222"/>
                  </a:cubicBezTo>
                  <a:cubicBezTo>
                    <a:pt x="321" y="147"/>
                    <a:pt x="334" y="73"/>
                    <a:pt x="355" y="1"/>
                  </a:cubicBezTo>
                  <a:close/>
                </a:path>
              </a:pathLst>
            </a:custGeom>
            <a:solidFill>
              <a:schemeClr val="accent6">
                <a:alpha val="1606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56"/>
            <p:cNvSpPr/>
            <p:nvPr/>
          </p:nvSpPr>
          <p:spPr>
            <a:xfrm>
              <a:off x="3820393" y="3417748"/>
              <a:ext cx="29497" cy="25991"/>
            </a:xfrm>
            <a:custGeom>
              <a:avLst/>
              <a:gdLst/>
              <a:ahLst/>
              <a:cxnLst/>
              <a:rect l="l" t="t" r="r" b="b"/>
              <a:pathLst>
                <a:path w="345" h="304" extrusionOk="0">
                  <a:moveTo>
                    <a:pt x="314" y="0"/>
                  </a:moveTo>
                  <a:cubicBezTo>
                    <a:pt x="208" y="7"/>
                    <a:pt x="103" y="10"/>
                    <a:pt x="1" y="21"/>
                  </a:cubicBezTo>
                  <a:cubicBezTo>
                    <a:pt x="1" y="109"/>
                    <a:pt x="7" y="205"/>
                    <a:pt x="25" y="304"/>
                  </a:cubicBezTo>
                  <a:cubicBezTo>
                    <a:pt x="35" y="304"/>
                    <a:pt x="45" y="304"/>
                    <a:pt x="56" y="300"/>
                  </a:cubicBezTo>
                  <a:cubicBezTo>
                    <a:pt x="83" y="300"/>
                    <a:pt x="110" y="296"/>
                    <a:pt x="137" y="296"/>
                  </a:cubicBezTo>
                  <a:cubicBezTo>
                    <a:pt x="205" y="293"/>
                    <a:pt x="273" y="290"/>
                    <a:pt x="345" y="290"/>
                  </a:cubicBezTo>
                  <a:cubicBezTo>
                    <a:pt x="325" y="215"/>
                    <a:pt x="314" y="137"/>
                    <a:pt x="314" y="55"/>
                  </a:cubicBezTo>
                  <a:lnTo>
                    <a:pt x="314" y="0"/>
                  </a:lnTo>
                  <a:close/>
                </a:path>
              </a:pathLst>
            </a:custGeom>
            <a:solidFill>
              <a:schemeClr val="accent6">
                <a:alpha val="1606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56"/>
            <p:cNvSpPr/>
            <p:nvPr/>
          </p:nvSpPr>
          <p:spPr>
            <a:xfrm>
              <a:off x="3122393" y="3639101"/>
              <a:ext cx="6754" cy="3847"/>
            </a:xfrm>
            <a:custGeom>
              <a:avLst/>
              <a:gdLst/>
              <a:ahLst/>
              <a:cxnLst/>
              <a:rect l="l" t="t" r="r" b="b"/>
              <a:pathLst>
                <a:path w="79" h="45" extrusionOk="0">
                  <a:moveTo>
                    <a:pt x="1" y="0"/>
                  </a:moveTo>
                  <a:cubicBezTo>
                    <a:pt x="25" y="17"/>
                    <a:pt x="52" y="31"/>
                    <a:pt x="79" y="44"/>
                  </a:cubicBezTo>
                  <a:cubicBezTo>
                    <a:pt x="52" y="31"/>
                    <a:pt x="25" y="13"/>
                    <a:pt x="1" y="0"/>
                  </a:cubicBezTo>
                  <a:close/>
                </a:path>
              </a:pathLst>
            </a:custGeom>
            <a:solidFill>
              <a:srgbClr val="F4D2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56"/>
            <p:cNvSpPr/>
            <p:nvPr/>
          </p:nvSpPr>
          <p:spPr>
            <a:xfrm>
              <a:off x="3122992" y="3596523"/>
              <a:ext cx="134915" cy="45827"/>
            </a:xfrm>
            <a:custGeom>
              <a:avLst/>
              <a:gdLst/>
              <a:ahLst/>
              <a:cxnLst/>
              <a:rect l="l" t="t" r="r" b="b"/>
              <a:pathLst>
                <a:path w="1578" h="536" extrusionOk="0">
                  <a:moveTo>
                    <a:pt x="164" y="0"/>
                  </a:moveTo>
                  <a:cubicBezTo>
                    <a:pt x="79" y="110"/>
                    <a:pt x="21" y="239"/>
                    <a:pt x="0" y="382"/>
                  </a:cubicBezTo>
                  <a:lnTo>
                    <a:pt x="0" y="385"/>
                  </a:lnTo>
                  <a:cubicBezTo>
                    <a:pt x="51" y="406"/>
                    <a:pt x="106" y="426"/>
                    <a:pt x="164" y="447"/>
                  </a:cubicBezTo>
                  <a:cubicBezTo>
                    <a:pt x="170" y="307"/>
                    <a:pt x="219" y="181"/>
                    <a:pt x="296" y="82"/>
                  </a:cubicBezTo>
                  <a:cubicBezTo>
                    <a:pt x="249" y="55"/>
                    <a:pt x="205" y="28"/>
                    <a:pt x="164" y="0"/>
                  </a:cubicBezTo>
                  <a:close/>
                  <a:moveTo>
                    <a:pt x="1550" y="283"/>
                  </a:moveTo>
                  <a:cubicBezTo>
                    <a:pt x="1492" y="290"/>
                    <a:pt x="1434" y="294"/>
                    <a:pt x="1384" y="297"/>
                  </a:cubicBezTo>
                  <a:cubicBezTo>
                    <a:pt x="1397" y="351"/>
                    <a:pt x="1404" y="406"/>
                    <a:pt x="1404" y="467"/>
                  </a:cubicBezTo>
                  <a:cubicBezTo>
                    <a:pt x="1404" y="488"/>
                    <a:pt x="1404" y="511"/>
                    <a:pt x="1400" y="535"/>
                  </a:cubicBezTo>
                  <a:cubicBezTo>
                    <a:pt x="1458" y="529"/>
                    <a:pt x="1516" y="519"/>
                    <a:pt x="1577" y="508"/>
                  </a:cubicBezTo>
                  <a:lnTo>
                    <a:pt x="1577" y="491"/>
                  </a:lnTo>
                  <a:cubicBezTo>
                    <a:pt x="1577" y="420"/>
                    <a:pt x="1567" y="351"/>
                    <a:pt x="1550" y="283"/>
                  </a:cubicBezTo>
                  <a:close/>
                </a:path>
              </a:pathLst>
            </a:custGeom>
            <a:solidFill>
              <a:schemeClr val="accent6">
                <a:alpha val="1606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56"/>
            <p:cNvSpPr/>
            <p:nvPr/>
          </p:nvSpPr>
          <p:spPr>
            <a:xfrm>
              <a:off x="3122393" y="3629183"/>
              <a:ext cx="135514" cy="36764"/>
            </a:xfrm>
            <a:custGeom>
              <a:avLst/>
              <a:gdLst/>
              <a:ahLst/>
              <a:cxnLst/>
              <a:rect l="l" t="t" r="r" b="b"/>
              <a:pathLst>
                <a:path w="1585" h="430" extrusionOk="0">
                  <a:moveTo>
                    <a:pt x="7" y="0"/>
                  </a:moveTo>
                  <a:cubicBezTo>
                    <a:pt x="1" y="38"/>
                    <a:pt x="1" y="71"/>
                    <a:pt x="1" y="109"/>
                  </a:cubicBezTo>
                  <a:lnTo>
                    <a:pt x="1" y="116"/>
                  </a:lnTo>
                  <a:cubicBezTo>
                    <a:pt x="25" y="129"/>
                    <a:pt x="52" y="147"/>
                    <a:pt x="79" y="160"/>
                  </a:cubicBezTo>
                  <a:cubicBezTo>
                    <a:pt x="113" y="178"/>
                    <a:pt x="147" y="194"/>
                    <a:pt x="185" y="211"/>
                  </a:cubicBezTo>
                  <a:cubicBezTo>
                    <a:pt x="177" y="170"/>
                    <a:pt x="171" y="129"/>
                    <a:pt x="171" y="85"/>
                  </a:cubicBezTo>
                  <a:lnTo>
                    <a:pt x="171" y="65"/>
                  </a:lnTo>
                  <a:cubicBezTo>
                    <a:pt x="113" y="44"/>
                    <a:pt x="58" y="24"/>
                    <a:pt x="7" y="3"/>
                  </a:cubicBezTo>
                  <a:lnTo>
                    <a:pt x="7" y="0"/>
                  </a:lnTo>
                  <a:close/>
                  <a:moveTo>
                    <a:pt x="1584" y="126"/>
                  </a:moveTo>
                  <a:lnTo>
                    <a:pt x="1584" y="126"/>
                  </a:lnTo>
                  <a:cubicBezTo>
                    <a:pt x="1523" y="137"/>
                    <a:pt x="1465" y="147"/>
                    <a:pt x="1407" y="153"/>
                  </a:cubicBezTo>
                  <a:cubicBezTo>
                    <a:pt x="1397" y="255"/>
                    <a:pt x="1363" y="348"/>
                    <a:pt x="1309" y="429"/>
                  </a:cubicBezTo>
                  <a:cubicBezTo>
                    <a:pt x="1346" y="429"/>
                    <a:pt x="1386" y="429"/>
                    <a:pt x="1427" y="426"/>
                  </a:cubicBezTo>
                  <a:cubicBezTo>
                    <a:pt x="1458" y="426"/>
                    <a:pt x="1489" y="423"/>
                    <a:pt x="1516" y="419"/>
                  </a:cubicBezTo>
                  <a:cubicBezTo>
                    <a:pt x="1557" y="330"/>
                    <a:pt x="1581" y="232"/>
                    <a:pt x="1584" y="126"/>
                  </a:cubicBezTo>
                  <a:close/>
                </a:path>
              </a:pathLst>
            </a:custGeom>
            <a:solidFill>
              <a:schemeClr val="accent6">
                <a:alpha val="1606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56"/>
            <p:cNvSpPr/>
            <p:nvPr/>
          </p:nvSpPr>
          <p:spPr>
            <a:xfrm>
              <a:off x="3073745" y="3569506"/>
              <a:ext cx="42920" cy="37619"/>
            </a:xfrm>
            <a:custGeom>
              <a:avLst/>
              <a:gdLst/>
              <a:ahLst/>
              <a:cxnLst/>
              <a:rect l="l" t="t" r="r" b="b"/>
              <a:pathLst>
                <a:path w="502" h="440" extrusionOk="0">
                  <a:moveTo>
                    <a:pt x="402" y="0"/>
                  </a:moveTo>
                  <a:cubicBezTo>
                    <a:pt x="399" y="7"/>
                    <a:pt x="399" y="10"/>
                    <a:pt x="396" y="13"/>
                  </a:cubicBezTo>
                  <a:cubicBezTo>
                    <a:pt x="341" y="184"/>
                    <a:pt x="185" y="303"/>
                    <a:pt x="1" y="303"/>
                  </a:cubicBezTo>
                  <a:cubicBezTo>
                    <a:pt x="42" y="348"/>
                    <a:pt x="89" y="392"/>
                    <a:pt x="144" y="439"/>
                  </a:cubicBezTo>
                  <a:lnTo>
                    <a:pt x="147" y="439"/>
                  </a:lnTo>
                  <a:cubicBezTo>
                    <a:pt x="317" y="406"/>
                    <a:pt x="454" y="279"/>
                    <a:pt x="501" y="119"/>
                  </a:cubicBezTo>
                  <a:cubicBezTo>
                    <a:pt x="460" y="75"/>
                    <a:pt x="427" y="34"/>
                    <a:pt x="402" y="0"/>
                  </a:cubicBezTo>
                  <a:close/>
                </a:path>
              </a:pathLst>
            </a:custGeom>
            <a:solidFill>
              <a:schemeClr val="accent6">
                <a:alpha val="1606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56"/>
            <p:cNvSpPr/>
            <p:nvPr/>
          </p:nvSpPr>
          <p:spPr>
            <a:xfrm>
              <a:off x="3072891" y="3595412"/>
              <a:ext cx="13167" cy="12312"/>
            </a:xfrm>
            <a:custGeom>
              <a:avLst/>
              <a:gdLst/>
              <a:ahLst/>
              <a:cxnLst/>
              <a:rect l="l" t="t" r="r" b="b"/>
              <a:pathLst>
                <a:path w="154" h="144" extrusionOk="0">
                  <a:moveTo>
                    <a:pt x="0" y="0"/>
                  </a:moveTo>
                  <a:cubicBezTo>
                    <a:pt x="35" y="41"/>
                    <a:pt x="72" y="89"/>
                    <a:pt x="120" y="143"/>
                  </a:cubicBezTo>
                  <a:cubicBezTo>
                    <a:pt x="134" y="143"/>
                    <a:pt x="143" y="139"/>
                    <a:pt x="154" y="136"/>
                  </a:cubicBezTo>
                  <a:cubicBezTo>
                    <a:pt x="99" y="89"/>
                    <a:pt x="52" y="45"/>
                    <a:pt x="11" y="0"/>
                  </a:cubicBezTo>
                  <a:close/>
                </a:path>
              </a:pathLst>
            </a:custGeom>
            <a:solidFill>
              <a:srgbClr val="DC82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56"/>
            <p:cNvSpPr/>
            <p:nvPr/>
          </p:nvSpPr>
          <p:spPr>
            <a:xfrm>
              <a:off x="3038179" y="3524363"/>
              <a:ext cx="71219" cy="71134"/>
            </a:xfrm>
            <a:custGeom>
              <a:avLst/>
              <a:gdLst/>
              <a:ahLst/>
              <a:cxnLst/>
              <a:rect l="l" t="t" r="r" b="b"/>
              <a:pathLst>
                <a:path w="833" h="832" extrusionOk="0">
                  <a:moveTo>
                    <a:pt x="417" y="0"/>
                  </a:moveTo>
                  <a:cubicBezTo>
                    <a:pt x="189" y="0"/>
                    <a:pt x="1" y="184"/>
                    <a:pt x="1" y="415"/>
                  </a:cubicBezTo>
                  <a:cubicBezTo>
                    <a:pt x="1" y="459"/>
                    <a:pt x="8" y="504"/>
                    <a:pt x="21" y="545"/>
                  </a:cubicBezTo>
                  <a:cubicBezTo>
                    <a:pt x="76" y="712"/>
                    <a:pt x="236" y="831"/>
                    <a:pt x="417" y="831"/>
                  </a:cubicBezTo>
                  <a:cubicBezTo>
                    <a:pt x="601" y="831"/>
                    <a:pt x="757" y="712"/>
                    <a:pt x="812" y="541"/>
                  </a:cubicBezTo>
                  <a:cubicBezTo>
                    <a:pt x="826" y="504"/>
                    <a:pt x="832" y="459"/>
                    <a:pt x="832" y="415"/>
                  </a:cubicBezTo>
                  <a:cubicBezTo>
                    <a:pt x="832" y="184"/>
                    <a:pt x="645" y="0"/>
                    <a:pt x="4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56"/>
            <p:cNvSpPr/>
            <p:nvPr/>
          </p:nvSpPr>
          <p:spPr>
            <a:xfrm>
              <a:off x="3073745" y="3524363"/>
              <a:ext cx="35652" cy="71134"/>
            </a:xfrm>
            <a:custGeom>
              <a:avLst/>
              <a:gdLst/>
              <a:ahLst/>
              <a:cxnLst/>
              <a:rect l="l" t="t" r="r" b="b"/>
              <a:pathLst>
                <a:path w="417" h="832" extrusionOk="0">
                  <a:moveTo>
                    <a:pt x="1" y="0"/>
                  </a:moveTo>
                  <a:lnTo>
                    <a:pt x="1" y="831"/>
                  </a:lnTo>
                  <a:cubicBezTo>
                    <a:pt x="185" y="831"/>
                    <a:pt x="341" y="712"/>
                    <a:pt x="396" y="541"/>
                  </a:cubicBezTo>
                  <a:cubicBezTo>
                    <a:pt x="410" y="504"/>
                    <a:pt x="416" y="459"/>
                    <a:pt x="416" y="415"/>
                  </a:cubicBezTo>
                  <a:cubicBezTo>
                    <a:pt x="416" y="184"/>
                    <a:pt x="229" y="0"/>
                    <a:pt x="1" y="0"/>
                  </a:cubicBezTo>
                  <a:close/>
                </a:path>
              </a:pathLst>
            </a:custGeom>
            <a:solidFill>
              <a:srgbClr val="E9A7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56"/>
            <p:cNvSpPr/>
            <p:nvPr/>
          </p:nvSpPr>
          <p:spPr>
            <a:xfrm>
              <a:off x="3888534" y="3398768"/>
              <a:ext cx="908411" cy="267180"/>
            </a:xfrm>
            <a:custGeom>
              <a:avLst/>
              <a:gdLst/>
              <a:ahLst/>
              <a:cxnLst/>
              <a:rect l="l" t="t" r="r" b="b"/>
              <a:pathLst>
                <a:path w="10625" h="3125" extrusionOk="0">
                  <a:moveTo>
                    <a:pt x="1209" y="0"/>
                  </a:moveTo>
                  <a:cubicBezTo>
                    <a:pt x="899" y="0"/>
                    <a:pt x="573" y="18"/>
                    <a:pt x="229" y="56"/>
                  </a:cubicBezTo>
                  <a:cubicBezTo>
                    <a:pt x="110" y="69"/>
                    <a:pt x="21" y="158"/>
                    <a:pt x="4" y="270"/>
                  </a:cubicBezTo>
                  <a:cubicBezTo>
                    <a:pt x="1" y="290"/>
                    <a:pt x="1" y="314"/>
                    <a:pt x="4" y="338"/>
                  </a:cubicBezTo>
                  <a:cubicBezTo>
                    <a:pt x="17" y="469"/>
                    <a:pt x="129" y="564"/>
                    <a:pt x="259" y="564"/>
                  </a:cubicBezTo>
                  <a:cubicBezTo>
                    <a:pt x="267" y="564"/>
                    <a:pt x="275" y="564"/>
                    <a:pt x="284" y="563"/>
                  </a:cubicBezTo>
                  <a:cubicBezTo>
                    <a:pt x="430" y="549"/>
                    <a:pt x="570" y="536"/>
                    <a:pt x="706" y="529"/>
                  </a:cubicBezTo>
                  <a:cubicBezTo>
                    <a:pt x="884" y="518"/>
                    <a:pt x="1054" y="511"/>
                    <a:pt x="1220" y="511"/>
                  </a:cubicBezTo>
                  <a:cubicBezTo>
                    <a:pt x="1315" y="511"/>
                    <a:pt x="1408" y="514"/>
                    <a:pt x="1499" y="518"/>
                  </a:cubicBezTo>
                  <a:cubicBezTo>
                    <a:pt x="1557" y="518"/>
                    <a:pt x="1615" y="522"/>
                    <a:pt x="1673" y="526"/>
                  </a:cubicBezTo>
                  <a:lnTo>
                    <a:pt x="1680" y="526"/>
                  </a:lnTo>
                  <a:cubicBezTo>
                    <a:pt x="1683" y="525"/>
                    <a:pt x="1686" y="524"/>
                    <a:pt x="1690" y="524"/>
                  </a:cubicBezTo>
                  <a:cubicBezTo>
                    <a:pt x="1698" y="524"/>
                    <a:pt x="1707" y="527"/>
                    <a:pt x="1714" y="529"/>
                  </a:cubicBezTo>
                  <a:cubicBezTo>
                    <a:pt x="1813" y="532"/>
                    <a:pt x="1908" y="543"/>
                    <a:pt x="2000" y="553"/>
                  </a:cubicBezTo>
                  <a:cubicBezTo>
                    <a:pt x="2002" y="552"/>
                    <a:pt x="2005" y="551"/>
                    <a:pt x="2007" y="551"/>
                  </a:cubicBezTo>
                  <a:cubicBezTo>
                    <a:pt x="2011" y="551"/>
                    <a:pt x="2015" y="553"/>
                    <a:pt x="2017" y="553"/>
                  </a:cubicBezTo>
                  <a:cubicBezTo>
                    <a:pt x="2225" y="576"/>
                    <a:pt x="2423" y="607"/>
                    <a:pt x="2610" y="641"/>
                  </a:cubicBezTo>
                  <a:cubicBezTo>
                    <a:pt x="2671" y="655"/>
                    <a:pt x="2729" y="669"/>
                    <a:pt x="2787" y="682"/>
                  </a:cubicBezTo>
                  <a:cubicBezTo>
                    <a:pt x="3016" y="733"/>
                    <a:pt x="3233" y="795"/>
                    <a:pt x="3441" y="870"/>
                  </a:cubicBezTo>
                  <a:cubicBezTo>
                    <a:pt x="3519" y="897"/>
                    <a:pt x="3594" y="924"/>
                    <a:pt x="3670" y="955"/>
                  </a:cubicBezTo>
                  <a:cubicBezTo>
                    <a:pt x="3676" y="955"/>
                    <a:pt x="3679" y="958"/>
                    <a:pt x="3686" y="958"/>
                  </a:cubicBezTo>
                  <a:cubicBezTo>
                    <a:pt x="3747" y="982"/>
                    <a:pt x="3805" y="1009"/>
                    <a:pt x="3863" y="1033"/>
                  </a:cubicBezTo>
                  <a:cubicBezTo>
                    <a:pt x="4262" y="1203"/>
                    <a:pt x="4623" y="1397"/>
                    <a:pt x="4964" y="1601"/>
                  </a:cubicBezTo>
                  <a:cubicBezTo>
                    <a:pt x="5103" y="1683"/>
                    <a:pt x="5243" y="1772"/>
                    <a:pt x="5376" y="1854"/>
                  </a:cubicBezTo>
                  <a:cubicBezTo>
                    <a:pt x="5454" y="1905"/>
                    <a:pt x="5529" y="1953"/>
                    <a:pt x="5604" y="2000"/>
                  </a:cubicBezTo>
                  <a:cubicBezTo>
                    <a:pt x="6251" y="2412"/>
                    <a:pt x="6864" y="2801"/>
                    <a:pt x="7562" y="2981"/>
                  </a:cubicBezTo>
                  <a:cubicBezTo>
                    <a:pt x="7709" y="3019"/>
                    <a:pt x="7848" y="3049"/>
                    <a:pt x="7985" y="3073"/>
                  </a:cubicBezTo>
                  <a:cubicBezTo>
                    <a:pt x="8046" y="3084"/>
                    <a:pt x="8108" y="3090"/>
                    <a:pt x="8166" y="3097"/>
                  </a:cubicBezTo>
                  <a:cubicBezTo>
                    <a:pt x="8227" y="3104"/>
                    <a:pt x="8291" y="3110"/>
                    <a:pt x="8349" y="3114"/>
                  </a:cubicBezTo>
                  <a:cubicBezTo>
                    <a:pt x="8386" y="3118"/>
                    <a:pt x="8424" y="3121"/>
                    <a:pt x="8461" y="3124"/>
                  </a:cubicBezTo>
                  <a:lnTo>
                    <a:pt x="8608" y="3124"/>
                  </a:lnTo>
                  <a:cubicBezTo>
                    <a:pt x="8717" y="3124"/>
                    <a:pt x="8820" y="3121"/>
                    <a:pt x="8918" y="3107"/>
                  </a:cubicBezTo>
                  <a:cubicBezTo>
                    <a:pt x="8945" y="3107"/>
                    <a:pt x="8969" y="3104"/>
                    <a:pt x="8993" y="3101"/>
                  </a:cubicBezTo>
                  <a:cubicBezTo>
                    <a:pt x="9054" y="3093"/>
                    <a:pt x="9112" y="3084"/>
                    <a:pt x="9167" y="3073"/>
                  </a:cubicBezTo>
                  <a:cubicBezTo>
                    <a:pt x="9392" y="3025"/>
                    <a:pt x="9585" y="2958"/>
                    <a:pt x="9749" y="2876"/>
                  </a:cubicBezTo>
                  <a:cubicBezTo>
                    <a:pt x="9790" y="2855"/>
                    <a:pt x="9831" y="2832"/>
                    <a:pt x="9868" y="2811"/>
                  </a:cubicBezTo>
                  <a:cubicBezTo>
                    <a:pt x="9892" y="2797"/>
                    <a:pt x="9919" y="2780"/>
                    <a:pt x="9944" y="2763"/>
                  </a:cubicBezTo>
                  <a:cubicBezTo>
                    <a:pt x="10107" y="2658"/>
                    <a:pt x="10233" y="2546"/>
                    <a:pt x="10328" y="2443"/>
                  </a:cubicBezTo>
                  <a:cubicBezTo>
                    <a:pt x="10389" y="2372"/>
                    <a:pt x="10441" y="2307"/>
                    <a:pt x="10478" y="2252"/>
                  </a:cubicBezTo>
                  <a:cubicBezTo>
                    <a:pt x="10481" y="2249"/>
                    <a:pt x="10485" y="2246"/>
                    <a:pt x="10488" y="2239"/>
                  </a:cubicBezTo>
                  <a:cubicBezTo>
                    <a:pt x="10532" y="2167"/>
                    <a:pt x="10560" y="2120"/>
                    <a:pt x="10563" y="2109"/>
                  </a:cubicBezTo>
                  <a:cubicBezTo>
                    <a:pt x="10624" y="1983"/>
                    <a:pt x="10570" y="1830"/>
                    <a:pt x="10444" y="1772"/>
                  </a:cubicBezTo>
                  <a:cubicBezTo>
                    <a:pt x="10408" y="1755"/>
                    <a:pt x="10369" y="1746"/>
                    <a:pt x="10331" y="1746"/>
                  </a:cubicBezTo>
                  <a:cubicBezTo>
                    <a:pt x="10237" y="1746"/>
                    <a:pt x="10147" y="1798"/>
                    <a:pt x="10103" y="1888"/>
                  </a:cubicBezTo>
                  <a:cubicBezTo>
                    <a:pt x="10096" y="1905"/>
                    <a:pt x="10046" y="2000"/>
                    <a:pt x="9933" y="2116"/>
                  </a:cubicBezTo>
                  <a:cubicBezTo>
                    <a:pt x="9872" y="2178"/>
                    <a:pt x="9796" y="2249"/>
                    <a:pt x="9698" y="2313"/>
                  </a:cubicBezTo>
                  <a:cubicBezTo>
                    <a:pt x="9463" y="2471"/>
                    <a:pt x="9114" y="2612"/>
                    <a:pt x="8611" y="2612"/>
                  </a:cubicBezTo>
                  <a:cubicBezTo>
                    <a:pt x="8517" y="2612"/>
                    <a:pt x="8417" y="2607"/>
                    <a:pt x="8312" y="2596"/>
                  </a:cubicBezTo>
                  <a:cubicBezTo>
                    <a:pt x="8121" y="2582"/>
                    <a:pt x="7913" y="2546"/>
                    <a:pt x="7685" y="2488"/>
                  </a:cubicBezTo>
                  <a:cubicBezTo>
                    <a:pt x="7072" y="2327"/>
                    <a:pt x="6517" y="1977"/>
                    <a:pt x="5880" y="1568"/>
                  </a:cubicBezTo>
                  <a:cubicBezTo>
                    <a:pt x="4844" y="911"/>
                    <a:pt x="3612" y="124"/>
                    <a:pt x="1690" y="15"/>
                  </a:cubicBezTo>
                  <a:cubicBezTo>
                    <a:pt x="1534" y="5"/>
                    <a:pt x="1374" y="0"/>
                    <a:pt x="12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56"/>
            <p:cNvSpPr/>
            <p:nvPr/>
          </p:nvSpPr>
          <p:spPr>
            <a:xfrm>
              <a:off x="4312857" y="3535649"/>
              <a:ext cx="35310" cy="21716"/>
            </a:xfrm>
            <a:custGeom>
              <a:avLst/>
              <a:gdLst/>
              <a:ahLst/>
              <a:cxnLst/>
              <a:rect l="l" t="t" r="r" b="b"/>
              <a:pathLst>
                <a:path w="413" h="254" extrusionOk="0">
                  <a:moveTo>
                    <a:pt x="1" y="0"/>
                  </a:moveTo>
                  <a:cubicBezTo>
                    <a:pt x="144" y="86"/>
                    <a:pt x="280" y="171"/>
                    <a:pt x="413" y="253"/>
                  </a:cubicBezTo>
                  <a:cubicBezTo>
                    <a:pt x="280" y="171"/>
                    <a:pt x="140" y="82"/>
                    <a:pt x="1" y="0"/>
                  </a:cubicBezTo>
                  <a:close/>
                </a:path>
              </a:pathLst>
            </a:custGeom>
            <a:solidFill>
              <a:srgbClr val="F4D2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56"/>
            <p:cNvSpPr/>
            <p:nvPr/>
          </p:nvSpPr>
          <p:spPr>
            <a:xfrm>
              <a:off x="4029519" y="3419458"/>
              <a:ext cx="572919" cy="245549"/>
            </a:xfrm>
            <a:custGeom>
              <a:avLst/>
              <a:gdLst/>
              <a:ahLst/>
              <a:cxnLst/>
              <a:rect l="l" t="t" r="r" b="b"/>
              <a:pathLst>
                <a:path w="6701" h="2872" extrusionOk="0">
                  <a:moveTo>
                    <a:pt x="1" y="280"/>
                  </a:moveTo>
                  <a:cubicBezTo>
                    <a:pt x="7" y="284"/>
                    <a:pt x="14" y="284"/>
                    <a:pt x="24" y="284"/>
                  </a:cubicBezTo>
                  <a:lnTo>
                    <a:pt x="31" y="284"/>
                  </a:lnTo>
                  <a:cubicBezTo>
                    <a:pt x="21" y="284"/>
                    <a:pt x="10" y="284"/>
                    <a:pt x="1" y="280"/>
                  </a:cubicBezTo>
                  <a:close/>
                  <a:moveTo>
                    <a:pt x="51" y="1"/>
                  </a:moveTo>
                  <a:cubicBezTo>
                    <a:pt x="51" y="89"/>
                    <a:pt x="45" y="185"/>
                    <a:pt x="31" y="284"/>
                  </a:cubicBezTo>
                  <a:lnTo>
                    <a:pt x="41" y="284"/>
                  </a:lnTo>
                  <a:cubicBezTo>
                    <a:pt x="48" y="284"/>
                    <a:pt x="55" y="284"/>
                    <a:pt x="65" y="287"/>
                  </a:cubicBezTo>
                  <a:cubicBezTo>
                    <a:pt x="164" y="290"/>
                    <a:pt x="259" y="301"/>
                    <a:pt x="351" y="311"/>
                  </a:cubicBezTo>
                  <a:cubicBezTo>
                    <a:pt x="355" y="307"/>
                    <a:pt x="355" y="307"/>
                    <a:pt x="358" y="307"/>
                  </a:cubicBezTo>
                  <a:cubicBezTo>
                    <a:pt x="361" y="307"/>
                    <a:pt x="365" y="311"/>
                    <a:pt x="368" y="311"/>
                  </a:cubicBezTo>
                  <a:cubicBezTo>
                    <a:pt x="576" y="331"/>
                    <a:pt x="774" y="362"/>
                    <a:pt x="961" y="399"/>
                  </a:cubicBezTo>
                  <a:cubicBezTo>
                    <a:pt x="974" y="403"/>
                    <a:pt x="988" y="406"/>
                    <a:pt x="999" y="410"/>
                  </a:cubicBezTo>
                  <a:cubicBezTo>
                    <a:pt x="1046" y="419"/>
                    <a:pt x="1090" y="427"/>
                    <a:pt x="1138" y="440"/>
                  </a:cubicBezTo>
                  <a:cubicBezTo>
                    <a:pt x="1367" y="491"/>
                    <a:pt x="1584" y="553"/>
                    <a:pt x="1792" y="628"/>
                  </a:cubicBezTo>
                  <a:cubicBezTo>
                    <a:pt x="1870" y="655"/>
                    <a:pt x="1945" y="682"/>
                    <a:pt x="2021" y="713"/>
                  </a:cubicBezTo>
                  <a:cubicBezTo>
                    <a:pt x="2027" y="713"/>
                    <a:pt x="2030" y="716"/>
                    <a:pt x="2037" y="716"/>
                  </a:cubicBezTo>
                  <a:cubicBezTo>
                    <a:pt x="2098" y="740"/>
                    <a:pt x="2156" y="767"/>
                    <a:pt x="2214" y="791"/>
                  </a:cubicBezTo>
                  <a:cubicBezTo>
                    <a:pt x="2613" y="961"/>
                    <a:pt x="2974" y="1155"/>
                    <a:pt x="3315" y="1359"/>
                  </a:cubicBezTo>
                  <a:cubicBezTo>
                    <a:pt x="3454" y="1441"/>
                    <a:pt x="3594" y="1530"/>
                    <a:pt x="3727" y="1612"/>
                  </a:cubicBezTo>
                  <a:cubicBezTo>
                    <a:pt x="3805" y="1663"/>
                    <a:pt x="3880" y="1711"/>
                    <a:pt x="3955" y="1758"/>
                  </a:cubicBezTo>
                  <a:cubicBezTo>
                    <a:pt x="4602" y="2170"/>
                    <a:pt x="5215" y="2559"/>
                    <a:pt x="5913" y="2739"/>
                  </a:cubicBezTo>
                  <a:cubicBezTo>
                    <a:pt x="6060" y="2777"/>
                    <a:pt x="6199" y="2807"/>
                    <a:pt x="6336" y="2831"/>
                  </a:cubicBezTo>
                  <a:cubicBezTo>
                    <a:pt x="6397" y="2842"/>
                    <a:pt x="6459" y="2848"/>
                    <a:pt x="6517" y="2855"/>
                  </a:cubicBezTo>
                  <a:cubicBezTo>
                    <a:pt x="6578" y="2862"/>
                    <a:pt x="6642" y="2868"/>
                    <a:pt x="6700" y="2872"/>
                  </a:cubicBezTo>
                  <a:cubicBezTo>
                    <a:pt x="6660" y="2783"/>
                    <a:pt x="6635" y="2685"/>
                    <a:pt x="6635" y="2579"/>
                  </a:cubicBezTo>
                  <a:cubicBezTo>
                    <a:pt x="6533" y="2565"/>
                    <a:pt x="6431" y="2545"/>
                    <a:pt x="6325" y="2521"/>
                  </a:cubicBezTo>
                  <a:cubicBezTo>
                    <a:pt x="5638" y="2365"/>
                    <a:pt x="5014" y="1993"/>
                    <a:pt x="4292" y="1564"/>
                  </a:cubicBezTo>
                  <a:cubicBezTo>
                    <a:pt x="3212" y="920"/>
                    <a:pt x="1935" y="154"/>
                    <a:pt x="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56"/>
            <p:cNvSpPr/>
            <p:nvPr/>
          </p:nvSpPr>
          <p:spPr>
            <a:xfrm>
              <a:off x="4006777" y="3442457"/>
              <a:ext cx="764775" cy="204852"/>
            </a:xfrm>
            <a:custGeom>
              <a:avLst/>
              <a:gdLst/>
              <a:ahLst/>
              <a:cxnLst/>
              <a:rect l="l" t="t" r="r" b="b"/>
              <a:pathLst>
                <a:path w="8945" h="2396" extrusionOk="0">
                  <a:moveTo>
                    <a:pt x="1" y="1"/>
                  </a:moveTo>
                  <a:cubicBezTo>
                    <a:pt x="39" y="4"/>
                    <a:pt x="75" y="4"/>
                    <a:pt x="116" y="7"/>
                  </a:cubicBezTo>
                  <a:lnTo>
                    <a:pt x="185" y="7"/>
                  </a:lnTo>
                  <a:cubicBezTo>
                    <a:pt x="124" y="4"/>
                    <a:pt x="62" y="4"/>
                    <a:pt x="1" y="1"/>
                  </a:cubicBezTo>
                  <a:close/>
                  <a:moveTo>
                    <a:pt x="8904" y="1925"/>
                  </a:moveTo>
                  <a:cubicBezTo>
                    <a:pt x="8795" y="2017"/>
                    <a:pt x="8655" y="2109"/>
                    <a:pt x="8479" y="2184"/>
                  </a:cubicBezTo>
                  <a:cubicBezTo>
                    <a:pt x="8482" y="2222"/>
                    <a:pt x="8485" y="2255"/>
                    <a:pt x="8485" y="2293"/>
                  </a:cubicBezTo>
                  <a:lnTo>
                    <a:pt x="8485" y="2300"/>
                  </a:lnTo>
                  <a:cubicBezTo>
                    <a:pt x="8509" y="2286"/>
                    <a:pt x="8536" y="2269"/>
                    <a:pt x="8561" y="2252"/>
                  </a:cubicBezTo>
                  <a:cubicBezTo>
                    <a:pt x="8724" y="2147"/>
                    <a:pt x="8850" y="2035"/>
                    <a:pt x="8945" y="1932"/>
                  </a:cubicBezTo>
                  <a:cubicBezTo>
                    <a:pt x="8932" y="1932"/>
                    <a:pt x="8921" y="1928"/>
                    <a:pt x="8908" y="1925"/>
                  </a:cubicBezTo>
                  <a:close/>
                  <a:moveTo>
                    <a:pt x="8404" y="2344"/>
                  </a:moveTo>
                  <a:lnTo>
                    <a:pt x="8404" y="2344"/>
                  </a:lnTo>
                  <a:cubicBezTo>
                    <a:pt x="8369" y="2362"/>
                    <a:pt x="8336" y="2378"/>
                    <a:pt x="8298" y="2395"/>
                  </a:cubicBezTo>
                  <a:cubicBezTo>
                    <a:pt x="8322" y="2385"/>
                    <a:pt x="8346" y="2375"/>
                    <a:pt x="8366" y="2365"/>
                  </a:cubicBezTo>
                  <a:cubicBezTo>
                    <a:pt x="8380" y="2358"/>
                    <a:pt x="8393" y="2351"/>
                    <a:pt x="8404" y="23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56"/>
            <p:cNvSpPr/>
            <p:nvPr/>
          </p:nvSpPr>
          <p:spPr>
            <a:xfrm>
              <a:off x="4609874" y="3665605"/>
              <a:ext cx="10602" cy="342"/>
            </a:xfrm>
            <a:custGeom>
              <a:avLst/>
              <a:gdLst/>
              <a:ahLst/>
              <a:cxnLst/>
              <a:rect l="l" t="t" r="r" b="b"/>
              <a:pathLst>
                <a:path w="124" h="4" extrusionOk="0">
                  <a:moveTo>
                    <a:pt x="1" y="0"/>
                  </a:moveTo>
                  <a:cubicBezTo>
                    <a:pt x="7" y="1"/>
                    <a:pt x="12" y="1"/>
                    <a:pt x="18" y="1"/>
                  </a:cubicBezTo>
                  <a:lnTo>
                    <a:pt x="18" y="1"/>
                  </a:lnTo>
                  <a:cubicBezTo>
                    <a:pt x="12" y="0"/>
                    <a:pt x="5" y="0"/>
                    <a:pt x="1" y="0"/>
                  </a:cubicBezTo>
                  <a:close/>
                  <a:moveTo>
                    <a:pt x="18" y="1"/>
                  </a:moveTo>
                  <a:cubicBezTo>
                    <a:pt x="20" y="2"/>
                    <a:pt x="23" y="2"/>
                    <a:pt x="24" y="3"/>
                  </a:cubicBezTo>
                  <a:lnTo>
                    <a:pt x="123" y="3"/>
                  </a:lnTo>
                  <a:cubicBezTo>
                    <a:pt x="88" y="3"/>
                    <a:pt x="53" y="3"/>
                    <a:pt x="18" y="1"/>
                  </a:cubicBezTo>
                  <a:close/>
                </a:path>
              </a:pathLst>
            </a:custGeom>
            <a:solidFill>
              <a:srgbClr val="E69D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56"/>
            <p:cNvSpPr/>
            <p:nvPr/>
          </p:nvSpPr>
          <p:spPr>
            <a:xfrm>
              <a:off x="4005665" y="3398768"/>
              <a:ext cx="28300" cy="20776"/>
            </a:xfrm>
            <a:custGeom>
              <a:avLst/>
              <a:gdLst/>
              <a:ahLst/>
              <a:cxnLst/>
              <a:rect l="l" t="t" r="r" b="b"/>
              <a:pathLst>
                <a:path w="331" h="243" extrusionOk="0">
                  <a:moveTo>
                    <a:pt x="0" y="1"/>
                  </a:moveTo>
                  <a:lnTo>
                    <a:pt x="0" y="1"/>
                  </a:lnTo>
                  <a:cubicBezTo>
                    <a:pt x="24" y="73"/>
                    <a:pt x="38" y="147"/>
                    <a:pt x="41" y="226"/>
                  </a:cubicBezTo>
                  <a:cubicBezTo>
                    <a:pt x="140" y="229"/>
                    <a:pt x="235" y="236"/>
                    <a:pt x="330" y="243"/>
                  </a:cubicBezTo>
                  <a:cubicBezTo>
                    <a:pt x="330" y="158"/>
                    <a:pt x="327" y="83"/>
                    <a:pt x="320" y="15"/>
                  </a:cubicBezTo>
                  <a:cubicBezTo>
                    <a:pt x="215" y="7"/>
                    <a:pt x="109" y="4"/>
                    <a:pt x="0" y="1"/>
                  </a:cubicBezTo>
                  <a:close/>
                </a:path>
              </a:pathLst>
            </a:custGeom>
            <a:solidFill>
              <a:schemeClr val="accent6">
                <a:alpha val="1606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56"/>
            <p:cNvSpPr/>
            <p:nvPr/>
          </p:nvSpPr>
          <p:spPr>
            <a:xfrm>
              <a:off x="4022508" y="3443055"/>
              <a:ext cx="7096" cy="427"/>
            </a:xfrm>
            <a:custGeom>
              <a:avLst/>
              <a:gdLst/>
              <a:ahLst/>
              <a:cxnLst/>
              <a:rect l="l" t="t" r="r" b="b"/>
              <a:pathLst>
                <a:path w="83" h="5" extrusionOk="0">
                  <a:moveTo>
                    <a:pt x="1" y="0"/>
                  </a:moveTo>
                  <a:cubicBezTo>
                    <a:pt x="28" y="0"/>
                    <a:pt x="55" y="4"/>
                    <a:pt x="83" y="4"/>
                  </a:cubicBezTo>
                  <a:cubicBezTo>
                    <a:pt x="55" y="4"/>
                    <a:pt x="28" y="0"/>
                    <a:pt x="1" y="0"/>
                  </a:cubicBezTo>
                  <a:close/>
                </a:path>
              </a:pathLst>
            </a:custGeom>
            <a:solidFill>
              <a:srgbClr val="F4D2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56"/>
            <p:cNvSpPr/>
            <p:nvPr/>
          </p:nvSpPr>
          <p:spPr>
            <a:xfrm>
              <a:off x="4006777" y="3418004"/>
              <a:ext cx="27188" cy="25735"/>
            </a:xfrm>
            <a:custGeom>
              <a:avLst/>
              <a:gdLst/>
              <a:ahLst/>
              <a:cxnLst/>
              <a:rect l="l" t="t" r="r" b="b"/>
              <a:pathLst>
                <a:path w="318" h="301" extrusionOk="0">
                  <a:moveTo>
                    <a:pt x="28" y="1"/>
                  </a:moveTo>
                  <a:lnTo>
                    <a:pt x="28" y="52"/>
                  </a:lnTo>
                  <a:cubicBezTo>
                    <a:pt x="28" y="134"/>
                    <a:pt x="18" y="212"/>
                    <a:pt x="1" y="287"/>
                  </a:cubicBezTo>
                  <a:cubicBezTo>
                    <a:pt x="62" y="290"/>
                    <a:pt x="124" y="290"/>
                    <a:pt x="185" y="293"/>
                  </a:cubicBezTo>
                  <a:cubicBezTo>
                    <a:pt x="212" y="293"/>
                    <a:pt x="239" y="297"/>
                    <a:pt x="267" y="297"/>
                  </a:cubicBezTo>
                  <a:cubicBezTo>
                    <a:pt x="276" y="301"/>
                    <a:pt x="287" y="301"/>
                    <a:pt x="297" y="301"/>
                  </a:cubicBezTo>
                  <a:cubicBezTo>
                    <a:pt x="311" y="202"/>
                    <a:pt x="317" y="106"/>
                    <a:pt x="317" y="18"/>
                  </a:cubicBezTo>
                  <a:cubicBezTo>
                    <a:pt x="222" y="11"/>
                    <a:pt x="127" y="4"/>
                    <a:pt x="28" y="1"/>
                  </a:cubicBezTo>
                  <a:close/>
                </a:path>
              </a:pathLst>
            </a:custGeom>
            <a:solidFill>
              <a:schemeClr val="accent6">
                <a:alpha val="1606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56"/>
            <p:cNvSpPr/>
            <p:nvPr/>
          </p:nvSpPr>
          <p:spPr>
            <a:xfrm>
              <a:off x="4596793" y="3596523"/>
              <a:ext cx="134915" cy="45827"/>
            </a:xfrm>
            <a:custGeom>
              <a:avLst/>
              <a:gdLst/>
              <a:ahLst/>
              <a:cxnLst/>
              <a:rect l="l" t="t" r="r" b="b"/>
              <a:pathLst>
                <a:path w="1578" h="536" extrusionOk="0">
                  <a:moveTo>
                    <a:pt x="1414" y="0"/>
                  </a:moveTo>
                  <a:cubicBezTo>
                    <a:pt x="1369" y="28"/>
                    <a:pt x="1325" y="55"/>
                    <a:pt x="1278" y="82"/>
                  </a:cubicBezTo>
                  <a:cubicBezTo>
                    <a:pt x="1356" y="181"/>
                    <a:pt x="1407" y="307"/>
                    <a:pt x="1410" y="447"/>
                  </a:cubicBezTo>
                  <a:cubicBezTo>
                    <a:pt x="1468" y="426"/>
                    <a:pt x="1523" y="406"/>
                    <a:pt x="1578" y="385"/>
                  </a:cubicBezTo>
                  <a:lnTo>
                    <a:pt x="1578" y="382"/>
                  </a:lnTo>
                  <a:cubicBezTo>
                    <a:pt x="1557" y="239"/>
                    <a:pt x="1499" y="110"/>
                    <a:pt x="1414" y="0"/>
                  </a:cubicBezTo>
                  <a:close/>
                  <a:moveTo>
                    <a:pt x="28" y="283"/>
                  </a:moveTo>
                  <a:cubicBezTo>
                    <a:pt x="11" y="351"/>
                    <a:pt x="0" y="420"/>
                    <a:pt x="0" y="491"/>
                  </a:cubicBezTo>
                  <a:lnTo>
                    <a:pt x="0" y="508"/>
                  </a:lnTo>
                  <a:cubicBezTo>
                    <a:pt x="58" y="519"/>
                    <a:pt x="116" y="529"/>
                    <a:pt x="174" y="535"/>
                  </a:cubicBezTo>
                  <a:cubicBezTo>
                    <a:pt x="171" y="511"/>
                    <a:pt x="171" y="488"/>
                    <a:pt x="171" y="467"/>
                  </a:cubicBezTo>
                  <a:cubicBezTo>
                    <a:pt x="171" y="406"/>
                    <a:pt x="177" y="351"/>
                    <a:pt x="195" y="297"/>
                  </a:cubicBezTo>
                  <a:cubicBezTo>
                    <a:pt x="140" y="294"/>
                    <a:pt x="86" y="290"/>
                    <a:pt x="28" y="283"/>
                  </a:cubicBezTo>
                  <a:close/>
                </a:path>
              </a:pathLst>
            </a:custGeom>
            <a:solidFill>
              <a:schemeClr val="accent6">
                <a:alpha val="1606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56"/>
            <p:cNvSpPr/>
            <p:nvPr/>
          </p:nvSpPr>
          <p:spPr>
            <a:xfrm>
              <a:off x="4602350" y="3639101"/>
              <a:ext cx="129956" cy="26590"/>
            </a:xfrm>
            <a:custGeom>
              <a:avLst/>
              <a:gdLst/>
              <a:ahLst/>
              <a:cxnLst/>
              <a:rect l="l" t="t" r="r" b="b"/>
              <a:pathLst>
                <a:path w="1520" h="311" extrusionOk="0">
                  <a:moveTo>
                    <a:pt x="1519" y="0"/>
                  </a:moveTo>
                  <a:cubicBezTo>
                    <a:pt x="1492" y="13"/>
                    <a:pt x="1465" y="31"/>
                    <a:pt x="1438" y="44"/>
                  </a:cubicBezTo>
                  <a:cubicBezTo>
                    <a:pt x="1465" y="31"/>
                    <a:pt x="1492" y="17"/>
                    <a:pt x="1519" y="0"/>
                  </a:cubicBezTo>
                  <a:close/>
                  <a:moveTo>
                    <a:pt x="1" y="303"/>
                  </a:moveTo>
                  <a:cubicBezTo>
                    <a:pt x="31" y="307"/>
                    <a:pt x="58" y="310"/>
                    <a:pt x="89" y="310"/>
                  </a:cubicBezTo>
                  <a:cubicBezTo>
                    <a:pt x="62" y="310"/>
                    <a:pt x="31" y="307"/>
                    <a:pt x="1" y="303"/>
                  </a:cubicBezTo>
                  <a:close/>
                </a:path>
              </a:pathLst>
            </a:custGeom>
            <a:solidFill>
              <a:srgbClr val="F4D2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56"/>
            <p:cNvSpPr/>
            <p:nvPr/>
          </p:nvSpPr>
          <p:spPr>
            <a:xfrm>
              <a:off x="4596793" y="3629183"/>
              <a:ext cx="135514" cy="36764"/>
            </a:xfrm>
            <a:custGeom>
              <a:avLst/>
              <a:gdLst/>
              <a:ahLst/>
              <a:cxnLst/>
              <a:rect l="l" t="t" r="r" b="b"/>
              <a:pathLst>
                <a:path w="1585" h="430" extrusionOk="0">
                  <a:moveTo>
                    <a:pt x="1578" y="0"/>
                  </a:moveTo>
                  <a:lnTo>
                    <a:pt x="1578" y="3"/>
                  </a:lnTo>
                  <a:cubicBezTo>
                    <a:pt x="1523" y="24"/>
                    <a:pt x="1468" y="44"/>
                    <a:pt x="1410" y="65"/>
                  </a:cubicBezTo>
                  <a:lnTo>
                    <a:pt x="1410" y="85"/>
                  </a:lnTo>
                  <a:cubicBezTo>
                    <a:pt x="1410" y="129"/>
                    <a:pt x="1407" y="170"/>
                    <a:pt x="1397" y="211"/>
                  </a:cubicBezTo>
                  <a:cubicBezTo>
                    <a:pt x="1435" y="194"/>
                    <a:pt x="1468" y="178"/>
                    <a:pt x="1503" y="160"/>
                  </a:cubicBezTo>
                  <a:cubicBezTo>
                    <a:pt x="1530" y="147"/>
                    <a:pt x="1557" y="129"/>
                    <a:pt x="1584" y="116"/>
                  </a:cubicBezTo>
                  <a:lnTo>
                    <a:pt x="1584" y="109"/>
                  </a:lnTo>
                  <a:cubicBezTo>
                    <a:pt x="1584" y="71"/>
                    <a:pt x="1581" y="38"/>
                    <a:pt x="1578" y="0"/>
                  </a:cubicBezTo>
                  <a:close/>
                  <a:moveTo>
                    <a:pt x="0" y="126"/>
                  </a:moveTo>
                  <a:cubicBezTo>
                    <a:pt x="0" y="232"/>
                    <a:pt x="25" y="330"/>
                    <a:pt x="65" y="419"/>
                  </a:cubicBezTo>
                  <a:cubicBezTo>
                    <a:pt x="96" y="423"/>
                    <a:pt x="123" y="426"/>
                    <a:pt x="154" y="426"/>
                  </a:cubicBezTo>
                  <a:cubicBezTo>
                    <a:pt x="195" y="429"/>
                    <a:pt x="236" y="429"/>
                    <a:pt x="276" y="429"/>
                  </a:cubicBezTo>
                  <a:cubicBezTo>
                    <a:pt x="222" y="348"/>
                    <a:pt x="184" y="255"/>
                    <a:pt x="174" y="153"/>
                  </a:cubicBezTo>
                  <a:cubicBezTo>
                    <a:pt x="116" y="147"/>
                    <a:pt x="58" y="137"/>
                    <a:pt x="0" y="126"/>
                  </a:cubicBezTo>
                  <a:close/>
                </a:path>
              </a:pathLst>
            </a:custGeom>
            <a:solidFill>
              <a:schemeClr val="accent6">
                <a:alpha val="1606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56"/>
            <p:cNvSpPr/>
            <p:nvPr/>
          </p:nvSpPr>
          <p:spPr>
            <a:xfrm>
              <a:off x="4737692" y="3569506"/>
              <a:ext cx="43262" cy="37619"/>
            </a:xfrm>
            <a:custGeom>
              <a:avLst/>
              <a:gdLst/>
              <a:ahLst/>
              <a:cxnLst/>
              <a:rect l="l" t="t" r="r" b="b"/>
              <a:pathLst>
                <a:path w="506" h="440" extrusionOk="0">
                  <a:moveTo>
                    <a:pt x="103" y="0"/>
                  </a:moveTo>
                  <a:cubicBezTo>
                    <a:pt x="76" y="34"/>
                    <a:pt x="45" y="75"/>
                    <a:pt x="1" y="119"/>
                  </a:cubicBezTo>
                  <a:cubicBezTo>
                    <a:pt x="48" y="279"/>
                    <a:pt x="188" y="406"/>
                    <a:pt x="355" y="439"/>
                  </a:cubicBezTo>
                  <a:lnTo>
                    <a:pt x="359" y="439"/>
                  </a:lnTo>
                  <a:cubicBezTo>
                    <a:pt x="416" y="392"/>
                    <a:pt x="464" y="348"/>
                    <a:pt x="505" y="303"/>
                  </a:cubicBezTo>
                  <a:lnTo>
                    <a:pt x="502" y="303"/>
                  </a:lnTo>
                  <a:cubicBezTo>
                    <a:pt x="318" y="303"/>
                    <a:pt x="161" y="184"/>
                    <a:pt x="106" y="13"/>
                  </a:cubicBezTo>
                  <a:cubicBezTo>
                    <a:pt x="106" y="10"/>
                    <a:pt x="103" y="7"/>
                    <a:pt x="103" y="0"/>
                  </a:cubicBezTo>
                  <a:close/>
                </a:path>
              </a:pathLst>
            </a:custGeom>
            <a:solidFill>
              <a:schemeClr val="accent6">
                <a:alpha val="1606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56"/>
            <p:cNvSpPr/>
            <p:nvPr/>
          </p:nvSpPr>
          <p:spPr>
            <a:xfrm>
              <a:off x="4768300" y="3595412"/>
              <a:ext cx="13167" cy="12312"/>
            </a:xfrm>
            <a:custGeom>
              <a:avLst/>
              <a:gdLst/>
              <a:ahLst/>
              <a:cxnLst/>
              <a:rect l="l" t="t" r="r" b="b"/>
              <a:pathLst>
                <a:path w="154" h="144" extrusionOk="0">
                  <a:moveTo>
                    <a:pt x="147" y="0"/>
                  </a:moveTo>
                  <a:cubicBezTo>
                    <a:pt x="106" y="45"/>
                    <a:pt x="58" y="89"/>
                    <a:pt x="1" y="136"/>
                  </a:cubicBezTo>
                  <a:cubicBezTo>
                    <a:pt x="14" y="139"/>
                    <a:pt x="25" y="143"/>
                    <a:pt x="38" y="143"/>
                  </a:cubicBezTo>
                  <a:cubicBezTo>
                    <a:pt x="83" y="89"/>
                    <a:pt x="124" y="41"/>
                    <a:pt x="154" y="0"/>
                  </a:cubicBezTo>
                  <a:close/>
                </a:path>
              </a:pathLst>
            </a:custGeom>
            <a:solidFill>
              <a:srgbClr val="DC82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56"/>
            <p:cNvSpPr/>
            <p:nvPr/>
          </p:nvSpPr>
          <p:spPr>
            <a:xfrm>
              <a:off x="4744959" y="3524363"/>
              <a:ext cx="71476" cy="71134"/>
            </a:xfrm>
            <a:custGeom>
              <a:avLst/>
              <a:gdLst/>
              <a:ahLst/>
              <a:cxnLst/>
              <a:rect l="l" t="t" r="r" b="b"/>
              <a:pathLst>
                <a:path w="836" h="832" extrusionOk="0">
                  <a:moveTo>
                    <a:pt x="417" y="0"/>
                  </a:moveTo>
                  <a:cubicBezTo>
                    <a:pt x="188" y="0"/>
                    <a:pt x="1" y="184"/>
                    <a:pt x="1" y="415"/>
                  </a:cubicBezTo>
                  <a:cubicBezTo>
                    <a:pt x="1" y="459"/>
                    <a:pt x="8" y="504"/>
                    <a:pt x="21" y="541"/>
                  </a:cubicBezTo>
                  <a:cubicBezTo>
                    <a:pt x="76" y="712"/>
                    <a:pt x="233" y="831"/>
                    <a:pt x="417" y="831"/>
                  </a:cubicBezTo>
                  <a:cubicBezTo>
                    <a:pt x="601" y="831"/>
                    <a:pt x="757" y="712"/>
                    <a:pt x="812" y="545"/>
                  </a:cubicBezTo>
                  <a:cubicBezTo>
                    <a:pt x="826" y="504"/>
                    <a:pt x="836" y="459"/>
                    <a:pt x="836" y="415"/>
                  </a:cubicBezTo>
                  <a:cubicBezTo>
                    <a:pt x="836" y="184"/>
                    <a:pt x="648" y="0"/>
                    <a:pt x="4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56"/>
            <p:cNvSpPr/>
            <p:nvPr/>
          </p:nvSpPr>
          <p:spPr>
            <a:xfrm>
              <a:off x="4744959" y="3524363"/>
              <a:ext cx="35652" cy="71134"/>
            </a:xfrm>
            <a:custGeom>
              <a:avLst/>
              <a:gdLst/>
              <a:ahLst/>
              <a:cxnLst/>
              <a:rect l="l" t="t" r="r" b="b"/>
              <a:pathLst>
                <a:path w="417" h="832" extrusionOk="0">
                  <a:moveTo>
                    <a:pt x="417" y="0"/>
                  </a:moveTo>
                  <a:cubicBezTo>
                    <a:pt x="188" y="0"/>
                    <a:pt x="1" y="184"/>
                    <a:pt x="1" y="415"/>
                  </a:cubicBezTo>
                  <a:cubicBezTo>
                    <a:pt x="1" y="459"/>
                    <a:pt x="8" y="504"/>
                    <a:pt x="21" y="541"/>
                  </a:cubicBezTo>
                  <a:cubicBezTo>
                    <a:pt x="76" y="712"/>
                    <a:pt x="233" y="831"/>
                    <a:pt x="417" y="831"/>
                  </a:cubicBezTo>
                  <a:lnTo>
                    <a:pt x="41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56"/>
            <p:cNvSpPr/>
            <p:nvPr/>
          </p:nvSpPr>
          <p:spPr>
            <a:xfrm>
              <a:off x="2859404" y="3654148"/>
              <a:ext cx="661152" cy="815219"/>
            </a:xfrm>
            <a:custGeom>
              <a:avLst/>
              <a:gdLst/>
              <a:ahLst/>
              <a:cxnLst/>
              <a:rect l="l" t="t" r="r" b="b"/>
              <a:pathLst>
                <a:path w="7733" h="9535" extrusionOk="0">
                  <a:moveTo>
                    <a:pt x="3761" y="1"/>
                  </a:moveTo>
                  <a:lnTo>
                    <a:pt x="3761" y="76"/>
                  </a:lnTo>
                  <a:lnTo>
                    <a:pt x="3690" y="106"/>
                  </a:lnTo>
                  <a:lnTo>
                    <a:pt x="3747" y="229"/>
                  </a:lnTo>
                  <a:lnTo>
                    <a:pt x="3604" y="519"/>
                  </a:lnTo>
                  <a:lnTo>
                    <a:pt x="1" y="7859"/>
                  </a:lnTo>
                  <a:lnTo>
                    <a:pt x="239" y="7859"/>
                  </a:lnTo>
                  <a:lnTo>
                    <a:pt x="3761" y="689"/>
                  </a:lnTo>
                  <a:lnTo>
                    <a:pt x="3761" y="9535"/>
                  </a:lnTo>
                  <a:lnTo>
                    <a:pt x="3976" y="9535"/>
                  </a:lnTo>
                  <a:lnTo>
                    <a:pt x="3976" y="689"/>
                  </a:lnTo>
                  <a:lnTo>
                    <a:pt x="7498" y="7859"/>
                  </a:lnTo>
                  <a:lnTo>
                    <a:pt x="7732" y="7859"/>
                  </a:lnTo>
                  <a:lnTo>
                    <a:pt x="4132" y="522"/>
                  </a:lnTo>
                  <a:lnTo>
                    <a:pt x="3989" y="229"/>
                  </a:lnTo>
                  <a:lnTo>
                    <a:pt x="4047" y="106"/>
                  </a:lnTo>
                  <a:lnTo>
                    <a:pt x="3976" y="76"/>
                  </a:lnTo>
                  <a:lnTo>
                    <a:pt x="397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56"/>
            <p:cNvSpPr/>
            <p:nvPr/>
          </p:nvSpPr>
          <p:spPr>
            <a:xfrm>
              <a:off x="3167536" y="3686808"/>
              <a:ext cx="45228" cy="15561"/>
            </a:xfrm>
            <a:custGeom>
              <a:avLst/>
              <a:gdLst/>
              <a:ahLst/>
              <a:cxnLst/>
              <a:rect l="l" t="t" r="r" b="b"/>
              <a:pathLst>
                <a:path w="529" h="182" extrusionOk="0">
                  <a:moveTo>
                    <a:pt x="69" y="1"/>
                  </a:moveTo>
                  <a:lnTo>
                    <a:pt x="0" y="137"/>
                  </a:lnTo>
                  <a:cubicBezTo>
                    <a:pt x="86" y="167"/>
                    <a:pt x="174" y="181"/>
                    <a:pt x="266" y="181"/>
                  </a:cubicBezTo>
                  <a:cubicBezTo>
                    <a:pt x="358" y="181"/>
                    <a:pt x="446" y="167"/>
                    <a:pt x="528" y="140"/>
                  </a:cubicBezTo>
                  <a:lnTo>
                    <a:pt x="460" y="1"/>
                  </a:lnTo>
                  <a:cubicBezTo>
                    <a:pt x="399" y="21"/>
                    <a:pt x="331" y="31"/>
                    <a:pt x="263" y="31"/>
                  </a:cubicBezTo>
                  <a:cubicBezTo>
                    <a:pt x="195" y="31"/>
                    <a:pt x="130" y="21"/>
                    <a:pt x="69" y="1"/>
                  </a:cubicBezTo>
                  <a:close/>
                </a:path>
              </a:pathLst>
            </a:custGeom>
            <a:solidFill>
              <a:schemeClr val="accent6">
                <a:alpha val="1606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56"/>
            <p:cNvSpPr/>
            <p:nvPr/>
          </p:nvSpPr>
          <p:spPr>
            <a:xfrm>
              <a:off x="3136928" y="3583442"/>
              <a:ext cx="106102" cy="106017"/>
            </a:xfrm>
            <a:custGeom>
              <a:avLst/>
              <a:gdLst/>
              <a:ahLst/>
              <a:cxnLst/>
              <a:rect l="l" t="t" r="r" b="b"/>
              <a:pathLst>
                <a:path w="1241" h="1240" extrusionOk="0">
                  <a:moveTo>
                    <a:pt x="621" y="1"/>
                  </a:moveTo>
                  <a:cubicBezTo>
                    <a:pt x="280" y="1"/>
                    <a:pt x="1" y="276"/>
                    <a:pt x="1" y="620"/>
                  </a:cubicBezTo>
                  <a:cubicBezTo>
                    <a:pt x="1" y="961"/>
                    <a:pt x="280" y="1240"/>
                    <a:pt x="621" y="1240"/>
                  </a:cubicBezTo>
                  <a:cubicBezTo>
                    <a:pt x="965" y="1240"/>
                    <a:pt x="1241" y="961"/>
                    <a:pt x="1241" y="620"/>
                  </a:cubicBezTo>
                  <a:cubicBezTo>
                    <a:pt x="1241" y="276"/>
                    <a:pt x="965" y="1"/>
                    <a:pt x="6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56"/>
            <p:cNvSpPr/>
            <p:nvPr/>
          </p:nvSpPr>
          <p:spPr>
            <a:xfrm>
              <a:off x="3189936" y="3583442"/>
              <a:ext cx="53094" cy="106017"/>
            </a:xfrm>
            <a:custGeom>
              <a:avLst/>
              <a:gdLst/>
              <a:ahLst/>
              <a:cxnLst/>
              <a:rect l="l" t="t" r="r" b="b"/>
              <a:pathLst>
                <a:path w="621" h="1240" extrusionOk="0">
                  <a:moveTo>
                    <a:pt x="1" y="1"/>
                  </a:moveTo>
                  <a:lnTo>
                    <a:pt x="1" y="1240"/>
                  </a:lnTo>
                  <a:cubicBezTo>
                    <a:pt x="345" y="1240"/>
                    <a:pt x="621" y="961"/>
                    <a:pt x="621" y="620"/>
                  </a:cubicBezTo>
                  <a:cubicBezTo>
                    <a:pt x="621" y="559"/>
                    <a:pt x="614" y="504"/>
                    <a:pt x="601" y="450"/>
                  </a:cubicBezTo>
                  <a:cubicBezTo>
                    <a:pt x="525" y="191"/>
                    <a:pt x="287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56"/>
            <p:cNvSpPr/>
            <p:nvPr/>
          </p:nvSpPr>
          <p:spPr>
            <a:xfrm>
              <a:off x="2821871" y="4318805"/>
              <a:ext cx="739724" cy="168943"/>
            </a:xfrm>
            <a:custGeom>
              <a:avLst/>
              <a:gdLst/>
              <a:ahLst/>
              <a:cxnLst/>
              <a:rect l="l" t="t" r="r" b="b"/>
              <a:pathLst>
                <a:path w="8652" h="1976" extrusionOk="0">
                  <a:moveTo>
                    <a:pt x="1" y="0"/>
                  </a:moveTo>
                  <a:cubicBezTo>
                    <a:pt x="48" y="156"/>
                    <a:pt x="123" y="307"/>
                    <a:pt x="226" y="453"/>
                  </a:cubicBezTo>
                  <a:cubicBezTo>
                    <a:pt x="852" y="1338"/>
                    <a:pt x="2443" y="1969"/>
                    <a:pt x="4306" y="1975"/>
                  </a:cubicBezTo>
                  <a:lnTo>
                    <a:pt x="4326" y="1975"/>
                  </a:lnTo>
                  <a:cubicBezTo>
                    <a:pt x="6200" y="1975"/>
                    <a:pt x="7797" y="1342"/>
                    <a:pt x="8424" y="453"/>
                  </a:cubicBezTo>
                  <a:cubicBezTo>
                    <a:pt x="8526" y="307"/>
                    <a:pt x="8605" y="153"/>
                    <a:pt x="86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56"/>
            <p:cNvSpPr/>
            <p:nvPr/>
          </p:nvSpPr>
          <p:spPr>
            <a:xfrm>
              <a:off x="2827941" y="4335050"/>
              <a:ext cx="362082" cy="22486"/>
            </a:xfrm>
            <a:custGeom>
              <a:avLst/>
              <a:gdLst/>
              <a:ahLst/>
              <a:cxnLst/>
              <a:rect l="l" t="t" r="r" b="b"/>
              <a:pathLst>
                <a:path w="4235" h="263" extrusionOk="0">
                  <a:moveTo>
                    <a:pt x="1" y="1"/>
                  </a:moveTo>
                  <a:cubicBezTo>
                    <a:pt x="45" y="89"/>
                    <a:pt x="97" y="174"/>
                    <a:pt x="155" y="263"/>
                  </a:cubicBezTo>
                  <a:lnTo>
                    <a:pt x="4235" y="263"/>
                  </a:lnTo>
                  <a:lnTo>
                    <a:pt x="4235" y="1"/>
                  </a:lnTo>
                  <a:close/>
                </a:path>
              </a:pathLst>
            </a:custGeom>
            <a:solidFill>
              <a:schemeClr val="accent6">
                <a:alpha val="1606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56"/>
            <p:cNvSpPr/>
            <p:nvPr/>
          </p:nvSpPr>
          <p:spPr>
            <a:xfrm>
              <a:off x="3301510" y="4335050"/>
              <a:ext cx="253671" cy="143892"/>
            </a:xfrm>
            <a:custGeom>
              <a:avLst/>
              <a:gdLst/>
              <a:ahLst/>
              <a:cxnLst/>
              <a:rect l="l" t="t" r="r" b="b"/>
              <a:pathLst>
                <a:path w="2967" h="1683" extrusionOk="0">
                  <a:moveTo>
                    <a:pt x="2967" y="1"/>
                  </a:moveTo>
                  <a:lnTo>
                    <a:pt x="2967" y="1"/>
                  </a:lnTo>
                  <a:cubicBezTo>
                    <a:pt x="2787" y="387"/>
                    <a:pt x="2430" y="736"/>
                    <a:pt x="1945" y="1020"/>
                  </a:cubicBezTo>
                  <a:lnTo>
                    <a:pt x="1945" y="1020"/>
                  </a:lnTo>
                  <a:cubicBezTo>
                    <a:pt x="2318" y="802"/>
                    <a:pt x="2615" y="545"/>
                    <a:pt x="2814" y="263"/>
                  </a:cubicBezTo>
                  <a:cubicBezTo>
                    <a:pt x="2875" y="178"/>
                    <a:pt x="2926" y="89"/>
                    <a:pt x="2967" y="1"/>
                  </a:cubicBezTo>
                  <a:close/>
                  <a:moveTo>
                    <a:pt x="1945" y="1020"/>
                  </a:moveTo>
                  <a:cubicBezTo>
                    <a:pt x="1486" y="1289"/>
                    <a:pt x="912" y="1501"/>
                    <a:pt x="266" y="1632"/>
                  </a:cubicBezTo>
                  <a:cubicBezTo>
                    <a:pt x="912" y="1501"/>
                    <a:pt x="1486" y="1290"/>
                    <a:pt x="1945" y="1020"/>
                  </a:cubicBezTo>
                  <a:close/>
                  <a:moveTo>
                    <a:pt x="68" y="1670"/>
                  </a:moveTo>
                  <a:lnTo>
                    <a:pt x="68" y="1670"/>
                  </a:lnTo>
                  <a:cubicBezTo>
                    <a:pt x="65" y="1670"/>
                    <a:pt x="62" y="1673"/>
                    <a:pt x="58" y="1673"/>
                  </a:cubicBezTo>
                  <a:cubicBezTo>
                    <a:pt x="62" y="1673"/>
                    <a:pt x="65" y="1673"/>
                    <a:pt x="68" y="1670"/>
                  </a:cubicBezTo>
                  <a:close/>
                  <a:moveTo>
                    <a:pt x="7" y="1680"/>
                  </a:moveTo>
                  <a:cubicBezTo>
                    <a:pt x="3" y="1680"/>
                    <a:pt x="3" y="1683"/>
                    <a:pt x="0" y="1683"/>
                  </a:cubicBezTo>
                  <a:cubicBezTo>
                    <a:pt x="3" y="1683"/>
                    <a:pt x="3" y="1683"/>
                    <a:pt x="7" y="1680"/>
                  </a:cubicBezTo>
                  <a:close/>
                </a:path>
              </a:pathLst>
            </a:custGeom>
            <a:solidFill>
              <a:srgbClr val="F7DF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56"/>
            <p:cNvSpPr/>
            <p:nvPr/>
          </p:nvSpPr>
          <p:spPr>
            <a:xfrm>
              <a:off x="3189936" y="4357450"/>
              <a:ext cx="352164" cy="130298"/>
            </a:xfrm>
            <a:custGeom>
              <a:avLst/>
              <a:gdLst/>
              <a:ahLst/>
              <a:cxnLst/>
              <a:rect l="l" t="t" r="r" b="b"/>
              <a:pathLst>
                <a:path w="4119" h="1524" extrusionOk="0">
                  <a:moveTo>
                    <a:pt x="1" y="1"/>
                  </a:moveTo>
                  <a:lnTo>
                    <a:pt x="1" y="1523"/>
                  </a:lnTo>
                  <a:lnTo>
                    <a:pt x="175" y="1523"/>
                  </a:lnTo>
                  <a:cubicBezTo>
                    <a:pt x="178" y="1523"/>
                    <a:pt x="181" y="1520"/>
                    <a:pt x="184" y="1520"/>
                  </a:cubicBezTo>
                  <a:lnTo>
                    <a:pt x="304" y="1520"/>
                  </a:lnTo>
                  <a:cubicBezTo>
                    <a:pt x="307" y="1517"/>
                    <a:pt x="310" y="1517"/>
                    <a:pt x="314" y="1517"/>
                  </a:cubicBezTo>
                  <a:lnTo>
                    <a:pt x="392" y="1517"/>
                  </a:lnTo>
                  <a:cubicBezTo>
                    <a:pt x="396" y="1513"/>
                    <a:pt x="399" y="1513"/>
                    <a:pt x="403" y="1513"/>
                  </a:cubicBezTo>
                  <a:lnTo>
                    <a:pt x="457" y="1513"/>
                  </a:lnTo>
                  <a:cubicBezTo>
                    <a:pt x="457" y="1513"/>
                    <a:pt x="461" y="1510"/>
                    <a:pt x="464" y="1510"/>
                  </a:cubicBezTo>
                  <a:lnTo>
                    <a:pt x="522" y="1510"/>
                  </a:lnTo>
                  <a:cubicBezTo>
                    <a:pt x="522" y="1506"/>
                    <a:pt x="525" y="1506"/>
                    <a:pt x="529" y="1506"/>
                  </a:cubicBezTo>
                  <a:lnTo>
                    <a:pt x="573" y="1506"/>
                  </a:lnTo>
                  <a:cubicBezTo>
                    <a:pt x="576" y="1503"/>
                    <a:pt x="580" y="1503"/>
                    <a:pt x="583" y="1503"/>
                  </a:cubicBezTo>
                  <a:lnTo>
                    <a:pt x="617" y="1503"/>
                  </a:lnTo>
                  <a:cubicBezTo>
                    <a:pt x="617" y="1503"/>
                    <a:pt x="621" y="1499"/>
                    <a:pt x="624" y="1499"/>
                  </a:cubicBezTo>
                  <a:lnTo>
                    <a:pt x="658" y="1499"/>
                  </a:lnTo>
                  <a:cubicBezTo>
                    <a:pt x="662" y="1499"/>
                    <a:pt x="665" y="1499"/>
                    <a:pt x="668" y="1496"/>
                  </a:cubicBezTo>
                  <a:lnTo>
                    <a:pt x="699" y="1496"/>
                  </a:lnTo>
                  <a:cubicBezTo>
                    <a:pt x="703" y="1496"/>
                    <a:pt x="706" y="1496"/>
                    <a:pt x="709" y="1493"/>
                  </a:cubicBezTo>
                  <a:lnTo>
                    <a:pt x="744" y="1493"/>
                  </a:lnTo>
                  <a:cubicBezTo>
                    <a:pt x="747" y="1493"/>
                    <a:pt x="750" y="1490"/>
                    <a:pt x="750" y="1490"/>
                  </a:cubicBezTo>
                  <a:lnTo>
                    <a:pt x="784" y="1490"/>
                  </a:lnTo>
                  <a:lnTo>
                    <a:pt x="784" y="1485"/>
                  </a:lnTo>
                  <a:lnTo>
                    <a:pt x="815" y="1485"/>
                  </a:lnTo>
                  <a:cubicBezTo>
                    <a:pt x="818" y="1485"/>
                    <a:pt x="821" y="1482"/>
                    <a:pt x="825" y="1482"/>
                  </a:cubicBezTo>
                  <a:lnTo>
                    <a:pt x="846" y="1482"/>
                  </a:lnTo>
                  <a:cubicBezTo>
                    <a:pt x="849" y="1482"/>
                    <a:pt x="852" y="1482"/>
                    <a:pt x="856" y="1479"/>
                  </a:cubicBezTo>
                  <a:lnTo>
                    <a:pt x="876" y="1479"/>
                  </a:lnTo>
                  <a:cubicBezTo>
                    <a:pt x="879" y="1479"/>
                    <a:pt x="883" y="1479"/>
                    <a:pt x="887" y="1476"/>
                  </a:cubicBezTo>
                  <a:lnTo>
                    <a:pt x="910" y="1476"/>
                  </a:lnTo>
                  <a:cubicBezTo>
                    <a:pt x="910" y="1476"/>
                    <a:pt x="914" y="1476"/>
                    <a:pt x="917" y="1472"/>
                  </a:cubicBezTo>
                  <a:lnTo>
                    <a:pt x="941" y="1472"/>
                  </a:lnTo>
                  <a:cubicBezTo>
                    <a:pt x="944" y="1472"/>
                    <a:pt x="944" y="1472"/>
                    <a:pt x="948" y="1469"/>
                  </a:cubicBezTo>
                  <a:lnTo>
                    <a:pt x="972" y="1469"/>
                  </a:lnTo>
                  <a:cubicBezTo>
                    <a:pt x="975" y="1469"/>
                    <a:pt x="975" y="1465"/>
                    <a:pt x="978" y="1465"/>
                  </a:cubicBezTo>
                  <a:lnTo>
                    <a:pt x="1002" y="1465"/>
                  </a:lnTo>
                  <a:cubicBezTo>
                    <a:pt x="1005" y="1462"/>
                    <a:pt x="1005" y="1462"/>
                    <a:pt x="1009" y="1462"/>
                  </a:cubicBezTo>
                  <a:lnTo>
                    <a:pt x="1030" y="1462"/>
                  </a:lnTo>
                  <a:cubicBezTo>
                    <a:pt x="1030" y="1459"/>
                    <a:pt x="1033" y="1459"/>
                    <a:pt x="1033" y="1459"/>
                  </a:cubicBezTo>
                  <a:lnTo>
                    <a:pt x="1053" y="1459"/>
                  </a:lnTo>
                  <a:cubicBezTo>
                    <a:pt x="1057" y="1459"/>
                    <a:pt x="1057" y="1455"/>
                    <a:pt x="1060" y="1455"/>
                  </a:cubicBezTo>
                  <a:lnTo>
                    <a:pt x="1080" y="1455"/>
                  </a:lnTo>
                  <a:cubicBezTo>
                    <a:pt x="1084" y="1455"/>
                    <a:pt x="1084" y="1452"/>
                    <a:pt x="1084" y="1452"/>
                  </a:cubicBezTo>
                  <a:lnTo>
                    <a:pt x="1104" y="1452"/>
                  </a:lnTo>
                  <a:cubicBezTo>
                    <a:pt x="1107" y="1452"/>
                    <a:pt x="1111" y="1449"/>
                    <a:pt x="1111" y="1449"/>
                  </a:cubicBezTo>
                  <a:lnTo>
                    <a:pt x="1132" y="1449"/>
                  </a:lnTo>
                  <a:cubicBezTo>
                    <a:pt x="1132" y="1445"/>
                    <a:pt x="1135" y="1445"/>
                    <a:pt x="1135" y="1445"/>
                  </a:cubicBezTo>
                  <a:lnTo>
                    <a:pt x="1156" y="1445"/>
                  </a:lnTo>
                  <a:cubicBezTo>
                    <a:pt x="1159" y="1441"/>
                    <a:pt x="1159" y="1441"/>
                    <a:pt x="1162" y="1441"/>
                  </a:cubicBezTo>
                  <a:lnTo>
                    <a:pt x="1176" y="1441"/>
                  </a:lnTo>
                  <a:cubicBezTo>
                    <a:pt x="1179" y="1441"/>
                    <a:pt x="1179" y="1438"/>
                    <a:pt x="1183" y="1438"/>
                  </a:cubicBezTo>
                  <a:lnTo>
                    <a:pt x="1203" y="1438"/>
                  </a:lnTo>
                  <a:cubicBezTo>
                    <a:pt x="1203" y="1435"/>
                    <a:pt x="1203" y="1435"/>
                    <a:pt x="1206" y="1435"/>
                  </a:cubicBezTo>
                  <a:lnTo>
                    <a:pt x="1223" y="1435"/>
                  </a:lnTo>
                  <a:cubicBezTo>
                    <a:pt x="1223" y="1435"/>
                    <a:pt x="1223" y="1432"/>
                    <a:pt x="1227" y="1432"/>
                  </a:cubicBezTo>
                  <a:lnTo>
                    <a:pt x="1244" y="1432"/>
                  </a:lnTo>
                  <a:cubicBezTo>
                    <a:pt x="1247" y="1428"/>
                    <a:pt x="1250" y="1428"/>
                    <a:pt x="1255" y="1428"/>
                  </a:cubicBezTo>
                  <a:lnTo>
                    <a:pt x="1264" y="1428"/>
                  </a:lnTo>
                  <a:cubicBezTo>
                    <a:pt x="1268" y="1428"/>
                    <a:pt x="1271" y="1424"/>
                    <a:pt x="1271" y="1424"/>
                  </a:cubicBezTo>
                  <a:lnTo>
                    <a:pt x="1285" y="1424"/>
                  </a:lnTo>
                  <a:cubicBezTo>
                    <a:pt x="1288" y="1424"/>
                    <a:pt x="1291" y="1421"/>
                    <a:pt x="1295" y="1421"/>
                  </a:cubicBezTo>
                  <a:lnTo>
                    <a:pt x="1305" y="1421"/>
                  </a:lnTo>
                  <a:cubicBezTo>
                    <a:pt x="1308" y="1421"/>
                    <a:pt x="1308" y="1421"/>
                    <a:pt x="1312" y="1418"/>
                  </a:cubicBezTo>
                  <a:lnTo>
                    <a:pt x="1326" y="1418"/>
                  </a:lnTo>
                  <a:cubicBezTo>
                    <a:pt x="1329" y="1418"/>
                    <a:pt x="1332" y="1414"/>
                    <a:pt x="1332" y="1414"/>
                  </a:cubicBezTo>
                  <a:lnTo>
                    <a:pt x="1346" y="1414"/>
                  </a:lnTo>
                  <a:cubicBezTo>
                    <a:pt x="1346" y="1414"/>
                    <a:pt x="1349" y="1414"/>
                    <a:pt x="1353" y="1411"/>
                  </a:cubicBezTo>
                  <a:lnTo>
                    <a:pt x="1363" y="1411"/>
                  </a:lnTo>
                  <a:cubicBezTo>
                    <a:pt x="1367" y="1411"/>
                    <a:pt x="1370" y="1411"/>
                    <a:pt x="1373" y="1408"/>
                  </a:cubicBezTo>
                  <a:lnTo>
                    <a:pt x="1384" y="1408"/>
                  </a:lnTo>
                  <a:cubicBezTo>
                    <a:pt x="1387" y="1408"/>
                    <a:pt x="1390" y="1404"/>
                    <a:pt x="1393" y="1404"/>
                  </a:cubicBezTo>
                  <a:lnTo>
                    <a:pt x="1404" y="1404"/>
                  </a:lnTo>
                  <a:cubicBezTo>
                    <a:pt x="1407" y="1404"/>
                    <a:pt x="1411" y="1400"/>
                    <a:pt x="1414" y="1400"/>
                  </a:cubicBezTo>
                  <a:lnTo>
                    <a:pt x="1425" y="1400"/>
                  </a:lnTo>
                  <a:cubicBezTo>
                    <a:pt x="1428" y="1400"/>
                    <a:pt x="1431" y="1397"/>
                    <a:pt x="1431" y="1397"/>
                  </a:cubicBezTo>
                  <a:lnTo>
                    <a:pt x="1434" y="1397"/>
                  </a:lnTo>
                  <a:cubicBezTo>
                    <a:pt x="1442" y="1397"/>
                    <a:pt x="1445" y="1397"/>
                    <a:pt x="1452" y="1394"/>
                  </a:cubicBezTo>
                  <a:lnTo>
                    <a:pt x="1462" y="1394"/>
                  </a:lnTo>
                  <a:cubicBezTo>
                    <a:pt x="1465" y="1391"/>
                    <a:pt x="1469" y="1391"/>
                    <a:pt x="1472" y="1391"/>
                  </a:cubicBezTo>
                  <a:lnTo>
                    <a:pt x="1483" y="1391"/>
                  </a:lnTo>
                  <a:cubicBezTo>
                    <a:pt x="1486" y="1387"/>
                    <a:pt x="1489" y="1387"/>
                    <a:pt x="1492" y="1387"/>
                  </a:cubicBezTo>
                  <a:cubicBezTo>
                    <a:pt x="1496" y="1387"/>
                    <a:pt x="1500" y="1387"/>
                    <a:pt x="1503" y="1383"/>
                  </a:cubicBezTo>
                  <a:cubicBezTo>
                    <a:pt x="1513" y="1383"/>
                    <a:pt x="1520" y="1380"/>
                    <a:pt x="1530" y="1380"/>
                  </a:cubicBezTo>
                  <a:cubicBezTo>
                    <a:pt x="1541" y="1377"/>
                    <a:pt x="1550" y="1377"/>
                    <a:pt x="1561" y="1373"/>
                  </a:cubicBezTo>
                  <a:cubicBezTo>
                    <a:pt x="1564" y="1373"/>
                    <a:pt x="1568" y="1373"/>
                    <a:pt x="1571" y="1370"/>
                  </a:cubicBezTo>
                  <a:cubicBezTo>
                    <a:pt x="2742" y="1132"/>
                    <a:pt x="3676" y="631"/>
                    <a:pt x="41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56"/>
            <p:cNvSpPr/>
            <p:nvPr/>
          </p:nvSpPr>
          <p:spPr>
            <a:xfrm>
              <a:off x="3189936" y="4335050"/>
              <a:ext cx="365245" cy="22486"/>
            </a:xfrm>
            <a:custGeom>
              <a:avLst/>
              <a:gdLst/>
              <a:ahLst/>
              <a:cxnLst/>
              <a:rect l="l" t="t" r="r" b="b"/>
              <a:pathLst>
                <a:path w="4272" h="263" extrusionOk="0">
                  <a:moveTo>
                    <a:pt x="1" y="1"/>
                  </a:moveTo>
                  <a:lnTo>
                    <a:pt x="1" y="263"/>
                  </a:lnTo>
                  <a:lnTo>
                    <a:pt x="4119" y="263"/>
                  </a:lnTo>
                  <a:cubicBezTo>
                    <a:pt x="4180" y="178"/>
                    <a:pt x="4231" y="89"/>
                    <a:pt x="4272" y="1"/>
                  </a:cubicBezTo>
                  <a:close/>
                </a:path>
              </a:pathLst>
            </a:custGeom>
            <a:solidFill>
              <a:schemeClr val="accent6">
                <a:alpha val="1606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56"/>
            <p:cNvSpPr/>
            <p:nvPr/>
          </p:nvSpPr>
          <p:spPr>
            <a:xfrm>
              <a:off x="2813150" y="4279733"/>
              <a:ext cx="754002" cy="55402"/>
            </a:xfrm>
            <a:custGeom>
              <a:avLst/>
              <a:gdLst/>
              <a:ahLst/>
              <a:cxnLst/>
              <a:rect l="l" t="t" r="r" b="b"/>
              <a:pathLst>
                <a:path w="8819" h="648" extrusionOk="0">
                  <a:moveTo>
                    <a:pt x="1" y="0"/>
                  </a:moveTo>
                  <a:lnTo>
                    <a:pt x="1" y="648"/>
                  </a:lnTo>
                  <a:lnTo>
                    <a:pt x="8819" y="648"/>
                  </a:lnTo>
                  <a:lnTo>
                    <a:pt x="88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56"/>
            <p:cNvSpPr/>
            <p:nvPr/>
          </p:nvSpPr>
          <p:spPr>
            <a:xfrm>
              <a:off x="3189936" y="4279733"/>
              <a:ext cx="377215" cy="55402"/>
            </a:xfrm>
            <a:custGeom>
              <a:avLst/>
              <a:gdLst/>
              <a:ahLst/>
              <a:cxnLst/>
              <a:rect l="l" t="t" r="r" b="b"/>
              <a:pathLst>
                <a:path w="4412" h="648" extrusionOk="0">
                  <a:moveTo>
                    <a:pt x="1" y="0"/>
                  </a:moveTo>
                  <a:lnTo>
                    <a:pt x="1" y="648"/>
                  </a:lnTo>
                  <a:lnTo>
                    <a:pt x="4412" y="648"/>
                  </a:lnTo>
                  <a:lnTo>
                    <a:pt x="441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56"/>
            <p:cNvSpPr/>
            <p:nvPr/>
          </p:nvSpPr>
          <p:spPr>
            <a:xfrm>
              <a:off x="4333803" y="3654148"/>
              <a:ext cx="661152" cy="815219"/>
            </a:xfrm>
            <a:custGeom>
              <a:avLst/>
              <a:gdLst/>
              <a:ahLst/>
              <a:cxnLst/>
              <a:rect l="l" t="t" r="r" b="b"/>
              <a:pathLst>
                <a:path w="7733" h="9535" extrusionOk="0">
                  <a:moveTo>
                    <a:pt x="3761" y="1"/>
                  </a:moveTo>
                  <a:lnTo>
                    <a:pt x="3761" y="76"/>
                  </a:lnTo>
                  <a:lnTo>
                    <a:pt x="3689" y="106"/>
                  </a:lnTo>
                  <a:lnTo>
                    <a:pt x="3747" y="229"/>
                  </a:lnTo>
                  <a:lnTo>
                    <a:pt x="3604" y="519"/>
                  </a:lnTo>
                  <a:lnTo>
                    <a:pt x="1" y="7859"/>
                  </a:lnTo>
                  <a:lnTo>
                    <a:pt x="240" y="7859"/>
                  </a:lnTo>
                  <a:lnTo>
                    <a:pt x="3761" y="689"/>
                  </a:lnTo>
                  <a:lnTo>
                    <a:pt x="3761" y="9535"/>
                  </a:lnTo>
                  <a:lnTo>
                    <a:pt x="3975" y="9535"/>
                  </a:lnTo>
                  <a:lnTo>
                    <a:pt x="3975" y="689"/>
                  </a:lnTo>
                  <a:lnTo>
                    <a:pt x="7498" y="7859"/>
                  </a:lnTo>
                  <a:lnTo>
                    <a:pt x="7732" y="7859"/>
                  </a:lnTo>
                  <a:lnTo>
                    <a:pt x="4129" y="522"/>
                  </a:lnTo>
                  <a:lnTo>
                    <a:pt x="3986" y="229"/>
                  </a:lnTo>
                  <a:lnTo>
                    <a:pt x="4047" y="106"/>
                  </a:lnTo>
                  <a:lnTo>
                    <a:pt x="3975" y="76"/>
                  </a:lnTo>
                  <a:lnTo>
                    <a:pt x="39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56"/>
            <p:cNvSpPr/>
            <p:nvPr/>
          </p:nvSpPr>
          <p:spPr>
            <a:xfrm>
              <a:off x="4641935" y="3686808"/>
              <a:ext cx="44886" cy="15561"/>
            </a:xfrm>
            <a:custGeom>
              <a:avLst/>
              <a:gdLst/>
              <a:ahLst/>
              <a:cxnLst/>
              <a:rect l="l" t="t" r="r" b="b"/>
              <a:pathLst>
                <a:path w="525" h="182" extrusionOk="0">
                  <a:moveTo>
                    <a:pt x="69" y="1"/>
                  </a:moveTo>
                  <a:lnTo>
                    <a:pt x="0" y="137"/>
                  </a:lnTo>
                  <a:cubicBezTo>
                    <a:pt x="85" y="167"/>
                    <a:pt x="174" y="181"/>
                    <a:pt x="266" y="181"/>
                  </a:cubicBezTo>
                  <a:cubicBezTo>
                    <a:pt x="358" y="181"/>
                    <a:pt x="443" y="167"/>
                    <a:pt x="525" y="140"/>
                  </a:cubicBezTo>
                  <a:lnTo>
                    <a:pt x="457" y="1"/>
                  </a:lnTo>
                  <a:cubicBezTo>
                    <a:pt x="396" y="21"/>
                    <a:pt x="330" y="31"/>
                    <a:pt x="263" y="31"/>
                  </a:cubicBezTo>
                  <a:cubicBezTo>
                    <a:pt x="195" y="31"/>
                    <a:pt x="130" y="21"/>
                    <a:pt x="69" y="1"/>
                  </a:cubicBezTo>
                  <a:close/>
                </a:path>
              </a:pathLst>
            </a:custGeom>
            <a:solidFill>
              <a:schemeClr val="accent6">
                <a:alpha val="1606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56"/>
            <p:cNvSpPr/>
            <p:nvPr/>
          </p:nvSpPr>
          <p:spPr>
            <a:xfrm>
              <a:off x="4611327" y="3583442"/>
              <a:ext cx="106102" cy="106017"/>
            </a:xfrm>
            <a:custGeom>
              <a:avLst/>
              <a:gdLst/>
              <a:ahLst/>
              <a:cxnLst/>
              <a:rect l="l" t="t" r="r" b="b"/>
              <a:pathLst>
                <a:path w="1241" h="1240" extrusionOk="0">
                  <a:moveTo>
                    <a:pt x="621" y="1"/>
                  </a:moveTo>
                  <a:cubicBezTo>
                    <a:pt x="280" y="1"/>
                    <a:pt x="1" y="276"/>
                    <a:pt x="1" y="620"/>
                  </a:cubicBezTo>
                  <a:cubicBezTo>
                    <a:pt x="1" y="961"/>
                    <a:pt x="280" y="1240"/>
                    <a:pt x="621" y="1240"/>
                  </a:cubicBezTo>
                  <a:cubicBezTo>
                    <a:pt x="965" y="1240"/>
                    <a:pt x="1240" y="961"/>
                    <a:pt x="1240" y="620"/>
                  </a:cubicBezTo>
                  <a:cubicBezTo>
                    <a:pt x="1240" y="276"/>
                    <a:pt x="965" y="1"/>
                    <a:pt x="6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56"/>
            <p:cNvSpPr/>
            <p:nvPr/>
          </p:nvSpPr>
          <p:spPr>
            <a:xfrm>
              <a:off x="4664336" y="3583442"/>
              <a:ext cx="53094" cy="106017"/>
            </a:xfrm>
            <a:custGeom>
              <a:avLst/>
              <a:gdLst/>
              <a:ahLst/>
              <a:cxnLst/>
              <a:rect l="l" t="t" r="r" b="b"/>
              <a:pathLst>
                <a:path w="621" h="1240" extrusionOk="0">
                  <a:moveTo>
                    <a:pt x="1" y="1"/>
                  </a:moveTo>
                  <a:lnTo>
                    <a:pt x="1" y="1240"/>
                  </a:lnTo>
                  <a:cubicBezTo>
                    <a:pt x="345" y="1240"/>
                    <a:pt x="620" y="961"/>
                    <a:pt x="620" y="620"/>
                  </a:cubicBezTo>
                  <a:lnTo>
                    <a:pt x="620" y="600"/>
                  </a:lnTo>
                  <a:cubicBezTo>
                    <a:pt x="617" y="460"/>
                    <a:pt x="566" y="334"/>
                    <a:pt x="488" y="235"/>
                  </a:cubicBezTo>
                  <a:cubicBezTo>
                    <a:pt x="375" y="92"/>
                    <a:pt x="198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56"/>
            <p:cNvSpPr/>
            <p:nvPr/>
          </p:nvSpPr>
          <p:spPr>
            <a:xfrm>
              <a:off x="4295928" y="4318805"/>
              <a:ext cx="740066" cy="168943"/>
            </a:xfrm>
            <a:custGeom>
              <a:avLst/>
              <a:gdLst/>
              <a:ahLst/>
              <a:cxnLst/>
              <a:rect l="l" t="t" r="r" b="b"/>
              <a:pathLst>
                <a:path w="8656" h="1976" extrusionOk="0">
                  <a:moveTo>
                    <a:pt x="1" y="0"/>
                  </a:moveTo>
                  <a:cubicBezTo>
                    <a:pt x="52" y="156"/>
                    <a:pt x="127" y="307"/>
                    <a:pt x="229" y="453"/>
                  </a:cubicBezTo>
                  <a:cubicBezTo>
                    <a:pt x="856" y="1338"/>
                    <a:pt x="2443" y="1969"/>
                    <a:pt x="4310" y="1975"/>
                  </a:cubicBezTo>
                  <a:lnTo>
                    <a:pt x="4330" y="1975"/>
                  </a:lnTo>
                  <a:cubicBezTo>
                    <a:pt x="6204" y="1975"/>
                    <a:pt x="7801" y="1342"/>
                    <a:pt x="8428" y="453"/>
                  </a:cubicBezTo>
                  <a:cubicBezTo>
                    <a:pt x="8530" y="307"/>
                    <a:pt x="8604" y="153"/>
                    <a:pt x="86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56"/>
            <p:cNvSpPr/>
            <p:nvPr/>
          </p:nvSpPr>
          <p:spPr>
            <a:xfrm>
              <a:off x="4302340" y="4335050"/>
              <a:ext cx="362082" cy="22486"/>
            </a:xfrm>
            <a:custGeom>
              <a:avLst/>
              <a:gdLst/>
              <a:ahLst/>
              <a:cxnLst/>
              <a:rect l="l" t="t" r="r" b="b"/>
              <a:pathLst>
                <a:path w="4235" h="263" extrusionOk="0">
                  <a:moveTo>
                    <a:pt x="1" y="1"/>
                  </a:moveTo>
                  <a:cubicBezTo>
                    <a:pt x="42" y="89"/>
                    <a:pt x="93" y="174"/>
                    <a:pt x="154" y="263"/>
                  </a:cubicBezTo>
                  <a:lnTo>
                    <a:pt x="4235" y="263"/>
                  </a:lnTo>
                  <a:lnTo>
                    <a:pt x="4235" y="1"/>
                  </a:lnTo>
                  <a:close/>
                </a:path>
              </a:pathLst>
            </a:custGeom>
            <a:solidFill>
              <a:schemeClr val="accent6">
                <a:alpha val="1606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56"/>
            <p:cNvSpPr/>
            <p:nvPr/>
          </p:nvSpPr>
          <p:spPr>
            <a:xfrm>
              <a:off x="4736581" y="4335050"/>
              <a:ext cx="293000" cy="149193"/>
            </a:xfrm>
            <a:custGeom>
              <a:avLst/>
              <a:gdLst/>
              <a:ahLst/>
              <a:cxnLst/>
              <a:rect l="l" t="t" r="r" b="b"/>
              <a:pathLst>
                <a:path w="3427" h="1745" extrusionOk="0">
                  <a:moveTo>
                    <a:pt x="3427" y="1"/>
                  </a:moveTo>
                  <a:lnTo>
                    <a:pt x="3427" y="1"/>
                  </a:lnTo>
                  <a:cubicBezTo>
                    <a:pt x="3386" y="82"/>
                    <a:pt x="3340" y="163"/>
                    <a:pt x="3288" y="242"/>
                  </a:cubicBezTo>
                  <a:lnTo>
                    <a:pt x="3288" y="242"/>
                  </a:lnTo>
                  <a:cubicBezTo>
                    <a:pt x="3342" y="163"/>
                    <a:pt x="3388" y="83"/>
                    <a:pt x="3427" y="1"/>
                  </a:cubicBezTo>
                  <a:close/>
                  <a:moveTo>
                    <a:pt x="3288" y="242"/>
                  </a:moveTo>
                  <a:cubicBezTo>
                    <a:pt x="3123" y="483"/>
                    <a:pt x="2887" y="705"/>
                    <a:pt x="2594" y="901"/>
                  </a:cubicBezTo>
                  <a:lnTo>
                    <a:pt x="2594" y="901"/>
                  </a:lnTo>
                  <a:cubicBezTo>
                    <a:pt x="2879" y="710"/>
                    <a:pt x="3110" y="495"/>
                    <a:pt x="3274" y="263"/>
                  </a:cubicBezTo>
                  <a:cubicBezTo>
                    <a:pt x="3279" y="256"/>
                    <a:pt x="3283" y="249"/>
                    <a:pt x="3288" y="242"/>
                  </a:cubicBezTo>
                  <a:close/>
                  <a:moveTo>
                    <a:pt x="2594" y="901"/>
                  </a:moveTo>
                  <a:cubicBezTo>
                    <a:pt x="2070" y="1253"/>
                    <a:pt x="1361" y="1523"/>
                    <a:pt x="549" y="1666"/>
                  </a:cubicBezTo>
                  <a:cubicBezTo>
                    <a:pt x="1361" y="1523"/>
                    <a:pt x="2069" y="1254"/>
                    <a:pt x="2594" y="901"/>
                  </a:cubicBezTo>
                  <a:close/>
                  <a:moveTo>
                    <a:pt x="133" y="1727"/>
                  </a:moveTo>
                  <a:cubicBezTo>
                    <a:pt x="130" y="1727"/>
                    <a:pt x="127" y="1731"/>
                    <a:pt x="127" y="1731"/>
                  </a:cubicBezTo>
                  <a:cubicBezTo>
                    <a:pt x="130" y="1731"/>
                    <a:pt x="130" y="1727"/>
                    <a:pt x="133" y="1727"/>
                  </a:cubicBezTo>
                  <a:close/>
                  <a:moveTo>
                    <a:pt x="11" y="1741"/>
                  </a:moveTo>
                  <a:lnTo>
                    <a:pt x="11" y="1741"/>
                  </a:lnTo>
                  <a:cubicBezTo>
                    <a:pt x="7" y="1741"/>
                    <a:pt x="4" y="1744"/>
                    <a:pt x="0" y="1744"/>
                  </a:cubicBezTo>
                  <a:cubicBezTo>
                    <a:pt x="4" y="1744"/>
                    <a:pt x="7" y="1744"/>
                    <a:pt x="11" y="1741"/>
                  </a:cubicBezTo>
                  <a:close/>
                </a:path>
              </a:pathLst>
            </a:custGeom>
            <a:solidFill>
              <a:srgbClr val="F7DF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56"/>
            <p:cNvSpPr/>
            <p:nvPr/>
          </p:nvSpPr>
          <p:spPr>
            <a:xfrm>
              <a:off x="4664336" y="4357450"/>
              <a:ext cx="352164" cy="130298"/>
            </a:xfrm>
            <a:custGeom>
              <a:avLst/>
              <a:gdLst/>
              <a:ahLst/>
              <a:cxnLst/>
              <a:rect l="l" t="t" r="r" b="b"/>
              <a:pathLst>
                <a:path w="4119" h="1524" extrusionOk="0">
                  <a:moveTo>
                    <a:pt x="1" y="1"/>
                  </a:moveTo>
                  <a:lnTo>
                    <a:pt x="1" y="1523"/>
                  </a:lnTo>
                  <a:lnTo>
                    <a:pt x="175" y="1523"/>
                  </a:lnTo>
                  <a:cubicBezTo>
                    <a:pt x="178" y="1523"/>
                    <a:pt x="181" y="1520"/>
                    <a:pt x="184" y="1520"/>
                  </a:cubicBezTo>
                  <a:lnTo>
                    <a:pt x="304" y="1520"/>
                  </a:lnTo>
                  <a:cubicBezTo>
                    <a:pt x="307" y="1517"/>
                    <a:pt x="310" y="1517"/>
                    <a:pt x="314" y="1517"/>
                  </a:cubicBezTo>
                  <a:lnTo>
                    <a:pt x="392" y="1517"/>
                  </a:lnTo>
                  <a:cubicBezTo>
                    <a:pt x="395" y="1513"/>
                    <a:pt x="395" y="1513"/>
                    <a:pt x="399" y="1513"/>
                  </a:cubicBezTo>
                  <a:lnTo>
                    <a:pt x="453" y="1513"/>
                  </a:lnTo>
                  <a:cubicBezTo>
                    <a:pt x="457" y="1513"/>
                    <a:pt x="461" y="1510"/>
                    <a:pt x="464" y="1510"/>
                  </a:cubicBezTo>
                  <a:lnTo>
                    <a:pt x="518" y="1510"/>
                  </a:lnTo>
                  <a:cubicBezTo>
                    <a:pt x="522" y="1506"/>
                    <a:pt x="525" y="1506"/>
                    <a:pt x="529" y="1506"/>
                  </a:cubicBezTo>
                  <a:lnTo>
                    <a:pt x="573" y="1506"/>
                  </a:lnTo>
                  <a:cubicBezTo>
                    <a:pt x="576" y="1503"/>
                    <a:pt x="579" y="1503"/>
                    <a:pt x="583" y="1503"/>
                  </a:cubicBezTo>
                  <a:lnTo>
                    <a:pt x="614" y="1503"/>
                  </a:lnTo>
                  <a:cubicBezTo>
                    <a:pt x="617" y="1503"/>
                    <a:pt x="620" y="1499"/>
                    <a:pt x="624" y="1499"/>
                  </a:cubicBezTo>
                  <a:lnTo>
                    <a:pt x="658" y="1499"/>
                  </a:lnTo>
                  <a:cubicBezTo>
                    <a:pt x="661" y="1499"/>
                    <a:pt x="665" y="1499"/>
                    <a:pt x="668" y="1496"/>
                  </a:cubicBezTo>
                  <a:lnTo>
                    <a:pt x="699" y="1496"/>
                  </a:lnTo>
                  <a:cubicBezTo>
                    <a:pt x="702" y="1496"/>
                    <a:pt x="706" y="1496"/>
                    <a:pt x="709" y="1493"/>
                  </a:cubicBezTo>
                  <a:lnTo>
                    <a:pt x="743" y="1493"/>
                  </a:lnTo>
                  <a:cubicBezTo>
                    <a:pt x="747" y="1490"/>
                    <a:pt x="753" y="1490"/>
                    <a:pt x="760" y="1490"/>
                  </a:cubicBezTo>
                  <a:lnTo>
                    <a:pt x="780" y="1490"/>
                  </a:lnTo>
                  <a:cubicBezTo>
                    <a:pt x="784" y="1490"/>
                    <a:pt x="784" y="1490"/>
                    <a:pt x="784" y="1485"/>
                  </a:cubicBezTo>
                  <a:lnTo>
                    <a:pt x="815" y="1485"/>
                  </a:lnTo>
                  <a:cubicBezTo>
                    <a:pt x="818" y="1485"/>
                    <a:pt x="821" y="1482"/>
                    <a:pt x="825" y="1482"/>
                  </a:cubicBezTo>
                  <a:lnTo>
                    <a:pt x="845" y="1482"/>
                  </a:lnTo>
                  <a:cubicBezTo>
                    <a:pt x="849" y="1482"/>
                    <a:pt x="852" y="1479"/>
                    <a:pt x="856" y="1479"/>
                  </a:cubicBezTo>
                  <a:lnTo>
                    <a:pt x="876" y="1479"/>
                  </a:lnTo>
                  <a:cubicBezTo>
                    <a:pt x="879" y="1479"/>
                    <a:pt x="883" y="1479"/>
                    <a:pt x="886" y="1476"/>
                  </a:cubicBezTo>
                  <a:lnTo>
                    <a:pt x="906" y="1476"/>
                  </a:lnTo>
                  <a:cubicBezTo>
                    <a:pt x="910" y="1476"/>
                    <a:pt x="914" y="1476"/>
                    <a:pt x="917" y="1472"/>
                  </a:cubicBezTo>
                  <a:lnTo>
                    <a:pt x="937" y="1472"/>
                  </a:lnTo>
                  <a:cubicBezTo>
                    <a:pt x="941" y="1472"/>
                    <a:pt x="944" y="1472"/>
                    <a:pt x="947" y="1469"/>
                  </a:cubicBezTo>
                  <a:lnTo>
                    <a:pt x="972" y="1469"/>
                  </a:lnTo>
                  <a:cubicBezTo>
                    <a:pt x="975" y="1469"/>
                    <a:pt x="975" y="1465"/>
                    <a:pt x="978" y="1465"/>
                  </a:cubicBezTo>
                  <a:lnTo>
                    <a:pt x="1002" y="1465"/>
                  </a:lnTo>
                  <a:cubicBezTo>
                    <a:pt x="1005" y="1462"/>
                    <a:pt x="1005" y="1462"/>
                    <a:pt x="1008" y="1462"/>
                  </a:cubicBezTo>
                  <a:lnTo>
                    <a:pt x="1022" y="1462"/>
                  </a:lnTo>
                  <a:cubicBezTo>
                    <a:pt x="1022" y="1462"/>
                    <a:pt x="1026" y="1462"/>
                    <a:pt x="1029" y="1459"/>
                  </a:cubicBezTo>
                  <a:lnTo>
                    <a:pt x="1053" y="1459"/>
                  </a:lnTo>
                  <a:cubicBezTo>
                    <a:pt x="1053" y="1459"/>
                    <a:pt x="1057" y="1455"/>
                    <a:pt x="1060" y="1455"/>
                  </a:cubicBezTo>
                  <a:lnTo>
                    <a:pt x="1080" y="1455"/>
                  </a:lnTo>
                  <a:cubicBezTo>
                    <a:pt x="1080" y="1452"/>
                    <a:pt x="1084" y="1452"/>
                    <a:pt x="1084" y="1452"/>
                  </a:cubicBezTo>
                  <a:lnTo>
                    <a:pt x="1104" y="1452"/>
                  </a:lnTo>
                  <a:cubicBezTo>
                    <a:pt x="1107" y="1452"/>
                    <a:pt x="1107" y="1449"/>
                    <a:pt x="1111" y="1449"/>
                  </a:cubicBezTo>
                  <a:lnTo>
                    <a:pt x="1131" y="1449"/>
                  </a:lnTo>
                  <a:cubicBezTo>
                    <a:pt x="1131" y="1445"/>
                    <a:pt x="1131" y="1445"/>
                    <a:pt x="1135" y="1445"/>
                  </a:cubicBezTo>
                  <a:lnTo>
                    <a:pt x="1156" y="1445"/>
                  </a:lnTo>
                  <a:cubicBezTo>
                    <a:pt x="1156" y="1441"/>
                    <a:pt x="1159" y="1441"/>
                    <a:pt x="1162" y="1441"/>
                  </a:cubicBezTo>
                  <a:lnTo>
                    <a:pt x="1176" y="1441"/>
                  </a:lnTo>
                  <a:cubicBezTo>
                    <a:pt x="1176" y="1441"/>
                    <a:pt x="1179" y="1438"/>
                    <a:pt x="1183" y="1438"/>
                  </a:cubicBezTo>
                  <a:lnTo>
                    <a:pt x="1192" y="1438"/>
                  </a:lnTo>
                  <a:cubicBezTo>
                    <a:pt x="1197" y="1438"/>
                    <a:pt x="1200" y="1438"/>
                    <a:pt x="1203" y="1435"/>
                  </a:cubicBezTo>
                  <a:lnTo>
                    <a:pt x="1223" y="1435"/>
                  </a:lnTo>
                  <a:lnTo>
                    <a:pt x="1223" y="1432"/>
                  </a:lnTo>
                  <a:lnTo>
                    <a:pt x="1244" y="1432"/>
                  </a:lnTo>
                  <a:cubicBezTo>
                    <a:pt x="1247" y="1428"/>
                    <a:pt x="1250" y="1428"/>
                    <a:pt x="1254" y="1428"/>
                  </a:cubicBezTo>
                  <a:cubicBezTo>
                    <a:pt x="1261" y="1428"/>
                    <a:pt x="1268" y="1428"/>
                    <a:pt x="1271" y="1424"/>
                  </a:cubicBezTo>
                  <a:lnTo>
                    <a:pt x="1285" y="1424"/>
                  </a:lnTo>
                  <a:cubicBezTo>
                    <a:pt x="1288" y="1424"/>
                    <a:pt x="1291" y="1421"/>
                    <a:pt x="1291" y="1421"/>
                  </a:cubicBezTo>
                  <a:lnTo>
                    <a:pt x="1295" y="1421"/>
                  </a:lnTo>
                  <a:cubicBezTo>
                    <a:pt x="1302" y="1421"/>
                    <a:pt x="1305" y="1421"/>
                    <a:pt x="1312" y="1418"/>
                  </a:cubicBezTo>
                  <a:lnTo>
                    <a:pt x="1322" y="1418"/>
                  </a:lnTo>
                  <a:cubicBezTo>
                    <a:pt x="1329" y="1414"/>
                    <a:pt x="1335" y="1414"/>
                    <a:pt x="1343" y="1414"/>
                  </a:cubicBezTo>
                  <a:cubicBezTo>
                    <a:pt x="1346" y="1414"/>
                    <a:pt x="1349" y="1414"/>
                    <a:pt x="1353" y="1411"/>
                  </a:cubicBezTo>
                  <a:cubicBezTo>
                    <a:pt x="1363" y="1411"/>
                    <a:pt x="1373" y="1408"/>
                    <a:pt x="1384" y="1408"/>
                  </a:cubicBezTo>
                  <a:cubicBezTo>
                    <a:pt x="1387" y="1408"/>
                    <a:pt x="1390" y="1404"/>
                    <a:pt x="1394" y="1404"/>
                  </a:cubicBezTo>
                  <a:cubicBezTo>
                    <a:pt x="2647" y="1183"/>
                    <a:pt x="3652" y="661"/>
                    <a:pt x="41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56"/>
            <p:cNvSpPr/>
            <p:nvPr/>
          </p:nvSpPr>
          <p:spPr>
            <a:xfrm>
              <a:off x="4664336" y="4335050"/>
              <a:ext cx="365245" cy="22486"/>
            </a:xfrm>
            <a:custGeom>
              <a:avLst/>
              <a:gdLst/>
              <a:ahLst/>
              <a:cxnLst/>
              <a:rect l="l" t="t" r="r" b="b"/>
              <a:pathLst>
                <a:path w="4272" h="263" extrusionOk="0">
                  <a:moveTo>
                    <a:pt x="1" y="1"/>
                  </a:moveTo>
                  <a:lnTo>
                    <a:pt x="1" y="263"/>
                  </a:lnTo>
                  <a:lnTo>
                    <a:pt x="4119" y="263"/>
                  </a:lnTo>
                  <a:cubicBezTo>
                    <a:pt x="4176" y="178"/>
                    <a:pt x="4228" y="89"/>
                    <a:pt x="4272" y="1"/>
                  </a:cubicBezTo>
                  <a:close/>
                </a:path>
              </a:pathLst>
            </a:custGeom>
            <a:solidFill>
              <a:schemeClr val="accent6">
                <a:alpha val="1606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56"/>
            <p:cNvSpPr/>
            <p:nvPr/>
          </p:nvSpPr>
          <p:spPr>
            <a:xfrm>
              <a:off x="4287207" y="4279733"/>
              <a:ext cx="754344" cy="55402"/>
            </a:xfrm>
            <a:custGeom>
              <a:avLst/>
              <a:gdLst/>
              <a:ahLst/>
              <a:cxnLst/>
              <a:rect l="l" t="t" r="r" b="b"/>
              <a:pathLst>
                <a:path w="8823" h="648" extrusionOk="0">
                  <a:moveTo>
                    <a:pt x="1" y="0"/>
                  </a:moveTo>
                  <a:lnTo>
                    <a:pt x="1" y="648"/>
                  </a:lnTo>
                  <a:lnTo>
                    <a:pt x="8823" y="648"/>
                  </a:lnTo>
                  <a:lnTo>
                    <a:pt x="88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56"/>
            <p:cNvSpPr/>
            <p:nvPr/>
          </p:nvSpPr>
          <p:spPr>
            <a:xfrm>
              <a:off x="4664336" y="4279733"/>
              <a:ext cx="377215" cy="55402"/>
            </a:xfrm>
            <a:custGeom>
              <a:avLst/>
              <a:gdLst/>
              <a:ahLst/>
              <a:cxnLst/>
              <a:rect l="l" t="t" r="r" b="b"/>
              <a:pathLst>
                <a:path w="4412" h="648" extrusionOk="0">
                  <a:moveTo>
                    <a:pt x="1" y="0"/>
                  </a:moveTo>
                  <a:lnTo>
                    <a:pt x="1" y="648"/>
                  </a:lnTo>
                  <a:lnTo>
                    <a:pt x="4412" y="648"/>
                  </a:lnTo>
                  <a:lnTo>
                    <a:pt x="441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56"/>
            <p:cNvSpPr/>
            <p:nvPr/>
          </p:nvSpPr>
          <p:spPr>
            <a:xfrm>
              <a:off x="3894091" y="3460497"/>
              <a:ext cx="68227" cy="739211"/>
            </a:xfrm>
            <a:custGeom>
              <a:avLst/>
              <a:gdLst/>
              <a:ahLst/>
              <a:cxnLst/>
              <a:rect l="l" t="t" r="r" b="b"/>
              <a:pathLst>
                <a:path w="798" h="8646" extrusionOk="0">
                  <a:moveTo>
                    <a:pt x="0" y="1"/>
                  </a:moveTo>
                  <a:lnTo>
                    <a:pt x="0" y="8645"/>
                  </a:lnTo>
                  <a:lnTo>
                    <a:pt x="797" y="8645"/>
                  </a:lnTo>
                  <a:lnTo>
                    <a:pt x="79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56"/>
            <p:cNvSpPr/>
            <p:nvPr/>
          </p:nvSpPr>
          <p:spPr>
            <a:xfrm>
              <a:off x="3929915" y="3512650"/>
              <a:ext cx="32404" cy="627979"/>
            </a:xfrm>
            <a:custGeom>
              <a:avLst/>
              <a:gdLst/>
              <a:ahLst/>
              <a:cxnLst/>
              <a:rect l="l" t="t" r="r" b="b"/>
              <a:pathLst>
                <a:path w="379" h="7345" extrusionOk="0">
                  <a:moveTo>
                    <a:pt x="378" y="1"/>
                  </a:moveTo>
                  <a:cubicBezTo>
                    <a:pt x="266" y="52"/>
                    <a:pt x="136" y="79"/>
                    <a:pt x="1" y="82"/>
                  </a:cubicBezTo>
                  <a:lnTo>
                    <a:pt x="1" y="7345"/>
                  </a:lnTo>
                  <a:lnTo>
                    <a:pt x="378" y="7345"/>
                  </a:lnTo>
                  <a:lnTo>
                    <a:pt x="37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56"/>
            <p:cNvSpPr/>
            <p:nvPr/>
          </p:nvSpPr>
          <p:spPr>
            <a:xfrm>
              <a:off x="3894091" y="3495807"/>
              <a:ext cx="35909" cy="23939"/>
            </a:xfrm>
            <a:custGeom>
              <a:avLst/>
              <a:gdLst/>
              <a:ahLst/>
              <a:cxnLst/>
              <a:rect l="l" t="t" r="r" b="b"/>
              <a:pathLst>
                <a:path w="420" h="280" extrusionOk="0">
                  <a:moveTo>
                    <a:pt x="0" y="1"/>
                  </a:moveTo>
                  <a:lnTo>
                    <a:pt x="0" y="198"/>
                  </a:lnTo>
                  <a:cubicBezTo>
                    <a:pt x="123" y="249"/>
                    <a:pt x="260" y="279"/>
                    <a:pt x="399" y="279"/>
                  </a:cubicBezTo>
                  <a:lnTo>
                    <a:pt x="420" y="279"/>
                  </a:lnTo>
                  <a:lnTo>
                    <a:pt x="420" y="89"/>
                  </a:lnTo>
                  <a:lnTo>
                    <a:pt x="399" y="89"/>
                  </a:lnTo>
                  <a:cubicBezTo>
                    <a:pt x="256" y="89"/>
                    <a:pt x="123" y="58"/>
                    <a:pt x="0" y="1"/>
                  </a:cubicBezTo>
                  <a:close/>
                </a:path>
              </a:pathLst>
            </a:custGeom>
            <a:solidFill>
              <a:schemeClr val="accent6">
                <a:alpha val="1606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56"/>
            <p:cNvSpPr/>
            <p:nvPr/>
          </p:nvSpPr>
          <p:spPr>
            <a:xfrm>
              <a:off x="3929915" y="3495807"/>
              <a:ext cx="32404" cy="23939"/>
            </a:xfrm>
            <a:custGeom>
              <a:avLst/>
              <a:gdLst/>
              <a:ahLst/>
              <a:cxnLst/>
              <a:rect l="l" t="t" r="r" b="b"/>
              <a:pathLst>
                <a:path w="379" h="280" extrusionOk="0">
                  <a:moveTo>
                    <a:pt x="378" y="1"/>
                  </a:moveTo>
                  <a:cubicBezTo>
                    <a:pt x="266" y="54"/>
                    <a:pt x="136" y="86"/>
                    <a:pt x="1" y="89"/>
                  </a:cubicBezTo>
                  <a:lnTo>
                    <a:pt x="1" y="279"/>
                  </a:lnTo>
                  <a:cubicBezTo>
                    <a:pt x="136" y="276"/>
                    <a:pt x="266" y="249"/>
                    <a:pt x="378" y="198"/>
                  </a:cubicBezTo>
                  <a:lnTo>
                    <a:pt x="378" y="1"/>
                  </a:lnTo>
                  <a:close/>
                </a:path>
              </a:pathLst>
            </a:custGeom>
            <a:solidFill>
              <a:schemeClr val="accent6">
                <a:alpha val="1606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56"/>
            <p:cNvSpPr/>
            <p:nvPr/>
          </p:nvSpPr>
          <p:spPr>
            <a:xfrm>
              <a:off x="3881609" y="3277960"/>
              <a:ext cx="93192" cy="92936"/>
            </a:xfrm>
            <a:custGeom>
              <a:avLst/>
              <a:gdLst/>
              <a:ahLst/>
              <a:cxnLst/>
              <a:rect l="l" t="t" r="r" b="b"/>
              <a:pathLst>
                <a:path w="1090" h="1087" extrusionOk="0">
                  <a:moveTo>
                    <a:pt x="545" y="0"/>
                  </a:moveTo>
                  <a:cubicBezTo>
                    <a:pt x="245" y="0"/>
                    <a:pt x="0" y="242"/>
                    <a:pt x="0" y="542"/>
                  </a:cubicBezTo>
                  <a:cubicBezTo>
                    <a:pt x="0" y="603"/>
                    <a:pt x="11" y="661"/>
                    <a:pt x="27" y="713"/>
                  </a:cubicBezTo>
                  <a:cubicBezTo>
                    <a:pt x="99" y="930"/>
                    <a:pt x="307" y="1087"/>
                    <a:pt x="545" y="1087"/>
                  </a:cubicBezTo>
                  <a:cubicBezTo>
                    <a:pt x="787" y="1087"/>
                    <a:pt x="992" y="930"/>
                    <a:pt x="1063" y="713"/>
                  </a:cubicBezTo>
                  <a:cubicBezTo>
                    <a:pt x="1080" y="661"/>
                    <a:pt x="1090" y="600"/>
                    <a:pt x="1090" y="542"/>
                  </a:cubicBezTo>
                  <a:cubicBezTo>
                    <a:pt x="1090" y="242"/>
                    <a:pt x="845" y="0"/>
                    <a:pt x="5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56"/>
            <p:cNvSpPr/>
            <p:nvPr/>
          </p:nvSpPr>
          <p:spPr>
            <a:xfrm>
              <a:off x="3928205" y="3277960"/>
              <a:ext cx="46596" cy="60960"/>
            </a:xfrm>
            <a:custGeom>
              <a:avLst/>
              <a:gdLst/>
              <a:ahLst/>
              <a:cxnLst/>
              <a:rect l="l" t="t" r="r" b="b"/>
              <a:pathLst>
                <a:path w="545" h="713" extrusionOk="0">
                  <a:moveTo>
                    <a:pt x="0" y="0"/>
                  </a:moveTo>
                  <a:lnTo>
                    <a:pt x="0" y="590"/>
                  </a:lnTo>
                  <a:cubicBezTo>
                    <a:pt x="188" y="590"/>
                    <a:pt x="361" y="634"/>
                    <a:pt x="518" y="713"/>
                  </a:cubicBezTo>
                  <a:cubicBezTo>
                    <a:pt x="535" y="661"/>
                    <a:pt x="545" y="600"/>
                    <a:pt x="545" y="542"/>
                  </a:cubicBezTo>
                  <a:cubicBezTo>
                    <a:pt x="545" y="242"/>
                    <a:pt x="30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56"/>
            <p:cNvSpPr/>
            <p:nvPr/>
          </p:nvSpPr>
          <p:spPr>
            <a:xfrm>
              <a:off x="3883917" y="3328318"/>
              <a:ext cx="44373" cy="22828"/>
            </a:xfrm>
            <a:custGeom>
              <a:avLst/>
              <a:gdLst/>
              <a:ahLst/>
              <a:cxnLst/>
              <a:rect l="l" t="t" r="r" b="b"/>
              <a:pathLst>
                <a:path w="519" h="267" extrusionOk="0">
                  <a:moveTo>
                    <a:pt x="518" y="1"/>
                  </a:moveTo>
                  <a:cubicBezTo>
                    <a:pt x="334" y="1"/>
                    <a:pt x="157" y="45"/>
                    <a:pt x="0" y="124"/>
                  </a:cubicBezTo>
                  <a:cubicBezTo>
                    <a:pt x="17" y="174"/>
                    <a:pt x="41" y="222"/>
                    <a:pt x="72" y="267"/>
                  </a:cubicBezTo>
                  <a:cubicBezTo>
                    <a:pt x="204" y="195"/>
                    <a:pt x="358" y="154"/>
                    <a:pt x="518" y="154"/>
                  </a:cubicBezTo>
                  <a:lnTo>
                    <a:pt x="518" y="1"/>
                  </a:lnTo>
                  <a:close/>
                </a:path>
              </a:pathLst>
            </a:custGeom>
            <a:solidFill>
              <a:schemeClr val="accent6">
                <a:alpha val="1606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56"/>
            <p:cNvSpPr/>
            <p:nvPr/>
          </p:nvSpPr>
          <p:spPr>
            <a:xfrm>
              <a:off x="3928205" y="3328318"/>
              <a:ext cx="44288" cy="22571"/>
            </a:xfrm>
            <a:custGeom>
              <a:avLst/>
              <a:gdLst/>
              <a:ahLst/>
              <a:cxnLst/>
              <a:rect l="l" t="t" r="r" b="b"/>
              <a:pathLst>
                <a:path w="518" h="264" extrusionOk="0">
                  <a:moveTo>
                    <a:pt x="0" y="1"/>
                  </a:moveTo>
                  <a:lnTo>
                    <a:pt x="0" y="154"/>
                  </a:lnTo>
                  <a:cubicBezTo>
                    <a:pt x="164" y="154"/>
                    <a:pt x="313" y="195"/>
                    <a:pt x="447" y="263"/>
                  </a:cubicBezTo>
                  <a:cubicBezTo>
                    <a:pt x="477" y="222"/>
                    <a:pt x="501" y="174"/>
                    <a:pt x="518" y="124"/>
                  </a:cubicBezTo>
                  <a:cubicBezTo>
                    <a:pt x="361" y="45"/>
                    <a:pt x="188" y="1"/>
                    <a:pt x="0" y="1"/>
                  </a:cubicBezTo>
                  <a:close/>
                </a:path>
              </a:pathLst>
            </a:custGeom>
            <a:solidFill>
              <a:schemeClr val="accent6">
                <a:alpha val="1606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56"/>
            <p:cNvSpPr/>
            <p:nvPr/>
          </p:nvSpPr>
          <p:spPr>
            <a:xfrm>
              <a:off x="3847153" y="3341399"/>
              <a:ext cx="162018" cy="162018"/>
            </a:xfrm>
            <a:custGeom>
              <a:avLst/>
              <a:gdLst/>
              <a:ahLst/>
              <a:cxnLst/>
              <a:rect l="l" t="t" r="r" b="b"/>
              <a:pathLst>
                <a:path w="1895" h="1895" extrusionOk="0">
                  <a:moveTo>
                    <a:pt x="948" y="1"/>
                  </a:moveTo>
                  <a:cubicBezTo>
                    <a:pt x="424" y="1"/>
                    <a:pt x="1" y="423"/>
                    <a:pt x="1" y="948"/>
                  </a:cubicBezTo>
                  <a:cubicBezTo>
                    <a:pt x="1" y="1472"/>
                    <a:pt x="424" y="1895"/>
                    <a:pt x="948" y="1895"/>
                  </a:cubicBezTo>
                  <a:cubicBezTo>
                    <a:pt x="1472" y="1895"/>
                    <a:pt x="1895" y="1472"/>
                    <a:pt x="1895" y="948"/>
                  </a:cubicBezTo>
                  <a:cubicBezTo>
                    <a:pt x="1895" y="423"/>
                    <a:pt x="1472" y="1"/>
                    <a:pt x="9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56"/>
            <p:cNvSpPr/>
            <p:nvPr/>
          </p:nvSpPr>
          <p:spPr>
            <a:xfrm>
              <a:off x="3928205" y="3341399"/>
              <a:ext cx="80966" cy="162018"/>
            </a:xfrm>
            <a:custGeom>
              <a:avLst/>
              <a:gdLst/>
              <a:ahLst/>
              <a:cxnLst/>
              <a:rect l="l" t="t" r="r" b="b"/>
              <a:pathLst>
                <a:path w="947" h="1895" extrusionOk="0">
                  <a:moveTo>
                    <a:pt x="0" y="1"/>
                  </a:moveTo>
                  <a:lnTo>
                    <a:pt x="0" y="1895"/>
                  </a:lnTo>
                  <a:cubicBezTo>
                    <a:pt x="524" y="1895"/>
                    <a:pt x="947" y="1472"/>
                    <a:pt x="947" y="948"/>
                  </a:cubicBezTo>
                  <a:cubicBezTo>
                    <a:pt x="947" y="587"/>
                    <a:pt x="746" y="270"/>
                    <a:pt x="447" y="110"/>
                  </a:cubicBezTo>
                  <a:cubicBezTo>
                    <a:pt x="313" y="42"/>
                    <a:pt x="164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56"/>
            <p:cNvSpPr/>
            <p:nvPr/>
          </p:nvSpPr>
          <p:spPr>
            <a:xfrm>
              <a:off x="3898452" y="3392697"/>
              <a:ext cx="59506" cy="59506"/>
            </a:xfrm>
            <a:custGeom>
              <a:avLst/>
              <a:gdLst/>
              <a:ahLst/>
              <a:cxnLst/>
              <a:rect l="l" t="t" r="r" b="b"/>
              <a:pathLst>
                <a:path w="696" h="696" extrusionOk="0">
                  <a:moveTo>
                    <a:pt x="348" y="1"/>
                  </a:moveTo>
                  <a:cubicBezTo>
                    <a:pt x="157" y="1"/>
                    <a:pt x="1" y="157"/>
                    <a:pt x="1" y="348"/>
                  </a:cubicBezTo>
                  <a:cubicBezTo>
                    <a:pt x="1" y="539"/>
                    <a:pt x="157" y="696"/>
                    <a:pt x="348" y="696"/>
                  </a:cubicBezTo>
                  <a:cubicBezTo>
                    <a:pt x="539" y="696"/>
                    <a:pt x="696" y="539"/>
                    <a:pt x="696" y="348"/>
                  </a:cubicBezTo>
                  <a:cubicBezTo>
                    <a:pt x="696" y="157"/>
                    <a:pt x="539" y="1"/>
                    <a:pt x="348" y="1"/>
                  </a:cubicBezTo>
                  <a:close/>
                </a:path>
              </a:pathLst>
            </a:custGeom>
            <a:solidFill>
              <a:srgbClr val="F9D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56"/>
            <p:cNvSpPr/>
            <p:nvPr/>
          </p:nvSpPr>
          <p:spPr>
            <a:xfrm>
              <a:off x="3894091" y="4140543"/>
              <a:ext cx="35909" cy="14107"/>
            </a:xfrm>
            <a:custGeom>
              <a:avLst/>
              <a:gdLst/>
              <a:ahLst/>
              <a:cxnLst/>
              <a:rect l="l" t="t" r="r" b="b"/>
              <a:pathLst>
                <a:path w="420" h="165" extrusionOk="0">
                  <a:moveTo>
                    <a:pt x="0" y="1"/>
                  </a:moveTo>
                  <a:lnTo>
                    <a:pt x="0" y="164"/>
                  </a:lnTo>
                  <a:lnTo>
                    <a:pt x="420" y="164"/>
                  </a:lnTo>
                  <a:lnTo>
                    <a:pt x="420" y="1"/>
                  </a:lnTo>
                  <a:close/>
                </a:path>
              </a:pathLst>
            </a:custGeom>
            <a:solidFill>
              <a:schemeClr val="accent6">
                <a:alpha val="1606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56"/>
            <p:cNvSpPr/>
            <p:nvPr/>
          </p:nvSpPr>
          <p:spPr>
            <a:xfrm>
              <a:off x="3929915" y="4140543"/>
              <a:ext cx="32404" cy="14107"/>
            </a:xfrm>
            <a:custGeom>
              <a:avLst/>
              <a:gdLst/>
              <a:ahLst/>
              <a:cxnLst/>
              <a:rect l="l" t="t" r="r" b="b"/>
              <a:pathLst>
                <a:path w="379" h="165" extrusionOk="0">
                  <a:moveTo>
                    <a:pt x="1" y="1"/>
                  </a:moveTo>
                  <a:lnTo>
                    <a:pt x="1" y="164"/>
                  </a:lnTo>
                  <a:lnTo>
                    <a:pt x="378" y="164"/>
                  </a:lnTo>
                  <a:lnTo>
                    <a:pt x="378" y="1"/>
                  </a:lnTo>
                  <a:close/>
                </a:path>
              </a:pathLst>
            </a:custGeom>
            <a:solidFill>
              <a:schemeClr val="accent6">
                <a:alpha val="1606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56"/>
            <p:cNvSpPr/>
            <p:nvPr/>
          </p:nvSpPr>
          <p:spPr>
            <a:xfrm>
              <a:off x="3855361" y="4154565"/>
              <a:ext cx="146030" cy="614214"/>
            </a:xfrm>
            <a:custGeom>
              <a:avLst/>
              <a:gdLst/>
              <a:ahLst/>
              <a:cxnLst/>
              <a:rect l="l" t="t" r="r" b="b"/>
              <a:pathLst>
                <a:path w="1708" h="7184" extrusionOk="0">
                  <a:moveTo>
                    <a:pt x="444" y="0"/>
                  </a:moveTo>
                  <a:cubicBezTo>
                    <a:pt x="161" y="173"/>
                    <a:pt x="1" y="491"/>
                    <a:pt x="1" y="824"/>
                  </a:cubicBezTo>
                  <a:lnTo>
                    <a:pt x="1" y="7183"/>
                  </a:lnTo>
                  <a:lnTo>
                    <a:pt x="1707" y="7183"/>
                  </a:lnTo>
                  <a:lnTo>
                    <a:pt x="1707" y="936"/>
                  </a:lnTo>
                  <a:cubicBezTo>
                    <a:pt x="1707" y="531"/>
                    <a:pt x="1519" y="180"/>
                    <a:pt x="12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56"/>
            <p:cNvSpPr/>
            <p:nvPr/>
          </p:nvSpPr>
          <p:spPr>
            <a:xfrm>
              <a:off x="3928205" y="4154565"/>
              <a:ext cx="73186" cy="574543"/>
            </a:xfrm>
            <a:custGeom>
              <a:avLst/>
              <a:gdLst/>
              <a:ahLst/>
              <a:cxnLst/>
              <a:rect l="l" t="t" r="r" b="b"/>
              <a:pathLst>
                <a:path w="856" h="6720" extrusionOk="0">
                  <a:moveTo>
                    <a:pt x="0" y="0"/>
                  </a:moveTo>
                  <a:lnTo>
                    <a:pt x="0" y="6611"/>
                  </a:lnTo>
                  <a:cubicBezTo>
                    <a:pt x="304" y="6611"/>
                    <a:pt x="593" y="6648"/>
                    <a:pt x="855" y="6720"/>
                  </a:cubicBezTo>
                  <a:lnTo>
                    <a:pt x="855" y="936"/>
                  </a:lnTo>
                  <a:cubicBezTo>
                    <a:pt x="855" y="531"/>
                    <a:pt x="667" y="180"/>
                    <a:pt x="3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56"/>
            <p:cNvSpPr/>
            <p:nvPr/>
          </p:nvSpPr>
          <p:spPr>
            <a:xfrm>
              <a:off x="3855361" y="4719702"/>
              <a:ext cx="72929" cy="26846"/>
            </a:xfrm>
            <a:custGeom>
              <a:avLst/>
              <a:gdLst/>
              <a:ahLst/>
              <a:cxnLst/>
              <a:rect l="l" t="t" r="r" b="b"/>
              <a:pathLst>
                <a:path w="853" h="314" extrusionOk="0">
                  <a:moveTo>
                    <a:pt x="842" y="1"/>
                  </a:moveTo>
                  <a:cubicBezTo>
                    <a:pt x="546" y="1"/>
                    <a:pt x="260" y="42"/>
                    <a:pt x="1" y="110"/>
                  </a:cubicBezTo>
                  <a:lnTo>
                    <a:pt x="1" y="314"/>
                  </a:lnTo>
                  <a:cubicBezTo>
                    <a:pt x="260" y="260"/>
                    <a:pt x="543" y="226"/>
                    <a:pt x="842" y="226"/>
                  </a:cubicBezTo>
                  <a:lnTo>
                    <a:pt x="852" y="226"/>
                  </a:lnTo>
                  <a:lnTo>
                    <a:pt x="852" y="1"/>
                  </a:lnTo>
                  <a:close/>
                </a:path>
              </a:pathLst>
            </a:custGeom>
            <a:solidFill>
              <a:schemeClr val="accent6">
                <a:alpha val="1606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56"/>
            <p:cNvSpPr/>
            <p:nvPr/>
          </p:nvSpPr>
          <p:spPr>
            <a:xfrm>
              <a:off x="3928205" y="4719702"/>
              <a:ext cx="73186" cy="26846"/>
            </a:xfrm>
            <a:custGeom>
              <a:avLst/>
              <a:gdLst/>
              <a:ahLst/>
              <a:cxnLst/>
              <a:rect l="l" t="t" r="r" b="b"/>
              <a:pathLst>
                <a:path w="856" h="314" extrusionOk="0">
                  <a:moveTo>
                    <a:pt x="0" y="1"/>
                  </a:moveTo>
                  <a:lnTo>
                    <a:pt x="0" y="226"/>
                  </a:lnTo>
                  <a:lnTo>
                    <a:pt x="126" y="226"/>
                  </a:lnTo>
                  <a:lnTo>
                    <a:pt x="129" y="229"/>
                  </a:lnTo>
                  <a:lnTo>
                    <a:pt x="211" y="229"/>
                  </a:lnTo>
                  <a:lnTo>
                    <a:pt x="214" y="232"/>
                  </a:lnTo>
                  <a:lnTo>
                    <a:pt x="273" y="232"/>
                  </a:lnTo>
                  <a:lnTo>
                    <a:pt x="273" y="236"/>
                  </a:lnTo>
                  <a:lnTo>
                    <a:pt x="310" y="236"/>
                  </a:lnTo>
                  <a:cubicBezTo>
                    <a:pt x="317" y="236"/>
                    <a:pt x="320" y="236"/>
                    <a:pt x="324" y="240"/>
                  </a:cubicBezTo>
                  <a:lnTo>
                    <a:pt x="348" y="240"/>
                  </a:lnTo>
                  <a:cubicBezTo>
                    <a:pt x="354" y="240"/>
                    <a:pt x="361" y="240"/>
                    <a:pt x="368" y="243"/>
                  </a:cubicBezTo>
                  <a:lnTo>
                    <a:pt x="389" y="243"/>
                  </a:lnTo>
                  <a:cubicBezTo>
                    <a:pt x="392" y="243"/>
                    <a:pt x="398" y="243"/>
                    <a:pt x="406" y="246"/>
                  </a:cubicBezTo>
                  <a:lnTo>
                    <a:pt x="426" y="246"/>
                  </a:lnTo>
                  <a:cubicBezTo>
                    <a:pt x="433" y="246"/>
                    <a:pt x="439" y="249"/>
                    <a:pt x="450" y="249"/>
                  </a:cubicBezTo>
                  <a:lnTo>
                    <a:pt x="460" y="249"/>
                  </a:lnTo>
                  <a:cubicBezTo>
                    <a:pt x="470" y="253"/>
                    <a:pt x="477" y="253"/>
                    <a:pt x="488" y="253"/>
                  </a:cubicBezTo>
                  <a:lnTo>
                    <a:pt x="494" y="253"/>
                  </a:lnTo>
                  <a:lnTo>
                    <a:pt x="497" y="257"/>
                  </a:lnTo>
                  <a:cubicBezTo>
                    <a:pt x="508" y="257"/>
                    <a:pt x="518" y="257"/>
                    <a:pt x="528" y="260"/>
                  </a:cubicBezTo>
                  <a:lnTo>
                    <a:pt x="535" y="260"/>
                  </a:lnTo>
                  <a:cubicBezTo>
                    <a:pt x="545" y="260"/>
                    <a:pt x="552" y="263"/>
                    <a:pt x="559" y="263"/>
                  </a:cubicBezTo>
                  <a:lnTo>
                    <a:pt x="573" y="263"/>
                  </a:lnTo>
                  <a:cubicBezTo>
                    <a:pt x="582" y="267"/>
                    <a:pt x="593" y="267"/>
                    <a:pt x="603" y="270"/>
                  </a:cubicBezTo>
                  <a:lnTo>
                    <a:pt x="613" y="270"/>
                  </a:lnTo>
                  <a:cubicBezTo>
                    <a:pt x="623" y="273"/>
                    <a:pt x="634" y="273"/>
                    <a:pt x="644" y="277"/>
                  </a:cubicBezTo>
                  <a:cubicBezTo>
                    <a:pt x="658" y="277"/>
                    <a:pt x="667" y="280"/>
                    <a:pt x="681" y="280"/>
                  </a:cubicBezTo>
                  <a:cubicBezTo>
                    <a:pt x="692" y="284"/>
                    <a:pt x="698" y="284"/>
                    <a:pt x="708" y="287"/>
                  </a:cubicBezTo>
                  <a:lnTo>
                    <a:pt x="716" y="287"/>
                  </a:lnTo>
                  <a:cubicBezTo>
                    <a:pt x="729" y="290"/>
                    <a:pt x="739" y="290"/>
                    <a:pt x="749" y="294"/>
                  </a:cubicBezTo>
                  <a:lnTo>
                    <a:pt x="756" y="294"/>
                  </a:lnTo>
                  <a:cubicBezTo>
                    <a:pt x="766" y="298"/>
                    <a:pt x="774" y="298"/>
                    <a:pt x="780" y="301"/>
                  </a:cubicBezTo>
                  <a:lnTo>
                    <a:pt x="794" y="301"/>
                  </a:lnTo>
                  <a:cubicBezTo>
                    <a:pt x="794" y="304"/>
                    <a:pt x="797" y="304"/>
                    <a:pt x="797" y="304"/>
                  </a:cubicBezTo>
                  <a:cubicBezTo>
                    <a:pt x="801" y="304"/>
                    <a:pt x="807" y="304"/>
                    <a:pt x="810" y="307"/>
                  </a:cubicBezTo>
                  <a:lnTo>
                    <a:pt x="821" y="307"/>
                  </a:lnTo>
                  <a:cubicBezTo>
                    <a:pt x="824" y="307"/>
                    <a:pt x="824" y="307"/>
                    <a:pt x="824" y="311"/>
                  </a:cubicBezTo>
                  <a:lnTo>
                    <a:pt x="838" y="311"/>
                  </a:lnTo>
                  <a:cubicBezTo>
                    <a:pt x="841" y="311"/>
                    <a:pt x="841" y="314"/>
                    <a:pt x="845" y="314"/>
                  </a:cubicBezTo>
                  <a:lnTo>
                    <a:pt x="855" y="314"/>
                  </a:lnTo>
                  <a:lnTo>
                    <a:pt x="855" y="110"/>
                  </a:lnTo>
                  <a:cubicBezTo>
                    <a:pt x="593" y="38"/>
                    <a:pt x="304" y="1"/>
                    <a:pt x="0" y="1"/>
                  </a:cubicBezTo>
                  <a:close/>
                </a:path>
              </a:pathLst>
            </a:custGeom>
            <a:solidFill>
              <a:schemeClr val="accent6">
                <a:alpha val="1606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56"/>
            <p:cNvSpPr/>
            <p:nvPr/>
          </p:nvSpPr>
          <p:spPr>
            <a:xfrm>
              <a:off x="3737460" y="4738939"/>
              <a:ext cx="381575" cy="87207"/>
            </a:xfrm>
            <a:custGeom>
              <a:avLst/>
              <a:gdLst/>
              <a:ahLst/>
              <a:cxnLst/>
              <a:rect l="l" t="t" r="r" b="b"/>
              <a:pathLst>
                <a:path w="4463" h="1020" extrusionOk="0">
                  <a:moveTo>
                    <a:pt x="2221" y="1"/>
                  </a:moveTo>
                  <a:cubicBezTo>
                    <a:pt x="1260" y="4"/>
                    <a:pt x="439" y="328"/>
                    <a:pt x="116" y="788"/>
                  </a:cubicBezTo>
                  <a:cubicBezTo>
                    <a:pt x="65" y="862"/>
                    <a:pt x="24" y="937"/>
                    <a:pt x="0" y="1019"/>
                  </a:cubicBezTo>
                  <a:lnTo>
                    <a:pt x="4462" y="1019"/>
                  </a:lnTo>
                  <a:cubicBezTo>
                    <a:pt x="4438" y="941"/>
                    <a:pt x="4398" y="862"/>
                    <a:pt x="4343" y="788"/>
                  </a:cubicBezTo>
                  <a:cubicBezTo>
                    <a:pt x="4022" y="328"/>
                    <a:pt x="3198" y="1"/>
                    <a:pt x="2231" y="1"/>
                  </a:cubicBezTo>
                  <a:close/>
                </a:path>
              </a:pathLst>
            </a:custGeom>
            <a:solidFill>
              <a:srgbClr val="F0BF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56"/>
            <p:cNvSpPr/>
            <p:nvPr/>
          </p:nvSpPr>
          <p:spPr>
            <a:xfrm>
              <a:off x="3740624" y="4806226"/>
              <a:ext cx="186727" cy="11457"/>
            </a:xfrm>
            <a:custGeom>
              <a:avLst/>
              <a:gdLst/>
              <a:ahLst/>
              <a:cxnLst/>
              <a:rect l="l" t="t" r="r" b="b"/>
              <a:pathLst>
                <a:path w="2184" h="134" extrusionOk="0">
                  <a:moveTo>
                    <a:pt x="79" y="1"/>
                  </a:moveTo>
                  <a:cubicBezTo>
                    <a:pt x="48" y="45"/>
                    <a:pt x="21" y="89"/>
                    <a:pt x="0" y="133"/>
                  </a:cubicBezTo>
                  <a:lnTo>
                    <a:pt x="2184" y="133"/>
                  </a:lnTo>
                  <a:lnTo>
                    <a:pt x="2184" y="1"/>
                  </a:lnTo>
                  <a:close/>
                </a:path>
              </a:pathLst>
            </a:custGeom>
            <a:solidFill>
              <a:schemeClr val="accent6">
                <a:alpha val="1606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56"/>
            <p:cNvSpPr/>
            <p:nvPr/>
          </p:nvSpPr>
          <p:spPr>
            <a:xfrm>
              <a:off x="4007973" y="4748258"/>
              <a:ext cx="107812" cy="69424"/>
            </a:xfrm>
            <a:custGeom>
              <a:avLst/>
              <a:gdLst/>
              <a:ahLst/>
              <a:cxnLst/>
              <a:rect l="l" t="t" r="r" b="b"/>
              <a:pathLst>
                <a:path w="1261" h="812" extrusionOk="0">
                  <a:moveTo>
                    <a:pt x="0" y="0"/>
                  </a:moveTo>
                  <a:lnTo>
                    <a:pt x="0" y="0"/>
                  </a:lnTo>
                  <a:cubicBezTo>
                    <a:pt x="299" y="73"/>
                    <a:pt x="562" y="180"/>
                    <a:pt x="774" y="311"/>
                  </a:cubicBezTo>
                  <a:lnTo>
                    <a:pt x="774" y="311"/>
                  </a:lnTo>
                  <a:cubicBezTo>
                    <a:pt x="563" y="179"/>
                    <a:pt x="299" y="72"/>
                    <a:pt x="0" y="0"/>
                  </a:cubicBezTo>
                  <a:close/>
                  <a:moveTo>
                    <a:pt x="774" y="311"/>
                  </a:moveTo>
                  <a:cubicBezTo>
                    <a:pt x="947" y="419"/>
                    <a:pt x="1084" y="543"/>
                    <a:pt x="1179" y="679"/>
                  </a:cubicBezTo>
                  <a:cubicBezTo>
                    <a:pt x="1213" y="723"/>
                    <a:pt x="1237" y="767"/>
                    <a:pt x="1261" y="811"/>
                  </a:cubicBezTo>
                  <a:cubicBezTo>
                    <a:pt x="1172" y="624"/>
                    <a:pt x="1003" y="453"/>
                    <a:pt x="774" y="311"/>
                  </a:cubicBezTo>
                  <a:close/>
                </a:path>
              </a:pathLst>
            </a:custGeom>
            <a:solidFill>
              <a:srgbClr val="F7DF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56"/>
            <p:cNvSpPr/>
            <p:nvPr/>
          </p:nvSpPr>
          <p:spPr>
            <a:xfrm>
              <a:off x="3928718" y="4738939"/>
              <a:ext cx="72331" cy="7609"/>
            </a:xfrm>
            <a:custGeom>
              <a:avLst/>
              <a:gdLst/>
              <a:ahLst/>
              <a:cxnLst/>
              <a:rect l="l" t="t" r="r" b="b"/>
              <a:pathLst>
                <a:path w="846" h="89" extrusionOk="0">
                  <a:moveTo>
                    <a:pt x="842" y="89"/>
                  </a:moveTo>
                  <a:lnTo>
                    <a:pt x="845" y="89"/>
                  </a:lnTo>
                  <a:lnTo>
                    <a:pt x="842" y="89"/>
                  </a:lnTo>
                  <a:close/>
                  <a:moveTo>
                    <a:pt x="839" y="89"/>
                  </a:moveTo>
                  <a:lnTo>
                    <a:pt x="839" y="89"/>
                  </a:lnTo>
                  <a:lnTo>
                    <a:pt x="839" y="89"/>
                  </a:lnTo>
                  <a:close/>
                  <a:moveTo>
                    <a:pt x="832" y="86"/>
                  </a:moveTo>
                  <a:lnTo>
                    <a:pt x="832" y="86"/>
                  </a:lnTo>
                  <a:lnTo>
                    <a:pt x="832" y="86"/>
                  </a:lnTo>
                  <a:close/>
                  <a:moveTo>
                    <a:pt x="825" y="86"/>
                  </a:moveTo>
                  <a:lnTo>
                    <a:pt x="829" y="86"/>
                  </a:lnTo>
                  <a:lnTo>
                    <a:pt x="825" y="86"/>
                  </a:lnTo>
                  <a:close/>
                  <a:moveTo>
                    <a:pt x="818" y="86"/>
                  </a:moveTo>
                  <a:lnTo>
                    <a:pt x="822" y="86"/>
                  </a:lnTo>
                  <a:lnTo>
                    <a:pt x="818" y="86"/>
                  </a:lnTo>
                  <a:close/>
                  <a:moveTo>
                    <a:pt x="815" y="82"/>
                  </a:moveTo>
                  <a:lnTo>
                    <a:pt x="815" y="82"/>
                  </a:lnTo>
                  <a:lnTo>
                    <a:pt x="815" y="82"/>
                  </a:lnTo>
                  <a:close/>
                  <a:moveTo>
                    <a:pt x="809" y="82"/>
                  </a:moveTo>
                  <a:lnTo>
                    <a:pt x="812" y="82"/>
                  </a:lnTo>
                  <a:lnTo>
                    <a:pt x="809" y="82"/>
                  </a:lnTo>
                  <a:close/>
                  <a:moveTo>
                    <a:pt x="804" y="82"/>
                  </a:moveTo>
                  <a:lnTo>
                    <a:pt x="804" y="82"/>
                  </a:lnTo>
                  <a:lnTo>
                    <a:pt x="804" y="82"/>
                  </a:lnTo>
                  <a:close/>
                  <a:moveTo>
                    <a:pt x="791" y="79"/>
                  </a:moveTo>
                  <a:lnTo>
                    <a:pt x="791" y="79"/>
                  </a:lnTo>
                  <a:lnTo>
                    <a:pt x="791" y="79"/>
                  </a:lnTo>
                  <a:close/>
                  <a:moveTo>
                    <a:pt x="784" y="76"/>
                  </a:moveTo>
                  <a:lnTo>
                    <a:pt x="788" y="76"/>
                  </a:lnTo>
                  <a:lnTo>
                    <a:pt x="784" y="76"/>
                  </a:lnTo>
                  <a:close/>
                  <a:moveTo>
                    <a:pt x="781" y="76"/>
                  </a:moveTo>
                  <a:lnTo>
                    <a:pt x="781" y="76"/>
                  </a:lnTo>
                  <a:lnTo>
                    <a:pt x="781" y="76"/>
                  </a:lnTo>
                  <a:close/>
                  <a:moveTo>
                    <a:pt x="774" y="76"/>
                  </a:moveTo>
                  <a:lnTo>
                    <a:pt x="774" y="76"/>
                  </a:lnTo>
                  <a:lnTo>
                    <a:pt x="774" y="76"/>
                  </a:lnTo>
                  <a:close/>
                  <a:moveTo>
                    <a:pt x="750" y="69"/>
                  </a:moveTo>
                  <a:lnTo>
                    <a:pt x="750" y="69"/>
                  </a:lnTo>
                  <a:lnTo>
                    <a:pt x="750" y="69"/>
                  </a:lnTo>
                  <a:close/>
                  <a:moveTo>
                    <a:pt x="743" y="69"/>
                  </a:moveTo>
                  <a:lnTo>
                    <a:pt x="747" y="69"/>
                  </a:lnTo>
                  <a:lnTo>
                    <a:pt x="743" y="69"/>
                  </a:lnTo>
                  <a:close/>
                  <a:moveTo>
                    <a:pt x="710" y="62"/>
                  </a:moveTo>
                  <a:lnTo>
                    <a:pt x="710" y="62"/>
                  </a:lnTo>
                  <a:lnTo>
                    <a:pt x="710" y="62"/>
                  </a:lnTo>
                  <a:close/>
                  <a:moveTo>
                    <a:pt x="702" y="62"/>
                  </a:moveTo>
                  <a:lnTo>
                    <a:pt x="702" y="62"/>
                  </a:lnTo>
                  <a:lnTo>
                    <a:pt x="702" y="62"/>
                  </a:lnTo>
                  <a:close/>
                  <a:moveTo>
                    <a:pt x="675" y="55"/>
                  </a:moveTo>
                  <a:lnTo>
                    <a:pt x="675" y="55"/>
                  </a:lnTo>
                  <a:lnTo>
                    <a:pt x="675" y="55"/>
                  </a:lnTo>
                  <a:close/>
                  <a:moveTo>
                    <a:pt x="638" y="52"/>
                  </a:moveTo>
                  <a:lnTo>
                    <a:pt x="638" y="52"/>
                  </a:lnTo>
                  <a:lnTo>
                    <a:pt x="638" y="52"/>
                  </a:lnTo>
                  <a:close/>
                  <a:moveTo>
                    <a:pt x="607" y="45"/>
                  </a:moveTo>
                  <a:lnTo>
                    <a:pt x="607" y="45"/>
                  </a:lnTo>
                  <a:lnTo>
                    <a:pt x="607" y="45"/>
                  </a:lnTo>
                  <a:close/>
                  <a:moveTo>
                    <a:pt x="600" y="45"/>
                  </a:moveTo>
                  <a:lnTo>
                    <a:pt x="604" y="45"/>
                  </a:lnTo>
                  <a:lnTo>
                    <a:pt x="600" y="45"/>
                  </a:lnTo>
                  <a:close/>
                  <a:moveTo>
                    <a:pt x="597" y="45"/>
                  </a:moveTo>
                  <a:lnTo>
                    <a:pt x="597" y="45"/>
                  </a:lnTo>
                  <a:lnTo>
                    <a:pt x="597" y="45"/>
                  </a:lnTo>
                  <a:close/>
                  <a:moveTo>
                    <a:pt x="567" y="38"/>
                  </a:moveTo>
                  <a:lnTo>
                    <a:pt x="567" y="38"/>
                  </a:lnTo>
                  <a:lnTo>
                    <a:pt x="567" y="38"/>
                  </a:lnTo>
                  <a:close/>
                  <a:moveTo>
                    <a:pt x="559" y="38"/>
                  </a:moveTo>
                  <a:lnTo>
                    <a:pt x="559" y="38"/>
                  </a:lnTo>
                  <a:lnTo>
                    <a:pt x="559" y="38"/>
                  </a:lnTo>
                  <a:close/>
                  <a:moveTo>
                    <a:pt x="553" y="38"/>
                  </a:moveTo>
                  <a:lnTo>
                    <a:pt x="553" y="38"/>
                  </a:lnTo>
                  <a:lnTo>
                    <a:pt x="553" y="38"/>
                  </a:lnTo>
                  <a:close/>
                  <a:moveTo>
                    <a:pt x="529" y="35"/>
                  </a:moveTo>
                  <a:lnTo>
                    <a:pt x="529" y="35"/>
                  </a:lnTo>
                  <a:lnTo>
                    <a:pt x="529" y="35"/>
                  </a:lnTo>
                  <a:close/>
                  <a:moveTo>
                    <a:pt x="522" y="35"/>
                  </a:moveTo>
                  <a:lnTo>
                    <a:pt x="522" y="35"/>
                  </a:lnTo>
                  <a:lnTo>
                    <a:pt x="522" y="35"/>
                  </a:lnTo>
                  <a:close/>
                  <a:moveTo>
                    <a:pt x="491" y="32"/>
                  </a:moveTo>
                  <a:lnTo>
                    <a:pt x="491" y="32"/>
                  </a:lnTo>
                  <a:lnTo>
                    <a:pt x="491" y="32"/>
                  </a:lnTo>
                  <a:close/>
                  <a:moveTo>
                    <a:pt x="485" y="28"/>
                  </a:moveTo>
                  <a:lnTo>
                    <a:pt x="488" y="28"/>
                  </a:lnTo>
                  <a:lnTo>
                    <a:pt x="485" y="28"/>
                  </a:lnTo>
                  <a:close/>
                  <a:moveTo>
                    <a:pt x="482" y="28"/>
                  </a:moveTo>
                  <a:lnTo>
                    <a:pt x="482" y="28"/>
                  </a:lnTo>
                  <a:lnTo>
                    <a:pt x="482" y="28"/>
                  </a:lnTo>
                  <a:close/>
                  <a:moveTo>
                    <a:pt x="454" y="24"/>
                  </a:moveTo>
                  <a:lnTo>
                    <a:pt x="454" y="24"/>
                  </a:lnTo>
                  <a:lnTo>
                    <a:pt x="454" y="24"/>
                  </a:lnTo>
                  <a:close/>
                  <a:moveTo>
                    <a:pt x="447" y="24"/>
                  </a:moveTo>
                  <a:lnTo>
                    <a:pt x="450" y="24"/>
                  </a:lnTo>
                  <a:lnTo>
                    <a:pt x="447" y="24"/>
                  </a:lnTo>
                  <a:close/>
                  <a:moveTo>
                    <a:pt x="444" y="24"/>
                  </a:moveTo>
                  <a:lnTo>
                    <a:pt x="444" y="24"/>
                  </a:lnTo>
                  <a:lnTo>
                    <a:pt x="444" y="24"/>
                  </a:lnTo>
                  <a:close/>
                  <a:moveTo>
                    <a:pt x="416" y="21"/>
                  </a:moveTo>
                  <a:lnTo>
                    <a:pt x="420" y="21"/>
                  </a:lnTo>
                  <a:lnTo>
                    <a:pt x="416" y="21"/>
                  </a:lnTo>
                  <a:close/>
                  <a:moveTo>
                    <a:pt x="410" y="21"/>
                  </a:moveTo>
                  <a:lnTo>
                    <a:pt x="413" y="21"/>
                  </a:lnTo>
                  <a:lnTo>
                    <a:pt x="410" y="21"/>
                  </a:lnTo>
                  <a:close/>
                  <a:moveTo>
                    <a:pt x="406" y="21"/>
                  </a:moveTo>
                  <a:lnTo>
                    <a:pt x="406" y="21"/>
                  </a:lnTo>
                  <a:lnTo>
                    <a:pt x="406" y="21"/>
                  </a:lnTo>
                  <a:close/>
                  <a:moveTo>
                    <a:pt x="400" y="21"/>
                  </a:moveTo>
                  <a:lnTo>
                    <a:pt x="400" y="21"/>
                  </a:lnTo>
                  <a:lnTo>
                    <a:pt x="400" y="21"/>
                  </a:lnTo>
                  <a:close/>
                  <a:moveTo>
                    <a:pt x="379" y="18"/>
                  </a:moveTo>
                  <a:lnTo>
                    <a:pt x="383" y="18"/>
                  </a:lnTo>
                  <a:lnTo>
                    <a:pt x="379" y="18"/>
                  </a:lnTo>
                  <a:close/>
                  <a:moveTo>
                    <a:pt x="372" y="18"/>
                  </a:moveTo>
                  <a:lnTo>
                    <a:pt x="375" y="18"/>
                  </a:lnTo>
                  <a:lnTo>
                    <a:pt x="372" y="18"/>
                  </a:lnTo>
                  <a:close/>
                  <a:moveTo>
                    <a:pt x="369" y="18"/>
                  </a:moveTo>
                  <a:lnTo>
                    <a:pt x="369" y="18"/>
                  </a:lnTo>
                  <a:lnTo>
                    <a:pt x="369" y="18"/>
                  </a:lnTo>
                  <a:close/>
                  <a:moveTo>
                    <a:pt x="362" y="18"/>
                  </a:moveTo>
                  <a:lnTo>
                    <a:pt x="362" y="18"/>
                  </a:lnTo>
                  <a:lnTo>
                    <a:pt x="362" y="18"/>
                  </a:lnTo>
                  <a:close/>
                  <a:moveTo>
                    <a:pt x="342" y="15"/>
                  </a:moveTo>
                  <a:lnTo>
                    <a:pt x="342" y="15"/>
                  </a:lnTo>
                  <a:lnTo>
                    <a:pt x="342" y="15"/>
                  </a:lnTo>
                  <a:close/>
                  <a:moveTo>
                    <a:pt x="334" y="15"/>
                  </a:moveTo>
                  <a:lnTo>
                    <a:pt x="338" y="15"/>
                  </a:lnTo>
                  <a:lnTo>
                    <a:pt x="334" y="15"/>
                  </a:lnTo>
                  <a:close/>
                  <a:moveTo>
                    <a:pt x="328" y="15"/>
                  </a:moveTo>
                  <a:lnTo>
                    <a:pt x="331" y="15"/>
                  </a:lnTo>
                  <a:lnTo>
                    <a:pt x="328" y="15"/>
                  </a:lnTo>
                  <a:close/>
                  <a:moveTo>
                    <a:pt x="325" y="15"/>
                  </a:moveTo>
                  <a:lnTo>
                    <a:pt x="325" y="15"/>
                  </a:lnTo>
                  <a:lnTo>
                    <a:pt x="325" y="15"/>
                  </a:lnTo>
                  <a:close/>
                  <a:moveTo>
                    <a:pt x="318" y="15"/>
                  </a:moveTo>
                  <a:lnTo>
                    <a:pt x="318" y="15"/>
                  </a:lnTo>
                  <a:lnTo>
                    <a:pt x="318" y="15"/>
                  </a:lnTo>
                  <a:close/>
                  <a:moveTo>
                    <a:pt x="304" y="11"/>
                  </a:moveTo>
                  <a:lnTo>
                    <a:pt x="304" y="11"/>
                  </a:lnTo>
                  <a:lnTo>
                    <a:pt x="304" y="11"/>
                  </a:lnTo>
                  <a:close/>
                  <a:moveTo>
                    <a:pt x="298" y="11"/>
                  </a:moveTo>
                  <a:lnTo>
                    <a:pt x="301" y="11"/>
                  </a:lnTo>
                  <a:lnTo>
                    <a:pt x="298" y="11"/>
                  </a:lnTo>
                  <a:close/>
                  <a:moveTo>
                    <a:pt x="290" y="11"/>
                  </a:moveTo>
                  <a:lnTo>
                    <a:pt x="294" y="11"/>
                  </a:lnTo>
                  <a:lnTo>
                    <a:pt x="290" y="11"/>
                  </a:lnTo>
                  <a:close/>
                  <a:moveTo>
                    <a:pt x="284" y="11"/>
                  </a:moveTo>
                  <a:lnTo>
                    <a:pt x="287" y="11"/>
                  </a:lnTo>
                  <a:lnTo>
                    <a:pt x="284" y="11"/>
                  </a:lnTo>
                  <a:close/>
                  <a:moveTo>
                    <a:pt x="280" y="11"/>
                  </a:moveTo>
                  <a:lnTo>
                    <a:pt x="280" y="11"/>
                  </a:lnTo>
                  <a:lnTo>
                    <a:pt x="280" y="11"/>
                  </a:lnTo>
                  <a:close/>
                  <a:moveTo>
                    <a:pt x="267" y="7"/>
                  </a:moveTo>
                  <a:lnTo>
                    <a:pt x="267" y="11"/>
                  </a:lnTo>
                  <a:lnTo>
                    <a:pt x="267" y="7"/>
                  </a:lnTo>
                  <a:close/>
                  <a:moveTo>
                    <a:pt x="260" y="7"/>
                  </a:moveTo>
                  <a:lnTo>
                    <a:pt x="260" y="7"/>
                  </a:lnTo>
                  <a:lnTo>
                    <a:pt x="260" y="7"/>
                  </a:lnTo>
                  <a:close/>
                  <a:moveTo>
                    <a:pt x="253" y="7"/>
                  </a:moveTo>
                  <a:lnTo>
                    <a:pt x="257" y="7"/>
                  </a:lnTo>
                  <a:lnTo>
                    <a:pt x="253" y="7"/>
                  </a:lnTo>
                  <a:close/>
                  <a:moveTo>
                    <a:pt x="246" y="7"/>
                  </a:moveTo>
                  <a:lnTo>
                    <a:pt x="249" y="7"/>
                  </a:lnTo>
                  <a:lnTo>
                    <a:pt x="246" y="7"/>
                  </a:lnTo>
                  <a:close/>
                  <a:moveTo>
                    <a:pt x="240" y="7"/>
                  </a:moveTo>
                  <a:lnTo>
                    <a:pt x="243" y="7"/>
                  </a:lnTo>
                  <a:lnTo>
                    <a:pt x="240" y="7"/>
                  </a:lnTo>
                  <a:close/>
                  <a:moveTo>
                    <a:pt x="226" y="7"/>
                  </a:moveTo>
                  <a:lnTo>
                    <a:pt x="229" y="7"/>
                  </a:lnTo>
                  <a:lnTo>
                    <a:pt x="226" y="7"/>
                  </a:lnTo>
                  <a:close/>
                  <a:moveTo>
                    <a:pt x="222" y="7"/>
                  </a:moveTo>
                  <a:lnTo>
                    <a:pt x="222" y="7"/>
                  </a:lnTo>
                  <a:lnTo>
                    <a:pt x="222" y="7"/>
                  </a:lnTo>
                  <a:close/>
                  <a:moveTo>
                    <a:pt x="216" y="7"/>
                  </a:moveTo>
                  <a:lnTo>
                    <a:pt x="216" y="7"/>
                  </a:lnTo>
                  <a:lnTo>
                    <a:pt x="216" y="7"/>
                  </a:lnTo>
                  <a:close/>
                  <a:moveTo>
                    <a:pt x="208" y="7"/>
                  </a:moveTo>
                  <a:lnTo>
                    <a:pt x="212" y="7"/>
                  </a:lnTo>
                  <a:lnTo>
                    <a:pt x="208" y="7"/>
                  </a:lnTo>
                  <a:close/>
                  <a:moveTo>
                    <a:pt x="202" y="4"/>
                  </a:moveTo>
                  <a:lnTo>
                    <a:pt x="205" y="4"/>
                  </a:lnTo>
                  <a:lnTo>
                    <a:pt x="202" y="4"/>
                  </a:lnTo>
                  <a:close/>
                  <a:moveTo>
                    <a:pt x="188" y="4"/>
                  </a:moveTo>
                  <a:lnTo>
                    <a:pt x="191" y="4"/>
                  </a:lnTo>
                  <a:lnTo>
                    <a:pt x="188" y="4"/>
                  </a:lnTo>
                  <a:close/>
                  <a:moveTo>
                    <a:pt x="182" y="4"/>
                  </a:moveTo>
                  <a:lnTo>
                    <a:pt x="185" y="4"/>
                  </a:lnTo>
                  <a:lnTo>
                    <a:pt x="182" y="4"/>
                  </a:lnTo>
                  <a:close/>
                  <a:moveTo>
                    <a:pt x="175" y="4"/>
                  </a:moveTo>
                  <a:lnTo>
                    <a:pt x="178" y="4"/>
                  </a:lnTo>
                  <a:lnTo>
                    <a:pt x="175" y="4"/>
                  </a:lnTo>
                  <a:close/>
                  <a:moveTo>
                    <a:pt x="171" y="4"/>
                  </a:moveTo>
                  <a:lnTo>
                    <a:pt x="171" y="4"/>
                  </a:lnTo>
                  <a:lnTo>
                    <a:pt x="171" y="4"/>
                  </a:lnTo>
                  <a:close/>
                  <a:moveTo>
                    <a:pt x="164" y="4"/>
                  </a:moveTo>
                  <a:lnTo>
                    <a:pt x="164" y="4"/>
                  </a:lnTo>
                  <a:lnTo>
                    <a:pt x="164" y="4"/>
                  </a:lnTo>
                  <a:close/>
                  <a:moveTo>
                    <a:pt x="158" y="4"/>
                  </a:moveTo>
                  <a:lnTo>
                    <a:pt x="158" y="4"/>
                  </a:lnTo>
                  <a:lnTo>
                    <a:pt x="158" y="4"/>
                  </a:lnTo>
                  <a:close/>
                  <a:moveTo>
                    <a:pt x="150" y="4"/>
                  </a:moveTo>
                  <a:lnTo>
                    <a:pt x="150" y="4"/>
                  </a:lnTo>
                  <a:lnTo>
                    <a:pt x="150" y="4"/>
                  </a:lnTo>
                  <a:close/>
                  <a:moveTo>
                    <a:pt x="144" y="4"/>
                  </a:moveTo>
                  <a:lnTo>
                    <a:pt x="144" y="4"/>
                  </a:lnTo>
                  <a:lnTo>
                    <a:pt x="144" y="4"/>
                  </a:lnTo>
                  <a:close/>
                  <a:moveTo>
                    <a:pt x="137" y="4"/>
                  </a:moveTo>
                  <a:lnTo>
                    <a:pt x="141" y="4"/>
                  </a:lnTo>
                  <a:lnTo>
                    <a:pt x="137" y="4"/>
                  </a:lnTo>
                  <a:close/>
                  <a:moveTo>
                    <a:pt x="130" y="4"/>
                  </a:moveTo>
                  <a:lnTo>
                    <a:pt x="134" y="4"/>
                  </a:lnTo>
                  <a:lnTo>
                    <a:pt x="130" y="4"/>
                  </a:lnTo>
                  <a:close/>
                  <a:moveTo>
                    <a:pt x="123" y="4"/>
                  </a:moveTo>
                  <a:lnTo>
                    <a:pt x="127" y="4"/>
                  </a:lnTo>
                  <a:lnTo>
                    <a:pt x="123" y="4"/>
                  </a:lnTo>
                  <a:close/>
                  <a:moveTo>
                    <a:pt x="120" y="1"/>
                  </a:moveTo>
                  <a:lnTo>
                    <a:pt x="120" y="1"/>
                  </a:lnTo>
                  <a:lnTo>
                    <a:pt x="120" y="1"/>
                  </a:lnTo>
                  <a:close/>
                  <a:moveTo>
                    <a:pt x="110" y="1"/>
                  </a:moveTo>
                  <a:lnTo>
                    <a:pt x="114" y="1"/>
                  </a:lnTo>
                  <a:lnTo>
                    <a:pt x="110" y="1"/>
                  </a:lnTo>
                  <a:close/>
                  <a:moveTo>
                    <a:pt x="103" y="1"/>
                  </a:moveTo>
                  <a:lnTo>
                    <a:pt x="106" y="1"/>
                  </a:lnTo>
                  <a:lnTo>
                    <a:pt x="103" y="1"/>
                  </a:lnTo>
                  <a:close/>
                  <a:moveTo>
                    <a:pt x="96" y="1"/>
                  </a:moveTo>
                  <a:lnTo>
                    <a:pt x="100" y="1"/>
                  </a:lnTo>
                  <a:lnTo>
                    <a:pt x="96" y="1"/>
                  </a:lnTo>
                  <a:close/>
                  <a:moveTo>
                    <a:pt x="93" y="1"/>
                  </a:moveTo>
                  <a:lnTo>
                    <a:pt x="93" y="1"/>
                  </a:lnTo>
                  <a:lnTo>
                    <a:pt x="93" y="1"/>
                  </a:lnTo>
                  <a:close/>
                  <a:moveTo>
                    <a:pt x="86" y="1"/>
                  </a:moveTo>
                  <a:lnTo>
                    <a:pt x="86" y="1"/>
                  </a:lnTo>
                  <a:lnTo>
                    <a:pt x="86" y="1"/>
                  </a:lnTo>
                  <a:close/>
                  <a:moveTo>
                    <a:pt x="79" y="1"/>
                  </a:moveTo>
                  <a:lnTo>
                    <a:pt x="79" y="1"/>
                  </a:lnTo>
                  <a:lnTo>
                    <a:pt x="79" y="1"/>
                  </a:lnTo>
                  <a:close/>
                  <a:moveTo>
                    <a:pt x="73" y="1"/>
                  </a:moveTo>
                  <a:lnTo>
                    <a:pt x="73" y="1"/>
                  </a:lnTo>
                  <a:lnTo>
                    <a:pt x="73" y="1"/>
                  </a:lnTo>
                  <a:close/>
                  <a:moveTo>
                    <a:pt x="65" y="1"/>
                  </a:moveTo>
                  <a:lnTo>
                    <a:pt x="65" y="1"/>
                  </a:lnTo>
                  <a:lnTo>
                    <a:pt x="65" y="1"/>
                  </a:lnTo>
                  <a:close/>
                  <a:moveTo>
                    <a:pt x="59" y="1"/>
                  </a:moveTo>
                  <a:lnTo>
                    <a:pt x="62" y="1"/>
                  </a:lnTo>
                  <a:lnTo>
                    <a:pt x="59" y="1"/>
                  </a:lnTo>
                  <a:close/>
                  <a:moveTo>
                    <a:pt x="52" y="1"/>
                  </a:moveTo>
                  <a:lnTo>
                    <a:pt x="56" y="1"/>
                  </a:lnTo>
                  <a:lnTo>
                    <a:pt x="52" y="1"/>
                  </a:lnTo>
                  <a:close/>
                  <a:moveTo>
                    <a:pt x="45" y="1"/>
                  </a:moveTo>
                  <a:lnTo>
                    <a:pt x="48" y="1"/>
                  </a:lnTo>
                  <a:lnTo>
                    <a:pt x="45" y="1"/>
                  </a:lnTo>
                  <a:close/>
                  <a:moveTo>
                    <a:pt x="42" y="1"/>
                  </a:moveTo>
                  <a:lnTo>
                    <a:pt x="42" y="1"/>
                  </a:lnTo>
                  <a:lnTo>
                    <a:pt x="42" y="1"/>
                  </a:lnTo>
                  <a:close/>
                  <a:moveTo>
                    <a:pt x="32" y="1"/>
                  </a:moveTo>
                  <a:lnTo>
                    <a:pt x="35" y="1"/>
                  </a:lnTo>
                  <a:lnTo>
                    <a:pt x="32" y="1"/>
                  </a:lnTo>
                  <a:close/>
                  <a:moveTo>
                    <a:pt x="25" y="1"/>
                  </a:moveTo>
                  <a:lnTo>
                    <a:pt x="28" y="1"/>
                  </a:lnTo>
                  <a:lnTo>
                    <a:pt x="25" y="1"/>
                  </a:lnTo>
                  <a:close/>
                  <a:moveTo>
                    <a:pt x="18" y="1"/>
                  </a:moveTo>
                  <a:lnTo>
                    <a:pt x="21" y="1"/>
                  </a:lnTo>
                  <a:lnTo>
                    <a:pt x="18" y="1"/>
                  </a:lnTo>
                  <a:close/>
                  <a:moveTo>
                    <a:pt x="15" y="1"/>
                  </a:moveTo>
                  <a:lnTo>
                    <a:pt x="15" y="1"/>
                  </a:lnTo>
                  <a:lnTo>
                    <a:pt x="15" y="1"/>
                  </a:lnTo>
                  <a:close/>
                  <a:moveTo>
                    <a:pt x="7" y="1"/>
                  </a:moveTo>
                  <a:lnTo>
                    <a:pt x="7" y="1"/>
                  </a:lnTo>
                  <a:lnTo>
                    <a:pt x="7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D571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56"/>
            <p:cNvSpPr/>
            <p:nvPr/>
          </p:nvSpPr>
          <p:spPr>
            <a:xfrm>
              <a:off x="3927264" y="4738939"/>
              <a:ext cx="181511" cy="67372"/>
            </a:xfrm>
            <a:custGeom>
              <a:avLst/>
              <a:gdLst/>
              <a:ahLst/>
              <a:cxnLst/>
              <a:rect l="l" t="t" r="r" b="b"/>
              <a:pathLst>
                <a:path w="2123" h="788" extrusionOk="0">
                  <a:moveTo>
                    <a:pt x="1" y="1"/>
                  </a:moveTo>
                  <a:lnTo>
                    <a:pt x="1" y="788"/>
                  </a:lnTo>
                  <a:lnTo>
                    <a:pt x="2123" y="788"/>
                  </a:lnTo>
                  <a:cubicBezTo>
                    <a:pt x="1912" y="485"/>
                    <a:pt x="1486" y="239"/>
                    <a:pt x="944" y="109"/>
                  </a:cubicBezTo>
                  <a:lnTo>
                    <a:pt x="941" y="109"/>
                  </a:lnTo>
                  <a:cubicBezTo>
                    <a:pt x="941" y="106"/>
                    <a:pt x="941" y="106"/>
                    <a:pt x="937" y="106"/>
                  </a:cubicBezTo>
                  <a:lnTo>
                    <a:pt x="931" y="106"/>
                  </a:lnTo>
                  <a:cubicBezTo>
                    <a:pt x="928" y="106"/>
                    <a:pt x="924" y="103"/>
                    <a:pt x="917" y="103"/>
                  </a:cubicBezTo>
                  <a:lnTo>
                    <a:pt x="914" y="103"/>
                  </a:lnTo>
                  <a:cubicBezTo>
                    <a:pt x="914" y="100"/>
                    <a:pt x="911" y="100"/>
                    <a:pt x="911" y="100"/>
                  </a:cubicBezTo>
                  <a:lnTo>
                    <a:pt x="900" y="100"/>
                  </a:lnTo>
                  <a:lnTo>
                    <a:pt x="897" y="96"/>
                  </a:lnTo>
                  <a:lnTo>
                    <a:pt x="883" y="96"/>
                  </a:lnTo>
                  <a:lnTo>
                    <a:pt x="883" y="93"/>
                  </a:lnTo>
                  <a:lnTo>
                    <a:pt x="873" y="93"/>
                  </a:lnTo>
                  <a:cubicBezTo>
                    <a:pt x="870" y="93"/>
                    <a:pt x="870" y="93"/>
                    <a:pt x="870" y="89"/>
                  </a:cubicBezTo>
                  <a:lnTo>
                    <a:pt x="856" y="89"/>
                  </a:lnTo>
                  <a:cubicBezTo>
                    <a:pt x="852" y="89"/>
                    <a:pt x="852" y="86"/>
                    <a:pt x="849" y="86"/>
                  </a:cubicBezTo>
                  <a:lnTo>
                    <a:pt x="835" y="86"/>
                  </a:lnTo>
                  <a:cubicBezTo>
                    <a:pt x="835" y="82"/>
                    <a:pt x="835" y="82"/>
                    <a:pt x="832" y="82"/>
                  </a:cubicBezTo>
                  <a:lnTo>
                    <a:pt x="821" y="82"/>
                  </a:lnTo>
                  <a:cubicBezTo>
                    <a:pt x="818" y="79"/>
                    <a:pt x="812" y="79"/>
                    <a:pt x="808" y="79"/>
                  </a:cubicBezTo>
                  <a:cubicBezTo>
                    <a:pt x="808" y="79"/>
                    <a:pt x="805" y="79"/>
                    <a:pt x="805" y="76"/>
                  </a:cubicBezTo>
                  <a:lnTo>
                    <a:pt x="791" y="76"/>
                  </a:lnTo>
                  <a:cubicBezTo>
                    <a:pt x="785" y="73"/>
                    <a:pt x="777" y="73"/>
                    <a:pt x="767" y="69"/>
                  </a:cubicBezTo>
                  <a:lnTo>
                    <a:pt x="760" y="69"/>
                  </a:lnTo>
                  <a:cubicBezTo>
                    <a:pt x="750" y="65"/>
                    <a:pt x="740" y="65"/>
                    <a:pt x="727" y="62"/>
                  </a:cubicBezTo>
                  <a:lnTo>
                    <a:pt x="719" y="62"/>
                  </a:lnTo>
                  <a:cubicBezTo>
                    <a:pt x="709" y="59"/>
                    <a:pt x="703" y="59"/>
                    <a:pt x="692" y="55"/>
                  </a:cubicBezTo>
                  <a:cubicBezTo>
                    <a:pt x="678" y="55"/>
                    <a:pt x="669" y="52"/>
                    <a:pt x="655" y="52"/>
                  </a:cubicBezTo>
                  <a:cubicBezTo>
                    <a:pt x="645" y="48"/>
                    <a:pt x="634" y="48"/>
                    <a:pt x="624" y="45"/>
                  </a:cubicBezTo>
                  <a:lnTo>
                    <a:pt x="614" y="45"/>
                  </a:lnTo>
                  <a:cubicBezTo>
                    <a:pt x="604" y="42"/>
                    <a:pt x="593" y="42"/>
                    <a:pt x="584" y="38"/>
                  </a:cubicBezTo>
                  <a:lnTo>
                    <a:pt x="570" y="38"/>
                  </a:lnTo>
                  <a:cubicBezTo>
                    <a:pt x="563" y="38"/>
                    <a:pt x="556" y="35"/>
                    <a:pt x="546" y="35"/>
                  </a:cubicBezTo>
                  <a:lnTo>
                    <a:pt x="539" y="35"/>
                  </a:lnTo>
                  <a:cubicBezTo>
                    <a:pt x="529" y="32"/>
                    <a:pt x="519" y="32"/>
                    <a:pt x="508" y="32"/>
                  </a:cubicBezTo>
                  <a:lnTo>
                    <a:pt x="505" y="28"/>
                  </a:lnTo>
                  <a:lnTo>
                    <a:pt x="499" y="28"/>
                  </a:lnTo>
                  <a:cubicBezTo>
                    <a:pt x="488" y="28"/>
                    <a:pt x="481" y="28"/>
                    <a:pt x="471" y="24"/>
                  </a:cubicBezTo>
                  <a:lnTo>
                    <a:pt x="461" y="24"/>
                  </a:lnTo>
                  <a:cubicBezTo>
                    <a:pt x="450" y="24"/>
                    <a:pt x="444" y="21"/>
                    <a:pt x="437" y="21"/>
                  </a:cubicBezTo>
                  <a:lnTo>
                    <a:pt x="417" y="21"/>
                  </a:lnTo>
                  <a:cubicBezTo>
                    <a:pt x="409" y="18"/>
                    <a:pt x="403" y="18"/>
                    <a:pt x="400" y="18"/>
                  </a:cubicBezTo>
                  <a:lnTo>
                    <a:pt x="379" y="18"/>
                  </a:lnTo>
                  <a:cubicBezTo>
                    <a:pt x="372" y="15"/>
                    <a:pt x="365" y="15"/>
                    <a:pt x="359" y="15"/>
                  </a:cubicBezTo>
                  <a:lnTo>
                    <a:pt x="335" y="15"/>
                  </a:lnTo>
                  <a:cubicBezTo>
                    <a:pt x="331" y="11"/>
                    <a:pt x="328" y="11"/>
                    <a:pt x="321" y="11"/>
                  </a:cubicBezTo>
                  <a:lnTo>
                    <a:pt x="284" y="11"/>
                  </a:lnTo>
                  <a:lnTo>
                    <a:pt x="284" y="7"/>
                  </a:lnTo>
                  <a:lnTo>
                    <a:pt x="225" y="7"/>
                  </a:lnTo>
                  <a:lnTo>
                    <a:pt x="222" y="4"/>
                  </a:lnTo>
                  <a:lnTo>
                    <a:pt x="140" y="4"/>
                  </a:lnTo>
                  <a:lnTo>
                    <a:pt x="13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56"/>
            <p:cNvSpPr/>
            <p:nvPr/>
          </p:nvSpPr>
          <p:spPr>
            <a:xfrm>
              <a:off x="3927264" y="4806226"/>
              <a:ext cx="188522" cy="11457"/>
            </a:xfrm>
            <a:custGeom>
              <a:avLst/>
              <a:gdLst/>
              <a:ahLst/>
              <a:cxnLst/>
              <a:rect l="l" t="t" r="r" b="b"/>
              <a:pathLst>
                <a:path w="2205" h="134" extrusionOk="0">
                  <a:moveTo>
                    <a:pt x="1" y="1"/>
                  </a:moveTo>
                  <a:lnTo>
                    <a:pt x="1" y="133"/>
                  </a:lnTo>
                  <a:lnTo>
                    <a:pt x="2205" y="133"/>
                  </a:lnTo>
                  <a:cubicBezTo>
                    <a:pt x="2181" y="89"/>
                    <a:pt x="2157" y="45"/>
                    <a:pt x="2123" y="1"/>
                  </a:cubicBezTo>
                  <a:close/>
                </a:path>
              </a:pathLst>
            </a:custGeom>
            <a:solidFill>
              <a:schemeClr val="accent6">
                <a:alpha val="1606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56"/>
            <p:cNvSpPr/>
            <p:nvPr/>
          </p:nvSpPr>
          <p:spPr>
            <a:xfrm>
              <a:off x="3732758" y="4817597"/>
              <a:ext cx="389185" cy="28556"/>
            </a:xfrm>
            <a:custGeom>
              <a:avLst/>
              <a:gdLst/>
              <a:ahLst/>
              <a:cxnLst/>
              <a:rect l="l" t="t" r="r" b="b"/>
              <a:pathLst>
                <a:path w="4552" h="334" extrusionOk="0">
                  <a:moveTo>
                    <a:pt x="1" y="0"/>
                  </a:moveTo>
                  <a:lnTo>
                    <a:pt x="1" y="334"/>
                  </a:lnTo>
                  <a:lnTo>
                    <a:pt x="4551" y="334"/>
                  </a:lnTo>
                  <a:lnTo>
                    <a:pt x="4551" y="0"/>
                  </a:lnTo>
                  <a:close/>
                </a:path>
              </a:pathLst>
            </a:custGeom>
            <a:solidFill>
              <a:srgbClr val="F0BF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56"/>
            <p:cNvSpPr/>
            <p:nvPr/>
          </p:nvSpPr>
          <p:spPr>
            <a:xfrm>
              <a:off x="3927264" y="4817597"/>
              <a:ext cx="194678" cy="25478"/>
            </a:xfrm>
            <a:custGeom>
              <a:avLst/>
              <a:gdLst/>
              <a:ahLst/>
              <a:cxnLst/>
              <a:rect l="l" t="t" r="r" b="b"/>
              <a:pathLst>
                <a:path w="2277" h="298" extrusionOk="0">
                  <a:moveTo>
                    <a:pt x="1" y="0"/>
                  </a:moveTo>
                  <a:lnTo>
                    <a:pt x="1" y="297"/>
                  </a:lnTo>
                  <a:lnTo>
                    <a:pt x="2276" y="297"/>
                  </a:lnTo>
                  <a:lnTo>
                    <a:pt x="227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56"/>
            <p:cNvSpPr/>
            <p:nvPr/>
          </p:nvSpPr>
          <p:spPr>
            <a:xfrm>
              <a:off x="3650937" y="4842990"/>
              <a:ext cx="553083" cy="156973"/>
            </a:xfrm>
            <a:custGeom>
              <a:avLst/>
              <a:gdLst/>
              <a:ahLst/>
              <a:cxnLst/>
              <a:rect l="l" t="t" r="r" b="b"/>
              <a:pathLst>
                <a:path w="6469" h="1836" extrusionOk="0">
                  <a:moveTo>
                    <a:pt x="576" y="0"/>
                  </a:moveTo>
                  <a:cubicBezTo>
                    <a:pt x="256" y="0"/>
                    <a:pt x="0" y="255"/>
                    <a:pt x="0" y="576"/>
                  </a:cubicBezTo>
                  <a:lnTo>
                    <a:pt x="0" y="1835"/>
                  </a:lnTo>
                  <a:lnTo>
                    <a:pt x="6469" y="1835"/>
                  </a:lnTo>
                  <a:lnTo>
                    <a:pt x="6469" y="576"/>
                  </a:lnTo>
                  <a:cubicBezTo>
                    <a:pt x="6469" y="255"/>
                    <a:pt x="6207" y="0"/>
                    <a:pt x="58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56"/>
            <p:cNvSpPr/>
            <p:nvPr/>
          </p:nvSpPr>
          <p:spPr>
            <a:xfrm>
              <a:off x="3927264" y="4842990"/>
              <a:ext cx="276755" cy="124655"/>
            </a:xfrm>
            <a:custGeom>
              <a:avLst/>
              <a:gdLst/>
              <a:ahLst/>
              <a:cxnLst/>
              <a:rect l="l" t="t" r="r" b="b"/>
              <a:pathLst>
                <a:path w="3237" h="1458" extrusionOk="0">
                  <a:moveTo>
                    <a:pt x="1" y="0"/>
                  </a:moveTo>
                  <a:lnTo>
                    <a:pt x="1" y="1079"/>
                  </a:lnTo>
                  <a:lnTo>
                    <a:pt x="3233" y="1079"/>
                  </a:lnTo>
                  <a:lnTo>
                    <a:pt x="3233" y="1458"/>
                  </a:lnTo>
                  <a:lnTo>
                    <a:pt x="3237" y="1458"/>
                  </a:lnTo>
                  <a:lnTo>
                    <a:pt x="3237" y="576"/>
                  </a:lnTo>
                  <a:cubicBezTo>
                    <a:pt x="3237" y="255"/>
                    <a:pt x="2975" y="0"/>
                    <a:pt x="26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56"/>
            <p:cNvSpPr/>
            <p:nvPr/>
          </p:nvSpPr>
          <p:spPr>
            <a:xfrm>
              <a:off x="3650937" y="4935241"/>
              <a:ext cx="276413" cy="32404"/>
            </a:xfrm>
            <a:custGeom>
              <a:avLst/>
              <a:gdLst/>
              <a:ahLst/>
              <a:cxnLst/>
              <a:rect l="l" t="t" r="r" b="b"/>
              <a:pathLst>
                <a:path w="3233" h="379" extrusionOk="0">
                  <a:moveTo>
                    <a:pt x="0" y="0"/>
                  </a:moveTo>
                  <a:lnTo>
                    <a:pt x="0" y="379"/>
                  </a:lnTo>
                  <a:lnTo>
                    <a:pt x="3233" y="379"/>
                  </a:lnTo>
                  <a:lnTo>
                    <a:pt x="3233" y="0"/>
                  </a:lnTo>
                  <a:close/>
                </a:path>
              </a:pathLst>
            </a:custGeom>
            <a:solidFill>
              <a:schemeClr val="accent6">
                <a:alpha val="1606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56"/>
            <p:cNvSpPr/>
            <p:nvPr/>
          </p:nvSpPr>
          <p:spPr>
            <a:xfrm>
              <a:off x="3927264" y="4935241"/>
              <a:ext cx="276413" cy="32404"/>
            </a:xfrm>
            <a:custGeom>
              <a:avLst/>
              <a:gdLst/>
              <a:ahLst/>
              <a:cxnLst/>
              <a:rect l="l" t="t" r="r" b="b"/>
              <a:pathLst>
                <a:path w="3233" h="379" extrusionOk="0">
                  <a:moveTo>
                    <a:pt x="1" y="0"/>
                  </a:moveTo>
                  <a:lnTo>
                    <a:pt x="1" y="379"/>
                  </a:lnTo>
                  <a:lnTo>
                    <a:pt x="3233" y="379"/>
                  </a:lnTo>
                  <a:lnTo>
                    <a:pt x="3233" y="0"/>
                  </a:lnTo>
                  <a:close/>
                </a:path>
              </a:pathLst>
            </a:custGeom>
            <a:solidFill>
              <a:schemeClr val="accent6">
                <a:alpha val="1606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56"/>
            <p:cNvSpPr/>
            <p:nvPr/>
          </p:nvSpPr>
          <p:spPr>
            <a:xfrm>
              <a:off x="3549281" y="4967559"/>
              <a:ext cx="756396" cy="109266"/>
            </a:xfrm>
            <a:custGeom>
              <a:avLst/>
              <a:gdLst/>
              <a:ahLst/>
              <a:cxnLst/>
              <a:rect l="l" t="t" r="r" b="b"/>
              <a:pathLst>
                <a:path w="8847" h="1278" extrusionOk="0">
                  <a:moveTo>
                    <a:pt x="491" y="1"/>
                  </a:moveTo>
                  <a:cubicBezTo>
                    <a:pt x="219" y="1"/>
                    <a:pt x="1" y="222"/>
                    <a:pt x="1" y="491"/>
                  </a:cubicBezTo>
                  <a:lnTo>
                    <a:pt x="1" y="1277"/>
                  </a:lnTo>
                  <a:lnTo>
                    <a:pt x="8847" y="1277"/>
                  </a:lnTo>
                  <a:lnTo>
                    <a:pt x="8847" y="491"/>
                  </a:lnTo>
                  <a:cubicBezTo>
                    <a:pt x="8847" y="222"/>
                    <a:pt x="8625" y="1"/>
                    <a:pt x="83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56"/>
            <p:cNvSpPr/>
            <p:nvPr/>
          </p:nvSpPr>
          <p:spPr>
            <a:xfrm>
              <a:off x="3927264" y="4967559"/>
              <a:ext cx="378412" cy="68483"/>
            </a:xfrm>
            <a:custGeom>
              <a:avLst/>
              <a:gdLst/>
              <a:ahLst/>
              <a:cxnLst/>
              <a:rect l="l" t="t" r="r" b="b"/>
              <a:pathLst>
                <a:path w="4426" h="801" extrusionOk="0">
                  <a:moveTo>
                    <a:pt x="1" y="1"/>
                  </a:moveTo>
                  <a:lnTo>
                    <a:pt x="1" y="801"/>
                  </a:lnTo>
                  <a:lnTo>
                    <a:pt x="4426" y="801"/>
                  </a:lnTo>
                  <a:lnTo>
                    <a:pt x="4426" y="491"/>
                  </a:lnTo>
                  <a:cubicBezTo>
                    <a:pt x="4426" y="222"/>
                    <a:pt x="4204" y="1"/>
                    <a:pt x="39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56"/>
            <p:cNvSpPr/>
            <p:nvPr/>
          </p:nvSpPr>
          <p:spPr>
            <a:xfrm>
              <a:off x="3534404" y="5035957"/>
              <a:ext cx="785551" cy="40868"/>
            </a:xfrm>
            <a:custGeom>
              <a:avLst/>
              <a:gdLst/>
              <a:ahLst/>
              <a:cxnLst/>
              <a:rect l="l" t="t" r="r" b="b"/>
              <a:pathLst>
                <a:path w="9188" h="478" extrusionOk="0">
                  <a:moveTo>
                    <a:pt x="1" y="1"/>
                  </a:moveTo>
                  <a:lnTo>
                    <a:pt x="1" y="477"/>
                  </a:lnTo>
                  <a:lnTo>
                    <a:pt x="9187" y="477"/>
                  </a:lnTo>
                  <a:lnTo>
                    <a:pt x="918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56"/>
            <p:cNvSpPr/>
            <p:nvPr/>
          </p:nvSpPr>
          <p:spPr>
            <a:xfrm>
              <a:off x="3927264" y="5035957"/>
              <a:ext cx="392690" cy="40868"/>
            </a:xfrm>
            <a:custGeom>
              <a:avLst/>
              <a:gdLst/>
              <a:ahLst/>
              <a:cxnLst/>
              <a:rect l="l" t="t" r="r" b="b"/>
              <a:pathLst>
                <a:path w="4593" h="478" extrusionOk="0">
                  <a:moveTo>
                    <a:pt x="1" y="1"/>
                  </a:moveTo>
                  <a:lnTo>
                    <a:pt x="1" y="477"/>
                  </a:lnTo>
                  <a:lnTo>
                    <a:pt x="4592" y="477"/>
                  </a:lnTo>
                  <a:lnTo>
                    <a:pt x="459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5" name="Google Shape;1535;p56"/>
          <p:cNvGrpSpPr/>
          <p:nvPr/>
        </p:nvGrpSpPr>
        <p:grpSpPr>
          <a:xfrm>
            <a:off x="6559327" y="1447153"/>
            <a:ext cx="1871455" cy="2209168"/>
            <a:chOff x="6559327" y="2399415"/>
            <a:chExt cx="1871455" cy="2209168"/>
          </a:xfrm>
        </p:grpSpPr>
        <p:sp>
          <p:nvSpPr>
            <p:cNvPr id="1536" name="Google Shape;1536;p56"/>
            <p:cNvSpPr/>
            <p:nvPr/>
          </p:nvSpPr>
          <p:spPr>
            <a:xfrm>
              <a:off x="7057861" y="2558953"/>
              <a:ext cx="402351" cy="772384"/>
            </a:xfrm>
            <a:custGeom>
              <a:avLst/>
              <a:gdLst/>
              <a:ahLst/>
              <a:cxnLst/>
              <a:rect l="l" t="t" r="r" b="b"/>
              <a:pathLst>
                <a:path w="4706" h="9034" extrusionOk="0">
                  <a:moveTo>
                    <a:pt x="1779" y="1"/>
                  </a:moveTo>
                  <a:cubicBezTo>
                    <a:pt x="1357" y="1"/>
                    <a:pt x="1013" y="345"/>
                    <a:pt x="1013" y="768"/>
                  </a:cubicBezTo>
                  <a:cubicBezTo>
                    <a:pt x="1013" y="1050"/>
                    <a:pt x="1170" y="1296"/>
                    <a:pt x="1398" y="1428"/>
                  </a:cubicBezTo>
                  <a:cubicBezTo>
                    <a:pt x="989" y="1524"/>
                    <a:pt x="683" y="1892"/>
                    <a:pt x="683" y="2331"/>
                  </a:cubicBezTo>
                  <a:cubicBezTo>
                    <a:pt x="683" y="2698"/>
                    <a:pt x="893" y="3012"/>
                    <a:pt x="1200" y="3165"/>
                  </a:cubicBezTo>
                  <a:cubicBezTo>
                    <a:pt x="802" y="3329"/>
                    <a:pt x="519" y="3723"/>
                    <a:pt x="519" y="4180"/>
                  </a:cubicBezTo>
                  <a:cubicBezTo>
                    <a:pt x="519" y="4395"/>
                    <a:pt x="580" y="4592"/>
                    <a:pt x="686" y="4759"/>
                  </a:cubicBezTo>
                  <a:lnTo>
                    <a:pt x="686" y="4762"/>
                  </a:lnTo>
                  <a:cubicBezTo>
                    <a:pt x="791" y="4929"/>
                    <a:pt x="938" y="5062"/>
                    <a:pt x="1115" y="5154"/>
                  </a:cubicBezTo>
                  <a:cubicBezTo>
                    <a:pt x="481" y="5270"/>
                    <a:pt x="1" y="5822"/>
                    <a:pt x="1" y="6490"/>
                  </a:cubicBezTo>
                  <a:cubicBezTo>
                    <a:pt x="1" y="7239"/>
                    <a:pt x="611" y="7848"/>
                    <a:pt x="1360" y="7848"/>
                  </a:cubicBezTo>
                  <a:cubicBezTo>
                    <a:pt x="1551" y="7848"/>
                    <a:pt x="1731" y="7808"/>
                    <a:pt x="1895" y="7736"/>
                  </a:cubicBezTo>
                  <a:cubicBezTo>
                    <a:pt x="1953" y="8461"/>
                    <a:pt x="2555" y="9034"/>
                    <a:pt x="3298" y="9034"/>
                  </a:cubicBezTo>
                  <a:cubicBezTo>
                    <a:pt x="4075" y="9034"/>
                    <a:pt x="4705" y="8403"/>
                    <a:pt x="4705" y="7624"/>
                  </a:cubicBezTo>
                  <a:cubicBezTo>
                    <a:pt x="4705" y="6847"/>
                    <a:pt x="4075" y="6221"/>
                    <a:pt x="3302" y="6217"/>
                  </a:cubicBezTo>
                  <a:lnTo>
                    <a:pt x="330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56"/>
            <p:cNvSpPr/>
            <p:nvPr/>
          </p:nvSpPr>
          <p:spPr>
            <a:xfrm>
              <a:off x="7529634" y="2558953"/>
              <a:ext cx="402351" cy="772384"/>
            </a:xfrm>
            <a:custGeom>
              <a:avLst/>
              <a:gdLst/>
              <a:ahLst/>
              <a:cxnLst/>
              <a:rect l="l" t="t" r="r" b="b"/>
              <a:pathLst>
                <a:path w="4706" h="9034" extrusionOk="0">
                  <a:moveTo>
                    <a:pt x="1407" y="1"/>
                  </a:moveTo>
                  <a:lnTo>
                    <a:pt x="1407" y="6217"/>
                  </a:lnTo>
                  <a:cubicBezTo>
                    <a:pt x="631" y="6221"/>
                    <a:pt x="1" y="6847"/>
                    <a:pt x="1" y="7624"/>
                  </a:cubicBezTo>
                  <a:cubicBezTo>
                    <a:pt x="1" y="8403"/>
                    <a:pt x="634" y="9034"/>
                    <a:pt x="1411" y="9034"/>
                  </a:cubicBezTo>
                  <a:cubicBezTo>
                    <a:pt x="2151" y="9034"/>
                    <a:pt x="2753" y="8461"/>
                    <a:pt x="2814" y="7736"/>
                  </a:cubicBezTo>
                  <a:cubicBezTo>
                    <a:pt x="2978" y="7808"/>
                    <a:pt x="3155" y="7848"/>
                    <a:pt x="3349" y="7848"/>
                  </a:cubicBezTo>
                  <a:cubicBezTo>
                    <a:pt x="4099" y="7848"/>
                    <a:pt x="4705" y="7239"/>
                    <a:pt x="4705" y="6490"/>
                  </a:cubicBezTo>
                  <a:cubicBezTo>
                    <a:pt x="4705" y="5822"/>
                    <a:pt x="4224" y="5270"/>
                    <a:pt x="3594" y="5154"/>
                  </a:cubicBezTo>
                  <a:cubicBezTo>
                    <a:pt x="3772" y="5062"/>
                    <a:pt x="3915" y="4929"/>
                    <a:pt x="4023" y="4762"/>
                  </a:cubicBezTo>
                  <a:cubicBezTo>
                    <a:pt x="4020" y="4762"/>
                    <a:pt x="4023" y="4759"/>
                    <a:pt x="4023" y="4759"/>
                  </a:cubicBezTo>
                  <a:cubicBezTo>
                    <a:pt x="4125" y="4592"/>
                    <a:pt x="4187" y="4395"/>
                    <a:pt x="4187" y="4180"/>
                  </a:cubicBezTo>
                  <a:cubicBezTo>
                    <a:pt x="4187" y="3723"/>
                    <a:pt x="3908" y="3329"/>
                    <a:pt x="3506" y="3165"/>
                  </a:cubicBezTo>
                  <a:cubicBezTo>
                    <a:pt x="3812" y="3012"/>
                    <a:pt x="4027" y="2698"/>
                    <a:pt x="4027" y="2331"/>
                  </a:cubicBezTo>
                  <a:cubicBezTo>
                    <a:pt x="4027" y="1892"/>
                    <a:pt x="3720" y="1524"/>
                    <a:pt x="3311" y="1428"/>
                  </a:cubicBezTo>
                  <a:cubicBezTo>
                    <a:pt x="3540" y="1296"/>
                    <a:pt x="3693" y="1050"/>
                    <a:pt x="3693" y="768"/>
                  </a:cubicBezTo>
                  <a:cubicBezTo>
                    <a:pt x="3693" y="345"/>
                    <a:pt x="3349" y="1"/>
                    <a:pt x="29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56"/>
            <p:cNvSpPr/>
            <p:nvPr/>
          </p:nvSpPr>
          <p:spPr>
            <a:xfrm>
              <a:off x="7057861" y="2838273"/>
              <a:ext cx="325745" cy="467757"/>
            </a:xfrm>
            <a:custGeom>
              <a:avLst/>
              <a:gdLst/>
              <a:ahLst/>
              <a:cxnLst/>
              <a:rect l="l" t="t" r="r" b="b"/>
              <a:pathLst>
                <a:path w="3810" h="5471" extrusionOk="0">
                  <a:moveTo>
                    <a:pt x="2075" y="0"/>
                  </a:moveTo>
                  <a:cubicBezTo>
                    <a:pt x="1507" y="436"/>
                    <a:pt x="1054" y="947"/>
                    <a:pt x="686" y="1492"/>
                  </a:cubicBezTo>
                  <a:lnTo>
                    <a:pt x="686" y="1495"/>
                  </a:lnTo>
                  <a:cubicBezTo>
                    <a:pt x="791" y="1662"/>
                    <a:pt x="938" y="1795"/>
                    <a:pt x="1115" y="1887"/>
                  </a:cubicBezTo>
                  <a:cubicBezTo>
                    <a:pt x="481" y="2003"/>
                    <a:pt x="1" y="2555"/>
                    <a:pt x="1" y="3223"/>
                  </a:cubicBezTo>
                  <a:cubicBezTo>
                    <a:pt x="1" y="3972"/>
                    <a:pt x="611" y="4581"/>
                    <a:pt x="1360" y="4581"/>
                  </a:cubicBezTo>
                  <a:cubicBezTo>
                    <a:pt x="1551" y="4581"/>
                    <a:pt x="1731" y="4541"/>
                    <a:pt x="1895" y="4469"/>
                  </a:cubicBezTo>
                  <a:cubicBezTo>
                    <a:pt x="1929" y="4875"/>
                    <a:pt x="2130" y="5232"/>
                    <a:pt x="2433" y="5471"/>
                  </a:cubicBezTo>
                  <a:cubicBezTo>
                    <a:pt x="2457" y="5460"/>
                    <a:pt x="2478" y="5454"/>
                    <a:pt x="2498" y="5443"/>
                  </a:cubicBezTo>
                  <a:cubicBezTo>
                    <a:pt x="3050" y="5232"/>
                    <a:pt x="3523" y="5059"/>
                    <a:pt x="3809" y="4957"/>
                  </a:cubicBezTo>
                  <a:lnTo>
                    <a:pt x="3809" y="4415"/>
                  </a:lnTo>
                  <a:lnTo>
                    <a:pt x="3809" y="3795"/>
                  </a:lnTo>
                  <a:cubicBezTo>
                    <a:pt x="2917" y="3481"/>
                    <a:pt x="2266" y="2555"/>
                    <a:pt x="2266" y="1468"/>
                  </a:cubicBezTo>
                  <a:lnTo>
                    <a:pt x="2266" y="341"/>
                  </a:lnTo>
                  <a:cubicBezTo>
                    <a:pt x="2195" y="232"/>
                    <a:pt x="2134" y="120"/>
                    <a:pt x="20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56"/>
            <p:cNvSpPr/>
            <p:nvPr/>
          </p:nvSpPr>
          <p:spPr>
            <a:xfrm>
              <a:off x="7606496" y="2879910"/>
              <a:ext cx="325489" cy="426120"/>
            </a:xfrm>
            <a:custGeom>
              <a:avLst/>
              <a:gdLst/>
              <a:ahLst/>
              <a:cxnLst/>
              <a:rect l="l" t="t" r="r" b="b"/>
              <a:pathLst>
                <a:path w="3807" h="4984" extrusionOk="0">
                  <a:moveTo>
                    <a:pt x="2290" y="1"/>
                  </a:moveTo>
                  <a:cubicBezTo>
                    <a:pt x="2187" y="378"/>
                    <a:pt x="1892" y="651"/>
                    <a:pt x="1541" y="651"/>
                  </a:cubicBezTo>
                  <a:lnTo>
                    <a:pt x="1541" y="981"/>
                  </a:lnTo>
                  <a:cubicBezTo>
                    <a:pt x="1541" y="2068"/>
                    <a:pt x="890" y="2994"/>
                    <a:pt x="1" y="3308"/>
                  </a:cubicBezTo>
                  <a:lnTo>
                    <a:pt x="1" y="3682"/>
                  </a:lnTo>
                  <a:lnTo>
                    <a:pt x="1" y="3928"/>
                  </a:lnTo>
                  <a:lnTo>
                    <a:pt x="1" y="4470"/>
                  </a:lnTo>
                  <a:cubicBezTo>
                    <a:pt x="284" y="4572"/>
                    <a:pt x="761" y="4745"/>
                    <a:pt x="1309" y="4956"/>
                  </a:cubicBezTo>
                  <a:cubicBezTo>
                    <a:pt x="1333" y="4967"/>
                    <a:pt x="1354" y="4973"/>
                    <a:pt x="1374" y="4984"/>
                  </a:cubicBezTo>
                  <a:cubicBezTo>
                    <a:pt x="1677" y="4745"/>
                    <a:pt x="1881" y="4388"/>
                    <a:pt x="1915" y="3982"/>
                  </a:cubicBezTo>
                  <a:cubicBezTo>
                    <a:pt x="2079" y="4054"/>
                    <a:pt x="2256" y="4094"/>
                    <a:pt x="2450" y="4094"/>
                  </a:cubicBezTo>
                  <a:cubicBezTo>
                    <a:pt x="3200" y="4094"/>
                    <a:pt x="3806" y="3485"/>
                    <a:pt x="3806" y="2736"/>
                  </a:cubicBezTo>
                  <a:cubicBezTo>
                    <a:pt x="3806" y="2068"/>
                    <a:pt x="3325" y="1516"/>
                    <a:pt x="2695" y="1400"/>
                  </a:cubicBezTo>
                  <a:cubicBezTo>
                    <a:pt x="2873" y="1308"/>
                    <a:pt x="3016" y="1175"/>
                    <a:pt x="3124" y="1008"/>
                  </a:cubicBezTo>
                  <a:cubicBezTo>
                    <a:pt x="3124" y="1008"/>
                    <a:pt x="3121" y="1008"/>
                    <a:pt x="3124" y="1005"/>
                  </a:cubicBezTo>
                  <a:cubicBezTo>
                    <a:pt x="2886" y="651"/>
                    <a:pt x="2610" y="314"/>
                    <a:pt x="22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56"/>
            <p:cNvSpPr/>
            <p:nvPr/>
          </p:nvSpPr>
          <p:spPr>
            <a:xfrm>
              <a:off x="6833089" y="3253278"/>
              <a:ext cx="1323929" cy="744940"/>
            </a:xfrm>
            <a:custGeom>
              <a:avLst/>
              <a:gdLst/>
              <a:ahLst/>
              <a:cxnLst/>
              <a:rect l="l" t="t" r="r" b="b"/>
              <a:pathLst>
                <a:path w="15485" h="8713" extrusionOk="0">
                  <a:moveTo>
                    <a:pt x="6717" y="0"/>
                  </a:moveTo>
                  <a:cubicBezTo>
                    <a:pt x="6717" y="0"/>
                    <a:pt x="6022" y="242"/>
                    <a:pt x="5127" y="589"/>
                  </a:cubicBezTo>
                  <a:cubicBezTo>
                    <a:pt x="4834" y="705"/>
                    <a:pt x="4517" y="828"/>
                    <a:pt x="4197" y="957"/>
                  </a:cubicBezTo>
                  <a:cubicBezTo>
                    <a:pt x="2988" y="1451"/>
                    <a:pt x="1724" y="2037"/>
                    <a:pt x="1380" y="2436"/>
                  </a:cubicBezTo>
                  <a:cubicBezTo>
                    <a:pt x="665" y="3263"/>
                    <a:pt x="1" y="8713"/>
                    <a:pt x="1" y="8713"/>
                  </a:cubicBezTo>
                  <a:lnTo>
                    <a:pt x="15484" y="8713"/>
                  </a:lnTo>
                  <a:cubicBezTo>
                    <a:pt x="15484" y="8713"/>
                    <a:pt x="14817" y="3263"/>
                    <a:pt x="14102" y="2436"/>
                  </a:cubicBezTo>
                  <a:cubicBezTo>
                    <a:pt x="13758" y="2037"/>
                    <a:pt x="12497" y="1451"/>
                    <a:pt x="11285" y="957"/>
                  </a:cubicBezTo>
                  <a:cubicBezTo>
                    <a:pt x="10965" y="828"/>
                    <a:pt x="10648" y="705"/>
                    <a:pt x="10355" y="589"/>
                  </a:cubicBezTo>
                  <a:cubicBezTo>
                    <a:pt x="9460" y="242"/>
                    <a:pt x="8765" y="0"/>
                    <a:pt x="87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56"/>
            <p:cNvSpPr/>
            <p:nvPr/>
          </p:nvSpPr>
          <p:spPr>
            <a:xfrm>
              <a:off x="7383520" y="3120158"/>
              <a:ext cx="223063" cy="206562"/>
            </a:xfrm>
            <a:custGeom>
              <a:avLst/>
              <a:gdLst/>
              <a:ahLst/>
              <a:cxnLst/>
              <a:rect l="l" t="t" r="r" b="b"/>
              <a:pathLst>
                <a:path w="2609" h="2416" extrusionOk="0">
                  <a:moveTo>
                    <a:pt x="0" y="0"/>
                  </a:moveTo>
                  <a:lnTo>
                    <a:pt x="0" y="1118"/>
                  </a:lnTo>
                  <a:lnTo>
                    <a:pt x="0" y="1830"/>
                  </a:lnTo>
                  <a:lnTo>
                    <a:pt x="1305" y="2416"/>
                  </a:lnTo>
                  <a:lnTo>
                    <a:pt x="2609" y="1830"/>
                  </a:lnTo>
                  <a:lnTo>
                    <a:pt x="2609" y="1118"/>
                  </a:lnTo>
                  <a:lnTo>
                    <a:pt x="2609" y="0"/>
                  </a:lnTo>
                  <a:close/>
                </a:path>
              </a:pathLst>
            </a:custGeom>
            <a:solidFill>
              <a:srgbClr val="E4B6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56"/>
            <p:cNvSpPr/>
            <p:nvPr/>
          </p:nvSpPr>
          <p:spPr>
            <a:xfrm>
              <a:off x="7383520" y="3162650"/>
              <a:ext cx="223063" cy="38816"/>
            </a:xfrm>
            <a:custGeom>
              <a:avLst/>
              <a:gdLst/>
              <a:ahLst/>
              <a:cxnLst/>
              <a:rect l="l" t="t" r="r" b="b"/>
              <a:pathLst>
                <a:path w="2609" h="454" extrusionOk="0">
                  <a:moveTo>
                    <a:pt x="0" y="1"/>
                  </a:moveTo>
                  <a:lnTo>
                    <a:pt x="0" y="375"/>
                  </a:lnTo>
                  <a:cubicBezTo>
                    <a:pt x="164" y="402"/>
                    <a:pt x="327" y="454"/>
                    <a:pt x="497" y="454"/>
                  </a:cubicBezTo>
                  <a:lnTo>
                    <a:pt x="2109" y="454"/>
                  </a:lnTo>
                  <a:cubicBezTo>
                    <a:pt x="2279" y="454"/>
                    <a:pt x="2445" y="402"/>
                    <a:pt x="2609" y="375"/>
                  </a:cubicBezTo>
                  <a:lnTo>
                    <a:pt x="2609" y="1"/>
                  </a:lnTo>
                  <a:cubicBezTo>
                    <a:pt x="2398" y="72"/>
                    <a:pt x="2176" y="113"/>
                    <a:pt x="1945" y="113"/>
                  </a:cubicBezTo>
                  <a:lnTo>
                    <a:pt x="661" y="113"/>
                  </a:lnTo>
                  <a:cubicBezTo>
                    <a:pt x="429" y="113"/>
                    <a:pt x="208" y="72"/>
                    <a:pt x="0" y="1"/>
                  </a:cubicBezTo>
                  <a:close/>
                </a:path>
              </a:pathLst>
            </a:custGeom>
            <a:solidFill>
              <a:srgbClr val="D89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56"/>
            <p:cNvSpPr/>
            <p:nvPr/>
          </p:nvSpPr>
          <p:spPr>
            <a:xfrm>
              <a:off x="7206113" y="2399415"/>
              <a:ext cx="577878" cy="601988"/>
            </a:xfrm>
            <a:custGeom>
              <a:avLst/>
              <a:gdLst/>
              <a:ahLst/>
              <a:cxnLst/>
              <a:rect l="l" t="t" r="r" b="b"/>
              <a:pathLst>
                <a:path w="6759" h="7041" extrusionOk="0">
                  <a:moveTo>
                    <a:pt x="3380" y="1"/>
                  </a:moveTo>
                  <a:cubicBezTo>
                    <a:pt x="1520" y="1"/>
                    <a:pt x="1" y="1519"/>
                    <a:pt x="1" y="3379"/>
                  </a:cubicBezTo>
                  <a:lnTo>
                    <a:pt x="1" y="3662"/>
                  </a:lnTo>
                  <a:cubicBezTo>
                    <a:pt x="1" y="5518"/>
                    <a:pt x="1520" y="7040"/>
                    <a:pt x="3380" y="7040"/>
                  </a:cubicBezTo>
                  <a:cubicBezTo>
                    <a:pt x="5236" y="7040"/>
                    <a:pt x="6759" y="5518"/>
                    <a:pt x="6759" y="3662"/>
                  </a:cubicBezTo>
                  <a:lnTo>
                    <a:pt x="6759" y="3379"/>
                  </a:lnTo>
                  <a:cubicBezTo>
                    <a:pt x="6759" y="1519"/>
                    <a:pt x="5236" y="1"/>
                    <a:pt x="33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56"/>
            <p:cNvSpPr/>
            <p:nvPr/>
          </p:nvSpPr>
          <p:spPr>
            <a:xfrm>
              <a:off x="7169178" y="2774834"/>
              <a:ext cx="134573" cy="160821"/>
            </a:xfrm>
            <a:custGeom>
              <a:avLst/>
              <a:gdLst/>
              <a:ahLst/>
              <a:cxnLst/>
              <a:rect l="l" t="t" r="r" b="b"/>
              <a:pathLst>
                <a:path w="1574" h="1881" extrusionOk="0">
                  <a:moveTo>
                    <a:pt x="787" y="0"/>
                  </a:moveTo>
                  <a:cubicBezTo>
                    <a:pt x="351" y="0"/>
                    <a:pt x="0" y="419"/>
                    <a:pt x="0" y="940"/>
                  </a:cubicBezTo>
                  <a:cubicBezTo>
                    <a:pt x="0" y="1458"/>
                    <a:pt x="351" y="1880"/>
                    <a:pt x="787" y="1880"/>
                  </a:cubicBezTo>
                  <a:cubicBezTo>
                    <a:pt x="1223" y="1880"/>
                    <a:pt x="1574" y="1458"/>
                    <a:pt x="1574" y="940"/>
                  </a:cubicBezTo>
                  <a:cubicBezTo>
                    <a:pt x="1574" y="419"/>
                    <a:pt x="1223" y="0"/>
                    <a:pt x="787" y="0"/>
                  </a:cubicBezTo>
                  <a:close/>
                </a:path>
              </a:pathLst>
            </a:custGeom>
            <a:solidFill>
              <a:srgbClr val="E4B6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56"/>
            <p:cNvSpPr/>
            <p:nvPr/>
          </p:nvSpPr>
          <p:spPr>
            <a:xfrm>
              <a:off x="7670876" y="2774834"/>
              <a:ext cx="134915" cy="160821"/>
            </a:xfrm>
            <a:custGeom>
              <a:avLst/>
              <a:gdLst/>
              <a:ahLst/>
              <a:cxnLst/>
              <a:rect l="l" t="t" r="r" b="b"/>
              <a:pathLst>
                <a:path w="1578" h="1881" extrusionOk="0">
                  <a:moveTo>
                    <a:pt x="788" y="0"/>
                  </a:moveTo>
                  <a:cubicBezTo>
                    <a:pt x="355" y="0"/>
                    <a:pt x="1" y="419"/>
                    <a:pt x="1" y="940"/>
                  </a:cubicBezTo>
                  <a:cubicBezTo>
                    <a:pt x="1" y="1458"/>
                    <a:pt x="355" y="1880"/>
                    <a:pt x="788" y="1880"/>
                  </a:cubicBezTo>
                  <a:cubicBezTo>
                    <a:pt x="1224" y="1880"/>
                    <a:pt x="1578" y="1458"/>
                    <a:pt x="1578" y="940"/>
                  </a:cubicBezTo>
                  <a:cubicBezTo>
                    <a:pt x="1578" y="419"/>
                    <a:pt x="1224" y="0"/>
                    <a:pt x="788" y="0"/>
                  </a:cubicBezTo>
                  <a:close/>
                </a:path>
              </a:pathLst>
            </a:custGeom>
            <a:solidFill>
              <a:srgbClr val="E4B6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56"/>
            <p:cNvSpPr/>
            <p:nvPr/>
          </p:nvSpPr>
          <p:spPr>
            <a:xfrm>
              <a:off x="7251512" y="2569726"/>
              <a:ext cx="486737" cy="602586"/>
            </a:xfrm>
            <a:custGeom>
              <a:avLst/>
              <a:gdLst/>
              <a:ahLst/>
              <a:cxnLst/>
              <a:rect l="l" t="t" r="r" b="b"/>
              <a:pathLst>
                <a:path w="5693" h="7048" extrusionOk="0">
                  <a:moveTo>
                    <a:pt x="1" y="1"/>
                  </a:moveTo>
                  <a:lnTo>
                    <a:pt x="1" y="4609"/>
                  </a:lnTo>
                  <a:cubicBezTo>
                    <a:pt x="1" y="5952"/>
                    <a:pt x="993" y="7048"/>
                    <a:pt x="2205" y="7048"/>
                  </a:cubicBezTo>
                  <a:lnTo>
                    <a:pt x="3489" y="7048"/>
                  </a:lnTo>
                  <a:cubicBezTo>
                    <a:pt x="4701" y="7048"/>
                    <a:pt x="5693" y="5952"/>
                    <a:pt x="5693" y="4609"/>
                  </a:cubicBezTo>
                  <a:lnTo>
                    <a:pt x="5693" y="1"/>
                  </a:lnTo>
                  <a:close/>
                </a:path>
              </a:pathLst>
            </a:custGeom>
            <a:solidFill>
              <a:srgbClr val="E4B6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56"/>
            <p:cNvSpPr/>
            <p:nvPr/>
          </p:nvSpPr>
          <p:spPr>
            <a:xfrm>
              <a:off x="7262028" y="2569726"/>
              <a:ext cx="233066" cy="165010"/>
            </a:xfrm>
            <a:custGeom>
              <a:avLst/>
              <a:gdLst/>
              <a:ahLst/>
              <a:cxnLst/>
              <a:rect l="l" t="t" r="r" b="b"/>
              <a:pathLst>
                <a:path w="2726" h="1930" extrusionOk="0">
                  <a:moveTo>
                    <a:pt x="1" y="1"/>
                  </a:moveTo>
                  <a:lnTo>
                    <a:pt x="14" y="577"/>
                  </a:lnTo>
                  <a:cubicBezTo>
                    <a:pt x="14" y="577"/>
                    <a:pt x="791" y="1676"/>
                    <a:pt x="2726" y="1929"/>
                  </a:cubicBezTo>
                  <a:lnTo>
                    <a:pt x="2726" y="1"/>
                  </a:lnTo>
                  <a:close/>
                </a:path>
              </a:pathLst>
            </a:custGeom>
            <a:solidFill>
              <a:srgbClr val="D89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56"/>
            <p:cNvSpPr/>
            <p:nvPr/>
          </p:nvSpPr>
          <p:spPr>
            <a:xfrm>
              <a:off x="7495008" y="2715926"/>
              <a:ext cx="243240" cy="456386"/>
            </a:xfrm>
            <a:custGeom>
              <a:avLst/>
              <a:gdLst/>
              <a:ahLst/>
              <a:cxnLst/>
              <a:rect l="l" t="t" r="r" b="b"/>
              <a:pathLst>
                <a:path w="2845" h="5338" extrusionOk="0">
                  <a:moveTo>
                    <a:pt x="2845" y="1"/>
                  </a:moveTo>
                  <a:cubicBezTo>
                    <a:pt x="2078" y="191"/>
                    <a:pt x="1400" y="270"/>
                    <a:pt x="808" y="270"/>
                  </a:cubicBezTo>
                  <a:cubicBezTo>
                    <a:pt x="518" y="270"/>
                    <a:pt x="249" y="249"/>
                    <a:pt x="1" y="219"/>
                  </a:cubicBezTo>
                  <a:lnTo>
                    <a:pt x="1" y="5338"/>
                  </a:lnTo>
                  <a:lnTo>
                    <a:pt x="641" y="5338"/>
                  </a:lnTo>
                  <a:cubicBezTo>
                    <a:pt x="1853" y="5338"/>
                    <a:pt x="2845" y="4242"/>
                    <a:pt x="2845" y="2899"/>
                  </a:cubicBezTo>
                  <a:lnTo>
                    <a:pt x="2845" y="1"/>
                  </a:lnTo>
                  <a:close/>
                </a:path>
              </a:pathLst>
            </a:custGeom>
            <a:solidFill>
              <a:srgbClr val="D89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56"/>
            <p:cNvSpPr/>
            <p:nvPr/>
          </p:nvSpPr>
          <p:spPr>
            <a:xfrm>
              <a:off x="7495008" y="2569726"/>
              <a:ext cx="243240" cy="169285"/>
            </a:xfrm>
            <a:custGeom>
              <a:avLst/>
              <a:gdLst/>
              <a:ahLst/>
              <a:cxnLst/>
              <a:rect l="l" t="t" r="r" b="b"/>
              <a:pathLst>
                <a:path w="2845" h="1980" extrusionOk="0">
                  <a:moveTo>
                    <a:pt x="1" y="1"/>
                  </a:moveTo>
                  <a:lnTo>
                    <a:pt x="1" y="1929"/>
                  </a:lnTo>
                  <a:cubicBezTo>
                    <a:pt x="249" y="1959"/>
                    <a:pt x="518" y="1980"/>
                    <a:pt x="808" y="1980"/>
                  </a:cubicBezTo>
                  <a:cubicBezTo>
                    <a:pt x="1400" y="1980"/>
                    <a:pt x="2078" y="1901"/>
                    <a:pt x="2845" y="1711"/>
                  </a:cubicBezTo>
                  <a:lnTo>
                    <a:pt x="2845" y="1"/>
                  </a:lnTo>
                  <a:close/>
                </a:path>
              </a:pathLst>
            </a:custGeom>
            <a:solidFill>
              <a:srgbClr val="CC85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56"/>
            <p:cNvSpPr/>
            <p:nvPr/>
          </p:nvSpPr>
          <p:spPr>
            <a:xfrm>
              <a:off x="7304007" y="2521163"/>
              <a:ext cx="381832" cy="160821"/>
            </a:xfrm>
            <a:custGeom>
              <a:avLst/>
              <a:gdLst/>
              <a:ahLst/>
              <a:cxnLst/>
              <a:rect l="l" t="t" r="r" b="b"/>
              <a:pathLst>
                <a:path w="4466" h="1881" extrusionOk="0">
                  <a:moveTo>
                    <a:pt x="2235" y="1"/>
                  </a:moveTo>
                  <a:cubicBezTo>
                    <a:pt x="1001" y="1"/>
                    <a:pt x="0" y="419"/>
                    <a:pt x="0" y="941"/>
                  </a:cubicBezTo>
                  <a:cubicBezTo>
                    <a:pt x="0" y="1458"/>
                    <a:pt x="1001" y="1881"/>
                    <a:pt x="2235" y="1881"/>
                  </a:cubicBezTo>
                  <a:cubicBezTo>
                    <a:pt x="3468" y="1881"/>
                    <a:pt x="4466" y="1458"/>
                    <a:pt x="4466" y="941"/>
                  </a:cubicBezTo>
                  <a:cubicBezTo>
                    <a:pt x="4466" y="419"/>
                    <a:pt x="3468" y="1"/>
                    <a:pt x="22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56"/>
            <p:cNvSpPr/>
            <p:nvPr/>
          </p:nvSpPr>
          <p:spPr>
            <a:xfrm>
              <a:off x="7184311" y="3551151"/>
              <a:ext cx="621481" cy="266581"/>
            </a:xfrm>
            <a:custGeom>
              <a:avLst/>
              <a:gdLst/>
              <a:ahLst/>
              <a:cxnLst/>
              <a:rect l="l" t="t" r="r" b="b"/>
              <a:pathLst>
                <a:path w="7269" h="3118" extrusionOk="0">
                  <a:moveTo>
                    <a:pt x="1380" y="0"/>
                  </a:moveTo>
                  <a:lnTo>
                    <a:pt x="1" y="2623"/>
                  </a:lnTo>
                  <a:lnTo>
                    <a:pt x="1" y="3117"/>
                  </a:lnTo>
                  <a:lnTo>
                    <a:pt x="7269" y="3117"/>
                  </a:lnTo>
                  <a:lnTo>
                    <a:pt x="7269" y="2623"/>
                  </a:lnTo>
                  <a:lnTo>
                    <a:pt x="5890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56"/>
            <p:cNvSpPr/>
            <p:nvPr/>
          </p:nvSpPr>
          <p:spPr>
            <a:xfrm>
              <a:off x="7229710" y="3402642"/>
              <a:ext cx="530683" cy="227509"/>
            </a:xfrm>
            <a:custGeom>
              <a:avLst/>
              <a:gdLst/>
              <a:ahLst/>
              <a:cxnLst/>
              <a:rect l="l" t="t" r="r" b="b"/>
              <a:pathLst>
                <a:path w="6207" h="2661" extrusionOk="0">
                  <a:moveTo>
                    <a:pt x="1176" y="0"/>
                  </a:moveTo>
                  <a:lnTo>
                    <a:pt x="1" y="2242"/>
                  </a:lnTo>
                  <a:lnTo>
                    <a:pt x="1" y="2660"/>
                  </a:lnTo>
                  <a:lnTo>
                    <a:pt x="6206" y="2660"/>
                  </a:lnTo>
                  <a:lnTo>
                    <a:pt x="6206" y="2242"/>
                  </a:lnTo>
                  <a:lnTo>
                    <a:pt x="502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56"/>
            <p:cNvSpPr/>
            <p:nvPr/>
          </p:nvSpPr>
          <p:spPr>
            <a:xfrm>
              <a:off x="7270236" y="3272173"/>
              <a:ext cx="449375" cy="192882"/>
            </a:xfrm>
            <a:custGeom>
              <a:avLst/>
              <a:gdLst/>
              <a:ahLst/>
              <a:cxnLst/>
              <a:rect l="l" t="t" r="r" b="b"/>
              <a:pathLst>
                <a:path w="5256" h="2256" extrusionOk="0">
                  <a:moveTo>
                    <a:pt x="998" y="0"/>
                  </a:moveTo>
                  <a:lnTo>
                    <a:pt x="0" y="1897"/>
                  </a:lnTo>
                  <a:lnTo>
                    <a:pt x="0" y="2255"/>
                  </a:lnTo>
                  <a:lnTo>
                    <a:pt x="5256" y="2255"/>
                  </a:lnTo>
                  <a:lnTo>
                    <a:pt x="5256" y="1897"/>
                  </a:lnTo>
                  <a:lnTo>
                    <a:pt x="426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56"/>
            <p:cNvSpPr/>
            <p:nvPr/>
          </p:nvSpPr>
          <p:spPr>
            <a:xfrm>
              <a:off x="7322902" y="3215659"/>
              <a:ext cx="344042" cy="136369"/>
            </a:xfrm>
            <a:custGeom>
              <a:avLst/>
              <a:gdLst/>
              <a:ahLst/>
              <a:cxnLst/>
              <a:rect l="l" t="t" r="r" b="b"/>
              <a:pathLst>
                <a:path w="4024" h="1595" extrusionOk="0">
                  <a:moveTo>
                    <a:pt x="709" y="1"/>
                  </a:moveTo>
                  <a:lnTo>
                    <a:pt x="355" y="392"/>
                  </a:lnTo>
                  <a:lnTo>
                    <a:pt x="1" y="784"/>
                  </a:lnTo>
                  <a:lnTo>
                    <a:pt x="2014" y="1595"/>
                  </a:lnTo>
                  <a:lnTo>
                    <a:pt x="4023" y="784"/>
                  </a:lnTo>
                  <a:lnTo>
                    <a:pt x="3669" y="392"/>
                  </a:lnTo>
                  <a:lnTo>
                    <a:pt x="3315" y="1"/>
                  </a:lnTo>
                  <a:lnTo>
                    <a:pt x="2664" y="120"/>
                  </a:lnTo>
                  <a:lnTo>
                    <a:pt x="2014" y="236"/>
                  </a:lnTo>
                  <a:lnTo>
                    <a:pt x="1363" y="120"/>
                  </a:lnTo>
                  <a:lnTo>
                    <a:pt x="70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56"/>
            <p:cNvSpPr/>
            <p:nvPr/>
          </p:nvSpPr>
          <p:spPr>
            <a:xfrm>
              <a:off x="6617037" y="3976329"/>
              <a:ext cx="1755777" cy="632254"/>
            </a:xfrm>
            <a:custGeom>
              <a:avLst/>
              <a:gdLst/>
              <a:ahLst/>
              <a:cxnLst/>
              <a:rect l="l" t="t" r="r" b="b"/>
              <a:pathLst>
                <a:path w="20536" h="7395" extrusionOk="0">
                  <a:moveTo>
                    <a:pt x="0" y="0"/>
                  </a:moveTo>
                  <a:lnTo>
                    <a:pt x="0" y="7395"/>
                  </a:lnTo>
                  <a:lnTo>
                    <a:pt x="20536" y="7395"/>
                  </a:lnTo>
                  <a:lnTo>
                    <a:pt x="2053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56"/>
            <p:cNvSpPr/>
            <p:nvPr/>
          </p:nvSpPr>
          <p:spPr>
            <a:xfrm>
              <a:off x="7497915" y="3990009"/>
              <a:ext cx="874896" cy="618574"/>
            </a:xfrm>
            <a:custGeom>
              <a:avLst/>
              <a:gdLst/>
              <a:ahLst/>
              <a:cxnLst/>
              <a:rect l="l" t="t" r="r" b="b"/>
              <a:pathLst>
                <a:path w="10233" h="7235" extrusionOk="0">
                  <a:moveTo>
                    <a:pt x="10233" y="0"/>
                  </a:moveTo>
                  <a:lnTo>
                    <a:pt x="10185" y="38"/>
                  </a:lnTo>
                  <a:lnTo>
                    <a:pt x="0" y="38"/>
                  </a:lnTo>
                  <a:lnTo>
                    <a:pt x="0" y="7235"/>
                  </a:lnTo>
                  <a:lnTo>
                    <a:pt x="10233" y="7235"/>
                  </a:lnTo>
                  <a:lnTo>
                    <a:pt x="1023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56"/>
            <p:cNvSpPr/>
            <p:nvPr/>
          </p:nvSpPr>
          <p:spPr>
            <a:xfrm>
              <a:off x="6559327" y="3893568"/>
              <a:ext cx="1871455" cy="99690"/>
            </a:xfrm>
            <a:custGeom>
              <a:avLst/>
              <a:gdLst/>
              <a:ahLst/>
              <a:cxnLst/>
              <a:rect l="l" t="t" r="r" b="b"/>
              <a:pathLst>
                <a:path w="21889" h="1166" extrusionOk="0">
                  <a:moveTo>
                    <a:pt x="3550" y="1"/>
                  </a:moveTo>
                  <a:lnTo>
                    <a:pt x="1" y="559"/>
                  </a:lnTo>
                  <a:lnTo>
                    <a:pt x="723" y="1166"/>
                  </a:lnTo>
                  <a:lnTo>
                    <a:pt x="21163" y="1166"/>
                  </a:lnTo>
                  <a:lnTo>
                    <a:pt x="21888" y="559"/>
                  </a:lnTo>
                  <a:lnTo>
                    <a:pt x="1833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56"/>
            <p:cNvSpPr/>
            <p:nvPr/>
          </p:nvSpPr>
          <p:spPr>
            <a:xfrm>
              <a:off x="7497915" y="3941361"/>
              <a:ext cx="932863" cy="51897"/>
            </a:xfrm>
            <a:custGeom>
              <a:avLst/>
              <a:gdLst/>
              <a:ahLst/>
              <a:cxnLst/>
              <a:rect l="l" t="t" r="r" b="b"/>
              <a:pathLst>
                <a:path w="10911" h="607" extrusionOk="0">
                  <a:moveTo>
                    <a:pt x="0" y="0"/>
                  </a:moveTo>
                  <a:lnTo>
                    <a:pt x="0" y="607"/>
                  </a:lnTo>
                  <a:lnTo>
                    <a:pt x="10185" y="607"/>
                  </a:lnTo>
                  <a:lnTo>
                    <a:pt x="10910" y="0"/>
                  </a:lnTo>
                  <a:close/>
                </a:path>
              </a:pathLst>
            </a:custGeom>
            <a:solidFill>
              <a:srgbClr val="2912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56"/>
            <p:cNvSpPr/>
            <p:nvPr/>
          </p:nvSpPr>
          <p:spPr>
            <a:xfrm>
              <a:off x="6559327" y="3789346"/>
              <a:ext cx="1871455" cy="152100"/>
            </a:xfrm>
            <a:custGeom>
              <a:avLst/>
              <a:gdLst/>
              <a:ahLst/>
              <a:cxnLst/>
              <a:rect l="l" t="t" r="r" b="b"/>
              <a:pathLst>
                <a:path w="21889" h="1779" extrusionOk="0">
                  <a:moveTo>
                    <a:pt x="1" y="0"/>
                  </a:moveTo>
                  <a:lnTo>
                    <a:pt x="1" y="1778"/>
                  </a:lnTo>
                  <a:lnTo>
                    <a:pt x="21888" y="1778"/>
                  </a:lnTo>
                  <a:lnTo>
                    <a:pt x="2188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56"/>
            <p:cNvSpPr/>
            <p:nvPr/>
          </p:nvSpPr>
          <p:spPr>
            <a:xfrm>
              <a:off x="7497915" y="3789346"/>
              <a:ext cx="932863" cy="152100"/>
            </a:xfrm>
            <a:custGeom>
              <a:avLst/>
              <a:gdLst/>
              <a:ahLst/>
              <a:cxnLst/>
              <a:rect l="l" t="t" r="r" b="b"/>
              <a:pathLst>
                <a:path w="10911" h="1779" extrusionOk="0">
                  <a:moveTo>
                    <a:pt x="0" y="0"/>
                  </a:moveTo>
                  <a:lnTo>
                    <a:pt x="0" y="1778"/>
                  </a:lnTo>
                  <a:lnTo>
                    <a:pt x="10910" y="1778"/>
                  </a:lnTo>
                  <a:lnTo>
                    <a:pt x="1091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56"/>
            <p:cNvSpPr/>
            <p:nvPr/>
          </p:nvSpPr>
          <p:spPr>
            <a:xfrm>
              <a:off x="7245442" y="2518256"/>
              <a:ext cx="102255" cy="204168"/>
            </a:xfrm>
            <a:custGeom>
              <a:avLst/>
              <a:gdLst/>
              <a:ahLst/>
              <a:cxnLst/>
              <a:rect l="l" t="t" r="r" b="b"/>
              <a:pathLst>
                <a:path w="1196" h="2388" extrusionOk="0">
                  <a:moveTo>
                    <a:pt x="1" y="0"/>
                  </a:moveTo>
                  <a:lnTo>
                    <a:pt x="1" y="2388"/>
                  </a:lnTo>
                  <a:cubicBezTo>
                    <a:pt x="661" y="2388"/>
                    <a:pt x="1196" y="1853"/>
                    <a:pt x="1196" y="1192"/>
                  </a:cubicBezTo>
                  <a:cubicBezTo>
                    <a:pt x="1196" y="535"/>
                    <a:pt x="66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56"/>
            <p:cNvSpPr/>
            <p:nvPr/>
          </p:nvSpPr>
          <p:spPr>
            <a:xfrm>
              <a:off x="7236721" y="2700195"/>
              <a:ext cx="85412" cy="121577"/>
            </a:xfrm>
            <a:custGeom>
              <a:avLst/>
              <a:gdLst/>
              <a:ahLst/>
              <a:cxnLst/>
              <a:rect l="l" t="t" r="r" b="b"/>
              <a:pathLst>
                <a:path w="999" h="1422" extrusionOk="0">
                  <a:moveTo>
                    <a:pt x="287" y="1"/>
                  </a:moveTo>
                  <a:cubicBezTo>
                    <a:pt x="185" y="1"/>
                    <a:pt x="89" y="21"/>
                    <a:pt x="1" y="62"/>
                  </a:cubicBezTo>
                  <a:lnTo>
                    <a:pt x="1" y="1360"/>
                  </a:lnTo>
                  <a:cubicBezTo>
                    <a:pt x="89" y="1401"/>
                    <a:pt x="185" y="1422"/>
                    <a:pt x="287" y="1422"/>
                  </a:cubicBezTo>
                  <a:cubicBezTo>
                    <a:pt x="682" y="1422"/>
                    <a:pt x="999" y="1104"/>
                    <a:pt x="999" y="710"/>
                  </a:cubicBezTo>
                  <a:cubicBezTo>
                    <a:pt x="999" y="318"/>
                    <a:pt x="682" y="1"/>
                    <a:pt x="2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56"/>
            <p:cNvSpPr/>
            <p:nvPr/>
          </p:nvSpPr>
          <p:spPr>
            <a:xfrm>
              <a:off x="7236721" y="2798602"/>
              <a:ext cx="72587" cy="102939"/>
            </a:xfrm>
            <a:custGeom>
              <a:avLst/>
              <a:gdLst/>
              <a:ahLst/>
              <a:cxnLst/>
              <a:rect l="l" t="t" r="r" b="b"/>
              <a:pathLst>
                <a:path w="849" h="1204" extrusionOk="0">
                  <a:moveTo>
                    <a:pt x="246" y="1"/>
                  </a:moveTo>
                  <a:cubicBezTo>
                    <a:pt x="157" y="1"/>
                    <a:pt x="75" y="21"/>
                    <a:pt x="1" y="56"/>
                  </a:cubicBezTo>
                  <a:lnTo>
                    <a:pt x="1" y="1149"/>
                  </a:lnTo>
                  <a:cubicBezTo>
                    <a:pt x="75" y="1183"/>
                    <a:pt x="157" y="1203"/>
                    <a:pt x="246" y="1203"/>
                  </a:cubicBezTo>
                  <a:cubicBezTo>
                    <a:pt x="576" y="1203"/>
                    <a:pt x="848" y="934"/>
                    <a:pt x="848" y="601"/>
                  </a:cubicBezTo>
                  <a:cubicBezTo>
                    <a:pt x="848" y="271"/>
                    <a:pt x="576" y="1"/>
                    <a:pt x="24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56"/>
            <p:cNvSpPr/>
            <p:nvPr/>
          </p:nvSpPr>
          <p:spPr>
            <a:xfrm>
              <a:off x="7642405" y="2518256"/>
              <a:ext cx="101913" cy="204168"/>
            </a:xfrm>
            <a:custGeom>
              <a:avLst/>
              <a:gdLst/>
              <a:ahLst/>
              <a:cxnLst/>
              <a:rect l="l" t="t" r="r" b="b"/>
              <a:pathLst>
                <a:path w="1192" h="2388" extrusionOk="0">
                  <a:moveTo>
                    <a:pt x="1192" y="0"/>
                  </a:moveTo>
                  <a:cubicBezTo>
                    <a:pt x="535" y="0"/>
                    <a:pt x="0" y="535"/>
                    <a:pt x="0" y="1192"/>
                  </a:cubicBezTo>
                  <a:cubicBezTo>
                    <a:pt x="0" y="1853"/>
                    <a:pt x="535" y="2388"/>
                    <a:pt x="1192" y="2388"/>
                  </a:cubicBezTo>
                  <a:lnTo>
                    <a:pt x="119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56"/>
            <p:cNvSpPr/>
            <p:nvPr/>
          </p:nvSpPr>
          <p:spPr>
            <a:xfrm>
              <a:off x="7667712" y="2700195"/>
              <a:ext cx="85668" cy="121577"/>
            </a:xfrm>
            <a:custGeom>
              <a:avLst/>
              <a:gdLst/>
              <a:ahLst/>
              <a:cxnLst/>
              <a:rect l="l" t="t" r="r" b="b"/>
              <a:pathLst>
                <a:path w="1002" h="1422" extrusionOk="0">
                  <a:moveTo>
                    <a:pt x="712" y="1"/>
                  </a:moveTo>
                  <a:cubicBezTo>
                    <a:pt x="321" y="1"/>
                    <a:pt x="0" y="318"/>
                    <a:pt x="0" y="710"/>
                  </a:cubicBezTo>
                  <a:cubicBezTo>
                    <a:pt x="0" y="1104"/>
                    <a:pt x="321" y="1422"/>
                    <a:pt x="712" y="1422"/>
                  </a:cubicBezTo>
                  <a:cubicBezTo>
                    <a:pt x="814" y="1422"/>
                    <a:pt x="913" y="1401"/>
                    <a:pt x="1001" y="1360"/>
                  </a:cubicBezTo>
                  <a:lnTo>
                    <a:pt x="1001" y="62"/>
                  </a:lnTo>
                  <a:cubicBezTo>
                    <a:pt x="913" y="21"/>
                    <a:pt x="814" y="1"/>
                    <a:pt x="7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56"/>
            <p:cNvSpPr/>
            <p:nvPr/>
          </p:nvSpPr>
          <p:spPr>
            <a:xfrm>
              <a:off x="7680793" y="2798602"/>
              <a:ext cx="72587" cy="102939"/>
            </a:xfrm>
            <a:custGeom>
              <a:avLst/>
              <a:gdLst/>
              <a:ahLst/>
              <a:cxnLst/>
              <a:rect l="l" t="t" r="r" b="b"/>
              <a:pathLst>
                <a:path w="849" h="1204" extrusionOk="0">
                  <a:moveTo>
                    <a:pt x="603" y="1"/>
                  </a:moveTo>
                  <a:cubicBezTo>
                    <a:pt x="270" y="1"/>
                    <a:pt x="1" y="271"/>
                    <a:pt x="1" y="601"/>
                  </a:cubicBezTo>
                  <a:cubicBezTo>
                    <a:pt x="1" y="934"/>
                    <a:pt x="270" y="1203"/>
                    <a:pt x="603" y="1203"/>
                  </a:cubicBezTo>
                  <a:cubicBezTo>
                    <a:pt x="689" y="1203"/>
                    <a:pt x="774" y="1183"/>
                    <a:pt x="848" y="1149"/>
                  </a:cubicBezTo>
                  <a:lnTo>
                    <a:pt x="848" y="56"/>
                  </a:lnTo>
                  <a:cubicBezTo>
                    <a:pt x="774" y="21"/>
                    <a:pt x="689" y="1"/>
                    <a:pt x="6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67" name="Google Shape;1567;p56"/>
          <p:cNvGrpSpPr/>
          <p:nvPr/>
        </p:nvGrpSpPr>
        <p:grpSpPr>
          <a:xfrm>
            <a:off x="3843602" y="1648040"/>
            <a:ext cx="1447269" cy="2048286"/>
            <a:chOff x="4581802" y="933450"/>
            <a:chExt cx="900659" cy="1274682"/>
          </a:xfrm>
        </p:grpSpPr>
        <p:sp>
          <p:nvSpPr>
            <p:cNvPr id="1568" name="Google Shape;1568;p56"/>
            <p:cNvSpPr/>
            <p:nvPr/>
          </p:nvSpPr>
          <p:spPr>
            <a:xfrm>
              <a:off x="4767958" y="2042351"/>
              <a:ext cx="95672" cy="165780"/>
            </a:xfrm>
            <a:custGeom>
              <a:avLst/>
              <a:gdLst/>
              <a:ahLst/>
              <a:cxnLst/>
              <a:rect l="l" t="t" r="r" b="b"/>
              <a:pathLst>
                <a:path w="1119" h="1939" extrusionOk="0">
                  <a:moveTo>
                    <a:pt x="1" y="1"/>
                  </a:moveTo>
                  <a:lnTo>
                    <a:pt x="1" y="1939"/>
                  </a:lnTo>
                  <a:lnTo>
                    <a:pt x="1118" y="1939"/>
                  </a:lnTo>
                  <a:lnTo>
                    <a:pt x="11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56"/>
            <p:cNvSpPr/>
            <p:nvPr/>
          </p:nvSpPr>
          <p:spPr>
            <a:xfrm>
              <a:off x="4767958" y="2133748"/>
              <a:ext cx="95672" cy="17869"/>
            </a:xfrm>
            <a:custGeom>
              <a:avLst/>
              <a:gdLst/>
              <a:ahLst/>
              <a:cxnLst/>
              <a:rect l="l" t="t" r="r" b="b"/>
              <a:pathLst>
                <a:path w="1119" h="209" extrusionOk="0">
                  <a:moveTo>
                    <a:pt x="1" y="1"/>
                  </a:moveTo>
                  <a:lnTo>
                    <a:pt x="1" y="209"/>
                  </a:lnTo>
                  <a:lnTo>
                    <a:pt x="1118" y="209"/>
                  </a:lnTo>
                  <a:lnTo>
                    <a:pt x="1118" y="1"/>
                  </a:lnTo>
                  <a:close/>
                </a:path>
              </a:pathLst>
            </a:custGeom>
            <a:solidFill>
              <a:schemeClr val="accent6">
                <a:alpha val="1606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56"/>
            <p:cNvSpPr/>
            <p:nvPr/>
          </p:nvSpPr>
          <p:spPr>
            <a:xfrm>
              <a:off x="4587730" y="933450"/>
              <a:ext cx="894731" cy="1200385"/>
            </a:xfrm>
            <a:custGeom>
              <a:avLst/>
              <a:gdLst/>
              <a:ahLst/>
              <a:cxnLst/>
              <a:rect l="l" t="t" r="r" b="b"/>
              <a:pathLst>
                <a:path w="10465" h="14040" extrusionOk="0">
                  <a:moveTo>
                    <a:pt x="481" y="0"/>
                  </a:moveTo>
                  <a:cubicBezTo>
                    <a:pt x="216" y="0"/>
                    <a:pt x="1" y="218"/>
                    <a:pt x="1" y="481"/>
                  </a:cubicBezTo>
                  <a:lnTo>
                    <a:pt x="1" y="13560"/>
                  </a:lnTo>
                  <a:cubicBezTo>
                    <a:pt x="1" y="13822"/>
                    <a:pt x="216" y="14040"/>
                    <a:pt x="481" y="14040"/>
                  </a:cubicBezTo>
                  <a:lnTo>
                    <a:pt x="10464" y="14040"/>
                  </a:lnTo>
                  <a:lnTo>
                    <a:pt x="1046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56"/>
            <p:cNvSpPr/>
            <p:nvPr/>
          </p:nvSpPr>
          <p:spPr>
            <a:xfrm>
              <a:off x="4587730" y="933450"/>
              <a:ext cx="181853" cy="1200385"/>
            </a:xfrm>
            <a:custGeom>
              <a:avLst/>
              <a:gdLst/>
              <a:ahLst/>
              <a:cxnLst/>
              <a:rect l="l" t="t" r="r" b="b"/>
              <a:pathLst>
                <a:path w="2127" h="14040" extrusionOk="0">
                  <a:moveTo>
                    <a:pt x="481" y="0"/>
                  </a:moveTo>
                  <a:cubicBezTo>
                    <a:pt x="216" y="0"/>
                    <a:pt x="1" y="218"/>
                    <a:pt x="1" y="481"/>
                  </a:cubicBezTo>
                  <a:lnTo>
                    <a:pt x="1" y="13560"/>
                  </a:lnTo>
                  <a:cubicBezTo>
                    <a:pt x="1" y="13822"/>
                    <a:pt x="216" y="14040"/>
                    <a:pt x="481" y="14040"/>
                  </a:cubicBezTo>
                  <a:lnTo>
                    <a:pt x="2126" y="14040"/>
                  </a:lnTo>
                  <a:lnTo>
                    <a:pt x="212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56"/>
            <p:cNvSpPr/>
            <p:nvPr/>
          </p:nvSpPr>
          <p:spPr>
            <a:xfrm>
              <a:off x="4581802" y="933450"/>
              <a:ext cx="147141" cy="1200385"/>
            </a:xfrm>
            <a:custGeom>
              <a:avLst/>
              <a:gdLst/>
              <a:ahLst/>
              <a:cxnLst/>
              <a:rect l="l" t="t" r="r" b="b"/>
              <a:pathLst>
                <a:path w="1721" h="14040" extrusionOk="0">
                  <a:moveTo>
                    <a:pt x="481" y="0"/>
                  </a:moveTo>
                  <a:cubicBezTo>
                    <a:pt x="216" y="0"/>
                    <a:pt x="1" y="218"/>
                    <a:pt x="1" y="481"/>
                  </a:cubicBezTo>
                  <a:lnTo>
                    <a:pt x="1" y="13560"/>
                  </a:lnTo>
                  <a:cubicBezTo>
                    <a:pt x="1" y="13822"/>
                    <a:pt x="216" y="14040"/>
                    <a:pt x="481" y="14040"/>
                  </a:cubicBezTo>
                  <a:lnTo>
                    <a:pt x="1721" y="14040"/>
                  </a:lnTo>
                  <a:lnTo>
                    <a:pt x="172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56"/>
            <p:cNvSpPr/>
            <p:nvPr/>
          </p:nvSpPr>
          <p:spPr>
            <a:xfrm>
              <a:off x="4855678" y="1316991"/>
              <a:ext cx="536497" cy="816843"/>
            </a:xfrm>
            <a:custGeom>
              <a:avLst/>
              <a:gdLst/>
              <a:ahLst/>
              <a:cxnLst/>
              <a:rect l="l" t="t" r="r" b="b"/>
              <a:pathLst>
                <a:path w="6275" h="9554" extrusionOk="0">
                  <a:moveTo>
                    <a:pt x="3379" y="0"/>
                  </a:moveTo>
                  <a:cubicBezTo>
                    <a:pt x="3158" y="0"/>
                    <a:pt x="2960" y="156"/>
                    <a:pt x="2916" y="381"/>
                  </a:cubicBezTo>
                  <a:lnTo>
                    <a:pt x="2711" y="3965"/>
                  </a:lnTo>
                  <a:cubicBezTo>
                    <a:pt x="2698" y="4019"/>
                    <a:pt x="2674" y="4043"/>
                    <a:pt x="2644" y="4043"/>
                  </a:cubicBezTo>
                  <a:cubicBezTo>
                    <a:pt x="2603" y="4043"/>
                    <a:pt x="2555" y="3998"/>
                    <a:pt x="2528" y="3924"/>
                  </a:cubicBezTo>
                  <a:lnTo>
                    <a:pt x="2156" y="1005"/>
                  </a:lnTo>
                  <a:cubicBezTo>
                    <a:pt x="2095" y="821"/>
                    <a:pt x="1928" y="705"/>
                    <a:pt x="1744" y="705"/>
                  </a:cubicBezTo>
                  <a:cubicBezTo>
                    <a:pt x="1707" y="705"/>
                    <a:pt x="1669" y="711"/>
                    <a:pt x="1636" y="719"/>
                  </a:cubicBezTo>
                  <a:cubicBezTo>
                    <a:pt x="1407" y="777"/>
                    <a:pt x="1271" y="998"/>
                    <a:pt x="1312" y="1226"/>
                  </a:cubicBezTo>
                  <a:lnTo>
                    <a:pt x="1509" y="4012"/>
                  </a:lnTo>
                  <a:lnTo>
                    <a:pt x="1523" y="4251"/>
                  </a:lnTo>
                  <a:lnTo>
                    <a:pt x="1547" y="4602"/>
                  </a:lnTo>
                  <a:cubicBezTo>
                    <a:pt x="1520" y="4728"/>
                    <a:pt x="1506" y="4891"/>
                    <a:pt x="1475" y="5092"/>
                  </a:cubicBezTo>
                  <a:cubicBezTo>
                    <a:pt x="1155" y="4428"/>
                    <a:pt x="620" y="4141"/>
                    <a:pt x="307" y="4141"/>
                  </a:cubicBezTo>
                  <a:cubicBezTo>
                    <a:pt x="109" y="4141"/>
                    <a:pt x="1" y="4254"/>
                    <a:pt x="75" y="4455"/>
                  </a:cubicBezTo>
                  <a:cubicBezTo>
                    <a:pt x="317" y="5075"/>
                    <a:pt x="726" y="5705"/>
                    <a:pt x="821" y="6536"/>
                  </a:cubicBezTo>
                  <a:cubicBezTo>
                    <a:pt x="910" y="7306"/>
                    <a:pt x="1765" y="7936"/>
                    <a:pt x="2071" y="8140"/>
                  </a:cubicBezTo>
                  <a:lnTo>
                    <a:pt x="2081" y="8154"/>
                  </a:lnTo>
                  <a:lnTo>
                    <a:pt x="2081" y="8852"/>
                  </a:lnTo>
                  <a:lnTo>
                    <a:pt x="1754" y="8852"/>
                  </a:lnTo>
                  <a:lnTo>
                    <a:pt x="1754" y="9554"/>
                  </a:lnTo>
                  <a:lnTo>
                    <a:pt x="4677" y="9554"/>
                  </a:lnTo>
                  <a:lnTo>
                    <a:pt x="4677" y="8852"/>
                  </a:lnTo>
                  <a:lnTo>
                    <a:pt x="4411" y="8852"/>
                  </a:lnTo>
                  <a:lnTo>
                    <a:pt x="4411" y="8239"/>
                  </a:lnTo>
                  <a:cubicBezTo>
                    <a:pt x="4411" y="8239"/>
                    <a:pt x="4708" y="8062"/>
                    <a:pt x="5256" y="7419"/>
                  </a:cubicBezTo>
                  <a:cubicBezTo>
                    <a:pt x="5805" y="6768"/>
                    <a:pt x="5767" y="5507"/>
                    <a:pt x="5733" y="5041"/>
                  </a:cubicBezTo>
                  <a:lnTo>
                    <a:pt x="6237" y="2346"/>
                  </a:lnTo>
                  <a:cubicBezTo>
                    <a:pt x="6275" y="2135"/>
                    <a:pt x="6138" y="1934"/>
                    <a:pt x="5923" y="1897"/>
                  </a:cubicBezTo>
                  <a:cubicBezTo>
                    <a:pt x="5903" y="1893"/>
                    <a:pt x="5879" y="1893"/>
                    <a:pt x="5859" y="1893"/>
                  </a:cubicBezTo>
                  <a:cubicBezTo>
                    <a:pt x="5678" y="1893"/>
                    <a:pt x="5522" y="2027"/>
                    <a:pt x="5481" y="2207"/>
                  </a:cubicBezTo>
                  <a:lnTo>
                    <a:pt x="4963" y="4547"/>
                  </a:lnTo>
                  <a:cubicBezTo>
                    <a:pt x="4956" y="4581"/>
                    <a:pt x="4926" y="4608"/>
                    <a:pt x="4888" y="4608"/>
                  </a:cubicBezTo>
                  <a:cubicBezTo>
                    <a:pt x="4885" y="4608"/>
                    <a:pt x="4881" y="4608"/>
                    <a:pt x="4881" y="4605"/>
                  </a:cubicBezTo>
                  <a:cubicBezTo>
                    <a:pt x="4837" y="4602"/>
                    <a:pt x="4807" y="4561"/>
                    <a:pt x="4813" y="4520"/>
                  </a:cubicBezTo>
                  <a:lnTo>
                    <a:pt x="5161" y="1267"/>
                  </a:lnTo>
                  <a:cubicBezTo>
                    <a:pt x="5192" y="1032"/>
                    <a:pt x="5024" y="814"/>
                    <a:pt x="4789" y="783"/>
                  </a:cubicBezTo>
                  <a:lnTo>
                    <a:pt x="4738" y="783"/>
                  </a:lnTo>
                  <a:cubicBezTo>
                    <a:pt x="4527" y="783"/>
                    <a:pt x="4350" y="947"/>
                    <a:pt x="4313" y="1158"/>
                  </a:cubicBezTo>
                  <a:lnTo>
                    <a:pt x="3887" y="4231"/>
                  </a:lnTo>
                  <a:cubicBezTo>
                    <a:pt x="3880" y="4264"/>
                    <a:pt x="3856" y="4288"/>
                    <a:pt x="3822" y="4295"/>
                  </a:cubicBezTo>
                  <a:lnTo>
                    <a:pt x="3808" y="4295"/>
                  </a:lnTo>
                  <a:cubicBezTo>
                    <a:pt x="3764" y="4295"/>
                    <a:pt x="3730" y="4258"/>
                    <a:pt x="3733" y="4213"/>
                  </a:cubicBezTo>
                  <a:lnTo>
                    <a:pt x="3849" y="527"/>
                  </a:lnTo>
                  <a:cubicBezTo>
                    <a:pt x="3880" y="269"/>
                    <a:pt x="3696" y="34"/>
                    <a:pt x="3437" y="3"/>
                  </a:cubicBezTo>
                  <a:cubicBezTo>
                    <a:pt x="3420" y="3"/>
                    <a:pt x="3400" y="0"/>
                    <a:pt x="3379" y="0"/>
                  </a:cubicBezTo>
                  <a:close/>
                </a:path>
              </a:pathLst>
            </a:custGeom>
            <a:solidFill>
              <a:srgbClr val="5B2A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56"/>
            <p:cNvSpPr/>
            <p:nvPr/>
          </p:nvSpPr>
          <p:spPr>
            <a:xfrm>
              <a:off x="4831654" y="1316906"/>
              <a:ext cx="536668" cy="891226"/>
            </a:xfrm>
            <a:custGeom>
              <a:avLst/>
              <a:gdLst/>
              <a:ahLst/>
              <a:cxnLst/>
              <a:rect l="l" t="t" r="r" b="b"/>
              <a:pathLst>
                <a:path w="6277" h="10424" extrusionOk="0">
                  <a:moveTo>
                    <a:pt x="3380" y="1"/>
                  </a:moveTo>
                  <a:cubicBezTo>
                    <a:pt x="3158" y="1"/>
                    <a:pt x="2962" y="160"/>
                    <a:pt x="2918" y="382"/>
                  </a:cubicBezTo>
                  <a:lnTo>
                    <a:pt x="2710" y="3966"/>
                  </a:lnTo>
                  <a:cubicBezTo>
                    <a:pt x="2700" y="4021"/>
                    <a:pt x="2674" y="4045"/>
                    <a:pt x="2645" y="4045"/>
                  </a:cubicBezTo>
                  <a:cubicBezTo>
                    <a:pt x="2604" y="4045"/>
                    <a:pt x="2555" y="3998"/>
                    <a:pt x="2530" y="3925"/>
                  </a:cubicBezTo>
                  <a:lnTo>
                    <a:pt x="2158" y="1003"/>
                  </a:lnTo>
                  <a:cubicBezTo>
                    <a:pt x="2097" y="822"/>
                    <a:pt x="1926" y="706"/>
                    <a:pt x="1743" y="706"/>
                  </a:cubicBezTo>
                  <a:cubicBezTo>
                    <a:pt x="1708" y="706"/>
                    <a:pt x="1671" y="709"/>
                    <a:pt x="1634" y="720"/>
                  </a:cubicBezTo>
                  <a:cubicBezTo>
                    <a:pt x="1412" y="778"/>
                    <a:pt x="1269" y="999"/>
                    <a:pt x="1313" y="1227"/>
                  </a:cubicBezTo>
                  <a:lnTo>
                    <a:pt x="1508" y="4013"/>
                  </a:lnTo>
                  <a:lnTo>
                    <a:pt x="1524" y="4252"/>
                  </a:lnTo>
                  <a:lnTo>
                    <a:pt x="1549" y="4603"/>
                  </a:lnTo>
                  <a:cubicBezTo>
                    <a:pt x="1521" y="4732"/>
                    <a:pt x="1508" y="4892"/>
                    <a:pt x="1477" y="5093"/>
                  </a:cubicBezTo>
                  <a:cubicBezTo>
                    <a:pt x="1156" y="4430"/>
                    <a:pt x="624" y="4145"/>
                    <a:pt x="309" y="4145"/>
                  </a:cubicBezTo>
                  <a:cubicBezTo>
                    <a:pt x="112" y="4145"/>
                    <a:pt x="0" y="4256"/>
                    <a:pt x="77" y="4456"/>
                  </a:cubicBezTo>
                  <a:cubicBezTo>
                    <a:pt x="319" y="5076"/>
                    <a:pt x="727" y="5706"/>
                    <a:pt x="823" y="6537"/>
                  </a:cubicBezTo>
                  <a:cubicBezTo>
                    <a:pt x="911" y="7310"/>
                    <a:pt x="1763" y="7937"/>
                    <a:pt x="2073" y="8141"/>
                  </a:cubicBezTo>
                  <a:lnTo>
                    <a:pt x="2083" y="8155"/>
                  </a:lnTo>
                  <a:lnTo>
                    <a:pt x="2083" y="10424"/>
                  </a:lnTo>
                  <a:lnTo>
                    <a:pt x="4413" y="10424"/>
                  </a:lnTo>
                  <a:lnTo>
                    <a:pt x="4413" y="8240"/>
                  </a:lnTo>
                  <a:cubicBezTo>
                    <a:pt x="4413" y="8240"/>
                    <a:pt x="4709" y="8060"/>
                    <a:pt x="5254" y="7420"/>
                  </a:cubicBezTo>
                  <a:cubicBezTo>
                    <a:pt x="5806" y="6769"/>
                    <a:pt x="5769" y="5505"/>
                    <a:pt x="5734" y="5042"/>
                  </a:cubicBezTo>
                  <a:lnTo>
                    <a:pt x="6239" y="2347"/>
                  </a:lnTo>
                  <a:cubicBezTo>
                    <a:pt x="6276" y="2136"/>
                    <a:pt x="6136" y="1935"/>
                    <a:pt x="5925" y="1898"/>
                  </a:cubicBezTo>
                  <a:cubicBezTo>
                    <a:pt x="5905" y="1894"/>
                    <a:pt x="5885" y="1893"/>
                    <a:pt x="5866" y="1893"/>
                  </a:cubicBezTo>
                  <a:cubicBezTo>
                    <a:pt x="5684" y="1893"/>
                    <a:pt x="5522" y="2027"/>
                    <a:pt x="5482" y="2208"/>
                  </a:cubicBezTo>
                  <a:lnTo>
                    <a:pt x="4968" y="4548"/>
                  </a:lnTo>
                  <a:cubicBezTo>
                    <a:pt x="4959" y="4582"/>
                    <a:pt x="4928" y="4607"/>
                    <a:pt x="4895" y="4607"/>
                  </a:cubicBezTo>
                  <a:cubicBezTo>
                    <a:pt x="4891" y="4607"/>
                    <a:pt x="4887" y="4607"/>
                    <a:pt x="4883" y="4606"/>
                  </a:cubicBezTo>
                  <a:cubicBezTo>
                    <a:pt x="4839" y="4603"/>
                    <a:pt x="4808" y="4562"/>
                    <a:pt x="4815" y="4521"/>
                  </a:cubicBezTo>
                  <a:lnTo>
                    <a:pt x="5162" y="1268"/>
                  </a:lnTo>
                  <a:cubicBezTo>
                    <a:pt x="5193" y="1033"/>
                    <a:pt x="5026" y="815"/>
                    <a:pt x="4788" y="788"/>
                  </a:cubicBezTo>
                  <a:cubicBezTo>
                    <a:pt x="4772" y="786"/>
                    <a:pt x="4756" y="785"/>
                    <a:pt x="4740" y="785"/>
                  </a:cubicBezTo>
                  <a:cubicBezTo>
                    <a:pt x="4531" y="785"/>
                    <a:pt x="4349" y="947"/>
                    <a:pt x="4314" y="1159"/>
                  </a:cubicBezTo>
                  <a:lnTo>
                    <a:pt x="3885" y="4232"/>
                  </a:lnTo>
                  <a:cubicBezTo>
                    <a:pt x="3882" y="4265"/>
                    <a:pt x="3858" y="4289"/>
                    <a:pt x="3827" y="4296"/>
                  </a:cubicBezTo>
                  <a:cubicBezTo>
                    <a:pt x="3823" y="4297"/>
                    <a:pt x="3819" y="4297"/>
                    <a:pt x="3816" y="4297"/>
                  </a:cubicBezTo>
                  <a:cubicBezTo>
                    <a:pt x="3770" y="4297"/>
                    <a:pt x="3732" y="4261"/>
                    <a:pt x="3736" y="4214"/>
                  </a:cubicBezTo>
                  <a:lnTo>
                    <a:pt x="3851" y="528"/>
                  </a:lnTo>
                  <a:cubicBezTo>
                    <a:pt x="3882" y="270"/>
                    <a:pt x="3698" y="35"/>
                    <a:pt x="3439" y="4"/>
                  </a:cubicBezTo>
                  <a:cubicBezTo>
                    <a:pt x="3419" y="2"/>
                    <a:pt x="3399" y="1"/>
                    <a:pt x="3380" y="1"/>
                  </a:cubicBezTo>
                  <a:close/>
                </a:path>
              </a:pathLst>
            </a:custGeom>
            <a:solidFill>
              <a:srgbClr val="E4B6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56"/>
            <p:cNvSpPr/>
            <p:nvPr/>
          </p:nvSpPr>
          <p:spPr>
            <a:xfrm>
              <a:off x="4982642" y="2073558"/>
              <a:ext cx="249909" cy="134573"/>
            </a:xfrm>
            <a:custGeom>
              <a:avLst/>
              <a:gdLst/>
              <a:ahLst/>
              <a:cxnLst/>
              <a:rect l="l" t="t" r="r" b="b"/>
              <a:pathLst>
                <a:path w="2923" h="1574" extrusionOk="0">
                  <a:moveTo>
                    <a:pt x="0" y="0"/>
                  </a:moveTo>
                  <a:lnTo>
                    <a:pt x="0" y="1574"/>
                  </a:lnTo>
                  <a:lnTo>
                    <a:pt x="2923" y="1574"/>
                  </a:lnTo>
                  <a:lnTo>
                    <a:pt x="292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Shape 1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0" name="Google Shape;1580;p57"/>
          <p:cNvSpPr txBox="1">
            <a:spLocks noGrp="1"/>
          </p:cNvSpPr>
          <p:nvPr>
            <p:ph type="ctrTitle"/>
          </p:nvPr>
        </p:nvSpPr>
        <p:spPr>
          <a:xfrm>
            <a:off x="1274636" y="153992"/>
            <a:ext cx="6768900" cy="65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solidFill>
                  <a:srgbClr val="03485B"/>
                </a:solidFill>
                <a:latin typeface="Anton"/>
                <a:ea typeface="Anton"/>
                <a:cs typeface="Anton"/>
                <a:sym typeface="Anton"/>
              </a:rPr>
              <a:t>RESOURCES</a:t>
            </a:r>
            <a:endParaRPr sz="3600" dirty="0">
              <a:solidFill>
                <a:srgbClr val="03485B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552" y="1393294"/>
            <a:ext cx="5942305" cy="2864932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7543" y="1164978"/>
            <a:ext cx="2260317" cy="3321564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Shape 1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0" name="Google Shape;1580;p57"/>
          <p:cNvSpPr txBox="1">
            <a:spLocks noGrp="1"/>
          </p:cNvSpPr>
          <p:nvPr>
            <p:ph type="ctrTitle"/>
          </p:nvPr>
        </p:nvSpPr>
        <p:spPr>
          <a:xfrm>
            <a:off x="1274636" y="153992"/>
            <a:ext cx="6768900" cy="65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solidFill>
                  <a:srgbClr val="03485B"/>
                </a:solidFill>
                <a:latin typeface="Anton"/>
                <a:ea typeface="Anton"/>
                <a:cs typeface="Anton"/>
                <a:sym typeface="Anton"/>
              </a:rPr>
              <a:t>RESOURCES</a:t>
            </a:r>
            <a:endParaRPr sz="3600" dirty="0">
              <a:solidFill>
                <a:srgbClr val="03485B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151" y="809492"/>
            <a:ext cx="3521078" cy="380386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0661" y="1121547"/>
            <a:ext cx="4418540" cy="3491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33267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Shape 1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0" name="Google Shape;1580;p57"/>
          <p:cNvSpPr txBox="1">
            <a:spLocks noGrp="1"/>
          </p:cNvSpPr>
          <p:nvPr>
            <p:ph type="ctrTitle"/>
          </p:nvPr>
        </p:nvSpPr>
        <p:spPr>
          <a:xfrm>
            <a:off x="1245607" y="0"/>
            <a:ext cx="6768900" cy="65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solidFill>
                  <a:srgbClr val="03485B"/>
                </a:solidFill>
                <a:latin typeface="Anton"/>
                <a:ea typeface="Anton"/>
                <a:cs typeface="Anton"/>
                <a:sym typeface="Anton"/>
              </a:rPr>
              <a:t>RESOURCES</a:t>
            </a:r>
            <a:endParaRPr sz="3600" dirty="0">
              <a:solidFill>
                <a:srgbClr val="03485B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14" y="537029"/>
            <a:ext cx="3840834" cy="3855007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1514" y="2321907"/>
            <a:ext cx="2171046" cy="2733684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2313" y="327750"/>
            <a:ext cx="2628829" cy="262882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12887" y="2956579"/>
            <a:ext cx="1678852" cy="197512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52983" y="1069002"/>
            <a:ext cx="1319807" cy="220624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06246" y="3243162"/>
            <a:ext cx="616522" cy="1401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7905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Shape 1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0" name="Google Shape;1580;p57"/>
          <p:cNvSpPr txBox="1">
            <a:spLocks noGrp="1"/>
          </p:cNvSpPr>
          <p:nvPr>
            <p:ph type="ctrTitle"/>
          </p:nvPr>
        </p:nvSpPr>
        <p:spPr>
          <a:xfrm>
            <a:off x="1245607" y="0"/>
            <a:ext cx="6768900" cy="65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solidFill>
                  <a:srgbClr val="03485B"/>
                </a:solidFill>
                <a:latin typeface="Anton"/>
                <a:ea typeface="Anton"/>
                <a:cs typeface="Anton"/>
                <a:sym typeface="Anton"/>
              </a:rPr>
              <a:t>RESOURCES</a:t>
            </a:r>
            <a:endParaRPr sz="3600" dirty="0">
              <a:solidFill>
                <a:srgbClr val="03485B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507" y="865902"/>
            <a:ext cx="3319905" cy="3691583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9271" y="2382535"/>
            <a:ext cx="2288471" cy="229402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43857" y="327750"/>
            <a:ext cx="2390845" cy="2380343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8259" y="1181517"/>
            <a:ext cx="708750" cy="6750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84904" y="3743289"/>
            <a:ext cx="708750" cy="67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99241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Shape 1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0" name="Google Shape;1580;p57"/>
          <p:cNvSpPr txBox="1">
            <a:spLocks noGrp="1"/>
          </p:cNvSpPr>
          <p:nvPr>
            <p:ph type="ctrTitle"/>
          </p:nvPr>
        </p:nvSpPr>
        <p:spPr>
          <a:xfrm>
            <a:off x="1245607" y="0"/>
            <a:ext cx="6768900" cy="65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solidFill>
                  <a:srgbClr val="03485B"/>
                </a:solidFill>
                <a:latin typeface="Anton"/>
                <a:ea typeface="Anton"/>
                <a:cs typeface="Anton"/>
                <a:sym typeface="Anton"/>
              </a:rPr>
              <a:t>RESOURCES</a:t>
            </a:r>
            <a:endParaRPr sz="3600" dirty="0">
              <a:solidFill>
                <a:srgbClr val="03485B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682" y="1211548"/>
            <a:ext cx="3380039" cy="339326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5713" y="2722762"/>
            <a:ext cx="1237254" cy="208786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30114" y="1210690"/>
            <a:ext cx="1862672" cy="3394984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47975" y="1082088"/>
            <a:ext cx="2758424" cy="3281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40167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A47"/>
        </a:solidFill>
        <a:effectLst/>
      </p:bgPr>
    </p:bg>
    <p:spTree>
      <p:nvGrpSpPr>
        <p:cNvPr id="1" name="Shape 6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1" name="Google Shape;6141;p68"/>
          <p:cNvSpPr txBox="1">
            <a:spLocks noGrp="1"/>
          </p:cNvSpPr>
          <p:nvPr>
            <p:ph type="title" idx="4294967295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solidFill>
                  <a:srgbClr val="03485B"/>
                </a:solidFill>
                <a:latin typeface="Arial"/>
                <a:ea typeface="Arial"/>
                <a:cs typeface="Arial"/>
                <a:sym typeface="Arial"/>
              </a:rPr>
              <a:t>...and our sets of editable icons</a:t>
            </a:r>
            <a:endParaRPr>
              <a:solidFill>
                <a:srgbClr val="03485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143" name="Google Shape;6143;p68"/>
          <p:cNvGrpSpPr/>
          <p:nvPr/>
        </p:nvGrpSpPr>
        <p:grpSpPr>
          <a:xfrm>
            <a:off x="839307" y="2318098"/>
            <a:ext cx="387992" cy="329326"/>
            <a:chOff x="839307" y="2318098"/>
            <a:chExt cx="387992" cy="329326"/>
          </a:xfrm>
        </p:grpSpPr>
        <p:sp>
          <p:nvSpPr>
            <p:cNvPr id="6144" name="Google Shape;6144;p68"/>
            <p:cNvSpPr/>
            <p:nvPr/>
          </p:nvSpPr>
          <p:spPr>
            <a:xfrm>
              <a:off x="963051" y="2318098"/>
              <a:ext cx="140532" cy="93872"/>
            </a:xfrm>
            <a:custGeom>
              <a:avLst/>
              <a:gdLst/>
              <a:ahLst/>
              <a:cxnLst/>
              <a:rect l="l" t="t" r="r" b="b"/>
              <a:pathLst>
                <a:path w="5349" h="3573" extrusionOk="0">
                  <a:moveTo>
                    <a:pt x="1415" y="1"/>
                  </a:moveTo>
                  <a:cubicBezTo>
                    <a:pt x="639" y="1"/>
                    <a:pt x="7" y="639"/>
                    <a:pt x="0" y="1416"/>
                  </a:cubicBezTo>
                  <a:lnTo>
                    <a:pt x="0" y="2976"/>
                  </a:lnTo>
                  <a:cubicBezTo>
                    <a:pt x="0" y="3309"/>
                    <a:pt x="271" y="3573"/>
                    <a:pt x="597" y="3573"/>
                  </a:cubicBezTo>
                  <a:cubicBezTo>
                    <a:pt x="930" y="3573"/>
                    <a:pt x="1193" y="3309"/>
                    <a:pt x="1193" y="2976"/>
                  </a:cubicBezTo>
                  <a:lnTo>
                    <a:pt x="1193" y="1416"/>
                  </a:lnTo>
                  <a:cubicBezTo>
                    <a:pt x="1193" y="1291"/>
                    <a:pt x="1298" y="1194"/>
                    <a:pt x="1422" y="1194"/>
                  </a:cubicBezTo>
                  <a:lnTo>
                    <a:pt x="3933" y="1194"/>
                  </a:lnTo>
                  <a:cubicBezTo>
                    <a:pt x="4058" y="1194"/>
                    <a:pt x="4162" y="1291"/>
                    <a:pt x="4162" y="1416"/>
                  </a:cubicBezTo>
                  <a:lnTo>
                    <a:pt x="4162" y="2976"/>
                  </a:lnTo>
                  <a:cubicBezTo>
                    <a:pt x="4162" y="3309"/>
                    <a:pt x="4433" y="3573"/>
                    <a:pt x="4759" y="3573"/>
                  </a:cubicBezTo>
                  <a:cubicBezTo>
                    <a:pt x="5085" y="3573"/>
                    <a:pt x="5348" y="3309"/>
                    <a:pt x="5348" y="2976"/>
                  </a:cubicBezTo>
                  <a:lnTo>
                    <a:pt x="5348" y="1423"/>
                  </a:lnTo>
                  <a:cubicBezTo>
                    <a:pt x="5348" y="632"/>
                    <a:pt x="4717" y="1"/>
                    <a:pt x="3933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5" name="Google Shape;6145;p68"/>
            <p:cNvSpPr/>
            <p:nvPr/>
          </p:nvSpPr>
          <p:spPr>
            <a:xfrm>
              <a:off x="962867" y="2358741"/>
              <a:ext cx="31553" cy="53228"/>
            </a:xfrm>
            <a:custGeom>
              <a:avLst/>
              <a:gdLst/>
              <a:ahLst/>
              <a:cxnLst/>
              <a:rect l="l" t="t" r="r" b="b"/>
              <a:pathLst>
                <a:path w="1201" h="2026" extrusionOk="0">
                  <a:moveTo>
                    <a:pt x="7" y="0"/>
                  </a:moveTo>
                  <a:lnTo>
                    <a:pt x="7" y="1429"/>
                  </a:lnTo>
                  <a:cubicBezTo>
                    <a:pt x="1" y="1758"/>
                    <a:pt x="264" y="2026"/>
                    <a:pt x="591" y="2026"/>
                  </a:cubicBezTo>
                  <a:cubicBezTo>
                    <a:pt x="596" y="2026"/>
                    <a:pt x="600" y="2026"/>
                    <a:pt x="604" y="2026"/>
                  </a:cubicBezTo>
                  <a:cubicBezTo>
                    <a:pt x="930" y="2026"/>
                    <a:pt x="1200" y="1762"/>
                    <a:pt x="1200" y="1429"/>
                  </a:cubicBezTo>
                  <a:lnTo>
                    <a:pt x="1200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6" name="Google Shape;6146;p68"/>
            <p:cNvSpPr/>
            <p:nvPr/>
          </p:nvSpPr>
          <p:spPr>
            <a:xfrm>
              <a:off x="1072397" y="2358741"/>
              <a:ext cx="31369" cy="53228"/>
            </a:xfrm>
            <a:custGeom>
              <a:avLst/>
              <a:gdLst/>
              <a:ahLst/>
              <a:cxnLst/>
              <a:rect l="l" t="t" r="r" b="b"/>
              <a:pathLst>
                <a:path w="1194" h="2026" extrusionOk="0">
                  <a:moveTo>
                    <a:pt x="0" y="0"/>
                  </a:moveTo>
                  <a:lnTo>
                    <a:pt x="0" y="1429"/>
                  </a:lnTo>
                  <a:cubicBezTo>
                    <a:pt x="0" y="1762"/>
                    <a:pt x="264" y="2026"/>
                    <a:pt x="597" y="2026"/>
                  </a:cubicBezTo>
                  <a:cubicBezTo>
                    <a:pt x="923" y="2026"/>
                    <a:pt x="1193" y="1762"/>
                    <a:pt x="1193" y="1429"/>
                  </a:cubicBezTo>
                  <a:lnTo>
                    <a:pt x="1193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7" name="Google Shape;6147;p68"/>
            <p:cNvSpPr/>
            <p:nvPr/>
          </p:nvSpPr>
          <p:spPr>
            <a:xfrm>
              <a:off x="839307" y="2378419"/>
              <a:ext cx="387992" cy="260623"/>
            </a:xfrm>
            <a:custGeom>
              <a:avLst/>
              <a:gdLst/>
              <a:ahLst/>
              <a:cxnLst/>
              <a:rect l="l" t="t" r="r" b="b"/>
              <a:pathLst>
                <a:path w="14768" h="9920" extrusionOk="0">
                  <a:moveTo>
                    <a:pt x="1298" y="1"/>
                  </a:moveTo>
                  <a:cubicBezTo>
                    <a:pt x="583" y="1"/>
                    <a:pt x="1" y="583"/>
                    <a:pt x="1" y="1298"/>
                  </a:cubicBezTo>
                  <a:lnTo>
                    <a:pt x="1" y="8615"/>
                  </a:lnTo>
                  <a:cubicBezTo>
                    <a:pt x="1" y="9337"/>
                    <a:pt x="583" y="9919"/>
                    <a:pt x="1298" y="9919"/>
                  </a:cubicBezTo>
                  <a:lnTo>
                    <a:pt x="13471" y="9919"/>
                  </a:lnTo>
                  <a:cubicBezTo>
                    <a:pt x="14185" y="9919"/>
                    <a:pt x="14768" y="9337"/>
                    <a:pt x="14768" y="8615"/>
                  </a:cubicBezTo>
                  <a:lnTo>
                    <a:pt x="14768" y="1298"/>
                  </a:lnTo>
                  <a:cubicBezTo>
                    <a:pt x="14768" y="576"/>
                    <a:pt x="14185" y="1"/>
                    <a:pt x="13471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8" name="Google Shape;6148;p68"/>
            <p:cNvSpPr/>
            <p:nvPr/>
          </p:nvSpPr>
          <p:spPr>
            <a:xfrm>
              <a:off x="839307" y="2378235"/>
              <a:ext cx="65629" cy="260623"/>
            </a:xfrm>
            <a:custGeom>
              <a:avLst/>
              <a:gdLst/>
              <a:ahLst/>
              <a:cxnLst/>
              <a:rect l="l" t="t" r="r" b="b"/>
              <a:pathLst>
                <a:path w="2498" h="9920" extrusionOk="0">
                  <a:moveTo>
                    <a:pt x="1298" y="1"/>
                  </a:moveTo>
                  <a:cubicBezTo>
                    <a:pt x="583" y="1"/>
                    <a:pt x="1" y="583"/>
                    <a:pt x="1" y="1305"/>
                  </a:cubicBezTo>
                  <a:lnTo>
                    <a:pt x="1" y="8622"/>
                  </a:lnTo>
                  <a:cubicBezTo>
                    <a:pt x="1" y="9337"/>
                    <a:pt x="583" y="9919"/>
                    <a:pt x="1298" y="9919"/>
                  </a:cubicBezTo>
                  <a:lnTo>
                    <a:pt x="2491" y="9919"/>
                  </a:lnTo>
                  <a:cubicBezTo>
                    <a:pt x="1776" y="9919"/>
                    <a:pt x="1194" y="9337"/>
                    <a:pt x="1194" y="8622"/>
                  </a:cubicBezTo>
                  <a:lnTo>
                    <a:pt x="1194" y="1305"/>
                  </a:lnTo>
                  <a:cubicBezTo>
                    <a:pt x="1194" y="583"/>
                    <a:pt x="1776" y="1"/>
                    <a:pt x="2498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9" name="Google Shape;6149;p68"/>
            <p:cNvSpPr/>
            <p:nvPr/>
          </p:nvSpPr>
          <p:spPr>
            <a:xfrm>
              <a:off x="893796" y="2369671"/>
              <a:ext cx="39199" cy="277753"/>
            </a:xfrm>
            <a:custGeom>
              <a:avLst/>
              <a:gdLst/>
              <a:ahLst/>
              <a:cxnLst/>
              <a:rect l="l" t="t" r="r" b="b"/>
              <a:pathLst>
                <a:path w="1492" h="10572" extrusionOk="0">
                  <a:moveTo>
                    <a:pt x="382" y="1"/>
                  </a:moveTo>
                  <a:cubicBezTo>
                    <a:pt x="174" y="1"/>
                    <a:pt x="1" y="174"/>
                    <a:pt x="1" y="389"/>
                  </a:cubicBezTo>
                  <a:lnTo>
                    <a:pt x="1" y="10190"/>
                  </a:lnTo>
                  <a:cubicBezTo>
                    <a:pt x="1" y="10398"/>
                    <a:pt x="174" y="10571"/>
                    <a:pt x="382" y="10571"/>
                  </a:cubicBezTo>
                  <a:lnTo>
                    <a:pt x="1110" y="10571"/>
                  </a:lnTo>
                  <a:cubicBezTo>
                    <a:pt x="1319" y="10571"/>
                    <a:pt x="1492" y="10398"/>
                    <a:pt x="1492" y="10190"/>
                  </a:cubicBezTo>
                  <a:lnTo>
                    <a:pt x="1492" y="389"/>
                  </a:lnTo>
                  <a:cubicBezTo>
                    <a:pt x="1492" y="174"/>
                    <a:pt x="1319" y="1"/>
                    <a:pt x="1110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0" name="Google Shape;6150;p68"/>
            <p:cNvSpPr/>
            <p:nvPr/>
          </p:nvSpPr>
          <p:spPr>
            <a:xfrm>
              <a:off x="1133612" y="2369671"/>
              <a:ext cx="39199" cy="277753"/>
            </a:xfrm>
            <a:custGeom>
              <a:avLst/>
              <a:gdLst/>
              <a:ahLst/>
              <a:cxnLst/>
              <a:rect l="l" t="t" r="r" b="b"/>
              <a:pathLst>
                <a:path w="1492" h="10572" extrusionOk="0">
                  <a:moveTo>
                    <a:pt x="389" y="1"/>
                  </a:moveTo>
                  <a:cubicBezTo>
                    <a:pt x="174" y="1"/>
                    <a:pt x="1" y="174"/>
                    <a:pt x="1" y="389"/>
                  </a:cubicBezTo>
                  <a:lnTo>
                    <a:pt x="1" y="10190"/>
                  </a:lnTo>
                  <a:cubicBezTo>
                    <a:pt x="1" y="10398"/>
                    <a:pt x="174" y="10571"/>
                    <a:pt x="389" y="10571"/>
                  </a:cubicBezTo>
                  <a:lnTo>
                    <a:pt x="1110" y="10571"/>
                  </a:lnTo>
                  <a:cubicBezTo>
                    <a:pt x="1319" y="10571"/>
                    <a:pt x="1492" y="10398"/>
                    <a:pt x="1492" y="10190"/>
                  </a:cubicBezTo>
                  <a:lnTo>
                    <a:pt x="1492" y="389"/>
                  </a:lnTo>
                  <a:cubicBezTo>
                    <a:pt x="1492" y="174"/>
                    <a:pt x="1319" y="1"/>
                    <a:pt x="1110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1" name="Google Shape;6151;p68"/>
            <p:cNvSpPr/>
            <p:nvPr/>
          </p:nvSpPr>
          <p:spPr>
            <a:xfrm>
              <a:off x="1021008" y="2540915"/>
              <a:ext cx="86752" cy="66864"/>
            </a:xfrm>
            <a:custGeom>
              <a:avLst/>
              <a:gdLst/>
              <a:ahLst/>
              <a:cxnLst/>
              <a:rect l="l" t="t" r="r" b="b"/>
              <a:pathLst>
                <a:path w="3302" h="2545" extrusionOk="0">
                  <a:moveTo>
                    <a:pt x="2477" y="0"/>
                  </a:moveTo>
                  <a:cubicBezTo>
                    <a:pt x="2428" y="0"/>
                    <a:pt x="2378" y="10"/>
                    <a:pt x="2331" y="30"/>
                  </a:cubicBezTo>
                  <a:lnTo>
                    <a:pt x="291" y="897"/>
                  </a:lnTo>
                  <a:cubicBezTo>
                    <a:pt x="90" y="974"/>
                    <a:pt x="0" y="1203"/>
                    <a:pt x="83" y="1404"/>
                  </a:cubicBezTo>
                  <a:lnTo>
                    <a:pt x="465" y="2312"/>
                  </a:lnTo>
                  <a:cubicBezTo>
                    <a:pt x="527" y="2458"/>
                    <a:pt x="671" y="2545"/>
                    <a:pt x="820" y="2545"/>
                  </a:cubicBezTo>
                  <a:cubicBezTo>
                    <a:pt x="871" y="2545"/>
                    <a:pt x="922" y="2535"/>
                    <a:pt x="971" y="2514"/>
                  </a:cubicBezTo>
                  <a:lnTo>
                    <a:pt x="3010" y="1653"/>
                  </a:lnTo>
                  <a:cubicBezTo>
                    <a:pt x="3212" y="1570"/>
                    <a:pt x="3302" y="1341"/>
                    <a:pt x="3219" y="1147"/>
                  </a:cubicBezTo>
                  <a:lnTo>
                    <a:pt x="2837" y="239"/>
                  </a:lnTo>
                  <a:cubicBezTo>
                    <a:pt x="2774" y="92"/>
                    <a:pt x="2628" y="0"/>
                    <a:pt x="2477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2" name="Google Shape;6152;p68"/>
            <p:cNvSpPr/>
            <p:nvPr/>
          </p:nvSpPr>
          <p:spPr>
            <a:xfrm>
              <a:off x="1041947" y="2430544"/>
              <a:ext cx="64368" cy="46502"/>
            </a:xfrm>
            <a:custGeom>
              <a:avLst/>
              <a:gdLst/>
              <a:ahLst/>
              <a:cxnLst/>
              <a:rect l="l" t="t" r="r" b="b"/>
              <a:pathLst>
                <a:path w="2450" h="1770" extrusionOk="0">
                  <a:moveTo>
                    <a:pt x="1229" y="0"/>
                  </a:moveTo>
                  <a:cubicBezTo>
                    <a:pt x="549" y="0"/>
                    <a:pt x="1" y="396"/>
                    <a:pt x="1" y="881"/>
                  </a:cubicBezTo>
                  <a:cubicBezTo>
                    <a:pt x="1" y="1374"/>
                    <a:pt x="549" y="1769"/>
                    <a:pt x="1229" y="1769"/>
                  </a:cubicBezTo>
                  <a:cubicBezTo>
                    <a:pt x="1901" y="1769"/>
                    <a:pt x="2449" y="1374"/>
                    <a:pt x="2449" y="881"/>
                  </a:cubicBezTo>
                  <a:cubicBezTo>
                    <a:pt x="2449" y="396"/>
                    <a:pt x="1901" y="0"/>
                    <a:pt x="1229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3" name="Google Shape;6153;p68"/>
            <p:cNvSpPr/>
            <p:nvPr/>
          </p:nvSpPr>
          <p:spPr>
            <a:xfrm>
              <a:off x="954486" y="2468718"/>
              <a:ext cx="72381" cy="78345"/>
            </a:xfrm>
            <a:custGeom>
              <a:avLst/>
              <a:gdLst/>
              <a:ahLst/>
              <a:cxnLst/>
              <a:rect l="l" t="t" r="r" b="b"/>
              <a:pathLst>
                <a:path w="2755" h="2982" extrusionOk="0">
                  <a:moveTo>
                    <a:pt x="1094" y="648"/>
                  </a:moveTo>
                  <a:cubicBezTo>
                    <a:pt x="1196" y="648"/>
                    <a:pt x="1299" y="704"/>
                    <a:pt x="1346" y="815"/>
                  </a:cubicBezTo>
                  <a:cubicBezTo>
                    <a:pt x="1408" y="954"/>
                    <a:pt x="1346" y="1121"/>
                    <a:pt x="1207" y="1183"/>
                  </a:cubicBezTo>
                  <a:cubicBezTo>
                    <a:pt x="1169" y="1199"/>
                    <a:pt x="1131" y="1207"/>
                    <a:pt x="1095" y="1207"/>
                  </a:cubicBezTo>
                  <a:cubicBezTo>
                    <a:pt x="909" y="1207"/>
                    <a:pt x="758" y="1020"/>
                    <a:pt x="833" y="829"/>
                  </a:cubicBezTo>
                  <a:cubicBezTo>
                    <a:pt x="879" y="709"/>
                    <a:pt x="987" y="648"/>
                    <a:pt x="1094" y="648"/>
                  </a:cubicBezTo>
                  <a:close/>
                  <a:moveTo>
                    <a:pt x="887" y="1"/>
                  </a:moveTo>
                  <a:cubicBezTo>
                    <a:pt x="736" y="1"/>
                    <a:pt x="599" y="74"/>
                    <a:pt x="507" y="191"/>
                  </a:cubicBezTo>
                  <a:lnTo>
                    <a:pt x="125" y="711"/>
                  </a:lnTo>
                  <a:cubicBezTo>
                    <a:pt x="21" y="850"/>
                    <a:pt x="0" y="1037"/>
                    <a:pt x="70" y="1190"/>
                  </a:cubicBezTo>
                  <a:lnTo>
                    <a:pt x="743" y="2695"/>
                  </a:lnTo>
                  <a:cubicBezTo>
                    <a:pt x="819" y="2874"/>
                    <a:pt x="993" y="2981"/>
                    <a:pt x="1177" y="2981"/>
                  </a:cubicBezTo>
                  <a:cubicBezTo>
                    <a:pt x="1243" y="2981"/>
                    <a:pt x="1310" y="2967"/>
                    <a:pt x="1374" y="2938"/>
                  </a:cubicBezTo>
                  <a:lnTo>
                    <a:pt x="2400" y="2487"/>
                  </a:lnTo>
                  <a:cubicBezTo>
                    <a:pt x="2643" y="2376"/>
                    <a:pt x="2754" y="2092"/>
                    <a:pt x="2643" y="1849"/>
                  </a:cubicBezTo>
                  <a:lnTo>
                    <a:pt x="1977" y="351"/>
                  </a:lnTo>
                  <a:cubicBezTo>
                    <a:pt x="1908" y="191"/>
                    <a:pt x="1755" y="80"/>
                    <a:pt x="1589" y="66"/>
                  </a:cubicBezTo>
                  <a:lnTo>
                    <a:pt x="944" y="4"/>
                  </a:lnTo>
                  <a:cubicBezTo>
                    <a:pt x="925" y="2"/>
                    <a:pt x="906" y="1"/>
                    <a:pt x="887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54" name="Google Shape;6154;p68"/>
          <p:cNvGrpSpPr/>
          <p:nvPr/>
        </p:nvGrpSpPr>
        <p:grpSpPr>
          <a:xfrm>
            <a:off x="1414990" y="2289671"/>
            <a:ext cx="387073" cy="385996"/>
            <a:chOff x="1414990" y="2289671"/>
            <a:chExt cx="387073" cy="385996"/>
          </a:xfrm>
        </p:grpSpPr>
        <p:sp>
          <p:nvSpPr>
            <p:cNvPr id="6155" name="Google Shape;6155;p68"/>
            <p:cNvSpPr/>
            <p:nvPr/>
          </p:nvSpPr>
          <p:spPr>
            <a:xfrm>
              <a:off x="1511384" y="2485585"/>
              <a:ext cx="110082" cy="59428"/>
            </a:xfrm>
            <a:custGeom>
              <a:avLst/>
              <a:gdLst/>
              <a:ahLst/>
              <a:cxnLst/>
              <a:rect l="l" t="t" r="r" b="b"/>
              <a:pathLst>
                <a:path w="4190" h="2262" extrusionOk="0">
                  <a:moveTo>
                    <a:pt x="2199" y="0"/>
                  </a:moveTo>
                  <a:lnTo>
                    <a:pt x="639" y="708"/>
                  </a:lnTo>
                  <a:lnTo>
                    <a:pt x="0" y="1928"/>
                  </a:lnTo>
                  <a:lnTo>
                    <a:pt x="2095" y="2261"/>
                  </a:lnTo>
                  <a:lnTo>
                    <a:pt x="4190" y="1928"/>
                  </a:lnTo>
                  <a:lnTo>
                    <a:pt x="3552" y="708"/>
                  </a:lnTo>
                  <a:lnTo>
                    <a:pt x="2199" y="0"/>
                  </a:ln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6" name="Google Shape;6156;p68"/>
            <p:cNvSpPr/>
            <p:nvPr/>
          </p:nvSpPr>
          <p:spPr>
            <a:xfrm>
              <a:off x="1414990" y="2289671"/>
              <a:ext cx="302712" cy="214515"/>
            </a:xfrm>
            <a:custGeom>
              <a:avLst/>
              <a:gdLst/>
              <a:ahLst/>
              <a:cxnLst/>
              <a:rect l="l" t="t" r="r" b="b"/>
              <a:pathLst>
                <a:path w="11522" h="8165" extrusionOk="0">
                  <a:moveTo>
                    <a:pt x="923" y="1"/>
                  </a:moveTo>
                  <a:cubicBezTo>
                    <a:pt x="416" y="1"/>
                    <a:pt x="0" y="417"/>
                    <a:pt x="0" y="930"/>
                  </a:cubicBezTo>
                  <a:lnTo>
                    <a:pt x="0" y="7242"/>
                  </a:lnTo>
                  <a:cubicBezTo>
                    <a:pt x="0" y="7755"/>
                    <a:pt x="416" y="8165"/>
                    <a:pt x="923" y="8165"/>
                  </a:cubicBezTo>
                  <a:lnTo>
                    <a:pt x="10599" y="8165"/>
                  </a:lnTo>
                  <a:cubicBezTo>
                    <a:pt x="11105" y="8165"/>
                    <a:pt x="11521" y="7755"/>
                    <a:pt x="11521" y="7242"/>
                  </a:cubicBezTo>
                  <a:lnTo>
                    <a:pt x="11521" y="930"/>
                  </a:lnTo>
                  <a:cubicBezTo>
                    <a:pt x="11521" y="417"/>
                    <a:pt x="11105" y="1"/>
                    <a:pt x="10599" y="1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7" name="Google Shape;6157;p68"/>
            <p:cNvSpPr/>
            <p:nvPr/>
          </p:nvSpPr>
          <p:spPr>
            <a:xfrm>
              <a:off x="1490418" y="2536212"/>
              <a:ext cx="151829" cy="17366"/>
            </a:xfrm>
            <a:custGeom>
              <a:avLst/>
              <a:gdLst/>
              <a:ahLst/>
              <a:cxnLst/>
              <a:rect l="l" t="t" r="r" b="b"/>
              <a:pathLst>
                <a:path w="5779" h="661" extrusionOk="0">
                  <a:moveTo>
                    <a:pt x="432" y="1"/>
                  </a:moveTo>
                  <a:cubicBezTo>
                    <a:pt x="0" y="1"/>
                    <a:pt x="0" y="661"/>
                    <a:pt x="432" y="661"/>
                  </a:cubicBezTo>
                  <a:cubicBezTo>
                    <a:pt x="438" y="661"/>
                    <a:pt x="445" y="661"/>
                    <a:pt x="452" y="660"/>
                  </a:cubicBezTo>
                  <a:lnTo>
                    <a:pt x="5328" y="660"/>
                  </a:lnTo>
                  <a:cubicBezTo>
                    <a:pt x="5334" y="661"/>
                    <a:pt x="5341" y="661"/>
                    <a:pt x="5348" y="661"/>
                  </a:cubicBezTo>
                  <a:cubicBezTo>
                    <a:pt x="5779" y="661"/>
                    <a:pt x="5779" y="1"/>
                    <a:pt x="5348" y="1"/>
                  </a:cubicBezTo>
                  <a:cubicBezTo>
                    <a:pt x="5341" y="1"/>
                    <a:pt x="5334" y="1"/>
                    <a:pt x="5328" y="1"/>
                  </a:cubicBezTo>
                  <a:lnTo>
                    <a:pt x="452" y="1"/>
                  </a:lnTo>
                  <a:cubicBezTo>
                    <a:pt x="445" y="1"/>
                    <a:pt x="438" y="1"/>
                    <a:pt x="432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8" name="Google Shape;6158;p68"/>
            <p:cNvSpPr/>
            <p:nvPr/>
          </p:nvSpPr>
          <p:spPr>
            <a:xfrm>
              <a:off x="1430465" y="2307168"/>
              <a:ext cx="271736" cy="158738"/>
            </a:xfrm>
            <a:custGeom>
              <a:avLst/>
              <a:gdLst/>
              <a:ahLst/>
              <a:cxnLst/>
              <a:rect l="l" t="t" r="r" b="b"/>
              <a:pathLst>
                <a:path w="10343" h="6042" extrusionOk="0">
                  <a:moveTo>
                    <a:pt x="757" y="1"/>
                  </a:moveTo>
                  <a:cubicBezTo>
                    <a:pt x="341" y="1"/>
                    <a:pt x="1" y="340"/>
                    <a:pt x="1" y="757"/>
                  </a:cubicBezTo>
                  <a:lnTo>
                    <a:pt x="1" y="5286"/>
                  </a:lnTo>
                  <a:cubicBezTo>
                    <a:pt x="1" y="5702"/>
                    <a:pt x="334" y="6042"/>
                    <a:pt x="757" y="6042"/>
                  </a:cubicBezTo>
                  <a:lnTo>
                    <a:pt x="9593" y="6042"/>
                  </a:lnTo>
                  <a:cubicBezTo>
                    <a:pt x="10010" y="6042"/>
                    <a:pt x="10343" y="5702"/>
                    <a:pt x="10343" y="5286"/>
                  </a:cubicBezTo>
                  <a:lnTo>
                    <a:pt x="10343" y="750"/>
                  </a:lnTo>
                  <a:cubicBezTo>
                    <a:pt x="10343" y="340"/>
                    <a:pt x="10003" y="1"/>
                    <a:pt x="9593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9" name="Google Shape;6159;p68"/>
            <p:cNvSpPr/>
            <p:nvPr/>
          </p:nvSpPr>
          <p:spPr>
            <a:xfrm>
              <a:off x="1426471" y="2303149"/>
              <a:ext cx="279750" cy="166594"/>
            </a:xfrm>
            <a:custGeom>
              <a:avLst/>
              <a:gdLst/>
              <a:ahLst/>
              <a:cxnLst/>
              <a:rect l="l" t="t" r="r" b="b"/>
              <a:pathLst>
                <a:path w="10648" h="6341" extrusionOk="0">
                  <a:moveTo>
                    <a:pt x="9745" y="299"/>
                  </a:moveTo>
                  <a:cubicBezTo>
                    <a:pt x="10078" y="299"/>
                    <a:pt x="10349" y="570"/>
                    <a:pt x="10349" y="910"/>
                  </a:cubicBezTo>
                  <a:lnTo>
                    <a:pt x="10349" y="5439"/>
                  </a:lnTo>
                  <a:cubicBezTo>
                    <a:pt x="10349" y="5772"/>
                    <a:pt x="10078" y="6042"/>
                    <a:pt x="9745" y="6042"/>
                  </a:cubicBezTo>
                  <a:lnTo>
                    <a:pt x="909" y="6042"/>
                  </a:lnTo>
                  <a:cubicBezTo>
                    <a:pt x="569" y="6042"/>
                    <a:pt x="298" y="5772"/>
                    <a:pt x="298" y="5439"/>
                  </a:cubicBezTo>
                  <a:lnTo>
                    <a:pt x="298" y="910"/>
                  </a:lnTo>
                  <a:cubicBezTo>
                    <a:pt x="298" y="577"/>
                    <a:pt x="569" y="306"/>
                    <a:pt x="909" y="306"/>
                  </a:cubicBezTo>
                  <a:lnTo>
                    <a:pt x="9745" y="299"/>
                  </a:lnTo>
                  <a:close/>
                  <a:moveTo>
                    <a:pt x="909" y="1"/>
                  </a:moveTo>
                  <a:cubicBezTo>
                    <a:pt x="409" y="1"/>
                    <a:pt x="0" y="410"/>
                    <a:pt x="0" y="910"/>
                  </a:cubicBezTo>
                  <a:lnTo>
                    <a:pt x="0" y="5439"/>
                  </a:lnTo>
                  <a:cubicBezTo>
                    <a:pt x="0" y="5938"/>
                    <a:pt x="402" y="6341"/>
                    <a:pt x="909" y="6341"/>
                  </a:cubicBezTo>
                  <a:lnTo>
                    <a:pt x="9745" y="6341"/>
                  </a:lnTo>
                  <a:cubicBezTo>
                    <a:pt x="10245" y="6341"/>
                    <a:pt x="10647" y="5938"/>
                    <a:pt x="10647" y="5439"/>
                  </a:cubicBezTo>
                  <a:lnTo>
                    <a:pt x="10647" y="903"/>
                  </a:lnTo>
                  <a:cubicBezTo>
                    <a:pt x="10647" y="410"/>
                    <a:pt x="10238" y="1"/>
                    <a:pt x="9745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0" name="Google Shape;6160;p68"/>
            <p:cNvSpPr/>
            <p:nvPr/>
          </p:nvSpPr>
          <p:spPr>
            <a:xfrm>
              <a:off x="1533610" y="2431096"/>
              <a:ext cx="249326" cy="198830"/>
            </a:xfrm>
            <a:custGeom>
              <a:avLst/>
              <a:gdLst/>
              <a:ahLst/>
              <a:cxnLst/>
              <a:rect l="l" t="t" r="r" b="b"/>
              <a:pathLst>
                <a:path w="9490" h="7568" extrusionOk="0">
                  <a:moveTo>
                    <a:pt x="980" y="0"/>
                  </a:moveTo>
                  <a:cubicBezTo>
                    <a:pt x="438" y="0"/>
                    <a:pt x="1" y="441"/>
                    <a:pt x="8" y="978"/>
                  </a:cubicBezTo>
                  <a:lnTo>
                    <a:pt x="8" y="7568"/>
                  </a:lnTo>
                  <a:lnTo>
                    <a:pt x="9489" y="7568"/>
                  </a:lnTo>
                  <a:lnTo>
                    <a:pt x="9489" y="978"/>
                  </a:lnTo>
                  <a:cubicBezTo>
                    <a:pt x="9489" y="437"/>
                    <a:pt x="9045" y="0"/>
                    <a:pt x="8504" y="0"/>
                  </a:cubicBezTo>
                  <a:lnTo>
                    <a:pt x="993" y="0"/>
                  </a:lnTo>
                  <a:cubicBezTo>
                    <a:pt x="988" y="0"/>
                    <a:pt x="984" y="0"/>
                    <a:pt x="980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1" name="Google Shape;6161;p68"/>
            <p:cNvSpPr/>
            <p:nvPr/>
          </p:nvSpPr>
          <p:spPr>
            <a:xfrm>
              <a:off x="1551660" y="2452771"/>
              <a:ext cx="213228" cy="146364"/>
            </a:xfrm>
            <a:custGeom>
              <a:avLst/>
              <a:gdLst/>
              <a:ahLst/>
              <a:cxnLst/>
              <a:rect l="l" t="t" r="r" b="b"/>
              <a:pathLst>
                <a:path w="8116" h="5571" extrusionOk="0">
                  <a:moveTo>
                    <a:pt x="458" y="1"/>
                  </a:moveTo>
                  <a:cubicBezTo>
                    <a:pt x="208" y="1"/>
                    <a:pt x="0" y="209"/>
                    <a:pt x="0" y="458"/>
                  </a:cubicBezTo>
                  <a:lnTo>
                    <a:pt x="0" y="5119"/>
                  </a:lnTo>
                  <a:cubicBezTo>
                    <a:pt x="0" y="5369"/>
                    <a:pt x="208" y="5570"/>
                    <a:pt x="458" y="5570"/>
                  </a:cubicBezTo>
                  <a:lnTo>
                    <a:pt x="7658" y="5570"/>
                  </a:lnTo>
                  <a:cubicBezTo>
                    <a:pt x="7908" y="5570"/>
                    <a:pt x="8109" y="5369"/>
                    <a:pt x="8109" y="5119"/>
                  </a:cubicBezTo>
                  <a:lnTo>
                    <a:pt x="8109" y="458"/>
                  </a:lnTo>
                  <a:cubicBezTo>
                    <a:pt x="8116" y="209"/>
                    <a:pt x="7908" y="1"/>
                    <a:pt x="7658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2" name="Google Shape;6162;p68"/>
            <p:cNvSpPr/>
            <p:nvPr/>
          </p:nvSpPr>
          <p:spPr>
            <a:xfrm>
              <a:off x="1547824" y="2448935"/>
              <a:ext cx="220899" cy="154193"/>
            </a:xfrm>
            <a:custGeom>
              <a:avLst/>
              <a:gdLst/>
              <a:ahLst/>
              <a:cxnLst/>
              <a:rect l="l" t="t" r="r" b="b"/>
              <a:pathLst>
                <a:path w="8408" h="5869" extrusionOk="0">
                  <a:moveTo>
                    <a:pt x="604" y="1"/>
                  </a:moveTo>
                  <a:cubicBezTo>
                    <a:pt x="271" y="1"/>
                    <a:pt x="1" y="271"/>
                    <a:pt x="1" y="604"/>
                  </a:cubicBezTo>
                  <a:lnTo>
                    <a:pt x="1" y="5259"/>
                  </a:lnTo>
                  <a:cubicBezTo>
                    <a:pt x="1" y="5598"/>
                    <a:pt x="271" y="5869"/>
                    <a:pt x="604" y="5869"/>
                  </a:cubicBezTo>
                  <a:lnTo>
                    <a:pt x="4370" y="5869"/>
                  </a:lnTo>
                  <a:cubicBezTo>
                    <a:pt x="4572" y="5869"/>
                    <a:pt x="4572" y="5571"/>
                    <a:pt x="4370" y="5571"/>
                  </a:cubicBezTo>
                  <a:lnTo>
                    <a:pt x="604" y="5571"/>
                  </a:lnTo>
                  <a:cubicBezTo>
                    <a:pt x="438" y="5571"/>
                    <a:pt x="299" y="5432"/>
                    <a:pt x="299" y="5265"/>
                  </a:cubicBezTo>
                  <a:lnTo>
                    <a:pt x="299" y="604"/>
                  </a:lnTo>
                  <a:cubicBezTo>
                    <a:pt x="299" y="438"/>
                    <a:pt x="438" y="299"/>
                    <a:pt x="604" y="299"/>
                  </a:cubicBezTo>
                  <a:lnTo>
                    <a:pt x="7804" y="299"/>
                  </a:lnTo>
                  <a:cubicBezTo>
                    <a:pt x="7970" y="299"/>
                    <a:pt x="8109" y="438"/>
                    <a:pt x="8109" y="604"/>
                  </a:cubicBezTo>
                  <a:lnTo>
                    <a:pt x="8109" y="5259"/>
                  </a:lnTo>
                  <a:cubicBezTo>
                    <a:pt x="8109" y="5425"/>
                    <a:pt x="7970" y="5564"/>
                    <a:pt x="7804" y="5564"/>
                  </a:cubicBezTo>
                  <a:lnTo>
                    <a:pt x="7193" y="5564"/>
                  </a:lnTo>
                  <a:cubicBezTo>
                    <a:pt x="6992" y="5564"/>
                    <a:pt x="6992" y="5862"/>
                    <a:pt x="7193" y="5862"/>
                  </a:cubicBezTo>
                  <a:lnTo>
                    <a:pt x="7804" y="5862"/>
                  </a:lnTo>
                  <a:cubicBezTo>
                    <a:pt x="8137" y="5862"/>
                    <a:pt x="8407" y="5598"/>
                    <a:pt x="8407" y="5265"/>
                  </a:cubicBezTo>
                  <a:lnTo>
                    <a:pt x="8407" y="604"/>
                  </a:lnTo>
                  <a:cubicBezTo>
                    <a:pt x="8407" y="271"/>
                    <a:pt x="8137" y="1"/>
                    <a:pt x="7804" y="1"/>
                  </a:cubicBezTo>
                  <a:close/>
                </a:path>
              </a:pathLst>
            </a:custGeom>
            <a:solidFill>
              <a:srgbClr val="BCC4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3" name="Google Shape;6163;p68"/>
            <p:cNvSpPr/>
            <p:nvPr/>
          </p:nvSpPr>
          <p:spPr>
            <a:xfrm>
              <a:off x="1533794" y="2610038"/>
              <a:ext cx="249142" cy="23724"/>
            </a:xfrm>
            <a:custGeom>
              <a:avLst/>
              <a:gdLst/>
              <a:ahLst/>
              <a:cxnLst/>
              <a:rect l="l" t="t" r="r" b="b"/>
              <a:pathLst>
                <a:path w="9483" h="903" extrusionOk="0">
                  <a:moveTo>
                    <a:pt x="1" y="0"/>
                  </a:moveTo>
                  <a:lnTo>
                    <a:pt x="1" y="902"/>
                  </a:lnTo>
                  <a:lnTo>
                    <a:pt x="9482" y="902"/>
                  </a:lnTo>
                  <a:lnTo>
                    <a:pt x="9482" y="0"/>
                  </a:lnTo>
                  <a:close/>
                </a:path>
              </a:pathLst>
            </a:custGeom>
            <a:solidFill>
              <a:srgbClr val="BCC4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4" name="Google Shape;6164;p68"/>
            <p:cNvSpPr/>
            <p:nvPr/>
          </p:nvSpPr>
          <p:spPr>
            <a:xfrm>
              <a:off x="1514300" y="2616790"/>
              <a:ext cx="287763" cy="26246"/>
            </a:xfrm>
            <a:custGeom>
              <a:avLst/>
              <a:gdLst/>
              <a:ahLst/>
              <a:cxnLst/>
              <a:rect l="l" t="t" r="r" b="b"/>
              <a:pathLst>
                <a:path w="10953" h="999" extrusionOk="0">
                  <a:moveTo>
                    <a:pt x="250" y="0"/>
                  </a:moveTo>
                  <a:cubicBezTo>
                    <a:pt x="111" y="0"/>
                    <a:pt x="0" y="111"/>
                    <a:pt x="0" y="250"/>
                  </a:cubicBezTo>
                  <a:cubicBezTo>
                    <a:pt x="0" y="666"/>
                    <a:pt x="340" y="999"/>
                    <a:pt x="756" y="999"/>
                  </a:cubicBezTo>
                  <a:lnTo>
                    <a:pt x="10204" y="999"/>
                  </a:lnTo>
                  <a:cubicBezTo>
                    <a:pt x="10620" y="999"/>
                    <a:pt x="10953" y="666"/>
                    <a:pt x="10953" y="250"/>
                  </a:cubicBezTo>
                  <a:cubicBezTo>
                    <a:pt x="10953" y="111"/>
                    <a:pt x="10842" y="0"/>
                    <a:pt x="10710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5" name="Google Shape;6165;p68"/>
            <p:cNvSpPr/>
            <p:nvPr/>
          </p:nvSpPr>
          <p:spPr>
            <a:xfrm>
              <a:off x="1490418" y="2536212"/>
              <a:ext cx="36125" cy="17366"/>
            </a:xfrm>
            <a:custGeom>
              <a:avLst/>
              <a:gdLst/>
              <a:ahLst/>
              <a:cxnLst/>
              <a:rect l="l" t="t" r="r" b="b"/>
              <a:pathLst>
                <a:path w="1375" h="661" extrusionOk="0">
                  <a:moveTo>
                    <a:pt x="1354" y="1"/>
                  </a:moveTo>
                  <a:cubicBezTo>
                    <a:pt x="1347" y="1"/>
                    <a:pt x="1341" y="1"/>
                    <a:pt x="1334" y="1"/>
                  </a:cubicBezTo>
                  <a:lnTo>
                    <a:pt x="1374" y="1"/>
                  </a:lnTo>
                  <a:cubicBezTo>
                    <a:pt x="1367" y="1"/>
                    <a:pt x="1361" y="1"/>
                    <a:pt x="1354" y="1"/>
                  </a:cubicBezTo>
                  <a:close/>
                  <a:moveTo>
                    <a:pt x="432" y="1"/>
                  </a:moveTo>
                  <a:cubicBezTo>
                    <a:pt x="0" y="1"/>
                    <a:pt x="0" y="661"/>
                    <a:pt x="432" y="661"/>
                  </a:cubicBezTo>
                  <a:cubicBezTo>
                    <a:pt x="438" y="661"/>
                    <a:pt x="445" y="661"/>
                    <a:pt x="452" y="660"/>
                  </a:cubicBezTo>
                  <a:lnTo>
                    <a:pt x="1334" y="660"/>
                  </a:lnTo>
                  <a:cubicBezTo>
                    <a:pt x="923" y="641"/>
                    <a:pt x="923" y="21"/>
                    <a:pt x="1334" y="1"/>
                  </a:cubicBezTo>
                  <a:lnTo>
                    <a:pt x="452" y="1"/>
                  </a:lnTo>
                  <a:cubicBezTo>
                    <a:pt x="445" y="1"/>
                    <a:pt x="438" y="1"/>
                    <a:pt x="432" y="1"/>
                  </a:cubicBezTo>
                  <a:close/>
                  <a:moveTo>
                    <a:pt x="1334" y="660"/>
                  </a:moveTo>
                  <a:lnTo>
                    <a:pt x="1334" y="660"/>
                  </a:lnTo>
                  <a:cubicBezTo>
                    <a:pt x="1341" y="661"/>
                    <a:pt x="1347" y="661"/>
                    <a:pt x="1354" y="661"/>
                  </a:cubicBezTo>
                  <a:cubicBezTo>
                    <a:pt x="1361" y="661"/>
                    <a:pt x="1367" y="661"/>
                    <a:pt x="1374" y="660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6" name="Google Shape;6166;p68"/>
            <p:cNvSpPr/>
            <p:nvPr/>
          </p:nvSpPr>
          <p:spPr>
            <a:xfrm>
              <a:off x="1414990" y="2289671"/>
              <a:ext cx="35547" cy="214515"/>
            </a:xfrm>
            <a:custGeom>
              <a:avLst/>
              <a:gdLst/>
              <a:ahLst/>
              <a:cxnLst/>
              <a:rect l="l" t="t" r="r" b="b"/>
              <a:pathLst>
                <a:path w="1353" h="8165" extrusionOk="0">
                  <a:moveTo>
                    <a:pt x="923" y="1"/>
                  </a:moveTo>
                  <a:cubicBezTo>
                    <a:pt x="416" y="1"/>
                    <a:pt x="0" y="417"/>
                    <a:pt x="0" y="930"/>
                  </a:cubicBezTo>
                  <a:lnTo>
                    <a:pt x="0" y="7242"/>
                  </a:lnTo>
                  <a:cubicBezTo>
                    <a:pt x="0" y="7755"/>
                    <a:pt x="416" y="8165"/>
                    <a:pt x="923" y="8165"/>
                  </a:cubicBezTo>
                  <a:lnTo>
                    <a:pt x="1353" y="8165"/>
                  </a:lnTo>
                  <a:cubicBezTo>
                    <a:pt x="839" y="8165"/>
                    <a:pt x="430" y="7755"/>
                    <a:pt x="430" y="7242"/>
                  </a:cubicBezTo>
                  <a:lnTo>
                    <a:pt x="430" y="930"/>
                  </a:lnTo>
                  <a:cubicBezTo>
                    <a:pt x="430" y="424"/>
                    <a:pt x="833" y="8"/>
                    <a:pt x="1346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7" name="Google Shape;6167;p68"/>
            <p:cNvSpPr/>
            <p:nvPr/>
          </p:nvSpPr>
          <p:spPr>
            <a:xfrm>
              <a:off x="1533794" y="2431096"/>
              <a:ext cx="35021" cy="198830"/>
            </a:xfrm>
            <a:custGeom>
              <a:avLst/>
              <a:gdLst/>
              <a:ahLst/>
              <a:cxnLst/>
              <a:rect l="l" t="t" r="r" b="b"/>
              <a:pathLst>
                <a:path w="1333" h="7568" extrusionOk="0">
                  <a:moveTo>
                    <a:pt x="973" y="0"/>
                  </a:moveTo>
                  <a:cubicBezTo>
                    <a:pt x="431" y="0"/>
                    <a:pt x="1" y="441"/>
                    <a:pt x="1" y="978"/>
                  </a:cubicBezTo>
                  <a:lnTo>
                    <a:pt x="1" y="7568"/>
                  </a:lnTo>
                  <a:lnTo>
                    <a:pt x="347" y="7568"/>
                  </a:lnTo>
                  <a:lnTo>
                    <a:pt x="347" y="978"/>
                  </a:lnTo>
                  <a:cubicBezTo>
                    <a:pt x="347" y="437"/>
                    <a:pt x="784" y="0"/>
                    <a:pt x="1332" y="0"/>
                  </a:cubicBezTo>
                  <a:lnTo>
                    <a:pt x="986" y="0"/>
                  </a:lnTo>
                  <a:cubicBezTo>
                    <a:pt x="981" y="0"/>
                    <a:pt x="977" y="0"/>
                    <a:pt x="973" y="0"/>
                  </a:cubicBezTo>
                  <a:close/>
                </a:path>
              </a:pathLst>
            </a:custGeom>
            <a:solidFill>
              <a:srgbClr val="BCC4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8" name="Google Shape;6168;p68"/>
            <p:cNvSpPr/>
            <p:nvPr/>
          </p:nvSpPr>
          <p:spPr>
            <a:xfrm>
              <a:off x="1514484" y="2616790"/>
              <a:ext cx="52492" cy="26246"/>
            </a:xfrm>
            <a:custGeom>
              <a:avLst/>
              <a:gdLst/>
              <a:ahLst/>
              <a:cxnLst/>
              <a:rect l="l" t="t" r="r" b="b"/>
              <a:pathLst>
                <a:path w="1998" h="999" extrusionOk="0">
                  <a:moveTo>
                    <a:pt x="243" y="0"/>
                  </a:moveTo>
                  <a:cubicBezTo>
                    <a:pt x="111" y="0"/>
                    <a:pt x="0" y="111"/>
                    <a:pt x="0" y="243"/>
                  </a:cubicBezTo>
                  <a:cubicBezTo>
                    <a:pt x="0" y="655"/>
                    <a:pt x="327" y="992"/>
                    <a:pt x="737" y="992"/>
                  </a:cubicBezTo>
                  <a:cubicBezTo>
                    <a:pt x="741" y="992"/>
                    <a:pt x="745" y="992"/>
                    <a:pt x="749" y="992"/>
                  </a:cubicBezTo>
                  <a:lnTo>
                    <a:pt x="1895" y="992"/>
                  </a:lnTo>
                  <a:cubicBezTo>
                    <a:pt x="1527" y="942"/>
                    <a:pt x="1242" y="631"/>
                    <a:pt x="1242" y="250"/>
                  </a:cubicBezTo>
                  <a:cubicBezTo>
                    <a:pt x="1242" y="111"/>
                    <a:pt x="1353" y="0"/>
                    <a:pt x="1492" y="0"/>
                  </a:cubicBezTo>
                  <a:close/>
                  <a:moveTo>
                    <a:pt x="1895" y="992"/>
                  </a:moveTo>
                  <a:cubicBezTo>
                    <a:pt x="1928" y="997"/>
                    <a:pt x="1963" y="999"/>
                    <a:pt x="1998" y="999"/>
                  </a:cubicBezTo>
                  <a:lnTo>
                    <a:pt x="1998" y="992"/>
                  </a:lnTo>
                  <a:close/>
                </a:path>
              </a:pathLst>
            </a:custGeom>
            <a:solidFill>
              <a:srgbClr val="BCC4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9" name="Google Shape;6169;p68"/>
            <p:cNvSpPr/>
            <p:nvPr/>
          </p:nvSpPr>
          <p:spPr>
            <a:xfrm>
              <a:off x="1663003" y="2569762"/>
              <a:ext cx="74194" cy="105721"/>
            </a:xfrm>
            <a:custGeom>
              <a:avLst/>
              <a:gdLst/>
              <a:ahLst/>
              <a:cxnLst/>
              <a:rect l="l" t="t" r="r" b="b"/>
              <a:pathLst>
                <a:path w="2824" h="4024" extrusionOk="0">
                  <a:moveTo>
                    <a:pt x="444" y="1"/>
                  </a:moveTo>
                  <a:cubicBezTo>
                    <a:pt x="195" y="1"/>
                    <a:pt x="0" y="195"/>
                    <a:pt x="0" y="445"/>
                  </a:cubicBezTo>
                  <a:lnTo>
                    <a:pt x="0" y="3580"/>
                  </a:lnTo>
                  <a:cubicBezTo>
                    <a:pt x="0" y="3829"/>
                    <a:pt x="195" y="4024"/>
                    <a:pt x="444" y="4024"/>
                  </a:cubicBezTo>
                  <a:lnTo>
                    <a:pt x="2379" y="4024"/>
                  </a:lnTo>
                  <a:cubicBezTo>
                    <a:pt x="2622" y="4024"/>
                    <a:pt x="2823" y="3829"/>
                    <a:pt x="2823" y="3580"/>
                  </a:cubicBezTo>
                  <a:lnTo>
                    <a:pt x="2823" y="445"/>
                  </a:lnTo>
                  <a:cubicBezTo>
                    <a:pt x="2823" y="195"/>
                    <a:pt x="2622" y="1"/>
                    <a:pt x="2379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0" name="Google Shape;6170;p68"/>
            <p:cNvSpPr/>
            <p:nvPr/>
          </p:nvSpPr>
          <p:spPr>
            <a:xfrm>
              <a:off x="1662635" y="2569946"/>
              <a:ext cx="16604" cy="105721"/>
            </a:xfrm>
            <a:custGeom>
              <a:avLst/>
              <a:gdLst/>
              <a:ahLst/>
              <a:cxnLst/>
              <a:rect l="l" t="t" r="r" b="b"/>
              <a:pathLst>
                <a:path w="632" h="4024" extrusionOk="0">
                  <a:moveTo>
                    <a:pt x="444" y="1"/>
                  </a:moveTo>
                  <a:cubicBezTo>
                    <a:pt x="202" y="1"/>
                    <a:pt x="0" y="195"/>
                    <a:pt x="0" y="444"/>
                  </a:cubicBezTo>
                  <a:lnTo>
                    <a:pt x="0" y="3580"/>
                  </a:lnTo>
                  <a:cubicBezTo>
                    <a:pt x="0" y="3822"/>
                    <a:pt x="202" y="4024"/>
                    <a:pt x="444" y="4024"/>
                  </a:cubicBezTo>
                  <a:lnTo>
                    <a:pt x="632" y="4024"/>
                  </a:lnTo>
                  <a:cubicBezTo>
                    <a:pt x="389" y="4024"/>
                    <a:pt x="188" y="3822"/>
                    <a:pt x="188" y="3580"/>
                  </a:cubicBezTo>
                  <a:lnTo>
                    <a:pt x="188" y="444"/>
                  </a:lnTo>
                  <a:cubicBezTo>
                    <a:pt x="188" y="195"/>
                    <a:pt x="389" y="1"/>
                    <a:pt x="632" y="1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1" name="Google Shape;6171;p68"/>
            <p:cNvSpPr/>
            <p:nvPr/>
          </p:nvSpPr>
          <p:spPr>
            <a:xfrm>
              <a:off x="1662819" y="2582163"/>
              <a:ext cx="74377" cy="80919"/>
            </a:xfrm>
            <a:custGeom>
              <a:avLst/>
              <a:gdLst/>
              <a:ahLst/>
              <a:cxnLst/>
              <a:rect l="l" t="t" r="r" b="b"/>
              <a:pathLst>
                <a:path w="2831" h="3080" extrusionOk="0">
                  <a:moveTo>
                    <a:pt x="396" y="0"/>
                  </a:moveTo>
                  <a:cubicBezTo>
                    <a:pt x="181" y="0"/>
                    <a:pt x="0" y="174"/>
                    <a:pt x="0" y="389"/>
                  </a:cubicBezTo>
                  <a:lnTo>
                    <a:pt x="0" y="2691"/>
                  </a:lnTo>
                  <a:cubicBezTo>
                    <a:pt x="0" y="2907"/>
                    <a:pt x="181" y="3080"/>
                    <a:pt x="396" y="3080"/>
                  </a:cubicBezTo>
                  <a:lnTo>
                    <a:pt x="2442" y="3080"/>
                  </a:lnTo>
                  <a:cubicBezTo>
                    <a:pt x="2657" y="3080"/>
                    <a:pt x="2830" y="2907"/>
                    <a:pt x="2830" y="2691"/>
                  </a:cubicBezTo>
                  <a:lnTo>
                    <a:pt x="2830" y="389"/>
                  </a:lnTo>
                  <a:cubicBezTo>
                    <a:pt x="2830" y="174"/>
                    <a:pt x="2657" y="0"/>
                    <a:pt x="2442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2" name="Google Shape;6172;p68"/>
            <p:cNvSpPr/>
            <p:nvPr/>
          </p:nvSpPr>
          <p:spPr>
            <a:xfrm>
              <a:off x="1662635" y="2583975"/>
              <a:ext cx="4939" cy="77478"/>
            </a:xfrm>
            <a:custGeom>
              <a:avLst/>
              <a:gdLst/>
              <a:ahLst/>
              <a:cxnLst/>
              <a:rect l="l" t="t" r="r" b="b"/>
              <a:pathLst>
                <a:path w="188" h="2949" extrusionOk="0">
                  <a:moveTo>
                    <a:pt x="188" y="1"/>
                  </a:moveTo>
                  <a:cubicBezTo>
                    <a:pt x="77" y="49"/>
                    <a:pt x="7" y="153"/>
                    <a:pt x="0" y="271"/>
                  </a:cubicBezTo>
                  <a:lnTo>
                    <a:pt x="0" y="2671"/>
                  </a:lnTo>
                  <a:cubicBezTo>
                    <a:pt x="7" y="2789"/>
                    <a:pt x="77" y="2893"/>
                    <a:pt x="188" y="2948"/>
                  </a:cubicBezTo>
                  <a:lnTo>
                    <a:pt x="188" y="1"/>
                  </a:ln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73" name="Google Shape;6173;p68"/>
          <p:cNvGrpSpPr/>
          <p:nvPr/>
        </p:nvGrpSpPr>
        <p:grpSpPr>
          <a:xfrm>
            <a:off x="1989911" y="2306065"/>
            <a:ext cx="387099" cy="353207"/>
            <a:chOff x="1989911" y="2306065"/>
            <a:chExt cx="387099" cy="353207"/>
          </a:xfrm>
        </p:grpSpPr>
        <p:sp>
          <p:nvSpPr>
            <p:cNvPr id="6174" name="Google Shape;6174;p68"/>
            <p:cNvSpPr/>
            <p:nvPr/>
          </p:nvSpPr>
          <p:spPr>
            <a:xfrm>
              <a:off x="2110003" y="2555181"/>
              <a:ext cx="146916" cy="88775"/>
            </a:xfrm>
            <a:custGeom>
              <a:avLst/>
              <a:gdLst/>
              <a:ahLst/>
              <a:cxnLst/>
              <a:rect l="l" t="t" r="r" b="b"/>
              <a:pathLst>
                <a:path w="5592" h="3379" extrusionOk="0">
                  <a:moveTo>
                    <a:pt x="2796" y="1"/>
                  </a:moveTo>
                  <a:lnTo>
                    <a:pt x="576" y="986"/>
                  </a:lnTo>
                  <a:lnTo>
                    <a:pt x="1" y="2879"/>
                  </a:lnTo>
                  <a:lnTo>
                    <a:pt x="1298" y="3108"/>
                  </a:lnTo>
                  <a:lnTo>
                    <a:pt x="2865" y="3379"/>
                  </a:lnTo>
                  <a:lnTo>
                    <a:pt x="5591" y="2879"/>
                  </a:lnTo>
                  <a:lnTo>
                    <a:pt x="5238" y="1714"/>
                  </a:lnTo>
                  <a:lnTo>
                    <a:pt x="5016" y="986"/>
                  </a:lnTo>
                  <a:lnTo>
                    <a:pt x="2796" y="1"/>
                  </a:ln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5" name="Google Shape;6175;p68"/>
            <p:cNvSpPr/>
            <p:nvPr/>
          </p:nvSpPr>
          <p:spPr>
            <a:xfrm>
              <a:off x="2110003" y="2555181"/>
              <a:ext cx="137615" cy="81681"/>
            </a:xfrm>
            <a:custGeom>
              <a:avLst/>
              <a:gdLst/>
              <a:ahLst/>
              <a:cxnLst/>
              <a:rect l="l" t="t" r="r" b="b"/>
              <a:pathLst>
                <a:path w="5238" h="3109" extrusionOk="0">
                  <a:moveTo>
                    <a:pt x="2796" y="1"/>
                  </a:moveTo>
                  <a:lnTo>
                    <a:pt x="583" y="986"/>
                  </a:lnTo>
                  <a:lnTo>
                    <a:pt x="1" y="2879"/>
                  </a:lnTo>
                  <a:lnTo>
                    <a:pt x="1298" y="3108"/>
                  </a:lnTo>
                  <a:lnTo>
                    <a:pt x="1561" y="1714"/>
                  </a:lnTo>
                  <a:lnTo>
                    <a:pt x="5238" y="1714"/>
                  </a:lnTo>
                  <a:lnTo>
                    <a:pt x="5016" y="986"/>
                  </a:lnTo>
                  <a:lnTo>
                    <a:pt x="2796" y="1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6" name="Google Shape;6176;p68"/>
            <p:cNvSpPr/>
            <p:nvPr/>
          </p:nvSpPr>
          <p:spPr>
            <a:xfrm>
              <a:off x="1989911" y="2306065"/>
              <a:ext cx="387099" cy="275021"/>
            </a:xfrm>
            <a:custGeom>
              <a:avLst/>
              <a:gdLst/>
              <a:ahLst/>
              <a:cxnLst/>
              <a:rect l="l" t="t" r="r" b="b"/>
              <a:pathLst>
                <a:path w="14734" h="10468" extrusionOk="0">
                  <a:moveTo>
                    <a:pt x="1215" y="1"/>
                  </a:moveTo>
                  <a:cubicBezTo>
                    <a:pt x="542" y="1"/>
                    <a:pt x="1" y="549"/>
                    <a:pt x="1" y="1222"/>
                  </a:cubicBezTo>
                  <a:lnTo>
                    <a:pt x="1" y="9247"/>
                  </a:lnTo>
                  <a:cubicBezTo>
                    <a:pt x="1" y="9920"/>
                    <a:pt x="542" y="10468"/>
                    <a:pt x="1215" y="10468"/>
                  </a:cubicBezTo>
                  <a:lnTo>
                    <a:pt x="13513" y="10468"/>
                  </a:lnTo>
                  <a:cubicBezTo>
                    <a:pt x="14185" y="10468"/>
                    <a:pt x="14733" y="9920"/>
                    <a:pt x="14733" y="9247"/>
                  </a:cubicBezTo>
                  <a:lnTo>
                    <a:pt x="14733" y="1222"/>
                  </a:lnTo>
                  <a:cubicBezTo>
                    <a:pt x="14733" y="549"/>
                    <a:pt x="14185" y="1"/>
                    <a:pt x="13513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7" name="Google Shape;6177;p68"/>
            <p:cNvSpPr/>
            <p:nvPr/>
          </p:nvSpPr>
          <p:spPr>
            <a:xfrm>
              <a:off x="2021438" y="2337723"/>
              <a:ext cx="324045" cy="193628"/>
            </a:xfrm>
            <a:custGeom>
              <a:avLst/>
              <a:gdLst/>
              <a:ahLst/>
              <a:cxnLst/>
              <a:rect l="l" t="t" r="r" b="b"/>
              <a:pathLst>
                <a:path w="12334" h="7370" extrusionOk="0">
                  <a:moveTo>
                    <a:pt x="12320" y="1"/>
                  </a:moveTo>
                  <a:cubicBezTo>
                    <a:pt x="12318" y="1"/>
                    <a:pt x="12315" y="2"/>
                    <a:pt x="12313" y="3"/>
                  </a:cubicBezTo>
                  <a:lnTo>
                    <a:pt x="15" y="3"/>
                  </a:lnTo>
                  <a:cubicBezTo>
                    <a:pt x="8" y="3"/>
                    <a:pt x="1" y="10"/>
                    <a:pt x="1" y="17"/>
                  </a:cubicBezTo>
                  <a:lnTo>
                    <a:pt x="1" y="7369"/>
                  </a:lnTo>
                  <a:lnTo>
                    <a:pt x="12333" y="7369"/>
                  </a:lnTo>
                  <a:lnTo>
                    <a:pt x="12333" y="17"/>
                  </a:lnTo>
                  <a:cubicBezTo>
                    <a:pt x="12333" y="11"/>
                    <a:pt x="12329" y="1"/>
                    <a:pt x="12320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8" name="Google Shape;6178;p68"/>
            <p:cNvSpPr/>
            <p:nvPr/>
          </p:nvSpPr>
          <p:spPr>
            <a:xfrm>
              <a:off x="2327224" y="2337776"/>
              <a:ext cx="18259" cy="193576"/>
            </a:xfrm>
            <a:custGeom>
              <a:avLst/>
              <a:gdLst/>
              <a:ahLst/>
              <a:cxnLst/>
              <a:rect l="l" t="t" r="r" b="b"/>
              <a:pathLst>
                <a:path w="695" h="7368" extrusionOk="0">
                  <a:moveTo>
                    <a:pt x="1" y="1"/>
                  </a:moveTo>
                  <a:cubicBezTo>
                    <a:pt x="1" y="8"/>
                    <a:pt x="1" y="8"/>
                    <a:pt x="1" y="15"/>
                  </a:cubicBezTo>
                  <a:lnTo>
                    <a:pt x="1" y="7367"/>
                  </a:lnTo>
                  <a:lnTo>
                    <a:pt x="694" y="7367"/>
                  </a:lnTo>
                  <a:lnTo>
                    <a:pt x="694" y="15"/>
                  </a:lnTo>
                  <a:cubicBezTo>
                    <a:pt x="694" y="8"/>
                    <a:pt x="694" y="8"/>
                    <a:pt x="694" y="1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9" name="Google Shape;6179;p68"/>
            <p:cNvSpPr/>
            <p:nvPr/>
          </p:nvSpPr>
          <p:spPr>
            <a:xfrm>
              <a:off x="2069543" y="2630819"/>
              <a:ext cx="227651" cy="28453"/>
            </a:xfrm>
            <a:custGeom>
              <a:avLst/>
              <a:gdLst/>
              <a:ahLst/>
              <a:cxnLst/>
              <a:rect l="l" t="t" r="r" b="b"/>
              <a:pathLst>
                <a:path w="8665" h="1083" extrusionOk="0">
                  <a:moveTo>
                    <a:pt x="542" y="0"/>
                  </a:moveTo>
                  <a:cubicBezTo>
                    <a:pt x="244" y="0"/>
                    <a:pt x="1" y="243"/>
                    <a:pt x="1" y="541"/>
                  </a:cubicBezTo>
                  <a:cubicBezTo>
                    <a:pt x="1" y="839"/>
                    <a:pt x="244" y="1082"/>
                    <a:pt x="542" y="1082"/>
                  </a:cubicBezTo>
                  <a:lnTo>
                    <a:pt x="8123" y="1082"/>
                  </a:lnTo>
                  <a:cubicBezTo>
                    <a:pt x="8421" y="1082"/>
                    <a:pt x="8664" y="839"/>
                    <a:pt x="8664" y="541"/>
                  </a:cubicBezTo>
                  <a:cubicBezTo>
                    <a:pt x="8664" y="243"/>
                    <a:pt x="8421" y="0"/>
                    <a:pt x="8123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0" name="Google Shape;6180;p68"/>
            <p:cNvSpPr/>
            <p:nvPr/>
          </p:nvSpPr>
          <p:spPr>
            <a:xfrm>
              <a:off x="2175237" y="2549191"/>
              <a:ext cx="14975" cy="11849"/>
            </a:xfrm>
            <a:custGeom>
              <a:avLst/>
              <a:gdLst/>
              <a:ahLst/>
              <a:cxnLst/>
              <a:rect l="l" t="t" r="r" b="b"/>
              <a:pathLst>
                <a:path w="570" h="451" extrusionOk="0">
                  <a:moveTo>
                    <a:pt x="312" y="0"/>
                  </a:moveTo>
                  <a:cubicBezTo>
                    <a:pt x="266" y="0"/>
                    <a:pt x="218" y="15"/>
                    <a:pt x="174" y="48"/>
                  </a:cubicBezTo>
                  <a:cubicBezTo>
                    <a:pt x="1" y="180"/>
                    <a:pt x="91" y="451"/>
                    <a:pt x="313" y="451"/>
                  </a:cubicBezTo>
                  <a:cubicBezTo>
                    <a:pt x="410" y="451"/>
                    <a:pt x="500" y="381"/>
                    <a:pt x="528" y="284"/>
                  </a:cubicBezTo>
                  <a:cubicBezTo>
                    <a:pt x="570" y="129"/>
                    <a:pt x="448" y="0"/>
                    <a:pt x="312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81" name="Google Shape;6181;p68"/>
          <p:cNvGrpSpPr/>
          <p:nvPr/>
        </p:nvGrpSpPr>
        <p:grpSpPr>
          <a:xfrm>
            <a:off x="2593102" y="2288778"/>
            <a:ext cx="204663" cy="363007"/>
            <a:chOff x="2593102" y="2288778"/>
            <a:chExt cx="204663" cy="363007"/>
          </a:xfrm>
        </p:grpSpPr>
        <p:sp>
          <p:nvSpPr>
            <p:cNvPr id="6182" name="Google Shape;6182;p68"/>
            <p:cNvSpPr/>
            <p:nvPr/>
          </p:nvSpPr>
          <p:spPr>
            <a:xfrm>
              <a:off x="2753837" y="2310636"/>
              <a:ext cx="43928" cy="297431"/>
            </a:xfrm>
            <a:custGeom>
              <a:avLst/>
              <a:gdLst/>
              <a:ahLst/>
              <a:cxnLst/>
              <a:rect l="l" t="t" r="r" b="b"/>
              <a:pathLst>
                <a:path w="1672" h="11321" extrusionOk="0">
                  <a:moveTo>
                    <a:pt x="0" y="0"/>
                  </a:moveTo>
                  <a:lnTo>
                    <a:pt x="0" y="11320"/>
                  </a:lnTo>
                  <a:lnTo>
                    <a:pt x="1672" y="10481"/>
                  </a:lnTo>
                  <a:lnTo>
                    <a:pt x="1672" y="8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16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3" name="Google Shape;6183;p68"/>
            <p:cNvSpPr/>
            <p:nvPr/>
          </p:nvSpPr>
          <p:spPr>
            <a:xfrm>
              <a:off x="2593102" y="2310636"/>
              <a:ext cx="182620" cy="297431"/>
            </a:xfrm>
            <a:custGeom>
              <a:avLst/>
              <a:gdLst/>
              <a:ahLst/>
              <a:cxnLst/>
              <a:rect l="l" t="t" r="r" b="b"/>
              <a:pathLst>
                <a:path w="6951" h="11321" extrusionOk="0">
                  <a:moveTo>
                    <a:pt x="6951" y="0"/>
                  </a:moveTo>
                  <a:lnTo>
                    <a:pt x="1" y="833"/>
                  </a:lnTo>
                  <a:lnTo>
                    <a:pt x="1" y="10481"/>
                  </a:lnTo>
                  <a:lnTo>
                    <a:pt x="6951" y="11320"/>
                  </a:lnTo>
                  <a:lnTo>
                    <a:pt x="6951" y="0"/>
                  </a:lnTo>
                  <a:close/>
                </a:path>
              </a:pathLst>
            </a:custGeom>
            <a:solidFill>
              <a:srgbClr val="BF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4" name="Google Shape;6184;p68"/>
            <p:cNvSpPr/>
            <p:nvPr/>
          </p:nvSpPr>
          <p:spPr>
            <a:xfrm>
              <a:off x="2753837" y="2585972"/>
              <a:ext cx="43928" cy="65813"/>
            </a:xfrm>
            <a:custGeom>
              <a:avLst/>
              <a:gdLst/>
              <a:ahLst/>
              <a:cxnLst/>
              <a:rect l="l" t="t" r="r" b="b"/>
              <a:pathLst>
                <a:path w="1672" h="2505" extrusionOk="0">
                  <a:moveTo>
                    <a:pt x="833" y="1"/>
                  </a:moveTo>
                  <a:lnTo>
                    <a:pt x="0" y="2505"/>
                  </a:lnTo>
                  <a:lnTo>
                    <a:pt x="833" y="2505"/>
                  </a:lnTo>
                  <a:cubicBezTo>
                    <a:pt x="1297" y="2505"/>
                    <a:pt x="1665" y="2130"/>
                    <a:pt x="1672" y="1673"/>
                  </a:cubicBezTo>
                  <a:lnTo>
                    <a:pt x="1672" y="1"/>
                  </a:lnTo>
                  <a:close/>
                </a:path>
              </a:pathLst>
            </a:custGeom>
            <a:solidFill>
              <a:srgbClr val="6F7F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5" name="Google Shape;6185;p68"/>
            <p:cNvSpPr/>
            <p:nvPr/>
          </p:nvSpPr>
          <p:spPr>
            <a:xfrm>
              <a:off x="2753837" y="2288778"/>
              <a:ext cx="43928" cy="43744"/>
            </a:xfrm>
            <a:custGeom>
              <a:avLst/>
              <a:gdLst/>
              <a:ahLst/>
              <a:cxnLst/>
              <a:rect l="l" t="t" r="r" b="b"/>
              <a:pathLst>
                <a:path w="1672" h="1665" extrusionOk="0">
                  <a:moveTo>
                    <a:pt x="0" y="0"/>
                  </a:moveTo>
                  <a:lnTo>
                    <a:pt x="833" y="1665"/>
                  </a:lnTo>
                  <a:lnTo>
                    <a:pt x="1672" y="1665"/>
                  </a:lnTo>
                  <a:lnTo>
                    <a:pt x="1672" y="832"/>
                  </a:lnTo>
                  <a:cubicBezTo>
                    <a:pt x="1665" y="375"/>
                    <a:pt x="1297" y="0"/>
                    <a:pt x="833" y="0"/>
                  </a:cubicBezTo>
                  <a:close/>
                </a:path>
              </a:pathLst>
            </a:custGeom>
            <a:solidFill>
              <a:srgbClr val="6F7F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6" name="Google Shape;6186;p68"/>
            <p:cNvSpPr/>
            <p:nvPr/>
          </p:nvSpPr>
          <p:spPr>
            <a:xfrm>
              <a:off x="2593102" y="2585972"/>
              <a:ext cx="182620" cy="65813"/>
            </a:xfrm>
            <a:custGeom>
              <a:avLst/>
              <a:gdLst/>
              <a:ahLst/>
              <a:cxnLst/>
              <a:rect l="l" t="t" r="r" b="b"/>
              <a:pathLst>
                <a:path w="6951" h="2505" extrusionOk="0">
                  <a:moveTo>
                    <a:pt x="1" y="1"/>
                  </a:moveTo>
                  <a:lnTo>
                    <a:pt x="1" y="1673"/>
                  </a:lnTo>
                  <a:cubicBezTo>
                    <a:pt x="8" y="2130"/>
                    <a:pt x="375" y="2505"/>
                    <a:pt x="840" y="2505"/>
                  </a:cubicBezTo>
                  <a:lnTo>
                    <a:pt x="6118" y="2505"/>
                  </a:lnTo>
                  <a:cubicBezTo>
                    <a:pt x="6576" y="2505"/>
                    <a:pt x="6951" y="2130"/>
                    <a:pt x="6951" y="1673"/>
                  </a:cubicBezTo>
                  <a:lnTo>
                    <a:pt x="6951" y="1"/>
                  </a:lnTo>
                  <a:close/>
                </a:path>
              </a:pathLst>
            </a:custGeom>
            <a:solidFill>
              <a:srgbClr val="A1B5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7" name="Google Shape;6187;p68"/>
            <p:cNvSpPr/>
            <p:nvPr/>
          </p:nvSpPr>
          <p:spPr>
            <a:xfrm>
              <a:off x="2593102" y="2288778"/>
              <a:ext cx="182620" cy="43744"/>
            </a:xfrm>
            <a:custGeom>
              <a:avLst/>
              <a:gdLst/>
              <a:ahLst/>
              <a:cxnLst/>
              <a:rect l="l" t="t" r="r" b="b"/>
              <a:pathLst>
                <a:path w="6951" h="1665" extrusionOk="0">
                  <a:moveTo>
                    <a:pt x="840" y="0"/>
                  </a:moveTo>
                  <a:cubicBezTo>
                    <a:pt x="375" y="0"/>
                    <a:pt x="8" y="375"/>
                    <a:pt x="1" y="832"/>
                  </a:cubicBezTo>
                  <a:lnTo>
                    <a:pt x="1" y="1665"/>
                  </a:lnTo>
                  <a:lnTo>
                    <a:pt x="6951" y="1665"/>
                  </a:lnTo>
                  <a:lnTo>
                    <a:pt x="6951" y="832"/>
                  </a:lnTo>
                  <a:cubicBezTo>
                    <a:pt x="6951" y="375"/>
                    <a:pt x="6576" y="0"/>
                    <a:pt x="6118" y="0"/>
                  </a:cubicBezTo>
                  <a:close/>
                </a:path>
              </a:pathLst>
            </a:custGeom>
            <a:solidFill>
              <a:srgbClr val="A1B5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8" name="Google Shape;6188;p68"/>
            <p:cNvSpPr/>
            <p:nvPr/>
          </p:nvSpPr>
          <p:spPr>
            <a:xfrm>
              <a:off x="2688050" y="2305172"/>
              <a:ext cx="36650" cy="10956"/>
            </a:xfrm>
            <a:custGeom>
              <a:avLst/>
              <a:gdLst/>
              <a:ahLst/>
              <a:cxnLst/>
              <a:rect l="l" t="t" r="r" b="b"/>
              <a:pathLst>
                <a:path w="1395" h="417" extrusionOk="0">
                  <a:moveTo>
                    <a:pt x="285" y="0"/>
                  </a:moveTo>
                  <a:cubicBezTo>
                    <a:pt x="0" y="0"/>
                    <a:pt x="0" y="416"/>
                    <a:pt x="285" y="416"/>
                  </a:cubicBezTo>
                  <a:lnTo>
                    <a:pt x="1117" y="416"/>
                  </a:lnTo>
                  <a:cubicBezTo>
                    <a:pt x="1395" y="416"/>
                    <a:pt x="1395" y="0"/>
                    <a:pt x="1117" y="0"/>
                  </a:cubicBezTo>
                  <a:close/>
                </a:path>
              </a:pathLst>
            </a:custGeom>
            <a:solidFill>
              <a:srgbClr val="6363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9" name="Google Shape;6189;p68"/>
            <p:cNvSpPr/>
            <p:nvPr/>
          </p:nvSpPr>
          <p:spPr>
            <a:xfrm>
              <a:off x="2684399" y="2607857"/>
              <a:ext cx="22069" cy="22069"/>
            </a:xfrm>
            <a:custGeom>
              <a:avLst/>
              <a:gdLst/>
              <a:ahLst/>
              <a:cxnLst/>
              <a:rect l="l" t="t" r="r" b="b"/>
              <a:pathLst>
                <a:path w="840" h="840" extrusionOk="0">
                  <a:moveTo>
                    <a:pt x="424" y="0"/>
                  </a:moveTo>
                  <a:cubicBezTo>
                    <a:pt x="188" y="0"/>
                    <a:pt x="1" y="188"/>
                    <a:pt x="1" y="423"/>
                  </a:cubicBezTo>
                  <a:cubicBezTo>
                    <a:pt x="1" y="652"/>
                    <a:pt x="188" y="840"/>
                    <a:pt x="424" y="840"/>
                  </a:cubicBezTo>
                  <a:cubicBezTo>
                    <a:pt x="653" y="840"/>
                    <a:pt x="840" y="652"/>
                    <a:pt x="840" y="423"/>
                  </a:cubicBezTo>
                  <a:cubicBezTo>
                    <a:pt x="840" y="188"/>
                    <a:pt x="653" y="0"/>
                    <a:pt x="4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0" name="Google Shape;6190;p68"/>
            <p:cNvSpPr/>
            <p:nvPr/>
          </p:nvSpPr>
          <p:spPr>
            <a:xfrm>
              <a:off x="2668004" y="2305172"/>
              <a:ext cx="10956" cy="10956"/>
            </a:xfrm>
            <a:custGeom>
              <a:avLst/>
              <a:gdLst/>
              <a:ahLst/>
              <a:cxnLst/>
              <a:rect l="l" t="t" r="r" b="b"/>
              <a:pathLst>
                <a:path w="417" h="417" extrusionOk="0">
                  <a:moveTo>
                    <a:pt x="208" y="0"/>
                  </a:moveTo>
                  <a:cubicBezTo>
                    <a:pt x="97" y="0"/>
                    <a:pt x="0" y="97"/>
                    <a:pt x="0" y="208"/>
                  </a:cubicBezTo>
                  <a:cubicBezTo>
                    <a:pt x="0" y="326"/>
                    <a:pt x="97" y="416"/>
                    <a:pt x="208" y="416"/>
                  </a:cubicBezTo>
                  <a:cubicBezTo>
                    <a:pt x="326" y="416"/>
                    <a:pt x="417" y="326"/>
                    <a:pt x="417" y="208"/>
                  </a:cubicBezTo>
                  <a:cubicBezTo>
                    <a:pt x="417" y="97"/>
                    <a:pt x="326" y="0"/>
                    <a:pt x="208" y="0"/>
                  </a:cubicBezTo>
                  <a:close/>
                </a:path>
              </a:pathLst>
            </a:custGeom>
            <a:solidFill>
              <a:srgbClr val="6363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91" name="Google Shape;6191;p68"/>
          <p:cNvGrpSpPr/>
          <p:nvPr/>
        </p:nvGrpSpPr>
        <p:grpSpPr>
          <a:xfrm>
            <a:off x="2970874" y="2329763"/>
            <a:ext cx="403651" cy="305996"/>
            <a:chOff x="2970874" y="2329763"/>
            <a:chExt cx="403651" cy="305996"/>
          </a:xfrm>
        </p:grpSpPr>
        <p:sp>
          <p:nvSpPr>
            <p:cNvPr id="6192" name="Google Shape;6192;p68"/>
            <p:cNvSpPr/>
            <p:nvPr/>
          </p:nvSpPr>
          <p:spPr>
            <a:xfrm>
              <a:off x="3054158" y="2352909"/>
              <a:ext cx="98233" cy="259704"/>
            </a:xfrm>
            <a:custGeom>
              <a:avLst/>
              <a:gdLst/>
              <a:ahLst/>
              <a:cxnLst/>
              <a:rect l="l" t="t" r="r" b="b"/>
              <a:pathLst>
                <a:path w="3739" h="9885" extrusionOk="0">
                  <a:moveTo>
                    <a:pt x="3739" y="1"/>
                  </a:moveTo>
                  <a:lnTo>
                    <a:pt x="3572" y="49"/>
                  </a:lnTo>
                  <a:cubicBezTo>
                    <a:pt x="2053" y="507"/>
                    <a:pt x="777" y="1533"/>
                    <a:pt x="0" y="2914"/>
                  </a:cubicBezTo>
                  <a:lnTo>
                    <a:pt x="0" y="6964"/>
                  </a:lnTo>
                  <a:cubicBezTo>
                    <a:pt x="777" y="8352"/>
                    <a:pt x="2053" y="9378"/>
                    <a:pt x="3572" y="9836"/>
                  </a:cubicBezTo>
                  <a:lnTo>
                    <a:pt x="3739" y="9885"/>
                  </a:lnTo>
                  <a:lnTo>
                    <a:pt x="3739" y="1"/>
                  </a:lnTo>
                  <a:close/>
                </a:path>
              </a:pathLst>
            </a:custGeom>
            <a:solidFill>
              <a:srgbClr val="A4B2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3" name="Google Shape;6193;p68"/>
            <p:cNvSpPr/>
            <p:nvPr/>
          </p:nvSpPr>
          <p:spPr>
            <a:xfrm>
              <a:off x="3054158" y="2512908"/>
              <a:ext cx="98233" cy="99704"/>
            </a:xfrm>
            <a:custGeom>
              <a:avLst/>
              <a:gdLst/>
              <a:ahLst/>
              <a:cxnLst/>
              <a:rect l="l" t="t" r="r" b="b"/>
              <a:pathLst>
                <a:path w="3739" h="3795" extrusionOk="0">
                  <a:moveTo>
                    <a:pt x="0" y="1"/>
                  </a:moveTo>
                  <a:lnTo>
                    <a:pt x="0" y="874"/>
                  </a:lnTo>
                  <a:cubicBezTo>
                    <a:pt x="777" y="2262"/>
                    <a:pt x="2053" y="3288"/>
                    <a:pt x="3572" y="3746"/>
                  </a:cubicBezTo>
                  <a:lnTo>
                    <a:pt x="3739" y="3795"/>
                  </a:lnTo>
                  <a:lnTo>
                    <a:pt x="3739" y="2921"/>
                  </a:lnTo>
                  <a:lnTo>
                    <a:pt x="3572" y="2865"/>
                  </a:lnTo>
                  <a:cubicBezTo>
                    <a:pt x="2053" y="2414"/>
                    <a:pt x="777" y="1381"/>
                    <a:pt x="0" y="1"/>
                  </a:cubicBezTo>
                  <a:close/>
                </a:path>
              </a:pathLst>
            </a:custGeom>
            <a:solidFill>
              <a:srgbClr val="7A89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4" name="Google Shape;6194;p68"/>
            <p:cNvSpPr/>
            <p:nvPr/>
          </p:nvSpPr>
          <p:spPr>
            <a:xfrm>
              <a:off x="2970874" y="2429441"/>
              <a:ext cx="83310" cy="106456"/>
            </a:xfrm>
            <a:custGeom>
              <a:avLst/>
              <a:gdLst/>
              <a:ahLst/>
              <a:cxnLst/>
              <a:rect l="l" t="t" r="r" b="b"/>
              <a:pathLst>
                <a:path w="3171" h="4052" extrusionOk="0">
                  <a:moveTo>
                    <a:pt x="1381" y="1"/>
                  </a:moveTo>
                  <a:cubicBezTo>
                    <a:pt x="618" y="1"/>
                    <a:pt x="0" y="618"/>
                    <a:pt x="0" y="1381"/>
                  </a:cubicBezTo>
                  <a:lnTo>
                    <a:pt x="0" y="2678"/>
                  </a:lnTo>
                  <a:cubicBezTo>
                    <a:pt x="0" y="3434"/>
                    <a:pt x="618" y="4051"/>
                    <a:pt x="1381" y="4051"/>
                  </a:cubicBezTo>
                  <a:lnTo>
                    <a:pt x="3170" y="4051"/>
                  </a:lnTo>
                  <a:lnTo>
                    <a:pt x="3170" y="1"/>
                  </a:lnTo>
                  <a:close/>
                </a:path>
              </a:pathLst>
            </a:custGeom>
            <a:solidFill>
              <a:srgbClr val="7A89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5" name="Google Shape;6195;p68"/>
            <p:cNvSpPr/>
            <p:nvPr/>
          </p:nvSpPr>
          <p:spPr>
            <a:xfrm>
              <a:off x="2970874" y="2476652"/>
              <a:ext cx="83310" cy="59244"/>
            </a:xfrm>
            <a:custGeom>
              <a:avLst/>
              <a:gdLst/>
              <a:ahLst/>
              <a:cxnLst/>
              <a:rect l="l" t="t" r="r" b="b"/>
              <a:pathLst>
                <a:path w="3171" h="2255" extrusionOk="0">
                  <a:moveTo>
                    <a:pt x="0" y="0"/>
                  </a:moveTo>
                  <a:lnTo>
                    <a:pt x="0" y="881"/>
                  </a:lnTo>
                  <a:cubicBezTo>
                    <a:pt x="0" y="1637"/>
                    <a:pt x="618" y="2254"/>
                    <a:pt x="1381" y="2254"/>
                  </a:cubicBezTo>
                  <a:lnTo>
                    <a:pt x="3170" y="2254"/>
                  </a:lnTo>
                  <a:lnTo>
                    <a:pt x="3170" y="1381"/>
                  </a:lnTo>
                  <a:lnTo>
                    <a:pt x="1381" y="1381"/>
                  </a:lnTo>
                  <a:cubicBezTo>
                    <a:pt x="618" y="1381"/>
                    <a:pt x="0" y="763"/>
                    <a:pt x="0" y="0"/>
                  </a:cubicBezTo>
                  <a:close/>
                </a:path>
              </a:pathLst>
            </a:custGeom>
            <a:solidFill>
              <a:srgbClr val="61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6" name="Google Shape;6196;p68"/>
            <p:cNvSpPr/>
            <p:nvPr/>
          </p:nvSpPr>
          <p:spPr>
            <a:xfrm>
              <a:off x="3215760" y="2442156"/>
              <a:ext cx="33392" cy="81313"/>
            </a:xfrm>
            <a:custGeom>
              <a:avLst/>
              <a:gdLst/>
              <a:ahLst/>
              <a:cxnLst/>
              <a:rect l="l" t="t" r="r" b="b"/>
              <a:pathLst>
                <a:path w="1271" h="3095" extrusionOk="0">
                  <a:moveTo>
                    <a:pt x="308" y="0"/>
                  </a:moveTo>
                  <a:cubicBezTo>
                    <a:pt x="141" y="0"/>
                    <a:pt x="0" y="208"/>
                    <a:pt x="140" y="370"/>
                  </a:cubicBezTo>
                  <a:cubicBezTo>
                    <a:pt x="792" y="1022"/>
                    <a:pt x="792" y="2069"/>
                    <a:pt x="140" y="2721"/>
                  </a:cubicBezTo>
                  <a:cubicBezTo>
                    <a:pt x="57" y="2804"/>
                    <a:pt x="57" y="2943"/>
                    <a:pt x="140" y="3026"/>
                  </a:cubicBezTo>
                  <a:cubicBezTo>
                    <a:pt x="186" y="3072"/>
                    <a:pt x="245" y="3095"/>
                    <a:pt x="302" y="3095"/>
                  </a:cubicBezTo>
                  <a:cubicBezTo>
                    <a:pt x="358" y="3095"/>
                    <a:pt x="412" y="3074"/>
                    <a:pt x="452" y="3033"/>
                  </a:cubicBezTo>
                  <a:cubicBezTo>
                    <a:pt x="1271" y="2208"/>
                    <a:pt x="1271" y="883"/>
                    <a:pt x="452" y="58"/>
                  </a:cubicBezTo>
                  <a:cubicBezTo>
                    <a:pt x="406" y="18"/>
                    <a:pt x="356" y="0"/>
                    <a:pt x="308" y="0"/>
                  </a:cubicBezTo>
                  <a:close/>
                </a:path>
              </a:pathLst>
            </a:custGeom>
            <a:solidFill>
              <a:srgbClr val="DFE6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7" name="Google Shape;6197;p68"/>
            <p:cNvSpPr/>
            <p:nvPr/>
          </p:nvSpPr>
          <p:spPr>
            <a:xfrm>
              <a:off x="3256561" y="2401513"/>
              <a:ext cx="55829" cy="162627"/>
            </a:xfrm>
            <a:custGeom>
              <a:avLst/>
              <a:gdLst/>
              <a:ahLst/>
              <a:cxnLst/>
              <a:rect l="l" t="t" r="r" b="b"/>
              <a:pathLst>
                <a:path w="2125" h="6190" extrusionOk="0">
                  <a:moveTo>
                    <a:pt x="308" y="1"/>
                  </a:moveTo>
                  <a:cubicBezTo>
                    <a:pt x="141" y="1"/>
                    <a:pt x="1" y="207"/>
                    <a:pt x="141" y="363"/>
                  </a:cubicBezTo>
                  <a:cubicBezTo>
                    <a:pt x="1646" y="1875"/>
                    <a:pt x="1646" y="4310"/>
                    <a:pt x="141" y="5822"/>
                  </a:cubicBezTo>
                  <a:cubicBezTo>
                    <a:pt x="58" y="5905"/>
                    <a:pt x="58" y="6044"/>
                    <a:pt x="141" y="6127"/>
                  </a:cubicBezTo>
                  <a:cubicBezTo>
                    <a:pt x="183" y="6169"/>
                    <a:pt x="238" y="6190"/>
                    <a:pt x="294" y="6190"/>
                  </a:cubicBezTo>
                  <a:cubicBezTo>
                    <a:pt x="351" y="6190"/>
                    <a:pt x="408" y="6169"/>
                    <a:pt x="453" y="6127"/>
                  </a:cubicBezTo>
                  <a:cubicBezTo>
                    <a:pt x="2125" y="4449"/>
                    <a:pt x="2125" y="1737"/>
                    <a:pt x="453" y="58"/>
                  </a:cubicBezTo>
                  <a:cubicBezTo>
                    <a:pt x="407" y="18"/>
                    <a:pt x="356" y="1"/>
                    <a:pt x="308" y="1"/>
                  </a:cubicBezTo>
                  <a:close/>
                </a:path>
              </a:pathLst>
            </a:custGeom>
            <a:solidFill>
              <a:srgbClr val="DFE6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8" name="Google Shape;6198;p68"/>
            <p:cNvSpPr/>
            <p:nvPr/>
          </p:nvSpPr>
          <p:spPr>
            <a:xfrm>
              <a:off x="3296653" y="2361421"/>
              <a:ext cx="77872" cy="242758"/>
            </a:xfrm>
            <a:custGeom>
              <a:avLst/>
              <a:gdLst/>
              <a:ahLst/>
              <a:cxnLst/>
              <a:rect l="l" t="t" r="r" b="b"/>
              <a:pathLst>
                <a:path w="2964" h="9240" extrusionOk="0">
                  <a:moveTo>
                    <a:pt x="302" y="1"/>
                  </a:moveTo>
                  <a:cubicBezTo>
                    <a:pt x="137" y="1"/>
                    <a:pt x="1" y="208"/>
                    <a:pt x="141" y="370"/>
                  </a:cubicBezTo>
                  <a:cubicBezTo>
                    <a:pt x="2478" y="2715"/>
                    <a:pt x="2478" y="6516"/>
                    <a:pt x="141" y="8867"/>
                  </a:cubicBezTo>
                  <a:cubicBezTo>
                    <a:pt x="51" y="8950"/>
                    <a:pt x="51" y="9089"/>
                    <a:pt x="141" y="9172"/>
                  </a:cubicBezTo>
                  <a:cubicBezTo>
                    <a:pt x="183" y="9217"/>
                    <a:pt x="238" y="9240"/>
                    <a:pt x="294" y="9240"/>
                  </a:cubicBezTo>
                  <a:cubicBezTo>
                    <a:pt x="349" y="9240"/>
                    <a:pt x="405" y="9217"/>
                    <a:pt x="446" y="9172"/>
                  </a:cubicBezTo>
                  <a:cubicBezTo>
                    <a:pt x="2964" y="6661"/>
                    <a:pt x="2964" y="2576"/>
                    <a:pt x="446" y="58"/>
                  </a:cubicBezTo>
                  <a:cubicBezTo>
                    <a:pt x="400" y="18"/>
                    <a:pt x="350" y="1"/>
                    <a:pt x="302" y="1"/>
                  </a:cubicBezTo>
                  <a:close/>
                </a:path>
              </a:pathLst>
            </a:custGeom>
            <a:solidFill>
              <a:srgbClr val="DFE6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9" name="Google Shape;6199;p68"/>
            <p:cNvSpPr/>
            <p:nvPr/>
          </p:nvSpPr>
          <p:spPr>
            <a:xfrm>
              <a:off x="3151287" y="2329763"/>
              <a:ext cx="37727" cy="305996"/>
            </a:xfrm>
            <a:custGeom>
              <a:avLst/>
              <a:gdLst/>
              <a:ahLst/>
              <a:cxnLst/>
              <a:rect l="l" t="t" r="r" b="b"/>
              <a:pathLst>
                <a:path w="1436" h="11647" extrusionOk="0">
                  <a:moveTo>
                    <a:pt x="458" y="1"/>
                  </a:moveTo>
                  <a:cubicBezTo>
                    <a:pt x="208" y="1"/>
                    <a:pt x="0" y="202"/>
                    <a:pt x="0" y="451"/>
                  </a:cubicBezTo>
                  <a:lnTo>
                    <a:pt x="0" y="11196"/>
                  </a:lnTo>
                  <a:cubicBezTo>
                    <a:pt x="0" y="11445"/>
                    <a:pt x="208" y="11646"/>
                    <a:pt x="458" y="11646"/>
                  </a:cubicBezTo>
                  <a:lnTo>
                    <a:pt x="985" y="11646"/>
                  </a:lnTo>
                  <a:cubicBezTo>
                    <a:pt x="1235" y="11646"/>
                    <a:pt x="1436" y="11445"/>
                    <a:pt x="1436" y="11196"/>
                  </a:cubicBezTo>
                  <a:lnTo>
                    <a:pt x="1436" y="451"/>
                  </a:lnTo>
                  <a:cubicBezTo>
                    <a:pt x="1436" y="202"/>
                    <a:pt x="1235" y="1"/>
                    <a:pt x="985" y="1"/>
                  </a:cubicBezTo>
                  <a:close/>
                </a:path>
              </a:pathLst>
            </a:custGeom>
            <a:solidFill>
              <a:srgbClr val="7A89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0" name="Google Shape;6200;p68"/>
            <p:cNvSpPr/>
            <p:nvPr/>
          </p:nvSpPr>
          <p:spPr>
            <a:xfrm>
              <a:off x="3151287" y="2329763"/>
              <a:ext cx="30450" cy="305996"/>
            </a:xfrm>
            <a:custGeom>
              <a:avLst/>
              <a:gdLst/>
              <a:ahLst/>
              <a:cxnLst/>
              <a:rect l="l" t="t" r="r" b="b"/>
              <a:pathLst>
                <a:path w="1159" h="11647" extrusionOk="0">
                  <a:moveTo>
                    <a:pt x="458" y="1"/>
                  </a:moveTo>
                  <a:cubicBezTo>
                    <a:pt x="208" y="1"/>
                    <a:pt x="0" y="202"/>
                    <a:pt x="0" y="451"/>
                  </a:cubicBezTo>
                  <a:lnTo>
                    <a:pt x="0" y="11196"/>
                  </a:lnTo>
                  <a:cubicBezTo>
                    <a:pt x="0" y="11445"/>
                    <a:pt x="208" y="11646"/>
                    <a:pt x="458" y="11646"/>
                  </a:cubicBezTo>
                  <a:lnTo>
                    <a:pt x="985" y="11646"/>
                  </a:lnTo>
                  <a:cubicBezTo>
                    <a:pt x="1041" y="11646"/>
                    <a:pt x="1103" y="11633"/>
                    <a:pt x="1158" y="11612"/>
                  </a:cubicBezTo>
                  <a:cubicBezTo>
                    <a:pt x="985" y="11542"/>
                    <a:pt x="881" y="11376"/>
                    <a:pt x="881" y="11196"/>
                  </a:cubicBezTo>
                  <a:lnTo>
                    <a:pt x="881" y="451"/>
                  </a:lnTo>
                  <a:cubicBezTo>
                    <a:pt x="881" y="271"/>
                    <a:pt x="992" y="105"/>
                    <a:pt x="1158" y="35"/>
                  </a:cubicBezTo>
                  <a:cubicBezTo>
                    <a:pt x="1103" y="8"/>
                    <a:pt x="1048" y="1"/>
                    <a:pt x="985" y="1"/>
                  </a:cubicBezTo>
                  <a:close/>
                </a:path>
              </a:pathLst>
            </a:custGeom>
            <a:solidFill>
              <a:srgbClr val="61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01" name="Google Shape;6201;p68"/>
          <p:cNvGrpSpPr/>
          <p:nvPr/>
        </p:nvGrpSpPr>
        <p:grpSpPr>
          <a:xfrm>
            <a:off x="3545795" y="2318755"/>
            <a:ext cx="387835" cy="327933"/>
            <a:chOff x="3545795" y="2318755"/>
            <a:chExt cx="387835" cy="327933"/>
          </a:xfrm>
        </p:grpSpPr>
        <p:sp>
          <p:nvSpPr>
            <p:cNvPr id="6202" name="Google Shape;6202;p68"/>
            <p:cNvSpPr/>
            <p:nvPr/>
          </p:nvSpPr>
          <p:spPr>
            <a:xfrm>
              <a:off x="3565315" y="2318755"/>
              <a:ext cx="11691" cy="57694"/>
            </a:xfrm>
            <a:custGeom>
              <a:avLst/>
              <a:gdLst/>
              <a:ahLst/>
              <a:cxnLst/>
              <a:rect l="l" t="t" r="r" b="b"/>
              <a:pathLst>
                <a:path w="445" h="2196" extrusionOk="0">
                  <a:moveTo>
                    <a:pt x="222" y="0"/>
                  </a:moveTo>
                  <a:cubicBezTo>
                    <a:pt x="111" y="0"/>
                    <a:pt x="0" y="73"/>
                    <a:pt x="0" y="218"/>
                  </a:cubicBezTo>
                  <a:lnTo>
                    <a:pt x="0" y="1973"/>
                  </a:lnTo>
                  <a:cubicBezTo>
                    <a:pt x="0" y="2091"/>
                    <a:pt x="97" y="2195"/>
                    <a:pt x="222" y="2195"/>
                  </a:cubicBezTo>
                  <a:cubicBezTo>
                    <a:pt x="347" y="2195"/>
                    <a:pt x="444" y="2091"/>
                    <a:pt x="444" y="1973"/>
                  </a:cubicBezTo>
                  <a:lnTo>
                    <a:pt x="444" y="218"/>
                  </a:lnTo>
                  <a:cubicBezTo>
                    <a:pt x="444" y="73"/>
                    <a:pt x="333" y="0"/>
                    <a:pt x="222" y="0"/>
                  </a:cubicBezTo>
                  <a:close/>
                </a:path>
              </a:pathLst>
            </a:custGeom>
            <a:solidFill>
              <a:srgbClr val="95A6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3" name="Google Shape;6203;p68"/>
            <p:cNvSpPr/>
            <p:nvPr/>
          </p:nvSpPr>
          <p:spPr>
            <a:xfrm>
              <a:off x="3545795" y="2318755"/>
              <a:ext cx="11691" cy="57694"/>
            </a:xfrm>
            <a:custGeom>
              <a:avLst/>
              <a:gdLst/>
              <a:ahLst/>
              <a:cxnLst/>
              <a:rect l="l" t="t" r="r" b="b"/>
              <a:pathLst>
                <a:path w="445" h="2196" extrusionOk="0">
                  <a:moveTo>
                    <a:pt x="223" y="0"/>
                  </a:moveTo>
                  <a:cubicBezTo>
                    <a:pt x="112" y="0"/>
                    <a:pt x="1" y="73"/>
                    <a:pt x="1" y="218"/>
                  </a:cubicBezTo>
                  <a:lnTo>
                    <a:pt x="1" y="1973"/>
                  </a:lnTo>
                  <a:cubicBezTo>
                    <a:pt x="1" y="2091"/>
                    <a:pt x="98" y="2195"/>
                    <a:pt x="223" y="2195"/>
                  </a:cubicBezTo>
                  <a:cubicBezTo>
                    <a:pt x="341" y="2195"/>
                    <a:pt x="445" y="2091"/>
                    <a:pt x="445" y="1973"/>
                  </a:cubicBezTo>
                  <a:lnTo>
                    <a:pt x="445" y="218"/>
                  </a:lnTo>
                  <a:cubicBezTo>
                    <a:pt x="445" y="73"/>
                    <a:pt x="334" y="0"/>
                    <a:pt x="223" y="0"/>
                  </a:cubicBezTo>
                  <a:close/>
                </a:path>
              </a:pathLst>
            </a:custGeom>
            <a:solidFill>
              <a:srgbClr val="95A6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4" name="Google Shape;6204;p68"/>
            <p:cNvSpPr/>
            <p:nvPr/>
          </p:nvSpPr>
          <p:spPr>
            <a:xfrm>
              <a:off x="3584888" y="2318755"/>
              <a:ext cx="11796" cy="57694"/>
            </a:xfrm>
            <a:custGeom>
              <a:avLst/>
              <a:gdLst/>
              <a:ahLst/>
              <a:cxnLst/>
              <a:rect l="l" t="t" r="r" b="b"/>
              <a:pathLst>
                <a:path w="449" h="2196" extrusionOk="0">
                  <a:moveTo>
                    <a:pt x="224" y="0"/>
                  </a:moveTo>
                  <a:cubicBezTo>
                    <a:pt x="112" y="0"/>
                    <a:pt x="1" y="73"/>
                    <a:pt x="4" y="218"/>
                  </a:cubicBezTo>
                  <a:lnTo>
                    <a:pt x="4" y="1973"/>
                  </a:lnTo>
                  <a:cubicBezTo>
                    <a:pt x="4" y="2091"/>
                    <a:pt x="101" y="2195"/>
                    <a:pt x="226" y="2195"/>
                  </a:cubicBezTo>
                  <a:cubicBezTo>
                    <a:pt x="344" y="2195"/>
                    <a:pt x="448" y="2091"/>
                    <a:pt x="448" y="1973"/>
                  </a:cubicBezTo>
                  <a:lnTo>
                    <a:pt x="448" y="218"/>
                  </a:lnTo>
                  <a:cubicBezTo>
                    <a:pt x="448" y="73"/>
                    <a:pt x="335" y="0"/>
                    <a:pt x="224" y="0"/>
                  </a:cubicBezTo>
                  <a:close/>
                </a:path>
              </a:pathLst>
            </a:custGeom>
            <a:solidFill>
              <a:srgbClr val="95A6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205" name="Google Shape;6205;p68"/>
            <p:cNvGrpSpPr/>
            <p:nvPr/>
          </p:nvGrpSpPr>
          <p:grpSpPr>
            <a:xfrm>
              <a:off x="3545795" y="2322301"/>
              <a:ext cx="387835" cy="324387"/>
              <a:chOff x="3545795" y="2322301"/>
              <a:chExt cx="387835" cy="324387"/>
            </a:xfrm>
          </p:grpSpPr>
          <p:sp>
            <p:nvSpPr>
              <p:cNvPr id="6206" name="Google Shape;6206;p68"/>
              <p:cNvSpPr/>
              <p:nvPr/>
            </p:nvSpPr>
            <p:spPr>
              <a:xfrm>
                <a:off x="3613604" y="2355089"/>
                <a:ext cx="258968" cy="258994"/>
              </a:xfrm>
              <a:custGeom>
                <a:avLst/>
                <a:gdLst/>
                <a:ahLst/>
                <a:cxnLst/>
                <a:rect l="l" t="t" r="r" b="b"/>
                <a:pathLst>
                  <a:path w="9857" h="9858" extrusionOk="0">
                    <a:moveTo>
                      <a:pt x="4932" y="1"/>
                    </a:moveTo>
                    <a:cubicBezTo>
                      <a:pt x="2213" y="1"/>
                      <a:pt x="0" y="2206"/>
                      <a:pt x="0" y="4925"/>
                    </a:cubicBezTo>
                    <a:cubicBezTo>
                      <a:pt x="0" y="7651"/>
                      <a:pt x="2213" y="9857"/>
                      <a:pt x="4932" y="9857"/>
                    </a:cubicBezTo>
                    <a:cubicBezTo>
                      <a:pt x="7651" y="9857"/>
                      <a:pt x="9857" y="7651"/>
                      <a:pt x="9857" y="4925"/>
                    </a:cubicBezTo>
                    <a:cubicBezTo>
                      <a:pt x="9857" y="2206"/>
                      <a:pt x="7651" y="1"/>
                      <a:pt x="4932" y="1"/>
                    </a:cubicBezTo>
                    <a:close/>
                  </a:path>
                </a:pathLst>
              </a:custGeom>
              <a:solidFill>
                <a:srgbClr val="C3CF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07" name="Google Shape;6207;p68"/>
              <p:cNvSpPr/>
              <p:nvPr/>
            </p:nvSpPr>
            <p:spPr>
              <a:xfrm>
                <a:off x="3639667" y="2380968"/>
                <a:ext cx="207027" cy="207054"/>
              </a:xfrm>
              <a:custGeom>
                <a:avLst/>
                <a:gdLst/>
                <a:ahLst/>
                <a:cxnLst/>
                <a:rect l="l" t="t" r="r" b="b"/>
                <a:pathLst>
                  <a:path w="7880" h="7881" extrusionOk="0">
                    <a:moveTo>
                      <a:pt x="3940" y="1"/>
                    </a:moveTo>
                    <a:cubicBezTo>
                      <a:pt x="1762" y="1"/>
                      <a:pt x="0" y="1769"/>
                      <a:pt x="0" y="3940"/>
                    </a:cubicBezTo>
                    <a:cubicBezTo>
                      <a:pt x="0" y="6118"/>
                      <a:pt x="1762" y="7880"/>
                      <a:pt x="3940" y="7880"/>
                    </a:cubicBezTo>
                    <a:cubicBezTo>
                      <a:pt x="6118" y="7880"/>
                      <a:pt x="7880" y="6118"/>
                      <a:pt x="7880" y="3940"/>
                    </a:cubicBezTo>
                    <a:cubicBezTo>
                      <a:pt x="7880" y="1769"/>
                      <a:pt x="6118" y="1"/>
                      <a:pt x="3940" y="1"/>
                    </a:cubicBezTo>
                    <a:close/>
                  </a:path>
                </a:pathLst>
              </a:custGeom>
              <a:solidFill>
                <a:srgbClr val="F2F4F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08" name="Google Shape;6208;p68"/>
              <p:cNvSpPr/>
              <p:nvPr/>
            </p:nvSpPr>
            <p:spPr>
              <a:xfrm>
                <a:off x="3722583" y="2380968"/>
                <a:ext cx="129392" cy="207080"/>
              </a:xfrm>
              <a:custGeom>
                <a:avLst/>
                <a:gdLst/>
                <a:ahLst/>
                <a:cxnLst/>
                <a:rect l="l" t="t" r="r" b="b"/>
                <a:pathLst>
                  <a:path w="4925" h="7882" extrusionOk="0">
                    <a:moveTo>
                      <a:pt x="784" y="1"/>
                    </a:moveTo>
                    <a:cubicBezTo>
                      <a:pt x="520" y="1"/>
                      <a:pt x="257" y="28"/>
                      <a:pt x="0" y="84"/>
                    </a:cubicBezTo>
                    <a:cubicBezTo>
                      <a:pt x="1831" y="458"/>
                      <a:pt x="3149" y="2068"/>
                      <a:pt x="3149" y="3940"/>
                    </a:cubicBezTo>
                    <a:cubicBezTo>
                      <a:pt x="3149" y="5813"/>
                      <a:pt x="1831" y="7429"/>
                      <a:pt x="0" y="7804"/>
                    </a:cubicBezTo>
                    <a:cubicBezTo>
                      <a:pt x="263" y="7857"/>
                      <a:pt x="524" y="7882"/>
                      <a:pt x="781" y="7882"/>
                    </a:cubicBezTo>
                    <a:cubicBezTo>
                      <a:pt x="2758" y="7882"/>
                      <a:pt x="4486" y="6386"/>
                      <a:pt x="4689" y="4336"/>
                    </a:cubicBezTo>
                    <a:cubicBezTo>
                      <a:pt x="4925" y="2019"/>
                      <a:pt x="3107" y="8"/>
                      <a:pt x="784" y="1"/>
                    </a:cubicBezTo>
                    <a:close/>
                  </a:path>
                </a:pathLst>
              </a:custGeom>
              <a:solidFill>
                <a:srgbClr val="E4EA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09" name="Google Shape;6209;p68"/>
              <p:cNvSpPr/>
              <p:nvPr/>
            </p:nvSpPr>
            <p:spPr>
              <a:xfrm>
                <a:off x="3895140" y="2322301"/>
                <a:ext cx="38489" cy="324387"/>
              </a:xfrm>
              <a:custGeom>
                <a:avLst/>
                <a:gdLst/>
                <a:ahLst/>
                <a:cxnLst/>
                <a:rect l="l" t="t" r="r" b="b"/>
                <a:pathLst>
                  <a:path w="1465" h="12347" extrusionOk="0">
                    <a:moveTo>
                      <a:pt x="1450" y="0"/>
                    </a:moveTo>
                    <a:cubicBezTo>
                      <a:pt x="556" y="541"/>
                      <a:pt x="1" y="1512"/>
                      <a:pt x="1" y="2567"/>
                    </a:cubicBezTo>
                    <a:lnTo>
                      <a:pt x="1" y="5986"/>
                    </a:lnTo>
                    <a:cubicBezTo>
                      <a:pt x="1" y="6204"/>
                      <a:pt x="315" y="6392"/>
                      <a:pt x="576" y="6392"/>
                    </a:cubicBezTo>
                    <a:cubicBezTo>
                      <a:pt x="597" y="6392"/>
                      <a:pt x="618" y="6391"/>
                      <a:pt x="639" y="6388"/>
                    </a:cubicBezTo>
                    <a:lnTo>
                      <a:pt x="639" y="7450"/>
                    </a:lnTo>
                    <a:cubicBezTo>
                      <a:pt x="639" y="8747"/>
                      <a:pt x="285" y="11057"/>
                      <a:pt x="285" y="11542"/>
                    </a:cubicBezTo>
                    <a:cubicBezTo>
                      <a:pt x="285" y="12090"/>
                      <a:pt x="514" y="12347"/>
                      <a:pt x="868" y="12347"/>
                    </a:cubicBezTo>
                    <a:cubicBezTo>
                      <a:pt x="1214" y="12347"/>
                      <a:pt x="1464" y="12090"/>
                      <a:pt x="1464" y="11542"/>
                    </a:cubicBezTo>
                    <a:cubicBezTo>
                      <a:pt x="1464" y="11542"/>
                      <a:pt x="1464" y="4211"/>
                      <a:pt x="1450" y="7"/>
                    </a:cubicBezTo>
                    <a:lnTo>
                      <a:pt x="1450" y="0"/>
                    </a:lnTo>
                    <a:close/>
                  </a:path>
                </a:pathLst>
              </a:custGeom>
              <a:solidFill>
                <a:srgbClr val="95A6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10" name="Google Shape;6210;p68"/>
              <p:cNvSpPr/>
              <p:nvPr/>
            </p:nvSpPr>
            <p:spPr>
              <a:xfrm>
                <a:off x="3895140" y="2322301"/>
                <a:ext cx="38489" cy="167960"/>
              </a:xfrm>
              <a:custGeom>
                <a:avLst/>
                <a:gdLst/>
                <a:ahLst/>
                <a:cxnLst/>
                <a:rect l="l" t="t" r="r" b="b"/>
                <a:pathLst>
                  <a:path w="1465" h="6393" extrusionOk="0">
                    <a:moveTo>
                      <a:pt x="1450" y="0"/>
                    </a:moveTo>
                    <a:cubicBezTo>
                      <a:pt x="556" y="541"/>
                      <a:pt x="1" y="1512"/>
                      <a:pt x="1" y="2567"/>
                    </a:cubicBezTo>
                    <a:lnTo>
                      <a:pt x="1" y="5993"/>
                    </a:lnTo>
                    <a:cubicBezTo>
                      <a:pt x="1" y="6205"/>
                      <a:pt x="314" y="6392"/>
                      <a:pt x="576" y="6392"/>
                    </a:cubicBezTo>
                    <a:cubicBezTo>
                      <a:pt x="597" y="6392"/>
                      <a:pt x="618" y="6391"/>
                      <a:pt x="639" y="6388"/>
                    </a:cubicBezTo>
                    <a:lnTo>
                      <a:pt x="1464" y="6375"/>
                    </a:lnTo>
                    <a:cubicBezTo>
                      <a:pt x="1457" y="4356"/>
                      <a:pt x="1450" y="1686"/>
                      <a:pt x="1450" y="7"/>
                    </a:cubicBezTo>
                    <a:lnTo>
                      <a:pt x="1450" y="0"/>
                    </a:lnTo>
                    <a:close/>
                  </a:path>
                </a:pathLst>
              </a:custGeom>
              <a:solidFill>
                <a:srgbClr val="C7D0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11" name="Google Shape;6211;p68"/>
              <p:cNvSpPr/>
              <p:nvPr/>
            </p:nvSpPr>
            <p:spPr>
              <a:xfrm>
                <a:off x="3545795" y="2370590"/>
                <a:ext cx="50890" cy="275021"/>
              </a:xfrm>
              <a:custGeom>
                <a:avLst/>
                <a:gdLst/>
                <a:ahLst/>
                <a:cxnLst/>
                <a:rect l="l" t="t" r="r" b="b"/>
                <a:pathLst>
                  <a:path w="1937" h="10468" extrusionOk="0">
                    <a:moveTo>
                      <a:pt x="1" y="0"/>
                    </a:moveTo>
                    <a:lnTo>
                      <a:pt x="1" y="1138"/>
                    </a:lnTo>
                    <a:cubicBezTo>
                      <a:pt x="1" y="1332"/>
                      <a:pt x="98" y="1519"/>
                      <a:pt x="265" y="1637"/>
                    </a:cubicBezTo>
                    <a:cubicBezTo>
                      <a:pt x="424" y="1727"/>
                      <a:pt x="549" y="2060"/>
                      <a:pt x="549" y="2241"/>
                    </a:cubicBezTo>
                    <a:lnTo>
                      <a:pt x="549" y="3912"/>
                    </a:lnTo>
                    <a:cubicBezTo>
                      <a:pt x="549" y="5286"/>
                      <a:pt x="535" y="6652"/>
                      <a:pt x="389" y="8019"/>
                    </a:cubicBezTo>
                    <a:cubicBezTo>
                      <a:pt x="299" y="8830"/>
                      <a:pt x="251" y="9551"/>
                      <a:pt x="251" y="9718"/>
                    </a:cubicBezTo>
                    <a:cubicBezTo>
                      <a:pt x="230" y="10127"/>
                      <a:pt x="556" y="10467"/>
                      <a:pt x="965" y="10467"/>
                    </a:cubicBezTo>
                    <a:cubicBezTo>
                      <a:pt x="1381" y="10467"/>
                      <a:pt x="1707" y="10127"/>
                      <a:pt x="1686" y="9718"/>
                    </a:cubicBezTo>
                    <a:cubicBezTo>
                      <a:pt x="1686" y="9551"/>
                      <a:pt x="1638" y="8830"/>
                      <a:pt x="1548" y="8019"/>
                    </a:cubicBezTo>
                    <a:cubicBezTo>
                      <a:pt x="1402" y="6659"/>
                      <a:pt x="1388" y="5286"/>
                      <a:pt x="1388" y="3912"/>
                    </a:cubicBezTo>
                    <a:lnTo>
                      <a:pt x="1388" y="2255"/>
                    </a:lnTo>
                    <a:cubicBezTo>
                      <a:pt x="1402" y="1991"/>
                      <a:pt x="1534" y="1755"/>
                      <a:pt x="1742" y="1596"/>
                    </a:cubicBezTo>
                    <a:cubicBezTo>
                      <a:pt x="1881" y="1505"/>
                      <a:pt x="1936" y="1304"/>
                      <a:pt x="1936" y="1138"/>
                    </a:cubicBezTo>
                    <a:lnTo>
                      <a:pt x="1936" y="0"/>
                    </a:lnTo>
                    <a:close/>
                  </a:path>
                </a:pathLst>
              </a:custGeom>
              <a:solidFill>
                <a:srgbClr val="95A6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12" name="Google Shape;6212;p68"/>
              <p:cNvSpPr/>
              <p:nvPr/>
            </p:nvSpPr>
            <p:spPr>
              <a:xfrm>
                <a:off x="3545795" y="2370590"/>
                <a:ext cx="50890" cy="59244"/>
              </a:xfrm>
              <a:custGeom>
                <a:avLst/>
                <a:gdLst/>
                <a:ahLst/>
                <a:cxnLst/>
                <a:rect l="l" t="t" r="r" b="b"/>
                <a:pathLst>
                  <a:path w="1937" h="2255" extrusionOk="0">
                    <a:moveTo>
                      <a:pt x="1" y="0"/>
                    </a:moveTo>
                    <a:lnTo>
                      <a:pt x="1" y="1138"/>
                    </a:lnTo>
                    <a:cubicBezTo>
                      <a:pt x="1" y="1332"/>
                      <a:pt x="98" y="1519"/>
                      <a:pt x="265" y="1637"/>
                    </a:cubicBezTo>
                    <a:cubicBezTo>
                      <a:pt x="424" y="1727"/>
                      <a:pt x="549" y="2060"/>
                      <a:pt x="549" y="2241"/>
                    </a:cubicBezTo>
                    <a:lnTo>
                      <a:pt x="1388" y="2255"/>
                    </a:lnTo>
                    <a:cubicBezTo>
                      <a:pt x="1402" y="1991"/>
                      <a:pt x="1534" y="1755"/>
                      <a:pt x="1742" y="1603"/>
                    </a:cubicBezTo>
                    <a:cubicBezTo>
                      <a:pt x="1881" y="1505"/>
                      <a:pt x="1936" y="1304"/>
                      <a:pt x="1936" y="1138"/>
                    </a:cubicBezTo>
                    <a:lnTo>
                      <a:pt x="1936" y="0"/>
                    </a:lnTo>
                    <a:close/>
                  </a:path>
                </a:pathLst>
              </a:custGeom>
              <a:solidFill>
                <a:srgbClr val="C7D0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213" name="Google Shape;6213;p68"/>
          <p:cNvGrpSpPr/>
          <p:nvPr/>
        </p:nvGrpSpPr>
        <p:grpSpPr>
          <a:xfrm>
            <a:off x="4718468" y="2306984"/>
            <a:ext cx="364294" cy="351552"/>
            <a:chOff x="4718468" y="2306984"/>
            <a:chExt cx="364294" cy="351552"/>
          </a:xfrm>
        </p:grpSpPr>
        <p:sp>
          <p:nvSpPr>
            <p:cNvPr id="6214" name="Google Shape;6214;p68"/>
            <p:cNvSpPr/>
            <p:nvPr/>
          </p:nvSpPr>
          <p:spPr>
            <a:xfrm>
              <a:off x="4718468" y="2472869"/>
              <a:ext cx="55593" cy="57195"/>
            </a:xfrm>
            <a:custGeom>
              <a:avLst/>
              <a:gdLst/>
              <a:ahLst/>
              <a:cxnLst/>
              <a:rect l="l" t="t" r="r" b="b"/>
              <a:pathLst>
                <a:path w="2116" h="2177" extrusionOk="0">
                  <a:moveTo>
                    <a:pt x="784" y="408"/>
                  </a:moveTo>
                  <a:cubicBezTo>
                    <a:pt x="930" y="449"/>
                    <a:pt x="1034" y="560"/>
                    <a:pt x="1082" y="699"/>
                  </a:cubicBezTo>
                  <a:cubicBezTo>
                    <a:pt x="1110" y="762"/>
                    <a:pt x="1124" y="824"/>
                    <a:pt x="1124" y="893"/>
                  </a:cubicBezTo>
                  <a:cubicBezTo>
                    <a:pt x="840" y="831"/>
                    <a:pt x="625" y="748"/>
                    <a:pt x="576" y="651"/>
                  </a:cubicBezTo>
                  <a:cubicBezTo>
                    <a:pt x="555" y="609"/>
                    <a:pt x="604" y="533"/>
                    <a:pt x="632" y="491"/>
                  </a:cubicBezTo>
                  <a:cubicBezTo>
                    <a:pt x="659" y="442"/>
                    <a:pt x="715" y="408"/>
                    <a:pt x="763" y="408"/>
                  </a:cubicBezTo>
                  <a:close/>
                  <a:moveTo>
                    <a:pt x="765" y="1"/>
                  </a:moveTo>
                  <a:cubicBezTo>
                    <a:pt x="584" y="1"/>
                    <a:pt x="415" y="89"/>
                    <a:pt x="306" y="241"/>
                  </a:cubicBezTo>
                  <a:cubicBezTo>
                    <a:pt x="111" y="498"/>
                    <a:pt x="146" y="706"/>
                    <a:pt x="208" y="831"/>
                  </a:cubicBezTo>
                  <a:cubicBezTo>
                    <a:pt x="312" y="1046"/>
                    <a:pt x="576" y="1192"/>
                    <a:pt x="1013" y="1289"/>
                  </a:cubicBezTo>
                  <a:cubicBezTo>
                    <a:pt x="999" y="1303"/>
                    <a:pt x="985" y="1323"/>
                    <a:pt x="971" y="1344"/>
                  </a:cubicBezTo>
                  <a:cubicBezTo>
                    <a:pt x="791" y="1587"/>
                    <a:pt x="514" y="1733"/>
                    <a:pt x="208" y="1746"/>
                  </a:cubicBezTo>
                  <a:cubicBezTo>
                    <a:pt x="91" y="1753"/>
                    <a:pt x="0" y="1844"/>
                    <a:pt x="0" y="1961"/>
                  </a:cubicBezTo>
                  <a:cubicBezTo>
                    <a:pt x="0" y="2079"/>
                    <a:pt x="91" y="2170"/>
                    <a:pt x="201" y="2177"/>
                  </a:cubicBezTo>
                  <a:lnTo>
                    <a:pt x="250" y="2177"/>
                  </a:lnTo>
                  <a:cubicBezTo>
                    <a:pt x="500" y="2177"/>
                    <a:pt x="909" y="2086"/>
                    <a:pt x="1297" y="1594"/>
                  </a:cubicBezTo>
                  <a:cubicBezTo>
                    <a:pt x="1353" y="1525"/>
                    <a:pt x="1401" y="1441"/>
                    <a:pt x="1443" y="1358"/>
                  </a:cubicBezTo>
                  <a:cubicBezTo>
                    <a:pt x="1700" y="1386"/>
                    <a:pt x="1901" y="1386"/>
                    <a:pt x="1908" y="1386"/>
                  </a:cubicBezTo>
                  <a:cubicBezTo>
                    <a:pt x="1912" y="1386"/>
                    <a:pt x="1916" y="1386"/>
                    <a:pt x="1920" y="1386"/>
                  </a:cubicBezTo>
                  <a:cubicBezTo>
                    <a:pt x="2032" y="1386"/>
                    <a:pt x="2116" y="1292"/>
                    <a:pt x="2116" y="1178"/>
                  </a:cubicBezTo>
                  <a:cubicBezTo>
                    <a:pt x="2116" y="1067"/>
                    <a:pt x="2019" y="977"/>
                    <a:pt x="1908" y="977"/>
                  </a:cubicBezTo>
                  <a:cubicBezTo>
                    <a:pt x="1790" y="977"/>
                    <a:pt x="1665" y="970"/>
                    <a:pt x="1540" y="956"/>
                  </a:cubicBezTo>
                  <a:cubicBezTo>
                    <a:pt x="1540" y="817"/>
                    <a:pt x="1519" y="678"/>
                    <a:pt x="1464" y="547"/>
                  </a:cubicBezTo>
                  <a:cubicBezTo>
                    <a:pt x="1346" y="255"/>
                    <a:pt x="1103" y="40"/>
                    <a:pt x="840" y="5"/>
                  </a:cubicBezTo>
                  <a:cubicBezTo>
                    <a:pt x="815" y="2"/>
                    <a:pt x="790" y="1"/>
                    <a:pt x="765" y="1"/>
                  </a:cubicBezTo>
                  <a:close/>
                </a:path>
              </a:pathLst>
            </a:custGeom>
            <a:solidFill>
              <a:srgbClr val="98A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5" name="Google Shape;6215;p68"/>
            <p:cNvSpPr/>
            <p:nvPr/>
          </p:nvSpPr>
          <p:spPr>
            <a:xfrm>
              <a:off x="4764392" y="2405927"/>
              <a:ext cx="318370" cy="252610"/>
            </a:xfrm>
            <a:custGeom>
              <a:avLst/>
              <a:gdLst/>
              <a:ahLst/>
              <a:cxnLst/>
              <a:rect l="l" t="t" r="r" b="b"/>
              <a:pathLst>
                <a:path w="12118" h="9615" extrusionOk="0">
                  <a:moveTo>
                    <a:pt x="5251" y="1"/>
                  </a:moveTo>
                  <a:cubicBezTo>
                    <a:pt x="2352" y="1"/>
                    <a:pt x="0" y="1326"/>
                    <a:pt x="0" y="4253"/>
                  </a:cubicBezTo>
                  <a:cubicBezTo>
                    <a:pt x="0" y="5938"/>
                    <a:pt x="826" y="7124"/>
                    <a:pt x="2109" y="7804"/>
                  </a:cubicBezTo>
                  <a:cubicBezTo>
                    <a:pt x="2137" y="7825"/>
                    <a:pt x="2157" y="7853"/>
                    <a:pt x="2164" y="7887"/>
                  </a:cubicBezTo>
                  <a:lnTo>
                    <a:pt x="2456" y="9379"/>
                  </a:lnTo>
                  <a:cubicBezTo>
                    <a:pt x="2476" y="9517"/>
                    <a:pt x="2601" y="9615"/>
                    <a:pt x="2747" y="9615"/>
                  </a:cubicBezTo>
                  <a:lnTo>
                    <a:pt x="3711" y="9615"/>
                  </a:lnTo>
                  <a:cubicBezTo>
                    <a:pt x="3857" y="9615"/>
                    <a:pt x="3975" y="9517"/>
                    <a:pt x="4002" y="9379"/>
                  </a:cubicBezTo>
                  <a:lnTo>
                    <a:pt x="4162" y="8546"/>
                  </a:lnTo>
                  <a:cubicBezTo>
                    <a:pt x="4168" y="8495"/>
                    <a:pt x="4222" y="8455"/>
                    <a:pt x="4280" y="8455"/>
                  </a:cubicBezTo>
                  <a:cubicBezTo>
                    <a:pt x="4285" y="8455"/>
                    <a:pt x="4289" y="8456"/>
                    <a:pt x="4294" y="8456"/>
                  </a:cubicBezTo>
                  <a:cubicBezTo>
                    <a:pt x="4613" y="8491"/>
                    <a:pt x="4932" y="8512"/>
                    <a:pt x="5251" y="8512"/>
                  </a:cubicBezTo>
                  <a:cubicBezTo>
                    <a:pt x="5688" y="8512"/>
                    <a:pt x="6125" y="8477"/>
                    <a:pt x="6562" y="8415"/>
                  </a:cubicBezTo>
                  <a:cubicBezTo>
                    <a:pt x="6570" y="8413"/>
                    <a:pt x="6578" y="8412"/>
                    <a:pt x="6586" y="8412"/>
                  </a:cubicBezTo>
                  <a:cubicBezTo>
                    <a:pt x="6638" y="8412"/>
                    <a:pt x="6682" y="8450"/>
                    <a:pt x="6694" y="8505"/>
                  </a:cubicBezTo>
                  <a:lnTo>
                    <a:pt x="6860" y="9372"/>
                  </a:lnTo>
                  <a:cubicBezTo>
                    <a:pt x="6888" y="9510"/>
                    <a:pt x="7006" y="9615"/>
                    <a:pt x="7151" y="9615"/>
                  </a:cubicBezTo>
                  <a:lnTo>
                    <a:pt x="8116" y="9615"/>
                  </a:lnTo>
                  <a:cubicBezTo>
                    <a:pt x="8261" y="9615"/>
                    <a:pt x="8379" y="9510"/>
                    <a:pt x="8407" y="9372"/>
                  </a:cubicBezTo>
                  <a:lnTo>
                    <a:pt x="8705" y="7797"/>
                  </a:lnTo>
                  <a:cubicBezTo>
                    <a:pt x="8712" y="7763"/>
                    <a:pt x="8733" y="7728"/>
                    <a:pt x="8768" y="7714"/>
                  </a:cubicBezTo>
                  <a:cubicBezTo>
                    <a:pt x="9524" y="7319"/>
                    <a:pt x="10155" y="6771"/>
                    <a:pt x="10557" y="6084"/>
                  </a:cubicBezTo>
                  <a:cubicBezTo>
                    <a:pt x="10606" y="5987"/>
                    <a:pt x="10696" y="5918"/>
                    <a:pt x="10793" y="5883"/>
                  </a:cubicBezTo>
                  <a:lnTo>
                    <a:pt x="11722" y="5592"/>
                  </a:lnTo>
                  <a:cubicBezTo>
                    <a:pt x="11958" y="5515"/>
                    <a:pt x="12118" y="5293"/>
                    <a:pt x="12118" y="5044"/>
                  </a:cubicBezTo>
                  <a:lnTo>
                    <a:pt x="12118" y="4093"/>
                  </a:lnTo>
                  <a:cubicBezTo>
                    <a:pt x="12118" y="3844"/>
                    <a:pt x="11958" y="3629"/>
                    <a:pt x="11722" y="3552"/>
                  </a:cubicBezTo>
                  <a:lnTo>
                    <a:pt x="11147" y="3372"/>
                  </a:lnTo>
                  <a:cubicBezTo>
                    <a:pt x="11008" y="3323"/>
                    <a:pt x="10904" y="3212"/>
                    <a:pt x="10862" y="3081"/>
                  </a:cubicBezTo>
                  <a:cubicBezTo>
                    <a:pt x="10196" y="965"/>
                    <a:pt x="7734" y="1"/>
                    <a:pt x="5251" y="1"/>
                  </a:cubicBezTo>
                  <a:close/>
                </a:path>
              </a:pathLst>
            </a:custGeom>
            <a:solidFill>
              <a:srgbClr val="AA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6" name="Google Shape;6216;p68"/>
            <p:cNvSpPr/>
            <p:nvPr/>
          </p:nvSpPr>
          <p:spPr>
            <a:xfrm>
              <a:off x="4764760" y="2495595"/>
              <a:ext cx="318002" cy="162574"/>
            </a:xfrm>
            <a:custGeom>
              <a:avLst/>
              <a:gdLst/>
              <a:ahLst/>
              <a:cxnLst/>
              <a:rect l="l" t="t" r="r" b="b"/>
              <a:pathLst>
                <a:path w="12104" h="6188" extrusionOk="0">
                  <a:moveTo>
                    <a:pt x="11285" y="1"/>
                  </a:moveTo>
                  <a:lnTo>
                    <a:pt x="11285" y="507"/>
                  </a:lnTo>
                  <a:cubicBezTo>
                    <a:pt x="11285" y="1131"/>
                    <a:pt x="10890" y="1686"/>
                    <a:pt x="10293" y="1887"/>
                  </a:cubicBezTo>
                  <a:cubicBezTo>
                    <a:pt x="10030" y="1970"/>
                    <a:pt x="9794" y="2144"/>
                    <a:pt x="9621" y="2366"/>
                  </a:cubicBezTo>
                  <a:cubicBezTo>
                    <a:pt x="9413" y="2643"/>
                    <a:pt x="9163" y="2893"/>
                    <a:pt x="8885" y="3108"/>
                  </a:cubicBezTo>
                  <a:cubicBezTo>
                    <a:pt x="8559" y="3365"/>
                    <a:pt x="8337" y="3739"/>
                    <a:pt x="8275" y="4155"/>
                  </a:cubicBezTo>
                  <a:cubicBezTo>
                    <a:pt x="8226" y="4454"/>
                    <a:pt x="8192" y="4766"/>
                    <a:pt x="8171" y="4988"/>
                  </a:cubicBezTo>
                  <a:cubicBezTo>
                    <a:pt x="8150" y="5161"/>
                    <a:pt x="8004" y="5293"/>
                    <a:pt x="7831" y="5293"/>
                  </a:cubicBezTo>
                  <a:lnTo>
                    <a:pt x="7137" y="5293"/>
                  </a:lnTo>
                  <a:cubicBezTo>
                    <a:pt x="6999" y="5293"/>
                    <a:pt x="6874" y="5189"/>
                    <a:pt x="6853" y="5050"/>
                  </a:cubicBezTo>
                  <a:lnTo>
                    <a:pt x="6687" y="4183"/>
                  </a:lnTo>
                  <a:cubicBezTo>
                    <a:pt x="6674" y="4125"/>
                    <a:pt x="6619" y="4085"/>
                    <a:pt x="6562" y="4085"/>
                  </a:cubicBezTo>
                  <a:cubicBezTo>
                    <a:pt x="6557" y="4085"/>
                    <a:pt x="6552" y="4085"/>
                    <a:pt x="6548" y="4086"/>
                  </a:cubicBezTo>
                  <a:cubicBezTo>
                    <a:pt x="6118" y="4155"/>
                    <a:pt x="5681" y="4183"/>
                    <a:pt x="5244" y="4183"/>
                  </a:cubicBezTo>
                  <a:cubicBezTo>
                    <a:pt x="4925" y="4183"/>
                    <a:pt x="4599" y="4169"/>
                    <a:pt x="4280" y="4135"/>
                  </a:cubicBezTo>
                  <a:cubicBezTo>
                    <a:pt x="4272" y="4133"/>
                    <a:pt x="4264" y="4132"/>
                    <a:pt x="4256" y="4132"/>
                  </a:cubicBezTo>
                  <a:cubicBezTo>
                    <a:pt x="4204" y="4132"/>
                    <a:pt x="4161" y="4170"/>
                    <a:pt x="4155" y="4225"/>
                  </a:cubicBezTo>
                  <a:lnTo>
                    <a:pt x="3995" y="5057"/>
                  </a:lnTo>
                  <a:cubicBezTo>
                    <a:pt x="3968" y="5196"/>
                    <a:pt x="3843" y="5293"/>
                    <a:pt x="3704" y="5293"/>
                  </a:cubicBezTo>
                  <a:lnTo>
                    <a:pt x="2733" y="5293"/>
                  </a:lnTo>
                  <a:cubicBezTo>
                    <a:pt x="2594" y="5293"/>
                    <a:pt x="2469" y="5196"/>
                    <a:pt x="2442" y="5057"/>
                  </a:cubicBezTo>
                  <a:lnTo>
                    <a:pt x="2157" y="3566"/>
                  </a:lnTo>
                  <a:cubicBezTo>
                    <a:pt x="2150" y="3531"/>
                    <a:pt x="2130" y="3503"/>
                    <a:pt x="2095" y="3483"/>
                  </a:cubicBezTo>
                  <a:cubicBezTo>
                    <a:pt x="937" y="2865"/>
                    <a:pt x="146" y="1832"/>
                    <a:pt x="14" y="382"/>
                  </a:cubicBezTo>
                  <a:cubicBezTo>
                    <a:pt x="7" y="417"/>
                    <a:pt x="7" y="451"/>
                    <a:pt x="7" y="493"/>
                  </a:cubicBezTo>
                  <a:lnTo>
                    <a:pt x="7" y="500"/>
                  </a:lnTo>
                  <a:cubicBezTo>
                    <a:pt x="7" y="535"/>
                    <a:pt x="0" y="569"/>
                    <a:pt x="0" y="604"/>
                  </a:cubicBezTo>
                  <a:lnTo>
                    <a:pt x="0" y="639"/>
                  </a:lnTo>
                  <a:lnTo>
                    <a:pt x="0" y="715"/>
                  </a:lnTo>
                  <a:lnTo>
                    <a:pt x="0" y="840"/>
                  </a:lnTo>
                  <a:cubicBezTo>
                    <a:pt x="0" y="1041"/>
                    <a:pt x="14" y="1249"/>
                    <a:pt x="35" y="1450"/>
                  </a:cubicBezTo>
                  <a:cubicBezTo>
                    <a:pt x="63" y="1679"/>
                    <a:pt x="111" y="1908"/>
                    <a:pt x="180" y="2130"/>
                  </a:cubicBezTo>
                  <a:lnTo>
                    <a:pt x="194" y="2165"/>
                  </a:lnTo>
                  <a:cubicBezTo>
                    <a:pt x="201" y="2192"/>
                    <a:pt x="215" y="2220"/>
                    <a:pt x="222" y="2255"/>
                  </a:cubicBezTo>
                  <a:lnTo>
                    <a:pt x="236" y="2290"/>
                  </a:lnTo>
                  <a:cubicBezTo>
                    <a:pt x="264" y="2366"/>
                    <a:pt x="291" y="2435"/>
                    <a:pt x="319" y="2511"/>
                  </a:cubicBezTo>
                  <a:lnTo>
                    <a:pt x="333" y="2532"/>
                  </a:lnTo>
                  <a:cubicBezTo>
                    <a:pt x="347" y="2574"/>
                    <a:pt x="361" y="2609"/>
                    <a:pt x="382" y="2643"/>
                  </a:cubicBezTo>
                  <a:lnTo>
                    <a:pt x="389" y="2657"/>
                  </a:lnTo>
                  <a:cubicBezTo>
                    <a:pt x="402" y="2692"/>
                    <a:pt x="423" y="2720"/>
                    <a:pt x="437" y="2754"/>
                  </a:cubicBezTo>
                  <a:lnTo>
                    <a:pt x="444" y="2768"/>
                  </a:lnTo>
                  <a:cubicBezTo>
                    <a:pt x="465" y="2803"/>
                    <a:pt x="479" y="2837"/>
                    <a:pt x="500" y="2872"/>
                  </a:cubicBezTo>
                  <a:lnTo>
                    <a:pt x="513" y="2893"/>
                  </a:lnTo>
                  <a:cubicBezTo>
                    <a:pt x="569" y="2997"/>
                    <a:pt x="638" y="3101"/>
                    <a:pt x="708" y="3198"/>
                  </a:cubicBezTo>
                  <a:lnTo>
                    <a:pt x="728" y="3226"/>
                  </a:lnTo>
                  <a:lnTo>
                    <a:pt x="784" y="3295"/>
                  </a:lnTo>
                  <a:lnTo>
                    <a:pt x="805" y="3323"/>
                  </a:lnTo>
                  <a:cubicBezTo>
                    <a:pt x="826" y="3351"/>
                    <a:pt x="853" y="3385"/>
                    <a:pt x="874" y="3406"/>
                  </a:cubicBezTo>
                  <a:cubicBezTo>
                    <a:pt x="902" y="3441"/>
                    <a:pt x="923" y="3469"/>
                    <a:pt x="950" y="3496"/>
                  </a:cubicBezTo>
                  <a:lnTo>
                    <a:pt x="978" y="3524"/>
                  </a:lnTo>
                  <a:lnTo>
                    <a:pt x="1034" y="3587"/>
                  </a:lnTo>
                  <a:lnTo>
                    <a:pt x="1054" y="3607"/>
                  </a:lnTo>
                  <a:cubicBezTo>
                    <a:pt x="1082" y="3635"/>
                    <a:pt x="1110" y="3663"/>
                    <a:pt x="1138" y="3698"/>
                  </a:cubicBezTo>
                  <a:cubicBezTo>
                    <a:pt x="1172" y="3725"/>
                    <a:pt x="1200" y="3753"/>
                    <a:pt x="1235" y="3781"/>
                  </a:cubicBezTo>
                  <a:cubicBezTo>
                    <a:pt x="1297" y="3843"/>
                    <a:pt x="1367" y="3899"/>
                    <a:pt x="1436" y="3954"/>
                  </a:cubicBezTo>
                  <a:cubicBezTo>
                    <a:pt x="1505" y="4010"/>
                    <a:pt x="1575" y="4058"/>
                    <a:pt x="1644" y="4107"/>
                  </a:cubicBezTo>
                  <a:lnTo>
                    <a:pt x="1755" y="4183"/>
                  </a:lnTo>
                  <a:lnTo>
                    <a:pt x="1859" y="4246"/>
                  </a:lnTo>
                  <a:lnTo>
                    <a:pt x="1887" y="4266"/>
                  </a:lnTo>
                  <a:lnTo>
                    <a:pt x="1963" y="4315"/>
                  </a:lnTo>
                  <a:lnTo>
                    <a:pt x="1998" y="4329"/>
                  </a:lnTo>
                  <a:lnTo>
                    <a:pt x="2102" y="4391"/>
                  </a:lnTo>
                  <a:cubicBezTo>
                    <a:pt x="2116" y="4398"/>
                    <a:pt x="2130" y="4405"/>
                    <a:pt x="2143" y="4419"/>
                  </a:cubicBezTo>
                  <a:lnTo>
                    <a:pt x="2143" y="4426"/>
                  </a:lnTo>
                  <a:cubicBezTo>
                    <a:pt x="2143" y="4433"/>
                    <a:pt x="2143" y="4440"/>
                    <a:pt x="2150" y="4440"/>
                  </a:cubicBezTo>
                  <a:lnTo>
                    <a:pt x="2150" y="4447"/>
                  </a:lnTo>
                  <a:cubicBezTo>
                    <a:pt x="2150" y="4454"/>
                    <a:pt x="2157" y="4461"/>
                    <a:pt x="2157" y="4467"/>
                  </a:cubicBezTo>
                  <a:lnTo>
                    <a:pt x="2442" y="5959"/>
                  </a:lnTo>
                  <a:cubicBezTo>
                    <a:pt x="2442" y="5973"/>
                    <a:pt x="2449" y="5993"/>
                    <a:pt x="2456" y="6007"/>
                  </a:cubicBezTo>
                  <a:cubicBezTo>
                    <a:pt x="2456" y="6014"/>
                    <a:pt x="2462" y="6021"/>
                    <a:pt x="2469" y="6035"/>
                  </a:cubicBezTo>
                  <a:lnTo>
                    <a:pt x="2476" y="6056"/>
                  </a:lnTo>
                  <a:lnTo>
                    <a:pt x="2490" y="6077"/>
                  </a:lnTo>
                  <a:lnTo>
                    <a:pt x="2511" y="6097"/>
                  </a:lnTo>
                  <a:lnTo>
                    <a:pt x="2525" y="6118"/>
                  </a:lnTo>
                  <a:lnTo>
                    <a:pt x="2532" y="6125"/>
                  </a:lnTo>
                  <a:lnTo>
                    <a:pt x="2553" y="6139"/>
                  </a:lnTo>
                  <a:lnTo>
                    <a:pt x="2560" y="6139"/>
                  </a:lnTo>
                  <a:lnTo>
                    <a:pt x="2573" y="6153"/>
                  </a:lnTo>
                  <a:lnTo>
                    <a:pt x="2580" y="6160"/>
                  </a:lnTo>
                  <a:lnTo>
                    <a:pt x="2608" y="6174"/>
                  </a:lnTo>
                  <a:lnTo>
                    <a:pt x="2636" y="6181"/>
                  </a:lnTo>
                  <a:lnTo>
                    <a:pt x="2643" y="6181"/>
                  </a:lnTo>
                  <a:lnTo>
                    <a:pt x="2664" y="6188"/>
                  </a:lnTo>
                  <a:lnTo>
                    <a:pt x="3704" y="6188"/>
                  </a:lnTo>
                  <a:cubicBezTo>
                    <a:pt x="3843" y="6188"/>
                    <a:pt x="3968" y="6084"/>
                    <a:pt x="3995" y="5945"/>
                  </a:cubicBezTo>
                  <a:lnTo>
                    <a:pt x="4148" y="5119"/>
                  </a:lnTo>
                  <a:cubicBezTo>
                    <a:pt x="4148" y="5113"/>
                    <a:pt x="4155" y="5106"/>
                    <a:pt x="4155" y="5099"/>
                  </a:cubicBezTo>
                  <a:lnTo>
                    <a:pt x="4155" y="5092"/>
                  </a:lnTo>
                  <a:lnTo>
                    <a:pt x="4162" y="5078"/>
                  </a:lnTo>
                  <a:cubicBezTo>
                    <a:pt x="4169" y="5071"/>
                    <a:pt x="4169" y="5064"/>
                    <a:pt x="4176" y="5057"/>
                  </a:cubicBezTo>
                  <a:cubicBezTo>
                    <a:pt x="4190" y="5050"/>
                    <a:pt x="4203" y="5036"/>
                    <a:pt x="4217" y="5029"/>
                  </a:cubicBezTo>
                  <a:lnTo>
                    <a:pt x="4273" y="5029"/>
                  </a:lnTo>
                  <a:lnTo>
                    <a:pt x="4432" y="5050"/>
                  </a:lnTo>
                  <a:lnTo>
                    <a:pt x="4474" y="5050"/>
                  </a:lnTo>
                  <a:lnTo>
                    <a:pt x="4627" y="5064"/>
                  </a:lnTo>
                  <a:lnTo>
                    <a:pt x="4786" y="5071"/>
                  </a:lnTo>
                  <a:lnTo>
                    <a:pt x="4828" y="5071"/>
                  </a:lnTo>
                  <a:lnTo>
                    <a:pt x="4994" y="5078"/>
                  </a:lnTo>
                  <a:lnTo>
                    <a:pt x="5237" y="5078"/>
                  </a:lnTo>
                  <a:cubicBezTo>
                    <a:pt x="5348" y="5078"/>
                    <a:pt x="5459" y="5071"/>
                    <a:pt x="5563" y="5071"/>
                  </a:cubicBezTo>
                  <a:lnTo>
                    <a:pt x="5736" y="5064"/>
                  </a:lnTo>
                  <a:lnTo>
                    <a:pt x="5750" y="5064"/>
                  </a:lnTo>
                  <a:lnTo>
                    <a:pt x="5903" y="5050"/>
                  </a:lnTo>
                  <a:cubicBezTo>
                    <a:pt x="6014" y="5043"/>
                    <a:pt x="6125" y="5029"/>
                    <a:pt x="6236" y="5022"/>
                  </a:cubicBezTo>
                  <a:lnTo>
                    <a:pt x="6388" y="5002"/>
                  </a:lnTo>
                  <a:lnTo>
                    <a:pt x="6458" y="4995"/>
                  </a:lnTo>
                  <a:lnTo>
                    <a:pt x="6541" y="4981"/>
                  </a:lnTo>
                  <a:cubicBezTo>
                    <a:pt x="6547" y="4980"/>
                    <a:pt x="6552" y="4980"/>
                    <a:pt x="6558" y="4980"/>
                  </a:cubicBezTo>
                  <a:cubicBezTo>
                    <a:pt x="6606" y="4980"/>
                    <a:pt x="6647" y="5007"/>
                    <a:pt x="6666" y="5050"/>
                  </a:cubicBezTo>
                  <a:cubicBezTo>
                    <a:pt x="6666" y="5057"/>
                    <a:pt x="6673" y="5064"/>
                    <a:pt x="6673" y="5071"/>
                  </a:cubicBezTo>
                  <a:lnTo>
                    <a:pt x="6756" y="5508"/>
                  </a:lnTo>
                  <a:lnTo>
                    <a:pt x="6846" y="5938"/>
                  </a:lnTo>
                  <a:cubicBezTo>
                    <a:pt x="6874" y="6077"/>
                    <a:pt x="6992" y="6181"/>
                    <a:pt x="7137" y="6181"/>
                  </a:cubicBezTo>
                  <a:lnTo>
                    <a:pt x="8178" y="6181"/>
                  </a:lnTo>
                  <a:lnTo>
                    <a:pt x="8199" y="6174"/>
                  </a:lnTo>
                  <a:lnTo>
                    <a:pt x="8206" y="6174"/>
                  </a:lnTo>
                  <a:lnTo>
                    <a:pt x="8233" y="6167"/>
                  </a:lnTo>
                  <a:lnTo>
                    <a:pt x="8254" y="6153"/>
                  </a:lnTo>
                  <a:lnTo>
                    <a:pt x="8261" y="6146"/>
                  </a:lnTo>
                  <a:lnTo>
                    <a:pt x="8282" y="6139"/>
                  </a:lnTo>
                  <a:lnTo>
                    <a:pt x="8289" y="6132"/>
                  </a:lnTo>
                  <a:lnTo>
                    <a:pt x="8303" y="6118"/>
                  </a:lnTo>
                  <a:lnTo>
                    <a:pt x="8310" y="6111"/>
                  </a:lnTo>
                  <a:lnTo>
                    <a:pt x="8330" y="6091"/>
                  </a:lnTo>
                  <a:lnTo>
                    <a:pt x="8337" y="6084"/>
                  </a:lnTo>
                  <a:cubicBezTo>
                    <a:pt x="8358" y="6056"/>
                    <a:pt x="8372" y="6028"/>
                    <a:pt x="8386" y="6000"/>
                  </a:cubicBezTo>
                  <a:cubicBezTo>
                    <a:pt x="8393" y="5986"/>
                    <a:pt x="8393" y="5966"/>
                    <a:pt x="8400" y="5952"/>
                  </a:cubicBezTo>
                  <a:lnTo>
                    <a:pt x="8462" y="5605"/>
                  </a:lnTo>
                  <a:lnTo>
                    <a:pt x="8532" y="5244"/>
                  </a:lnTo>
                  <a:lnTo>
                    <a:pt x="8573" y="5022"/>
                  </a:lnTo>
                  <a:lnTo>
                    <a:pt x="8691" y="4377"/>
                  </a:lnTo>
                  <a:lnTo>
                    <a:pt x="8705" y="4315"/>
                  </a:lnTo>
                  <a:lnTo>
                    <a:pt x="8754" y="4294"/>
                  </a:lnTo>
                  <a:lnTo>
                    <a:pt x="8823" y="4259"/>
                  </a:lnTo>
                  <a:lnTo>
                    <a:pt x="8892" y="4218"/>
                  </a:lnTo>
                  <a:lnTo>
                    <a:pt x="8955" y="4183"/>
                  </a:lnTo>
                  <a:lnTo>
                    <a:pt x="9031" y="4135"/>
                  </a:lnTo>
                  <a:lnTo>
                    <a:pt x="9093" y="4100"/>
                  </a:lnTo>
                  <a:lnTo>
                    <a:pt x="9163" y="4051"/>
                  </a:lnTo>
                  <a:lnTo>
                    <a:pt x="9232" y="4010"/>
                  </a:lnTo>
                  <a:lnTo>
                    <a:pt x="9295" y="3968"/>
                  </a:lnTo>
                  <a:lnTo>
                    <a:pt x="9357" y="3926"/>
                  </a:lnTo>
                  <a:lnTo>
                    <a:pt x="9426" y="3878"/>
                  </a:lnTo>
                  <a:lnTo>
                    <a:pt x="9482" y="3836"/>
                  </a:lnTo>
                  <a:lnTo>
                    <a:pt x="9544" y="3788"/>
                  </a:lnTo>
                  <a:lnTo>
                    <a:pt x="9600" y="3739"/>
                  </a:lnTo>
                  <a:lnTo>
                    <a:pt x="9669" y="3691"/>
                  </a:lnTo>
                  <a:lnTo>
                    <a:pt x="9725" y="3642"/>
                  </a:lnTo>
                  <a:lnTo>
                    <a:pt x="9780" y="3587"/>
                  </a:lnTo>
                  <a:lnTo>
                    <a:pt x="9836" y="3538"/>
                  </a:lnTo>
                  <a:lnTo>
                    <a:pt x="9891" y="3489"/>
                  </a:lnTo>
                  <a:lnTo>
                    <a:pt x="9947" y="3434"/>
                  </a:lnTo>
                  <a:lnTo>
                    <a:pt x="10002" y="3378"/>
                  </a:lnTo>
                  <a:lnTo>
                    <a:pt x="10051" y="3323"/>
                  </a:lnTo>
                  <a:lnTo>
                    <a:pt x="10106" y="3268"/>
                  </a:lnTo>
                  <a:lnTo>
                    <a:pt x="10148" y="3212"/>
                  </a:lnTo>
                  <a:lnTo>
                    <a:pt x="10203" y="3157"/>
                  </a:lnTo>
                  <a:lnTo>
                    <a:pt x="10245" y="3094"/>
                  </a:lnTo>
                  <a:lnTo>
                    <a:pt x="10293" y="3039"/>
                  </a:lnTo>
                  <a:lnTo>
                    <a:pt x="10335" y="2976"/>
                  </a:lnTo>
                  <a:cubicBezTo>
                    <a:pt x="10349" y="2955"/>
                    <a:pt x="10370" y="2935"/>
                    <a:pt x="10384" y="2914"/>
                  </a:cubicBezTo>
                  <a:lnTo>
                    <a:pt x="10425" y="2851"/>
                  </a:lnTo>
                  <a:cubicBezTo>
                    <a:pt x="10439" y="2831"/>
                    <a:pt x="10453" y="2810"/>
                    <a:pt x="10467" y="2789"/>
                  </a:cubicBezTo>
                  <a:cubicBezTo>
                    <a:pt x="10481" y="2768"/>
                    <a:pt x="10495" y="2733"/>
                    <a:pt x="10515" y="2706"/>
                  </a:cubicBezTo>
                  <a:cubicBezTo>
                    <a:pt x="10529" y="2685"/>
                    <a:pt x="10536" y="2678"/>
                    <a:pt x="10543" y="2657"/>
                  </a:cubicBezTo>
                  <a:cubicBezTo>
                    <a:pt x="10599" y="2567"/>
                    <a:pt x="10682" y="2505"/>
                    <a:pt x="10779" y="2470"/>
                  </a:cubicBezTo>
                  <a:lnTo>
                    <a:pt x="11251" y="2317"/>
                  </a:lnTo>
                  <a:lnTo>
                    <a:pt x="11708" y="2172"/>
                  </a:lnTo>
                  <a:cubicBezTo>
                    <a:pt x="11944" y="2095"/>
                    <a:pt x="12104" y="1880"/>
                    <a:pt x="12104" y="1631"/>
                  </a:cubicBezTo>
                  <a:lnTo>
                    <a:pt x="12104" y="680"/>
                  </a:lnTo>
                  <a:cubicBezTo>
                    <a:pt x="12104" y="597"/>
                    <a:pt x="12083" y="514"/>
                    <a:pt x="12048" y="438"/>
                  </a:cubicBezTo>
                  <a:cubicBezTo>
                    <a:pt x="12048" y="431"/>
                    <a:pt x="12041" y="417"/>
                    <a:pt x="12034" y="403"/>
                  </a:cubicBezTo>
                  <a:cubicBezTo>
                    <a:pt x="12007" y="361"/>
                    <a:pt x="11979" y="313"/>
                    <a:pt x="11944" y="278"/>
                  </a:cubicBezTo>
                  <a:cubicBezTo>
                    <a:pt x="11875" y="216"/>
                    <a:pt x="11799" y="167"/>
                    <a:pt x="11715" y="139"/>
                  </a:cubicBezTo>
                  <a:lnTo>
                    <a:pt x="11285" y="1"/>
                  </a:lnTo>
                  <a:close/>
                </a:path>
              </a:pathLst>
            </a:custGeom>
            <a:solidFill>
              <a:srgbClr val="98A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7" name="Google Shape;6217;p68"/>
            <p:cNvSpPr/>
            <p:nvPr/>
          </p:nvSpPr>
          <p:spPr>
            <a:xfrm>
              <a:off x="4952976" y="2394314"/>
              <a:ext cx="81129" cy="79816"/>
            </a:xfrm>
            <a:custGeom>
              <a:avLst/>
              <a:gdLst/>
              <a:ahLst/>
              <a:cxnLst/>
              <a:rect l="l" t="t" r="r" b="b"/>
              <a:pathLst>
                <a:path w="3088" h="3038" extrusionOk="0">
                  <a:moveTo>
                    <a:pt x="2505" y="1"/>
                  </a:moveTo>
                  <a:cubicBezTo>
                    <a:pt x="2032" y="1"/>
                    <a:pt x="1018" y="445"/>
                    <a:pt x="584" y="644"/>
                  </a:cubicBezTo>
                  <a:cubicBezTo>
                    <a:pt x="452" y="700"/>
                    <a:pt x="362" y="818"/>
                    <a:pt x="327" y="956"/>
                  </a:cubicBezTo>
                  <a:cubicBezTo>
                    <a:pt x="1" y="2513"/>
                    <a:pt x="965" y="3038"/>
                    <a:pt x="1698" y="3038"/>
                  </a:cubicBezTo>
                  <a:cubicBezTo>
                    <a:pt x="1915" y="3038"/>
                    <a:pt x="2112" y="2992"/>
                    <a:pt x="2249" y="2912"/>
                  </a:cubicBezTo>
                  <a:cubicBezTo>
                    <a:pt x="2873" y="2565"/>
                    <a:pt x="3088" y="249"/>
                    <a:pt x="2679" y="34"/>
                  </a:cubicBezTo>
                  <a:cubicBezTo>
                    <a:pt x="2636" y="11"/>
                    <a:pt x="2576" y="1"/>
                    <a:pt x="2505" y="1"/>
                  </a:cubicBezTo>
                  <a:close/>
                </a:path>
              </a:pathLst>
            </a:custGeom>
            <a:solidFill>
              <a:srgbClr val="98A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8" name="Google Shape;6218;p68"/>
            <p:cNvSpPr/>
            <p:nvPr/>
          </p:nvSpPr>
          <p:spPr>
            <a:xfrm>
              <a:off x="4993804" y="2493230"/>
              <a:ext cx="35205" cy="22988"/>
            </a:xfrm>
            <a:custGeom>
              <a:avLst/>
              <a:gdLst/>
              <a:ahLst/>
              <a:cxnLst/>
              <a:rect l="l" t="t" r="r" b="b"/>
              <a:pathLst>
                <a:path w="1340" h="875" extrusionOk="0">
                  <a:moveTo>
                    <a:pt x="206" y="0"/>
                  </a:moveTo>
                  <a:cubicBezTo>
                    <a:pt x="103" y="0"/>
                    <a:pt x="1" y="70"/>
                    <a:pt x="1" y="208"/>
                  </a:cubicBezTo>
                  <a:cubicBezTo>
                    <a:pt x="1" y="576"/>
                    <a:pt x="299" y="874"/>
                    <a:pt x="667" y="874"/>
                  </a:cubicBezTo>
                  <a:cubicBezTo>
                    <a:pt x="1034" y="874"/>
                    <a:pt x="1333" y="576"/>
                    <a:pt x="1340" y="208"/>
                  </a:cubicBezTo>
                  <a:cubicBezTo>
                    <a:pt x="1340" y="70"/>
                    <a:pt x="1237" y="0"/>
                    <a:pt x="1135" y="0"/>
                  </a:cubicBezTo>
                  <a:cubicBezTo>
                    <a:pt x="1033" y="0"/>
                    <a:pt x="930" y="70"/>
                    <a:pt x="930" y="208"/>
                  </a:cubicBezTo>
                  <a:cubicBezTo>
                    <a:pt x="930" y="382"/>
                    <a:pt x="800" y="469"/>
                    <a:pt x="670" y="469"/>
                  </a:cubicBezTo>
                  <a:cubicBezTo>
                    <a:pt x="540" y="469"/>
                    <a:pt x="410" y="382"/>
                    <a:pt x="410" y="208"/>
                  </a:cubicBezTo>
                  <a:cubicBezTo>
                    <a:pt x="410" y="70"/>
                    <a:pt x="308" y="0"/>
                    <a:pt x="206" y="0"/>
                  </a:cubicBezTo>
                  <a:close/>
                </a:path>
              </a:pathLst>
            </a:custGeom>
            <a:solidFill>
              <a:srgbClr val="98A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9" name="Google Shape;6219;p68"/>
            <p:cNvSpPr/>
            <p:nvPr/>
          </p:nvSpPr>
          <p:spPr>
            <a:xfrm>
              <a:off x="4829916" y="2432278"/>
              <a:ext cx="109793" cy="18470"/>
            </a:xfrm>
            <a:custGeom>
              <a:avLst/>
              <a:gdLst/>
              <a:ahLst/>
              <a:cxnLst/>
              <a:rect l="l" t="t" r="r" b="b"/>
              <a:pathLst>
                <a:path w="4179" h="703" extrusionOk="0">
                  <a:moveTo>
                    <a:pt x="2095" y="0"/>
                  </a:moveTo>
                  <a:cubicBezTo>
                    <a:pt x="1465" y="0"/>
                    <a:pt x="836" y="101"/>
                    <a:pt x="232" y="302"/>
                  </a:cubicBezTo>
                  <a:cubicBezTo>
                    <a:pt x="0" y="377"/>
                    <a:pt x="80" y="702"/>
                    <a:pt x="292" y="702"/>
                  </a:cubicBezTo>
                  <a:cubicBezTo>
                    <a:pt x="315" y="702"/>
                    <a:pt x="339" y="698"/>
                    <a:pt x="364" y="690"/>
                  </a:cubicBezTo>
                  <a:cubicBezTo>
                    <a:pt x="926" y="503"/>
                    <a:pt x="1510" y="409"/>
                    <a:pt x="2095" y="409"/>
                  </a:cubicBezTo>
                  <a:cubicBezTo>
                    <a:pt x="2681" y="409"/>
                    <a:pt x="3267" y="503"/>
                    <a:pt x="3832" y="690"/>
                  </a:cubicBezTo>
                  <a:cubicBezTo>
                    <a:pt x="3853" y="697"/>
                    <a:pt x="3874" y="697"/>
                    <a:pt x="3894" y="697"/>
                  </a:cubicBezTo>
                  <a:cubicBezTo>
                    <a:pt x="4130" y="697"/>
                    <a:pt x="4179" y="371"/>
                    <a:pt x="3957" y="302"/>
                  </a:cubicBezTo>
                  <a:cubicBezTo>
                    <a:pt x="3353" y="101"/>
                    <a:pt x="2724" y="0"/>
                    <a:pt x="2095" y="0"/>
                  </a:cubicBezTo>
                  <a:close/>
                </a:path>
              </a:pathLst>
            </a:custGeom>
            <a:solidFill>
              <a:srgbClr val="98A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0" name="Google Shape;6220;p68"/>
            <p:cNvSpPr/>
            <p:nvPr/>
          </p:nvSpPr>
          <p:spPr>
            <a:xfrm>
              <a:off x="4816859" y="2306984"/>
              <a:ext cx="136170" cy="135986"/>
            </a:xfrm>
            <a:custGeom>
              <a:avLst/>
              <a:gdLst/>
              <a:ahLst/>
              <a:cxnLst/>
              <a:rect l="l" t="t" r="r" b="b"/>
              <a:pathLst>
                <a:path w="5183" h="5176" extrusionOk="0">
                  <a:moveTo>
                    <a:pt x="2595" y="1"/>
                  </a:moveTo>
                  <a:cubicBezTo>
                    <a:pt x="1166" y="1"/>
                    <a:pt x="1" y="1159"/>
                    <a:pt x="1" y="2588"/>
                  </a:cubicBezTo>
                  <a:cubicBezTo>
                    <a:pt x="1" y="4017"/>
                    <a:pt x="1166" y="5175"/>
                    <a:pt x="2595" y="5175"/>
                  </a:cubicBezTo>
                  <a:cubicBezTo>
                    <a:pt x="4024" y="5175"/>
                    <a:pt x="5182" y="4017"/>
                    <a:pt x="5182" y="2588"/>
                  </a:cubicBezTo>
                  <a:cubicBezTo>
                    <a:pt x="5182" y="1159"/>
                    <a:pt x="4024" y="1"/>
                    <a:pt x="2595" y="1"/>
                  </a:cubicBezTo>
                  <a:close/>
                </a:path>
              </a:pathLst>
            </a:custGeom>
            <a:solidFill>
              <a:srgbClr val="8296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1" name="Google Shape;6221;p68"/>
            <p:cNvSpPr/>
            <p:nvPr/>
          </p:nvSpPr>
          <p:spPr>
            <a:xfrm>
              <a:off x="4966113" y="2402301"/>
              <a:ext cx="57616" cy="56775"/>
            </a:xfrm>
            <a:custGeom>
              <a:avLst/>
              <a:gdLst/>
              <a:ahLst/>
              <a:cxnLst/>
              <a:rect l="l" t="t" r="r" b="b"/>
              <a:pathLst>
                <a:path w="2193" h="2161" extrusionOk="0">
                  <a:moveTo>
                    <a:pt x="2005" y="0"/>
                  </a:moveTo>
                  <a:cubicBezTo>
                    <a:pt x="1721" y="0"/>
                    <a:pt x="1034" y="236"/>
                    <a:pt x="209" y="611"/>
                  </a:cubicBezTo>
                  <a:cubicBezTo>
                    <a:pt x="167" y="631"/>
                    <a:pt x="132" y="666"/>
                    <a:pt x="125" y="715"/>
                  </a:cubicBezTo>
                  <a:cubicBezTo>
                    <a:pt x="1" y="1283"/>
                    <a:pt x="63" y="1741"/>
                    <a:pt x="306" y="2039"/>
                  </a:cubicBezTo>
                  <a:cubicBezTo>
                    <a:pt x="334" y="2074"/>
                    <a:pt x="368" y="2109"/>
                    <a:pt x="403" y="2144"/>
                  </a:cubicBezTo>
                  <a:cubicBezTo>
                    <a:pt x="414" y="2155"/>
                    <a:pt x="429" y="2160"/>
                    <a:pt x="444" y="2160"/>
                  </a:cubicBezTo>
                  <a:cubicBezTo>
                    <a:pt x="474" y="2160"/>
                    <a:pt x="505" y="2139"/>
                    <a:pt x="514" y="2102"/>
                  </a:cubicBezTo>
                  <a:cubicBezTo>
                    <a:pt x="798" y="971"/>
                    <a:pt x="2192" y="0"/>
                    <a:pt x="2005" y="0"/>
                  </a:cubicBezTo>
                  <a:close/>
                </a:path>
              </a:pathLst>
            </a:custGeom>
            <a:solidFill>
              <a:srgbClr val="AA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2" name="Google Shape;6222;p68"/>
            <p:cNvSpPr/>
            <p:nvPr/>
          </p:nvSpPr>
          <p:spPr>
            <a:xfrm>
              <a:off x="4837640" y="2327766"/>
              <a:ext cx="122115" cy="115257"/>
            </a:xfrm>
            <a:custGeom>
              <a:avLst/>
              <a:gdLst/>
              <a:ahLst/>
              <a:cxnLst/>
              <a:rect l="l" t="t" r="r" b="b"/>
              <a:pathLst>
                <a:path w="4648" h="4387" extrusionOk="0">
                  <a:moveTo>
                    <a:pt x="3670" y="0"/>
                  </a:moveTo>
                  <a:lnTo>
                    <a:pt x="1" y="3663"/>
                  </a:lnTo>
                  <a:cubicBezTo>
                    <a:pt x="504" y="4146"/>
                    <a:pt x="1153" y="4387"/>
                    <a:pt x="1802" y="4387"/>
                  </a:cubicBezTo>
                  <a:cubicBezTo>
                    <a:pt x="2466" y="4387"/>
                    <a:pt x="3130" y="4134"/>
                    <a:pt x="3635" y="3628"/>
                  </a:cubicBezTo>
                  <a:cubicBezTo>
                    <a:pt x="4634" y="2629"/>
                    <a:pt x="4648" y="1013"/>
                    <a:pt x="3670" y="0"/>
                  </a:cubicBezTo>
                  <a:close/>
                </a:path>
              </a:pathLst>
            </a:custGeom>
            <a:solidFill>
              <a:srgbClr val="828F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3" name="Google Shape;6223;p68"/>
            <p:cNvSpPr/>
            <p:nvPr/>
          </p:nvSpPr>
          <p:spPr>
            <a:xfrm>
              <a:off x="4864070" y="2336305"/>
              <a:ext cx="41931" cy="76611"/>
            </a:xfrm>
            <a:custGeom>
              <a:avLst/>
              <a:gdLst/>
              <a:ahLst/>
              <a:cxnLst/>
              <a:rect l="l" t="t" r="r" b="b"/>
              <a:pathLst>
                <a:path w="1596" h="2916" extrusionOk="0">
                  <a:moveTo>
                    <a:pt x="763" y="515"/>
                  </a:moveTo>
                  <a:lnTo>
                    <a:pt x="763" y="1160"/>
                  </a:lnTo>
                  <a:cubicBezTo>
                    <a:pt x="569" y="1090"/>
                    <a:pt x="417" y="1014"/>
                    <a:pt x="417" y="813"/>
                  </a:cubicBezTo>
                  <a:cubicBezTo>
                    <a:pt x="417" y="626"/>
                    <a:pt x="562" y="542"/>
                    <a:pt x="763" y="515"/>
                  </a:cubicBezTo>
                  <a:close/>
                  <a:moveTo>
                    <a:pt x="930" y="1624"/>
                  </a:moveTo>
                  <a:cubicBezTo>
                    <a:pt x="1103" y="1701"/>
                    <a:pt x="1242" y="1798"/>
                    <a:pt x="1242" y="2020"/>
                  </a:cubicBezTo>
                  <a:cubicBezTo>
                    <a:pt x="1242" y="2228"/>
                    <a:pt x="1117" y="2339"/>
                    <a:pt x="930" y="2374"/>
                  </a:cubicBezTo>
                  <a:lnTo>
                    <a:pt x="930" y="1624"/>
                  </a:lnTo>
                  <a:close/>
                  <a:moveTo>
                    <a:pt x="829" y="1"/>
                  </a:moveTo>
                  <a:cubicBezTo>
                    <a:pt x="784" y="1"/>
                    <a:pt x="742" y="40"/>
                    <a:pt x="736" y="85"/>
                  </a:cubicBezTo>
                  <a:lnTo>
                    <a:pt x="736" y="189"/>
                  </a:lnTo>
                  <a:cubicBezTo>
                    <a:pt x="403" y="230"/>
                    <a:pt x="63" y="404"/>
                    <a:pt x="63" y="854"/>
                  </a:cubicBezTo>
                  <a:cubicBezTo>
                    <a:pt x="63" y="1305"/>
                    <a:pt x="417" y="1430"/>
                    <a:pt x="736" y="1548"/>
                  </a:cubicBezTo>
                  <a:lnTo>
                    <a:pt x="736" y="2380"/>
                  </a:lnTo>
                  <a:cubicBezTo>
                    <a:pt x="375" y="2353"/>
                    <a:pt x="278" y="2103"/>
                    <a:pt x="160" y="2103"/>
                  </a:cubicBezTo>
                  <a:cubicBezTo>
                    <a:pt x="70" y="2103"/>
                    <a:pt x="0" y="2221"/>
                    <a:pt x="0" y="2311"/>
                  </a:cubicBezTo>
                  <a:cubicBezTo>
                    <a:pt x="0" y="2484"/>
                    <a:pt x="299" y="2720"/>
                    <a:pt x="736" y="2727"/>
                  </a:cubicBezTo>
                  <a:lnTo>
                    <a:pt x="736" y="2831"/>
                  </a:lnTo>
                  <a:cubicBezTo>
                    <a:pt x="742" y="2882"/>
                    <a:pt x="783" y="2915"/>
                    <a:pt x="827" y="2915"/>
                  </a:cubicBezTo>
                  <a:cubicBezTo>
                    <a:pt x="831" y="2915"/>
                    <a:pt x="835" y="2915"/>
                    <a:pt x="840" y="2915"/>
                  </a:cubicBezTo>
                  <a:cubicBezTo>
                    <a:pt x="895" y="2915"/>
                    <a:pt x="951" y="2880"/>
                    <a:pt x="951" y="2831"/>
                  </a:cubicBezTo>
                  <a:lnTo>
                    <a:pt x="951" y="2713"/>
                  </a:lnTo>
                  <a:cubicBezTo>
                    <a:pt x="1339" y="2658"/>
                    <a:pt x="1596" y="2415"/>
                    <a:pt x="1596" y="1978"/>
                  </a:cubicBezTo>
                  <a:cubicBezTo>
                    <a:pt x="1596" y="1493"/>
                    <a:pt x="1256" y="1340"/>
                    <a:pt x="951" y="1229"/>
                  </a:cubicBezTo>
                  <a:lnTo>
                    <a:pt x="951" y="515"/>
                  </a:lnTo>
                  <a:cubicBezTo>
                    <a:pt x="1200" y="528"/>
                    <a:pt x="1290" y="639"/>
                    <a:pt x="1374" y="639"/>
                  </a:cubicBezTo>
                  <a:cubicBezTo>
                    <a:pt x="1485" y="639"/>
                    <a:pt x="1533" y="508"/>
                    <a:pt x="1533" y="438"/>
                  </a:cubicBezTo>
                  <a:cubicBezTo>
                    <a:pt x="1533" y="265"/>
                    <a:pt x="1193" y="189"/>
                    <a:pt x="951" y="182"/>
                  </a:cubicBezTo>
                  <a:lnTo>
                    <a:pt x="951" y="85"/>
                  </a:lnTo>
                  <a:cubicBezTo>
                    <a:pt x="951" y="43"/>
                    <a:pt x="895" y="1"/>
                    <a:pt x="840" y="1"/>
                  </a:cubicBezTo>
                  <a:cubicBezTo>
                    <a:pt x="836" y="1"/>
                    <a:pt x="832" y="1"/>
                    <a:pt x="829" y="1"/>
                  </a:cubicBezTo>
                  <a:close/>
                </a:path>
              </a:pathLst>
            </a:custGeom>
            <a:solidFill>
              <a:srgbClr val="5A6B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24" name="Google Shape;6224;p68"/>
          <p:cNvGrpSpPr/>
          <p:nvPr/>
        </p:nvGrpSpPr>
        <p:grpSpPr>
          <a:xfrm>
            <a:off x="4147908" y="2303017"/>
            <a:ext cx="361194" cy="359355"/>
            <a:chOff x="4147908" y="2303017"/>
            <a:chExt cx="361194" cy="359355"/>
          </a:xfrm>
        </p:grpSpPr>
        <p:sp>
          <p:nvSpPr>
            <p:cNvPr id="6225" name="Google Shape;6225;p68"/>
            <p:cNvSpPr/>
            <p:nvPr/>
          </p:nvSpPr>
          <p:spPr>
            <a:xfrm>
              <a:off x="4147908" y="2365861"/>
              <a:ext cx="296511" cy="296511"/>
            </a:xfrm>
            <a:custGeom>
              <a:avLst/>
              <a:gdLst/>
              <a:ahLst/>
              <a:cxnLst/>
              <a:rect l="l" t="t" r="r" b="b"/>
              <a:pathLst>
                <a:path w="11286" h="11286" extrusionOk="0">
                  <a:moveTo>
                    <a:pt x="5639" y="0"/>
                  </a:moveTo>
                  <a:cubicBezTo>
                    <a:pt x="2525" y="0"/>
                    <a:pt x="0" y="2525"/>
                    <a:pt x="0" y="5646"/>
                  </a:cubicBezTo>
                  <a:cubicBezTo>
                    <a:pt x="0" y="8760"/>
                    <a:pt x="2525" y="11285"/>
                    <a:pt x="5639" y="11285"/>
                  </a:cubicBezTo>
                  <a:cubicBezTo>
                    <a:pt x="8761" y="11285"/>
                    <a:pt x="11285" y="8760"/>
                    <a:pt x="11285" y="5646"/>
                  </a:cubicBezTo>
                  <a:cubicBezTo>
                    <a:pt x="11285" y="2525"/>
                    <a:pt x="8761" y="0"/>
                    <a:pt x="5639" y="0"/>
                  </a:cubicBezTo>
                  <a:close/>
                </a:path>
              </a:pathLst>
            </a:custGeom>
            <a:solidFill>
              <a:srgbClr val="8190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6" name="Google Shape;6226;p68"/>
            <p:cNvSpPr/>
            <p:nvPr/>
          </p:nvSpPr>
          <p:spPr>
            <a:xfrm>
              <a:off x="4296059" y="2508179"/>
              <a:ext cx="148361" cy="11875"/>
            </a:xfrm>
            <a:custGeom>
              <a:avLst/>
              <a:gdLst/>
              <a:ahLst/>
              <a:cxnLst/>
              <a:rect l="l" t="t" r="r" b="b"/>
              <a:pathLst>
                <a:path w="5647" h="452" extrusionOk="0">
                  <a:moveTo>
                    <a:pt x="0" y="0"/>
                  </a:moveTo>
                  <a:lnTo>
                    <a:pt x="0" y="451"/>
                  </a:lnTo>
                  <a:lnTo>
                    <a:pt x="5639" y="451"/>
                  </a:lnTo>
                  <a:cubicBezTo>
                    <a:pt x="5639" y="375"/>
                    <a:pt x="5646" y="305"/>
                    <a:pt x="5646" y="229"/>
                  </a:cubicBezTo>
                  <a:cubicBezTo>
                    <a:pt x="5646" y="153"/>
                    <a:pt x="5646" y="76"/>
                    <a:pt x="5639" y="0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7" name="Google Shape;6227;p68"/>
            <p:cNvSpPr/>
            <p:nvPr/>
          </p:nvSpPr>
          <p:spPr>
            <a:xfrm>
              <a:off x="4420695" y="2303017"/>
              <a:ext cx="88407" cy="86542"/>
            </a:xfrm>
            <a:custGeom>
              <a:avLst/>
              <a:gdLst/>
              <a:ahLst/>
              <a:cxnLst/>
              <a:rect l="l" t="t" r="r" b="b"/>
              <a:pathLst>
                <a:path w="3365" h="3294" extrusionOk="0">
                  <a:moveTo>
                    <a:pt x="2029" y="0"/>
                  </a:moveTo>
                  <a:cubicBezTo>
                    <a:pt x="1974" y="0"/>
                    <a:pt x="1918" y="21"/>
                    <a:pt x="1873" y="68"/>
                  </a:cubicBezTo>
                  <a:lnTo>
                    <a:pt x="202" y="1740"/>
                  </a:lnTo>
                  <a:cubicBezTo>
                    <a:pt x="70" y="1865"/>
                    <a:pt x="1" y="2038"/>
                    <a:pt x="1" y="2219"/>
                  </a:cubicBezTo>
                  <a:lnTo>
                    <a:pt x="1" y="3294"/>
                  </a:lnTo>
                  <a:lnTo>
                    <a:pt x="1069" y="3294"/>
                  </a:lnTo>
                  <a:cubicBezTo>
                    <a:pt x="1249" y="3294"/>
                    <a:pt x="1423" y="3224"/>
                    <a:pt x="1547" y="3099"/>
                  </a:cubicBezTo>
                  <a:lnTo>
                    <a:pt x="3226" y="1421"/>
                  </a:lnTo>
                  <a:cubicBezTo>
                    <a:pt x="3365" y="1282"/>
                    <a:pt x="3268" y="1039"/>
                    <a:pt x="3066" y="1039"/>
                  </a:cubicBezTo>
                  <a:lnTo>
                    <a:pt x="2255" y="1039"/>
                  </a:lnTo>
                  <a:lnTo>
                    <a:pt x="2255" y="228"/>
                  </a:lnTo>
                  <a:cubicBezTo>
                    <a:pt x="2255" y="92"/>
                    <a:pt x="2144" y="0"/>
                    <a:pt x="2029" y="0"/>
                  </a:cubicBezTo>
                  <a:close/>
                </a:path>
              </a:pathLst>
            </a:custGeom>
            <a:solidFill>
              <a:srgbClr val="8282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8" name="Google Shape;6228;p68"/>
            <p:cNvSpPr/>
            <p:nvPr/>
          </p:nvSpPr>
          <p:spPr>
            <a:xfrm>
              <a:off x="4420695" y="2303017"/>
              <a:ext cx="59376" cy="86542"/>
            </a:xfrm>
            <a:custGeom>
              <a:avLst/>
              <a:gdLst/>
              <a:ahLst/>
              <a:cxnLst/>
              <a:rect l="l" t="t" r="r" b="b"/>
              <a:pathLst>
                <a:path w="2260" h="3294" extrusionOk="0">
                  <a:moveTo>
                    <a:pt x="2031" y="0"/>
                  </a:moveTo>
                  <a:cubicBezTo>
                    <a:pt x="1975" y="0"/>
                    <a:pt x="1918" y="21"/>
                    <a:pt x="1873" y="68"/>
                  </a:cubicBezTo>
                  <a:lnTo>
                    <a:pt x="202" y="1740"/>
                  </a:lnTo>
                  <a:cubicBezTo>
                    <a:pt x="70" y="1865"/>
                    <a:pt x="1" y="2038"/>
                    <a:pt x="1" y="2219"/>
                  </a:cubicBezTo>
                  <a:lnTo>
                    <a:pt x="1" y="3294"/>
                  </a:lnTo>
                  <a:lnTo>
                    <a:pt x="2255" y="1039"/>
                  </a:lnTo>
                  <a:lnTo>
                    <a:pt x="2255" y="228"/>
                  </a:lnTo>
                  <a:cubicBezTo>
                    <a:pt x="2260" y="92"/>
                    <a:pt x="2147" y="0"/>
                    <a:pt x="2031" y="0"/>
                  </a:cubicBezTo>
                  <a:close/>
                </a:path>
              </a:pathLst>
            </a:custGeom>
            <a:solidFill>
              <a:srgbClr val="8190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9" name="Google Shape;6229;p68"/>
            <p:cNvSpPr/>
            <p:nvPr/>
          </p:nvSpPr>
          <p:spPr>
            <a:xfrm>
              <a:off x="4183429" y="2401382"/>
              <a:ext cx="225444" cy="225444"/>
            </a:xfrm>
            <a:custGeom>
              <a:avLst/>
              <a:gdLst/>
              <a:ahLst/>
              <a:cxnLst/>
              <a:rect l="l" t="t" r="r" b="b"/>
              <a:pathLst>
                <a:path w="8581" h="8581" extrusionOk="0">
                  <a:moveTo>
                    <a:pt x="4287" y="1"/>
                  </a:moveTo>
                  <a:cubicBezTo>
                    <a:pt x="1922" y="1"/>
                    <a:pt x="1" y="1922"/>
                    <a:pt x="1" y="4294"/>
                  </a:cubicBezTo>
                  <a:cubicBezTo>
                    <a:pt x="1" y="6659"/>
                    <a:pt x="1922" y="8581"/>
                    <a:pt x="4287" y="8581"/>
                  </a:cubicBezTo>
                  <a:cubicBezTo>
                    <a:pt x="6659" y="8581"/>
                    <a:pt x="8581" y="6659"/>
                    <a:pt x="8581" y="4294"/>
                  </a:cubicBezTo>
                  <a:cubicBezTo>
                    <a:pt x="8581" y="1922"/>
                    <a:pt x="6659" y="1"/>
                    <a:pt x="42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0" name="Google Shape;6230;p68"/>
            <p:cNvSpPr/>
            <p:nvPr/>
          </p:nvSpPr>
          <p:spPr>
            <a:xfrm>
              <a:off x="4296059" y="2508179"/>
              <a:ext cx="112814" cy="11875"/>
            </a:xfrm>
            <a:custGeom>
              <a:avLst/>
              <a:gdLst/>
              <a:ahLst/>
              <a:cxnLst/>
              <a:rect l="l" t="t" r="r" b="b"/>
              <a:pathLst>
                <a:path w="4294" h="452" extrusionOk="0">
                  <a:moveTo>
                    <a:pt x="0" y="0"/>
                  </a:moveTo>
                  <a:lnTo>
                    <a:pt x="0" y="451"/>
                  </a:lnTo>
                  <a:lnTo>
                    <a:pt x="4280" y="451"/>
                  </a:lnTo>
                  <a:cubicBezTo>
                    <a:pt x="4280" y="375"/>
                    <a:pt x="4294" y="305"/>
                    <a:pt x="4294" y="229"/>
                  </a:cubicBezTo>
                  <a:cubicBezTo>
                    <a:pt x="4294" y="153"/>
                    <a:pt x="4287" y="76"/>
                    <a:pt x="4280" y="0"/>
                  </a:cubicBezTo>
                  <a:close/>
                </a:path>
              </a:pathLst>
            </a:custGeom>
            <a:solidFill>
              <a:srgbClr val="E3E9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1" name="Google Shape;6231;p68"/>
            <p:cNvSpPr/>
            <p:nvPr/>
          </p:nvSpPr>
          <p:spPr>
            <a:xfrm>
              <a:off x="4213143" y="2431096"/>
              <a:ext cx="166042" cy="166042"/>
            </a:xfrm>
            <a:custGeom>
              <a:avLst/>
              <a:gdLst/>
              <a:ahLst/>
              <a:cxnLst/>
              <a:rect l="l" t="t" r="r" b="b"/>
              <a:pathLst>
                <a:path w="6320" h="6320" extrusionOk="0">
                  <a:moveTo>
                    <a:pt x="3156" y="0"/>
                  </a:moveTo>
                  <a:cubicBezTo>
                    <a:pt x="1415" y="0"/>
                    <a:pt x="0" y="1415"/>
                    <a:pt x="0" y="3163"/>
                  </a:cubicBezTo>
                  <a:cubicBezTo>
                    <a:pt x="0" y="4904"/>
                    <a:pt x="1415" y="6319"/>
                    <a:pt x="3156" y="6319"/>
                  </a:cubicBezTo>
                  <a:cubicBezTo>
                    <a:pt x="4904" y="6319"/>
                    <a:pt x="6319" y="4904"/>
                    <a:pt x="6319" y="3163"/>
                  </a:cubicBezTo>
                  <a:cubicBezTo>
                    <a:pt x="6319" y="1415"/>
                    <a:pt x="4904" y="0"/>
                    <a:pt x="3156" y="0"/>
                  </a:cubicBezTo>
                  <a:close/>
                </a:path>
              </a:pathLst>
            </a:custGeom>
            <a:solidFill>
              <a:srgbClr val="8190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2" name="Google Shape;6232;p68"/>
            <p:cNvSpPr/>
            <p:nvPr/>
          </p:nvSpPr>
          <p:spPr>
            <a:xfrm>
              <a:off x="4296059" y="2508179"/>
              <a:ext cx="83126" cy="11875"/>
            </a:xfrm>
            <a:custGeom>
              <a:avLst/>
              <a:gdLst/>
              <a:ahLst/>
              <a:cxnLst/>
              <a:rect l="l" t="t" r="r" b="b"/>
              <a:pathLst>
                <a:path w="3164" h="452" extrusionOk="0">
                  <a:moveTo>
                    <a:pt x="0" y="0"/>
                  </a:moveTo>
                  <a:lnTo>
                    <a:pt x="0" y="451"/>
                  </a:lnTo>
                  <a:lnTo>
                    <a:pt x="3149" y="451"/>
                  </a:lnTo>
                  <a:cubicBezTo>
                    <a:pt x="3156" y="375"/>
                    <a:pt x="3163" y="305"/>
                    <a:pt x="3163" y="229"/>
                  </a:cubicBezTo>
                  <a:cubicBezTo>
                    <a:pt x="3163" y="153"/>
                    <a:pt x="3156" y="76"/>
                    <a:pt x="3149" y="0"/>
                  </a:cubicBezTo>
                  <a:close/>
                </a:path>
              </a:pathLst>
            </a:custGeom>
            <a:solidFill>
              <a:srgbClr val="8282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3" name="Google Shape;6233;p68"/>
            <p:cNvSpPr/>
            <p:nvPr/>
          </p:nvSpPr>
          <p:spPr>
            <a:xfrm>
              <a:off x="4248663" y="2466616"/>
              <a:ext cx="94975" cy="94975"/>
            </a:xfrm>
            <a:custGeom>
              <a:avLst/>
              <a:gdLst/>
              <a:ahLst/>
              <a:cxnLst/>
              <a:rect l="l" t="t" r="r" b="b"/>
              <a:pathLst>
                <a:path w="3615" h="3615" extrusionOk="0">
                  <a:moveTo>
                    <a:pt x="1804" y="1"/>
                  </a:moveTo>
                  <a:cubicBezTo>
                    <a:pt x="812" y="1"/>
                    <a:pt x="1" y="812"/>
                    <a:pt x="1" y="1811"/>
                  </a:cubicBezTo>
                  <a:cubicBezTo>
                    <a:pt x="1" y="2803"/>
                    <a:pt x="812" y="3614"/>
                    <a:pt x="1804" y="3614"/>
                  </a:cubicBezTo>
                  <a:cubicBezTo>
                    <a:pt x="2803" y="3614"/>
                    <a:pt x="3615" y="2803"/>
                    <a:pt x="3615" y="1811"/>
                  </a:cubicBezTo>
                  <a:cubicBezTo>
                    <a:pt x="3615" y="812"/>
                    <a:pt x="2803" y="1"/>
                    <a:pt x="18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4" name="Google Shape;6234;p68"/>
            <p:cNvSpPr/>
            <p:nvPr/>
          </p:nvSpPr>
          <p:spPr>
            <a:xfrm>
              <a:off x="4296059" y="2508179"/>
              <a:ext cx="47763" cy="11875"/>
            </a:xfrm>
            <a:custGeom>
              <a:avLst/>
              <a:gdLst/>
              <a:ahLst/>
              <a:cxnLst/>
              <a:rect l="l" t="t" r="r" b="b"/>
              <a:pathLst>
                <a:path w="1818" h="452" extrusionOk="0">
                  <a:moveTo>
                    <a:pt x="0" y="0"/>
                  </a:moveTo>
                  <a:lnTo>
                    <a:pt x="0" y="451"/>
                  </a:lnTo>
                  <a:lnTo>
                    <a:pt x="1797" y="451"/>
                  </a:lnTo>
                  <a:cubicBezTo>
                    <a:pt x="1818" y="305"/>
                    <a:pt x="1818" y="153"/>
                    <a:pt x="1797" y="0"/>
                  </a:cubicBezTo>
                  <a:close/>
                </a:path>
              </a:pathLst>
            </a:custGeom>
            <a:solidFill>
              <a:srgbClr val="E3E9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5" name="Google Shape;6235;p68"/>
            <p:cNvSpPr/>
            <p:nvPr/>
          </p:nvSpPr>
          <p:spPr>
            <a:xfrm>
              <a:off x="4278377" y="2496330"/>
              <a:ext cx="35547" cy="35547"/>
            </a:xfrm>
            <a:custGeom>
              <a:avLst/>
              <a:gdLst/>
              <a:ahLst/>
              <a:cxnLst/>
              <a:rect l="l" t="t" r="r" b="b"/>
              <a:pathLst>
                <a:path w="1353" h="1353" extrusionOk="0">
                  <a:moveTo>
                    <a:pt x="673" y="0"/>
                  </a:moveTo>
                  <a:cubicBezTo>
                    <a:pt x="299" y="0"/>
                    <a:pt x="0" y="306"/>
                    <a:pt x="0" y="680"/>
                  </a:cubicBezTo>
                  <a:cubicBezTo>
                    <a:pt x="0" y="1055"/>
                    <a:pt x="299" y="1353"/>
                    <a:pt x="673" y="1353"/>
                  </a:cubicBezTo>
                  <a:cubicBezTo>
                    <a:pt x="1048" y="1353"/>
                    <a:pt x="1353" y="1055"/>
                    <a:pt x="1353" y="680"/>
                  </a:cubicBezTo>
                  <a:cubicBezTo>
                    <a:pt x="1353" y="306"/>
                    <a:pt x="1048" y="0"/>
                    <a:pt x="673" y="0"/>
                  </a:cubicBezTo>
                  <a:close/>
                </a:path>
              </a:pathLst>
            </a:custGeom>
            <a:solidFill>
              <a:srgbClr val="8190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6" name="Google Shape;6236;p68"/>
            <p:cNvSpPr/>
            <p:nvPr/>
          </p:nvSpPr>
          <p:spPr>
            <a:xfrm>
              <a:off x="4296059" y="2508179"/>
              <a:ext cx="18233" cy="11875"/>
            </a:xfrm>
            <a:custGeom>
              <a:avLst/>
              <a:gdLst/>
              <a:ahLst/>
              <a:cxnLst/>
              <a:rect l="l" t="t" r="r" b="b"/>
              <a:pathLst>
                <a:path w="694" h="452" extrusionOk="0">
                  <a:moveTo>
                    <a:pt x="0" y="0"/>
                  </a:moveTo>
                  <a:lnTo>
                    <a:pt x="0" y="451"/>
                  </a:lnTo>
                  <a:lnTo>
                    <a:pt x="638" y="451"/>
                  </a:lnTo>
                  <a:cubicBezTo>
                    <a:pt x="694" y="305"/>
                    <a:pt x="694" y="146"/>
                    <a:pt x="638" y="0"/>
                  </a:cubicBezTo>
                  <a:close/>
                </a:path>
              </a:pathLst>
            </a:custGeom>
            <a:solidFill>
              <a:srgbClr val="8282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7" name="Google Shape;6237;p68"/>
            <p:cNvSpPr/>
            <p:nvPr/>
          </p:nvSpPr>
          <p:spPr>
            <a:xfrm>
              <a:off x="4287678" y="2480094"/>
              <a:ext cx="42483" cy="40013"/>
            </a:xfrm>
            <a:custGeom>
              <a:avLst/>
              <a:gdLst/>
              <a:ahLst/>
              <a:cxnLst/>
              <a:rect l="l" t="t" r="r" b="b"/>
              <a:pathLst>
                <a:path w="1617" h="1523" extrusionOk="0">
                  <a:moveTo>
                    <a:pt x="1297" y="1"/>
                  </a:moveTo>
                  <a:lnTo>
                    <a:pt x="160" y="1132"/>
                  </a:lnTo>
                  <a:cubicBezTo>
                    <a:pt x="0" y="1296"/>
                    <a:pt x="150" y="1522"/>
                    <a:pt x="323" y="1522"/>
                  </a:cubicBezTo>
                  <a:cubicBezTo>
                    <a:pt x="375" y="1522"/>
                    <a:pt x="430" y="1501"/>
                    <a:pt x="479" y="1451"/>
                  </a:cubicBezTo>
                  <a:lnTo>
                    <a:pt x="1616" y="320"/>
                  </a:lnTo>
                  <a:lnTo>
                    <a:pt x="1297" y="1"/>
                  </a:lnTo>
                  <a:close/>
                </a:path>
              </a:pathLst>
            </a:custGeom>
            <a:solidFill>
              <a:srgbClr val="7070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8" name="Google Shape;6238;p68"/>
            <p:cNvSpPr/>
            <p:nvPr/>
          </p:nvSpPr>
          <p:spPr>
            <a:xfrm>
              <a:off x="4314817" y="2315313"/>
              <a:ext cx="182568" cy="178128"/>
            </a:xfrm>
            <a:custGeom>
              <a:avLst/>
              <a:gdLst/>
              <a:ahLst/>
              <a:cxnLst/>
              <a:rect l="l" t="t" r="r" b="b"/>
              <a:pathLst>
                <a:path w="6949" h="6780" extrusionOk="0">
                  <a:moveTo>
                    <a:pt x="6625" y="1"/>
                  </a:moveTo>
                  <a:cubicBezTo>
                    <a:pt x="6572" y="1"/>
                    <a:pt x="6516" y="22"/>
                    <a:pt x="6465" y="72"/>
                  </a:cubicBezTo>
                  <a:lnTo>
                    <a:pt x="146" y="6391"/>
                  </a:lnTo>
                  <a:cubicBezTo>
                    <a:pt x="1" y="6537"/>
                    <a:pt x="105" y="6779"/>
                    <a:pt x="306" y="6779"/>
                  </a:cubicBezTo>
                  <a:cubicBezTo>
                    <a:pt x="368" y="6772"/>
                    <a:pt x="424" y="6752"/>
                    <a:pt x="465" y="6710"/>
                  </a:cubicBezTo>
                  <a:lnTo>
                    <a:pt x="6784" y="391"/>
                  </a:lnTo>
                  <a:cubicBezTo>
                    <a:pt x="6949" y="226"/>
                    <a:pt x="6800" y="1"/>
                    <a:pt x="6625" y="1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39" name="Google Shape;6239;p68"/>
          <p:cNvGrpSpPr/>
          <p:nvPr/>
        </p:nvGrpSpPr>
        <p:grpSpPr>
          <a:xfrm>
            <a:off x="5292128" y="2299891"/>
            <a:ext cx="367027" cy="365214"/>
            <a:chOff x="5292128" y="2299891"/>
            <a:chExt cx="367027" cy="365214"/>
          </a:xfrm>
        </p:grpSpPr>
        <p:sp>
          <p:nvSpPr>
            <p:cNvPr id="6240" name="Google Shape;6240;p68"/>
            <p:cNvSpPr/>
            <p:nvPr/>
          </p:nvSpPr>
          <p:spPr>
            <a:xfrm>
              <a:off x="5470361" y="2467772"/>
              <a:ext cx="11323" cy="124243"/>
            </a:xfrm>
            <a:custGeom>
              <a:avLst/>
              <a:gdLst/>
              <a:ahLst/>
              <a:cxnLst/>
              <a:rect l="l" t="t" r="r" b="b"/>
              <a:pathLst>
                <a:path w="431" h="4729" extrusionOk="0">
                  <a:moveTo>
                    <a:pt x="215" y="0"/>
                  </a:moveTo>
                  <a:cubicBezTo>
                    <a:pt x="108" y="0"/>
                    <a:pt x="0" y="71"/>
                    <a:pt x="0" y="213"/>
                  </a:cubicBezTo>
                  <a:lnTo>
                    <a:pt x="0" y="4514"/>
                  </a:lnTo>
                  <a:cubicBezTo>
                    <a:pt x="0" y="4632"/>
                    <a:pt x="97" y="4729"/>
                    <a:pt x="215" y="4729"/>
                  </a:cubicBezTo>
                  <a:cubicBezTo>
                    <a:pt x="333" y="4729"/>
                    <a:pt x="430" y="4632"/>
                    <a:pt x="430" y="4514"/>
                  </a:cubicBezTo>
                  <a:lnTo>
                    <a:pt x="430" y="213"/>
                  </a:lnTo>
                  <a:cubicBezTo>
                    <a:pt x="430" y="71"/>
                    <a:pt x="323" y="0"/>
                    <a:pt x="215" y="0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1" name="Google Shape;6241;p68"/>
            <p:cNvSpPr/>
            <p:nvPr/>
          </p:nvSpPr>
          <p:spPr>
            <a:xfrm>
              <a:off x="5464870" y="2299891"/>
              <a:ext cx="22279" cy="40827"/>
            </a:xfrm>
            <a:custGeom>
              <a:avLst/>
              <a:gdLst/>
              <a:ahLst/>
              <a:cxnLst/>
              <a:rect l="l" t="t" r="r" b="b"/>
              <a:pathLst>
                <a:path w="848" h="1554" extrusionOk="0">
                  <a:moveTo>
                    <a:pt x="424" y="0"/>
                  </a:moveTo>
                  <a:cubicBezTo>
                    <a:pt x="188" y="0"/>
                    <a:pt x="1" y="194"/>
                    <a:pt x="8" y="430"/>
                  </a:cubicBezTo>
                  <a:lnTo>
                    <a:pt x="8" y="1554"/>
                  </a:lnTo>
                  <a:lnTo>
                    <a:pt x="840" y="1554"/>
                  </a:lnTo>
                  <a:lnTo>
                    <a:pt x="840" y="430"/>
                  </a:lnTo>
                  <a:cubicBezTo>
                    <a:pt x="847" y="194"/>
                    <a:pt x="660" y="0"/>
                    <a:pt x="424" y="0"/>
                  </a:cubicBezTo>
                  <a:close/>
                </a:path>
              </a:pathLst>
            </a:custGeom>
            <a:solidFill>
              <a:srgbClr val="738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2" name="Google Shape;6242;p68"/>
            <p:cNvSpPr/>
            <p:nvPr/>
          </p:nvSpPr>
          <p:spPr>
            <a:xfrm>
              <a:off x="5292128" y="2316837"/>
              <a:ext cx="367027" cy="184433"/>
            </a:xfrm>
            <a:custGeom>
              <a:avLst/>
              <a:gdLst/>
              <a:ahLst/>
              <a:cxnLst/>
              <a:rect l="l" t="t" r="r" b="b"/>
              <a:pathLst>
                <a:path w="13970" h="7020" extrusionOk="0">
                  <a:moveTo>
                    <a:pt x="6985" y="0"/>
                  </a:moveTo>
                  <a:cubicBezTo>
                    <a:pt x="3122" y="0"/>
                    <a:pt x="0" y="3156"/>
                    <a:pt x="49" y="7020"/>
                  </a:cubicBezTo>
                  <a:lnTo>
                    <a:pt x="56" y="7020"/>
                  </a:lnTo>
                  <a:cubicBezTo>
                    <a:pt x="507" y="6479"/>
                    <a:pt x="1148" y="6208"/>
                    <a:pt x="1790" y="6208"/>
                  </a:cubicBezTo>
                  <a:cubicBezTo>
                    <a:pt x="2432" y="6208"/>
                    <a:pt x="3073" y="6479"/>
                    <a:pt x="3524" y="7020"/>
                  </a:cubicBezTo>
                  <a:cubicBezTo>
                    <a:pt x="3975" y="6479"/>
                    <a:pt x="4616" y="6208"/>
                    <a:pt x="5258" y="6208"/>
                  </a:cubicBezTo>
                  <a:cubicBezTo>
                    <a:pt x="5900" y="6208"/>
                    <a:pt x="6541" y="6479"/>
                    <a:pt x="6992" y="7020"/>
                  </a:cubicBezTo>
                  <a:cubicBezTo>
                    <a:pt x="7443" y="6479"/>
                    <a:pt x="8085" y="6208"/>
                    <a:pt x="8726" y="6208"/>
                  </a:cubicBezTo>
                  <a:cubicBezTo>
                    <a:pt x="9368" y="6208"/>
                    <a:pt x="10009" y="6479"/>
                    <a:pt x="10460" y="7020"/>
                  </a:cubicBezTo>
                  <a:cubicBezTo>
                    <a:pt x="10911" y="6479"/>
                    <a:pt x="11553" y="6208"/>
                    <a:pt x="12194" y="6208"/>
                  </a:cubicBezTo>
                  <a:cubicBezTo>
                    <a:pt x="12836" y="6208"/>
                    <a:pt x="13477" y="6479"/>
                    <a:pt x="13928" y="7020"/>
                  </a:cubicBezTo>
                  <a:cubicBezTo>
                    <a:pt x="13970" y="3156"/>
                    <a:pt x="10849" y="0"/>
                    <a:pt x="6985" y="0"/>
                  </a:cubicBezTo>
                  <a:close/>
                </a:path>
              </a:pathLst>
            </a:custGeom>
            <a:solidFill>
              <a:srgbClr val="A5B1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3" name="Google Shape;6243;p68"/>
            <p:cNvSpPr/>
            <p:nvPr/>
          </p:nvSpPr>
          <p:spPr>
            <a:xfrm>
              <a:off x="5293757" y="2319017"/>
              <a:ext cx="182279" cy="182436"/>
            </a:xfrm>
            <a:custGeom>
              <a:avLst/>
              <a:gdLst/>
              <a:ahLst/>
              <a:cxnLst/>
              <a:rect l="l" t="t" r="r" b="b"/>
              <a:pathLst>
                <a:path w="6938" h="6944" extrusionOk="0">
                  <a:moveTo>
                    <a:pt x="6937" y="0"/>
                  </a:moveTo>
                  <a:cubicBezTo>
                    <a:pt x="3108" y="0"/>
                    <a:pt x="1" y="3108"/>
                    <a:pt x="1" y="6944"/>
                  </a:cubicBezTo>
                  <a:cubicBezTo>
                    <a:pt x="452" y="6399"/>
                    <a:pt x="1093" y="6127"/>
                    <a:pt x="1735" y="6127"/>
                  </a:cubicBezTo>
                  <a:cubicBezTo>
                    <a:pt x="2377" y="6127"/>
                    <a:pt x="3018" y="6399"/>
                    <a:pt x="3469" y="6944"/>
                  </a:cubicBezTo>
                  <a:cubicBezTo>
                    <a:pt x="3469" y="3108"/>
                    <a:pt x="5023" y="0"/>
                    <a:pt x="6937" y="0"/>
                  </a:cubicBezTo>
                  <a:close/>
                </a:path>
              </a:pathLst>
            </a:custGeom>
            <a:solidFill>
              <a:srgbClr val="95A6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4" name="Google Shape;6244;p68"/>
            <p:cNvSpPr/>
            <p:nvPr/>
          </p:nvSpPr>
          <p:spPr>
            <a:xfrm>
              <a:off x="5476009" y="2319017"/>
              <a:ext cx="91139" cy="182252"/>
            </a:xfrm>
            <a:custGeom>
              <a:avLst/>
              <a:gdLst/>
              <a:ahLst/>
              <a:cxnLst/>
              <a:rect l="l" t="t" r="r" b="b"/>
              <a:pathLst>
                <a:path w="3469" h="6937" extrusionOk="0">
                  <a:moveTo>
                    <a:pt x="0" y="0"/>
                  </a:moveTo>
                  <a:lnTo>
                    <a:pt x="0" y="6937"/>
                  </a:lnTo>
                  <a:cubicBezTo>
                    <a:pt x="451" y="6396"/>
                    <a:pt x="1093" y="6125"/>
                    <a:pt x="1734" y="6125"/>
                  </a:cubicBezTo>
                  <a:cubicBezTo>
                    <a:pt x="2376" y="6125"/>
                    <a:pt x="3017" y="6396"/>
                    <a:pt x="3468" y="6937"/>
                  </a:cubicBezTo>
                  <a:cubicBezTo>
                    <a:pt x="3468" y="3108"/>
                    <a:pt x="1914" y="0"/>
                    <a:pt x="0" y="0"/>
                  </a:cubicBezTo>
                  <a:close/>
                </a:path>
              </a:pathLst>
            </a:custGeom>
            <a:solidFill>
              <a:srgbClr val="D7DD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5" name="Google Shape;6245;p68"/>
            <p:cNvSpPr/>
            <p:nvPr/>
          </p:nvSpPr>
          <p:spPr>
            <a:xfrm>
              <a:off x="5404574" y="2564035"/>
              <a:ext cx="82758" cy="101070"/>
            </a:xfrm>
            <a:custGeom>
              <a:avLst/>
              <a:gdLst/>
              <a:ahLst/>
              <a:cxnLst/>
              <a:rect l="l" t="t" r="r" b="b"/>
              <a:pathLst>
                <a:path w="3150" h="3847" extrusionOk="0">
                  <a:moveTo>
                    <a:pt x="2719" y="0"/>
                  </a:moveTo>
                  <a:cubicBezTo>
                    <a:pt x="2508" y="0"/>
                    <a:pt x="2296" y="142"/>
                    <a:pt x="2296" y="427"/>
                  </a:cubicBezTo>
                  <a:lnTo>
                    <a:pt x="2296" y="2258"/>
                  </a:lnTo>
                  <a:cubicBezTo>
                    <a:pt x="2296" y="2663"/>
                    <a:pt x="1970" y="2993"/>
                    <a:pt x="1573" y="2993"/>
                  </a:cubicBezTo>
                  <a:cubicBezTo>
                    <a:pt x="1569" y="2993"/>
                    <a:pt x="1565" y="2993"/>
                    <a:pt x="1561" y="2993"/>
                  </a:cubicBezTo>
                  <a:cubicBezTo>
                    <a:pt x="1262" y="2993"/>
                    <a:pt x="1006" y="2806"/>
                    <a:pt x="895" y="2535"/>
                  </a:cubicBezTo>
                  <a:cubicBezTo>
                    <a:pt x="832" y="2376"/>
                    <a:pt x="673" y="2272"/>
                    <a:pt x="506" y="2272"/>
                  </a:cubicBezTo>
                  <a:cubicBezTo>
                    <a:pt x="208" y="2272"/>
                    <a:pt x="0" y="2577"/>
                    <a:pt x="111" y="2854"/>
                  </a:cubicBezTo>
                  <a:cubicBezTo>
                    <a:pt x="345" y="3453"/>
                    <a:pt x="933" y="3846"/>
                    <a:pt x="1579" y="3846"/>
                  </a:cubicBezTo>
                  <a:cubicBezTo>
                    <a:pt x="1584" y="3846"/>
                    <a:pt x="1590" y="3846"/>
                    <a:pt x="1595" y="3846"/>
                  </a:cubicBezTo>
                  <a:cubicBezTo>
                    <a:pt x="2462" y="3825"/>
                    <a:pt x="3149" y="3111"/>
                    <a:pt x="3142" y="2244"/>
                  </a:cubicBezTo>
                  <a:lnTo>
                    <a:pt x="3142" y="427"/>
                  </a:lnTo>
                  <a:cubicBezTo>
                    <a:pt x="3142" y="142"/>
                    <a:pt x="2931" y="0"/>
                    <a:pt x="2719" y="0"/>
                  </a:cubicBezTo>
                  <a:close/>
                </a:path>
              </a:pathLst>
            </a:custGeom>
            <a:solidFill>
              <a:srgbClr val="738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46" name="Google Shape;6246;p68"/>
          <p:cNvGrpSpPr/>
          <p:nvPr/>
        </p:nvGrpSpPr>
        <p:grpSpPr>
          <a:xfrm>
            <a:off x="5873617" y="2309901"/>
            <a:ext cx="345720" cy="345720"/>
            <a:chOff x="5873617" y="2309901"/>
            <a:chExt cx="345720" cy="345720"/>
          </a:xfrm>
        </p:grpSpPr>
        <p:sp>
          <p:nvSpPr>
            <p:cNvPr id="6247" name="Google Shape;6247;p68"/>
            <p:cNvSpPr/>
            <p:nvPr/>
          </p:nvSpPr>
          <p:spPr>
            <a:xfrm>
              <a:off x="5873617" y="2309901"/>
              <a:ext cx="345720" cy="345720"/>
            </a:xfrm>
            <a:custGeom>
              <a:avLst/>
              <a:gdLst/>
              <a:ahLst/>
              <a:cxnLst/>
              <a:rect l="l" t="t" r="r" b="b"/>
              <a:pathLst>
                <a:path w="13159" h="13159" extrusionOk="0">
                  <a:moveTo>
                    <a:pt x="6583" y="1"/>
                  </a:moveTo>
                  <a:cubicBezTo>
                    <a:pt x="2949" y="1"/>
                    <a:pt x="1" y="2942"/>
                    <a:pt x="1" y="6576"/>
                  </a:cubicBezTo>
                  <a:cubicBezTo>
                    <a:pt x="1" y="10211"/>
                    <a:pt x="2949" y="13159"/>
                    <a:pt x="6583" y="13159"/>
                  </a:cubicBezTo>
                  <a:cubicBezTo>
                    <a:pt x="10218" y="13159"/>
                    <a:pt x="13159" y="10211"/>
                    <a:pt x="13159" y="6576"/>
                  </a:cubicBezTo>
                  <a:cubicBezTo>
                    <a:pt x="13159" y="2942"/>
                    <a:pt x="10218" y="1"/>
                    <a:pt x="6583" y="1"/>
                  </a:cubicBezTo>
                  <a:close/>
                </a:path>
              </a:pathLst>
            </a:custGeom>
            <a:solidFill>
              <a:srgbClr val="7988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8" name="Google Shape;6248;p68"/>
            <p:cNvSpPr/>
            <p:nvPr/>
          </p:nvSpPr>
          <p:spPr>
            <a:xfrm>
              <a:off x="5899496" y="2335779"/>
              <a:ext cx="293963" cy="293963"/>
            </a:xfrm>
            <a:custGeom>
              <a:avLst/>
              <a:gdLst/>
              <a:ahLst/>
              <a:cxnLst/>
              <a:rect l="l" t="t" r="r" b="b"/>
              <a:pathLst>
                <a:path w="11189" h="11189" extrusionOk="0">
                  <a:moveTo>
                    <a:pt x="5598" y="1"/>
                  </a:moveTo>
                  <a:cubicBezTo>
                    <a:pt x="2505" y="1"/>
                    <a:pt x="1" y="2504"/>
                    <a:pt x="1" y="5591"/>
                  </a:cubicBezTo>
                  <a:cubicBezTo>
                    <a:pt x="1" y="8685"/>
                    <a:pt x="2505" y="11189"/>
                    <a:pt x="5598" y="11189"/>
                  </a:cubicBezTo>
                  <a:cubicBezTo>
                    <a:pt x="8685" y="11189"/>
                    <a:pt x="11189" y="8685"/>
                    <a:pt x="11189" y="5591"/>
                  </a:cubicBezTo>
                  <a:cubicBezTo>
                    <a:pt x="11189" y="2504"/>
                    <a:pt x="8685" y="1"/>
                    <a:pt x="5598" y="1"/>
                  </a:cubicBezTo>
                  <a:close/>
                </a:path>
              </a:pathLst>
            </a:custGeom>
            <a:solidFill>
              <a:srgbClr val="F2F4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9" name="Google Shape;6249;p68"/>
            <p:cNvSpPr/>
            <p:nvPr/>
          </p:nvSpPr>
          <p:spPr>
            <a:xfrm>
              <a:off x="6041288" y="2356088"/>
              <a:ext cx="10404" cy="131888"/>
            </a:xfrm>
            <a:custGeom>
              <a:avLst/>
              <a:gdLst/>
              <a:ahLst/>
              <a:cxnLst/>
              <a:rect l="l" t="t" r="r" b="b"/>
              <a:pathLst>
                <a:path w="396" h="5020" extrusionOk="0">
                  <a:moveTo>
                    <a:pt x="198" y="1"/>
                  </a:moveTo>
                  <a:cubicBezTo>
                    <a:pt x="99" y="1"/>
                    <a:pt x="0" y="67"/>
                    <a:pt x="0" y="199"/>
                  </a:cubicBezTo>
                  <a:lnTo>
                    <a:pt x="0" y="4818"/>
                  </a:lnTo>
                  <a:cubicBezTo>
                    <a:pt x="0" y="4929"/>
                    <a:pt x="90" y="5019"/>
                    <a:pt x="201" y="5019"/>
                  </a:cubicBezTo>
                  <a:cubicBezTo>
                    <a:pt x="305" y="5019"/>
                    <a:pt x="395" y="4929"/>
                    <a:pt x="395" y="4818"/>
                  </a:cubicBezTo>
                  <a:lnTo>
                    <a:pt x="395" y="199"/>
                  </a:lnTo>
                  <a:cubicBezTo>
                    <a:pt x="395" y="67"/>
                    <a:pt x="297" y="1"/>
                    <a:pt x="198" y="1"/>
                  </a:cubicBezTo>
                  <a:close/>
                </a:path>
              </a:pathLst>
            </a:custGeom>
            <a:solidFill>
              <a:srgbClr val="A3AD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0" name="Google Shape;6250;p68"/>
            <p:cNvSpPr/>
            <p:nvPr/>
          </p:nvSpPr>
          <p:spPr>
            <a:xfrm>
              <a:off x="6039449" y="2477546"/>
              <a:ext cx="135435" cy="10430"/>
            </a:xfrm>
            <a:custGeom>
              <a:avLst/>
              <a:gdLst/>
              <a:ahLst/>
              <a:cxnLst/>
              <a:rect l="l" t="t" r="r" b="b"/>
              <a:pathLst>
                <a:path w="5155" h="397" extrusionOk="0">
                  <a:moveTo>
                    <a:pt x="271" y="1"/>
                  </a:moveTo>
                  <a:cubicBezTo>
                    <a:pt x="1" y="1"/>
                    <a:pt x="1" y="396"/>
                    <a:pt x="271" y="396"/>
                  </a:cubicBezTo>
                  <a:lnTo>
                    <a:pt x="4891" y="396"/>
                  </a:lnTo>
                  <a:cubicBezTo>
                    <a:pt x="5154" y="396"/>
                    <a:pt x="5154" y="1"/>
                    <a:pt x="4891" y="1"/>
                  </a:cubicBezTo>
                  <a:close/>
                </a:path>
              </a:pathLst>
            </a:custGeom>
            <a:solidFill>
              <a:srgbClr val="A3AD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1" name="Google Shape;6251;p68"/>
            <p:cNvSpPr/>
            <p:nvPr/>
          </p:nvSpPr>
          <p:spPr>
            <a:xfrm>
              <a:off x="5935778" y="2372035"/>
              <a:ext cx="275178" cy="257970"/>
            </a:xfrm>
            <a:custGeom>
              <a:avLst/>
              <a:gdLst/>
              <a:ahLst/>
              <a:cxnLst/>
              <a:rect l="l" t="t" r="r" b="b"/>
              <a:pathLst>
                <a:path w="10474" h="9819" extrusionOk="0">
                  <a:moveTo>
                    <a:pt x="7893" y="1"/>
                  </a:moveTo>
                  <a:cubicBezTo>
                    <a:pt x="9815" y="2213"/>
                    <a:pt x="9697" y="5543"/>
                    <a:pt x="7623" y="7617"/>
                  </a:cubicBezTo>
                  <a:cubicBezTo>
                    <a:pt x="6532" y="8704"/>
                    <a:pt x="5100" y="9254"/>
                    <a:pt x="3664" y="9254"/>
                  </a:cubicBezTo>
                  <a:cubicBezTo>
                    <a:pt x="2361" y="9254"/>
                    <a:pt x="1056" y="8801"/>
                    <a:pt x="0" y="7887"/>
                  </a:cubicBezTo>
                  <a:lnTo>
                    <a:pt x="0" y="7887"/>
                  </a:lnTo>
                  <a:cubicBezTo>
                    <a:pt x="1112" y="9170"/>
                    <a:pt x="2669" y="9818"/>
                    <a:pt x="4229" y="9818"/>
                  </a:cubicBezTo>
                  <a:cubicBezTo>
                    <a:pt x="5657" y="9818"/>
                    <a:pt x="7088" y="9275"/>
                    <a:pt x="8185" y="8179"/>
                  </a:cubicBezTo>
                  <a:cubicBezTo>
                    <a:pt x="10474" y="5883"/>
                    <a:pt x="10342" y="2123"/>
                    <a:pt x="7893" y="1"/>
                  </a:cubicBezTo>
                  <a:close/>
                </a:path>
              </a:pathLst>
            </a:custGeom>
            <a:solidFill>
              <a:srgbClr val="BCCA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2" name="Google Shape;6252;p68"/>
            <p:cNvSpPr/>
            <p:nvPr/>
          </p:nvSpPr>
          <p:spPr>
            <a:xfrm>
              <a:off x="5918097" y="2477546"/>
              <a:ext cx="21333" cy="10430"/>
            </a:xfrm>
            <a:custGeom>
              <a:avLst/>
              <a:gdLst/>
              <a:ahLst/>
              <a:cxnLst/>
              <a:rect l="l" t="t" r="r" b="b"/>
              <a:pathLst>
                <a:path w="812" h="397" extrusionOk="0">
                  <a:moveTo>
                    <a:pt x="264" y="1"/>
                  </a:moveTo>
                  <a:cubicBezTo>
                    <a:pt x="0" y="1"/>
                    <a:pt x="0" y="396"/>
                    <a:pt x="264" y="396"/>
                  </a:cubicBezTo>
                  <a:lnTo>
                    <a:pt x="548" y="396"/>
                  </a:lnTo>
                  <a:cubicBezTo>
                    <a:pt x="812" y="396"/>
                    <a:pt x="812" y="1"/>
                    <a:pt x="548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3" name="Google Shape;6253;p68"/>
            <p:cNvSpPr/>
            <p:nvPr/>
          </p:nvSpPr>
          <p:spPr>
            <a:xfrm>
              <a:off x="6041288" y="2591542"/>
              <a:ext cx="10404" cy="17970"/>
            </a:xfrm>
            <a:custGeom>
              <a:avLst/>
              <a:gdLst/>
              <a:ahLst/>
              <a:cxnLst/>
              <a:rect l="l" t="t" r="r" b="b"/>
              <a:pathLst>
                <a:path w="396" h="684" extrusionOk="0">
                  <a:moveTo>
                    <a:pt x="198" y="0"/>
                  </a:moveTo>
                  <a:cubicBezTo>
                    <a:pt x="99" y="0"/>
                    <a:pt x="0" y="66"/>
                    <a:pt x="0" y="198"/>
                  </a:cubicBezTo>
                  <a:lnTo>
                    <a:pt x="0" y="483"/>
                  </a:lnTo>
                  <a:cubicBezTo>
                    <a:pt x="0" y="594"/>
                    <a:pt x="90" y="684"/>
                    <a:pt x="201" y="684"/>
                  </a:cubicBezTo>
                  <a:cubicBezTo>
                    <a:pt x="305" y="684"/>
                    <a:pt x="395" y="594"/>
                    <a:pt x="395" y="483"/>
                  </a:cubicBezTo>
                  <a:lnTo>
                    <a:pt x="395" y="198"/>
                  </a:lnTo>
                  <a:cubicBezTo>
                    <a:pt x="395" y="66"/>
                    <a:pt x="297" y="0"/>
                    <a:pt x="198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4" name="Google Shape;6254;p68"/>
            <p:cNvSpPr/>
            <p:nvPr/>
          </p:nvSpPr>
          <p:spPr>
            <a:xfrm>
              <a:off x="5953144" y="2391556"/>
              <a:ext cx="19836" cy="15869"/>
            </a:xfrm>
            <a:custGeom>
              <a:avLst/>
              <a:gdLst/>
              <a:ahLst/>
              <a:cxnLst/>
              <a:rect l="l" t="t" r="r" b="b"/>
              <a:pathLst>
                <a:path w="755" h="604" extrusionOk="0">
                  <a:moveTo>
                    <a:pt x="285" y="0"/>
                  </a:moveTo>
                  <a:cubicBezTo>
                    <a:pt x="133" y="0"/>
                    <a:pt x="0" y="196"/>
                    <a:pt x="144" y="340"/>
                  </a:cubicBezTo>
                  <a:lnTo>
                    <a:pt x="345" y="541"/>
                  </a:lnTo>
                  <a:cubicBezTo>
                    <a:pt x="379" y="583"/>
                    <a:pt x="435" y="603"/>
                    <a:pt x="484" y="603"/>
                  </a:cubicBezTo>
                  <a:cubicBezTo>
                    <a:pt x="664" y="603"/>
                    <a:pt x="754" y="388"/>
                    <a:pt x="629" y="264"/>
                  </a:cubicBezTo>
                  <a:lnTo>
                    <a:pt x="421" y="62"/>
                  </a:lnTo>
                  <a:cubicBezTo>
                    <a:pt x="379" y="19"/>
                    <a:pt x="331" y="0"/>
                    <a:pt x="285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5" name="Google Shape;6255;p68"/>
            <p:cNvSpPr/>
            <p:nvPr/>
          </p:nvSpPr>
          <p:spPr>
            <a:xfrm>
              <a:off x="6119686" y="2557939"/>
              <a:ext cx="19652" cy="15869"/>
            </a:xfrm>
            <a:custGeom>
              <a:avLst/>
              <a:gdLst/>
              <a:ahLst/>
              <a:cxnLst/>
              <a:rect l="l" t="t" r="r" b="b"/>
              <a:pathLst>
                <a:path w="748" h="604" extrusionOk="0">
                  <a:moveTo>
                    <a:pt x="285" y="1"/>
                  </a:moveTo>
                  <a:cubicBezTo>
                    <a:pt x="131" y="1"/>
                    <a:pt x="0" y="202"/>
                    <a:pt x="144" y="347"/>
                  </a:cubicBezTo>
                  <a:lnTo>
                    <a:pt x="345" y="548"/>
                  </a:lnTo>
                  <a:cubicBezTo>
                    <a:pt x="380" y="582"/>
                    <a:pt x="429" y="603"/>
                    <a:pt x="484" y="603"/>
                  </a:cubicBezTo>
                  <a:cubicBezTo>
                    <a:pt x="658" y="603"/>
                    <a:pt x="748" y="388"/>
                    <a:pt x="623" y="263"/>
                  </a:cubicBezTo>
                  <a:lnTo>
                    <a:pt x="422" y="62"/>
                  </a:lnTo>
                  <a:cubicBezTo>
                    <a:pt x="379" y="19"/>
                    <a:pt x="331" y="1"/>
                    <a:pt x="285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6" name="Google Shape;6256;p68"/>
            <p:cNvSpPr/>
            <p:nvPr/>
          </p:nvSpPr>
          <p:spPr>
            <a:xfrm>
              <a:off x="6120185" y="2391556"/>
              <a:ext cx="19652" cy="15869"/>
            </a:xfrm>
            <a:custGeom>
              <a:avLst/>
              <a:gdLst/>
              <a:ahLst/>
              <a:cxnLst/>
              <a:rect l="l" t="t" r="r" b="b"/>
              <a:pathLst>
                <a:path w="748" h="604" extrusionOk="0">
                  <a:moveTo>
                    <a:pt x="466" y="0"/>
                  </a:moveTo>
                  <a:cubicBezTo>
                    <a:pt x="419" y="0"/>
                    <a:pt x="370" y="19"/>
                    <a:pt x="326" y="62"/>
                  </a:cubicBezTo>
                  <a:lnTo>
                    <a:pt x="125" y="264"/>
                  </a:lnTo>
                  <a:cubicBezTo>
                    <a:pt x="0" y="388"/>
                    <a:pt x="84" y="603"/>
                    <a:pt x="264" y="603"/>
                  </a:cubicBezTo>
                  <a:cubicBezTo>
                    <a:pt x="313" y="603"/>
                    <a:pt x="368" y="583"/>
                    <a:pt x="403" y="541"/>
                  </a:cubicBezTo>
                  <a:lnTo>
                    <a:pt x="604" y="340"/>
                  </a:lnTo>
                  <a:cubicBezTo>
                    <a:pt x="747" y="196"/>
                    <a:pt x="618" y="0"/>
                    <a:pt x="466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7" name="Google Shape;6257;p68"/>
            <p:cNvSpPr/>
            <p:nvPr/>
          </p:nvSpPr>
          <p:spPr>
            <a:xfrm>
              <a:off x="5953617" y="2557939"/>
              <a:ext cx="19862" cy="15869"/>
            </a:xfrm>
            <a:custGeom>
              <a:avLst/>
              <a:gdLst/>
              <a:ahLst/>
              <a:cxnLst/>
              <a:rect l="l" t="t" r="r" b="b"/>
              <a:pathLst>
                <a:path w="756" h="604" extrusionOk="0">
                  <a:moveTo>
                    <a:pt x="465" y="1"/>
                  </a:moveTo>
                  <a:cubicBezTo>
                    <a:pt x="418" y="1"/>
                    <a:pt x="370" y="19"/>
                    <a:pt x="327" y="62"/>
                  </a:cubicBezTo>
                  <a:lnTo>
                    <a:pt x="126" y="263"/>
                  </a:lnTo>
                  <a:cubicBezTo>
                    <a:pt x="1" y="388"/>
                    <a:pt x="91" y="603"/>
                    <a:pt x="264" y="603"/>
                  </a:cubicBezTo>
                  <a:cubicBezTo>
                    <a:pt x="320" y="603"/>
                    <a:pt x="368" y="582"/>
                    <a:pt x="403" y="548"/>
                  </a:cubicBezTo>
                  <a:lnTo>
                    <a:pt x="611" y="347"/>
                  </a:lnTo>
                  <a:cubicBezTo>
                    <a:pt x="755" y="202"/>
                    <a:pt x="620" y="1"/>
                    <a:pt x="465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8" name="Google Shape;6258;p68"/>
            <p:cNvSpPr/>
            <p:nvPr/>
          </p:nvSpPr>
          <p:spPr>
            <a:xfrm>
              <a:off x="5927056" y="2429887"/>
              <a:ext cx="21859" cy="13425"/>
            </a:xfrm>
            <a:custGeom>
              <a:avLst/>
              <a:gdLst/>
              <a:ahLst/>
              <a:cxnLst/>
              <a:rect l="l" t="t" r="r" b="b"/>
              <a:pathLst>
                <a:path w="832" h="511" extrusionOk="0">
                  <a:moveTo>
                    <a:pt x="289" y="0"/>
                  </a:moveTo>
                  <a:cubicBezTo>
                    <a:pt x="98" y="0"/>
                    <a:pt x="1" y="295"/>
                    <a:pt x="214" y="386"/>
                  </a:cubicBezTo>
                  <a:lnTo>
                    <a:pt x="478" y="497"/>
                  </a:lnTo>
                  <a:cubicBezTo>
                    <a:pt x="499" y="504"/>
                    <a:pt x="526" y="511"/>
                    <a:pt x="554" y="511"/>
                  </a:cubicBezTo>
                  <a:cubicBezTo>
                    <a:pt x="769" y="511"/>
                    <a:pt x="831" y="213"/>
                    <a:pt x="630" y="129"/>
                  </a:cubicBezTo>
                  <a:lnTo>
                    <a:pt x="374" y="18"/>
                  </a:lnTo>
                  <a:cubicBezTo>
                    <a:pt x="344" y="6"/>
                    <a:pt x="316" y="0"/>
                    <a:pt x="289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9" name="Google Shape;6259;p68"/>
            <p:cNvSpPr/>
            <p:nvPr/>
          </p:nvSpPr>
          <p:spPr>
            <a:xfrm>
              <a:off x="6143751" y="2522077"/>
              <a:ext cx="21832" cy="13452"/>
            </a:xfrm>
            <a:custGeom>
              <a:avLst/>
              <a:gdLst/>
              <a:ahLst/>
              <a:cxnLst/>
              <a:rect l="l" t="t" r="r" b="b"/>
              <a:pathLst>
                <a:path w="831" h="512" extrusionOk="0">
                  <a:moveTo>
                    <a:pt x="287" y="0"/>
                  </a:moveTo>
                  <a:cubicBezTo>
                    <a:pt x="97" y="0"/>
                    <a:pt x="1" y="289"/>
                    <a:pt x="213" y="380"/>
                  </a:cubicBezTo>
                  <a:lnTo>
                    <a:pt x="477" y="491"/>
                  </a:lnTo>
                  <a:cubicBezTo>
                    <a:pt x="498" y="505"/>
                    <a:pt x="525" y="512"/>
                    <a:pt x="553" y="512"/>
                  </a:cubicBezTo>
                  <a:cubicBezTo>
                    <a:pt x="768" y="512"/>
                    <a:pt x="831" y="213"/>
                    <a:pt x="629" y="130"/>
                  </a:cubicBezTo>
                  <a:lnTo>
                    <a:pt x="373" y="19"/>
                  </a:lnTo>
                  <a:cubicBezTo>
                    <a:pt x="343" y="6"/>
                    <a:pt x="314" y="0"/>
                    <a:pt x="287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0" name="Google Shape;6260;p68"/>
            <p:cNvSpPr/>
            <p:nvPr/>
          </p:nvSpPr>
          <p:spPr>
            <a:xfrm>
              <a:off x="6084822" y="2365730"/>
              <a:ext cx="15816" cy="17261"/>
            </a:xfrm>
            <a:custGeom>
              <a:avLst/>
              <a:gdLst/>
              <a:ahLst/>
              <a:cxnLst/>
              <a:rect l="l" t="t" r="r" b="b"/>
              <a:pathLst>
                <a:path w="602" h="657" extrusionOk="0">
                  <a:moveTo>
                    <a:pt x="345" y="0"/>
                  </a:moveTo>
                  <a:cubicBezTo>
                    <a:pt x="275" y="0"/>
                    <a:pt x="204" y="37"/>
                    <a:pt x="167" y="123"/>
                  </a:cubicBezTo>
                  <a:lnTo>
                    <a:pt x="56" y="386"/>
                  </a:lnTo>
                  <a:cubicBezTo>
                    <a:pt x="1" y="511"/>
                    <a:pt x="98" y="657"/>
                    <a:pt x="237" y="657"/>
                  </a:cubicBezTo>
                  <a:cubicBezTo>
                    <a:pt x="320" y="657"/>
                    <a:pt x="389" y="608"/>
                    <a:pt x="424" y="539"/>
                  </a:cubicBezTo>
                  <a:lnTo>
                    <a:pt x="535" y="276"/>
                  </a:lnTo>
                  <a:cubicBezTo>
                    <a:pt x="602" y="119"/>
                    <a:pt x="473" y="0"/>
                    <a:pt x="345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1" name="Google Shape;6261;p68"/>
            <p:cNvSpPr/>
            <p:nvPr/>
          </p:nvSpPr>
          <p:spPr>
            <a:xfrm>
              <a:off x="5992632" y="2582399"/>
              <a:ext cx="15816" cy="17287"/>
            </a:xfrm>
            <a:custGeom>
              <a:avLst/>
              <a:gdLst/>
              <a:ahLst/>
              <a:cxnLst/>
              <a:rect l="l" t="t" r="r" b="b"/>
              <a:pathLst>
                <a:path w="602" h="658" extrusionOk="0">
                  <a:moveTo>
                    <a:pt x="350" y="0"/>
                  </a:moveTo>
                  <a:cubicBezTo>
                    <a:pt x="280" y="0"/>
                    <a:pt x="211" y="37"/>
                    <a:pt x="174" y="123"/>
                  </a:cubicBezTo>
                  <a:lnTo>
                    <a:pt x="56" y="387"/>
                  </a:lnTo>
                  <a:cubicBezTo>
                    <a:pt x="0" y="511"/>
                    <a:pt x="97" y="657"/>
                    <a:pt x="243" y="657"/>
                  </a:cubicBezTo>
                  <a:cubicBezTo>
                    <a:pt x="319" y="657"/>
                    <a:pt x="396" y="609"/>
                    <a:pt x="423" y="539"/>
                  </a:cubicBezTo>
                  <a:lnTo>
                    <a:pt x="534" y="276"/>
                  </a:lnTo>
                  <a:cubicBezTo>
                    <a:pt x="601" y="119"/>
                    <a:pt x="475" y="0"/>
                    <a:pt x="350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2" name="Google Shape;6262;p68"/>
            <p:cNvSpPr/>
            <p:nvPr/>
          </p:nvSpPr>
          <p:spPr>
            <a:xfrm>
              <a:off x="5994445" y="2364758"/>
              <a:ext cx="15527" cy="17524"/>
            </a:xfrm>
            <a:custGeom>
              <a:avLst/>
              <a:gdLst/>
              <a:ahLst/>
              <a:cxnLst/>
              <a:rect l="l" t="t" r="r" b="b"/>
              <a:pathLst>
                <a:path w="591" h="667" extrusionOk="0">
                  <a:moveTo>
                    <a:pt x="255" y="1"/>
                  </a:moveTo>
                  <a:cubicBezTo>
                    <a:pt x="129" y="1"/>
                    <a:pt x="1" y="118"/>
                    <a:pt x="63" y="278"/>
                  </a:cubicBezTo>
                  <a:lnTo>
                    <a:pt x="174" y="541"/>
                  </a:lnTo>
                  <a:cubicBezTo>
                    <a:pt x="202" y="611"/>
                    <a:pt x="271" y="659"/>
                    <a:pt x="354" y="666"/>
                  </a:cubicBezTo>
                  <a:cubicBezTo>
                    <a:pt x="493" y="666"/>
                    <a:pt x="590" y="521"/>
                    <a:pt x="542" y="389"/>
                  </a:cubicBezTo>
                  <a:lnTo>
                    <a:pt x="431" y="125"/>
                  </a:lnTo>
                  <a:cubicBezTo>
                    <a:pt x="396" y="38"/>
                    <a:pt x="326" y="1"/>
                    <a:pt x="255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3" name="Google Shape;6263;p68"/>
            <p:cNvSpPr/>
            <p:nvPr/>
          </p:nvSpPr>
          <p:spPr>
            <a:xfrm>
              <a:off x="6082641" y="2583161"/>
              <a:ext cx="15527" cy="17419"/>
            </a:xfrm>
            <a:custGeom>
              <a:avLst/>
              <a:gdLst/>
              <a:ahLst/>
              <a:cxnLst/>
              <a:rect l="l" t="t" r="r" b="b"/>
              <a:pathLst>
                <a:path w="591" h="663" extrusionOk="0">
                  <a:moveTo>
                    <a:pt x="254" y="1"/>
                  </a:moveTo>
                  <a:cubicBezTo>
                    <a:pt x="129" y="1"/>
                    <a:pt x="1" y="119"/>
                    <a:pt x="63" y="274"/>
                  </a:cubicBezTo>
                  <a:lnTo>
                    <a:pt x="174" y="538"/>
                  </a:lnTo>
                  <a:cubicBezTo>
                    <a:pt x="202" y="614"/>
                    <a:pt x="271" y="663"/>
                    <a:pt x="354" y="663"/>
                  </a:cubicBezTo>
                  <a:cubicBezTo>
                    <a:pt x="493" y="663"/>
                    <a:pt x="590" y="524"/>
                    <a:pt x="542" y="392"/>
                  </a:cubicBezTo>
                  <a:lnTo>
                    <a:pt x="431" y="129"/>
                  </a:lnTo>
                  <a:cubicBezTo>
                    <a:pt x="396" y="39"/>
                    <a:pt x="325" y="1"/>
                    <a:pt x="254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4" name="Google Shape;6264;p68"/>
            <p:cNvSpPr/>
            <p:nvPr/>
          </p:nvSpPr>
          <p:spPr>
            <a:xfrm>
              <a:off x="6144776" y="2431936"/>
              <a:ext cx="22069" cy="13399"/>
            </a:xfrm>
            <a:custGeom>
              <a:avLst/>
              <a:gdLst/>
              <a:ahLst/>
              <a:cxnLst/>
              <a:rect l="l" t="t" r="r" b="b"/>
              <a:pathLst>
                <a:path w="840" h="510" extrusionOk="0">
                  <a:moveTo>
                    <a:pt x="552" y="1"/>
                  </a:moveTo>
                  <a:cubicBezTo>
                    <a:pt x="527" y="1"/>
                    <a:pt x="500" y="6"/>
                    <a:pt x="473" y="17"/>
                  </a:cubicBezTo>
                  <a:lnTo>
                    <a:pt x="209" y="128"/>
                  </a:lnTo>
                  <a:cubicBezTo>
                    <a:pt x="1" y="204"/>
                    <a:pt x="63" y="509"/>
                    <a:pt x="285" y="509"/>
                  </a:cubicBezTo>
                  <a:cubicBezTo>
                    <a:pt x="306" y="509"/>
                    <a:pt x="334" y="502"/>
                    <a:pt x="355" y="495"/>
                  </a:cubicBezTo>
                  <a:lnTo>
                    <a:pt x="618" y="384"/>
                  </a:lnTo>
                  <a:cubicBezTo>
                    <a:pt x="839" y="298"/>
                    <a:pt x="745" y="1"/>
                    <a:pt x="552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5" name="Google Shape;6265;p68"/>
            <p:cNvSpPr/>
            <p:nvPr/>
          </p:nvSpPr>
          <p:spPr>
            <a:xfrm>
              <a:off x="5926530" y="2520081"/>
              <a:ext cx="21964" cy="13268"/>
            </a:xfrm>
            <a:custGeom>
              <a:avLst/>
              <a:gdLst/>
              <a:ahLst/>
              <a:cxnLst/>
              <a:rect l="l" t="t" r="r" b="b"/>
              <a:pathLst>
                <a:path w="836" h="505" extrusionOk="0">
                  <a:moveTo>
                    <a:pt x="553" y="1"/>
                  </a:moveTo>
                  <a:cubicBezTo>
                    <a:pt x="527" y="1"/>
                    <a:pt x="499" y="6"/>
                    <a:pt x="470" y="19"/>
                  </a:cubicBezTo>
                  <a:lnTo>
                    <a:pt x="206" y="123"/>
                  </a:lnTo>
                  <a:cubicBezTo>
                    <a:pt x="1" y="205"/>
                    <a:pt x="59" y="504"/>
                    <a:pt x="275" y="504"/>
                  </a:cubicBezTo>
                  <a:cubicBezTo>
                    <a:pt x="278" y="504"/>
                    <a:pt x="280" y="504"/>
                    <a:pt x="283" y="504"/>
                  </a:cubicBezTo>
                  <a:lnTo>
                    <a:pt x="276" y="504"/>
                  </a:lnTo>
                  <a:cubicBezTo>
                    <a:pt x="303" y="504"/>
                    <a:pt x="331" y="504"/>
                    <a:pt x="352" y="490"/>
                  </a:cubicBezTo>
                  <a:lnTo>
                    <a:pt x="616" y="386"/>
                  </a:lnTo>
                  <a:cubicBezTo>
                    <a:pt x="835" y="301"/>
                    <a:pt x="744" y="1"/>
                    <a:pt x="553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66" name="Google Shape;6266;p68"/>
          <p:cNvGrpSpPr/>
          <p:nvPr/>
        </p:nvGrpSpPr>
        <p:grpSpPr>
          <a:xfrm>
            <a:off x="6863329" y="2297710"/>
            <a:ext cx="391460" cy="370127"/>
            <a:chOff x="6863329" y="2297710"/>
            <a:chExt cx="391460" cy="370127"/>
          </a:xfrm>
        </p:grpSpPr>
        <p:sp>
          <p:nvSpPr>
            <p:cNvPr id="6267" name="Google Shape;6267;p68"/>
            <p:cNvSpPr/>
            <p:nvPr/>
          </p:nvSpPr>
          <p:spPr>
            <a:xfrm>
              <a:off x="6979033" y="2297710"/>
              <a:ext cx="272603" cy="342961"/>
            </a:xfrm>
            <a:custGeom>
              <a:avLst/>
              <a:gdLst/>
              <a:ahLst/>
              <a:cxnLst/>
              <a:rect l="l" t="t" r="r" b="b"/>
              <a:pathLst>
                <a:path w="10376" h="13054" extrusionOk="0">
                  <a:moveTo>
                    <a:pt x="3589" y="0"/>
                  </a:moveTo>
                  <a:cubicBezTo>
                    <a:pt x="3379" y="0"/>
                    <a:pt x="3193" y="25"/>
                    <a:pt x="3060" y="48"/>
                  </a:cubicBezTo>
                  <a:cubicBezTo>
                    <a:pt x="2942" y="69"/>
                    <a:pt x="2851" y="180"/>
                    <a:pt x="2851" y="305"/>
                  </a:cubicBezTo>
                  <a:lnTo>
                    <a:pt x="2851" y="3468"/>
                  </a:lnTo>
                  <a:lnTo>
                    <a:pt x="1" y="7089"/>
                  </a:lnTo>
                  <a:lnTo>
                    <a:pt x="1" y="12270"/>
                  </a:lnTo>
                  <a:lnTo>
                    <a:pt x="1554" y="13054"/>
                  </a:lnTo>
                  <a:lnTo>
                    <a:pt x="8525" y="13054"/>
                  </a:lnTo>
                  <a:cubicBezTo>
                    <a:pt x="9101" y="13054"/>
                    <a:pt x="9573" y="12596"/>
                    <a:pt x="9587" y="12027"/>
                  </a:cubicBezTo>
                  <a:cubicBezTo>
                    <a:pt x="9587" y="11521"/>
                    <a:pt x="9233" y="11091"/>
                    <a:pt x="8740" y="11001"/>
                  </a:cubicBezTo>
                  <a:lnTo>
                    <a:pt x="8740" y="10980"/>
                  </a:lnTo>
                  <a:lnTo>
                    <a:pt x="8803" y="10980"/>
                  </a:lnTo>
                  <a:cubicBezTo>
                    <a:pt x="9351" y="10973"/>
                    <a:pt x="9802" y="10550"/>
                    <a:pt x="9836" y="10009"/>
                  </a:cubicBezTo>
                  <a:cubicBezTo>
                    <a:pt x="9864" y="9461"/>
                    <a:pt x="9476" y="8982"/>
                    <a:pt x="8935" y="8913"/>
                  </a:cubicBezTo>
                  <a:lnTo>
                    <a:pt x="8935" y="8899"/>
                  </a:lnTo>
                  <a:cubicBezTo>
                    <a:pt x="8976" y="8899"/>
                    <a:pt x="9025" y="8906"/>
                    <a:pt x="9066" y="8906"/>
                  </a:cubicBezTo>
                  <a:cubicBezTo>
                    <a:pt x="9621" y="8899"/>
                    <a:pt x="10079" y="8455"/>
                    <a:pt x="10093" y="7900"/>
                  </a:cubicBezTo>
                  <a:cubicBezTo>
                    <a:pt x="10114" y="7345"/>
                    <a:pt x="9684" y="6874"/>
                    <a:pt x="9129" y="6832"/>
                  </a:cubicBezTo>
                  <a:lnTo>
                    <a:pt x="9129" y="6811"/>
                  </a:lnTo>
                  <a:cubicBezTo>
                    <a:pt x="9196" y="6824"/>
                    <a:pt x="9262" y="6830"/>
                    <a:pt x="9328" y="6830"/>
                  </a:cubicBezTo>
                  <a:cubicBezTo>
                    <a:pt x="9897" y="6830"/>
                    <a:pt x="10375" y="6361"/>
                    <a:pt x="10356" y="5764"/>
                  </a:cubicBezTo>
                  <a:cubicBezTo>
                    <a:pt x="10336" y="5202"/>
                    <a:pt x="9871" y="4758"/>
                    <a:pt x="9302" y="4758"/>
                  </a:cubicBezTo>
                  <a:lnTo>
                    <a:pt x="5439" y="4758"/>
                  </a:lnTo>
                  <a:lnTo>
                    <a:pt x="5439" y="2171"/>
                  </a:lnTo>
                  <a:cubicBezTo>
                    <a:pt x="5439" y="324"/>
                    <a:pt x="4356" y="0"/>
                    <a:pt x="3589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8" name="Google Shape;6268;p68"/>
            <p:cNvSpPr/>
            <p:nvPr/>
          </p:nvSpPr>
          <p:spPr>
            <a:xfrm>
              <a:off x="6979033" y="2606386"/>
              <a:ext cx="255342" cy="34286"/>
            </a:xfrm>
            <a:custGeom>
              <a:avLst/>
              <a:gdLst/>
              <a:ahLst/>
              <a:cxnLst/>
              <a:rect l="l" t="t" r="r" b="b"/>
              <a:pathLst>
                <a:path w="9719" h="1305" extrusionOk="0">
                  <a:moveTo>
                    <a:pt x="1" y="1"/>
                  </a:moveTo>
                  <a:lnTo>
                    <a:pt x="1" y="521"/>
                  </a:lnTo>
                  <a:lnTo>
                    <a:pt x="1554" y="1305"/>
                  </a:lnTo>
                  <a:lnTo>
                    <a:pt x="8546" y="1305"/>
                  </a:lnTo>
                  <a:cubicBezTo>
                    <a:pt x="9226" y="1298"/>
                    <a:pt x="9718" y="660"/>
                    <a:pt x="9552" y="8"/>
                  </a:cubicBezTo>
                  <a:lnTo>
                    <a:pt x="9552" y="8"/>
                  </a:lnTo>
                  <a:cubicBezTo>
                    <a:pt x="9434" y="465"/>
                    <a:pt x="9018" y="778"/>
                    <a:pt x="8546" y="785"/>
                  </a:cubicBezTo>
                  <a:lnTo>
                    <a:pt x="1554" y="78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9" name="Google Shape;6269;p68"/>
            <p:cNvSpPr/>
            <p:nvPr/>
          </p:nvSpPr>
          <p:spPr>
            <a:xfrm>
              <a:off x="7176392" y="2552081"/>
              <a:ext cx="64709" cy="34102"/>
            </a:xfrm>
            <a:custGeom>
              <a:avLst/>
              <a:gdLst/>
              <a:ahLst/>
              <a:cxnLst/>
              <a:rect l="l" t="t" r="r" b="b"/>
              <a:pathLst>
                <a:path w="2463" h="1298" extrusionOk="0">
                  <a:moveTo>
                    <a:pt x="2296" y="1"/>
                  </a:moveTo>
                  <a:cubicBezTo>
                    <a:pt x="2179" y="459"/>
                    <a:pt x="1769" y="778"/>
                    <a:pt x="1298" y="778"/>
                  </a:cubicBezTo>
                  <a:lnTo>
                    <a:pt x="1" y="778"/>
                  </a:lnTo>
                  <a:lnTo>
                    <a:pt x="1" y="1298"/>
                  </a:lnTo>
                  <a:lnTo>
                    <a:pt x="1298" y="1298"/>
                  </a:lnTo>
                  <a:cubicBezTo>
                    <a:pt x="1970" y="1291"/>
                    <a:pt x="2463" y="653"/>
                    <a:pt x="2296" y="1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0" name="Google Shape;6270;p68"/>
            <p:cNvSpPr/>
            <p:nvPr/>
          </p:nvSpPr>
          <p:spPr>
            <a:xfrm>
              <a:off x="7176392" y="2497591"/>
              <a:ext cx="71461" cy="34102"/>
            </a:xfrm>
            <a:custGeom>
              <a:avLst/>
              <a:gdLst/>
              <a:ahLst/>
              <a:cxnLst/>
              <a:rect l="l" t="t" r="r" b="b"/>
              <a:pathLst>
                <a:path w="2720" h="1298" extrusionOk="0">
                  <a:moveTo>
                    <a:pt x="2560" y="1"/>
                  </a:moveTo>
                  <a:lnTo>
                    <a:pt x="2560" y="1"/>
                  </a:lnTo>
                  <a:cubicBezTo>
                    <a:pt x="2435" y="459"/>
                    <a:pt x="2026" y="778"/>
                    <a:pt x="1554" y="778"/>
                  </a:cubicBezTo>
                  <a:lnTo>
                    <a:pt x="1" y="778"/>
                  </a:lnTo>
                  <a:lnTo>
                    <a:pt x="1" y="1298"/>
                  </a:lnTo>
                  <a:lnTo>
                    <a:pt x="1554" y="1298"/>
                  </a:lnTo>
                  <a:cubicBezTo>
                    <a:pt x="2227" y="1291"/>
                    <a:pt x="2720" y="660"/>
                    <a:pt x="2560" y="1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1" name="Google Shape;6271;p68"/>
            <p:cNvSpPr/>
            <p:nvPr/>
          </p:nvSpPr>
          <p:spPr>
            <a:xfrm>
              <a:off x="7176392" y="2443286"/>
              <a:ext cx="78397" cy="33944"/>
            </a:xfrm>
            <a:custGeom>
              <a:avLst/>
              <a:gdLst/>
              <a:ahLst/>
              <a:cxnLst/>
              <a:rect l="l" t="t" r="r" b="b"/>
              <a:pathLst>
                <a:path w="2984" h="1292" extrusionOk="0">
                  <a:moveTo>
                    <a:pt x="2817" y="1"/>
                  </a:moveTo>
                  <a:lnTo>
                    <a:pt x="2817" y="1"/>
                  </a:lnTo>
                  <a:cubicBezTo>
                    <a:pt x="2699" y="452"/>
                    <a:pt x="2283" y="771"/>
                    <a:pt x="1811" y="771"/>
                  </a:cubicBezTo>
                  <a:lnTo>
                    <a:pt x="1" y="771"/>
                  </a:lnTo>
                  <a:lnTo>
                    <a:pt x="1" y="1291"/>
                  </a:lnTo>
                  <a:lnTo>
                    <a:pt x="1811" y="1291"/>
                  </a:lnTo>
                  <a:cubicBezTo>
                    <a:pt x="2491" y="1291"/>
                    <a:pt x="2983" y="653"/>
                    <a:pt x="2817" y="1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2" name="Google Shape;6272;p68"/>
            <p:cNvSpPr/>
            <p:nvPr/>
          </p:nvSpPr>
          <p:spPr>
            <a:xfrm>
              <a:off x="6863329" y="2450038"/>
              <a:ext cx="122666" cy="217799"/>
            </a:xfrm>
            <a:custGeom>
              <a:avLst/>
              <a:gdLst/>
              <a:ahLst/>
              <a:cxnLst/>
              <a:rect l="l" t="t" r="r" b="b"/>
              <a:pathLst>
                <a:path w="4669" h="8290" extrusionOk="0">
                  <a:moveTo>
                    <a:pt x="3897" y="0"/>
                  </a:moveTo>
                  <a:cubicBezTo>
                    <a:pt x="3893" y="0"/>
                    <a:pt x="3889" y="0"/>
                    <a:pt x="3884" y="1"/>
                  </a:cubicBezTo>
                  <a:lnTo>
                    <a:pt x="777" y="1"/>
                  </a:lnTo>
                  <a:cubicBezTo>
                    <a:pt x="347" y="1"/>
                    <a:pt x="0" y="347"/>
                    <a:pt x="0" y="777"/>
                  </a:cubicBezTo>
                  <a:lnTo>
                    <a:pt x="0" y="7512"/>
                  </a:lnTo>
                  <a:cubicBezTo>
                    <a:pt x="0" y="7942"/>
                    <a:pt x="347" y="8289"/>
                    <a:pt x="777" y="8289"/>
                  </a:cubicBezTo>
                  <a:lnTo>
                    <a:pt x="3884" y="8289"/>
                  </a:lnTo>
                  <a:cubicBezTo>
                    <a:pt x="4321" y="8289"/>
                    <a:pt x="4668" y="7942"/>
                    <a:pt x="4668" y="7512"/>
                  </a:cubicBezTo>
                  <a:lnTo>
                    <a:pt x="4668" y="777"/>
                  </a:lnTo>
                  <a:cubicBezTo>
                    <a:pt x="4668" y="351"/>
                    <a:pt x="4321" y="0"/>
                    <a:pt x="3897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3" name="Google Shape;6273;p68"/>
            <p:cNvSpPr/>
            <p:nvPr/>
          </p:nvSpPr>
          <p:spPr>
            <a:xfrm>
              <a:off x="6863329" y="2449854"/>
              <a:ext cx="41011" cy="217983"/>
            </a:xfrm>
            <a:custGeom>
              <a:avLst/>
              <a:gdLst/>
              <a:ahLst/>
              <a:cxnLst/>
              <a:rect l="l" t="t" r="r" b="b"/>
              <a:pathLst>
                <a:path w="1561" h="8297" extrusionOk="0">
                  <a:moveTo>
                    <a:pt x="777" y="1"/>
                  </a:moveTo>
                  <a:cubicBezTo>
                    <a:pt x="347" y="1"/>
                    <a:pt x="0" y="347"/>
                    <a:pt x="0" y="784"/>
                  </a:cubicBezTo>
                  <a:lnTo>
                    <a:pt x="0" y="7519"/>
                  </a:lnTo>
                  <a:cubicBezTo>
                    <a:pt x="0" y="7949"/>
                    <a:pt x="347" y="8296"/>
                    <a:pt x="777" y="8296"/>
                  </a:cubicBezTo>
                  <a:lnTo>
                    <a:pt x="1561" y="8296"/>
                  </a:lnTo>
                  <a:cubicBezTo>
                    <a:pt x="1131" y="8296"/>
                    <a:pt x="777" y="7949"/>
                    <a:pt x="777" y="7519"/>
                  </a:cubicBezTo>
                  <a:lnTo>
                    <a:pt x="777" y="784"/>
                  </a:lnTo>
                  <a:cubicBezTo>
                    <a:pt x="777" y="347"/>
                    <a:pt x="1131" y="1"/>
                    <a:pt x="1561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4" name="Google Shape;6274;p68"/>
            <p:cNvSpPr/>
            <p:nvPr/>
          </p:nvSpPr>
          <p:spPr>
            <a:xfrm>
              <a:off x="6917818" y="2599660"/>
              <a:ext cx="40827" cy="40827"/>
            </a:xfrm>
            <a:custGeom>
              <a:avLst/>
              <a:gdLst/>
              <a:ahLst/>
              <a:cxnLst/>
              <a:rect l="l" t="t" r="r" b="b"/>
              <a:pathLst>
                <a:path w="1554" h="1554" extrusionOk="0">
                  <a:moveTo>
                    <a:pt x="777" y="0"/>
                  </a:moveTo>
                  <a:cubicBezTo>
                    <a:pt x="347" y="0"/>
                    <a:pt x="0" y="347"/>
                    <a:pt x="0" y="777"/>
                  </a:cubicBezTo>
                  <a:cubicBezTo>
                    <a:pt x="0" y="1207"/>
                    <a:pt x="347" y="1554"/>
                    <a:pt x="777" y="1554"/>
                  </a:cubicBezTo>
                  <a:cubicBezTo>
                    <a:pt x="1207" y="1554"/>
                    <a:pt x="1554" y="1207"/>
                    <a:pt x="1554" y="777"/>
                  </a:cubicBezTo>
                  <a:cubicBezTo>
                    <a:pt x="1554" y="347"/>
                    <a:pt x="1207" y="0"/>
                    <a:pt x="777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5" name="Google Shape;6275;p68"/>
            <p:cNvSpPr/>
            <p:nvPr/>
          </p:nvSpPr>
          <p:spPr>
            <a:xfrm>
              <a:off x="6924544" y="2606386"/>
              <a:ext cx="27376" cy="27376"/>
            </a:xfrm>
            <a:custGeom>
              <a:avLst/>
              <a:gdLst/>
              <a:ahLst/>
              <a:cxnLst/>
              <a:rect l="l" t="t" r="r" b="b"/>
              <a:pathLst>
                <a:path w="1042" h="1042" extrusionOk="0">
                  <a:moveTo>
                    <a:pt x="521" y="1"/>
                  </a:moveTo>
                  <a:cubicBezTo>
                    <a:pt x="237" y="1"/>
                    <a:pt x="1" y="237"/>
                    <a:pt x="1" y="521"/>
                  </a:cubicBezTo>
                  <a:cubicBezTo>
                    <a:pt x="1" y="805"/>
                    <a:pt x="237" y="1041"/>
                    <a:pt x="521" y="1041"/>
                  </a:cubicBezTo>
                  <a:cubicBezTo>
                    <a:pt x="805" y="1041"/>
                    <a:pt x="1041" y="805"/>
                    <a:pt x="1041" y="521"/>
                  </a:cubicBezTo>
                  <a:cubicBezTo>
                    <a:pt x="1041" y="237"/>
                    <a:pt x="805" y="1"/>
                    <a:pt x="521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76" name="Google Shape;6276;p68"/>
          <p:cNvGrpSpPr/>
          <p:nvPr/>
        </p:nvGrpSpPr>
        <p:grpSpPr>
          <a:xfrm>
            <a:off x="7421488" y="2318518"/>
            <a:ext cx="342620" cy="328459"/>
            <a:chOff x="7421488" y="2318518"/>
            <a:chExt cx="342620" cy="328459"/>
          </a:xfrm>
        </p:grpSpPr>
        <p:sp>
          <p:nvSpPr>
            <p:cNvPr id="6277" name="Google Shape;6277;p68"/>
            <p:cNvSpPr/>
            <p:nvPr/>
          </p:nvSpPr>
          <p:spPr>
            <a:xfrm>
              <a:off x="7531754" y="2515641"/>
              <a:ext cx="9117" cy="18969"/>
            </a:xfrm>
            <a:custGeom>
              <a:avLst/>
              <a:gdLst/>
              <a:ahLst/>
              <a:cxnLst/>
              <a:rect l="l" t="t" r="r" b="b"/>
              <a:pathLst>
                <a:path w="347" h="722" extrusionOk="0">
                  <a:moveTo>
                    <a:pt x="305" y="1"/>
                  </a:moveTo>
                  <a:lnTo>
                    <a:pt x="0" y="299"/>
                  </a:lnTo>
                  <a:cubicBezTo>
                    <a:pt x="104" y="451"/>
                    <a:pt x="222" y="590"/>
                    <a:pt x="347" y="722"/>
                  </a:cubicBezTo>
                  <a:cubicBezTo>
                    <a:pt x="319" y="479"/>
                    <a:pt x="305" y="236"/>
                    <a:pt x="305" y="1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8" name="Google Shape;6278;p68"/>
            <p:cNvSpPr/>
            <p:nvPr/>
          </p:nvSpPr>
          <p:spPr>
            <a:xfrm>
              <a:off x="7540844" y="2339983"/>
              <a:ext cx="223264" cy="234902"/>
            </a:xfrm>
            <a:custGeom>
              <a:avLst/>
              <a:gdLst/>
              <a:ahLst/>
              <a:cxnLst/>
              <a:rect l="l" t="t" r="r" b="b"/>
              <a:pathLst>
                <a:path w="8498" h="8941" extrusionOk="0">
                  <a:moveTo>
                    <a:pt x="7409" y="0"/>
                  </a:moveTo>
                  <a:cubicBezTo>
                    <a:pt x="7409" y="0"/>
                    <a:pt x="7721" y="2081"/>
                    <a:pt x="6625" y="3170"/>
                  </a:cubicBezTo>
                  <a:lnTo>
                    <a:pt x="3178" y="6631"/>
                  </a:lnTo>
                  <a:cubicBezTo>
                    <a:pt x="2481" y="7323"/>
                    <a:pt x="1387" y="7449"/>
                    <a:pt x="681" y="7449"/>
                  </a:cubicBezTo>
                  <a:cubicBezTo>
                    <a:pt x="277" y="7449"/>
                    <a:pt x="1" y="7408"/>
                    <a:pt x="1" y="7408"/>
                  </a:cubicBezTo>
                  <a:lnTo>
                    <a:pt x="1" y="7408"/>
                  </a:lnTo>
                  <a:cubicBezTo>
                    <a:pt x="341" y="7748"/>
                    <a:pt x="764" y="7997"/>
                    <a:pt x="1236" y="8129"/>
                  </a:cubicBezTo>
                  <a:lnTo>
                    <a:pt x="2047" y="8941"/>
                  </a:lnTo>
                  <a:cubicBezTo>
                    <a:pt x="2734" y="8497"/>
                    <a:pt x="3372" y="7984"/>
                    <a:pt x="3955" y="7408"/>
                  </a:cubicBezTo>
                  <a:lnTo>
                    <a:pt x="7409" y="3947"/>
                  </a:lnTo>
                  <a:cubicBezTo>
                    <a:pt x="8498" y="2858"/>
                    <a:pt x="8498" y="1089"/>
                    <a:pt x="7409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9" name="Google Shape;6279;p68"/>
            <p:cNvSpPr/>
            <p:nvPr/>
          </p:nvSpPr>
          <p:spPr>
            <a:xfrm>
              <a:off x="7520456" y="2318518"/>
              <a:ext cx="235270" cy="227756"/>
            </a:xfrm>
            <a:custGeom>
              <a:avLst/>
              <a:gdLst/>
              <a:ahLst/>
              <a:cxnLst/>
              <a:rect l="l" t="t" r="r" b="b"/>
              <a:pathLst>
                <a:path w="8955" h="8669" extrusionOk="0">
                  <a:moveTo>
                    <a:pt x="6211" y="1422"/>
                  </a:moveTo>
                  <a:cubicBezTo>
                    <a:pt x="6562" y="1422"/>
                    <a:pt x="6912" y="1556"/>
                    <a:pt x="7179" y="1823"/>
                  </a:cubicBezTo>
                  <a:cubicBezTo>
                    <a:pt x="7713" y="2357"/>
                    <a:pt x="7713" y="3224"/>
                    <a:pt x="7179" y="3765"/>
                  </a:cubicBezTo>
                  <a:lnTo>
                    <a:pt x="5445" y="5499"/>
                  </a:lnTo>
                  <a:lnTo>
                    <a:pt x="5077" y="5589"/>
                  </a:lnTo>
                  <a:lnTo>
                    <a:pt x="3822" y="7122"/>
                  </a:lnTo>
                  <a:lnTo>
                    <a:pt x="3725" y="7219"/>
                  </a:lnTo>
                  <a:cubicBezTo>
                    <a:pt x="3455" y="7496"/>
                    <a:pt x="3097" y="7635"/>
                    <a:pt x="2739" y="7635"/>
                  </a:cubicBezTo>
                  <a:cubicBezTo>
                    <a:pt x="2388" y="7635"/>
                    <a:pt x="2037" y="7501"/>
                    <a:pt x="1769" y="7233"/>
                  </a:cubicBezTo>
                  <a:cubicBezTo>
                    <a:pt x="1228" y="6692"/>
                    <a:pt x="1235" y="5811"/>
                    <a:pt x="1783" y="5277"/>
                  </a:cubicBezTo>
                  <a:lnTo>
                    <a:pt x="5237" y="1823"/>
                  </a:lnTo>
                  <a:cubicBezTo>
                    <a:pt x="5507" y="1556"/>
                    <a:pt x="5859" y="1422"/>
                    <a:pt x="6211" y="1422"/>
                  </a:cubicBezTo>
                  <a:close/>
                  <a:moveTo>
                    <a:pt x="6211" y="0"/>
                  </a:moveTo>
                  <a:cubicBezTo>
                    <a:pt x="5495" y="0"/>
                    <a:pt x="4779" y="273"/>
                    <a:pt x="4231" y="817"/>
                  </a:cubicBezTo>
                  <a:lnTo>
                    <a:pt x="777" y="4271"/>
                  </a:lnTo>
                  <a:lnTo>
                    <a:pt x="0" y="6678"/>
                  </a:lnTo>
                  <a:cubicBezTo>
                    <a:pt x="63" y="7080"/>
                    <a:pt x="208" y="7469"/>
                    <a:pt x="437" y="7809"/>
                  </a:cubicBezTo>
                  <a:lnTo>
                    <a:pt x="479" y="7767"/>
                  </a:lnTo>
                  <a:cubicBezTo>
                    <a:pt x="548" y="7941"/>
                    <a:pt x="652" y="8093"/>
                    <a:pt x="784" y="8225"/>
                  </a:cubicBezTo>
                  <a:cubicBezTo>
                    <a:pt x="1082" y="8523"/>
                    <a:pt x="1494" y="8668"/>
                    <a:pt x="1951" y="8668"/>
                  </a:cubicBezTo>
                  <a:cubicBezTo>
                    <a:pt x="2079" y="8668"/>
                    <a:pt x="2211" y="8657"/>
                    <a:pt x="2345" y="8634"/>
                  </a:cubicBezTo>
                  <a:cubicBezTo>
                    <a:pt x="2948" y="8523"/>
                    <a:pt x="3600" y="8183"/>
                    <a:pt x="4148" y="7642"/>
                  </a:cubicBezTo>
                  <a:lnTo>
                    <a:pt x="7602" y="4188"/>
                  </a:lnTo>
                  <a:cubicBezTo>
                    <a:pt x="8691" y="3092"/>
                    <a:pt x="8955" y="1587"/>
                    <a:pt x="8185" y="817"/>
                  </a:cubicBezTo>
                  <a:cubicBezTo>
                    <a:pt x="7640" y="273"/>
                    <a:pt x="6926" y="0"/>
                    <a:pt x="6211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0" name="Google Shape;6280;p68"/>
            <p:cNvSpPr/>
            <p:nvPr/>
          </p:nvSpPr>
          <p:spPr>
            <a:xfrm>
              <a:off x="7450283" y="2573598"/>
              <a:ext cx="152013" cy="73379"/>
            </a:xfrm>
            <a:custGeom>
              <a:avLst/>
              <a:gdLst/>
              <a:ahLst/>
              <a:cxnLst/>
              <a:rect l="l" t="t" r="r" b="b"/>
              <a:pathLst>
                <a:path w="5786" h="2793" extrusionOk="0">
                  <a:moveTo>
                    <a:pt x="4370" y="0"/>
                  </a:moveTo>
                  <a:lnTo>
                    <a:pt x="3171" y="1193"/>
                  </a:lnTo>
                  <a:cubicBezTo>
                    <a:pt x="2482" y="1886"/>
                    <a:pt x="1398" y="2013"/>
                    <a:pt x="693" y="2013"/>
                  </a:cubicBezTo>
                  <a:cubicBezTo>
                    <a:pt x="283" y="2013"/>
                    <a:pt x="1" y="1970"/>
                    <a:pt x="1" y="1970"/>
                  </a:cubicBezTo>
                  <a:lnTo>
                    <a:pt x="1" y="1970"/>
                  </a:lnTo>
                  <a:cubicBezTo>
                    <a:pt x="545" y="2518"/>
                    <a:pt x="1260" y="2792"/>
                    <a:pt x="1974" y="2792"/>
                  </a:cubicBezTo>
                  <a:cubicBezTo>
                    <a:pt x="2688" y="2792"/>
                    <a:pt x="3403" y="2518"/>
                    <a:pt x="3947" y="1970"/>
                  </a:cubicBezTo>
                  <a:lnTo>
                    <a:pt x="5785" y="139"/>
                  </a:lnTo>
                  <a:lnTo>
                    <a:pt x="4370" y="0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1" name="Google Shape;6281;p68"/>
            <p:cNvSpPr/>
            <p:nvPr/>
          </p:nvSpPr>
          <p:spPr>
            <a:xfrm>
              <a:off x="7565093" y="2530958"/>
              <a:ext cx="83310" cy="46713"/>
            </a:xfrm>
            <a:custGeom>
              <a:avLst/>
              <a:gdLst/>
              <a:ahLst/>
              <a:cxnLst/>
              <a:rect l="l" t="t" r="r" b="b"/>
              <a:pathLst>
                <a:path w="3171" h="1778" extrusionOk="0">
                  <a:moveTo>
                    <a:pt x="3170" y="0"/>
                  </a:moveTo>
                  <a:lnTo>
                    <a:pt x="3032" y="132"/>
                  </a:lnTo>
                  <a:cubicBezTo>
                    <a:pt x="2507" y="663"/>
                    <a:pt x="1792" y="953"/>
                    <a:pt x="1054" y="953"/>
                  </a:cubicBezTo>
                  <a:cubicBezTo>
                    <a:pt x="935" y="953"/>
                    <a:pt x="814" y="945"/>
                    <a:pt x="694" y="930"/>
                  </a:cubicBezTo>
                  <a:lnTo>
                    <a:pt x="0" y="1623"/>
                  </a:lnTo>
                  <a:cubicBezTo>
                    <a:pt x="346" y="1728"/>
                    <a:pt x="704" y="1777"/>
                    <a:pt x="1064" y="1777"/>
                  </a:cubicBezTo>
                  <a:cubicBezTo>
                    <a:pt x="1181" y="1777"/>
                    <a:pt x="1298" y="1772"/>
                    <a:pt x="1415" y="1762"/>
                  </a:cubicBezTo>
                  <a:lnTo>
                    <a:pt x="3032" y="139"/>
                  </a:lnTo>
                  <a:cubicBezTo>
                    <a:pt x="3080" y="97"/>
                    <a:pt x="3122" y="49"/>
                    <a:pt x="3170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2" name="Google Shape;6282;p68"/>
            <p:cNvSpPr/>
            <p:nvPr/>
          </p:nvSpPr>
          <p:spPr>
            <a:xfrm>
              <a:off x="7421488" y="2409447"/>
              <a:ext cx="236558" cy="227599"/>
            </a:xfrm>
            <a:custGeom>
              <a:avLst/>
              <a:gdLst/>
              <a:ahLst/>
              <a:cxnLst/>
              <a:rect l="l" t="t" r="r" b="b"/>
              <a:pathLst>
                <a:path w="9004" h="8663" extrusionOk="0">
                  <a:moveTo>
                    <a:pt x="6524" y="0"/>
                  </a:moveTo>
                  <a:cubicBezTo>
                    <a:pt x="5810" y="0"/>
                    <a:pt x="5095" y="273"/>
                    <a:pt x="4551" y="817"/>
                  </a:cubicBezTo>
                  <a:lnTo>
                    <a:pt x="1097" y="4271"/>
                  </a:lnTo>
                  <a:cubicBezTo>
                    <a:pt x="1" y="5360"/>
                    <a:pt x="1" y="7129"/>
                    <a:pt x="1097" y="8225"/>
                  </a:cubicBezTo>
                  <a:cubicBezTo>
                    <a:pt x="1393" y="8521"/>
                    <a:pt x="1801" y="8663"/>
                    <a:pt x="2255" y="8663"/>
                  </a:cubicBezTo>
                  <a:cubicBezTo>
                    <a:pt x="2386" y="8663"/>
                    <a:pt x="2520" y="8651"/>
                    <a:pt x="2657" y="8627"/>
                  </a:cubicBezTo>
                  <a:cubicBezTo>
                    <a:pt x="3261" y="8523"/>
                    <a:pt x="3913" y="8183"/>
                    <a:pt x="4461" y="7642"/>
                  </a:cubicBezTo>
                  <a:lnTo>
                    <a:pt x="5779" y="6325"/>
                  </a:lnTo>
                  <a:cubicBezTo>
                    <a:pt x="5779" y="6325"/>
                    <a:pt x="5632" y="6119"/>
                    <a:pt x="5240" y="6119"/>
                  </a:cubicBezTo>
                  <a:cubicBezTo>
                    <a:pt x="5206" y="6119"/>
                    <a:pt x="5171" y="6120"/>
                    <a:pt x="5134" y="6123"/>
                  </a:cubicBezTo>
                  <a:lnTo>
                    <a:pt x="4045" y="7219"/>
                  </a:lnTo>
                  <a:cubicBezTo>
                    <a:pt x="3775" y="7496"/>
                    <a:pt x="3417" y="7635"/>
                    <a:pt x="3059" y="7635"/>
                  </a:cubicBezTo>
                  <a:cubicBezTo>
                    <a:pt x="2708" y="7635"/>
                    <a:pt x="2356" y="7501"/>
                    <a:pt x="2089" y="7233"/>
                  </a:cubicBezTo>
                  <a:cubicBezTo>
                    <a:pt x="1548" y="6692"/>
                    <a:pt x="1554" y="5811"/>
                    <a:pt x="2102" y="5277"/>
                  </a:cubicBezTo>
                  <a:lnTo>
                    <a:pt x="5557" y="1823"/>
                  </a:lnTo>
                  <a:cubicBezTo>
                    <a:pt x="5820" y="1559"/>
                    <a:pt x="6168" y="1427"/>
                    <a:pt x="6517" y="1427"/>
                  </a:cubicBezTo>
                  <a:cubicBezTo>
                    <a:pt x="6847" y="1427"/>
                    <a:pt x="7177" y="1545"/>
                    <a:pt x="7436" y="1781"/>
                  </a:cubicBezTo>
                  <a:cubicBezTo>
                    <a:pt x="7977" y="2274"/>
                    <a:pt x="8040" y="3099"/>
                    <a:pt x="7582" y="3661"/>
                  </a:cubicBezTo>
                  <a:lnTo>
                    <a:pt x="8914" y="2336"/>
                  </a:lnTo>
                  <a:cubicBezTo>
                    <a:pt x="9004" y="1740"/>
                    <a:pt x="8872" y="1192"/>
                    <a:pt x="8498" y="817"/>
                  </a:cubicBezTo>
                  <a:cubicBezTo>
                    <a:pt x="7953" y="273"/>
                    <a:pt x="7239" y="0"/>
                    <a:pt x="6524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3" name="Google Shape;6283;p68"/>
            <p:cNvSpPr/>
            <p:nvPr/>
          </p:nvSpPr>
          <p:spPr>
            <a:xfrm>
              <a:off x="7556161" y="2553368"/>
              <a:ext cx="36650" cy="22253"/>
            </a:xfrm>
            <a:custGeom>
              <a:avLst/>
              <a:gdLst/>
              <a:ahLst/>
              <a:cxnLst/>
              <a:rect l="l" t="t" r="r" b="b"/>
              <a:pathLst>
                <a:path w="1395" h="847" extrusionOk="0">
                  <a:moveTo>
                    <a:pt x="653" y="0"/>
                  </a:moveTo>
                  <a:lnTo>
                    <a:pt x="1" y="645"/>
                  </a:lnTo>
                  <a:cubicBezTo>
                    <a:pt x="209" y="736"/>
                    <a:pt x="431" y="798"/>
                    <a:pt x="646" y="847"/>
                  </a:cubicBezTo>
                  <a:lnTo>
                    <a:pt x="1395" y="104"/>
                  </a:lnTo>
                  <a:cubicBezTo>
                    <a:pt x="1145" y="104"/>
                    <a:pt x="895" y="70"/>
                    <a:pt x="653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84" name="Google Shape;6284;p68"/>
          <p:cNvGrpSpPr/>
          <p:nvPr/>
        </p:nvGrpSpPr>
        <p:grpSpPr>
          <a:xfrm>
            <a:off x="2508373" y="2779889"/>
            <a:ext cx="337523" cy="337680"/>
            <a:chOff x="2508373" y="2779889"/>
            <a:chExt cx="337523" cy="337680"/>
          </a:xfrm>
        </p:grpSpPr>
        <p:sp>
          <p:nvSpPr>
            <p:cNvPr id="6285" name="Google Shape;6285;p68"/>
            <p:cNvSpPr/>
            <p:nvPr/>
          </p:nvSpPr>
          <p:spPr>
            <a:xfrm>
              <a:off x="2508373" y="2779889"/>
              <a:ext cx="256971" cy="256971"/>
            </a:xfrm>
            <a:custGeom>
              <a:avLst/>
              <a:gdLst/>
              <a:ahLst/>
              <a:cxnLst/>
              <a:rect l="l" t="t" r="r" b="b"/>
              <a:pathLst>
                <a:path w="9781" h="9781" extrusionOk="0">
                  <a:moveTo>
                    <a:pt x="4585" y="0"/>
                  </a:moveTo>
                  <a:cubicBezTo>
                    <a:pt x="4377" y="0"/>
                    <a:pt x="4190" y="153"/>
                    <a:pt x="4155" y="354"/>
                  </a:cubicBezTo>
                  <a:lnTo>
                    <a:pt x="3933" y="1464"/>
                  </a:lnTo>
                  <a:cubicBezTo>
                    <a:pt x="3656" y="1540"/>
                    <a:pt x="3392" y="1651"/>
                    <a:pt x="3149" y="1790"/>
                  </a:cubicBezTo>
                  <a:lnTo>
                    <a:pt x="2213" y="1165"/>
                  </a:lnTo>
                  <a:cubicBezTo>
                    <a:pt x="2138" y="1116"/>
                    <a:pt x="2053" y="1092"/>
                    <a:pt x="1969" y="1092"/>
                  </a:cubicBezTo>
                  <a:cubicBezTo>
                    <a:pt x="1852" y="1092"/>
                    <a:pt x="1736" y="1139"/>
                    <a:pt x="1651" y="1228"/>
                  </a:cubicBezTo>
                  <a:lnTo>
                    <a:pt x="1221" y="1658"/>
                  </a:lnTo>
                  <a:cubicBezTo>
                    <a:pt x="1068" y="1803"/>
                    <a:pt x="1048" y="2039"/>
                    <a:pt x="1166" y="2220"/>
                  </a:cubicBezTo>
                  <a:lnTo>
                    <a:pt x="1790" y="3156"/>
                  </a:lnTo>
                  <a:cubicBezTo>
                    <a:pt x="1651" y="3399"/>
                    <a:pt x="1547" y="3662"/>
                    <a:pt x="1471" y="3940"/>
                  </a:cubicBezTo>
                  <a:lnTo>
                    <a:pt x="361" y="4162"/>
                  </a:lnTo>
                  <a:cubicBezTo>
                    <a:pt x="153" y="4196"/>
                    <a:pt x="7" y="4384"/>
                    <a:pt x="0" y="4592"/>
                  </a:cubicBezTo>
                  <a:lnTo>
                    <a:pt x="0" y="5202"/>
                  </a:lnTo>
                  <a:cubicBezTo>
                    <a:pt x="7" y="5410"/>
                    <a:pt x="153" y="5591"/>
                    <a:pt x="361" y="5632"/>
                  </a:cubicBezTo>
                  <a:lnTo>
                    <a:pt x="1471" y="5854"/>
                  </a:lnTo>
                  <a:cubicBezTo>
                    <a:pt x="1547" y="6125"/>
                    <a:pt x="1651" y="6388"/>
                    <a:pt x="1790" y="6638"/>
                  </a:cubicBezTo>
                  <a:lnTo>
                    <a:pt x="1166" y="7574"/>
                  </a:lnTo>
                  <a:cubicBezTo>
                    <a:pt x="1048" y="7748"/>
                    <a:pt x="1068" y="7984"/>
                    <a:pt x="1221" y="8136"/>
                  </a:cubicBezTo>
                  <a:lnTo>
                    <a:pt x="1651" y="8566"/>
                  </a:lnTo>
                  <a:cubicBezTo>
                    <a:pt x="1735" y="8650"/>
                    <a:pt x="1848" y="8692"/>
                    <a:pt x="1964" y="8692"/>
                  </a:cubicBezTo>
                  <a:cubicBezTo>
                    <a:pt x="2049" y="8692"/>
                    <a:pt x="2136" y="8669"/>
                    <a:pt x="2213" y="8622"/>
                  </a:cubicBezTo>
                  <a:lnTo>
                    <a:pt x="3156" y="7990"/>
                  </a:lnTo>
                  <a:cubicBezTo>
                    <a:pt x="3399" y="8129"/>
                    <a:pt x="3663" y="8233"/>
                    <a:pt x="3933" y="8310"/>
                  </a:cubicBezTo>
                  <a:lnTo>
                    <a:pt x="4155" y="9419"/>
                  </a:lnTo>
                  <a:cubicBezTo>
                    <a:pt x="4197" y="9627"/>
                    <a:pt x="4377" y="9773"/>
                    <a:pt x="4592" y="9780"/>
                  </a:cubicBezTo>
                  <a:lnTo>
                    <a:pt x="5195" y="9780"/>
                  </a:lnTo>
                  <a:cubicBezTo>
                    <a:pt x="5404" y="9773"/>
                    <a:pt x="5591" y="9627"/>
                    <a:pt x="5632" y="9419"/>
                  </a:cubicBezTo>
                  <a:lnTo>
                    <a:pt x="5854" y="8310"/>
                  </a:lnTo>
                  <a:cubicBezTo>
                    <a:pt x="6125" y="8233"/>
                    <a:pt x="6389" y="8129"/>
                    <a:pt x="6631" y="7990"/>
                  </a:cubicBezTo>
                  <a:lnTo>
                    <a:pt x="7568" y="8615"/>
                  </a:lnTo>
                  <a:cubicBezTo>
                    <a:pt x="7644" y="8664"/>
                    <a:pt x="7730" y="8688"/>
                    <a:pt x="7814" y="8688"/>
                  </a:cubicBezTo>
                  <a:cubicBezTo>
                    <a:pt x="7931" y="8688"/>
                    <a:pt x="8045" y="8643"/>
                    <a:pt x="8129" y="8559"/>
                  </a:cubicBezTo>
                  <a:lnTo>
                    <a:pt x="8560" y="8129"/>
                  </a:lnTo>
                  <a:cubicBezTo>
                    <a:pt x="8712" y="7984"/>
                    <a:pt x="8733" y="7748"/>
                    <a:pt x="8615" y="7567"/>
                  </a:cubicBezTo>
                  <a:lnTo>
                    <a:pt x="7991" y="6631"/>
                  </a:lnTo>
                  <a:cubicBezTo>
                    <a:pt x="8129" y="6381"/>
                    <a:pt x="8234" y="6118"/>
                    <a:pt x="8310" y="5847"/>
                  </a:cubicBezTo>
                  <a:lnTo>
                    <a:pt x="9420" y="5625"/>
                  </a:lnTo>
                  <a:cubicBezTo>
                    <a:pt x="9628" y="5584"/>
                    <a:pt x="9773" y="5403"/>
                    <a:pt x="9780" y="5195"/>
                  </a:cubicBezTo>
                  <a:lnTo>
                    <a:pt x="9780" y="4585"/>
                  </a:lnTo>
                  <a:cubicBezTo>
                    <a:pt x="9780" y="4377"/>
                    <a:pt x="9628" y="4189"/>
                    <a:pt x="9420" y="4148"/>
                  </a:cubicBezTo>
                  <a:lnTo>
                    <a:pt x="8310" y="3926"/>
                  </a:lnTo>
                  <a:cubicBezTo>
                    <a:pt x="8234" y="3655"/>
                    <a:pt x="8129" y="3392"/>
                    <a:pt x="7991" y="3149"/>
                  </a:cubicBezTo>
                  <a:lnTo>
                    <a:pt x="8615" y="2206"/>
                  </a:lnTo>
                  <a:cubicBezTo>
                    <a:pt x="8733" y="2032"/>
                    <a:pt x="8712" y="1796"/>
                    <a:pt x="8560" y="1644"/>
                  </a:cubicBezTo>
                  <a:lnTo>
                    <a:pt x="8129" y="1221"/>
                  </a:lnTo>
                  <a:cubicBezTo>
                    <a:pt x="8046" y="1134"/>
                    <a:pt x="7934" y="1090"/>
                    <a:pt x="7821" y="1090"/>
                  </a:cubicBezTo>
                  <a:cubicBezTo>
                    <a:pt x="7735" y="1090"/>
                    <a:pt x="7649" y="1115"/>
                    <a:pt x="7575" y="1165"/>
                  </a:cubicBezTo>
                  <a:lnTo>
                    <a:pt x="6631" y="1790"/>
                  </a:lnTo>
                  <a:cubicBezTo>
                    <a:pt x="6389" y="1651"/>
                    <a:pt x="6125" y="1540"/>
                    <a:pt x="5854" y="1464"/>
                  </a:cubicBezTo>
                  <a:lnTo>
                    <a:pt x="5626" y="354"/>
                  </a:lnTo>
                  <a:cubicBezTo>
                    <a:pt x="5584" y="153"/>
                    <a:pt x="5404" y="0"/>
                    <a:pt x="5195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6" name="Google Shape;6286;p68"/>
            <p:cNvSpPr/>
            <p:nvPr/>
          </p:nvSpPr>
          <p:spPr>
            <a:xfrm>
              <a:off x="2561391" y="2852034"/>
              <a:ext cx="131783" cy="112814"/>
            </a:xfrm>
            <a:custGeom>
              <a:avLst/>
              <a:gdLst/>
              <a:ahLst/>
              <a:cxnLst/>
              <a:rect l="l" t="t" r="r" b="b"/>
              <a:pathLst>
                <a:path w="5016" h="4294" extrusionOk="0">
                  <a:moveTo>
                    <a:pt x="2872" y="1"/>
                  </a:moveTo>
                  <a:cubicBezTo>
                    <a:pt x="958" y="1"/>
                    <a:pt x="1" y="2310"/>
                    <a:pt x="1353" y="3663"/>
                  </a:cubicBezTo>
                  <a:cubicBezTo>
                    <a:pt x="1791" y="4098"/>
                    <a:pt x="2328" y="4293"/>
                    <a:pt x="2855" y="4293"/>
                  </a:cubicBezTo>
                  <a:cubicBezTo>
                    <a:pt x="3958" y="4293"/>
                    <a:pt x="5016" y="3439"/>
                    <a:pt x="5016" y="2144"/>
                  </a:cubicBezTo>
                  <a:cubicBezTo>
                    <a:pt x="5016" y="958"/>
                    <a:pt x="4058" y="1"/>
                    <a:pt x="2872" y="1"/>
                  </a:cubicBezTo>
                  <a:close/>
                </a:path>
              </a:pathLst>
            </a:custGeom>
            <a:solidFill>
              <a:srgbClr val="DEE5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7" name="Google Shape;6287;p68"/>
            <p:cNvSpPr/>
            <p:nvPr/>
          </p:nvSpPr>
          <p:spPr>
            <a:xfrm>
              <a:off x="2599302" y="2880277"/>
              <a:ext cx="65629" cy="56223"/>
            </a:xfrm>
            <a:custGeom>
              <a:avLst/>
              <a:gdLst/>
              <a:ahLst/>
              <a:cxnLst/>
              <a:rect l="l" t="t" r="r" b="b"/>
              <a:pathLst>
                <a:path w="2498" h="2140" extrusionOk="0">
                  <a:moveTo>
                    <a:pt x="1429" y="1"/>
                  </a:moveTo>
                  <a:cubicBezTo>
                    <a:pt x="479" y="1"/>
                    <a:pt x="0" y="1152"/>
                    <a:pt x="673" y="1825"/>
                  </a:cubicBezTo>
                  <a:cubicBezTo>
                    <a:pt x="891" y="2042"/>
                    <a:pt x="1158" y="2140"/>
                    <a:pt x="1420" y="2140"/>
                  </a:cubicBezTo>
                  <a:cubicBezTo>
                    <a:pt x="1970" y="2140"/>
                    <a:pt x="2497" y="1712"/>
                    <a:pt x="2497" y="1069"/>
                  </a:cubicBezTo>
                  <a:cubicBezTo>
                    <a:pt x="2497" y="479"/>
                    <a:pt x="2019" y="1"/>
                    <a:pt x="1429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8" name="Google Shape;6288;p68"/>
            <p:cNvSpPr/>
            <p:nvPr/>
          </p:nvSpPr>
          <p:spPr>
            <a:xfrm>
              <a:off x="2677121" y="2948611"/>
              <a:ext cx="168775" cy="168958"/>
            </a:xfrm>
            <a:custGeom>
              <a:avLst/>
              <a:gdLst/>
              <a:ahLst/>
              <a:cxnLst/>
              <a:rect l="l" t="t" r="r" b="b"/>
              <a:pathLst>
                <a:path w="6424" h="6431" extrusionOk="0">
                  <a:moveTo>
                    <a:pt x="3017" y="1"/>
                  </a:moveTo>
                  <a:cubicBezTo>
                    <a:pt x="2879" y="1"/>
                    <a:pt x="2754" y="98"/>
                    <a:pt x="2733" y="237"/>
                  </a:cubicBezTo>
                  <a:lnTo>
                    <a:pt x="2587" y="965"/>
                  </a:lnTo>
                  <a:cubicBezTo>
                    <a:pt x="2407" y="1014"/>
                    <a:pt x="2234" y="1090"/>
                    <a:pt x="2067" y="1180"/>
                  </a:cubicBezTo>
                  <a:lnTo>
                    <a:pt x="1450" y="764"/>
                  </a:lnTo>
                  <a:cubicBezTo>
                    <a:pt x="1404" y="733"/>
                    <a:pt x="1350" y="718"/>
                    <a:pt x="1296" y="718"/>
                  </a:cubicBezTo>
                  <a:cubicBezTo>
                    <a:pt x="1218" y="718"/>
                    <a:pt x="1139" y="748"/>
                    <a:pt x="1082" y="805"/>
                  </a:cubicBezTo>
                  <a:lnTo>
                    <a:pt x="805" y="1083"/>
                  </a:lnTo>
                  <a:cubicBezTo>
                    <a:pt x="701" y="1180"/>
                    <a:pt x="687" y="1340"/>
                    <a:pt x="763" y="1451"/>
                  </a:cubicBezTo>
                  <a:lnTo>
                    <a:pt x="1179" y="2068"/>
                  </a:lnTo>
                  <a:cubicBezTo>
                    <a:pt x="1089" y="2234"/>
                    <a:pt x="1013" y="2408"/>
                    <a:pt x="964" y="2588"/>
                  </a:cubicBezTo>
                  <a:lnTo>
                    <a:pt x="236" y="2734"/>
                  </a:lnTo>
                  <a:cubicBezTo>
                    <a:pt x="97" y="2761"/>
                    <a:pt x="0" y="2879"/>
                    <a:pt x="0" y="3018"/>
                  </a:cubicBezTo>
                  <a:lnTo>
                    <a:pt x="0" y="3413"/>
                  </a:lnTo>
                  <a:cubicBezTo>
                    <a:pt x="0" y="3552"/>
                    <a:pt x="97" y="3670"/>
                    <a:pt x="236" y="3698"/>
                  </a:cubicBezTo>
                  <a:lnTo>
                    <a:pt x="964" y="3844"/>
                  </a:lnTo>
                  <a:cubicBezTo>
                    <a:pt x="1013" y="4024"/>
                    <a:pt x="1089" y="4197"/>
                    <a:pt x="1179" y="4364"/>
                  </a:cubicBezTo>
                  <a:lnTo>
                    <a:pt x="763" y="4981"/>
                  </a:lnTo>
                  <a:cubicBezTo>
                    <a:pt x="687" y="5092"/>
                    <a:pt x="701" y="5252"/>
                    <a:pt x="805" y="5349"/>
                  </a:cubicBezTo>
                  <a:lnTo>
                    <a:pt x="1082" y="5626"/>
                  </a:lnTo>
                  <a:cubicBezTo>
                    <a:pt x="1139" y="5683"/>
                    <a:pt x="1218" y="5714"/>
                    <a:pt x="1296" y="5714"/>
                  </a:cubicBezTo>
                  <a:cubicBezTo>
                    <a:pt x="1350" y="5714"/>
                    <a:pt x="1404" y="5699"/>
                    <a:pt x="1450" y="5668"/>
                  </a:cubicBezTo>
                  <a:lnTo>
                    <a:pt x="2067" y="5252"/>
                  </a:lnTo>
                  <a:cubicBezTo>
                    <a:pt x="2234" y="5342"/>
                    <a:pt x="2407" y="5418"/>
                    <a:pt x="2587" y="5467"/>
                  </a:cubicBezTo>
                  <a:lnTo>
                    <a:pt x="2733" y="6195"/>
                  </a:lnTo>
                  <a:cubicBezTo>
                    <a:pt x="2754" y="6334"/>
                    <a:pt x="2879" y="6431"/>
                    <a:pt x="3017" y="6431"/>
                  </a:cubicBezTo>
                  <a:lnTo>
                    <a:pt x="3413" y="6431"/>
                  </a:lnTo>
                  <a:cubicBezTo>
                    <a:pt x="3552" y="6431"/>
                    <a:pt x="3669" y="6334"/>
                    <a:pt x="3697" y="6195"/>
                  </a:cubicBezTo>
                  <a:lnTo>
                    <a:pt x="3843" y="5467"/>
                  </a:lnTo>
                  <a:cubicBezTo>
                    <a:pt x="4023" y="5418"/>
                    <a:pt x="4197" y="5342"/>
                    <a:pt x="4356" y="5252"/>
                  </a:cubicBezTo>
                  <a:lnTo>
                    <a:pt x="4980" y="5668"/>
                  </a:lnTo>
                  <a:cubicBezTo>
                    <a:pt x="5027" y="5697"/>
                    <a:pt x="5080" y="5711"/>
                    <a:pt x="5134" y="5711"/>
                  </a:cubicBezTo>
                  <a:cubicBezTo>
                    <a:pt x="5209" y="5711"/>
                    <a:pt x="5284" y="5683"/>
                    <a:pt x="5341" y="5626"/>
                  </a:cubicBezTo>
                  <a:lnTo>
                    <a:pt x="5625" y="5342"/>
                  </a:lnTo>
                  <a:cubicBezTo>
                    <a:pt x="5723" y="5245"/>
                    <a:pt x="5736" y="5092"/>
                    <a:pt x="5660" y="4974"/>
                  </a:cubicBezTo>
                  <a:lnTo>
                    <a:pt x="5251" y="4357"/>
                  </a:lnTo>
                  <a:cubicBezTo>
                    <a:pt x="5341" y="4190"/>
                    <a:pt x="5410" y="4024"/>
                    <a:pt x="5466" y="3844"/>
                  </a:cubicBezTo>
                  <a:lnTo>
                    <a:pt x="6194" y="3698"/>
                  </a:lnTo>
                  <a:cubicBezTo>
                    <a:pt x="6326" y="3670"/>
                    <a:pt x="6423" y="3552"/>
                    <a:pt x="6423" y="3413"/>
                  </a:cubicBezTo>
                  <a:lnTo>
                    <a:pt x="6423" y="3018"/>
                  </a:lnTo>
                  <a:cubicBezTo>
                    <a:pt x="6423" y="2879"/>
                    <a:pt x="6333" y="2761"/>
                    <a:pt x="6194" y="2734"/>
                  </a:cubicBezTo>
                  <a:lnTo>
                    <a:pt x="5466" y="2588"/>
                  </a:lnTo>
                  <a:cubicBezTo>
                    <a:pt x="5417" y="2408"/>
                    <a:pt x="5348" y="2234"/>
                    <a:pt x="5251" y="2068"/>
                  </a:cubicBezTo>
                  <a:lnTo>
                    <a:pt x="5667" y="1451"/>
                  </a:lnTo>
                  <a:cubicBezTo>
                    <a:pt x="5743" y="1340"/>
                    <a:pt x="5729" y="1180"/>
                    <a:pt x="5632" y="1083"/>
                  </a:cubicBezTo>
                  <a:lnTo>
                    <a:pt x="5348" y="805"/>
                  </a:lnTo>
                  <a:cubicBezTo>
                    <a:pt x="5291" y="748"/>
                    <a:pt x="5214" y="718"/>
                    <a:pt x="5137" y="718"/>
                  </a:cubicBezTo>
                  <a:cubicBezTo>
                    <a:pt x="5083" y="718"/>
                    <a:pt x="5029" y="733"/>
                    <a:pt x="4980" y="764"/>
                  </a:cubicBezTo>
                  <a:lnTo>
                    <a:pt x="4363" y="1180"/>
                  </a:lnTo>
                  <a:cubicBezTo>
                    <a:pt x="4197" y="1090"/>
                    <a:pt x="4030" y="1014"/>
                    <a:pt x="3850" y="965"/>
                  </a:cubicBezTo>
                  <a:lnTo>
                    <a:pt x="3704" y="237"/>
                  </a:lnTo>
                  <a:cubicBezTo>
                    <a:pt x="3676" y="98"/>
                    <a:pt x="3558" y="1"/>
                    <a:pt x="3420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9" name="Google Shape;6289;p68"/>
            <p:cNvSpPr/>
            <p:nvPr/>
          </p:nvSpPr>
          <p:spPr>
            <a:xfrm>
              <a:off x="2705180" y="2990910"/>
              <a:ext cx="98601" cy="84466"/>
            </a:xfrm>
            <a:custGeom>
              <a:avLst/>
              <a:gdLst/>
              <a:ahLst/>
              <a:cxnLst/>
              <a:rect l="l" t="t" r="r" b="b"/>
              <a:pathLst>
                <a:path w="3753" h="3215" extrusionOk="0">
                  <a:moveTo>
                    <a:pt x="2144" y="0"/>
                  </a:moveTo>
                  <a:cubicBezTo>
                    <a:pt x="715" y="0"/>
                    <a:pt x="0" y="1727"/>
                    <a:pt x="1013" y="2740"/>
                  </a:cubicBezTo>
                  <a:cubicBezTo>
                    <a:pt x="1341" y="3068"/>
                    <a:pt x="1743" y="3215"/>
                    <a:pt x="2138" y="3215"/>
                  </a:cubicBezTo>
                  <a:cubicBezTo>
                    <a:pt x="2963" y="3215"/>
                    <a:pt x="3753" y="2573"/>
                    <a:pt x="3753" y="1602"/>
                  </a:cubicBezTo>
                  <a:cubicBezTo>
                    <a:pt x="3753" y="721"/>
                    <a:pt x="3031" y="0"/>
                    <a:pt x="2144" y="0"/>
                  </a:cubicBezTo>
                  <a:close/>
                </a:path>
              </a:pathLst>
            </a:custGeom>
            <a:solidFill>
              <a:srgbClr val="BAC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0" name="Google Shape;6290;p68"/>
            <p:cNvSpPr/>
            <p:nvPr/>
          </p:nvSpPr>
          <p:spPr>
            <a:xfrm>
              <a:off x="2727774" y="3007856"/>
              <a:ext cx="59061" cy="50601"/>
            </a:xfrm>
            <a:custGeom>
              <a:avLst/>
              <a:gdLst/>
              <a:ahLst/>
              <a:cxnLst/>
              <a:rect l="l" t="t" r="r" b="b"/>
              <a:pathLst>
                <a:path w="2248" h="1926" extrusionOk="0">
                  <a:moveTo>
                    <a:pt x="1284" y="0"/>
                  </a:moveTo>
                  <a:cubicBezTo>
                    <a:pt x="430" y="0"/>
                    <a:pt x="0" y="1034"/>
                    <a:pt x="604" y="1644"/>
                  </a:cubicBezTo>
                  <a:cubicBezTo>
                    <a:pt x="801" y="1839"/>
                    <a:pt x="1041" y="1926"/>
                    <a:pt x="1277" y="1926"/>
                  </a:cubicBezTo>
                  <a:cubicBezTo>
                    <a:pt x="1773" y="1926"/>
                    <a:pt x="2248" y="1540"/>
                    <a:pt x="2248" y="957"/>
                  </a:cubicBezTo>
                  <a:cubicBezTo>
                    <a:pt x="2248" y="430"/>
                    <a:pt x="1818" y="0"/>
                    <a:pt x="1284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91" name="Google Shape;6291;p68"/>
          <p:cNvGrpSpPr/>
          <p:nvPr/>
        </p:nvGrpSpPr>
        <p:grpSpPr>
          <a:xfrm>
            <a:off x="1884401" y="4141593"/>
            <a:ext cx="410613" cy="372229"/>
            <a:chOff x="1884401" y="4141593"/>
            <a:chExt cx="410613" cy="372229"/>
          </a:xfrm>
        </p:grpSpPr>
        <p:sp>
          <p:nvSpPr>
            <p:cNvPr id="6292" name="Google Shape;6292;p68"/>
            <p:cNvSpPr/>
            <p:nvPr/>
          </p:nvSpPr>
          <p:spPr>
            <a:xfrm>
              <a:off x="1934529" y="4484476"/>
              <a:ext cx="343697" cy="29346"/>
            </a:xfrm>
            <a:custGeom>
              <a:avLst/>
              <a:gdLst/>
              <a:ahLst/>
              <a:cxnLst/>
              <a:rect l="l" t="t" r="r" b="b"/>
              <a:pathLst>
                <a:path w="13082" h="1117" extrusionOk="0">
                  <a:moveTo>
                    <a:pt x="0" y="0"/>
                  </a:moveTo>
                  <a:lnTo>
                    <a:pt x="188" y="659"/>
                  </a:lnTo>
                  <a:cubicBezTo>
                    <a:pt x="271" y="923"/>
                    <a:pt x="514" y="1103"/>
                    <a:pt x="791" y="1117"/>
                  </a:cubicBezTo>
                  <a:lnTo>
                    <a:pt x="12284" y="1117"/>
                  </a:lnTo>
                  <a:cubicBezTo>
                    <a:pt x="12562" y="1103"/>
                    <a:pt x="12804" y="923"/>
                    <a:pt x="12895" y="659"/>
                  </a:cubicBezTo>
                  <a:lnTo>
                    <a:pt x="13082" y="0"/>
                  </a:lnTo>
                  <a:close/>
                </a:path>
              </a:pathLst>
            </a:custGeom>
            <a:solidFill>
              <a:srgbClr val="D1D6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3" name="Google Shape;6293;p68"/>
            <p:cNvSpPr/>
            <p:nvPr/>
          </p:nvSpPr>
          <p:spPr>
            <a:xfrm>
              <a:off x="1884401" y="4269619"/>
              <a:ext cx="345720" cy="189635"/>
            </a:xfrm>
            <a:custGeom>
              <a:avLst/>
              <a:gdLst/>
              <a:ahLst/>
              <a:cxnLst/>
              <a:rect l="l" t="t" r="r" b="b"/>
              <a:pathLst>
                <a:path w="13159" h="7218" extrusionOk="0">
                  <a:moveTo>
                    <a:pt x="3739" y="957"/>
                  </a:moveTo>
                  <a:lnTo>
                    <a:pt x="3739" y="2511"/>
                  </a:lnTo>
                  <a:cubicBezTo>
                    <a:pt x="3732" y="2802"/>
                    <a:pt x="3760" y="3094"/>
                    <a:pt x="3816" y="3378"/>
                  </a:cubicBezTo>
                  <a:lnTo>
                    <a:pt x="3517" y="3378"/>
                  </a:lnTo>
                  <a:cubicBezTo>
                    <a:pt x="2262" y="3378"/>
                    <a:pt x="1409" y="2116"/>
                    <a:pt x="1867" y="957"/>
                  </a:cubicBezTo>
                  <a:close/>
                  <a:moveTo>
                    <a:pt x="1312" y="0"/>
                  </a:moveTo>
                  <a:cubicBezTo>
                    <a:pt x="1" y="1804"/>
                    <a:pt x="1291" y="4328"/>
                    <a:pt x="3517" y="4335"/>
                  </a:cubicBezTo>
                  <a:lnTo>
                    <a:pt x="4107" y="4335"/>
                  </a:lnTo>
                  <a:cubicBezTo>
                    <a:pt x="4851" y="6108"/>
                    <a:pt x="6579" y="7217"/>
                    <a:pt x="8443" y="7217"/>
                  </a:cubicBezTo>
                  <a:cubicBezTo>
                    <a:pt x="8752" y="7217"/>
                    <a:pt x="9065" y="7187"/>
                    <a:pt x="9379" y="7124"/>
                  </a:cubicBezTo>
                  <a:cubicBezTo>
                    <a:pt x="11577" y="6687"/>
                    <a:pt x="13159" y="4752"/>
                    <a:pt x="13159" y="2511"/>
                  </a:cubicBezTo>
                  <a:lnTo>
                    <a:pt x="13159" y="0"/>
                  </a:lnTo>
                  <a:lnTo>
                    <a:pt x="12118" y="0"/>
                  </a:lnTo>
                  <a:lnTo>
                    <a:pt x="11876" y="319"/>
                  </a:lnTo>
                  <a:lnTo>
                    <a:pt x="11640" y="0"/>
                  </a:lnTo>
                  <a:close/>
                </a:path>
              </a:pathLst>
            </a:custGeom>
            <a:solidFill>
              <a:srgbClr val="D1D6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4" name="Google Shape;6294;p68"/>
            <p:cNvSpPr/>
            <p:nvPr/>
          </p:nvSpPr>
          <p:spPr>
            <a:xfrm>
              <a:off x="2097970" y="4322006"/>
              <a:ext cx="104827" cy="110003"/>
            </a:xfrm>
            <a:custGeom>
              <a:avLst/>
              <a:gdLst/>
              <a:ahLst/>
              <a:cxnLst/>
              <a:rect l="l" t="t" r="r" b="b"/>
              <a:pathLst>
                <a:path w="3990" h="4187" extrusionOk="0">
                  <a:moveTo>
                    <a:pt x="3750" y="0"/>
                  </a:moveTo>
                  <a:cubicBezTo>
                    <a:pt x="3630" y="0"/>
                    <a:pt x="3511" y="80"/>
                    <a:pt x="3511" y="240"/>
                  </a:cubicBezTo>
                  <a:lnTo>
                    <a:pt x="3511" y="517"/>
                  </a:lnTo>
                  <a:cubicBezTo>
                    <a:pt x="3504" y="2279"/>
                    <a:pt x="2082" y="3708"/>
                    <a:pt x="320" y="3708"/>
                  </a:cubicBezTo>
                  <a:cubicBezTo>
                    <a:pt x="1" y="3708"/>
                    <a:pt x="1" y="4186"/>
                    <a:pt x="320" y="4186"/>
                  </a:cubicBezTo>
                  <a:cubicBezTo>
                    <a:pt x="2345" y="4186"/>
                    <a:pt x="3982" y="2543"/>
                    <a:pt x="3989" y="517"/>
                  </a:cubicBezTo>
                  <a:lnTo>
                    <a:pt x="3989" y="240"/>
                  </a:lnTo>
                  <a:cubicBezTo>
                    <a:pt x="3989" y="80"/>
                    <a:pt x="3870" y="0"/>
                    <a:pt x="37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5" name="Google Shape;6295;p68"/>
            <p:cNvSpPr/>
            <p:nvPr/>
          </p:nvSpPr>
          <p:spPr>
            <a:xfrm>
              <a:off x="2190187" y="4269619"/>
              <a:ext cx="12611" cy="39829"/>
            </a:xfrm>
            <a:custGeom>
              <a:avLst/>
              <a:gdLst/>
              <a:ahLst/>
              <a:cxnLst/>
              <a:rect l="l" t="t" r="r" b="b"/>
              <a:pathLst>
                <a:path w="480" h="1516" extrusionOk="0">
                  <a:moveTo>
                    <a:pt x="1" y="0"/>
                  </a:moveTo>
                  <a:lnTo>
                    <a:pt x="1" y="1277"/>
                  </a:lnTo>
                  <a:cubicBezTo>
                    <a:pt x="1" y="1436"/>
                    <a:pt x="120" y="1516"/>
                    <a:pt x="240" y="1516"/>
                  </a:cubicBezTo>
                  <a:cubicBezTo>
                    <a:pt x="360" y="1516"/>
                    <a:pt x="479" y="1436"/>
                    <a:pt x="479" y="1277"/>
                  </a:cubicBezTo>
                  <a:lnTo>
                    <a:pt x="47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6" name="Google Shape;6296;p68"/>
            <p:cNvSpPr/>
            <p:nvPr/>
          </p:nvSpPr>
          <p:spPr>
            <a:xfrm>
              <a:off x="2069018" y="4141593"/>
              <a:ext cx="24250" cy="109083"/>
            </a:xfrm>
            <a:custGeom>
              <a:avLst/>
              <a:gdLst/>
              <a:ahLst/>
              <a:cxnLst/>
              <a:rect l="l" t="t" r="r" b="b"/>
              <a:pathLst>
                <a:path w="923" h="4152" extrusionOk="0">
                  <a:moveTo>
                    <a:pt x="621" y="1"/>
                  </a:moveTo>
                  <a:cubicBezTo>
                    <a:pt x="501" y="1"/>
                    <a:pt x="382" y="80"/>
                    <a:pt x="382" y="240"/>
                  </a:cubicBezTo>
                  <a:cubicBezTo>
                    <a:pt x="382" y="420"/>
                    <a:pt x="340" y="594"/>
                    <a:pt x="250" y="739"/>
                  </a:cubicBezTo>
                  <a:cubicBezTo>
                    <a:pt x="0" y="1190"/>
                    <a:pt x="0" y="1738"/>
                    <a:pt x="250" y="2189"/>
                  </a:cubicBezTo>
                  <a:cubicBezTo>
                    <a:pt x="423" y="2501"/>
                    <a:pt x="423" y="2876"/>
                    <a:pt x="250" y="3188"/>
                  </a:cubicBezTo>
                  <a:cubicBezTo>
                    <a:pt x="118" y="3410"/>
                    <a:pt x="56" y="3659"/>
                    <a:pt x="63" y="3909"/>
                  </a:cubicBezTo>
                  <a:cubicBezTo>
                    <a:pt x="63" y="4041"/>
                    <a:pt x="167" y="4152"/>
                    <a:pt x="298" y="4152"/>
                  </a:cubicBezTo>
                  <a:cubicBezTo>
                    <a:pt x="430" y="4152"/>
                    <a:pt x="541" y="4041"/>
                    <a:pt x="541" y="3909"/>
                  </a:cubicBezTo>
                  <a:cubicBezTo>
                    <a:pt x="534" y="3736"/>
                    <a:pt x="583" y="3562"/>
                    <a:pt x="673" y="3410"/>
                  </a:cubicBezTo>
                  <a:cubicBezTo>
                    <a:pt x="923" y="2959"/>
                    <a:pt x="923" y="2418"/>
                    <a:pt x="673" y="1967"/>
                  </a:cubicBezTo>
                  <a:cubicBezTo>
                    <a:pt x="493" y="1655"/>
                    <a:pt x="493" y="1273"/>
                    <a:pt x="673" y="961"/>
                  </a:cubicBezTo>
                  <a:cubicBezTo>
                    <a:pt x="798" y="746"/>
                    <a:pt x="867" y="497"/>
                    <a:pt x="860" y="240"/>
                  </a:cubicBezTo>
                  <a:cubicBezTo>
                    <a:pt x="860" y="80"/>
                    <a:pt x="741" y="1"/>
                    <a:pt x="621" y="1"/>
                  </a:cubicBezTo>
                  <a:close/>
                </a:path>
              </a:pathLst>
            </a:custGeom>
            <a:solidFill>
              <a:srgbClr val="EDF1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7" name="Google Shape;6297;p68"/>
            <p:cNvSpPr/>
            <p:nvPr/>
          </p:nvSpPr>
          <p:spPr>
            <a:xfrm>
              <a:off x="2119303" y="4141593"/>
              <a:ext cx="24276" cy="109083"/>
            </a:xfrm>
            <a:custGeom>
              <a:avLst/>
              <a:gdLst/>
              <a:ahLst/>
              <a:cxnLst/>
              <a:rect l="l" t="t" r="r" b="b"/>
              <a:pathLst>
                <a:path w="924" h="4152" extrusionOk="0">
                  <a:moveTo>
                    <a:pt x="621" y="1"/>
                  </a:moveTo>
                  <a:cubicBezTo>
                    <a:pt x="502" y="1"/>
                    <a:pt x="382" y="80"/>
                    <a:pt x="382" y="240"/>
                  </a:cubicBezTo>
                  <a:cubicBezTo>
                    <a:pt x="389" y="420"/>
                    <a:pt x="340" y="594"/>
                    <a:pt x="250" y="739"/>
                  </a:cubicBezTo>
                  <a:cubicBezTo>
                    <a:pt x="1" y="1190"/>
                    <a:pt x="1" y="1738"/>
                    <a:pt x="250" y="2189"/>
                  </a:cubicBezTo>
                  <a:cubicBezTo>
                    <a:pt x="424" y="2501"/>
                    <a:pt x="424" y="2876"/>
                    <a:pt x="250" y="3188"/>
                  </a:cubicBezTo>
                  <a:cubicBezTo>
                    <a:pt x="118" y="3410"/>
                    <a:pt x="56" y="3659"/>
                    <a:pt x="63" y="3909"/>
                  </a:cubicBezTo>
                  <a:cubicBezTo>
                    <a:pt x="63" y="4041"/>
                    <a:pt x="167" y="4152"/>
                    <a:pt x="299" y="4152"/>
                  </a:cubicBezTo>
                  <a:cubicBezTo>
                    <a:pt x="431" y="4152"/>
                    <a:pt x="542" y="4041"/>
                    <a:pt x="542" y="3909"/>
                  </a:cubicBezTo>
                  <a:cubicBezTo>
                    <a:pt x="535" y="3736"/>
                    <a:pt x="583" y="3562"/>
                    <a:pt x="673" y="3410"/>
                  </a:cubicBezTo>
                  <a:cubicBezTo>
                    <a:pt x="923" y="2959"/>
                    <a:pt x="923" y="2418"/>
                    <a:pt x="673" y="1967"/>
                  </a:cubicBezTo>
                  <a:cubicBezTo>
                    <a:pt x="500" y="1655"/>
                    <a:pt x="500" y="1273"/>
                    <a:pt x="673" y="961"/>
                  </a:cubicBezTo>
                  <a:cubicBezTo>
                    <a:pt x="798" y="746"/>
                    <a:pt x="868" y="497"/>
                    <a:pt x="861" y="240"/>
                  </a:cubicBezTo>
                  <a:cubicBezTo>
                    <a:pt x="861" y="80"/>
                    <a:pt x="741" y="1"/>
                    <a:pt x="621" y="1"/>
                  </a:cubicBezTo>
                  <a:close/>
                </a:path>
              </a:pathLst>
            </a:custGeom>
            <a:solidFill>
              <a:srgbClr val="EDF1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8" name="Google Shape;6298;p68"/>
            <p:cNvSpPr/>
            <p:nvPr/>
          </p:nvSpPr>
          <p:spPr>
            <a:xfrm>
              <a:off x="1917583" y="4478091"/>
              <a:ext cx="377431" cy="12585"/>
            </a:xfrm>
            <a:custGeom>
              <a:avLst/>
              <a:gdLst/>
              <a:ahLst/>
              <a:cxnLst/>
              <a:rect l="l" t="t" r="r" b="b"/>
              <a:pathLst>
                <a:path w="14366" h="479" extrusionOk="0">
                  <a:moveTo>
                    <a:pt x="319" y="0"/>
                  </a:moveTo>
                  <a:cubicBezTo>
                    <a:pt x="0" y="0"/>
                    <a:pt x="0" y="479"/>
                    <a:pt x="319" y="479"/>
                  </a:cubicBezTo>
                  <a:lnTo>
                    <a:pt x="14046" y="479"/>
                  </a:lnTo>
                  <a:cubicBezTo>
                    <a:pt x="14365" y="479"/>
                    <a:pt x="14365" y="0"/>
                    <a:pt x="14046" y="0"/>
                  </a:cubicBezTo>
                  <a:close/>
                </a:path>
              </a:pathLst>
            </a:custGeom>
            <a:solidFill>
              <a:srgbClr val="A5AF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99" name="Google Shape;6299;p68"/>
          <p:cNvGrpSpPr/>
          <p:nvPr/>
        </p:nvGrpSpPr>
        <p:grpSpPr>
          <a:xfrm>
            <a:off x="1430832" y="2773689"/>
            <a:ext cx="294515" cy="349897"/>
            <a:chOff x="1430832" y="2773689"/>
            <a:chExt cx="294515" cy="349897"/>
          </a:xfrm>
        </p:grpSpPr>
        <p:sp>
          <p:nvSpPr>
            <p:cNvPr id="6300" name="Google Shape;6300;p68"/>
            <p:cNvSpPr/>
            <p:nvPr/>
          </p:nvSpPr>
          <p:spPr>
            <a:xfrm>
              <a:off x="1430832" y="2794996"/>
              <a:ext cx="90062" cy="149648"/>
            </a:xfrm>
            <a:custGeom>
              <a:avLst/>
              <a:gdLst/>
              <a:ahLst/>
              <a:cxnLst/>
              <a:rect l="l" t="t" r="r" b="b"/>
              <a:pathLst>
                <a:path w="3428" h="5696" extrusionOk="0">
                  <a:moveTo>
                    <a:pt x="604" y="1"/>
                  </a:moveTo>
                  <a:cubicBezTo>
                    <a:pt x="271" y="1"/>
                    <a:pt x="1" y="271"/>
                    <a:pt x="8" y="597"/>
                  </a:cubicBezTo>
                  <a:lnTo>
                    <a:pt x="8" y="1423"/>
                  </a:lnTo>
                  <a:cubicBezTo>
                    <a:pt x="8" y="3406"/>
                    <a:pt x="1020" y="3816"/>
                    <a:pt x="1839" y="4149"/>
                  </a:cubicBezTo>
                  <a:cubicBezTo>
                    <a:pt x="2290" y="4336"/>
                    <a:pt x="2685" y="4495"/>
                    <a:pt x="2879" y="4891"/>
                  </a:cubicBezTo>
                  <a:cubicBezTo>
                    <a:pt x="2935" y="4981"/>
                    <a:pt x="2921" y="5106"/>
                    <a:pt x="2844" y="5182"/>
                  </a:cubicBezTo>
                  <a:cubicBezTo>
                    <a:pt x="2770" y="5257"/>
                    <a:pt x="2670" y="5299"/>
                    <a:pt x="2568" y="5299"/>
                  </a:cubicBezTo>
                  <a:cubicBezTo>
                    <a:pt x="2528" y="5299"/>
                    <a:pt x="2488" y="5293"/>
                    <a:pt x="2449" y="5279"/>
                  </a:cubicBezTo>
                  <a:cubicBezTo>
                    <a:pt x="2303" y="5217"/>
                    <a:pt x="2283" y="5043"/>
                    <a:pt x="2290" y="4905"/>
                  </a:cubicBezTo>
                  <a:cubicBezTo>
                    <a:pt x="2297" y="4768"/>
                    <a:pt x="2193" y="4696"/>
                    <a:pt x="2091" y="4696"/>
                  </a:cubicBezTo>
                  <a:cubicBezTo>
                    <a:pt x="1996" y="4696"/>
                    <a:pt x="1901" y="4757"/>
                    <a:pt x="1894" y="4884"/>
                  </a:cubicBezTo>
                  <a:cubicBezTo>
                    <a:pt x="1887" y="5057"/>
                    <a:pt x="1908" y="5480"/>
                    <a:pt x="2290" y="5640"/>
                  </a:cubicBezTo>
                  <a:cubicBezTo>
                    <a:pt x="2373" y="5681"/>
                    <a:pt x="2470" y="5695"/>
                    <a:pt x="2560" y="5695"/>
                  </a:cubicBezTo>
                  <a:cubicBezTo>
                    <a:pt x="2775" y="5695"/>
                    <a:pt x="2983" y="5605"/>
                    <a:pt x="3136" y="5453"/>
                  </a:cubicBezTo>
                  <a:cubicBezTo>
                    <a:pt x="3323" y="5258"/>
                    <a:pt x="3365" y="4960"/>
                    <a:pt x="3240" y="4717"/>
                  </a:cubicBezTo>
                  <a:cubicBezTo>
                    <a:pt x="2983" y="4183"/>
                    <a:pt x="2477" y="3982"/>
                    <a:pt x="1984" y="3781"/>
                  </a:cubicBezTo>
                  <a:cubicBezTo>
                    <a:pt x="1596" y="3628"/>
                    <a:pt x="1194" y="3462"/>
                    <a:pt x="902" y="3136"/>
                  </a:cubicBezTo>
                  <a:cubicBezTo>
                    <a:pt x="562" y="2761"/>
                    <a:pt x="403" y="2199"/>
                    <a:pt x="403" y="1423"/>
                  </a:cubicBezTo>
                  <a:lnTo>
                    <a:pt x="403" y="597"/>
                  </a:lnTo>
                  <a:cubicBezTo>
                    <a:pt x="403" y="486"/>
                    <a:pt x="493" y="396"/>
                    <a:pt x="604" y="396"/>
                  </a:cubicBezTo>
                  <a:cubicBezTo>
                    <a:pt x="916" y="403"/>
                    <a:pt x="1208" y="556"/>
                    <a:pt x="1381" y="812"/>
                  </a:cubicBezTo>
                  <a:lnTo>
                    <a:pt x="1534" y="1034"/>
                  </a:lnTo>
                  <a:cubicBezTo>
                    <a:pt x="1693" y="1270"/>
                    <a:pt x="1964" y="1409"/>
                    <a:pt x="2241" y="1409"/>
                  </a:cubicBezTo>
                  <a:lnTo>
                    <a:pt x="3170" y="1409"/>
                  </a:lnTo>
                  <a:cubicBezTo>
                    <a:pt x="3427" y="1409"/>
                    <a:pt x="3427" y="1013"/>
                    <a:pt x="3170" y="1013"/>
                  </a:cubicBezTo>
                  <a:lnTo>
                    <a:pt x="2241" y="1013"/>
                  </a:lnTo>
                  <a:cubicBezTo>
                    <a:pt x="2088" y="1013"/>
                    <a:pt x="1950" y="937"/>
                    <a:pt x="1860" y="812"/>
                  </a:cubicBezTo>
                  <a:lnTo>
                    <a:pt x="1707" y="590"/>
                  </a:lnTo>
                  <a:cubicBezTo>
                    <a:pt x="1457" y="223"/>
                    <a:pt x="1041" y="8"/>
                    <a:pt x="604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1" name="Google Shape;6301;p68"/>
            <p:cNvSpPr/>
            <p:nvPr/>
          </p:nvSpPr>
          <p:spPr>
            <a:xfrm>
              <a:off x="1635127" y="2795180"/>
              <a:ext cx="90220" cy="149464"/>
            </a:xfrm>
            <a:custGeom>
              <a:avLst/>
              <a:gdLst/>
              <a:ahLst/>
              <a:cxnLst/>
              <a:rect l="l" t="t" r="r" b="b"/>
              <a:pathLst>
                <a:path w="3434" h="5689" extrusionOk="0">
                  <a:moveTo>
                    <a:pt x="2837" y="1"/>
                  </a:moveTo>
                  <a:cubicBezTo>
                    <a:pt x="2393" y="1"/>
                    <a:pt x="1977" y="216"/>
                    <a:pt x="1727" y="583"/>
                  </a:cubicBezTo>
                  <a:lnTo>
                    <a:pt x="1575" y="805"/>
                  </a:lnTo>
                  <a:cubicBezTo>
                    <a:pt x="1484" y="930"/>
                    <a:pt x="1346" y="1006"/>
                    <a:pt x="1193" y="1006"/>
                  </a:cubicBezTo>
                  <a:lnTo>
                    <a:pt x="264" y="1006"/>
                  </a:lnTo>
                  <a:cubicBezTo>
                    <a:pt x="0" y="1006"/>
                    <a:pt x="0" y="1402"/>
                    <a:pt x="264" y="1402"/>
                  </a:cubicBezTo>
                  <a:lnTo>
                    <a:pt x="1193" y="1402"/>
                  </a:lnTo>
                  <a:cubicBezTo>
                    <a:pt x="1477" y="1402"/>
                    <a:pt x="1741" y="1263"/>
                    <a:pt x="1901" y="1027"/>
                  </a:cubicBezTo>
                  <a:lnTo>
                    <a:pt x="2060" y="805"/>
                  </a:lnTo>
                  <a:cubicBezTo>
                    <a:pt x="2234" y="549"/>
                    <a:pt x="2525" y="396"/>
                    <a:pt x="2837" y="396"/>
                  </a:cubicBezTo>
                  <a:cubicBezTo>
                    <a:pt x="2948" y="396"/>
                    <a:pt x="3038" y="486"/>
                    <a:pt x="3038" y="597"/>
                  </a:cubicBezTo>
                  <a:lnTo>
                    <a:pt x="3038" y="1423"/>
                  </a:lnTo>
                  <a:cubicBezTo>
                    <a:pt x="3038" y="2192"/>
                    <a:pt x="2872" y="2754"/>
                    <a:pt x="2539" y="3129"/>
                  </a:cubicBezTo>
                  <a:cubicBezTo>
                    <a:pt x="2240" y="3455"/>
                    <a:pt x="1838" y="3621"/>
                    <a:pt x="1450" y="3781"/>
                  </a:cubicBezTo>
                  <a:cubicBezTo>
                    <a:pt x="964" y="3975"/>
                    <a:pt x="465" y="4183"/>
                    <a:pt x="201" y="4710"/>
                  </a:cubicBezTo>
                  <a:cubicBezTo>
                    <a:pt x="69" y="4953"/>
                    <a:pt x="118" y="5251"/>
                    <a:pt x="305" y="5446"/>
                  </a:cubicBezTo>
                  <a:cubicBezTo>
                    <a:pt x="458" y="5605"/>
                    <a:pt x="659" y="5688"/>
                    <a:pt x="874" y="5688"/>
                  </a:cubicBezTo>
                  <a:cubicBezTo>
                    <a:pt x="971" y="5688"/>
                    <a:pt x="1061" y="5674"/>
                    <a:pt x="1145" y="5633"/>
                  </a:cubicBezTo>
                  <a:cubicBezTo>
                    <a:pt x="1526" y="5473"/>
                    <a:pt x="1554" y="5050"/>
                    <a:pt x="1540" y="4877"/>
                  </a:cubicBezTo>
                  <a:cubicBezTo>
                    <a:pt x="1537" y="4750"/>
                    <a:pt x="1444" y="4689"/>
                    <a:pt x="1349" y="4689"/>
                  </a:cubicBezTo>
                  <a:cubicBezTo>
                    <a:pt x="1246" y="4689"/>
                    <a:pt x="1141" y="4761"/>
                    <a:pt x="1145" y="4898"/>
                  </a:cubicBezTo>
                  <a:cubicBezTo>
                    <a:pt x="1151" y="5036"/>
                    <a:pt x="1131" y="5210"/>
                    <a:pt x="992" y="5272"/>
                  </a:cubicBezTo>
                  <a:cubicBezTo>
                    <a:pt x="953" y="5286"/>
                    <a:pt x="912" y="5292"/>
                    <a:pt x="872" y="5292"/>
                  </a:cubicBezTo>
                  <a:cubicBezTo>
                    <a:pt x="768" y="5292"/>
                    <a:pt x="666" y="5250"/>
                    <a:pt x="597" y="5175"/>
                  </a:cubicBezTo>
                  <a:cubicBezTo>
                    <a:pt x="513" y="5099"/>
                    <a:pt x="499" y="4974"/>
                    <a:pt x="562" y="4884"/>
                  </a:cubicBezTo>
                  <a:cubicBezTo>
                    <a:pt x="749" y="4495"/>
                    <a:pt x="1145" y="4329"/>
                    <a:pt x="1602" y="4148"/>
                  </a:cubicBezTo>
                  <a:cubicBezTo>
                    <a:pt x="2414" y="3816"/>
                    <a:pt x="3433" y="3399"/>
                    <a:pt x="3433" y="1423"/>
                  </a:cubicBezTo>
                  <a:lnTo>
                    <a:pt x="3433" y="597"/>
                  </a:lnTo>
                  <a:cubicBezTo>
                    <a:pt x="3433" y="264"/>
                    <a:pt x="3163" y="1"/>
                    <a:pt x="2837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2" name="Google Shape;6302;p68"/>
            <p:cNvSpPr/>
            <p:nvPr/>
          </p:nvSpPr>
          <p:spPr>
            <a:xfrm>
              <a:off x="1566609" y="2972861"/>
              <a:ext cx="22988" cy="104249"/>
            </a:xfrm>
            <a:custGeom>
              <a:avLst/>
              <a:gdLst/>
              <a:ahLst/>
              <a:cxnLst/>
              <a:rect l="l" t="t" r="r" b="b"/>
              <a:pathLst>
                <a:path w="875" h="3968" extrusionOk="0">
                  <a:moveTo>
                    <a:pt x="0" y="0"/>
                  </a:moveTo>
                  <a:lnTo>
                    <a:pt x="0" y="3968"/>
                  </a:lnTo>
                  <a:lnTo>
                    <a:pt x="874" y="3968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3" name="Google Shape;6303;p68"/>
            <p:cNvSpPr/>
            <p:nvPr/>
          </p:nvSpPr>
          <p:spPr>
            <a:xfrm>
              <a:off x="1493703" y="2785354"/>
              <a:ext cx="168775" cy="206108"/>
            </a:xfrm>
            <a:custGeom>
              <a:avLst/>
              <a:gdLst/>
              <a:ahLst/>
              <a:cxnLst/>
              <a:rect l="l" t="t" r="r" b="b"/>
              <a:pathLst>
                <a:path w="6424" h="7845" extrusionOk="0">
                  <a:moveTo>
                    <a:pt x="1" y="0"/>
                  </a:moveTo>
                  <a:lnTo>
                    <a:pt x="1" y="2573"/>
                  </a:lnTo>
                  <a:cubicBezTo>
                    <a:pt x="8" y="4398"/>
                    <a:pt x="875" y="6118"/>
                    <a:pt x="2345" y="7200"/>
                  </a:cubicBezTo>
                  <a:lnTo>
                    <a:pt x="3219" y="7845"/>
                  </a:lnTo>
                  <a:lnTo>
                    <a:pt x="4086" y="7200"/>
                  </a:lnTo>
                  <a:cubicBezTo>
                    <a:pt x="5556" y="6111"/>
                    <a:pt x="6424" y="4398"/>
                    <a:pt x="6424" y="2573"/>
                  </a:cubicBezTo>
                  <a:lnTo>
                    <a:pt x="6424" y="0"/>
                  </a:ln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4" name="Google Shape;6304;p68"/>
            <p:cNvSpPr/>
            <p:nvPr/>
          </p:nvSpPr>
          <p:spPr>
            <a:xfrm>
              <a:off x="1562037" y="2785354"/>
              <a:ext cx="100440" cy="206108"/>
            </a:xfrm>
            <a:custGeom>
              <a:avLst/>
              <a:gdLst/>
              <a:ahLst/>
              <a:cxnLst/>
              <a:rect l="l" t="t" r="r" b="b"/>
              <a:pathLst>
                <a:path w="3823" h="7845" extrusionOk="0">
                  <a:moveTo>
                    <a:pt x="2609" y="0"/>
                  </a:moveTo>
                  <a:lnTo>
                    <a:pt x="2609" y="2573"/>
                  </a:lnTo>
                  <a:cubicBezTo>
                    <a:pt x="2609" y="4398"/>
                    <a:pt x="1735" y="6118"/>
                    <a:pt x="264" y="7200"/>
                  </a:cubicBezTo>
                  <a:lnTo>
                    <a:pt x="1" y="7394"/>
                  </a:lnTo>
                  <a:lnTo>
                    <a:pt x="611" y="7845"/>
                  </a:lnTo>
                  <a:lnTo>
                    <a:pt x="1485" y="7200"/>
                  </a:lnTo>
                  <a:cubicBezTo>
                    <a:pt x="2955" y="6111"/>
                    <a:pt x="3823" y="4398"/>
                    <a:pt x="3823" y="2573"/>
                  </a:cubicBezTo>
                  <a:lnTo>
                    <a:pt x="3823" y="0"/>
                  </a:ln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5" name="Google Shape;6305;p68"/>
            <p:cNvSpPr/>
            <p:nvPr/>
          </p:nvSpPr>
          <p:spPr>
            <a:xfrm>
              <a:off x="1482773" y="2773689"/>
              <a:ext cx="190817" cy="23172"/>
            </a:xfrm>
            <a:custGeom>
              <a:avLst/>
              <a:gdLst/>
              <a:ahLst/>
              <a:cxnLst/>
              <a:rect l="l" t="t" r="r" b="b"/>
              <a:pathLst>
                <a:path w="7263" h="882" extrusionOk="0">
                  <a:moveTo>
                    <a:pt x="181" y="0"/>
                  </a:moveTo>
                  <a:cubicBezTo>
                    <a:pt x="84" y="0"/>
                    <a:pt x="0" y="83"/>
                    <a:pt x="0" y="181"/>
                  </a:cubicBezTo>
                  <a:lnTo>
                    <a:pt x="0" y="701"/>
                  </a:lnTo>
                  <a:cubicBezTo>
                    <a:pt x="0" y="805"/>
                    <a:pt x="84" y="881"/>
                    <a:pt x="181" y="881"/>
                  </a:cubicBezTo>
                  <a:lnTo>
                    <a:pt x="7075" y="881"/>
                  </a:lnTo>
                  <a:cubicBezTo>
                    <a:pt x="7079" y="881"/>
                    <a:pt x="7083" y="881"/>
                    <a:pt x="7087" y="881"/>
                  </a:cubicBezTo>
                  <a:cubicBezTo>
                    <a:pt x="7179" y="881"/>
                    <a:pt x="7256" y="801"/>
                    <a:pt x="7263" y="708"/>
                  </a:cubicBezTo>
                  <a:lnTo>
                    <a:pt x="7263" y="187"/>
                  </a:lnTo>
                  <a:cubicBezTo>
                    <a:pt x="7263" y="83"/>
                    <a:pt x="7179" y="0"/>
                    <a:pt x="7075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6" name="Google Shape;6306;p68"/>
            <p:cNvSpPr/>
            <p:nvPr/>
          </p:nvSpPr>
          <p:spPr>
            <a:xfrm>
              <a:off x="1641669" y="2773689"/>
              <a:ext cx="31921" cy="23172"/>
            </a:xfrm>
            <a:custGeom>
              <a:avLst/>
              <a:gdLst/>
              <a:ahLst/>
              <a:cxnLst/>
              <a:rect l="l" t="t" r="r" b="b"/>
              <a:pathLst>
                <a:path w="1215" h="882" extrusionOk="0">
                  <a:moveTo>
                    <a:pt x="1" y="0"/>
                  </a:moveTo>
                  <a:lnTo>
                    <a:pt x="1" y="881"/>
                  </a:lnTo>
                  <a:lnTo>
                    <a:pt x="1020" y="881"/>
                  </a:lnTo>
                  <a:cubicBezTo>
                    <a:pt x="1024" y="881"/>
                    <a:pt x="1029" y="881"/>
                    <a:pt x="1033" y="881"/>
                  </a:cubicBezTo>
                  <a:cubicBezTo>
                    <a:pt x="1131" y="881"/>
                    <a:pt x="1208" y="801"/>
                    <a:pt x="1215" y="708"/>
                  </a:cubicBezTo>
                  <a:lnTo>
                    <a:pt x="1215" y="187"/>
                  </a:lnTo>
                  <a:cubicBezTo>
                    <a:pt x="1215" y="83"/>
                    <a:pt x="1124" y="0"/>
                    <a:pt x="1027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7" name="Google Shape;6307;p68"/>
            <p:cNvSpPr/>
            <p:nvPr/>
          </p:nvSpPr>
          <p:spPr>
            <a:xfrm>
              <a:off x="1536343" y="2836060"/>
              <a:ext cx="83494" cy="78975"/>
            </a:xfrm>
            <a:custGeom>
              <a:avLst/>
              <a:gdLst/>
              <a:ahLst/>
              <a:cxnLst/>
              <a:rect l="l" t="t" r="r" b="b"/>
              <a:pathLst>
                <a:path w="3178" h="3006" extrusionOk="0">
                  <a:moveTo>
                    <a:pt x="1589" y="0"/>
                  </a:moveTo>
                  <a:cubicBezTo>
                    <a:pt x="1575" y="0"/>
                    <a:pt x="1561" y="9"/>
                    <a:pt x="1554" y="26"/>
                  </a:cubicBezTo>
                  <a:lnTo>
                    <a:pt x="1097" y="949"/>
                  </a:lnTo>
                  <a:cubicBezTo>
                    <a:pt x="1090" y="956"/>
                    <a:pt x="1083" y="969"/>
                    <a:pt x="1069" y="969"/>
                  </a:cubicBezTo>
                  <a:lnTo>
                    <a:pt x="49" y="1115"/>
                  </a:lnTo>
                  <a:cubicBezTo>
                    <a:pt x="15" y="1122"/>
                    <a:pt x="1" y="1164"/>
                    <a:pt x="28" y="1184"/>
                  </a:cubicBezTo>
                  <a:lnTo>
                    <a:pt x="764" y="1906"/>
                  </a:lnTo>
                  <a:cubicBezTo>
                    <a:pt x="771" y="1913"/>
                    <a:pt x="778" y="1927"/>
                    <a:pt x="778" y="1940"/>
                  </a:cubicBezTo>
                  <a:lnTo>
                    <a:pt x="604" y="2953"/>
                  </a:lnTo>
                  <a:cubicBezTo>
                    <a:pt x="598" y="2982"/>
                    <a:pt x="621" y="3005"/>
                    <a:pt x="644" y="3005"/>
                  </a:cubicBezTo>
                  <a:cubicBezTo>
                    <a:pt x="649" y="3005"/>
                    <a:pt x="655" y="3004"/>
                    <a:pt x="660" y="3002"/>
                  </a:cubicBezTo>
                  <a:lnTo>
                    <a:pt x="1568" y="2516"/>
                  </a:lnTo>
                  <a:cubicBezTo>
                    <a:pt x="1575" y="2513"/>
                    <a:pt x="1582" y="2511"/>
                    <a:pt x="1589" y="2511"/>
                  </a:cubicBezTo>
                  <a:cubicBezTo>
                    <a:pt x="1596" y="2511"/>
                    <a:pt x="1603" y="2513"/>
                    <a:pt x="1610" y="2516"/>
                  </a:cubicBezTo>
                  <a:lnTo>
                    <a:pt x="2519" y="3002"/>
                  </a:lnTo>
                  <a:cubicBezTo>
                    <a:pt x="2525" y="3004"/>
                    <a:pt x="2531" y="3005"/>
                    <a:pt x="2537" y="3005"/>
                  </a:cubicBezTo>
                  <a:cubicBezTo>
                    <a:pt x="2564" y="3005"/>
                    <a:pt x="2587" y="2982"/>
                    <a:pt x="2581" y="2953"/>
                  </a:cubicBezTo>
                  <a:lnTo>
                    <a:pt x="2408" y="1940"/>
                  </a:lnTo>
                  <a:cubicBezTo>
                    <a:pt x="2401" y="1927"/>
                    <a:pt x="2408" y="1913"/>
                    <a:pt x="2414" y="1906"/>
                  </a:cubicBezTo>
                  <a:lnTo>
                    <a:pt x="3157" y="1184"/>
                  </a:lnTo>
                  <a:cubicBezTo>
                    <a:pt x="3177" y="1164"/>
                    <a:pt x="3164" y="1122"/>
                    <a:pt x="3129" y="1115"/>
                  </a:cubicBezTo>
                  <a:lnTo>
                    <a:pt x="2109" y="969"/>
                  </a:lnTo>
                  <a:cubicBezTo>
                    <a:pt x="2095" y="969"/>
                    <a:pt x="2088" y="956"/>
                    <a:pt x="2082" y="949"/>
                  </a:cubicBezTo>
                  <a:lnTo>
                    <a:pt x="1624" y="26"/>
                  </a:lnTo>
                  <a:cubicBezTo>
                    <a:pt x="1617" y="9"/>
                    <a:pt x="1603" y="0"/>
                    <a:pt x="1589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8" name="Google Shape;6308;p68"/>
            <p:cNvSpPr/>
            <p:nvPr/>
          </p:nvSpPr>
          <p:spPr>
            <a:xfrm>
              <a:off x="1556205" y="2977958"/>
              <a:ext cx="43770" cy="21543"/>
            </a:xfrm>
            <a:custGeom>
              <a:avLst/>
              <a:gdLst/>
              <a:ahLst/>
              <a:cxnLst/>
              <a:rect l="l" t="t" r="r" b="b"/>
              <a:pathLst>
                <a:path w="1666" h="820" extrusionOk="0">
                  <a:moveTo>
                    <a:pt x="341" y="1"/>
                  </a:moveTo>
                  <a:cubicBezTo>
                    <a:pt x="153" y="1"/>
                    <a:pt x="1" y="153"/>
                    <a:pt x="1" y="340"/>
                  </a:cubicBezTo>
                  <a:lnTo>
                    <a:pt x="1" y="486"/>
                  </a:lnTo>
                  <a:cubicBezTo>
                    <a:pt x="1" y="666"/>
                    <a:pt x="153" y="819"/>
                    <a:pt x="341" y="819"/>
                  </a:cubicBezTo>
                  <a:lnTo>
                    <a:pt x="1326" y="819"/>
                  </a:lnTo>
                  <a:cubicBezTo>
                    <a:pt x="1513" y="819"/>
                    <a:pt x="1665" y="666"/>
                    <a:pt x="1665" y="486"/>
                  </a:cubicBezTo>
                  <a:lnTo>
                    <a:pt x="1665" y="340"/>
                  </a:lnTo>
                  <a:cubicBezTo>
                    <a:pt x="1665" y="153"/>
                    <a:pt x="1513" y="1"/>
                    <a:pt x="1326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9" name="Google Shape;6309;p68"/>
            <p:cNvSpPr/>
            <p:nvPr/>
          </p:nvSpPr>
          <p:spPr>
            <a:xfrm>
              <a:off x="1533427" y="3061609"/>
              <a:ext cx="89326" cy="30818"/>
            </a:xfrm>
            <a:custGeom>
              <a:avLst/>
              <a:gdLst/>
              <a:ahLst/>
              <a:cxnLst/>
              <a:rect l="l" t="t" r="r" b="b"/>
              <a:pathLst>
                <a:path w="3400" h="1173" extrusionOk="0">
                  <a:moveTo>
                    <a:pt x="452" y="0"/>
                  </a:moveTo>
                  <a:cubicBezTo>
                    <a:pt x="202" y="0"/>
                    <a:pt x="1" y="201"/>
                    <a:pt x="1" y="451"/>
                  </a:cubicBezTo>
                  <a:lnTo>
                    <a:pt x="1" y="1173"/>
                  </a:lnTo>
                  <a:lnTo>
                    <a:pt x="3399" y="1173"/>
                  </a:lnTo>
                  <a:lnTo>
                    <a:pt x="3399" y="451"/>
                  </a:lnTo>
                  <a:cubicBezTo>
                    <a:pt x="3399" y="201"/>
                    <a:pt x="3198" y="0"/>
                    <a:pt x="2949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0" name="Google Shape;6310;p68"/>
            <p:cNvSpPr/>
            <p:nvPr/>
          </p:nvSpPr>
          <p:spPr>
            <a:xfrm>
              <a:off x="1591200" y="3061609"/>
              <a:ext cx="31737" cy="30818"/>
            </a:xfrm>
            <a:custGeom>
              <a:avLst/>
              <a:gdLst/>
              <a:ahLst/>
              <a:cxnLst/>
              <a:rect l="l" t="t" r="r" b="b"/>
              <a:pathLst>
                <a:path w="1208" h="1173" extrusionOk="0">
                  <a:moveTo>
                    <a:pt x="0" y="0"/>
                  </a:moveTo>
                  <a:lnTo>
                    <a:pt x="0" y="1173"/>
                  </a:lnTo>
                  <a:lnTo>
                    <a:pt x="1207" y="1173"/>
                  </a:lnTo>
                  <a:lnTo>
                    <a:pt x="1207" y="451"/>
                  </a:lnTo>
                  <a:cubicBezTo>
                    <a:pt x="1200" y="201"/>
                    <a:pt x="999" y="0"/>
                    <a:pt x="750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1" name="Google Shape;6311;p68"/>
            <p:cNvSpPr/>
            <p:nvPr/>
          </p:nvSpPr>
          <p:spPr>
            <a:xfrm>
              <a:off x="1501006" y="3084756"/>
              <a:ext cx="154193" cy="38831"/>
            </a:xfrm>
            <a:custGeom>
              <a:avLst/>
              <a:gdLst/>
              <a:ahLst/>
              <a:cxnLst/>
              <a:rect l="l" t="t" r="r" b="b"/>
              <a:pathLst>
                <a:path w="5869" h="1478" extrusionOk="0">
                  <a:moveTo>
                    <a:pt x="472" y="0"/>
                  </a:moveTo>
                  <a:cubicBezTo>
                    <a:pt x="354" y="0"/>
                    <a:pt x="250" y="90"/>
                    <a:pt x="222" y="208"/>
                  </a:cubicBezTo>
                  <a:lnTo>
                    <a:pt x="35" y="1179"/>
                  </a:lnTo>
                  <a:cubicBezTo>
                    <a:pt x="0" y="1332"/>
                    <a:pt x="125" y="1478"/>
                    <a:pt x="284" y="1478"/>
                  </a:cubicBezTo>
                  <a:lnTo>
                    <a:pt x="5591" y="1478"/>
                  </a:lnTo>
                  <a:cubicBezTo>
                    <a:pt x="5750" y="1478"/>
                    <a:pt x="5868" y="1332"/>
                    <a:pt x="5833" y="1179"/>
                  </a:cubicBezTo>
                  <a:lnTo>
                    <a:pt x="5646" y="208"/>
                  </a:lnTo>
                  <a:cubicBezTo>
                    <a:pt x="5618" y="90"/>
                    <a:pt x="5514" y="0"/>
                    <a:pt x="5396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2" name="Google Shape;6312;p68"/>
            <p:cNvSpPr/>
            <p:nvPr/>
          </p:nvSpPr>
          <p:spPr>
            <a:xfrm>
              <a:off x="1616159" y="3084756"/>
              <a:ext cx="38857" cy="38647"/>
            </a:xfrm>
            <a:custGeom>
              <a:avLst/>
              <a:gdLst/>
              <a:ahLst/>
              <a:cxnLst/>
              <a:rect l="l" t="t" r="r" b="b"/>
              <a:pathLst>
                <a:path w="1479" h="1471" extrusionOk="0">
                  <a:moveTo>
                    <a:pt x="1" y="0"/>
                  </a:moveTo>
                  <a:lnTo>
                    <a:pt x="292" y="1471"/>
                  </a:lnTo>
                  <a:lnTo>
                    <a:pt x="1208" y="1471"/>
                  </a:lnTo>
                  <a:cubicBezTo>
                    <a:pt x="1360" y="1471"/>
                    <a:pt x="1478" y="1332"/>
                    <a:pt x="1450" y="1179"/>
                  </a:cubicBezTo>
                  <a:lnTo>
                    <a:pt x="1263" y="201"/>
                  </a:lnTo>
                  <a:cubicBezTo>
                    <a:pt x="1242" y="83"/>
                    <a:pt x="1138" y="0"/>
                    <a:pt x="1013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13" name="Google Shape;6313;p68"/>
          <p:cNvGrpSpPr/>
          <p:nvPr/>
        </p:nvGrpSpPr>
        <p:grpSpPr>
          <a:xfrm>
            <a:off x="3082217" y="2788586"/>
            <a:ext cx="288866" cy="320236"/>
            <a:chOff x="3082217" y="2788586"/>
            <a:chExt cx="288866" cy="320236"/>
          </a:xfrm>
        </p:grpSpPr>
        <p:sp>
          <p:nvSpPr>
            <p:cNvPr id="6314" name="Google Shape;6314;p68"/>
            <p:cNvSpPr/>
            <p:nvPr/>
          </p:nvSpPr>
          <p:spPr>
            <a:xfrm>
              <a:off x="3082401" y="2867508"/>
              <a:ext cx="275178" cy="241313"/>
            </a:xfrm>
            <a:custGeom>
              <a:avLst/>
              <a:gdLst/>
              <a:ahLst/>
              <a:cxnLst/>
              <a:rect l="l" t="t" r="r" b="b"/>
              <a:pathLst>
                <a:path w="10474" h="9185" extrusionOk="0">
                  <a:moveTo>
                    <a:pt x="3096" y="0"/>
                  </a:moveTo>
                  <a:cubicBezTo>
                    <a:pt x="2877" y="0"/>
                    <a:pt x="2660" y="23"/>
                    <a:pt x="2456" y="78"/>
                  </a:cubicBezTo>
                  <a:cubicBezTo>
                    <a:pt x="1263" y="383"/>
                    <a:pt x="0" y="1666"/>
                    <a:pt x="0" y="3782"/>
                  </a:cubicBezTo>
                  <a:cubicBezTo>
                    <a:pt x="0" y="5217"/>
                    <a:pt x="909" y="7194"/>
                    <a:pt x="2033" y="8311"/>
                  </a:cubicBezTo>
                  <a:cubicBezTo>
                    <a:pt x="2567" y="8845"/>
                    <a:pt x="3142" y="9185"/>
                    <a:pt x="3690" y="9185"/>
                  </a:cubicBezTo>
                  <a:cubicBezTo>
                    <a:pt x="4016" y="9185"/>
                    <a:pt x="4335" y="9136"/>
                    <a:pt x="4641" y="9046"/>
                  </a:cubicBezTo>
                  <a:cubicBezTo>
                    <a:pt x="4835" y="8987"/>
                    <a:pt x="5036" y="8958"/>
                    <a:pt x="5237" y="8958"/>
                  </a:cubicBezTo>
                  <a:cubicBezTo>
                    <a:pt x="5438" y="8958"/>
                    <a:pt x="5639" y="8987"/>
                    <a:pt x="5834" y="9046"/>
                  </a:cubicBezTo>
                  <a:cubicBezTo>
                    <a:pt x="6139" y="9136"/>
                    <a:pt x="6458" y="9185"/>
                    <a:pt x="6784" y="9185"/>
                  </a:cubicBezTo>
                  <a:cubicBezTo>
                    <a:pt x="7304" y="9185"/>
                    <a:pt x="7852" y="8873"/>
                    <a:pt x="8365" y="8387"/>
                  </a:cubicBezTo>
                  <a:cubicBezTo>
                    <a:pt x="9524" y="7277"/>
                    <a:pt x="10474" y="5252"/>
                    <a:pt x="10474" y="3782"/>
                  </a:cubicBezTo>
                  <a:cubicBezTo>
                    <a:pt x="10474" y="1666"/>
                    <a:pt x="9205" y="383"/>
                    <a:pt x="8018" y="78"/>
                  </a:cubicBezTo>
                  <a:cubicBezTo>
                    <a:pt x="7812" y="23"/>
                    <a:pt x="7594" y="0"/>
                    <a:pt x="7375" y="0"/>
                  </a:cubicBezTo>
                  <a:cubicBezTo>
                    <a:pt x="6985" y="0"/>
                    <a:pt x="6592" y="72"/>
                    <a:pt x="6250" y="161"/>
                  </a:cubicBezTo>
                  <a:cubicBezTo>
                    <a:pt x="6139" y="189"/>
                    <a:pt x="6028" y="216"/>
                    <a:pt x="5910" y="237"/>
                  </a:cubicBezTo>
                  <a:cubicBezTo>
                    <a:pt x="5687" y="273"/>
                    <a:pt x="5462" y="291"/>
                    <a:pt x="5238" y="291"/>
                  </a:cubicBezTo>
                  <a:cubicBezTo>
                    <a:pt x="4896" y="291"/>
                    <a:pt x="4555" y="249"/>
                    <a:pt x="4224" y="161"/>
                  </a:cubicBezTo>
                  <a:cubicBezTo>
                    <a:pt x="3882" y="72"/>
                    <a:pt x="3486" y="0"/>
                    <a:pt x="3096" y="0"/>
                  </a:cubicBezTo>
                  <a:close/>
                </a:path>
              </a:pathLst>
            </a:custGeom>
            <a:solidFill>
              <a:srgbClr val="D7DC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5" name="Google Shape;6315;p68"/>
            <p:cNvSpPr/>
            <p:nvPr/>
          </p:nvSpPr>
          <p:spPr>
            <a:xfrm>
              <a:off x="3082217" y="2867508"/>
              <a:ext cx="219980" cy="241313"/>
            </a:xfrm>
            <a:custGeom>
              <a:avLst/>
              <a:gdLst/>
              <a:ahLst/>
              <a:cxnLst/>
              <a:rect l="l" t="t" r="r" b="b"/>
              <a:pathLst>
                <a:path w="8373" h="9185" extrusionOk="0">
                  <a:moveTo>
                    <a:pt x="8372" y="8380"/>
                  </a:moveTo>
                  <a:cubicBezTo>
                    <a:pt x="8369" y="8383"/>
                    <a:pt x="8366" y="8386"/>
                    <a:pt x="8364" y="8389"/>
                  </a:cubicBezTo>
                  <a:lnTo>
                    <a:pt x="8364" y="8389"/>
                  </a:lnTo>
                  <a:cubicBezTo>
                    <a:pt x="8366" y="8388"/>
                    <a:pt x="8369" y="8388"/>
                    <a:pt x="8372" y="8387"/>
                  </a:cubicBezTo>
                  <a:lnTo>
                    <a:pt x="8372" y="8380"/>
                  </a:lnTo>
                  <a:close/>
                  <a:moveTo>
                    <a:pt x="3101" y="0"/>
                  </a:moveTo>
                  <a:cubicBezTo>
                    <a:pt x="2883" y="0"/>
                    <a:pt x="2667" y="23"/>
                    <a:pt x="2463" y="78"/>
                  </a:cubicBezTo>
                  <a:cubicBezTo>
                    <a:pt x="1270" y="383"/>
                    <a:pt x="0" y="1666"/>
                    <a:pt x="0" y="3782"/>
                  </a:cubicBezTo>
                  <a:cubicBezTo>
                    <a:pt x="0" y="5897"/>
                    <a:pt x="1991" y="9185"/>
                    <a:pt x="3697" y="9185"/>
                  </a:cubicBezTo>
                  <a:cubicBezTo>
                    <a:pt x="4023" y="9185"/>
                    <a:pt x="4342" y="9136"/>
                    <a:pt x="4648" y="9046"/>
                  </a:cubicBezTo>
                  <a:cubicBezTo>
                    <a:pt x="4842" y="8987"/>
                    <a:pt x="5043" y="8958"/>
                    <a:pt x="5244" y="8958"/>
                  </a:cubicBezTo>
                  <a:cubicBezTo>
                    <a:pt x="5445" y="8958"/>
                    <a:pt x="5646" y="8987"/>
                    <a:pt x="5841" y="9046"/>
                  </a:cubicBezTo>
                  <a:cubicBezTo>
                    <a:pt x="6146" y="9136"/>
                    <a:pt x="6465" y="9185"/>
                    <a:pt x="6791" y="9185"/>
                  </a:cubicBezTo>
                  <a:cubicBezTo>
                    <a:pt x="7308" y="9185"/>
                    <a:pt x="7860" y="8876"/>
                    <a:pt x="8364" y="8389"/>
                  </a:cubicBezTo>
                  <a:lnTo>
                    <a:pt x="8364" y="8389"/>
                  </a:lnTo>
                  <a:cubicBezTo>
                    <a:pt x="7729" y="8500"/>
                    <a:pt x="7160" y="8547"/>
                    <a:pt x="6651" y="8547"/>
                  </a:cubicBezTo>
                  <a:cubicBezTo>
                    <a:pt x="6029" y="8547"/>
                    <a:pt x="5496" y="8477"/>
                    <a:pt x="5043" y="8366"/>
                  </a:cubicBezTo>
                  <a:cubicBezTo>
                    <a:pt x="3704" y="8033"/>
                    <a:pt x="2705" y="6910"/>
                    <a:pt x="2539" y="5536"/>
                  </a:cubicBezTo>
                  <a:cubicBezTo>
                    <a:pt x="2123" y="2110"/>
                    <a:pt x="4363" y="1111"/>
                    <a:pt x="4363" y="1111"/>
                  </a:cubicBezTo>
                  <a:cubicBezTo>
                    <a:pt x="4682" y="1255"/>
                    <a:pt x="5018" y="1292"/>
                    <a:pt x="5280" y="1292"/>
                  </a:cubicBezTo>
                  <a:cubicBezTo>
                    <a:pt x="5561" y="1292"/>
                    <a:pt x="5757" y="1250"/>
                    <a:pt x="5757" y="1250"/>
                  </a:cubicBezTo>
                  <a:cubicBezTo>
                    <a:pt x="5286" y="778"/>
                    <a:pt x="5917" y="237"/>
                    <a:pt x="5917" y="237"/>
                  </a:cubicBezTo>
                  <a:lnTo>
                    <a:pt x="5917" y="237"/>
                  </a:lnTo>
                  <a:cubicBezTo>
                    <a:pt x="5694" y="273"/>
                    <a:pt x="5469" y="291"/>
                    <a:pt x="5245" y="291"/>
                  </a:cubicBezTo>
                  <a:cubicBezTo>
                    <a:pt x="4903" y="291"/>
                    <a:pt x="4562" y="249"/>
                    <a:pt x="4231" y="161"/>
                  </a:cubicBezTo>
                  <a:cubicBezTo>
                    <a:pt x="3885" y="72"/>
                    <a:pt x="3490" y="0"/>
                    <a:pt x="3101" y="0"/>
                  </a:cubicBezTo>
                  <a:close/>
                </a:path>
              </a:pathLst>
            </a:custGeom>
            <a:solidFill>
              <a:srgbClr val="D3D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6" name="Google Shape;6316;p68"/>
            <p:cNvSpPr/>
            <p:nvPr/>
          </p:nvSpPr>
          <p:spPr>
            <a:xfrm>
              <a:off x="3233100" y="2788586"/>
              <a:ext cx="137983" cy="76269"/>
            </a:xfrm>
            <a:custGeom>
              <a:avLst/>
              <a:gdLst/>
              <a:ahLst/>
              <a:cxnLst/>
              <a:rect l="l" t="t" r="r" b="b"/>
              <a:pathLst>
                <a:path w="5252" h="2903" extrusionOk="0">
                  <a:moveTo>
                    <a:pt x="2510" y="1"/>
                  </a:moveTo>
                  <a:cubicBezTo>
                    <a:pt x="2390" y="1"/>
                    <a:pt x="2266" y="5"/>
                    <a:pt x="2137" y="16"/>
                  </a:cubicBezTo>
                  <a:cubicBezTo>
                    <a:pt x="611" y="134"/>
                    <a:pt x="14" y="1896"/>
                    <a:pt x="0" y="1951"/>
                  </a:cubicBezTo>
                  <a:cubicBezTo>
                    <a:pt x="21" y="1944"/>
                    <a:pt x="42" y="1930"/>
                    <a:pt x="63" y="1930"/>
                  </a:cubicBezTo>
                  <a:cubicBezTo>
                    <a:pt x="84" y="1925"/>
                    <a:pt x="107" y="1923"/>
                    <a:pt x="131" y="1923"/>
                  </a:cubicBezTo>
                  <a:cubicBezTo>
                    <a:pt x="619" y="1923"/>
                    <a:pt x="1590" y="2903"/>
                    <a:pt x="2725" y="2903"/>
                  </a:cubicBezTo>
                  <a:cubicBezTo>
                    <a:pt x="2946" y="2903"/>
                    <a:pt x="3174" y="2866"/>
                    <a:pt x="3406" y="2776"/>
                  </a:cubicBezTo>
                  <a:cubicBezTo>
                    <a:pt x="4960" y="2180"/>
                    <a:pt x="5251" y="127"/>
                    <a:pt x="5251" y="127"/>
                  </a:cubicBezTo>
                  <a:lnTo>
                    <a:pt x="5251" y="127"/>
                  </a:lnTo>
                  <a:cubicBezTo>
                    <a:pt x="5067" y="247"/>
                    <a:pt x="4874" y="291"/>
                    <a:pt x="4663" y="291"/>
                  </a:cubicBezTo>
                  <a:cubicBezTo>
                    <a:pt x="4120" y="291"/>
                    <a:pt x="3457" y="1"/>
                    <a:pt x="2510" y="1"/>
                  </a:cubicBezTo>
                  <a:close/>
                </a:path>
              </a:pathLst>
            </a:custGeom>
            <a:solidFill>
              <a:srgbClr val="C7CD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7" name="Google Shape;6317;p68"/>
            <p:cNvSpPr/>
            <p:nvPr/>
          </p:nvSpPr>
          <p:spPr>
            <a:xfrm>
              <a:off x="3232916" y="2788586"/>
              <a:ext cx="138167" cy="51258"/>
            </a:xfrm>
            <a:custGeom>
              <a:avLst/>
              <a:gdLst/>
              <a:ahLst/>
              <a:cxnLst/>
              <a:rect l="l" t="t" r="r" b="b"/>
              <a:pathLst>
                <a:path w="5259" h="1951" extrusionOk="0">
                  <a:moveTo>
                    <a:pt x="2517" y="1"/>
                  </a:moveTo>
                  <a:cubicBezTo>
                    <a:pt x="2397" y="1"/>
                    <a:pt x="2273" y="5"/>
                    <a:pt x="2144" y="16"/>
                  </a:cubicBezTo>
                  <a:cubicBezTo>
                    <a:pt x="618" y="134"/>
                    <a:pt x="21" y="1896"/>
                    <a:pt x="1" y="1951"/>
                  </a:cubicBezTo>
                  <a:lnTo>
                    <a:pt x="70" y="1923"/>
                  </a:lnTo>
                  <a:cubicBezTo>
                    <a:pt x="403" y="1798"/>
                    <a:pt x="1832" y="1278"/>
                    <a:pt x="2990" y="1278"/>
                  </a:cubicBezTo>
                  <a:cubicBezTo>
                    <a:pt x="4315" y="1278"/>
                    <a:pt x="5258" y="127"/>
                    <a:pt x="5258" y="127"/>
                  </a:cubicBezTo>
                  <a:lnTo>
                    <a:pt x="5258" y="127"/>
                  </a:lnTo>
                  <a:cubicBezTo>
                    <a:pt x="5074" y="247"/>
                    <a:pt x="4881" y="291"/>
                    <a:pt x="4670" y="291"/>
                  </a:cubicBezTo>
                  <a:cubicBezTo>
                    <a:pt x="4127" y="291"/>
                    <a:pt x="3464" y="1"/>
                    <a:pt x="2517" y="1"/>
                  </a:cubicBez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8" name="Google Shape;6318;p68"/>
            <p:cNvSpPr/>
            <p:nvPr/>
          </p:nvSpPr>
          <p:spPr>
            <a:xfrm>
              <a:off x="3293605" y="2915403"/>
              <a:ext cx="38831" cy="55540"/>
            </a:xfrm>
            <a:custGeom>
              <a:avLst/>
              <a:gdLst/>
              <a:ahLst/>
              <a:cxnLst/>
              <a:rect l="l" t="t" r="r" b="b"/>
              <a:pathLst>
                <a:path w="1478" h="2114" extrusionOk="0">
                  <a:moveTo>
                    <a:pt x="674" y="1"/>
                  </a:moveTo>
                  <a:cubicBezTo>
                    <a:pt x="660" y="1"/>
                    <a:pt x="646" y="1"/>
                    <a:pt x="631" y="3"/>
                  </a:cubicBezTo>
                  <a:cubicBezTo>
                    <a:pt x="257" y="44"/>
                    <a:pt x="0" y="544"/>
                    <a:pt x="56" y="1126"/>
                  </a:cubicBezTo>
                  <a:cubicBezTo>
                    <a:pt x="116" y="1687"/>
                    <a:pt x="440" y="2113"/>
                    <a:pt x="804" y="2113"/>
                  </a:cubicBezTo>
                  <a:cubicBezTo>
                    <a:pt x="818" y="2113"/>
                    <a:pt x="832" y="2112"/>
                    <a:pt x="847" y="2111"/>
                  </a:cubicBezTo>
                  <a:cubicBezTo>
                    <a:pt x="1221" y="2076"/>
                    <a:pt x="1478" y="1570"/>
                    <a:pt x="1422" y="987"/>
                  </a:cubicBezTo>
                  <a:cubicBezTo>
                    <a:pt x="1362" y="427"/>
                    <a:pt x="1038" y="1"/>
                    <a:pt x="674" y="1"/>
                  </a:cubicBezTo>
                  <a:close/>
                </a:path>
              </a:pathLst>
            </a:custGeom>
            <a:solidFill>
              <a:srgbClr val="E4EA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9" name="Google Shape;6319;p68"/>
            <p:cNvSpPr/>
            <p:nvPr/>
          </p:nvSpPr>
          <p:spPr>
            <a:xfrm>
              <a:off x="3191379" y="2892677"/>
              <a:ext cx="57405" cy="13136"/>
            </a:xfrm>
            <a:custGeom>
              <a:avLst/>
              <a:gdLst/>
              <a:ahLst/>
              <a:cxnLst/>
              <a:rect l="l" t="t" r="r" b="b"/>
              <a:pathLst>
                <a:path w="2185" h="500" extrusionOk="0">
                  <a:moveTo>
                    <a:pt x="0" y="0"/>
                  </a:moveTo>
                  <a:cubicBezTo>
                    <a:pt x="0" y="236"/>
                    <a:pt x="368" y="437"/>
                    <a:pt x="867" y="486"/>
                  </a:cubicBezTo>
                  <a:cubicBezTo>
                    <a:pt x="936" y="500"/>
                    <a:pt x="1013" y="500"/>
                    <a:pt x="1089" y="500"/>
                  </a:cubicBezTo>
                  <a:cubicBezTo>
                    <a:pt x="1165" y="500"/>
                    <a:pt x="1235" y="493"/>
                    <a:pt x="1304" y="486"/>
                  </a:cubicBezTo>
                  <a:cubicBezTo>
                    <a:pt x="1810" y="444"/>
                    <a:pt x="2185" y="243"/>
                    <a:pt x="2185" y="0"/>
                  </a:cubicBezTo>
                  <a:close/>
                </a:path>
              </a:pathLst>
            </a:custGeom>
            <a:solidFill>
              <a:srgbClr val="D3D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0" name="Google Shape;6320;p68"/>
            <p:cNvSpPr/>
            <p:nvPr/>
          </p:nvSpPr>
          <p:spPr>
            <a:xfrm>
              <a:off x="3195320" y="2830070"/>
              <a:ext cx="49708" cy="75560"/>
            </a:xfrm>
            <a:custGeom>
              <a:avLst/>
              <a:gdLst/>
              <a:ahLst/>
              <a:cxnLst/>
              <a:rect l="l" t="t" r="r" b="b"/>
              <a:pathLst>
                <a:path w="1892" h="2876" extrusionOk="0">
                  <a:moveTo>
                    <a:pt x="1586" y="1"/>
                  </a:moveTo>
                  <a:cubicBezTo>
                    <a:pt x="1522" y="1"/>
                    <a:pt x="1457" y="30"/>
                    <a:pt x="1411" y="101"/>
                  </a:cubicBezTo>
                  <a:lnTo>
                    <a:pt x="814" y="1010"/>
                  </a:lnTo>
                  <a:cubicBezTo>
                    <a:pt x="717" y="726"/>
                    <a:pt x="606" y="448"/>
                    <a:pt x="474" y="178"/>
                  </a:cubicBezTo>
                  <a:cubicBezTo>
                    <a:pt x="428" y="100"/>
                    <a:pt x="359" y="68"/>
                    <a:pt x="291" y="68"/>
                  </a:cubicBezTo>
                  <a:cubicBezTo>
                    <a:pt x="144" y="68"/>
                    <a:pt x="1" y="216"/>
                    <a:pt x="86" y="386"/>
                  </a:cubicBezTo>
                  <a:cubicBezTo>
                    <a:pt x="384" y="1017"/>
                    <a:pt x="585" y="1690"/>
                    <a:pt x="676" y="2383"/>
                  </a:cubicBezTo>
                  <a:cubicBezTo>
                    <a:pt x="696" y="2536"/>
                    <a:pt x="710" y="2703"/>
                    <a:pt x="717" y="2869"/>
                  </a:cubicBezTo>
                  <a:cubicBezTo>
                    <a:pt x="786" y="2876"/>
                    <a:pt x="863" y="2876"/>
                    <a:pt x="939" y="2876"/>
                  </a:cubicBezTo>
                  <a:cubicBezTo>
                    <a:pt x="1015" y="2876"/>
                    <a:pt x="1085" y="2876"/>
                    <a:pt x="1154" y="2869"/>
                  </a:cubicBezTo>
                  <a:cubicBezTo>
                    <a:pt x="1147" y="2703"/>
                    <a:pt x="1133" y="2536"/>
                    <a:pt x="1119" y="2383"/>
                  </a:cubicBezTo>
                  <a:cubicBezTo>
                    <a:pt x="1085" y="2106"/>
                    <a:pt x="1036" y="1836"/>
                    <a:pt x="974" y="1572"/>
                  </a:cubicBezTo>
                  <a:lnTo>
                    <a:pt x="1778" y="351"/>
                  </a:lnTo>
                  <a:lnTo>
                    <a:pt x="1778" y="344"/>
                  </a:lnTo>
                  <a:cubicBezTo>
                    <a:pt x="1891" y="173"/>
                    <a:pt x="1740" y="1"/>
                    <a:pt x="1586" y="1"/>
                  </a:cubicBezTo>
                  <a:close/>
                </a:path>
              </a:pathLst>
            </a:custGeom>
            <a:solidFill>
              <a:srgbClr val="8190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21" name="Google Shape;6321;p68"/>
          <p:cNvGrpSpPr/>
          <p:nvPr/>
        </p:nvGrpSpPr>
        <p:grpSpPr>
          <a:xfrm>
            <a:off x="3610557" y="2780704"/>
            <a:ext cx="325017" cy="336052"/>
            <a:chOff x="3610557" y="2780704"/>
            <a:chExt cx="325017" cy="336052"/>
          </a:xfrm>
        </p:grpSpPr>
        <p:sp>
          <p:nvSpPr>
            <p:cNvPr id="6322" name="Google Shape;6322;p68"/>
            <p:cNvSpPr/>
            <p:nvPr/>
          </p:nvSpPr>
          <p:spPr>
            <a:xfrm>
              <a:off x="3610557" y="2780704"/>
              <a:ext cx="324702" cy="335973"/>
            </a:xfrm>
            <a:custGeom>
              <a:avLst/>
              <a:gdLst/>
              <a:ahLst/>
              <a:cxnLst/>
              <a:rect l="l" t="t" r="r" b="b"/>
              <a:pathLst>
                <a:path w="12359" h="12788" extrusionOk="0">
                  <a:moveTo>
                    <a:pt x="11722" y="1"/>
                  </a:moveTo>
                  <a:cubicBezTo>
                    <a:pt x="11685" y="1"/>
                    <a:pt x="11648" y="4"/>
                    <a:pt x="11610" y="11"/>
                  </a:cubicBezTo>
                  <a:lnTo>
                    <a:pt x="3959" y="1363"/>
                  </a:lnTo>
                  <a:cubicBezTo>
                    <a:pt x="3661" y="1412"/>
                    <a:pt x="3439" y="1675"/>
                    <a:pt x="3439" y="1980"/>
                  </a:cubicBezTo>
                  <a:lnTo>
                    <a:pt x="3439" y="8611"/>
                  </a:lnTo>
                  <a:cubicBezTo>
                    <a:pt x="3121" y="8453"/>
                    <a:pt x="2788" y="8379"/>
                    <a:pt x="2462" y="8379"/>
                  </a:cubicBezTo>
                  <a:cubicBezTo>
                    <a:pt x="1475" y="8379"/>
                    <a:pt x="550" y="9053"/>
                    <a:pt x="310" y="10096"/>
                  </a:cubicBezTo>
                  <a:cubicBezTo>
                    <a:pt x="1" y="11479"/>
                    <a:pt x="1050" y="12787"/>
                    <a:pt x="2462" y="12787"/>
                  </a:cubicBezTo>
                  <a:cubicBezTo>
                    <a:pt x="2473" y="12787"/>
                    <a:pt x="2484" y="12787"/>
                    <a:pt x="2495" y="12787"/>
                  </a:cubicBezTo>
                  <a:cubicBezTo>
                    <a:pt x="3709" y="12759"/>
                    <a:pt x="4673" y="11767"/>
                    <a:pt x="4666" y="10554"/>
                  </a:cubicBezTo>
                  <a:lnTo>
                    <a:pt x="4666" y="3187"/>
                  </a:lnTo>
                  <a:lnTo>
                    <a:pt x="11124" y="2043"/>
                  </a:lnTo>
                  <a:lnTo>
                    <a:pt x="11124" y="7030"/>
                  </a:lnTo>
                  <a:cubicBezTo>
                    <a:pt x="10808" y="6874"/>
                    <a:pt x="10475" y="6801"/>
                    <a:pt x="10149" y="6801"/>
                  </a:cubicBezTo>
                  <a:cubicBezTo>
                    <a:pt x="9160" y="6801"/>
                    <a:pt x="8231" y="7473"/>
                    <a:pt x="7996" y="8521"/>
                  </a:cubicBezTo>
                  <a:cubicBezTo>
                    <a:pt x="7686" y="9905"/>
                    <a:pt x="8735" y="11213"/>
                    <a:pt x="10147" y="11213"/>
                  </a:cubicBezTo>
                  <a:cubicBezTo>
                    <a:pt x="10158" y="11213"/>
                    <a:pt x="10170" y="11213"/>
                    <a:pt x="10181" y="11213"/>
                  </a:cubicBezTo>
                  <a:cubicBezTo>
                    <a:pt x="11394" y="11185"/>
                    <a:pt x="12359" y="10193"/>
                    <a:pt x="12352" y="8979"/>
                  </a:cubicBezTo>
                  <a:lnTo>
                    <a:pt x="12352" y="628"/>
                  </a:lnTo>
                  <a:cubicBezTo>
                    <a:pt x="12352" y="278"/>
                    <a:pt x="12064" y="1"/>
                    <a:pt x="11722" y="1"/>
                  </a:cubicBezTo>
                  <a:close/>
                </a:path>
              </a:pathLst>
            </a:custGeom>
            <a:solidFill>
              <a:srgbClr val="A7B1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3" name="Google Shape;6323;p68"/>
            <p:cNvSpPr/>
            <p:nvPr/>
          </p:nvSpPr>
          <p:spPr>
            <a:xfrm>
              <a:off x="3665703" y="2864434"/>
              <a:ext cx="67967" cy="252321"/>
            </a:xfrm>
            <a:custGeom>
              <a:avLst/>
              <a:gdLst/>
              <a:ahLst/>
              <a:cxnLst/>
              <a:rect l="l" t="t" r="r" b="b"/>
              <a:pathLst>
                <a:path w="2587" h="9604" extrusionOk="0">
                  <a:moveTo>
                    <a:pt x="2567" y="0"/>
                  </a:moveTo>
                  <a:lnTo>
                    <a:pt x="2297" y="84"/>
                  </a:lnTo>
                  <a:cubicBezTo>
                    <a:pt x="2026" y="160"/>
                    <a:pt x="1846" y="410"/>
                    <a:pt x="1846" y="687"/>
                  </a:cubicBezTo>
                  <a:lnTo>
                    <a:pt x="1846" y="7367"/>
                  </a:lnTo>
                  <a:cubicBezTo>
                    <a:pt x="1846" y="8456"/>
                    <a:pt x="1069" y="9385"/>
                    <a:pt x="1" y="9572"/>
                  </a:cubicBezTo>
                  <a:cubicBezTo>
                    <a:pt x="126" y="9593"/>
                    <a:pt x="250" y="9603"/>
                    <a:pt x="372" y="9603"/>
                  </a:cubicBezTo>
                  <a:cubicBezTo>
                    <a:pt x="1576" y="9603"/>
                    <a:pt x="2586" y="8614"/>
                    <a:pt x="2567" y="7367"/>
                  </a:cubicBezTo>
                  <a:lnTo>
                    <a:pt x="2567" y="0"/>
                  </a:lnTo>
                  <a:close/>
                </a:path>
              </a:pathLst>
            </a:custGeom>
            <a:solidFill>
              <a:srgbClr val="8C99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4" name="Google Shape;6324;p68"/>
            <p:cNvSpPr/>
            <p:nvPr/>
          </p:nvSpPr>
          <p:spPr>
            <a:xfrm>
              <a:off x="3867633" y="2780704"/>
              <a:ext cx="67941" cy="294830"/>
            </a:xfrm>
            <a:custGeom>
              <a:avLst/>
              <a:gdLst/>
              <a:ahLst/>
              <a:cxnLst/>
              <a:rect l="l" t="t" r="r" b="b"/>
              <a:pathLst>
                <a:path w="2586" h="11222" extrusionOk="0">
                  <a:moveTo>
                    <a:pt x="1942" y="1"/>
                  </a:moveTo>
                  <a:cubicBezTo>
                    <a:pt x="1906" y="1"/>
                    <a:pt x="1869" y="4"/>
                    <a:pt x="1831" y="11"/>
                  </a:cubicBezTo>
                  <a:lnTo>
                    <a:pt x="1499" y="66"/>
                  </a:lnTo>
                  <a:cubicBezTo>
                    <a:pt x="1714" y="170"/>
                    <a:pt x="1845" y="392"/>
                    <a:pt x="1845" y="628"/>
                  </a:cubicBezTo>
                  <a:lnTo>
                    <a:pt x="1845" y="8979"/>
                  </a:lnTo>
                  <a:cubicBezTo>
                    <a:pt x="1852" y="10068"/>
                    <a:pt x="1075" y="10998"/>
                    <a:pt x="0" y="11192"/>
                  </a:cubicBezTo>
                  <a:cubicBezTo>
                    <a:pt x="123" y="11212"/>
                    <a:pt x="244" y="11221"/>
                    <a:pt x="363" y="11221"/>
                  </a:cubicBezTo>
                  <a:cubicBezTo>
                    <a:pt x="1571" y="11221"/>
                    <a:pt x="2586" y="10236"/>
                    <a:pt x="2567" y="8986"/>
                  </a:cubicBezTo>
                  <a:lnTo>
                    <a:pt x="2567" y="628"/>
                  </a:lnTo>
                  <a:cubicBezTo>
                    <a:pt x="2567" y="278"/>
                    <a:pt x="2279" y="1"/>
                    <a:pt x="1942" y="1"/>
                  </a:cubicBezTo>
                  <a:close/>
                </a:path>
              </a:pathLst>
            </a:custGeom>
            <a:solidFill>
              <a:srgbClr val="8C99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25" name="Google Shape;6325;p68"/>
          <p:cNvGrpSpPr/>
          <p:nvPr/>
        </p:nvGrpSpPr>
        <p:grpSpPr>
          <a:xfrm>
            <a:off x="4179067" y="2811495"/>
            <a:ext cx="286475" cy="274390"/>
            <a:chOff x="4179067" y="2811495"/>
            <a:chExt cx="286475" cy="274390"/>
          </a:xfrm>
        </p:grpSpPr>
        <p:sp>
          <p:nvSpPr>
            <p:cNvPr id="6326" name="Google Shape;6326;p68"/>
            <p:cNvSpPr/>
            <p:nvPr/>
          </p:nvSpPr>
          <p:spPr>
            <a:xfrm>
              <a:off x="4333786" y="2956651"/>
              <a:ext cx="69990" cy="69990"/>
            </a:xfrm>
            <a:custGeom>
              <a:avLst/>
              <a:gdLst/>
              <a:ahLst/>
              <a:cxnLst/>
              <a:rect l="l" t="t" r="r" b="b"/>
              <a:pathLst>
                <a:path w="2664" h="2664" extrusionOk="0">
                  <a:moveTo>
                    <a:pt x="493" y="0"/>
                  </a:moveTo>
                  <a:lnTo>
                    <a:pt x="0" y="493"/>
                  </a:lnTo>
                  <a:lnTo>
                    <a:pt x="2171" y="2664"/>
                  </a:lnTo>
                  <a:lnTo>
                    <a:pt x="2664" y="2171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rgbClr val="DFE6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7" name="Google Shape;6327;p68"/>
            <p:cNvSpPr/>
            <p:nvPr/>
          </p:nvSpPr>
          <p:spPr>
            <a:xfrm>
              <a:off x="4363290" y="2987022"/>
              <a:ext cx="102253" cy="98785"/>
            </a:xfrm>
            <a:custGeom>
              <a:avLst/>
              <a:gdLst/>
              <a:ahLst/>
              <a:cxnLst/>
              <a:rect l="l" t="t" r="r" b="b"/>
              <a:pathLst>
                <a:path w="3892" h="3760" extrusionOk="0">
                  <a:moveTo>
                    <a:pt x="820" y="1"/>
                  </a:moveTo>
                  <a:cubicBezTo>
                    <a:pt x="748" y="1"/>
                    <a:pt x="675" y="28"/>
                    <a:pt x="618" y="86"/>
                  </a:cubicBezTo>
                  <a:lnTo>
                    <a:pt x="112" y="592"/>
                  </a:lnTo>
                  <a:cubicBezTo>
                    <a:pt x="8" y="696"/>
                    <a:pt x="1" y="869"/>
                    <a:pt x="105" y="980"/>
                  </a:cubicBezTo>
                  <a:lnTo>
                    <a:pt x="2283" y="3471"/>
                  </a:lnTo>
                  <a:cubicBezTo>
                    <a:pt x="2456" y="3662"/>
                    <a:pt x="2696" y="3760"/>
                    <a:pt x="2936" y="3760"/>
                  </a:cubicBezTo>
                  <a:cubicBezTo>
                    <a:pt x="3156" y="3760"/>
                    <a:pt x="3376" y="3678"/>
                    <a:pt x="3545" y="3512"/>
                  </a:cubicBezTo>
                  <a:cubicBezTo>
                    <a:pt x="3892" y="3158"/>
                    <a:pt x="3878" y="2583"/>
                    <a:pt x="3503" y="2250"/>
                  </a:cubicBezTo>
                  <a:lnTo>
                    <a:pt x="1013" y="72"/>
                  </a:lnTo>
                  <a:cubicBezTo>
                    <a:pt x="956" y="25"/>
                    <a:pt x="888" y="1"/>
                    <a:pt x="820" y="1"/>
                  </a:cubicBezTo>
                  <a:close/>
                </a:path>
              </a:pathLst>
            </a:custGeom>
            <a:solidFill>
              <a:srgbClr val="B0B8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8" name="Google Shape;6328;p68"/>
            <p:cNvSpPr/>
            <p:nvPr/>
          </p:nvSpPr>
          <p:spPr>
            <a:xfrm>
              <a:off x="4363474" y="2993826"/>
              <a:ext cx="98259" cy="92059"/>
            </a:xfrm>
            <a:custGeom>
              <a:avLst/>
              <a:gdLst/>
              <a:ahLst/>
              <a:cxnLst/>
              <a:rect l="l" t="t" r="r" b="b"/>
              <a:pathLst>
                <a:path w="3740" h="3504" extrusionOk="0">
                  <a:moveTo>
                    <a:pt x="438" y="0"/>
                  </a:moveTo>
                  <a:lnTo>
                    <a:pt x="112" y="333"/>
                  </a:lnTo>
                  <a:cubicBezTo>
                    <a:pt x="1" y="437"/>
                    <a:pt x="1" y="610"/>
                    <a:pt x="98" y="721"/>
                  </a:cubicBezTo>
                  <a:lnTo>
                    <a:pt x="2276" y="3212"/>
                  </a:lnTo>
                  <a:cubicBezTo>
                    <a:pt x="2449" y="3406"/>
                    <a:pt x="2687" y="3503"/>
                    <a:pt x="2926" y="3503"/>
                  </a:cubicBezTo>
                  <a:cubicBezTo>
                    <a:pt x="3147" y="3503"/>
                    <a:pt x="3368" y="3420"/>
                    <a:pt x="3538" y="3253"/>
                  </a:cubicBezTo>
                  <a:cubicBezTo>
                    <a:pt x="3628" y="3163"/>
                    <a:pt x="3698" y="3052"/>
                    <a:pt x="3739" y="2934"/>
                  </a:cubicBezTo>
                  <a:lnTo>
                    <a:pt x="3739" y="2934"/>
                  </a:lnTo>
                  <a:cubicBezTo>
                    <a:pt x="3645" y="2967"/>
                    <a:pt x="3547" y="2984"/>
                    <a:pt x="3450" y="2984"/>
                  </a:cubicBezTo>
                  <a:cubicBezTo>
                    <a:pt x="3205" y="2984"/>
                    <a:pt x="2965" y="2880"/>
                    <a:pt x="2796" y="2691"/>
                  </a:cubicBezTo>
                  <a:lnTo>
                    <a:pt x="438" y="0"/>
                  </a:lnTo>
                  <a:close/>
                </a:path>
              </a:pathLst>
            </a:custGeom>
            <a:solidFill>
              <a:srgbClr val="A5AF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9" name="Google Shape;6329;p68"/>
            <p:cNvSpPr/>
            <p:nvPr/>
          </p:nvSpPr>
          <p:spPr>
            <a:xfrm>
              <a:off x="4179067" y="2811495"/>
              <a:ext cx="215408" cy="196282"/>
            </a:xfrm>
            <a:custGeom>
              <a:avLst/>
              <a:gdLst/>
              <a:ahLst/>
              <a:cxnLst/>
              <a:rect l="l" t="t" r="r" b="b"/>
              <a:pathLst>
                <a:path w="8199" h="7471" extrusionOk="0">
                  <a:moveTo>
                    <a:pt x="4097" y="0"/>
                  </a:moveTo>
                  <a:cubicBezTo>
                    <a:pt x="3141" y="0"/>
                    <a:pt x="2185" y="365"/>
                    <a:pt x="1457" y="1093"/>
                  </a:cubicBezTo>
                  <a:cubicBezTo>
                    <a:pt x="0" y="2549"/>
                    <a:pt x="0" y="4922"/>
                    <a:pt x="1457" y="6378"/>
                  </a:cubicBezTo>
                  <a:cubicBezTo>
                    <a:pt x="2185" y="7107"/>
                    <a:pt x="3141" y="7471"/>
                    <a:pt x="4097" y="7471"/>
                  </a:cubicBezTo>
                  <a:cubicBezTo>
                    <a:pt x="5053" y="7471"/>
                    <a:pt x="6010" y="7107"/>
                    <a:pt x="6742" y="6378"/>
                  </a:cubicBezTo>
                  <a:cubicBezTo>
                    <a:pt x="8199" y="4922"/>
                    <a:pt x="8199" y="2549"/>
                    <a:pt x="6742" y="1093"/>
                  </a:cubicBezTo>
                  <a:cubicBezTo>
                    <a:pt x="6010" y="365"/>
                    <a:pt x="5053" y="0"/>
                    <a:pt x="4097" y="0"/>
                  </a:cubicBezTo>
                  <a:close/>
                </a:path>
              </a:pathLst>
            </a:custGeom>
            <a:solidFill>
              <a:srgbClr val="E2E8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0" name="Google Shape;6330;p68"/>
            <p:cNvSpPr/>
            <p:nvPr/>
          </p:nvSpPr>
          <p:spPr>
            <a:xfrm>
              <a:off x="4204210" y="2834405"/>
              <a:ext cx="165123" cy="150463"/>
            </a:xfrm>
            <a:custGeom>
              <a:avLst/>
              <a:gdLst/>
              <a:ahLst/>
              <a:cxnLst/>
              <a:rect l="l" t="t" r="r" b="b"/>
              <a:pathLst>
                <a:path w="6285" h="5727" extrusionOk="0">
                  <a:moveTo>
                    <a:pt x="3143" y="1"/>
                  </a:moveTo>
                  <a:cubicBezTo>
                    <a:pt x="2409" y="1"/>
                    <a:pt x="1676" y="280"/>
                    <a:pt x="1117" y="838"/>
                  </a:cubicBezTo>
                  <a:cubicBezTo>
                    <a:pt x="0" y="1955"/>
                    <a:pt x="0" y="3772"/>
                    <a:pt x="1117" y="4889"/>
                  </a:cubicBezTo>
                  <a:cubicBezTo>
                    <a:pt x="1676" y="5447"/>
                    <a:pt x="2409" y="5726"/>
                    <a:pt x="3143" y="5726"/>
                  </a:cubicBezTo>
                  <a:cubicBezTo>
                    <a:pt x="3876" y="5726"/>
                    <a:pt x="4610" y="5447"/>
                    <a:pt x="5168" y="4889"/>
                  </a:cubicBezTo>
                  <a:cubicBezTo>
                    <a:pt x="6285" y="3772"/>
                    <a:pt x="6285" y="1955"/>
                    <a:pt x="5168" y="838"/>
                  </a:cubicBezTo>
                  <a:cubicBezTo>
                    <a:pt x="4610" y="280"/>
                    <a:pt x="3876" y="1"/>
                    <a:pt x="3143" y="1"/>
                  </a:cubicBezTo>
                  <a:close/>
                </a:path>
              </a:pathLst>
            </a:custGeom>
            <a:solidFill>
              <a:srgbClr val="CBD1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1" name="Google Shape;6331;p68"/>
            <p:cNvSpPr/>
            <p:nvPr/>
          </p:nvSpPr>
          <p:spPr>
            <a:xfrm>
              <a:off x="4204210" y="2850037"/>
              <a:ext cx="142160" cy="133175"/>
            </a:xfrm>
            <a:custGeom>
              <a:avLst/>
              <a:gdLst/>
              <a:ahLst/>
              <a:cxnLst/>
              <a:rect l="l" t="t" r="r" b="b"/>
              <a:pathLst>
                <a:path w="5411" h="5069" extrusionOk="0">
                  <a:moveTo>
                    <a:pt x="1388" y="0"/>
                  </a:moveTo>
                  <a:lnTo>
                    <a:pt x="1388" y="0"/>
                  </a:lnTo>
                  <a:cubicBezTo>
                    <a:pt x="1291" y="77"/>
                    <a:pt x="1200" y="153"/>
                    <a:pt x="1117" y="243"/>
                  </a:cubicBezTo>
                  <a:cubicBezTo>
                    <a:pt x="0" y="1422"/>
                    <a:pt x="84" y="3288"/>
                    <a:pt x="1304" y="4356"/>
                  </a:cubicBezTo>
                  <a:cubicBezTo>
                    <a:pt x="1848" y="4835"/>
                    <a:pt x="2522" y="5068"/>
                    <a:pt x="3193" y="5068"/>
                  </a:cubicBezTo>
                  <a:cubicBezTo>
                    <a:pt x="4021" y="5068"/>
                    <a:pt x="4844" y="4713"/>
                    <a:pt x="5411" y="4023"/>
                  </a:cubicBezTo>
                  <a:lnTo>
                    <a:pt x="5411" y="4023"/>
                  </a:lnTo>
                  <a:cubicBezTo>
                    <a:pt x="4886" y="4437"/>
                    <a:pt x="4259" y="4640"/>
                    <a:pt x="3634" y="4640"/>
                  </a:cubicBezTo>
                  <a:cubicBezTo>
                    <a:pt x="2898" y="4640"/>
                    <a:pt x="2165" y="4357"/>
                    <a:pt x="1610" y="3801"/>
                  </a:cubicBezTo>
                  <a:cubicBezTo>
                    <a:pt x="576" y="2775"/>
                    <a:pt x="486" y="1138"/>
                    <a:pt x="1388" y="0"/>
                  </a:cubicBezTo>
                  <a:close/>
                </a:path>
              </a:pathLst>
            </a:custGeom>
            <a:solidFill>
              <a:srgbClr val="B3C3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2" name="Google Shape;6332;p68"/>
            <p:cNvSpPr/>
            <p:nvPr/>
          </p:nvSpPr>
          <p:spPr>
            <a:xfrm>
              <a:off x="4246666" y="2855186"/>
              <a:ext cx="81103" cy="22883"/>
            </a:xfrm>
            <a:custGeom>
              <a:avLst/>
              <a:gdLst/>
              <a:ahLst/>
              <a:cxnLst/>
              <a:rect l="l" t="t" r="r" b="b"/>
              <a:pathLst>
                <a:path w="3087" h="871" extrusionOk="0">
                  <a:moveTo>
                    <a:pt x="1524" y="0"/>
                  </a:moveTo>
                  <a:cubicBezTo>
                    <a:pt x="994" y="0"/>
                    <a:pt x="465" y="203"/>
                    <a:pt x="63" y="609"/>
                  </a:cubicBezTo>
                  <a:cubicBezTo>
                    <a:pt x="1" y="671"/>
                    <a:pt x="1" y="762"/>
                    <a:pt x="63" y="824"/>
                  </a:cubicBezTo>
                  <a:cubicBezTo>
                    <a:pt x="91" y="855"/>
                    <a:pt x="129" y="871"/>
                    <a:pt x="168" y="871"/>
                  </a:cubicBezTo>
                  <a:cubicBezTo>
                    <a:pt x="207" y="871"/>
                    <a:pt x="247" y="855"/>
                    <a:pt x="278" y="824"/>
                  </a:cubicBezTo>
                  <a:cubicBezTo>
                    <a:pt x="621" y="481"/>
                    <a:pt x="1072" y="309"/>
                    <a:pt x="1523" y="309"/>
                  </a:cubicBezTo>
                  <a:cubicBezTo>
                    <a:pt x="1974" y="309"/>
                    <a:pt x="2425" y="481"/>
                    <a:pt x="2768" y="824"/>
                  </a:cubicBezTo>
                  <a:cubicBezTo>
                    <a:pt x="2801" y="854"/>
                    <a:pt x="2838" y="867"/>
                    <a:pt x="2872" y="867"/>
                  </a:cubicBezTo>
                  <a:cubicBezTo>
                    <a:pt x="2989" y="867"/>
                    <a:pt x="3086" y="721"/>
                    <a:pt x="2990" y="609"/>
                  </a:cubicBezTo>
                  <a:cubicBezTo>
                    <a:pt x="2584" y="203"/>
                    <a:pt x="2054" y="0"/>
                    <a:pt x="1524" y="0"/>
                  </a:cubicBezTo>
                  <a:close/>
                </a:path>
              </a:pathLst>
            </a:custGeom>
            <a:solidFill>
              <a:srgbClr val="F7F9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3" name="Google Shape;6333;p68"/>
            <p:cNvSpPr/>
            <p:nvPr/>
          </p:nvSpPr>
          <p:spPr>
            <a:xfrm>
              <a:off x="4363290" y="2987022"/>
              <a:ext cx="41589" cy="40722"/>
            </a:xfrm>
            <a:custGeom>
              <a:avLst/>
              <a:gdLst/>
              <a:ahLst/>
              <a:cxnLst/>
              <a:rect l="l" t="t" r="r" b="b"/>
              <a:pathLst>
                <a:path w="1583" h="1550" extrusionOk="0">
                  <a:moveTo>
                    <a:pt x="821" y="1"/>
                  </a:moveTo>
                  <a:cubicBezTo>
                    <a:pt x="749" y="1"/>
                    <a:pt x="679" y="28"/>
                    <a:pt x="625" y="86"/>
                  </a:cubicBezTo>
                  <a:lnTo>
                    <a:pt x="119" y="592"/>
                  </a:lnTo>
                  <a:cubicBezTo>
                    <a:pt x="8" y="696"/>
                    <a:pt x="1" y="863"/>
                    <a:pt x="105" y="980"/>
                  </a:cubicBezTo>
                  <a:lnTo>
                    <a:pt x="597" y="1549"/>
                  </a:lnTo>
                  <a:lnTo>
                    <a:pt x="1582" y="564"/>
                  </a:lnTo>
                  <a:lnTo>
                    <a:pt x="1013" y="72"/>
                  </a:lnTo>
                  <a:cubicBezTo>
                    <a:pt x="956" y="25"/>
                    <a:pt x="888" y="1"/>
                    <a:pt x="821" y="1"/>
                  </a:cubicBezTo>
                  <a:close/>
                </a:path>
              </a:pathLst>
            </a:custGeom>
            <a:solidFill>
              <a:srgbClr val="D3D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4" name="Google Shape;6334;p68"/>
            <p:cNvSpPr/>
            <p:nvPr/>
          </p:nvSpPr>
          <p:spPr>
            <a:xfrm>
              <a:off x="4363474" y="2993826"/>
              <a:ext cx="29189" cy="33918"/>
            </a:xfrm>
            <a:custGeom>
              <a:avLst/>
              <a:gdLst/>
              <a:ahLst/>
              <a:cxnLst/>
              <a:rect l="l" t="t" r="r" b="b"/>
              <a:pathLst>
                <a:path w="1111" h="1291" extrusionOk="0">
                  <a:moveTo>
                    <a:pt x="438" y="0"/>
                  </a:moveTo>
                  <a:lnTo>
                    <a:pt x="112" y="326"/>
                  </a:lnTo>
                  <a:cubicBezTo>
                    <a:pt x="1" y="437"/>
                    <a:pt x="1" y="604"/>
                    <a:pt x="98" y="721"/>
                  </a:cubicBezTo>
                  <a:lnTo>
                    <a:pt x="590" y="1290"/>
                  </a:lnTo>
                  <a:lnTo>
                    <a:pt x="1110" y="770"/>
                  </a:lnTo>
                  <a:lnTo>
                    <a:pt x="438" y="0"/>
                  </a:lnTo>
                  <a:close/>
                </a:path>
              </a:pathLst>
            </a:custGeom>
            <a:solidFill>
              <a:srgbClr val="C9D5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35" name="Google Shape;6335;p68"/>
          <p:cNvGrpSpPr/>
          <p:nvPr/>
        </p:nvGrpSpPr>
        <p:grpSpPr>
          <a:xfrm>
            <a:off x="4686757" y="2762156"/>
            <a:ext cx="371047" cy="374199"/>
            <a:chOff x="4686757" y="2762156"/>
            <a:chExt cx="371047" cy="374199"/>
          </a:xfrm>
        </p:grpSpPr>
        <p:sp>
          <p:nvSpPr>
            <p:cNvPr id="6336" name="Google Shape;6336;p68"/>
            <p:cNvSpPr/>
            <p:nvPr/>
          </p:nvSpPr>
          <p:spPr>
            <a:xfrm>
              <a:off x="4696767" y="2762156"/>
              <a:ext cx="353207" cy="374199"/>
            </a:xfrm>
            <a:custGeom>
              <a:avLst/>
              <a:gdLst/>
              <a:ahLst/>
              <a:cxnLst/>
              <a:rect l="l" t="t" r="r" b="b"/>
              <a:pathLst>
                <a:path w="13444" h="14243" extrusionOk="0">
                  <a:moveTo>
                    <a:pt x="4822" y="3727"/>
                  </a:moveTo>
                  <a:lnTo>
                    <a:pt x="6361" y="4608"/>
                  </a:lnTo>
                  <a:lnTo>
                    <a:pt x="4822" y="5482"/>
                  </a:lnTo>
                  <a:lnTo>
                    <a:pt x="4822" y="3727"/>
                  </a:lnTo>
                  <a:close/>
                  <a:moveTo>
                    <a:pt x="8741" y="3727"/>
                  </a:moveTo>
                  <a:lnTo>
                    <a:pt x="8741" y="5482"/>
                  </a:lnTo>
                  <a:lnTo>
                    <a:pt x="7201" y="4608"/>
                  </a:lnTo>
                  <a:lnTo>
                    <a:pt x="8741" y="3727"/>
                  </a:lnTo>
                  <a:close/>
                  <a:moveTo>
                    <a:pt x="2685" y="2797"/>
                  </a:moveTo>
                  <a:cubicBezTo>
                    <a:pt x="3448" y="2797"/>
                    <a:pt x="3844" y="3207"/>
                    <a:pt x="4405" y="3484"/>
                  </a:cubicBezTo>
                  <a:lnTo>
                    <a:pt x="4405" y="5725"/>
                  </a:lnTo>
                  <a:lnTo>
                    <a:pt x="2422" y="6862"/>
                  </a:lnTo>
                  <a:lnTo>
                    <a:pt x="1707" y="6453"/>
                  </a:lnTo>
                  <a:cubicBezTo>
                    <a:pt x="937" y="6016"/>
                    <a:pt x="563" y="5107"/>
                    <a:pt x="792" y="4247"/>
                  </a:cubicBezTo>
                  <a:cubicBezTo>
                    <a:pt x="1021" y="3394"/>
                    <a:pt x="1797" y="2797"/>
                    <a:pt x="2685" y="2797"/>
                  </a:cubicBezTo>
                  <a:close/>
                  <a:moveTo>
                    <a:pt x="10870" y="2797"/>
                  </a:moveTo>
                  <a:cubicBezTo>
                    <a:pt x="11758" y="2797"/>
                    <a:pt x="12535" y="3394"/>
                    <a:pt x="12764" y="4247"/>
                  </a:cubicBezTo>
                  <a:cubicBezTo>
                    <a:pt x="12992" y="5107"/>
                    <a:pt x="12618" y="6009"/>
                    <a:pt x="11848" y="6453"/>
                  </a:cubicBezTo>
                  <a:lnTo>
                    <a:pt x="11140" y="6862"/>
                  </a:lnTo>
                  <a:lnTo>
                    <a:pt x="9150" y="5725"/>
                  </a:lnTo>
                  <a:lnTo>
                    <a:pt x="9150" y="3484"/>
                  </a:lnTo>
                  <a:cubicBezTo>
                    <a:pt x="9725" y="3200"/>
                    <a:pt x="10114" y="2797"/>
                    <a:pt x="10870" y="2797"/>
                  </a:cubicBezTo>
                  <a:close/>
                  <a:moveTo>
                    <a:pt x="4398" y="6203"/>
                  </a:moveTo>
                  <a:lnTo>
                    <a:pt x="4398" y="7993"/>
                  </a:lnTo>
                  <a:lnTo>
                    <a:pt x="2838" y="7098"/>
                  </a:lnTo>
                  <a:lnTo>
                    <a:pt x="4398" y="6203"/>
                  </a:lnTo>
                  <a:close/>
                  <a:moveTo>
                    <a:pt x="9150" y="6203"/>
                  </a:moveTo>
                  <a:lnTo>
                    <a:pt x="10710" y="7098"/>
                  </a:lnTo>
                  <a:lnTo>
                    <a:pt x="9150" y="7993"/>
                  </a:lnTo>
                  <a:lnTo>
                    <a:pt x="9150" y="6203"/>
                  </a:lnTo>
                  <a:close/>
                  <a:moveTo>
                    <a:pt x="6778" y="4844"/>
                  </a:moveTo>
                  <a:lnTo>
                    <a:pt x="8741" y="5967"/>
                  </a:lnTo>
                  <a:lnTo>
                    <a:pt x="8741" y="8235"/>
                  </a:lnTo>
                  <a:lnTo>
                    <a:pt x="6778" y="9352"/>
                  </a:lnTo>
                  <a:lnTo>
                    <a:pt x="4822" y="8235"/>
                  </a:lnTo>
                  <a:lnTo>
                    <a:pt x="4822" y="5967"/>
                  </a:lnTo>
                  <a:lnTo>
                    <a:pt x="6778" y="4844"/>
                  </a:lnTo>
                  <a:close/>
                  <a:moveTo>
                    <a:pt x="4822" y="8721"/>
                  </a:moveTo>
                  <a:lnTo>
                    <a:pt x="6354" y="9595"/>
                  </a:lnTo>
                  <a:lnTo>
                    <a:pt x="4822" y="10476"/>
                  </a:lnTo>
                  <a:lnTo>
                    <a:pt x="4822" y="8721"/>
                  </a:lnTo>
                  <a:close/>
                  <a:moveTo>
                    <a:pt x="8734" y="8714"/>
                  </a:moveTo>
                  <a:lnTo>
                    <a:pt x="8734" y="10476"/>
                  </a:lnTo>
                  <a:lnTo>
                    <a:pt x="7201" y="9595"/>
                  </a:lnTo>
                  <a:lnTo>
                    <a:pt x="8734" y="8714"/>
                  </a:lnTo>
                  <a:close/>
                  <a:moveTo>
                    <a:pt x="11140" y="7341"/>
                  </a:moveTo>
                  <a:lnTo>
                    <a:pt x="11855" y="7743"/>
                  </a:lnTo>
                  <a:cubicBezTo>
                    <a:pt x="12306" y="8007"/>
                    <a:pt x="12632" y="8430"/>
                    <a:pt x="12764" y="8929"/>
                  </a:cubicBezTo>
                  <a:cubicBezTo>
                    <a:pt x="13125" y="10254"/>
                    <a:pt x="12073" y="11406"/>
                    <a:pt x="10873" y="11406"/>
                  </a:cubicBezTo>
                  <a:cubicBezTo>
                    <a:pt x="10553" y="11406"/>
                    <a:pt x="10223" y="11324"/>
                    <a:pt x="9906" y="11142"/>
                  </a:cubicBezTo>
                  <a:lnTo>
                    <a:pt x="9157" y="10712"/>
                  </a:lnTo>
                  <a:lnTo>
                    <a:pt x="9157" y="8478"/>
                  </a:lnTo>
                  <a:lnTo>
                    <a:pt x="11140" y="7341"/>
                  </a:lnTo>
                  <a:close/>
                  <a:moveTo>
                    <a:pt x="6778" y="9838"/>
                  </a:moveTo>
                  <a:lnTo>
                    <a:pt x="8741" y="10954"/>
                  </a:lnTo>
                  <a:lnTo>
                    <a:pt x="8741" y="11821"/>
                  </a:lnTo>
                  <a:cubicBezTo>
                    <a:pt x="8734" y="12903"/>
                    <a:pt x="7860" y="13777"/>
                    <a:pt x="6778" y="13777"/>
                  </a:cubicBezTo>
                  <a:cubicBezTo>
                    <a:pt x="5702" y="13777"/>
                    <a:pt x="4822" y="12903"/>
                    <a:pt x="4822" y="11821"/>
                  </a:cubicBezTo>
                  <a:lnTo>
                    <a:pt x="4822" y="10954"/>
                  </a:lnTo>
                  <a:lnTo>
                    <a:pt x="6778" y="9838"/>
                  </a:lnTo>
                  <a:close/>
                  <a:moveTo>
                    <a:pt x="6767" y="0"/>
                  </a:moveTo>
                  <a:cubicBezTo>
                    <a:pt x="6533" y="0"/>
                    <a:pt x="6296" y="35"/>
                    <a:pt x="6063" y="106"/>
                  </a:cubicBezTo>
                  <a:cubicBezTo>
                    <a:pt x="5071" y="418"/>
                    <a:pt x="4398" y="1334"/>
                    <a:pt x="4398" y="2374"/>
                  </a:cubicBezTo>
                  <a:lnTo>
                    <a:pt x="4398" y="3006"/>
                  </a:lnTo>
                  <a:lnTo>
                    <a:pt x="3851" y="2693"/>
                  </a:lnTo>
                  <a:cubicBezTo>
                    <a:pt x="3488" y="2491"/>
                    <a:pt x="3094" y="2395"/>
                    <a:pt x="2706" y="2395"/>
                  </a:cubicBezTo>
                  <a:cubicBezTo>
                    <a:pt x="1881" y="2395"/>
                    <a:pt x="1080" y="2827"/>
                    <a:pt x="646" y="3595"/>
                  </a:cubicBezTo>
                  <a:cubicBezTo>
                    <a:pt x="1" y="4719"/>
                    <a:pt x="375" y="6155"/>
                    <a:pt x="1492" y="6814"/>
                  </a:cubicBezTo>
                  <a:lnTo>
                    <a:pt x="1992" y="7098"/>
                  </a:lnTo>
                  <a:lnTo>
                    <a:pt x="1499" y="7389"/>
                  </a:lnTo>
                  <a:cubicBezTo>
                    <a:pt x="597" y="7902"/>
                    <a:pt x="140" y="8943"/>
                    <a:pt x="369" y="9956"/>
                  </a:cubicBezTo>
                  <a:cubicBezTo>
                    <a:pt x="591" y="10968"/>
                    <a:pt x="1444" y="11717"/>
                    <a:pt x="2477" y="11808"/>
                  </a:cubicBezTo>
                  <a:lnTo>
                    <a:pt x="2491" y="11808"/>
                  </a:lnTo>
                  <a:cubicBezTo>
                    <a:pt x="2495" y="11808"/>
                    <a:pt x="2500" y="11808"/>
                    <a:pt x="2504" y="11808"/>
                  </a:cubicBezTo>
                  <a:cubicBezTo>
                    <a:pt x="2769" y="11808"/>
                    <a:pt x="2785" y="11398"/>
                    <a:pt x="2512" y="11391"/>
                  </a:cubicBezTo>
                  <a:cubicBezTo>
                    <a:pt x="1659" y="11315"/>
                    <a:pt x="958" y="10698"/>
                    <a:pt x="778" y="9865"/>
                  </a:cubicBezTo>
                  <a:cubicBezTo>
                    <a:pt x="591" y="9033"/>
                    <a:pt x="965" y="8173"/>
                    <a:pt x="1707" y="7750"/>
                  </a:cubicBezTo>
                  <a:lnTo>
                    <a:pt x="2415" y="7341"/>
                  </a:lnTo>
                  <a:lnTo>
                    <a:pt x="4405" y="8478"/>
                  </a:lnTo>
                  <a:lnTo>
                    <a:pt x="4405" y="10712"/>
                  </a:lnTo>
                  <a:cubicBezTo>
                    <a:pt x="3740" y="11079"/>
                    <a:pt x="3587" y="11211"/>
                    <a:pt x="3261" y="11315"/>
                  </a:cubicBezTo>
                  <a:cubicBezTo>
                    <a:pt x="3014" y="11391"/>
                    <a:pt x="3097" y="11727"/>
                    <a:pt x="3319" y="11727"/>
                  </a:cubicBezTo>
                  <a:cubicBezTo>
                    <a:pt x="3340" y="11727"/>
                    <a:pt x="3362" y="11724"/>
                    <a:pt x="3386" y="11717"/>
                  </a:cubicBezTo>
                  <a:cubicBezTo>
                    <a:pt x="3760" y="11599"/>
                    <a:pt x="3948" y="11447"/>
                    <a:pt x="4405" y="11197"/>
                  </a:cubicBezTo>
                  <a:lnTo>
                    <a:pt x="4405" y="11821"/>
                  </a:lnTo>
                  <a:cubicBezTo>
                    <a:pt x="4378" y="13153"/>
                    <a:pt x="5446" y="14242"/>
                    <a:pt x="6778" y="14242"/>
                  </a:cubicBezTo>
                  <a:cubicBezTo>
                    <a:pt x="8109" y="14242"/>
                    <a:pt x="9178" y="13153"/>
                    <a:pt x="9157" y="11821"/>
                  </a:cubicBezTo>
                  <a:lnTo>
                    <a:pt x="9157" y="11197"/>
                  </a:lnTo>
                  <a:cubicBezTo>
                    <a:pt x="9517" y="11371"/>
                    <a:pt x="10003" y="11821"/>
                    <a:pt x="10877" y="11821"/>
                  </a:cubicBezTo>
                  <a:cubicBezTo>
                    <a:pt x="11952" y="11821"/>
                    <a:pt x="12888" y="11093"/>
                    <a:pt x="13166" y="10053"/>
                  </a:cubicBezTo>
                  <a:cubicBezTo>
                    <a:pt x="13443" y="9019"/>
                    <a:pt x="12985" y="7923"/>
                    <a:pt x="12056" y="7389"/>
                  </a:cubicBezTo>
                  <a:lnTo>
                    <a:pt x="11564" y="7105"/>
                  </a:lnTo>
                  <a:lnTo>
                    <a:pt x="12056" y="6820"/>
                  </a:lnTo>
                  <a:cubicBezTo>
                    <a:pt x="12791" y="6390"/>
                    <a:pt x="13249" y="5600"/>
                    <a:pt x="13249" y="4747"/>
                  </a:cubicBezTo>
                  <a:cubicBezTo>
                    <a:pt x="13249" y="3375"/>
                    <a:pt x="12106" y="2377"/>
                    <a:pt x="10863" y="2377"/>
                  </a:cubicBezTo>
                  <a:cubicBezTo>
                    <a:pt x="10471" y="2377"/>
                    <a:pt x="10070" y="2476"/>
                    <a:pt x="9691" y="2693"/>
                  </a:cubicBezTo>
                  <a:lnTo>
                    <a:pt x="9150" y="3006"/>
                  </a:lnTo>
                  <a:cubicBezTo>
                    <a:pt x="9136" y="2485"/>
                    <a:pt x="9178" y="2250"/>
                    <a:pt x="9087" y="1861"/>
                  </a:cubicBezTo>
                  <a:cubicBezTo>
                    <a:pt x="9064" y="1748"/>
                    <a:pt x="8979" y="1698"/>
                    <a:pt x="8892" y="1698"/>
                  </a:cubicBezTo>
                  <a:cubicBezTo>
                    <a:pt x="8771" y="1698"/>
                    <a:pt x="8646" y="1794"/>
                    <a:pt x="8678" y="1951"/>
                  </a:cubicBezTo>
                  <a:cubicBezTo>
                    <a:pt x="8754" y="2284"/>
                    <a:pt x="8720" y="2471"/>
                    <a:pt x="8727" y="3241"/>
                  </a:cubicBezTo>
                  <a:lnTo>
                    <a:pt x="6771" y="4365"/>
                  </a:lnTo>
                  <a:lnTo>
                    <a:pt x="4815" y="3241"/>
                  </a:lnTo>
                  <a:lnTo>
                    <a:pt x="4815" y="2374"/>
                  </a:lnTo>
                  <a:cubicBezTo>
                    <a:pt x="4815" y="1521"/>
                    <a:pt x="5370" y="765"/>
                    <a:pt x="6188" y="509"/>
                  </a:cubicBezTo>
                  <a:cubicBezTo>
                    <a:pt x="6381" y="448"/>
                    <a:pt x="6578" y="419"/>
                    <a:pt x="6773" y="419"/>
                  </a:cubicBezTo>
                  <a:cubicBezTo>
                    <a:pt x="7401" y="419"/>
                    <a:pt x="8004" y="724"/>
                    <a:pt x="8380" y="1265"/>
                  </a:cubicBezTo>
                  <a:cubicBezTo>
                    <a:pt x="8426" y="1330"/>
                    <a:pt x="8487" y="1358"/>
                    <a:pt x="8547" y="1358"/>
                  </a:cubicBezTo>
                  <a:cubicBezTo>
                    <a:pt x="8697" y="1358"/>
                    <a:pt x="8840" y="1190"/>
                    <a:pt x="8727" y="1022"/>
                  </a:cubicBezTo>
                  <a:cubicBezTo>
                    <a:pt x="8270" y="369"/>
                    <a:pt x="7533" y="0"/>
                    <a:pt x="6767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7" name="Google Shape;6337;p68"/>
            <p:cNvSpPr/>
            <p:nvPr/>
          </p:nvSpPr>
          <p:spPr>
            <a:xfrm>
              <a:off x="4843656" y="2919134"/>
              <a:ext cx="62161" cy="59244"/>
            </a:xfrm>
            <a:custGeom>
              <a:avLst/>
              <a:gdLst/>
              <a:ahLst/>
              <a:cxnLst/>
              <a:rect l="l" t="t" r="r" b="b"/>
              <a:pathLst>
                <a:path w="2366" h="2255" extrusionOk="0">
                  <a:moveTo>
                    <a:pt x="1191" y="0"/>
                  </a:moveTo>
                  <a:cubicBezTo>
                    <a:pt x="667" y="0"/>
                    <a:pt x="146" y="346"/>
                    <a:pt x="70" y="991"/>
                  </a:cubicBezTo>
                  <a:cubicBezTo>
                    <a:pt x="0" y="1504"/>
                    <a:pt x="306" y="2004"/>
                    <a:pt x="791" y="2184"/>
                  </a:cubicBezTo>
                  <a:cubicBezTo>
                    <a:pt x="920" y="2232"/>
                    <a:pt x="1053" y="2255"/>
                    <a:pt x="1185" y="2255"/>
                  </a:cubicBezTo>
                  <a:cubicBezTo>
                    <a:pt x="1552" y="2255"/>
                    <a:pt x="1909" y="2077"/>
                    <a:pt x="2123" y="1761"/>
                  </a:cubicBezTo>
                  <a:cubicBezTo>
                    <a:pt x="2324" y="1456"/>
                    <a:pt x="2366" y="1081"/>
                    <a:pt x="2248" y="741"/>
                  </a:cubicBezTo>
                  <a:cubicBezTo>
                    <a:pt x="2062" y="238"/>
                    <a:pt x="1626" y="0"/>
                    <a:pt x="1191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8" name="Google Shape;6338;p68"/>
            <p:cNvSpPr/>
            <p:nvPr/>
          </p:nvSpPr>
          <p:spPr>
            <a:xfrm>
              <a:off x="4686757" y="2827311"/>
              <a:ext cx="62660" cy="48473"/>
            </a:xfrm>
            <a:custGeom>
              <a:avLst/>
              <a:gdLst/>
              <a:ahLst/>
              <a:cxnLst/>
              <a:rect l="l" t="t" r="r" b="b"/>
              <a:pathLst>
                <a:path w="2385" h="1845" extrusionOk="0">
                  <a:moveTo>
                    <a:pt x="1207" y="1"/>
                  </a:moveTo>
                  <a:cubicBezTo>
                    <a:pt x="1147" y="1"/>
                    <a:pt x="1084" y="7"/>
                    <a:pt x="1020" y="19"/>
                  </a:cubicBezTo>
                  <a:cubicBezTo>
                    <a:pt x="215" y="172"/>
                    <a:pt x="0" y="1226"/>
                    <a:pt x="680" y="1691"/>
                  </a:cubicBezTo>
                  <a:cubicBezTo>
                    <a:pt x="770" y="1746"/>
                    <a:pt x="867" y="1795"/>
                    <a:pt x="978" y="1816"/>
                  </a:cubicBezTo>
                  <a:cubicBezTo>
                    <a:pt x="1054" y="1835"/>
                    <a:pt x="1130" y="1845"/>
                    <a:pt x="1205" y="1845"/>
                  </a:cubicBezTo>
                  <a:cubicBezTo>
                    <a:pt x="1503" y="1845"/>
                    <a:pt x="1786" y="1696"/>
                    <a:pt x="1963" y="1441"/>
                  </a:cubicBezTo>
                  <a:cubicBezTo>
                    <a:pt x="2385" y="809"/>
                    <a:pt x="1913" y="1"/>
                    <a:pt x="1207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9" name="Google Shape;6339;p68"/>
            <p:cNvSpPr/>
            <p:nvPr/>
          </p:nvSpPr>
          <p:spPr>
            <a:xfrm>
              <a:off x="5005600" y="3019416"/>
              <a:ext cx="52020" cy="48604"/>
            </a:xfrm>
            <a:custGeom>
              <a:avLst/>
              <a:gdLst/>
              <a:ahLst/>
              <a:cxnLst/>
              <a:rect l="l" t="t" r="r" b="b"/>
              <a:pathLst>
                <a:path w="1980" h="1850" extrusionOk="0">
                  <a:moveTo>
                    <a:pt x="1025" y="1"/>
                  </a:moveTo>
                  <a:cubicBezTo>
                    <a:pt x="613" y="1"/>
                    <a:pt x="203" y="258"/>
                    <a:pt x="114" y="760"/>
                  </a:cubicBezTo>
                  <a:cubicBezTo>
                    <a:pt x="0" y="1404"/>
                    <a:pt x="513" y="1850"/>
                    <a:pt x="1039" y="1850"/>
                  </a:cubicBezTo>
                  <a:cubicBezTo>
                    <a:pt x="1317" y="1850"/>
                    <a:pt x="1598" y="1725"/>
                    <a:pt x="1792" y="1440"/>
                  </a:cubicBezTo>
                  <a:cubicBezTo>
                    <a:pt x="1938" y="1225"/>
                    <a:pt x="1980" y="954"/>
                    <a:pt x="1924" y="705"/>
                  </a:cubicBezTo>
                  <a:cubicBezTo>
                    <a:pt x="1806" y="232"/>
                    <a:pt x="1415" y="1"/>
                    <a:pt x="1025" y="1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0" name="Google Shape;6340;p68"/>
            <p:cNvSpPr/>
            <p:nvPr/>
          </p:nvSpPr>
          <p:spPr>
            <a:xfrm>
              <a:off x="4857476" y="2936946"/>
              <a:ext cx="48341" cy="41484"/>
            </a:xfrm>
            <a:custGeom>
              <a:avLst/>
              <a:gdLst/>
              <a:ahLst/>
              <a:cxnLst/>
              <a:rect l="l" t="t" r="r" b="b"/>
              <a:pathLst>
                <a:path w="1840" h="1579" extrusionOk="0">
                  <a:moveTo>
                    <a:pt x="1332" y="1"/>
                  </a:moveTo>
                  <a:cubicBezTo>
                    <a:pt x="592" y="1"/>
                    <a:pt x="1" y="749"/>
                    <a:pt x="279" y="1513"/>
                  </a:cubicBezTo>
                  <a:cubicBezTo>
                    <a:pt x="403" y="1557"/>
                    <a:pt x="531" y="1579"/>
                    <a:pt x="657" y="1579"/>
                  </a:cubicBezTo>
                  <a:cubicBezTo>
                    <a:pt x="1025" y="1579"/>
                    <a:pt x="1380" y="1398"/>
                    <a:pt x="1597" y="1083"/>
                  </a:cubicBezTo>
                  <a:cubicBezTo>
                    <a:pt x="1791" y="785"/>
                    <a:pt x="1840" y="410"/>
                    <a:pt x="1722" y="70"/>
                  </a:cubicBezTo>
                  <a:cubicBezTo>
                    <a:pt x="1590" y="23"/>
                    <a:pt x="1459" y="1"/>
                    <a:pt x="1332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1" name="Google Shape;6341;p68"/>
            <p:cNvSpPr/>
            <p:nvPr/>
          </p:nvSpPr>
          <p:spPr>
            <a:xfrm>
              <a:off x="4708563" y="2844940"/>
              <a:ext cx="34890" cy="30844"/>
            </a:xfrm>
            <a:custGeom>
              <a:avLst/>
              <a:gdLst/>
              <a:ahLst/>
              <a:cxnLst/>
              <a:rect l="l" t="t" r="r" b="b"/>
              <a:pathLst>
                <a:path w="1328" h="1174" extrusionOk="0">
                  <a:moveTo>
                    <a:pt x="1040" y="0"/>
                  </a:moveTo>
                  <a:cubicBezTo>
                    <a:pt x="464" y="0"/>
                    <a:pt x="1" y="548"/>
                    <a:pt x="148" y="1145"/>
                  </a:cubicBezTo>
                  <a:cubicBezTo>
                    <a:pt x="224" y="1164"/>
                    <a:pt x="300" y="1174"/>
                    <a:pt x="375" y="1174"/>
                  </a:cubicBezTo>
                  <a:cubicBezTo>
                    <a:pt x="673" y="1174"/>
                    <a:pt x="956" y="1025"/>
                    <a:pt x="1133" y="770"/>
                  </a:cubicBezTo>
                  <a:cubicBezTo>
                    <a:pt x="1279" y="548"/>
                    <a:pt x="1328" y="285"/>
                    <a:pt x="1265" y="28"/>
                  </a:cubicBezTo>
                  <a:cubicBezTo>
                    <a:pt x="1189" y="9"/>
                    <a:pt x="1114" y="0"/>
                    <a:pt x="1040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2" name="Google Shape;6342;p68"/>
            <p:cNvSpPr/>
            <p:nvPr/>
          </p:nvSpPr>
          <p:spPr>
            <a:xfrm>
              <a:off x="5022914" y="3037176"/>
              <a:ext cx="34890" cy="30765"/>
            </a:xfrm>
            <a:custGeom>
              <a:avLst/>
              <a:gdLst/>
              <a:ahLst/>
              <a:cxnLst/>
              <a:rect l="l" t="t" r="r" b="b"/>
              <a:pathLst>
                <a:path w="1328" h="1171" extrusionOk="0">
                  <a:moveTo>
                    <a:pt x="1040" y="1"/>
                  </a:moveTo>
                  <a:cubicBezTo>
                    <a:pt x="464" y="1"/>
                    <a:pt x="1" y="549"/>
                    <a:pt x="148" y="1145"/>
                  </a:cubicBezTo>
                  <a:cubicBezTo>
                    <a:pt x="220" y="1163"/>
                    <a:pt x="293" y="1171"/>
                    <a:pt x="364" y="1171"/>
                  </a:cubicBezTo>
                  <a:cubicBezTo>
                    <a:pt x="668" y="1171"/>
                    <a:pt x="959" y="1022"/>
                    <a:pt x="1133" y="764"/>
                  </a:cubicBezTo>
                  <a:cubicBezTo>
                    <a:pt x="1279" y="549"/>
                    <a:pt x="1328" y="278"/>
                    <a:pt x="1265" y="29"/>
                  </a:cubicBezTo>
                  <a:cubicBezTo>
                    <a:pt x="1189" y="10"/>
                    <a:pt x="1114" y="1"/>
                    <a:pt x="1040" y="1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43" name="Google Shape;6343;p68"/>
          <p:cNvGrpSpPr/>
          <p:nvPr/>
        </p:nvGrpSpPr>
        <p:grpSpPr>
          <a:xfrm>
            <a:off x="5221613" y="2784802"/>
            <a:ext cx="406567" cy="327855"/>
            <a:chOff x="5221613" y="2784802"/>
            <a:chExt cx="406567" cy="327855"/>
          </a:xfrm>
        </p:grpSpPr>
        <p:sp>
          <p:nvSpPr>
            <p:cNvPr id="6344" name="Google Shape;6344;p68"/>
            <p:cNvSpPr/>
            <p:nvPr/>
          </p:nvSpPr>
          <p:spPr>
            <a:xfrm>
              <a:off x="5221613" y="2811049"/>
              <a:ext cx="406567" cy="301608"/>
            </a:xfrm>
            <a:custGeom>
              <a:avLst/>
              <a:gdLst/>
              <a:ahLst/>
              <a:cxnLst/>
              <a:rect l="l" t="t" r="r" b="b"/>
              <a:pathLst>
                <a:path w="15475" h="11480" extrusionOk="0">
                  <a:moveTo>
                    <a:pt x="749" y="0"/>
                  </a:moveTo>
                  <a:cubicBezTo>
                    <a:pt x="340" y="0"/>
                    <a:pt x="0" y="333"/>
                    <a:pt x="0" y="749"/>
                  </a:cubicBezTo>
                  <a:lnTo>
                    <a:pt x="0" y="10730"/>
                  </a:lnTo>
                  <a:cubicBezTo>
                    <a:pt x="0" y="11140"/>
                    <a:pt x="340" y="11479"/>
                    <a:pt x="749" y="11479"/>
                  </a:cubicBezTo>
                  <a:lnTo>
                    <a:pt x="14726" y="11479"/>
                  </a:lnTo>
                  <a:cubicBezTo>
                    <a:pt x="15135" y="11479"/>
                    <a:pt x="15475" y="11140"/>
                    <a:pt x="15475" y="10730"/>
                  </a:cubicBezTo>
                  <a:lnTo>
                    <a:pt x="15475" y="749"/>
                  </a:lnTo>
                  <a:cubicBezTo>
                    <a:pt x="15475" y="333"/>
                    <a:pt x="15135" y="0"/>
                    <a:pt x="14726" y="0"/>
                  </a:cubicBezTo>
                  <a:close/>
                </a:path>
              </a:pathLst>
            </a:custGeom>
            <a:solidFill>
              <a:srgbClr val="DBE3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5" name="Google Shape;6345;p68"/>
            <p:cNvSpPr/>
            <p:nvPr/>
          </p:nvSpPr>
          <p:spPr>
            <a:xfrm>
              <a:off x="5221613" y="2811049"/>
              <a:ext cx="406567" cy="39382"/>
            </a:xfrm>
            <a:custGeom>
              <a:avLst/>
              <a:gdLst/>
              <a:ahLst/>
              <a:cxnLst/>
              <a:rect l="l" t="t" r="r" b="b"/>
              <a:pathLst>
                <a:path w="15475" h="1499" extrusionOk="0">
                  <a:moveTo>
                    <a:pt x="749" y="0"/>
                  </a:moveTo>
                  <a:cubicBezTo>
                    <a:pt x="340" y="0"/>
                    <a:pt x="0" y="333"/>
                    <a:pt x="0" y="749"/>
                  </a:cubicBezTo>
                  <a:lnTo>
                    <a:pt x="0" y="1498"/>
                  </a:lnTo>
                  <a:lnTo>
                    <a:pt x="15475" y="1498"/>
                  </a:lnTo>
                  <a:lnTo>
                    <a:pt x="15475" y="749"/>
                  </a:lnTo>
                  <a:cubicBezTo>
                    <a:pt x="15475" y="333"/>
                    <a:pt x="15135" y="0"/>
                    <a:pt x="14726" y="0"/>
                  </a:cubicBezTo>
                  <a:close/>
                </a:path>
              </a:pathLst>
            </a:custGeom>
            <a:solidFill>
              <a:srgbClr val="8F9B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6" name="Google Shape;6346;p68"/>
            <p:cNvSpPr/>
            <p:nvPr/>
          </p:nvSpPr>
          <p:spPr>
            <a:xfrm>
              <a:off x="5247833" y="2811049"/>
              <a:ext cx="52519" cy="26246"/>
            </a:xfrm>
            <a:custGeom>
              <a:avLst/>
              <a:gdLst/>
              <a:ahLst/>
              <a:cxnLst/>
              <a:rect l="l" t="t" r="r" b="b"/>
              <a:pathLst>
                <a:path w="1999" h="999" extrusionOk="0">
                  <a:moveTo>
                    <a:pt x="1" y="0"/>
                  </a:moveTo>
                  <a:lnTo>
                    <a:pt x="1" y="250"/>
                  </a:lnTo>
                  <a:cubicBezTo>
                    <a:pt x="1" y="659"/>
                    <a:pt x="341" y="999"/>
                    <a:pt x="750" y="999"/>
                  </a:cubicBezTo>
                  <a:lnTo>
                    <a:pt x="1249" y="999"/>
                  </a:lnTo>
                  <a:cubicBezTo>
                    <a:pt x="1666" y="999"/>
                    <a:pt x="1999" y="659"/>
                    <a:pt x="1999" y="250"/>
                  </a:cubicBezTo>
                  <a:lnTo>
                    <a:pt x="1999" y="0"/>
                  </a:lnTo>
                  <a:close/>
                </a:path>
              </a:pathLst>
            </a:custGeom>
            <a:solidFill>
              <a:srgbClr val="8095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7" name="Google Shape;6347;p68"/>
            <p:cNvSpPr/>
            <p:nvPr/>
          </p:nvSpPr>
          <p:spPr>
            <a:xfrm>
              <a:off x="5549441" y="2811049"/>
              <a:ext cx="52492" cy="26246"/>
            </a:xfrm>
            <a:custGeom>
              <a:avLst/>
              <a:gdLst/>
              <a:ahLst/>
              <a:cxnLst/>
              <a:rect l="l" t="t" r="r" b="b"/>
              <a:pathLst>
                <a:path w="1998" h="999" extrusionOk="0">
                  <a:moveTo>
                    <a:pt x="0" y="0"/>
                  </a:moveTo>
                  <a:lnTo>
                    <a:pt x="0" y="250"/>
                  </a:lnTo>
                  <a:cubicBezTo>
                    <a:pt x="0" y="659"/>
                    <a:pt x="333" y="999"/>
                    <a:pt x="749" y="999"/>
                  </a:cubicBezTo>
                  <a:lnTo>
                    <a:pt x="1249" y="999"/>
                  </a:lnTo>
                  <a:cubicBezTo>
                    <a:pt x="1658" y="999"/>
                    <a:pt x="1998" y="659"/>
                    <a:pt x="1998" y="250"/>
                  </a:cubicBezTo>
                  <a:lnTo>
                    <a:pt x="1998" y="0"/>
                  </a:lnTo>
                  <a:close/>
                </a:path>
              </a:pathLst>
            </a:custGeom>
            <a:solidFill>
              <a:srgbClr val="8095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8" name="Google Shape;6348;p68"/>
            <p:cNvSpPr/>
            <p:nvPr/>
          </p:nvSpPr>
          <p:spPr>
            <a:xfrm>
              <a:off x="5260969" y="2784802"/>
              <a:ext cx="26272" cy="39382"/>
            </a:xfrm>
            <a:custGeom>
              <a:avLst/>
              <a:gdLst/>
              <a:ahLst/>
              <a:cxnLst/>
              <a:rect l="l" t="t" r="r" b="b"/>
              <a:pathLst>
                <a:path w="1000" h="1499" extrusionOk="0">
                  <a:moveTo>
                    <a:pt x="250" y="0"/>
                  </a:moveTo>
                  <a:cubicBezTo>
                    <a:pt x="111" y="0"/>
                    <a:pt x="0" y="111"/>
                    <a:pt x="0" y="250"/>
                  </a:cubicBezTo>
                  <a:lnTo>
                    <a:pt x="0" y="1249"/>
                  </a:lnTo>
                  <a:cubicBezTo>
                    <a:pt x="0" y="1381"/>
                    <a:pt x="111" y="1498"/>
                    <a:pt x="250" y="1498"/>
                  </a:cubicBezTo>
                  <a:lnTo>
                    <a:pt x="749" y="1498"/>
                  </a:lnTo>
                  <a:cubicBezTo>
                    <a:pt x="888" y="1498"/>
                    <a:pt x="999" y="1388"/>
                    <a:pt x="999" y="1249"/>
                  </a:cubicBezTo>
                  <a:lnTo>
                    <a:pt x="999" y="250"/>
                  </a:lnTo>
                  <a:cubicBezTo>
                    <a:pt x="999" y="111"/>
                    <a:pt x="888" y="0"/>
                    <a:pt x="749" y="0"/>
                  </a:cubicBezTo>
                  <a:close/>
                </a:path>
              </a:pathLst>
            </a:custGeom>
            <a:solidFill>
              <a:srgbClr val="96A2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9" name="Google Shape;6349;p68"/>
            <p:cNvSpPr/>
            <p:nvPr/>
          </p:nvSpPr>
          <p:spPr>
            <a:xfrm>
              <a:off x="5260969" y="2784802"/>
              <a:ext cx="26272" cy="19704"/>
            </a:xfrm>
            <a:custGeom>
              <a:avLst/>
              <a:gdLst/>
              <a:ahLst/>
              <a:cxnLst/>
              <a:rect l="l" t="t" r="r" b="b"/>
              <a:pathLst>
                <a:path w="1000" h="750" extrusionOk="0">
                  <a:moveTo>
                    <a:pt x="250" y="0"/>
                  </a:moveTo>
                  <a:cubicBezTo>
                    <a:pt x="111" y="0"/>
                    <a:pt x="0" y="111"/>
                    <a:pt x="0" y="250"/>
                  </a:cubicBezTo>
                  <a:lnTo>
                    <a:pt x="0" y="500"/>
                  </a:lnTo>
                  <a:cubicBezTo>
                    <a:pt x="0" y="638"/>
                    <a:pt x="111" y="749"/>
                    <a:pt x="250" y="749"/>
                  </a:cubicBezTo>
                  <a:lnTo>
                    <a:pt x="749" y="749"/>
                  </a:lnTo>
                  <a:cubicBezTo>
                    <a:pt x="888" y="749"/>
                    <a:pt x="999" y="638"/>
                    <a:pt x="999" y="500"/>
                  </a:cubicBezTo>
                  <a:lnTo>
                    <a:pt x="999" y="250"/>
                  </a:lnTo>
                  <a:cubicBezTo>
                    <a:pt x="999" y="111"/>
                    <a:pt x="888" y="0"/>
                    <a:pt x="749" y="0"/>
                  </a:cubicBezTo>
                  <a:close/>
                </a:path>
              </a:pathLst>
            </a:custGeom>
            <a:solidFill>
              <a:srgbClr val="B8C7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0" name="Google Shape;6350;p68"/>
            <p:cNvSpPr/>
            <p:nvPr/>
          </p:nvSpPr>
          <p:spPr>
            <a:xfrm>
              <a:off x="5562551" y="2784802"/>
              <a:ext cx="26456" cy="39382"/>
            </a:xfrm>
            <a:custGeom>
              <a:avLst/>
              <a:gdLst/>
              <a:ahLst/>
              <a:cxnLst/>
              <a:rect l="l" t="t" r="r" b="b"/>
              <a:pathLst>
                <a:path w="1007" h="1499" extrusionOk="0">
                  <a:moveTo>
                    <a:pt x="250" y="0"/>
                  </a:moveTo>
                  <a:cubicBezTo>
                    <a:pt x="119" y="0"/>
                    <a:pt x="1" y="111"/>
                    <a:pt x="1" y="250"/>
                  </a:cubicBezTo>
                  <a:lnTo>
                    <a:pt x="1" y="1249"/>
                  </a:lnTo>
                  <a:cubicBezTo>
                    <a:pt x="1" y="1381"/>
                    <a:pt x="119" y="1498"/>
                    <a:pt x="250" y="1498"/>
                  </a:cubicBezTo>
                  <a:lnTo>
                    <a:pt x="757" y="1498"/>
                  </a:lnTo>
                  <a:cubicBezTo>
                    <a:pt x="889" y="1498"/>
                    <a:pt x="1000" y="1388"/>
                    <a:pt x="1006" y="1249"/>
                  </a:cubicBezTo>
                  <a:lnTo>
                    <a:pt x="1006" y="250"/>
                  </a:lnTo>
                  <a:cubicBezTo>
                    <a:pt x="1006" y="111"/>
                    <a:pt x="889" y="0"/>
                    <a:pt x="757" y="0"/>
                  </a:cubicBezTo>
                  <a:close/>
                </a:path>
              </a:pathLst>
            </a:custGeom>
            <a:solidFill>
              <a:srgbClr val="96A2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1" name="Google Shape;6351;p68"/>
            <p:cNvSpPr/>
            <p:nvPr/>
          </p:nvSpPr>
          <p:spPr>
            <a:xfrm>
              <a:off x="5562551" y="2784802"/>
              <a:ext cx="26456" cy="19704"/>
            </a:xfrm>
            <a:custGeom>
              <a:avLst/>
              <a:gdLst/>
              <a:ahLst/>
              <a:cxnLst/>
              <a:rect l="l" t="t" r="r" b="b"/>
              <a:pathLst>
                <a:path w="1007" h="750" extrusionOk="0">
                  <a:moveTo>
                    <a:pt x="250" y="0"/>
                  </a:moveTo>
                  <a:cubicBezTo>
                    <a:pt x="119" y="0"/>
                    <a:pt x="1" y="111"/>
                    <a:pt x="1" y="250"/>
                  </a:cubicBezTo>
                  <a:lnTo>
                    <a:pt x="1" y="500"/>
                  </a:lnTo>
                  <a:cubicBezTo>
                    <a:pt x="1" y="638"/>
                    <a:pt x="119" y="749"/>
                    <a:pt x="250" y="749"/>
                  </a:cubicBezTo>
                  <a:lnTo>
                    <a:pt x="757" y="749"/>
                  </a:lnTo>
                  <a:cubicBezTo>
                    <a:pt x="889" y="749"/>
                    <a:pt x="1006" y="638"/>
                    <a:pt x="1006" y="500"/>
                  </a:cubicBezTo>
                  <a:lnTo>
                    <a:pt x="1006" y="250"/>
                  </a:lnTo>
                  <a:cubicBezTo>
                    <a:pt x="1006" y="111"/>
                    <a:pt x="889" y="0"/>
                    <a:pt x="757" y="0"/>
                  </a:cubicBezTo>
                  <a:close/>
                </a:path>
              </a:pathLst>
            </a:custGeom>
            <a:solidFill>
              <a:srgbClr val="B8C7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2" name="Google Shape;6352;p68"/>
            <p:cNvSpPr/>
            <p:nvPr/>
          </p:nvSpPr>
          <p:spPr>
            <a:xfrm>
              <a:off x="5221613" y="2850405"/>
              <a:ext cx="406567" cy="13136"/>
            </a:xfrm>
            <a:custGeom>
              <a:avLst/>
              <a:gdLst/>
              <a:ahLst/>
              <a:cxnLst/>
              <a:rect l="l" t="t" r="r" b="b"/>
              <a:pathLst>
                <a:path w="15475" h="500" extrusionOk="0">
                  <a:moveTo>
                    <a:pt x="0" y="0"/>
                  </a:moveTo>
                  <a:lnTo>
                    <a:pt x="0" y="500"/>
                  </a:lnTo>
                  <a:lnTo>
                    <a:pt x="15475" y="500"/>
                  </a:lnTo>
                  <a:lnTo>
                    <a:pt x="15475" y="0"/>
                  </a:lnTo>
                  <a:close/>
                </a:path>
              </a:pathLst>
            </a:custGeom>
            <a:solidFill>
              <a:srgbClr val="CBD6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3" name="Google Shape;6353;p68"/>
            <p:cNvSpPr/>
            <p:nvPr/>
          </p:nvSpPr>
          <p:spPr>
            <a:xfrm>
              <a:off x="5260969" y="2889577"/>
              <a:ext cx="52492" cy="26272"/>
            </a:xfrm>
            <a:custGeom>
              <a:avLst/>
              <a:gdLst/>
              <a:ahLst/>
              <a:cxnLst/>
              <a:rect l="l" t="t" r="r" b="b"/>
              <a:pathLst>
                <a:path w="1998" h="1000" extrusionOk="0">
                  <a:moveTo>
                    <a:pt x="250" y="1"/>
                  </a:moveTo>
                  <a:cubicBezTo>
                    <a:pt x="111" y="1"/>
                    <a:pt x="0" y="112"/>
                    <a:pt x="0" y="250"/>
                  </a:cubicBezTo>
                  <a:lnTo>
                    <a:pt x="0" y="750"/>
                  </a:lnTo>
                  <a:cubicBezTo>
                    <a:pt x="0" y="888"/>
                    <a:pt x="111" y="999"/>
                    <a:pt x="250" y="999"/>
                  </a:cubicBezTo>
                  <a:lnTo>
                    <a:pt x="1748" y="999"/>
                  </a:lnTo>
                  <a:cubicBezTo>
                    <a:pt x="1887" y="999"/>
                    <a:pt x="1998" y="888"/>
                    <a:pt x="1998" y="750"/>
                  </a:cubicBezTo>
                  <a:lnTo>
                    <a:pt x="1998" y="250"/>
                  </a:lnTo>
                  <a:cubicBezTo>
                    <a:pt x="1998" y="112"/>
                    <a:pt x="1887" y="1"/>
                    <a:pt x="17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4" name="Google Shape;6354;p68"/>
            <p:cNvSpPr/>
            <p:nvPr/>
          </p:nvSpPr>
          <p:spPr>
            <a:xfrm>
              <a:off x="5260969" y="2942070"/>
              <a:ext cx="52492" cy="26272"/>
            </a:xfrm>
            <a:custGeom>
              <a:avLst/>
              <a:gdLst/>
              <a:ahLst/>
              <a:cxnLst/>
              <a:rect l="l" t="t" r="r" b="b"/>
              <a:pathLst>
                <a:path w="1998" h="1000" extrusionOk="0">
                  <a:moveTo>
                    <a:pt x="250" y="0"/>
                  </a:moveTo>
                  <a:cubicBezTo>
                    <a:pt x="111" y="0"/>
                    <a:pt x="0" y="111"/>
                    <a:pt x="0" y="250"/>
                  </a:cubicBezTo>
                  <a:lnTo>
                    <a:pt x="0" y="749"/>
                  </a:lnTo>
                  <a:cubicBezTo>
                    <a:pt x="0" y="888"/>
                    <a:pt x="111" y="999"/>
                    <a:pt x="250" y="999"/>
                  </a:cubicBezTo>
                  <a:lnTo>
                    <a:pt x="1748" y="999"/>
                  </a:lnTo>
                  <a:cubicBezTo>
                    <a:pt x="1887" y="999"/>
                    <a:pt x="1998" y="888"/>
                    <a:pt x="1998" y="749"/>
                  </a:cubicBezTo>
                  <a:lnTo>
                    <a:pt x="1998" y="250"/>
                  </a:lnTo>
                  <a:cubicBezTo>
                    <a:pt x="1998" y="111"/>
                    <a:pt x="1887" y="0"/>
                    <a:pt x="17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5" name="Google Shape;6355;p68"/>
            <p:cNvSpPr/>
            <p:nvPr/>
          </p:nvSpPr>
          <p:spPr>
            <a:xfrm>
              <a:off x="5260969" y="2994536"/>
              <a:ext cx="52492" cy="26272"/>
            </a:xfrm>
            <a:custGeom>
              <a:avLst/>
              <a:gdLst/>
              <a:ahLst/>
              <a:cxnLst/>
              <a:rect l="l" t="t" r="r" b="b"/>
              <a:pathLst>
                <a:path w="1998" h="1000" extrusionOk="0">
                  <a:moveTo>
                    <a:pt x="250" y="1"/>
                  </a:moveTo>
                  <a:cubicBezTo>
                    <a:pt x="111" y="1"/>
                    <a:pt x="0" y="112"/>
                    <a:pt x="0" y="251"/>
                  </a:cubicBezTo>
                  <a:lnTo>
                    <a:pt x="0" y="750"/>
                  </a:lnTo>
                  <a:cubicBezTo>
                    <a:pt x="0" y="889"/>
                    <a:pt x="111" y="1000"/>
                    <a:pt x="250" y="1000"/>
                  </a:cubicBezTo>
                  <a:lnTo>
                    <a:pt x="1748" y="1000"/>
                  </a:lnTo>
                  <a:cubicBezTo>
                    <a:pt x="1887" y="1000"/>
                    <a:pt x="1998" y="889"/>
                    <a:pt x="1998" y="750"/>
                  </a:cubicBezTo>
                  <a:lnTo>
                    <a:pt x="1998" y="251"/>
                  </a:lnTo>
                  <a:cubicBezTo>
                    <a:pt x="1998" y="112"/>
                    <a:pt x="1887" y="1"/>
                    <a:pt x="17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6" name="Google Shape;6356;p68"/>
            <p:cNvSpPr/>
            <p:nvPr/>
          </p:nvSpPr>
          <p:spPr>
            <a:xfrm>
              <a:off x="5352818" y="2994536"/>
              <a:ext cx="52492" cy="26272"/>
            </a:xfrm>
            <a:custGeom>
              <a:avLst/>
              <a:gdLst/>
              <a:ahLst/>
              <a:cxnLst/>
              <a:rect l="l" t="t" r="r" b="b"/>
              <a:pathLst>
                <a:path w="1998" h="1000" extrusionOk="0">
                  <a:moveTo>
                    <a:pt x="250" y="1"/>
                  </a:moveTo>
                  <a:cubicBezTo>
                    <a:pt x="111" y="1"/>
                    <a:pt x="0" y="112"/>
                    <a:pt x="0" y="251"/>
                  </a:cubicBezTo>
                  <a:lnTo>
                    <a:pt x="0" y="750"/>
                  </a:lnTo>
                  <a:cubicBezTo>
                    <a:pt x="0" y="889"/>
                    <a:pt x="111" y="1000"/>
                    <a:pt x="250" y="1000"/>
                  </a:cubicBezTo>
                  <a:lnTo>
                    <a:pt x="1748" y="1000"/>
                  </a:lnTo>
                  <a:cubicBezTo>
                    <a:pt x="1880" y="1000"/>
                    <a:pt x="1998" y="889"/>
                    <a:pt x="1998" y="750"/>
                  </a:cubicBezTo>
                  <a:lnTo>
                    <a:pt x="1998" y="251"/>
                  </a:lnTo>
                  <a:cubicBezTo>
                    <a:pt x="1998" y="112"/>
                    <a:pt x="1887" y="1"/>
                    <a:pt x="17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7" name="Google Shape;6357;p68"/>
            <p:cNvSpPr/>
            <p:nvPr/>
          </p:nvSpPr>
          <p:spPr>
            <a:xfrm>
              <a:off x="5444482" y="2994536"/>
              <a:ext cx="52492" cy="26272"/>
            </a:xfrm>
            <a:custGeom>
              <a:avLst/>
              <a:gdLst/>
              <a:ahLst/>
              <a:cxnLst/>
              <a:rect l="l" t="t" r="r" b="b"/>
              <a:pathLst>
                <a:path w="1998" h="1000" extrusionOk="0">
                  <a:moveTo>
                    <a:pt x="250" y="1"/>
                  </a:moveTo>
                  <a:cubicBezTo>
                    <a:pt x="111" y="1"/>
                    <a:pt x="0" y="112"/>
                    <a:pt x="0" y="251"/>
                  </a:cubicBezTo>
                  <a:lnTo>
                    <a:pt x="0" y="750"/>
                  </a:lnTo>
                  <a:cubicBezTo>
                    <a:pt x="0" y="889"/>
                    <a:pt x="111" y="1000"/>
                    <a:pt x="250" y="1000"/>
                  </a:cubicBezTo>
                  <a:lnTo>
                    <a:pt x="1748" y="1000"/>
                  </a:lnTo>
                  <a:cubicBezTo>
                    <a:pt x="1887" y="1000"/>
                    <a:pt x="1998" y="889"/>
                    <a:pt x="1998" y="750"/>
                  </a:cubicBezTo>
                  <a:lnTo>
                    <a:pt x="1998" y="251"/>
                  </a:lnTo>
                  <a:cubicBezTo>
                    <a:pt x="1998" y="112"/>
                    <a:pt x="1887" y="1"/>
                    <a:pt x="17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8" name="Google Shape;6358;p68"/>
            <p:cNvSpPr/>
            <p:nvPr/>
          </p:nvSpPr>
          <p:spPr>
            <a:xfrm>
              <a:off x="5352818" y="2942070"/>
              <a:ext cx="52492" cy="26272"/>
            </a:xfrm>
            <a:custGeom>
              <a:avLst/>
              <a:gdLst/>
              <a:ahLst/>
              <a:cxnLst/>
              <a:rect l="l" t="t" r="r" b="b"/>
              <a:pathLst>
                <a:path w="1998" h="1000" extrusionOk="0">
                  <a:moveTo>
                    <a:pt x="250" y="0"/>
                  </a:moveTo>
                  <a:cubicBezTo>
                    <a:pt x="111" y="0"/>
                    <a:pt x="0" y="111"/>
                    <a:pt x="0" y="250"/>
                  </a:cubicBezTo>
                  <a:lnTo>
                    <a:pt x="0" y="749"/>
                  </a:lnTo>
                  <a:cubicBezTo>
                    <a:pt x="0" y="888"/>
                    <a:pt x="111" y="999"/>
                    <a:pt x="250" y="999"/>
                  </a:cubicBezTo>
                  <a:lnTo>
                    <a:pt x="1748" y="999"/>
                  </a:lnTo>
                  <a:cubicBezTo>
                    <a:pt x="1880" y="999"/>
                    <a:pt x="1998" y="888"/>
                    <a:pt x="1998" y="749"/>
                  </a:cubicBezTo>
                  <a:lnTo>
                    <a:pt x="1998" y="250"/>
                  </a:lnTo>
                  <a:cubicBezTo>
                    <a:pt x="1998" y="111"/>
                    <a:pt x="1887" y="0"/>
                    <a:pt x="17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9" name="Google Shape;6359;p68"/>
            <p:cNvSpPr/>
            <p:nvPr/>
          </p:nvSpPr>
          <p:spPr>
            <a:xfrm>
              <a:off x="5260969" y="3047028"/>
              <a:ext cx="52492" cy="26272"/>
            </a:xfrm>
            <a:custGeom>
              <a:avLst/>
              <a:gdLst/>
              <a:ahLst/>
              <a:cxnLst/>
              <a:rect l="l" t="t" r="r" b="b"/>
              <a:pathLst>
                <a:path w="1998" h="1000" extrusionOk="0">
                  <a:moveTo>
                    <a:pt x="250" y="0"/>
                  </a:moveTo>
                  <a:cubicBezTo>
                    <a:pt x="111" y="0"/>
                    <a:pt x="0" y="111"/>
                    <a:pt x="0" y="250"/>
                  </a:cubicBezTo>
                  <a:lnTo>
                    <a:pt x="0" y="750"/>
                  </a:lnTo>
                  <a:cubicBezTo>
                    <a:pt x="0" y="888"/>
                    <a:pt x="111" y="999"/>
                    <a:pt x="250" y="999"/>
                  </a:cubicBezTo>
                  <a:lnTo>
                    <a:pt x="1748" y="999"/>
                  </a:lnTo>
                  <a:cubicBezTo>
                    <a:pt x="1887" y="999"/>
                    <a:pt x="1998" y="888"/>
                    <a:pt x="1998" y="750"/>
                  </a:cubicBezTo>
                  <a:lnTo>
                    <a:pt x="1998" y="250"/>
                  </a:lnTo>
                  <a:cubicBezTo>
                    <a:pt x="1998" y="111"/>
                    <a:pt x="1887" y="0"/>
                    <a:pt x="17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0" name="Google Shape;6360;p68"/>
            <p:cNvSpPr/>
            <p:nvPr/>
          </p:nvSpPr>
          <p:spPr>
            <a:xfrm>
              <a:off x="5352818" y="2889577"/>
              <a:ext cx="52492" cy="26272"/>
            </a:xfrm>
            <a:custGeom>
              <a:avLst/>
              <a:gdLst/>
              <a:ahLst/>
              <a:cxnLst/>
              <a:rect l="l" t="t" r="r" b="b"/>
              <a:pathLst>
                <a:path w="1998" h="1000" extrusionOk="0">
                  <a:moveTo>
                    <a:pt x="250" y="1"/>
                  </a:moveTo>
                  <a:cubicBezTo>
                    <a:pt x="111" y="1"/>
                    <a:pt x="0" y="112"/>
                    <a:pt x="0" y="250"/>
                  </a:cubicBezTo>
                  <a:lnTo>
                    <a:pt x="0" y="750"/>
                  </a:lnTo>
                  <a:cubicBezTo>
                    <a:pt x="0" y="888"/>
                    <a:pt x="111" y="999"/>
                    <a:pt x="250" y="999"/>
                  </a:cubicBezTo>
                  <a:lnTo>
                    <a:pt x="1748" y="999"/>
                  </a:lnTo>
                  <a:cubicBezTo>
                    <a:pt x="1880" y="999"/>
                    <a:pt x="1998" y="888"/>
                    <a:pt x="1998" y="750"/>
                  </a:cubicBezTo>
                  <a:lnTo>
                    <a:pt x="1998" y="250"/>
                  </a:lnTo>
                  <a:cubicBezTo>
                    <a:pt x="1998" y="112"/>
                    <a:pt x="1887" y="1"/>
                    <a:pt x="17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1" name="Google Shape;6361;p68"/>
            <p:cNvSpPr/>
            <p:nvPr/>
          </p:nvSpPr>
          <p:spPr>
            <a:xfrm>
              <a:off x="5352818" y="3047028"/>
              <a:ext cx="52492" cy="26272"/>
            </a:xfrm>
            <a:custGeom>
              <a:avLst/>
              <a:gdLst/>
              <a:ahLst/>
              <a:cxnLst/>
              <a:rect l="l" t="t" r="r" b="b"/>
              <a:pathLst>
                <a:path w="1998" h="1000" extrusionOk="0">
                  <a:moveTo>
                    <a:pt x="250" y="0"/>
                  </a:moveTo>
                  <a:cubicBezTo>
                    <a:pt x="111" y="0"/>
                    <a:pt x="0" y="111"/>
                    <a:pt x="0" y="250"/>
                  </a:cubicBezTo>
                  <a:lnTo>
                    <a:pt x="0" y="750"/>
                  </a:lnTo>
                  <a:cubicBezTo>
                    <a:pt x="0" y="888"/>
                    <a:pt x="111" y="999"/>
                    <a:pt x="250" y="999"/>
                  </a:cubicBezTo>
                  <a:lnTo>
                    <a:pt x="1748" y="999"/>
                  </a:lnTo>
                  <a:cubicBezTo>
                    <a:pt x="1880" y="999"/>
                    <a:pt x="1998" y="888"/>
                    <a:pt x="1998" y="750"/>
                  </a:cubicBezTo>
                  <a:lnTo>
                    <a:pt x="1998" y="250"/>
                  </a:lnTo>
                  <a:cubicBezTo>
                    <a:pt x="1998" y="111"/>
                    <a:pt x="1887" y="0"/>
                    <a:pt x="17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2" name="Google Shape;6362;p68"/>
            <p:cNvSpPr/>
            <p:nvPr/>
          </p:nvSpPr>
          <p:spPr>
            <a:xfrm>
              <a:off x="5536489" y="2994536"/>
              <a:ext cx="52519" cy="26272"/>
            </a:xfrm>
            <a:custGeom>
              <a:avLst/>
              <a:gdLst/>
              <a:ahLst/>
              <a:cxnLst/>
              <a:rect l="l" t="t" r="r" b="b"/>
              <a:pathLst>
                <a:path w="1999" h="1000" extrusionOk="0">
                  <a:moveTo>
                    <a:pt x="251" y="1"/>
                  </a:moveTo>
                  <a:cubicBezTo>
                    <a:pt x="112" y="1"/>
                    <a:pt x="1" y="112"/>
                    <a:pt x="1" y="251"/>
                  </a:cubicBezTo>
                  <a:lnTo>
                    <a:pt x="1" y="750"/>
                  </a:lnTo>
                  <a:cubicBezTo>
                    <a:pt x="1" y="889"/>
                    <a:pt x="112" y="1000"/>
                    <a:pt x="251" y="1000"/>
                  </a:cubicBezTo>
                  <a:lnTo>
                    <a:pt x="1749" y="1000"/>
                  </a:lnTo>
                  <a:cubicBezTo>
                    <a:pt x="1881" y="1000"/>
                    <a:pt x="1998" y="889"/>
                    <a:pt x="1998" y="750"/>
                  </a:cubicBezTo>
                  <a:lnTo>
                    <a:pt x="1998" y="251"/>
                  </a:lnTo>
                  <a:cubicBezTo>
                    <a:pt x="1998" y="112"/>
                    <a:pt x="1881" y="1"/>
                    <a:pt x="17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3" name="Google Shape;6363;p68"/>
            <p:cNvSpPr/>
            <p:nvPr/>
          </p:nvSpPr>
          <p:spPr>
            <a:xfrm>
              <a:off x="5536489" y="2889577"/>
              <a:ext cx="52519" cy="26272"/>
            </a:xfrm>
            <a:custGeom>
              <a:avLst/>
              <a:gdLst/>
              <a:ahLst/>
              <a:cxnLst/>
              <a:rect l="l" t="t" r="r" b="b"/>
              <a:pathLst>
                <a:path w="1999" h="1000" extrusionOk="0">
                  <a:moveTo>
                    <a:pt x="251" y="1"/>
                  </a:moveTo>
                  <a:cubicBezTo>
                    <a:pt x="112" y="1"/>
                    <a:pt x="1" y="112"/>
                    <a:pt x="1" y="250"/>
                  </a:cubicBezTo>
                  <a:lnTo>
                    <a:pt x="1" y="750"/>
                  </a:lnTo>
                  <a:cubicBezTo>
                    <a:pt x="1" y="888"/>
                    <a:pt x="112" y="999"/>
                    <a:pt x="251" y="999"/>
                  </a:cubicBezTo>
                  <a:lnTo>
                    <a:pt x="1749" y="999"/>
                  </a:lnTo>
                  <a:cubicBezTo>
                    <a:pt x="1881" y="999"/>
                    <a:pt x="1998" y="888"/>
                    <a:pt x="1998" y="750"/>
                  </a:cubicBezTo>
                  <a:lnTo>
                    <a:pt x="1998" y="250"/>
                  </a:lnTo>
                  <a:cubicBezTo>
                    <a:pt x="1998" y="112"/>
                    <a:pt x="1881" y="1"/>
                    <a:pt x="17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4" name="Google Shape;6364;p68"/>
            <p:cNvSpPr/>
            <p:nvPr/>
          </p:nvSpPr>
          <p:spPr>
            <a:xfrm>
              <a:off x="5536489" y="3047028"/>
              <a:ext cx="52519" cy="26272"/>
            </a:xfrm>
            <a:custGeom>
              <a:avLst/>
              <a:gdLst/>
              <a:ahLst/>
              <a:cxnLst/>
              <a:rect l="l" t="t" r="r" b="b"/>
              <a:pathLst>
                <a:path w="1999" h="1000" extrusionOk="0">
                  <a:moveTo>
                    <a:pt x="251" y="0"/>
                  </a:moveTo>
                  <a:cubicBezTo>
                    <a:pt x="112" y="0"/>
                    <a:pt x="1" y="111"/>
                    <a:pt x="1" y="250"/>
                  </a:cubicBezTo>
                  <a:lnTo>
                    <a:pt x="1" y="750"/>
                  </a:lnTo>
                  <a:cubicBezTo>
                    <a:pt x="1" y="888"/>
                    <a:pt x="112" y="999"/>
                    <a:pt x="251" y="999"/>
                  </a:cubicBezTo>
                  <a:lnTo>
                    <a:pt x="1749" y="999"/>
                  </a:lnTo>
                  <a:cubicBezTo>
                    <a:pt x="1881" y="999"/>
                    <a:pt x="1998" y="888"/>
                    <a:pt x="1998" y="750"/>
                  </a:cubicBezTo>
                  <a:lnTo>
                    <a:pt x="1998" y="250"/>
                  </a:lnTo>
                  <a:cubicBezTo>
                    <a:pt x="1998" y="111"/>
                    <a:pt x="1881" y="0"/>
                    <a:pt x="17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5" name="Google Shape;6365;p68"/>
            <p:cNvSpPr/>
            <p:nvPr/>
          </p:nvSpPr>
          <p:spPr>
            <a:xfrm>
              <a:off x="5444482" y="2942070"/>
              <a:ext cx="52492" cy="26272"/>
            </a:xfrm>
            <a:custGeom>
              <a:avLst/>
              <a:gdLst/>
              <a:ahLst/>
              <a:cxnLst/>
              <a:rect l="l" t="t" r="r" b="b"/>
              <a:pathLst>
                <a:path w="1998" h="1000" extrusionOk="0">
                  <a:moveTo>
                    <a:pt x="250" y="0"/>
                  </a:moveTo>
                  <a:cubicBezTo>
                    <a:pt x="111" y="0"/>
                    <a:pt x="0" y="111"/>
                    <a:pt x="0" y="250"/>
                  </a:cubicBezTo>
                  <a:lnTo>
                    <a:pt x="0" y="749"/>
                  </a:lnTo>
                  <a:cubicBezTo>
                    <a:pt x="0" y="888"/>
                    <a:pt x="111" y="999"/>
                    <a:pt x="250" y="999"/>
                  </a:cubicBezTo>
                  <a:lnTo>
                    <a:pt x="1748" y="999"/>
                  </a:lnTo>
                  <a:cubicBezTo>
                    <a:pt x="1887" y="999"/>
                    <a:pt x="1998" y="888"/>
                    <a:pt x="1998" y="749"/>
                  </a:cubicBezTo>
                  <a:lnTo>
                    <a:pt x="1998" y="250"/>
                  </a:lnTo>
                  <a:cubicBezTo>
                    <a:pt x="1998" y="111"/>
                    <a:pt x="1887" y="0"/>
                    <a:pt x="17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6" name="Google Shape;6366;p68"/>
            <p:cNvSpPr/>
            <p:nvPr/>
          </p:nvSpPr>
          <p:spPr>
            <a:xfrm>
              <a:off x="5444482" y="2889577"/>
              <a:ext cx="52492" cy="26272"/>
            </a:xfrm>
            <a:custGeom>
              <a:avLst/>
              <a:gdLst/>
              <a:ahLst/>
              <a:cxnLst/>
              <a:rect l="l" t="t" r="r" b="b"/>
              <a:pathLst>
                <a:path w="1998" h="1000" extrusionOk="0">
                  <a:moveTo>
                    <a:pt x="250" y="1"/>
                  </a:moveTo>
                  <a:cubicBezTo>
                    <a:pt x="111" y="1"/>
                    <a:pt x="0" y="112"/>
                    <a:pt x="0" y="250"/>
                  </a:cubicBezTo>
                  <a:lnTo>
                    <a:pt x="0" y="750"/>
                  </a:lnTo>
                  <a:cubicBezTo>
                    <a:pt x="0" y="888"/>
                    <a:pt x="111" y="999"/>
                    <a:pt x="250" y="999"/>
                  </a:cubicBezTo>
                  <a:lnTo>
                    <a:pt x="1748" y="999"/>
                  </a:lnTo>
                  <a:cubicBezTo>
                    <a:pt x="1887" y="999"/>
                    <a:pt x="1998" y="888"/>
                    <a:pt x="1998" y="750"/>
                  </a:cubicBezTo>
                  <a:lnTo>
                    <a:pt x="1998" y="250"/>
                  </a:lnTo>
                  <a:cubicBezTo>
                    <a:pt x="1998" y="112"/>
                    <a:pt x="1887" y="1"/>
                    <a:pt x="17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7" name="Google Shape;6367;p68"/>
            <p:cNvSpPr/>
            <p:nvPr/>
          </p:nvSpPr>
          <p:spPr>
            <a:xfrm>
              <a:off x="5536489" y="2942070"/>
              <a:ext cx="52519" cy="26272"/>
            </a:xfrm>
            <a:custGeom>
              <a:avLst/>
              <a:gdLst/>
              <a:ahLst/>
              <a:cxnLst/>
              <a:rect l="l" t="t" r="r" b="b"/>
              <a:pathLst>
                <a:path w="1999" h="1000" extrusionOk="0">
                  <a:moveTo>
                    <a:pt x="251" y="0"/>
                  </a:moveTo>
                  <a:cubicBezTo>
                    <a:pt x="112" y="0"/>
                    <a:pt x="1" y="111"/>
                    <a:pt x="1" y="250"/>
                  </a:cubicBezTo>
                  <a:lnTo>
                    <a:pt x="1" y="749"/>
                  </a:lnTo>
                  <a:cubicBezTo>
                    <a:pt x="1" y="888"/>
                    <a:pt x="112" y="999"/>
                    <a:pt x="251" y="999"/>
                  </a:cubicBezTo>
                  <a:lnTo>
                    <a:pt x="1749" y="999"/>
                  </a:lnTo>
                  <a:cubicBezTo>
                    <a:pt x="1881" y="999"/>
                    <a:pt x="1998" y="888"/>
                    <a:pt x="1998" y="749"/>
                  </a:cubicBezTo>
                  <a:lnTo>
                    <a:pt x="1998" y="250"/>
                  </a:lnTo>
                  <a:cubicBezTo>
                    <a:pt x="1998" y="111"/>
                    <a:pt x="1881" y="0"/>
                    <a:pt x="17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8" name="Google Shape;6368;p68"/>
            <p:cNvSpPr/>
            <p:nvPr/>
          </p:nvSpPr>
          <p:spPr>
            <a:xfrm>
              <a:off x="5444482" y="3047028"/>
              <a:ext cx="52492" cy="26272"/>
            </a:xfrm>
            <a:custGeom>
              <a:avLst/>
              <a:gdLst/>
              <a:ahLst/>
              <a:cxnLst/>
              <a:rect l="l" t="t" r="r" b="b"/>
              <a:pathLst>
                <a:path w="1998" h="1000" extrusionOk="0">
                  <a:moveTo>
                    <a:pt x="250" y="0"/>
                  </a:moveTo>
                  <a:cubicBezTo>
                    <a:pt x="111" y="0"/>
                    <a:pt x="0" y="111"/>
                    <a:pt x="0" y="250"/>
                  </a:cubicBezTo>
                  <a:lnTo>
                    <a:pt x="0" y="750"/>
                  </a:lnTo>
                  <a:cubicBezTo>
                    <a:pt x="0" y="888"/>
                    <a:pt x="111" y="999"/>
                    <a:pt x="250" y="999"/>
                  </a:cubicBezTo>
                  <a:lnTo>
                    <a:pt x="1748" y="999"/>
                  </a:lnTo>
                  <a:cubicBezTo>
                    <a:pt x="1887" y="999"/>
                    <a:pt x="1998" y="888"/>
                    <a:pt x="1998" y="750"/>
                  </a:cubicBezTo>
                  <a:lnTo>
                    <a:pt x="1998" y="250"/>
                  </a:lnTo>
                  <a:cubicBezTo>
                    <a:pt x="1998" y="111"/>
                    <a:pt x="1887" y="0"/>
                    <a:pt x="17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9" name="Google Shape;6369;p68"/>
            <p:cNvSpPr/>
            <p:nvPr/>
          </p:nvSpPr>
          <p:spPr>
            <a:xfrm>
              <a:off x="5533178" y="2935239"/>
              <a:ext cx="58824" cy="39645"/>
            </a:xfrm>
            <a:custGeom>
              <a:avLst/>
              <a:gdLst/>
              <a:ahLst/>
              <a:cxnLst/>
              <a:rect l="l" t="t" r="r" b="b"/>
              <a:pathLst>
                <a:path w="2239" h="1509" extrusionOk="0">
                  <a:moveTo>
                    <a:pt x="1875" y="0"/>
                  </a:moveTo>
                  <a:cubicBezTo>
                    <a:pt x="1814" y="0"/>
                    <a:pt x="1751" y="26"/>
                    <a:pt x="1694" y="87"/>
                  </a:cubicBezTo>
                  <a:lnTo>
                    <a:pt x="869" y="905"/>
                  </a:lnTo>
                  <a:lnTo>
                    <a:pt x="550" y="586"/>
                  </a:lnTo>
                  <a:cubicBezTo>
                    <a:pt x="494" y="525"/>
                    <a:pt x="430" y="500"/>
                    <a:pt x="369" y="500"/>
                  </a:cubicBezTo>
                  <a:cubicBezTo>
                    <a:pt x="172" y="500"/>
                    <a:pt x="1" y="760"/>
                    <a:pt x="196" y="940"/>
                  </a:cubicBezTo>
                  <a:lnTo>
                    <a:pt x="696" y="1439"/>
                  </a:lnTo>
                  <a:cubicBezTo>
                    <a:pt x="744" y="1481"/>
                    <a:pt x="807" y="1509"/>
                    <a:pt x="869" y="1509"/>
                  </a:cubicBezTo>
                  <a:cubicBezTo>
                    <a:pt x="938" y="1509"/>
                    <a:pt x="1001" y="1488"/>
                    <a:pt x="1049" y="1439"/>
                  </a:cubicBezTo>
                  <a:lnTo>
                    <a:pt x="2048" y="441"/>
                  </a:lnTo>
                  <a:cubicBezTo>
                    <a:pt x="2239" y="261"/>
                    <a:pt x="2070" y="0"/>
                    <a:pt x="1875" y="0"/>
                  </a:cubicBezTo>
                  <a:close/>
                </a:path>
              </a:pathLst>
            </a:custGeom>
            <a:solidFill>
              <a:srgbClr val="8F9B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0" name="Google Shape;6370;p68"/>
            <p:cNvSpPr/>
            <p:nvPr/>
          </p:nvSpPr>
          <p:spPr>
            <a:xfrm>
              <a:off x="5349665" y="2935607"/>
              <a:ext cx="58141" cy="39277"/>
            </a:xfrm>
            <a:custGeom>
              <a:avLst/>
              <a:gdLst/>
              <a:ahLst/>
              <a:cxnLst/>
              <a:rect l="l" t="t" r="r" b="b"/>
              <a:pathLst>
                <a:path w="2213" h="1495" extrusionOk="0">
                  <a:moveTo>
                    <a:pt x="1861" y="1"/>
                  </a:moveTo>
                  <a:cubicBezTo>
                    <a:pt x="1805" y="1"/>
                    <a:pt x="1747" y="22"/>
                    <a:pt x="1695" y="73"/>
                  </a:cubicBezTo>
                  <a:lnTo>
                    <a:pt x="869" y="891"/>
                  </a:lnTo>
                  <a:lnTo>
                    <a:pt x="550" y="572"/>
                  </a:lnTo>
                  <a:cubicBezTo>
                    <a:pt x="494" y="511"/>
                    <a:pt x="430" y="486"/>
                    <a:pt x="369" y="486"/>
                  </a:cubicBezTo>
                  <a:cubicBezTo>
                    <a:pt x="172" y="486"/>
                    <a:pt x="1" y="746"/>
                    <a:pt x="196" y="926"/>
                  </a:cubicBezTo>
                  <a:lnTo>
                    <a:pt x="696" y="1425"/>
                  </a:lnTo>
                  <a:cubicBezTo>
                    <a:pt x="738" y="1467"/>
                    <a:pt x="800" y="1495"/>
                    <a:pt x="869" y="1495"/>
                  </a:cubicBezTo>
                  <a:cubicBezTo>
                    <a:pt x="932" y="1495"/>
                    <a:pt x="1001" y="1474"/>
                    <a:pt x="1043" y="1425"/>
                  </a:cubicBezTo>
                  <a:lnTo>
                    <a:pt x="2042" y="427"/>
                  </a:lnTo>
                  <a:cubicBezTo>
                    <a:pt x="2213" y="245"/>
                    <a:pt x="2050" y="1"/>
                    <a:pt x="1861" y="1"/>
                  </a:cubicBezTo>
                  <a:close/>
                </a:path>
              </a:pathLst>
            </a:custGeom>
            <a:solidFill>
              <a:srgbClr val="8F9B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1" name="Google Shape;6371;p68"/>
            <p:cNvSpPr/>
            <p:nvPr/>
          </p:nvSpPr>
          <p:spPr>
            <a:xfrm>
              <a:off x="5441487" y="2987731"/>
              <a:ext cx="58798" cy="39645"/>
            </a:xfrm>
            <a:custGeom>
              <a:avLst/>
              <a:gdLst/>
              <a:ahLst/>
              <a:cxnLst/>
              <a:rect l="l" t="t" r="r" b="b"/>
              <a:pathLst>
                <a:path w="2238" h="1509" extrusionOk="0">
                  <a:moveTo>
                    <a:pt x="1870" y="0"/>
                  </a:moveTo>
                  <a:cubicBezTo>
                    <a:pt x="1809" y="0"/>
                    <a:pt x="1745" y="25"/>
                    <a:pt x="1689" y="86"/>
                  </a:cubicBezTo>
                  <a:lnTo>
                    <a:pt x="870" y="905"/>
                  </a:lnTo>
                  <a:lnTo>
                    <a:pt x="544" y="586"/>
                  </a:lnTo>
                  <a:cubicBezTo>
                    <a:pt x="488" y="525"/>
                    <a:pt x="425" y="499"/>
                    <a:pt x="364" y="499"/>
                  </a:cubicBezTo>
                  <a:cubicBezTo>
                    <a:pt x="168" y="499"/>
                    <a:pt x="0" y="760"/>
                    <a:pt x="190" y="940"/>
                  </a:cubicBezTo>
                  <a:lnTo>
                    <a:pt x="690" y="1439"/>
                  </a:lnTo>
                  <a:cubicBezTo>
                    <a:pt x="738" y="1481"/>
                    <a:pt x="801" y="1508"/>
                    <a:pt x="863" y="1508"/>
                  </a:cubicBezTo>
                  <a:cubicBezTo>
                    <a:pt x="933" y="1508"/>
                    <a:pt x="995" y="1481"/>
                    <a:pt x="1044" y="1432"/>
                  </a:cubicBezTo>
                  <a:lnTo>
                    <a:pt x="2042" y="440"/>
                  </a:lnTo>
                  <a:cubicBezTo>
                    <a:pt x="2238" y="260"/>
                    <a:pt x="2067" y="0"/>
                    <a:pt x="1870" y="0"/>
                  </a:cubicBezTo>
                  <a:close/>
                </a:path>
              </a:pathLst>
            </a:custGeom>
            <a:solidFill>
              <a:srgbClr val="8F9B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2" name="Google Shape;6372;p68"/>
            <p:cNvSpPr/>
            <p:nvPr/>
          </p:nvSpPr>
          <p:spPr>
            <a:xfrm>
              <a:off x="5258631" y="3040565"/>
              <a:ext cx="57353" cy="39277"/>
            </a:xfrm>
            <a:custGeom>
              <a:avLst/>
              <a:gdLst/>
              <a:ahLst/>
              <a:cxnLst/>
              <a:rect l="l" t="t" r="r" b="b"/>
              <a:pathLst>
                <a:path w="2183" h="1495" extrusionOk="0">
                  <a:moveTo>
                    <a:pt x="1835" y="0"/>
                  </a:moveTo>
                  <a:cubicBezTo>
                    <a:pt x="1778" y="0"/>
                    <a:pt x="1718" y="22"/>
                    <a:pt x="1664" y="73"/>
                  </a:cubicBezTo>
                  <a:lnTo>
                    <a:pt x="838" y="892"/>
                  </a:lnTo>
                  <a:lnTo>
                    <a:pt x="519" y="572"/>
                  </a:lnTo>
                  <a:cubicBezTo>
                    <a:pt x="465" y="521"/>
                    <a:pt x="405" y="499"/>
                    <a:pt x="348" y="499"/>
                  </a:cubicBezTo>
                  <a:cubicBezTo>
                    <a:pt x="159" y="499"/>
                    <a:pt x="0" y="738"/>
                    <a:pt x="166" y="919"/>
                  </a:cubicBezTo>
                  <a:lnTo>
                    <a:pt x="665" y="1419"/>
                  </a:lnTo>
                  <a:cubicBezTo>
                    <a:pt x="714" y="1467"/>
                    <a:pt x="776" y="1495"/>
                    <a:pt x="838" y="1495"/>
                  </a:cubicBezTo>
                  <a:cubicBezTo>
                    <a:pt x="908" y="1495"/>
                    <a:pt x="970" y="1467"/>
                    <a:pt x="1019" y="1419"/>
                  </a:cubicBezTo>
                  <a:lnTo>
                    <a:pt x="2018" y="420"/>
                  </a:lnTo>
                  <a:cubicBezTo>
                    <a:pt x="2183" y="239"/>
                    <a:pt x="2024" y="0"/>
                    <a:pt x="1835" y="0"/>
                  </a:cubicBezTo>
                  <a:close/>
                </a:path>
              </a:pathLst>
            </a:custGeom>
            <a:solidFill>
              <a:srgbClr val="8F9B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3" name="Google Shape;6373;p68"/>
            <p:cNvSpPr/>
            <p:nvPr/>
          </p:nvSpPr>
          <p:spPr>
            <a:xfrm>
              <a:off x="5442118" y="2882746"/>
              <a:ext cx="58167" cy="39671"/>
            </a:xfrm>
            <a:custGeom>
              <a:avLst/>
              <a:gdLst/>
              <a:ahLst/>
              <a:cxnLst/>
              <a:rect l="l" t="t" r="r" b="b"/>
              <a:pathLst>
                <a:path w="2214" h="1510" extrusionOk="0">
                  <a:moveTo>
                    <a:pt x="1846" y="1"/>
                  </a:moveTo>
                  <a:cubicBezTo>
                    <a:pt x="1785" y="1"/>
                    <a:pt x="1721" y="26"/>
                    <a:pt x="1665" y="87"/>
                  </a:cubicBezTo>
                  <a:lnTo>
                    <a:pt x="846" y="913"/>
                  </a:lnTo>
                  <a:lnTo>
                    <a:pt x="520" y="587"/>
                  </a:lnTo>
                  <a:cubicBezTo>
                    <a:pt x="467" y="538"/>
                    <a:pt x="408" y="517"/>
                    <a:pt x="353" y="517"/>
                  </a:cubicBezTo>
                  <a:cubicBezTo>
                    <a:pt x="162" y="517"/>
                    <a:pt x="0" y="758"/>
                    <a:pt x="166" y="940"/>
                  </a:cubicBezTo>
                  <a:lnTo>
                    <a:pt x="666" y="1440"/>
                  </a:lnTo>
                  <a:cubicBezTo>
                    <a:pt x="714" y="1488"/>
                    <a:pt x="777" y="1509"/>
                    <a:pt x="839" y="1509"/>
                  </a:cubicBezTo>
                  <a:cubicBezTo>
                    <a:pt x="909" y="1509"/>
                    <a:pt x="971" y="1488"/>
                    <a:pt x="1020" y="1440"/>
                  </a:cubicBezTo>
                  <a:lnTo>
                    <a:pt x="2018" y="441"/>
                  </a:lnTo>
                  <a:cubicBezTo>
                    <a:pt x="2214" y="261"/>
                    <a:pt x="2043" y="1"/>
                    <a:pt x="1846" y="1"/>
                  </a:cubicBezTo>
                  <a:close/>
                </a:path>
              </a:pathLst>
            </a:custGeom>
            <a:solidFill>
              <a:srgbClr val="8F9B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74" name="Google Shape;6374;p68"/>
          <p:cNvGrpSpPr/>
          <p:nvPr/>
        </p:nvGrpSpPr>
        <p:grpSpPr>
          <a:xfrm>
            <a:off x="5812586" y="2760921"/>
            <a:ext cx="303605" cy="375434"/>
            <a:chOff x="5812586" y="2760921"/>
            <a:chExt cx="303605" cy="375434"/>
          </a:xfrm>
        </p:grpSpPr>
        <p:sp>
          <p:nvSpPr>
            <p:cNvPr id="6375" name="Google Shape;6375;p68"/>
            <p:cNvSpPr/>
            <p:nvPr/>
          </p:nvSpPr>
          <p:spPr>
            <a:xfrm>
              <a:off x="5911896" y="2760921"/>
              <a:ext cx="125215" cy="32289"/>
            </a:xfrm>
            <a:custGeom>
              <a:avLst/>
              <a:gdLst/>
              <a:ahLst/>
              <a:cxnLst/>
              <a:rect l="l" t="t" r="r" b="b"/>
              <a:pathLst>
                <a:path w="4766" h="1229" extrusionOk="0">
                  <a:moveTo>
                    <a:pt x="347" y="1"/>
                  </a:moveTo>
                  <a:cubicBezTo>
                    <a:pt x="153" y="1"/>
                    <a:pt x="0" y="160"/>
                    <a:pt x="0" y="347"/>
                  </a:cubicBezTo>
                  <a:lnTo>
                    <a:pt x="0" y="882"/>
                  </a:lnTo>
                  <a:cubicBezTo>
                    <a:pt x="0" y="1069"/>
                    <a:pt x="153" y="1228"/>
                    <a:pt x="347" y="1228"/>
                  </a:cubicBezTo>
                  <a:lnTo>
                    <a:pt x="4419" y="1228"/>
                  </a:lnTo>
                  <a:cubicBezTo>
                    <a:pt x="4613" y="1228"/>
                    <a:pt x="4766" y="1069"/>
                    <a:pt x="4766" y="882"/>
                  </a:cubicBezTo>
                  <a:lnTo>
                    <a:pt x="4766" y="347"/>
                  </a:lnTo>
                  <a:cubicBezTo>
                    <a:pt x="4766" y="160"/>
                    <a:pt x="4613" y="1"/>
                    <a:pt x="4419" y="1"/>
                  </a:cubicBezTo>
                  <a:close/>
                </a:path>
              </a:pathLst>
            </a:custGeom>
            <a:solidFill>
              <a:srgbClr val="BEC5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6" name="Google Shape;6376;p68"/>
            <p:cNvSpPr/>
            <p:nvPr/>
          </p:nvSpPr>
          <p:spPr>
            <a:xfrm>
              <a:off x="6001722" y="2761105"/>
              <a:ext cx="35389" cy="32105"/>
            </a:xfrm>
            <a:custGeom>
              <a:avLst/>
              <a:gdLst/>
              <a:ahLst/>
              <a:cxnLst/>
              <a:rect l="l" t="t" r="r" b="b"/>
              <a:pathLst>
                <a:path w="1347" h="1222" extrusionOk="0">
                  <a:moveTo>
                    <a:pt x="1" y="1"/>
                  </a:moveTo>
                  <a:cubicBezTo>
                    <a:pt x="202" y="1"/>
                    <a:pt x="362" y="160"/>
                    <a:pt x="362" y="354"/>
                  </a:cubicBezTo>
                  <a:lnTo>
                    <a:pt x="362" y="861"/>
                  </a:lnTo>
                  <a:cubicBezTo>
                    <a:pt x="362" y="1062"/>
                    <a:pt x="202" y="1221"/>
                    <a:pt x="1" y="1221"/>
                  </a:cubicBezTo>
                  <a:lnTo>
                    <a:pt x="993" y="1221"/>
                  </a:lnTo>
                  <a:cubicBezTo>
                    <a:pt x="1187" y="1221"/>
                    <a:pt x="1347" y="1062"/>
                    <a:pt x="1347" y="861"/>
                  </a:cubicBezTo>
                  <a:lnTo>
                    <a:pt x="1347" y="354"/>
                  </a:lnTo>
                  <a:cubicBezTo>
                    <a:pt x="1347" y="160"/>
                    <a:pt x="1187" y="1"/>
                    <a:pt x="993" y="1"/>
                  </a:cubicBezTo>
                  <a:close/>
                </a:path>
              </a:pathLst>
            </a:custGeom>
            <a:solidFill>
              <a:srgbClr val="A3AD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7" name="Google Shape;6377;p68"/>
            <p:cNvSpPr/>
            <p:nvPr/>
          </p:nvSpPr>
          <p:spPr>
            <a:xfrm>
              <a:off x="5812586" y="2793183"/>
              <a:ext cx="295960" cy="343171"/>
            </a:xfrm>
            <a:custGeom>
              <a:avLst/>
              <a:gdLst/>
              <a:ahLst/>
              <a:cxnLst/>
              <a:rect l="l" t="t" r="r" b="b"/>
              <a:pathLst>
                <a:path w="11265" h="13062" extrusionOk="0">
                  <a:moveTo>
                    <a:pt x="4647" y="0"/>
                  </a:moveTo>
                  <a:lnTo>
                    <a:pt x="4647" y="3801"/>
                  </a:lnTo>
                  <a:cubicBezTo>
                    <a:pt x="4647" y="4030"/>
                    <a:pt x="4509" y="4238"/>
                    <a:pt x="4294" y="4322"/>
                  </a:cubicBezTo>
                  <a:cubicBezTo>
                    <a:pt x="923" y="5653"/>
                    <a:pt x="0" y="9995"/>
                    <a:pt x="2539" y="12583"/>
                  </a:cubicBezTo>
                  <a:cubicBezTo>
                    <a:pt x="2837" y="12888"/>
                    <a:pt x="3246" y="13061"/>
                    <a:pt x="3676" y="13061"/>
                  </a:cubicBezTo>
                  <a:lnTo>
                    <a:pt x="8643" y="13061"/>
                  </a:lnTo>
                  <a:cubicBezTo>
                    <a:pt x="9073" y="13061"/>
                    <a:pt x="9482" y="12888"/>
                    <a:pt x="9780" y="12583"/>
                  </a:cubicBezTo>
                  <a:cubicBezTo>
                    <a:pt x="10737" y="11612"/>
                    <a:pt x="11265" y="10287"/>
                    <a:pt x="11230" y="8927"/>
                  </a:cubicBezTo>
                  <a:cubicBezTo>
                    <a:pt x="11181" y="6888"/>
                    <a:pt x="9919" y="5078"/>
                    <a:pt x="8025" y="4329"/>
                  </a:cubicBezTo>
                  <a:cubicBezTo>
                    <a:pt x="7810" y="4245"/>
                    <a:pt x="7672" y="4037"/>
                    <a:pt x="7672" y="3808"/>
                  </a:cubicBezTo>
                  <a:lnTo>
                    <a:pt x="7672" y="0"/>
                  </a:lnTo>
                  <a:close/>
                </a:path>
              </a:pathLst>
            </a:custGeom>
            <a:solidFill>
              <a:srgbClr val="E3E9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8" name="Google Shape;6378;p68"/>
            <p:cNvSpPr/>
            <p:nvPr/>
          </p:nvSpPr>
          <p:spPr>
            <a:xfrm>
              <a:off x="5934675" y="2793183"/>
              <a:ext cx="181517" cy="340965"/>
            </a:xfrm>
            <a:custGeom>
              <a:avLst/>
              <a:gdLst/>
              <a:ahLst/>
              <a:cxnLst/>
              <a:rect l="l" t="t" r="r" b="b"/>
              <a:pathLst>
                <a:path w="6909" h="12978" extrusionOk="0">
                  <a:moveTo>
                    <a:pt x="0" y="0"/>
                  </a:moveTo>
                  <a:lnTo>
                    <a:pt x="0" y="507"/>
                  </a:lnTo>
                  <a:lnTo>
                    <a:pt x="1561" y="507"/>
                  </a:lnTo>
                  <a:cubicBezTo>
                    <a:pt x="1565" y="507"/>
                    <a:pt x="1569" y="507"/>
                    <a:pt x="1573" y="507"/>
                  </a:cubicBezTo>
                  <a:cubicBezTo>
                    <a:pt x="1963" y="507"/>
                    <a:pt x="2276" y="830"/>
                    <a:pt x="2276" y="1221"/>
                  </a:cubicBezTo>
                  <a:lnTo>
                    <a:pt x="2276" y="4315"/>
                  </a:lnTo>
                  <a:cubicBezTo>
                    <a:pt x="2276" y="4544"/>
                    <a:pt x="2414" y="4752"/>
                    <a:pt x="2629" y="4835"/>
                  </a:cubicBezTo>
                  <a:cubicBezTo>
                    <a:pt x="5938" y="6139"/>
                    <a:pt x="6909" y="10363"/>
                    <a:pt x="4495" y="12978"/>
                  </a:cubicBezTo>
                  <a:cubicBezTo>
                    <a:pt x="4738" y="12902"/>
                    <a:pt x="4953" y="12763"/>
                    <a:pt x="5133" y="12576"/>
                  </a:cubicBezTo>
                  <a:cubicBezTo>
                    <a:pt x="6090" y="11605"/>
                    <a:pt x="6618" y="10287"/>
                    <a:pt x="6583" y="8927"/>
                  </a:cubicBezTo>
                  <a:cubicBezTo>
                    <a:pt x="6534" y="6888"/>
                    <a:pt x="5272" y="5078"/>
                    <a:pt x="3378" y="4329"/>
                  </a:cubicBezTo>
                  <a:cubicBezTo>
                    <a:pt x="3163" y="4245"/>
                    <a:pt x="3025" y="4037"/>
                    <a:pt x="3025" y="3808"/>
                  </a:cubicBezTo>
                  <a:lnTo>
                    <a:pt x="3025" y="0"/>
                  </a:lnTo>
                  <a:close/>
                </a:path>
              </a:pathLst>
            </a:custGeom>
            <a:solidFill>
              <a:srgbClr val="D1DB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9" name="Google Shape;6379;p68"/>
            <p:cNvSpPr/>
            <p:nvPr/>
          </p:nvSpPr>
          <p:spPr>
            <a:xfrm>
              <a:off x="5841197" y="2978063"/>
              <a:ext cx="267349" cy="158292"/>
            </a:xfrm>
            <a:custGeom>
              <a:avLst/>
              <a:gdLst/>
              <a:ahLst/>
              <a:cxnLst/>
              <a:rect l="l" t="t" r="r" b="b"/>
              <a:pathLst>
                <a:path w="10176" h="6025" extrusionOk="0">
                  <a:moveTo>
                    <a:pt x="2691" y="0"/>
                  </a:moveTo>
                  <a:cubicBezTo>
                    <a:pt x="1242" y="0"/>
                    <a:pt x="187" y="642"/>
                    <a:pt x="187" y="642"/>
                  </a:cubicBezTo>
                  <a:cubicBezTo>
                    <a:pt x="70" y="1086"/>
                    <a:pt x="7" y="1536"/>
                    <a:pt x="7" y="2001"/>
                  </a:cubicBezTo>
                  <a:cubicBezTo>
                    <a:pt x="0" y="3326"/>
                    <a:pt x="520" y="4602"/>
                    <a:pt x="1457" y="5546"/>
                  </a:cubicBezTo>
                  <a:cubicBezTo>
                    <a:pt x="1755" y="5851"/>
                    <a:pt x="2164" y="6017"/>
                    <a:pt x="2594" y="6024"/>
                  </a:cubicBezTo>
                  <a:lnTo>
                    <a:pt x="7561" y="6024"/>
                  </a:lnTo>
                  <a:cubicBezTo>
                    <a:pt x="7991" y="6024"/>
                    <a:pt x="8400" y="5851"/>
                    <a:pt x="8698" y="5546"/>
                  </a:cubicBezTo>
                  <a:cubicBezTo>
                    <a:pt x="9655" y="4568"/>
                    <a:pt x="10176" y="3250"/>
                    <a:pt x="10141" y="1890"/>
                  </a:cubicBezTo>
                  <a:cubicBezTo>
                    <a:pt x="10134" y="1356"/>
                    <a:pt x="10037" y="829"/>
                    <a:pt x="9856" y="330"/>
                  </a:cubicBezTo>
                  <a:cubicBezTo>
                    <a:pt x="9856" y="330"/>
                    <a:pt x="9856" y="330"/>
                    <a:pt x="9856" y="330"/>
                  </a:cubicBezTo>
                  <a:cubicBezTo>
                    <a:pt x="9850" y="330"/>
                    <a:pt x="8712" y="1213"/>
                    <a:pt x="7157" y="1213"/>
                  </a:cubicBezTo>
                  <a:cubicBezTo>
                    <a:pt x="6517" y="1213"/>
                    <a:pt x="5808" y="1063"/>
                    <a:pt x="5077" y="642"/>
                  </a:cubicBezTo>
                  <a:cubicBezTo>
                    <a:pt x="4238" y="161"/>
                    <a:pt x="3415" y="0"/>
                    <a:pt x="2691" y="0"/>
                  </a:cubicBezTo>
                  <a:close/>
                </a:path>
              </a:pathLst>
            </a:custGeom>
            <a:solidFill>
              <a:srgbClr val="96A2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0" name="Google Shape;6380;p68"/>
            <p:cNvSpPr/>
            <p:nvPr/>
          </p:nvSpPr>
          <p:spPr>
            <a:xfrm>
              <a:off x="6052402" y="2986523"/>
              <a:ext cx="56144" cy="147809"/>
            </a:xfrm>
            <a:custGeom>
              <a:avLst/>
              <a:gdLst/>
              <a:ahLst/>
              <a:cxnLst/>
              <a:rect l="l" t="t" r="r" b="b"/>
              <a:pathLst>
                <a:path w="2137" h="5626" extrusionOk="0">
                  <a:moveTo>
                    <a:pt x="1804" y="1"/>
                  </a:moveTo>
                  <a:cubicBezTo>
                    <a:pt x="1561" y="174"/>
                    <a:pt x="1304" y="327"/>
                    <a:pt x="1034" y="445"/>
                  </a:cubicBezTo>
                  <a:cubicBezTo>
                    <a:pt x="1686" y="2227"/>
                    <a:pt x="1283" y="4232"/>
                    <a:pt x="0" y="5626"/>
                  </a:cubicBezTo>
                  <a:cubicBezTo>
                    <a:pt x="28" y="5612"/>
                    <a:pt x="56" y="5605"/>
                    <a:pt x="83" y="5591"/>
                  </a:cubicBezTo>
                  <a:cubicBezTo>
                    <a:pt x="90" y="5591"/>
                    <a:pt x="90" y="5591"/>
                    <a:pt x="90" y="5584"/>
                  </a:cubicBezTo>
                  <a:cubicBezTo>
                    <a:pt x="174" y="5550"/>
                    <a:pt x="257" y="5508"/>
                    <a:pt x="340" y="5452"/>
                  </a:cubicBezTo>
                  <a:cubicBezTo>
                    <a:pt x="361" y="5432"/>
                    <a:pt x="396" y="5418"/>
                    <a:pt x="409" y="5404"/>
                  </a:cubicBezTo>
                  <a:cubicBezTo>
                    <a:pt x="416" y="5397"/>
                    <a:pt x="423" y="5397"/>
                    <a:pt x="430" y="5397"/>
                  </a:cubicBezTo>
                  <a:cubicBezTo>
                    <a:pt x="451" y="5383"/>
                    <a:pt x="465" y="5369"/>
                    <a:pt x="479" y="5355"/>
                  </a:cubicBezTo>
                  <a:cubicBezTo>
                    <a:pt x="486" y="5348"/>
                    <a:pt x="500" y="5348"/>
                    <a:pt x="500" y="5335"/>
                  </a:cubicBezTo>
                  <a:cubicBezTo>
                    <a:pt x="520" y="5321"/>
                    <a:pt x="534" y="5314"/>
                    <a:pt x="548" y="5293"/>
                  </a:cubicBezTo>
                  <a:lnTo>
                    <a:pt x="569" y="5272"/>
                  </a:lnTo>
                  <a:cubicBezTo>
                    <a:pt x="597" y="5251"/>
                    <a:pt x="618" y="5231"/>
                    <a:pt x="638" y="5210"/>
                  </a:cubicBezTo>
                  <a:cubicBezTo>
                    <a:pt x="1609" y="4253"/>
                    <a:pt x="2137" y="2928"/>
                    <a:pt x="2102" y="1568"/>
                  </a:cubicBezTo>
                  <a:cubicBezTo>
                    <a:pt x="2102" y="1534"/>
                    <a:pt x="2095" y="1499"/>
                    <a:pt x="2095" y="1464"/>
                  </a:cubicBezTo>
                  <a:cubicBezTo>
                    <a:pt x="2095" y="1457"/>
                    <a:pt x="2095" y="1443"/>
                    <a:pt x="2095" y="1429"/>
                  </a:cubicBezTo>
                  <a:cubicBezTo>
                    <a:pt x="2088" y="1409"/>
                    <a:pt x="2088" y="1381"/>
                    <a:pt x="2088" y="1360"/>
                  </a:cubicBezTo>
                  <a:cubicBezTo>
                    <a:pt x="2088" y="1353"/>
                    <a:pt x="2081" y="1339"/>
                    <a:pt x="2081" y="1325"/>
                  </a:cubicBezTo>
                  <a:cubicBezTo>
                    <a:pt x="2074" y="1305"/>
                    <a:pt x="2074" y="1284"/>
                    <a:pt x="2074" y="1263"/>
                  </a:cubicBezTo>
                  <a:cubicBezTo>
                    <a:pt x="2074" y="1249"/>
                    <a:pt x="2074" y="1242"/>
                    <a:pt x="2074" y="1228"/>
                  </a:cubicBezTo>
                  <a:cubicBezTo>
                    <a:pt x="2067" y="1208"/>
                    <a:pt x="2067" y="1187"/>
                    <a:pt x="2067" y="1166"/>
                  </a:cubicBezTo>
                  <a:cubicBezTo>
                    <a:pt x="2060" y="1152"/>
                    <a:pt x="2060" y="1138"/>
                    <a:pt x="2060" y="1131"/>
                  </a:cubicBezTo>
                  <a:cubicBezTo>
                    <a:pt x="2053" y="1110"/>
                    <a:pt x="2053" y="1083"/>
                    <a:pt x="2053" y="1062"/>
                  </a:cubicBezTo>
                  <a:cubicBezTo>
                    <a:pt x="2053" y="1055"/>
                    <a:pt x="2046" y="1041"/>
                    <a:pt x="2053" y="1027"/>
                  </a:cubicBezTo>
                  <a:cubicBezTo>
                    <a:pt x="2046" y="1013"/>
                    <a:pt x="2046" y="992"/>
                    <a:pt x="2039" y="965"/>
                  </a:cubicBezTo>
                  <a:cubicBezTo>
                    <a:pt x="2039" y="958"/>
                    <a:pt x="2033" y="944"/>
                    <a:pt x="2039" y="930"/>
                  </a:cubicBezTo>
                  <a:cubicBezTo>
                    <a:pt x="2033" y="909"/>
                    <a:pt x="2033" y="888"/>
                    <a:pt x="2026" y="868"/>
                  </a:cubicBezTo>
                  <a:cubicBezTo>
                    <a:pt x="2026" y="861"/>
                    <a:pt x="2019" y="847"/>
                    <a:pt x="2019" y="840"/>
                  </a:cubicBezTo>
                  <a:cubicBezTo>
                    <a:pt x="2019" y="819"/>
                    <a:pt x="2019" y="791"/>
                    <a:pt x="2012" y="771"/>
                  </a:cubicBezTo>
                  <a:cubicBezTo>
                    <a:pt x="2005" y="757"/>
                    <a:pt x="2005" y="750"/>
                    <a:pt x="2005" y="743"/>
                  </a:cubicBezTo>
                  <a:cubicBezTo>
                    <a:pt x="1998" y="722"/>
                    <a:pt x="1998" y="694"/>
                    <a:pt x="1998" y="673"/>
                  </a:cubicBezTo>
                  <a:cubicBezTo>
                    <a:pt x="1991" y="666"/>
                    <a:pt x="1991" y="653"/>
                    <a:pt x="1991" y="646"/>
                  </a:cubicBezTo>
                  <a:cubicBezTo>
                    <a:pt x="1984" y="625"/>
                    <a:pt x="1984" y="597"/>
                    <a:pt x="1977" y="576"/>
                  </a:cubicBezTo>
                  <a:cubicBezTo>
                    <a:pt x="1970" y="576"/>
                    <a:pt x="1970" y="569"/>
                    <a:pt x="1970" y="562"/>
                  </a:cubicBezTo>
                  <a:cubicBezTo>
                    <a:pt x="1970" y="535"/>
                    <a:pt x="1963" y="507"/>
                    <a:pt x="1949" y="486"/>
                  </a:cubicBezTo>
                  <a:cubicBezTo>
                    <a:pt x="1949" y="479"/>
                    <a:pt x="1949" y="472"/>
                    <a:pt x="1949" y="465"/>
                  </a:cubicBezTo>
                  <a:cubicBezTo>
                    <a:pt x="1942" y="438"/>
                    <a:pt x="1935" y="410"/>
                    <a:pt x="1928" y="382"/>
                  </a:cubicBezTo>
                  <a:cubicBezTo>
                    <a:pt x="1922" y="382"/>
                    <a:pt x="1922" y="375"/>
                    <a:pt x="1922" y="368"/>
                  </a:cubicBezTo>
                  <a:cubicBezTo>
                    <a:pt x="1915" y="340"/>
                    <a:pt x="1908" y="313"/>
                    <a:pt x="1901" y="285"/>
                  </a:cubicBezTo>
                  <a:cubicBezTo>
                    <a:pt x="1901" y="285"/>
                    <a:pt x="1894" y="278"/>
                    <a:pt x="1894" y="278"/>
                  </a:cubicBezTo>
                  <a:cubicBezTo>
                    <a:pt x="1894" y="250"/>
                    <a:pt x="1880" y="223"/>
                    <a:pt x="1873" y="188"/>
                  </a:cubicBezTo>
                  <a:cubicBezTo>
                    <a:pt x="1866" y="181"/>
                    <a:pt x="1866" y="181"/>
                    <a:pt x="1866" y="181"/>
                  </a:cubicBezTo>
                  <a:cubicBezTo>
                    <a:pt x="1852" y="153"/>
                    <a:pt x="1845" y="125"/>
                    <a:pt x="1838" y="91"/>
                  </a:cubicBezTo>
                  <a:cubicBezTo>
                    <a:pt x="1838" y="91"/>
                    <a:pt x="1838" y="84"/>
                    <a:pt x="1838" y="84"/>
                  </a:cubicBezTo>
                  <a:cubicBezTo>
                    <a:pt x="1824" y="56"/>
                    <a:pt x="1817" y="28"/>
                    <a:pt x="1804" y="1"/>
                  </a:cubicBezTo>
                  <a:close/>
                </a:path>
              </a:pathLst>
            </a:custGeom>
            <a:solidFill>
              <a:srgbClr val="9191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1" name="Google Shape;6381;p68"/>
            <p:cNvSpPr/>
            <p:nvPr/>
          </p:nvSpPr>
          <p:spPr>
            <a:xfrm>
              <a:off x="6054582" y="3027718"/>
              <a:ext cx="20256" cy="17182"/>
            </a:xfrm>
            <a:custGeom>
              <a:avLst/>
              <a:gdLst/>
              <a:ahLst/>
              <a:cxnLst/>
              <a:rect l="l" t="t" r="r" b="b"/>
              <a:pathLst>
                <a:path w="771" h="654" extrusionOk="0">
                  <a:moveTo>
                    <a:pt x="437" y="0"/>
                  </a:moveTo>
                  <a:cubicBezTo>
                    <a:pt x="146" y="0"/>
                    <a:pt x="0" y="347"/>
                    <a:pt x="209" y="555"/>
                  </a:cubicBezTo>
                  <a:cubicBezTo>
                    <a:pt x="276" y="623"/>
                    <a:pt x="359" y="653"/>
                    <a:pt x="441" y="653"/>
                  </a:cubicBezTo>
                  <a:cubicBezTo>
                    <a:pt x="609" y="653"/>
                    <a:pt x="770" y="523"/>
                    <a:pt x="770" y="326"/>
                  </a:cubicBezTo>
                  <a:cubicBezTo>
                    <a:pt x="763" y="146"/>
                    <a:pt x="618" y="0"/>
                    <a:pt x="437" y="0"/>
                  </a:cubicBezTo>
                  <a:close/>
                </a:path>
              </a:pathLst>
            </a:custGeom>
            <a:solidFill>
              <a:srgbClr val="2929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2" name="Google Shape;6382;p68"/>
            <p:cNvSpPr/>
            <p:nvPr/>
          </p:nvSpPr>
          <p:spPr>
            <a:xfrm>
              <a:off x="6012678" y="3090588"/>
              <a:ext cx="17681" cy="15186"/>
            </a:xfrm>
            <a:custGeom>
              <a:avLst/>
              <a:gdLst/>
              <a:ahLst/>
              <a:cxnLst/>
              <a:rect l="l" t="t" r="r" b="b"/>
              <a:pathLst>
                <a:path w="673" h="578" extrusionOk="0">
                  <a:moveTo>
                    <a:pt x="389" y="0"/>
                  </a:moveTo>
                  <a:cubicBezTo>
                    <a:pt x="132" y="0"/>
                    <a:pt x="0" y="312"/>
                    <a:pt x="180" y="493"/>
                  </a:cubicBezTo>
                  <a:cubicBezTo>
                    <a:pt x="241" y="551"/>
                    <a:pt x="315" y="578"/>
                    <a:pt x="386" y="578"/>
                  </a:cubicBezTo>
                  <a:cubicBezTo>
                    <a:pt x="534" y="578"/>
                    <a:pt x="673" y="465"/>
                    <a:pt x="673" y="292"/>
                  </a:cubicBezTo>
                  <a:cubicBezTo>
                    <a:pt x="673" y="132"/>
                    <a:pt x="548" y="7"/>
                    <a:pt x="389" y="0"/>
                  </a:cubicBezTo>
                  <a:close/>
                </a:path>
              </a:pathLst>
            </a:custGeom>
            <a:solidFill>
              <a:srgbClr val="2929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3" name="Google Shape;6383;p68"/>
            <p:cNvSpPr/>
            <p:nvPr/>
          </p:nvSpPr>
          <p:spPr>
            <a:xfrm>
              <a:off x="5891299" y="3017130"/>
              <a:ext cx="17708" cy="15212"/>
            </a:xfrm>
            <a:custGeom>
              <a:avLst/>
              <a:gdLst/>
              <a:ahLst/>
              <a:cxnLst/>
              <a:rect l="l" t="t" r="r" b="b"/>
              <a:pathLst>
                <a:path w="674" h="579" extrusionOk="0">
                  <a:moveTo>
                    <a:pt x="389" y="1"/>
                  </a:moveTo>
                  <a:cubicBezTo>
                    <a:pt x="132" y="1"/>
                    <a:pt x="1" y="313"/>
                    <a:pt x="181" y="493"/>
                  </a:cubicBezTo>
                  <a:cubicBezTo>
                    <a:pt x="242" y="552"/>
                    <a:pt x="315" y="578"/>
                    <a:pt x="387" y="578"/>
                  </a:cubicBezTo>
                  <a:cubicBezTo>
                    <a:pt x="535" y="578"/>
                    <a:pt x="673" y="465"/>
                    <a:pt x="673" y="292"/>
                  </a:cubicBezTo>
                  <a:cubicBezTo>
                    <a:pt x="673" y="133"/>
                    <a:pt x="549" y="1"/>
                    <a:pt x="389" y="1"/>
                  </a:cubicBezTo>
                  <a:close/>
                </a:path>
              </a:pathLst>
            </a:custGeom>
            <a:solidFill>
              <a:srgbClr val="2929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4" name="Google Shape;6384;p68"/>
            <p:cNvSpPr/>
            <p:nvPr/>
          </p:nvSpPr>
          <p:spPr>
            <a:xfrm>
              <a:off x="5915916" y="3090588"/>
              <a:ext cx="17681" cy="15186"/>
            </a:xfrm>
            <a:custGeom>
              <a:avLst/>
              <a:gdLst/>
              <a:ahLst/>
              <a:cxnLst/>
              <a:rect l="l" t="t" r="r" b="b"/>
              <a:pathLst>
                <a:path w="673" h="578" extrusionOk="0">
                  <a:moveTo>
                    <a:pt x="381" y="0"/>
                  </a:moveTo>
                  <a:cubicBezTo>
                    <a:pt x="125" y="0"/>
                    <a:pt x="0" y="312"/>
                    <a:pt x="180" y="493"/>
                  </a:cubicBezTo>
                  <a:cubicBezTo>
                    <a:pt x="239" y="551"/>
                    <a:pt x="312" y="578"/>
                    <a:pt x="383" y="578"/>
                  </a:cubicBezTo>
                  <a:cubicBezTo>
                    <a:pt x="531" y="578"/>
                    <a:pt x="673" y="465"/>
                    <a:pt x="673" y="292"/>
                  </a:cubicBezTo>
                  <a:cubicBezTo>
                    <a:pt x="666" y="132"/>
                    <a:pt x="541" y="7"/>
                    <a:pt x="381" y="0"/>
                  </a:cubicBezTo>
                  <a:close/>
                </a:path>
              </a:pathLst>
            </a:custGeom>
            <a:solidFill>
              <a:srgbClr val="2929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5" name="Google Shape;6385;p68"/>
            <p:cNvSpPr/>
            <p:nvPr/>
          </p:nvSpPr>
          <p:spPr>
            <a:xfrm>
              <a:off x="5959266" y="3032999"/>
              <a:ext cx="21360" cy="18286"/>
            </a:xfrm>
            <a:custGeom>
              <a:avLst/>
              <a:gdLst/>
              <a:ahLst/>
              <a:cxnLst/>
              <a:rect l="l" t="t" r="r" b="b"/>
              <a:pathLst>
                <a:path w="813" h="696" extrusionOk="0">
                  <a:moveTo>
                    <a:pt x="466" y="0"/>
                  </a:moveTo>
                  <a:cubicBezTo>
                    <a:pt x="153" y="0"/>
                    <a:pt x="1" y="375"/>
                    <a:pt x="216" y="590"/>
                  </a:cubicBezTo>
                  <a:cubicBezTo>
                    <a:pt x="288" y="663"/>
                    <a:pt x="377" y="695"/>
                    <a:pt x="464" y="695"/>
                  </a:cubicBezTo>
                  <a:cubicBezTo>
                    <a:pt x="643" y="695"/>
                    <a:pt x="812" y="557"/>
                    <a:pt x="812" y="347"/>
                  </a:cubicBezTo>
                  <a:cubicBezTo>
                    <a:pt x="812" y="153"/>
                    <a:pt x="653" y="0"/>
                    <a:pt x="466" y="0"/>
                  </a:cubicBezTo>
                  <a:close/>
                </a:path>
              </a:pathLst>
            </a:custGeom>
            <a:solidFill>
              <a:srgbClr val="2929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86" name="Google Shape;6386;p68"/>
          <p:cNvGrpSpPr/>
          <p:nvPr/>
        </p:nvGrpSpPr>
        <p:grpSpPr>
          <a:xfrm>
            <a:off x="6334673" y="2759633"/>
            <a:ext cx="378508" cy="378166"/>
            <a:chOff x="6334673" y="2759633"/>
            <a:chExt cx="378508" cy="378166"/>
          </a:xfrm>
        </p:grpSpPr>
        <p:sp>
          <p:nvSpPr>
            <p:cNvPr id="6387" name="Google Shape;6387;p68"/>
            <p:cNvSpPr/>
            <p:nvPr/>
          </p:nvSpPr>
          <p:spPr>
            <a:xfrm>
              <a:off x="6334673" y="2759633"/>
              <a:ext cx="287027" cy="189004"/>
            </a:xfrm>
            <a:custGeom>
              <a:avLst/>
              <a:gdLst/>
              <a:ahLst/>
              <a:cxnLst/>
              <a:rect l="l" t="t" r="r" b="b"/>
              <a:pathLst>
                <a:path w="10925" h="7194" extrusionOk="0">
                  <a:moveTo>
                    <a:pt x="6983" y="1"/>
                  </a:moveTo>
                  <a:cubicBezTo>
                    <a:pt x="6979" y="1"/>
                    <a:pt x="6975" y="1"/>
                    <a:pt x="6971" y="1"/>
                  </a:cubicBezTo>
                  <a:lnTo>
                    <a:pt x="930" y="1"/>
                  </a:lnTo>
                  <a:cubicBezTo>
                    <a:pt x="417" y="1"/>
                    <a:pt x="7" y="417"/>
                    <a:pt x="7" y="931"/>
                  </a:cubicBezTo>
                  <a:lnTo>
                    <a:pt x="7" y="6965"/>
                  </a:lnTo>
                  <a:cubicBezTo>
                    <a:pt x="0" y="7090"/>
                    <a:pt x="104" y="7194"/>
                    <a:pt x="236" y="7194"/>
                  </a:cubicBezTo>
                  <a:lnTo>
                    <a:pt x="2560" y="7194"/>
                  </a:lnTo>
                  <a:cubicBezTo>
                    <a:pt x="2816" y="7194"/>
                    <a:pt x="3025" y="6986"/>
                    <a:pt x="3025" y="6729"/>
                  </a:cubicBezTo>
                  <a:lnTo>
                    <a:pt x="3025" y="6264"/>
                  </a:lnTo>
                  <a:cubicBezTo>
                    <a:pt x="3031" y="6063"/>
                    <a:pt x="2948" y="5876"/>
                    <a:pt x="2796" y="5744"/>
                  </a:cubicBezTo>
                  <a:cubicBezTo>
                    <a:pt x="1873" y="4981"/>
                    <a:pt x="2407" y="3483"/>
                    <a:pt x="3600" y="3476"/>
                  </a:cubicBezTo>
                  <a:cubicBezTo>
                    <a:pt x="3603" y="3476"/>
                    <a:pt x="3606" y="3476"/>
                    <a:pt x="3609" y="3476"/>
                  </a:cubicBezTo>
                  <a:cubicBezTo>
                    <a:pt x="4796" y="3476"/>
                    <a:pt x="5339" y="4962"/>
                    <a:pt x="4426" y="5730"/>
                  </a:cubicBezTo>
                  <a:cubicBezTo>
                    <a:pt x="4273" y="5862"/>
                    <a:pt x="4183" y="6056"/>
                    <a:pt x="4190" y="6258"/>
                  </a:cubicBezTo>
                  <a:lnTo>
                    <a:pt x="4190" y="6729"/>
                  </a:lnTo>
                  <a:cubicBezTo>
                    <a:pt x="4190" y="6986"/>
                    <a:pt x="4391" y="7194"/>
                    <a:pt x="4648" y="7194"/>
                  </a:cubicBezTo>
                  <a:lnTo>
                    <a:pt x="7207" y="7194"/>
                  </a:lnTo>
                  <a:lnTo>
                    <a:pt x="7207" y="4641"/>
                  </a:lnTo>
                  <a:cubicBezTo>
                    <a:pt x="7207" y="4385"/>
                    <a:pt x="7415" y="4177"/>
                    <a:pt x="7672" y="4177"/>
                  </a:cubicBezTo>
                  <a:lnTo>
                    <a:pt x="8143" y="4177"/>
                  </a:lnTo>
                  <a:cubicBezTo>
                    <a:pt x="8345" y="4177"/>
                    <a:pt x="8539" y="4267"/>
                    <a:pt x="8671" y="4419"/>
                  </a:cubicBezTo>
                  <a:cubicBezTo>
                    <a:pt x="8935" y="4737"/>
                    <a:pt x="9286" y="4878"/>
                    <a:pt x="9633" y="4878"/>
                  </a:cubicBezTo>
                  <a:cubicBezTo>
                    <a:pt x="10288" y="4878"/>
                    <a:pt x="10925" y="4374"/>
                    <a:pt x="10925" y="3594"/>
                  </a:cubicBezTo>
                  <a:cubicBezTo>
                    <a:pt x="10920" y="2815"/>
                    <a:pt x="10288" y="2317"/>
                    <a:pt x="9636" y="2317"/>
                  </a:cubicBezTo>
                  <a:cubicBezTo>
                    <a:pt x="9283" y="2317"/>
                    <a:pt x="8925" y="2463"/>
                    <a:pt x="8657" y="2789"/>
                  </a:cubicBezTo>
                  <a:cubicBezTo>
                    <a:pt x="8530" y="2930"/>
                    <a:pt x="8345" y="3019"/>
                    <a:pt x="8157" y="3019"/>
                  </a:cubicBezTo>
                  <a:cubicBezTo>
                    <a:pt x="8150" y="3019"/>
                    <a:pt x="8143" y="3019"/>
                    <a:pt x="8137" y="3018"/>
                  </a:cubicBezTo>
                  <a:lnTo>
                    <a:pt x="7672" y="3018"/>
                  </a:lnTo>
                  <a:cubicBezTo>
                    <a:pt x="7415" y="3018"/>
                    <a:pt x="7207" y="2810"/>
                    <a:pt x="7207" y="2554"/>
                  </a:cubicBezTo>
                  <a:lnTo>
                    <a:pt x="7207" y="230"/>
                  </a:lnTo>
                  <a:cubicBezTo>
                    <a:pt x="7207" y="102"/>
                    <a:pt x="7103" y="1"/>
                    <a:pt x="6983" y="1"/>
                  </a:cubicBezTo>
                  <a:close/>
                </a:path>
              </a:pathLst>
            </a:custGeom>
            <a:solidFill>
              <a:srgbClr val="8C9C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8" name="Google Shape;6388;p68"/>
            <p:cNvSpPr/>
            <p:nvPr/>
          </p:nvSpPr>
          <p:spPr>
            <a:xfrm>
              <a:off x="6524019" y="2759660"/>
              <a:ext cx="189162" cy="286659"/>
            </a:xfrm>
            <a:custGeom>
              <a:avLst/>
              <a:gdLst/>
              <a:ahLst/>
              <a:cxnLst/>
              <a:rect l="l" t="t" r="r" b="b"/>
              <a:pathLst>
                <a:path w="7200" h="10911" extrusionOk="0">
                  <a:moveTo>
                    <a:pt x="229" y="0"/>
                  </a:moveTo>
                  <a:cubicBezTo>
                    <a:pt x="104" y="0"/>
                    <a:pt x="0" y="104"/>
                    <a:pt x="0" y="229"/>
                  </a:cubicBezTo>
                  <a:lnTo>
                    <a:pt x="0" y="2553"/>
                  </a:lnTo>
                  <a:cubicBezTo>
                    <a:pt x="0" y="2809"/>
                    <a:pt x="208" y="3017"/>
                    <a:pt x="465" y="3017"/>
                  </a:cubicBezTo>
                  <a:lnTo>
                    <a:pt x="930" y="3017"/>
                  </a:lnTo>
                  <a:cubicBezTo>
                    <a:pt x="937" y="3018"/>
                    <a:pt x="944" y="3018"/>
                    <a:pt x="951" y="3018"/>
                  </a:cubicBezTo>
                  <a:cubicBezTo>
                    <a:pt x="1144" y="3018"/>
                    <a:pt x="1323" y="2929"/>
                    <a:pt x="1450" y="2788"/>
                  </a:cubicBezTo>
                  <a:cubicBezTo>
                    <a:pt x="1718" y="2462"/>
                    <a:pt x="2076" y="2316"/>
                    <a:pt x="2429" y="2316"/>
                  </a:cubicBezTo>
                  <a:cubicBezTo>
                    <a:pt x="3081" y="2316"/>
                    <a:pt x="3713" y="2814"/>
                    <a:pt x="3718" y="3593"/>
                  </a:cubicBezTo>
                  <a:cubicBezTo>
                    <a:pt x="3722" y="4373"/>
                    <a:pt x="3087" y="4877"/>
                    <a:pt x="2431" y="4877"/>
                  </a:cubicBezTo>
                  <a:cubicBezTo>
                    <a:pt x="2083" y="4877"/>
                    <a:pt x="1730" y="4736"/>
                    <a:pt x="1464" y="4418"/>
                  </a:cubicBezTo>
                  <a:cubicBezTo>
                    <a:pt x="1332" y="4266"/>
                    <a:pt x="1138" y="4176"/>
                    <a:pt x="936" y="4176"/>
                  </a:cubicBezTo>
                  <a:lnTo>
                    <a:pt x="465" y="4176"/>
                  </a:lnTo>
                  <a:cubicBezTo>
                    <a:pt x="208" y="4176"/>
                    <a:pt x="0" y="4384"/>
                    <a:pt x="0" y="4640"/>
                  </a:cubicBezTo>
                  <a:lnTo>
                    <a:pt x="0" y="7193"/>
                  </a:lnTo>
                  <a:lnTo>
                    <a:pt x="2553" y="7193"/>
                  </a:lnTo>
                  <a:cubicBezTo>
                    <a:pt x="2809" y="7193"/>
                    <a:pt x="3017" y="7401"/>
                    <a:pt x="3017" y="7658"/>
                  </a:cubicBezTo>
                  <a:lnTo>
                    <a:pt x="3017" y="8129"/>
                  </a:lnTo>
                  <a:cubicBezTo>
                    <a:pt x="3017" y="8330"/>
                    <a:pt x="2927" y="8525"/>
                    <a:pt x="2775" y="8656"/>
                  </a:cubicBezTo>
                  <a:cubicBezTo>
                    <a:pt x="1861" y="9425"/>
                    <a:pt x="2404" y="10911"/>
                    <a:pt x="3592" y="10911"/>
                  </a:cubicBezTo>
                  <a:cubicBezTo>
                    <a:pt x="3594" y="10911"/>
                    <a:pt x="3597" y="10911"/>
                    <a:pt x="3600" y="10911"/>
                  </a:cubicBezTo>
                  <a:cubicBezTo>
                    <a:pt x="4800" y="10904"/>
                    <a:pt x="5334" y="9406"/>
                    <a:pt x="4405" y="8649"/>
                  </a:cubicBezTo>
                  <a:cubicBezTo>
                    <a:pt x="4259" y="8518"/>
                    <a:pt x="4169" y="8323"/>
                    <a:pt x="4176" y="8122"/>
                  </a:cubicBezTo>
                  <a:lnTo>
                    <a:pt x="4176" y="7658"/>
                  </a:lnTo>
                  <a:cubicBezTo>
                    <a:pt x="4176" y="7401"/>
                    <a:pt x="4384" y="7193"/>
                    <a:pt x="4640" y="7193"/>
                  </a:cubicBezTo>
                  <a:lnTo>
                    <a:pt x="6964" y="7193"/>
                  </a:lnTo>
                  <a:cubicBezTo>
                    <a:pt x="7096" y="7193"/>
                    <a:pt x="7200" y="7089"/>
                    <a:pt x="7193" y="6964"/>
                  </a:cubicBezTo>
                  <a:lnTo>
                    <a:pt x="7193" y="930"/>
                  </a:lnTo>
                  <a:cubicBezTo>
                    <a:pt x="7193" y="416"/>
                    <a:pt x="6784" y="0"/>
                    <a:pt x="6270" y="0"/>
                  </a:cubicBezTo>
                  <a:close/>
                </a:path>
              </a:pathLst>
            </a:custGeom>
            <a:solidFill>
              <a:srgbClr val="BCC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9" name="Google Shape;6389;p68"/>
            <p:cNvSpPr/>
            <p:nvPr/>
          </p:nvSpPr>
          <p:spPr>
            <a:xfrm>
              <a:off x="6426207" y="2948611"/>
              <a:ext cx="286791" cy="189188"/>
            </a:xfrm>
            <a:custGeom>
              <a:avLst/>
              <a:gdLst/>
              <a:ahLst/>
              <a:cxnLst/>
              <a:rect l="l" t="t" r="r" b="b"/>
              <a:pathLst>
                <a:path w="10916" h="7201" extrusionOk="0">
                  <a:moveTo>
                    <a:pt x="3716" y="1"/>
                  </a:moveTo>
                  <a:lnTo>
                    <a:pt x="3716" y="2560"/>
                  </a:lnTo>
                  <a:cubicBezTo>
                    <a:pt x="3716" y="2817"/>
                    <a:pt x="3508" y="3025"/>
                    <a:pt x="3258" y="3025"/>
                  </a:cubicBezTo>
                  <a:lnTo>
                    <a:pt x="2787" y="3025"/>
                  </a:lnTo>
                  <a:cubicBezTo>
                    <a:pt x="2586" y="3025"/>
                    <a:pt x="2391" y="2935"/>
                    <a:pt x="2260" y="2782"/>
                  </a:cubicBezTo>
                  <a:cubicBezTo>
                    <a:pt x="1993" y="2465"/>
                    <a:pt x="1640" y="2324"/>
                    <a:pt x="1292" y="2324"/>
                  </a:cubicBezTo>
                  <a:cubicBezTo>
                    <a:pt x="636" y="2324"/>
                    <a:pt x="1" y="2828"/>
                    <a:pt x="5" y="3608"/>
                  </a:cubicBezTo>
                  <a:cubicBezTo>
                    <a:pt x="10" y="4383"/>
                    <a:pt x="644" y="4880"/>
                    <a:pt x="1295" y="4880"/>
                  </a:cubicBezTo>
                  <a:cubicBezTo>
                    <a:pt x="1646" y="4880"/>
                    <a:pt x="2002" y="4735"/>
                    <a:pt x="2266" y="4412"/>
                  </a:cubicBezTo>
                  <a:cubicBezTo>
                    <a:pt x="2393" y="4266"/>
                    <a:pt x="2578" y="4183"/>
                    <a:pt x="2770" y="4183"/>
                  </a:cubicBezTo>
                  <a:cubicBezTo>
                    <a:pt x="2778" y="4183"/>
                    <a:pt x="2786" y="4183"/>
                    <a:pt x="2794" y="4183"/>
                  </a:cubicBezTo>
                  <a:lnTo>
                    <a:pt x="3258" y="4183"/>
                  </a:lnTo>
                  <a:cubicBezTo>
                    <a:pt x="3515" y="4183"/>
                    <a:pt x="3723" y="4392"/>
                    <a:pt x="3723" y="4648"/>
                  </a:cubicBezTo>
                  <a:lnTo>
                    <a:pt x="3723" y="6965"/>
                  </a:lnTo>
                  <a:cubicBezTo>
                    <a:pt x="3723" y="7097"/>
                    <a:pt x="3820" y="7201"/>
                    <a:pt x="3952" y="7201"/>
                  </a:cubicBezTo>
                  <a:lnTo>
                    <a:pt x="9986" y="7201"/>
                  </a:lnTo>
                  <a:cubicBezTo>
                    <a:pt x="10500" y="7201"/>
                    <a:pt x="10916" y="6784"/>
                    <a:pt x="10916" y="6271"/>
                  </a:cubicBezTo>
                  <a:lnTo>
                    <a:pt x="10916" y="237"/>
                  </a:lnTo>
                  <a:cubicBezTo>
                    <a:pt x="10916" y="105"/>
                    <a:pt x="10812" y="1"/>
                    <a:pt x="10687" y="1"/>
                  </a:cubicBezTo>
                  <a:lnTo>
                    <a:pt x="8363" y="1"/>
                  </a:lnTo>
                  <a:cubicBezTo>
                    <a:pt x="8107" y="1"/>
                    <a:pt x="7899" y="209"/>
                    <a:pt x="7899" y="466"/>
                  </a:cubicBezTo>
                  <a:lnTo>
                    <a:pt x="7899" y="930"/>
                  </a:lnTo>
                  <a:cubicBezTo>
                    <a:pt x="7892" y="1131"/>
                    <a:pt x="7975" y="1326"/>
                    <a:pt x="8128" y="1457"/>
                  </a:cubicBezTo>
                  <a:cubicBezTo>
                    <a:pt x="9050" y="2214"/>
                    <a:pt x="8516" y="3712"/>
                    <a:pt x="7323" y="3719"/>
                  </a:cubicBezTo>
                  <a:cubicBezTo>
                    <a:pt x="7320" y="3719"/>
                    <a:pt x="7317" y="3719"/>
                    <a:pt x="7315" y="3719"/>
                  </a:cubicBezTo>
                  <a:cubicBezTo>
                    <a:pt x="6127" y="3719"/>
                    <a:pt x="5584" y="2233"/>
                    <a:pt x="6498" y="1464"/>
                  </a:cubicBezTo>
                  <a:cubicBezTo>
                    <a:pt x="6650" y="1333"/>
                    <a:pt x="6740" y="1138"/>
                    <a:pt x="6740" y="937"/>
                  </a:cubicBezTo>
                  <a:lnTo>
                    <a:pt x="6740" y="466"/>
                  </a:lnTo>
                  <a:cubicBezTo>
                    <a:pt x="6740" y="209"/>
                    <a:pt x="6532" y="1"/>
                    <a:pt x="6276" y="1"/>
                  </a:cubicBezTo>
                  <a:close/>
                </a:path>
              </a:pathLst>
            </a:custGeom>
            <a:solidFill>
              <a:srgbClr val="8F9B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0" name="Google Shape;6390;p68"/>
            <p:cNvSpPr/>
            <p:nvPr/>
          </p:nvSpPr>
          <p:spPr>
            <a:xfrm>
              <a:off x="6334857" y="2850957"/>
              <a:ext cx="189188" cy="286843"/>
            </a:xfrm>
            <a:custGeom>
              <a:avLst/>
              <a:gdLst/>
              <a:ahLst/>
              <a:cxnLst/>
              <a:rect l="l" t="t" r="r" b="b"/>
              <a:pathLst>
                <a:path w="7201" h="10918" extrusionOk="0">
                  <a:moveTo>
                    <a:pt x="3586" y="0"/>
                  </a:moveTo>
                  <a:cubicBezTo>
                    <a:pt x="2393" y="7"/>
                    <a:pt x="1859" y="1505"/>
                    <a:pt x="2782" y="2268"/>
                  </a:cubicBezTo>
                  <a:cubicBezTo>
                    <a:pt x="2934" y="2400"/>
                    <a:pt x="3018" y="2594"/>
                    <a:pt x="3018" y="2795"/>
                  </a:cubicBezTo>
                  <a:lnTo>
                    <a:pt x="3018" y="3253"/>
                  </a:lnTo>
                  <a:cubicBezTo>
                    <a:pt x="3018" y="3510"/>
                    <a:pt x="2809" y="3718"/>
                    <a:pt x="2553" y="3718"/>
                  </a:cubicBezTo>
                  <a:lnTo>
                    <a:pt x="229" y="3718"/>
                  </a:lnTo>
                  <a:cubicBezTo>
                    <a:pt x="104" y="3725"/>
                    <a:pt x="0" y="3822"/>
                    <a:pt x="0" y="3954"/>
                  </a:cubicBezTo>
                  <a:lnTo>
                    <a:pt x="0" y="9988"/>
                  </a:lnTo>
                  <a:cubicBezTo>
                    <a:pt x="0" y="10501"/>
                    <a:pt x="416" y="10911"/>
                    <a:pt x="930" y="10918"/>
                  </a:cubicBezTo>
                  <a:lnTo>
                    <a:pt x="6964" y="10918"/>
                  </a:lnTo>
                  <a:cubicBezTo>
                    <a:pt x="7096" y="10918"/>
                    <a:pt x="7200" y="10814"/>
                    <a:pt x="7200" y="10682"/>
                  </a:cubicBezTo>
                  <a:lnTo>
                    <a:pt x="7200" y="8365"/>
                  </a:lnTo>
                  <a:cubicBezTo>
                    <a:pt x="7200" y="8109"/>
                    <a:pt x="6992" y="7900"/>
                    <a:pt x="6735" y="7900"/>
                  </a:cubicBezTo>
                  <a:lnTo>
                    <a:pt x="6264" y="7900"/>
                  </a:lnTo>
                  <a:cubicBezTo>
                    <a:pt x="6256" y="7900"/>
                    <a:pt x="6248" y="7900"/>
                    <a:pt x="6240" y="7900"/>
                  </a:cubicBezTo>
                  <a:cubicBezTo>
                    <a:pt x="6048" y="7900"/>
                    <a:pt x="5870" y="7983"/>
                    <a:pt x="5743" y="8129"/>
                  </a:cubicBezTo>
                  <a:cubicBezTo>
                    <a:pt x="5476" y="8452"/>
                    <a:pt x="5119" y="8597"/>
                    <a:pt x="4767" y="8597"/>
                  </a:cubicBezTo>
                  <a:cubicBezTo>
                    <a:pt x="4114" y="8597"/>
                    <a:pt x="3480" y="8100"/>
                    <a:pt x="3475" y="7325"/>
                  </a:cubicBezTo>
                  <a:cubicBezTo>
                    <a:pt x="3471" y="6545"/>
                    <a:pt x="4106" y="6041"/>
                    <a:pt x="4762" y="6041"/>
                  </a:cubicBezTo>
                  <a:cubicBezTo>
                    <a:pt x="5110" y="6041"/>
                    <a:pt x="5463" y="6182"/>
                    <a:pt x="5730" y="6499"/>
                  </a:cubicBezTo>
                  <a:cubicBezTo>
                    <a:pt x="5861" y="6652"/>
                    <a:pt x="6056" y="6742"/>
                    <a:pt x="6257" y="6742"/>
                  </a:cubicBezTo>
                  <a:lnTo>
                    <a:pt x="6728" y="6742"/>
                  </a:lnTo>
                  <a:cubicBezTo>
                    <a:pt x="6985" y="6742"/>
                    <a:pt x="7193" y="6534"/>
                    <a:pt x="7193" y="6277"/>
                  </a:cubicBezTo>
                  <a:lnTo>
                    <a:pt x="7193" y="3718"/>
                  </a:lnTo>
                  <a:lnTo>
                    <a:pt x="4641" y="3718"/>
                  </a:lnTo>
                  <a:cubicBezTo>
                    <a:pt x="4384" y="3718"/>
                    <a:pt x="4176" y="3510"/>
                    <a:pt x="4176" y="3253"/>
                  </a:cubicBezTo>
                  <a:lnTo>
                    <a:pt x="4176" y="2782"/>
                  </a:lnTo>
                  <a:cubicBezTo>
                    <a:pt x="4176" y="2580"/>
                    <a:pt x="4266" y="2386"/>
                    <a:pt x="4419" y="2254"/>
                  </a:cubicBezTo>
                  <a:cubicBezTo>
                    <a:pt x="5334" y="1491"/>
                    <a:pt x="4786" y="0"/>
                    <a:pt x="358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91" name="Google Shape;6391;p68"/>
          <p:cNvGrpSpPr/>
          <p:nvPr/>
        </p:nvGrpSpPr>
        <p:grpSpPr>
          <a:xfrm>
            <a:off x="8012645" y="2806477"/>
            <a:ext cx="319763" cy="284505"/>
            <a:chOff x="8012645" y="2806477"/>
            <a:chExt cx="319763" cy="284505"/>
          </a:xfrm>
        </p:grpSpPr>
        <p:sp>
          <p:nvSpPr>
            <p:cNvPr id="6392" name="Google Shape;6392;p68"/>
            <p:cNvSpPr/>
            <p:nvPr/>
          </p:nvSpPr>
          <p:spPr>
            <a:xfrm>
              <a:off x="8117446" y="3039252"/>
              <a:ext cx="87855" cy="51731"/>
            </a:xfrm>
            <a:custGeom>
              <a:avLst/>
              <a:gdLst/>
              <a:ahLst/>
              <a:cxnLst/>
              <a:rect l="l" t="t" r="r" b="b"/>
              <a:pathLst>
                <a:path w="3344" h="1969" extrusionOk="0">
                  <a:moveTo>
                    <a:pt x="2235" y="1"/>
                  </a:moveTo>
                  <a:cubicBezTo>
                    <a:pt x="2172" y="1"/>
                    <a:pt x="2108" y="31"/>
                    <a:pt x="2067" y="102"/>
                  </a:cubicBezTo>
                  <a:lnTo>
                    <a:pt x="1346" y="1566"/>
                  </a:lnTo>
                  <a:lnTo>
                    <a:pt x="271" y="1566"/>
                  </a:lnTo>
                  <a:cubicBezTo>
                    <a:pt x="0" y="1566"/>
                    <a:pt x="0" y="1968"/>
                    <a:pt x="271" y="1968"/>
                  </a:cubicBezTo>
                  <a:lnTo>
                    <a:pt x="3073" y="1968"/>
                  </a:lnTo>
                  <a:cubicBezTo>
                    <a:pt x="3343" y="1968"/>
                    <a:pt x="3343" y="1566"/>
                    <a:pt x="3073" y="1566"/>
                  </a:cubicBezTo>
                  <a:lnTo>
                    <a:pt x="1790" y="1566"/>
                  </a:lnTo>
                  <a:lnTo>
                    <a:pt x="2428" y="276"/>
                  </a:lnTo>
                  <a:cubicBezTo>
                    <a:pt x="2488" y="123"/>
                    <a:pt x="2362" y="1"/>
                    <a:pt x="2235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3" name="Google Shape;6393;p68"/>
            <p:cNvSpPr/>
            <p:nvPr/>
          </p:nvSpPr>
          <p:spPr>
            <a:xfrm>
              <a:off x="8138570" y="3039252"/>
              <a:ext cx="66732" cy="51731"/>
            </a:xfrm>
            <a:custGeom>
              <a:avLst/>
              <a:gdLst/>
              <a:ahLst/>
              <a:cxnLst/>
              <a:rect l="l" t="t" r="r" b="b"/>
              <a:pathLst>
                <a:path w="2540" h="1969" extrusionOk="0">
                  <a:moveTo>
                    <a:pt x="2231" y="1"/>
                  </a:moveTo>
                  <a:cubicBezTo>
                    <a:pt x="2169" y="1"/>
                    <a:pt x="2107" y="31"/>
                    <a:pt x="2068" y="102"/>
                  </a:cubicBezTo>
                  <a:lnTo>
                    <a:pt x="1346" y="1566"/>
                  </a:lnTo>
                  <a:lnTo>
                    <a:pt x="264" y="1566"/>
                  </a:lnTo>
                  <a:cubicBezTo>
                    <a:pt x="1" y="1566"/>
                    <a:pt x="1" y="1968"/>
                    <a:pt x="264" y="1968"/>
                  </a:cubicBezTo>
                  <a:lnTo>
                    <a:pt x="2269" y="1968"/>
                  </a:lnTo>
                  <a:cubicBezTo>
                    <a:pt x="2539" y="1968"/>
                    <a:pt x="2539" y="1566"/>
                    <a:pt x="2269" y="1566"/>
                  </a:cubicBezTo>
                  <a:lnTo>
                    <a:pt x="1790" y="1566"/>
                  </a:lnTo>
                  <a:lnTo>
                    <a:pt x="2421" y="276"/>
                  </a:lnTo>
                  <a:cubicBezTo>
                    <a:pt x="2482" y="123"/>
                    <a:pt x="2356" y="1"/>
                    <a:pt x="2231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4" name="Google Shape;6394;p68"/>
            <p:cNvSpPr/>
            <p:nvPr/>
          </p:nvSpPr>
          <p:spPr>
            <a:xfrm>
              <a:off x="8012645" y="2884664"/>
              <a:ext cx="32841" cy="41747"/>
            </a:xfrm>
            <a:custGeom>
              <a:avLst/>
              <a:gdLst/>
              <a:ahLst/>
              <a:cxnLst/>
              <a:rect l="l" t="t" r="r" b="b"/>
              <a:pathLst>
                <a:path w="1250" h="1589" extrusionOk="0">
                  <a:moveTo>
                    <a:pt x="1249" y="0"/>
                  </a:moveTo>
                  <a:lnTo>
                    <a:pt x="181" y="451"/>
                  </a:lnTo>
                  <a:cubicBezTo>
                    <a:pt x="29" y="514"/>
                    <a:pt x="1" y="715"/>
                    <a:pt x="133" y="819"/>
                  </a:cubicBezTo>
                  <a:lnTo>
                    <a:pt x="1104" y="1589"/>
                  </a:lnTo>
                  <a:lnTo>
                    <a:pt x="1249" y="0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5" name="Google Shape;6395;p68"/>
            <p:cNvSpPr/>
            <p:nvPr/>
          </p:nvSpPr>
          <p:spPr>
            <a:xfrm>
              <a:off x="8025598" y="2806477"/>
              <a:ext cx="306810" cy="247513"/>
            </a:xfrm>
            <a:custGeom>
              <a:avLst/>
              <a:gdLst/>
              <a:ahLst/>
              <a:cxnLst/>
              <a:rect l="l" t="t" r="r" b="b"/>
              <a:pathLst>
                <a:path w="11678" h="9421" extrusionOk="0">
                  <a:moveTo>
                    <a:pt x="4621" y="1"/>
                  </a:moveTo>
                  <a:cubicBezTo>
                    <a:pt x="4383" y="1"/>
                    <a:pt x="938" y="65"/>
                    <a:pt x="382" y="3809"/>
                  </a:cubicBezTo>
                  <a:cubicBezTo>
                    <a:pt x="0" y="7214"/>
                    <a:pt x="2761" y="9420"/>
                    <a:pt x="5972" y="9420"/>
                  </a:cubicBezTo>
                  <a:cubicBezTo>
                    <a:pt x="8573" y="9420"/>
                    <a:pt x="10828" y="7873"/>
                    <a:pt x="11625" y="5730"/>
                  </a:cubicBezTo>
                  <a:cubicBezTo>
                    <a:pt x="11677" y="5574"/>
                    <a:pt x="11560" y="5427"/>
                    <a:pt x="11416" y="5427"/>
                  </a:cubicBezTo>
                  <a:cubicBezTo>
                    <a:pt x="11387" y="5427"/>
                    <a:pt x="11357" y="5433"/>
                    <a:pt x="11327" y="5446"/>
                  </a:cubicBezTo>
                  <a:cubicBezTo>
                    <a:pt x="10896" y="5625"/>
                    <a:pt x="10433" y="5718"/>
                    <a:pt x="9967" y="5718"/>
                  </a:cubicBezTo>
                  <a:cubicBezTo>
                    <a:pt x="9856" y="5718"/>
                    <a:pt x="9745" y="5713"/>
                    <a:pt x="9635" y="5702"/>
                  </a:cubicBezTo>
                  <a:cubicBezTo>
                    <a:pt x="7984" y="5543"/>
                    <a:pt x="6805" y="3503"/>
                    <a:pt x="6090" y="2276"/>
                  </a:cubicBezTo>
                  <a:cubicBezTo>
                    <a:pt x="5619" y="1457"/>
                    <a:pt x="4980" y="951"/>
                    <a:pt x="4037" y="764"/>
                  </a:cubicBezTo>
                  <a:lnTo>
                    <a:pt x="4634" y="1"/>
                  </a:lnTo>
                  <a:cubicBezTo>
                    <a:pt x="4634" y="1"/>
                    <a:pt x="4629" y="1"/>
                    <a:pt x="4621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6" name="Google Shape;6396;p68"/>
            <p:cNvSpPr/>
            <p:nvPr/>
          </p:nvSpPr>
          <p:spPr>
            <a:xfrm>
              <a:off x="8025598" y="2806477"/>
              <a:ext cx="209576" cy="247671"/>
            </a:xfrm>
            <a:custGeom>
              <a:avLst/>
              <a:gdLst/>
              <a:ahLst/>
              <a:cxnLst/>
              <a:rect l="l" t="t" r="r" b="b"/>
              <a:pathLst>
                <a:path w="7977" h="9427" extrusionOk="0">
                  <a:moveTo>
                    <a:pt x="4623" y="1"/>
                  </a:moveTo>
                  <a:cubicBezTo>
                    <a:pt x="4407" y="1"/>
                    <a:pt x="939" y="59"/>
                    <a:pt x="382" y="3809"/>
                  </a:cubicBezTo>
                  <a:cubicBezTo>
                    <a:pt x="0" y="7221"/>
                    <a:pt x="2761" y="9427"/>
                    <a:pt x="5972" y="9427"/>
                  </a:cubicBezTo>
                  <a:cubicBezTo>
                    <a:pt x="6652" y="9427"/>
                    <a:pt x="7325" y="9316"/>
                    <a:pt x="7977" y="9108"/>
                  </a:cubicBezTo>
                  <a:lnTo>
                    <a:pt x="7977" y="9108"/>
                  </a:lnTo>
                  <a:cubicBezTo>
                    <a:pt x="7824" y="9115"/>
                    <a:pt x="7672" y="9122"/>
                    <a:pt x="7519" y="9122"/>
                  </a:cubicBezTo>
                  <a:cubicBezTo>
                    <a:pt x="4315" y="9122"/>
                    <a:pt x="1547" y="6916"/>
                    <a:pt x="1935" y="3510"/>
                  </a:cubicBezTo>
                  <a:cubicBezTo>
                    <a:pt x="2254" y="1339"/>
                    <a:pt x="3552" y="403"/>
                    <a:pt x="4634" y="1"/>
                  </a:cubicBezTo>
                  <a:cubicBezTo>
                    <a:pt x="4634" y="1"/>
                    <a:pt x="4630" y="1"/>
                    <a:pt x="4623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7" name="Google Shape;6397;p68"/>
            <p:cNvSpPr/>
            <p:nvPr/>
          </p:nvSpPr>
          <p:spPr>
            <a:xfrm>
              <a:off x="8110274" y="2874865"/>
              <a:ext cx="179205" cy="111290"/>
            </a:xfrm>
            <a:custGeom>
              <a:avLst/>
              <a:gdLst/>
              <a:ahLst/>
              <a:cxnLst/>
              <a:rect l="l" t="t" r="r" b="b"/>
              <a:pathLst>
                <a:path w="6821" h="4236" extrusionOk="0">
                  <a:moveTo>
                    <a:pt x="2513" y="0"/>
                  </a:moveTo>
                  <a:cubicBezTo>
                    <a:pt x="2336" y="0"/>
                    <a:pt x="2157" y="43"/>
                    <a:pt x="1993" y="131"/>
                  </a:cubicBezTo>
                  <a:lnTo>
                    <a:pt x="1986" y="131"/>
                  </a:lnTo>
                  <a:cubicBezTo>
                    <a:pt x="0" y="1212"/>
                    <a:pt x="1031" y="4236"/>
                    <a:pt x="3479" y="4236"/>
                  </a:cubicBezTo>
                  <a:cubicBezTo>
                    <a:pt x="4374" y="4236"/>
                    <a:pt x="5458" y="3831"/>
                    <a:pt x="6654" y="2780"/>
                  </a:cubicBezTo>
                  <a:cubicBezTo>
                    <a:pt x="6821" y="2634"/>
                    <a:pt x="6717" y="2364"/>
                    <a:pt x="6502" y="2364"/>
                  </a:cubicBezTo>
                  <a:cubicBezTo>
                    <a:pt x="5780" y="2364"/>
                    <a:pt x="4629" y="2052"/>
                    <a:pt x="3401" y="443"/>
                  </a:cubicBezTo>
                  <a:cubicBezTo>
                    <a:pt x="3187" y="156"/>
                    <a:pt x="2853" y="0"/>
                    <a:pt x="2513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8" name="Google Shape;6398;p68"/>
            <p:cNvSpPr/>
            <p:nvPr/>
          </p:nvSpPr>
          <p:spPr>
            <a:xfrm>
              <a:off x="8131397" y="2917084"/>
              <a:ext cx="158082" cy="69175"/>
            </a:xfrm>
            <a:custGeom>
              <a:avLst/>
              <a:gdLst/>
              <a:ahLst/>
              <a:cxnLst/>
              <a:rect l="l" t="t" r="r" b="b"/>
              <a:pathLst>
                <a:path w="6017" h="2633" extrusionOk="0">
                  <a:moveTo>
                    <a:pt x="149" y="1"/>
                  </a:moveTo>
                  <a:cubicBezTo>
                    <a:pt x="0" y="1236"/>
                    <a:pt x="1008" y="2632"/>
                    <a:pt x="2671" y="2632"/>
                  </a:cubicBezTo>
                  <a:cubicBezTo>
                    <a:pt x="3567" y="2632"/>
                    <a:pt x="4653" y="2227"/>
                    <a:pt x="5850" y="1173"/>
                  </a:cubicBezTo>
                  <a:cubicBezTo>
                    <a:pt x="6017" y="1027"/>
                    <a:pt x="5913" y="757"/>
                    <a:pt x="5691" y="757"/>
                  </a:cubicBezTo>
                  <a:cubicBezTo>
                    <a:pt x="5538" y="757"/>
                    <a:pt x="5386" y="743"/>
                    <a:pt x="5240" y="715"/>
                  </a:cubicBezTo>
                  <a:cubicBezTo>
                    <a:pt x="4532" y="1378"/>
                    <a:pt x="3303" y="1901"/>
                    <a:pt x="2228" y="1901"/>
                  </a:cubicBezTo>
                  <a:cubicBezTo>
                    <a:pt x="1166" y="1901"/>
                    <a:pt x="256" y="1390"/>
                    <a:pt x="149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9" name="Google Shape;6399;p68"/>
            <p:cNvSpPr/>
            <p:nvPr/>
          </p:nvSpPr>
          <p:spPr>
            <a:xfrm>
              <a:off x="8066399" y="2869715"/>
              <a:ext cx="31737" cy="36834"/>
            </a:xfrm>
            <a:custGeom>
              <a:avLst/>
              <a:gdLst/>
              <a:ahLst/>
              <a:cxnLst/>
              <a:rect l="l" t="t" r="r" b="b"/>
              <a:pathLst>
                <a:path w="1208" h="1402" extrusionOk="0">
                  <a:moveTo>
                    <a:pt x="604" y="1"/>
                  </a:moveTo>
                  <a:cubicBezTo>
                    <a:pt x="271" y="1"/>
                    <a:pt x="1" y="271"/>
                    <a:pt x="1" y="604"/>
                  </a:cubicBezTo>
                  <a:lnTo>
                    <a:pt x="1" y="798"/>
                  </a:lnTo>
                  <a:cubicBezTo>
                    <a:pt x="1" y="1131"/>
                    <a:pt x="271" y="1402"/>
                    <a:pt x="604" y="1402"/>
                  </a:cubicBezTo>
                  <a:cubicBezTo>
                    <a:pt x="937" y="1402"/>
                    <a:pt x="1208" y="1138"/>
                    <a:pt x="1208" y="805"/>
                  </a:cubicBezTo>
                  <a:lnTo>
                    <a:pt x="1208" y="604"/>
                  </a:lnTo>
                  <a:cubicBezTo>
                    <a:pt x="1208" y="271"/>
                    <a:pt x="937" y="1"/>
                    <a:pt x="604" y="1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0" name="Google Shape;6400;p68"/>
            <p:cNvSpPr/>
            <p:nvPr/>
          </p:nvSpPr>
          <p:spPr>
            <a:xfrm>
              <a:off x="8082268" y="2869715"/>
              <a:ext cx="15869" cy="26220"/>
            </a:xfrm>
            <a:custGeom>
              <a:avLst/>
              <a:gdLst/>
              <a:ahLst/>
              <a:cxnLst/>
              <a:rect l="l" t="t" r="r" b="b"/>
              <a:pathLst>
                <a:path w="604" h="998" extrusionOk="0">
                  <a:moveTo>
                    <a:pt x="13" y="0"/>
                  </a:moveTo>
                  <a:cubicBezTo>
                    <a:pt x="9" y="0"/>
                    <a:pt x="4" y="0"/>
                    <a:pt x="0" y="1"/>
                  </a:cubicBezTo>
                  <a:lnTo>
                    <a:pt x="0" y="701"/>
                  </a:lnTo>
                  <a:cubicBezTo>
                    <a:pt x="0" y="899"/>
                    <a:pt x="151" y="998"/>
                    <a:pt x="302" y="998"/>
                  </a:cubicBezTo>
                  <a:cubicBezTo>
                    <a:pt x="453" y="998"/>
                    <a:pt x="604" y="899"/>
                    <a:pt x="604" y="701"/>
                  </a:cubicBezTo>
                  <a:lnTo>
                    <a:pt x="604" y="604"/>
                  </a:lnTo>
                  <a:cubicBezTo>
                    <a:pt x="604" y="275"/>
                    <a:pt x="340" y="0"/>
                    <a:pt x="13" y="0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1" name="Google Shape;6401;p68"/>
            <p:cNvSpPr/>
            <p:nvPr/>
          </p:nvSpPr>
          <p:spPr>
            <a:xfrm>
              <a:off x="8076987" y="2874996"/>
              <a:ext cx="10588" cy="10430"/>
            </a:xfrm>
            <a:custGeom>
              <a:avLst/>
              <a:gdLst/>
              <a:ahLst/>
              <a:cxnLst/>
              <a:rect l="l" t="t" r="r" b="b"/>
              <a:pathLst>
                <a:path w="403" h="397" extrusionOk="0">
                  <a:moveTo>
                    <a:pt x="201" y="1"/>
                  </a:moveTo>
                  <a:cubicBezTo>
                    <a:pt x="90" y="1"/>
                    <a:pt x="0" y="91"/>
                    <a:pt x="0" y="202"/>
                  </a:cubicBezTo>
                  <a:cubicBezTo>
                    <a:pt x="0" y="306"/>
                    <a:pt x="90" y="396"/>
                    <a:pt x="201" y="396"/>
                  </a:cubicBezTo>
                  <a:cubicBezTo>
                    <a:pt x="312" y="396"/>
                    <a:pt x="403" y="306"/>
                    <a:pt x="403" y="202"/>
                  </a:cubicBezTo>
                  <a:cubicBezTo>
                    <a:pt x="403" y="91"/>
                    <a:pt x="312" y="1"/>
                    <a:pt x="2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02" name="Google Shape;6402;p68"/>
          <p:cNvGrpSpPr/>
          <p:nvPr/>
        </p:nvGrpSpPr>
        <p:grpSpPr>
          <a:xfrm>
            <a:off x="2454435" y="4162138"/>
            <a:ext cx="385339" cy="388071"/>
            <a:chOff x="2454435" y="4162138"/>
            <a:chExt cx="385339" cy="388071"/>
          </a:xfrm>
        </p:grpSpPr>
        <p:sp>
          <p:nvSpPr>
            <p:cNvPr id="6403" name="Google Shape;6403;p68"/>
            <p:cNvSpPr/>
            <p:nvPr/>
          </p:nvSpPr>
          <p:spPr>
            <a:xfrm>
              <a:off x="2568511" y="4162138"/>
              <a:ext cx="184144" cy="79973"/>
            </a:xfrm>
            <a:custGeom>
              <a:avLst/>
              <a:gdLst/>
              <a:ahLst/>
              <a:cxnLst/>
              <a:rect l="l" t="t" r="r" b="b"/>
              <a:pathLst>
                <a:path w="7009" h="3044" extrusionOk="0">
                  <a:moveTo>
                    <a:pt x="6770" y="1"/>
                  </a:moveTo>
                  <a:cubicBezTo>
                    <a:pt x="6757" y="1"/>
                    <a:pt x="6743" y="3"/>
                    <a:pt x="6728" y="6"/>
                  </a:cubicBezTo>
                  <a:cubicBezTo>
                    <a:pt x="5459" y="186"/>
                    <a:pt x="2359" y="783"/>
                    <a:pt x="0" y="2586"/>
                  </a:cubicBezTo>
                  <a:lnTo>
                    <a:pt x="5064" y="3044"/>
                  </a:lnTo>
                  <a:cubicBezTo>
                    <a:pt x="5355" y="1858"/>
                    <a:pt x="6305" y="838"/>
                    <a:pt x="6874" y="311"/>
                  </a:cubicBezTo>
                  <a:cubicBezTo>
                    <a:pt x="7008" y="209"/>
                    <a:pt x="6925" y="1"/>
                    <a:pt x="6770" y="1"/>
                  </a:cubicBezTo>
                  <a:close/>
                </a:path>
              </a:pathLst>
            </a:custGeom>
            <a:solidFill>
              <a:srgbClr val="7D92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4" name="Google Shape;6404;p68"/>
            <p:cNvSpPr/>
            <p:nvPr/>
          </p:nvSpPr>
          <p:spPr>
            <a:xfrm>
              <a:off x="2568511" y="4470236"/>
              <a:ext cx="184144" cy="79973"/>
            </a:xfrm>
            <a:custGeom>
              <a:avLst/>
              <a:gdLst/>
              <a:ahLst/>
              <a:cxnLst/>
              <a:rect l="l" t="t" r="r" b="b"/>
              <a:pathLst>
                <a:path w="7009" h="3044" extrusionOk="0">
                  <a:moveTo>
                    <a:pt x="5064" y="1"/>
                  </a:moveTo>
                  <a:lnTo>
                    <a:pt x="0" y="466"/>
                  </a:lnTo>
                  <a:cubicBezTo>
                    <a:pt x="2359" y="2269"/>
                    <a:pt x="5459" y="2866"/>
                    <a:pt x="6728" y="3039"/>
                  </a:cubicBezTo>
                  <a:cubicBezTo>
                    <a:pt x="6743" y="3042"/>
                    <a:pt x="6757" y="3044"/>
                    <a:pt x="6770" y="3044"/>
                  </a:cubicBezTo>
                  <a:cubicBezTo>
                    <a:pt x="6925" y="3044"/>
                    <a:pt x="7008" y="2836"/>
                    <a:pt x="6874" y="2734"/>
                  </a:cubicBezTo>
                  <a:cubicBezTo>
                    <a:pt x="6305" y="2207"/>
                    <a:pt x="5355" y="1187"/>
                    <a:pt x="5064" y="1"/>
                  </a:cubicBezTo>
                  <a:close/>
                </a:path>
              </a:pathLst>
            </a:custGeom>
            <a:solidFill>
              <a:srgbClr val="7D92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5" name="Google Shape;6405;p68"/>
            <p:cNvSpPr/>
            <p:nvPr/>
          </p:nvSpPr>
          <p:spPr>
            <a:xfrm>
              <a:off x="2454435" y="4217310"/>
              <a:ext cx="385339" cy="277753"/>
            </a:xfrm>
            <a:custGeom>
              <a:avLst/>
              <a:gdLst/>
              <a:ahLst/>
              <a:cxnLst/>
              <a:rect l="l" t="t" r="r" b="b"/>
              <a:pathLst>
                <a:path w="14667" h="10572" extrusionOk="0">
                  <a:moveTo>
                    <a:pt x="6812" y="1"/>
                  </a:moveTo>
                  <a:cubicBezTo>
                    <a:pt x="2650" y="1"/>
                    <a:pt x="1811" y="2893"/>
                    <a:pt x="160" y="4960"/>
                  </a:cubicBezTo>
                  <a:cubicBezTo>
                    <a:pt x="0" y="5147"/>
                    <a:pt x="0" y="5425"/>
                    <a:pt x="160" y="5619"/>
                  </a:cubicBezTo>
                  <a:cubicBezTo>
                    <a:pt x="1811" y="7679"/>
                    <a:pt x="2650" y="10571"/>
                    <a:pt x="6812" y="10571"/>
                  </a:cubicBezTo>
                  <a:cubicBezTo>
                    <a:pt x="6817" y="10571"/>
                    <a:pt x="6822" y="10571"/>
                    <a:pt x="6827" y="10571"/>
                  </a:cubicBezTo>
                  <a:cubicBezTo>
                    <a:pt x="9172" y="10571"/>
                    <a:pt x="11231" y="9033"/>
                    <a:pt x="11910" y="6798"/>
                  </a:cubicBezTo>
                  <a:cubicBezTo>
                    <a:pt x="11973" y="6591"/>
                    <a:pt x="12167" y="6461"/>
                    <a:pt x="12369" y="6461"/>
                  </a:cubicBezTo>
                  <a:cubicBezTo>
                    <a:pt x="12431" y="6461"/>
                    <a:pt x="12494" y="6474"/>
                    <a:pt x="12555" y="6500"/>
                  </a:cubicBezTo>
                  <a:lnTo>
                    <a:pt x="14303" y="7249"/>
                  </a:lnTo>
                  <a:cubicBezTo>
                    <a:pt x="14332" y="7262"/>
                    <a:pt x="14363" y="7267"/>
                    <a:pt x="14392" y="7267"/>
                  </a:cubicBezTo>
                  <a:cubicBezTo>
                    <a:pt x="14540" y="7267"/>
                    <a:pt x="14667" y="7121"/>
                    <a:pt x="14615" y="6964"/>
                  </a:cubicBezTo>
                  <a:lnTo>
                    <a:pt x="14178" y="5667"/>
                  </a:lnTo>
                  <a:cubicBezTo>
                    <a:pt x="14095" y="5425"/>
                    <a:pt x="14095" y="5154"/>
                    <a:pt x="14178" y="4911"/>
                  </a:cubicBezTo>
                  <a:lnTo>
                    <a:pt x="14615" y="3614"/>
                  </a:lnTo>
                  <a:cubicBezTo>
                    <a:pt x="14666" y="3459"/>
                    <a:pt x="14542" y="3309"/>
                    <a:pt x="14396" y="3309"/>
                  </a:cubicBezTo>
                  <a:cubicBezTo>
                    <a:pt x="14365" y="3309"/>
                    <a:pt x="14334" y="3316"/>
                    <a:pt x="14303" y="3330"/>
                  </a:cubicBezTo>
                  <a:lnTo>
                    <a:pt x="12555" y="4079"/>
                  </a:lnTo>
                  <a:cubicBezTo>
                    <a:pt x="12494" y="4105"/>
                    <a:pt x="12432" y="4117"/>
                    <a:pt x="12370" y="4117"/>
                  </a:cubicBezTo>
                  <a:cubicBezTo>
                    <a:pt x="12169" y="4117"/>
                    <a:pt x="11979" y="3988"/>
                    <a:pt x="11910" y="3781"/>
                  </a:cubicBezTo>
                  <a:cubicBezTo>
                    <a:pt x="11237" y="1533"/>
                    <a:pt x="9163" y="1"/>
                    <a:pt x="6812" y="1"/>
                  </a:cubicBezTo>
                  <a:close/>
                </a:path>
              </a:pathLst>
            </a:custGeom>
            <a:solidFill>
              <a:srgbClr val="BCC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6" name="Google Shape;6406;p68"/>
            <p:cNvSpPr/>
            <p:nvPr/>
          </p:nvSpPr>
          <p:spPr>
            <a:xfrm>
              <a:off x="2454435" y="4251386"/>
              <a:ext cx="250403" cy="243677"/>
            </a:xfrm>
            <a:custGeom>
              <a:avLst/>
              <a:gdLst/>
              <a:ahLst/>
              <a:cxnLst/>
              <a:rect l="l" t="t" r="r" b="b"/>
              <a:pathLst>
                <a:path w="9531" h="9275" extrusionOk="0">
                  <a:moveTo>
                    <a:pt x="2976" y="1"/>
                  </a:moveTo>
                  <a:lnTo>
                    <a:pt x="2976" y="1"/>
                  </a:lnTo>
                  <a:cubicBezTo>
                    <a:pt x="1783" y="1027"/>
                    <a:pt x="1103" y="2477"/>
                    <a:pt x="160" y="3663"/>
                  </a:cubicBezTo>
                  <a:cubicBezTo>
                    <a:pt x="0" y="3850"/>
                    <a:pt x="0" y="4128"/>
                    <a:pt x="160" y="4322"/>
                  </a:cubicBezTo>
                  <a:cubicBezTo>
                    <a:pt x="1811" y="6382"/>
                    <a:pt x="2650" y="9274"/>
                    <a:pt x="6812" y="9274"/>
                  </a:cubicBezTo>
                  <a:cubicBezTo>
                    <a:pt x="7769" y="9274"/>
                    <a:pt x="8705" y="9018"/>
                    <a:pt x="9530" y="8532"/>
                  </a:cubicBezTo>
                  <a:cubicBezTo>
                    <a:pt x="5723" y="7880"/>
                    <a:pt x="2941" y="4579"/>
                    <a:pt x="2941" y="715"/>
                  </a:cubicBezTo>
                  <a:cubicBezTo>
                    <a:pt x="2941" y="479"/>
                    <a:pt x="2955" y="236"/>
                    <a:pt x="2976" y="1"/>
                  </a:cubicBezTo>
                  <a:close/>
                </a:path>
              </a:pathLst>
            </a:custGeom>
            <a:solidFill>
              <a:srgbClr val="A4B2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7" name="Google Shape;6407;p68"/>
            <p:cNvSpPr/>
            <p:nvPr/>
          </p:nvSpPr>
          <p:spPr>
            <a:xfrm>
              <a:off x="2495420" y="4331018"/>
              <a:ext cx="31553" cy="31553"/>
            </a:xfrm>
            <a:custGeom>
              <a:avLst/>
              <a:gdLst/>
              <a:ahLst/>
              <a:cxnLst/>
              <a:rect l="l" t="t" r="r" b="b"/>
              <a:pathLst>
                <a:path w="1201" h="1201" extrusionOk="0">
                  <a:moveTo>
                    <a:pt x="597" y="1"/>
                  </a:moveTo>
                  <a:cubicBezTo>
                    <a:pt x="271" y="1"/>
                    <a:pt x="1" y="271"/>
                    <a:pt x="1" y="597"/>
                  </a:cubicBezTo>
                  <a:cubicBezTo>
                    <a:pt x="1" y="930"/>
                    <a:pt x="271" y="1201"/>
                    <a:pt x="597" y="1201"/>
                  </a:cubicBezTo>
                  <a:cubicBezTo>
                    <a:pt x="930" y="1201"/>
                    <a:pt x="1201" y="930"/>
                    <a:pt x="1201" y="597"/>
                  </a:cubicBezTo>
                  <a:cubicBezTo>
                    <a:pt x="1201" y="271"/>
                    <a:pt x="930" y="1"/>
                    <a:pt x="597" y="1"/>
                  </a:cubicBezTo>
                  <a:close/>
                </a:path>
              </a:pathLst>
            </a:custGeom>
            <a:solidFill>
              <a:srgbClr val="4B63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8" name="Google Shape;6408;p68"/>
            <p:cNvSpPr/>
            <p:nvPr/>
          </p:nvSpPr>
          <p:spPr>
            <a:xfrm>
              <a:off x="2508005" y="4337218"/>
              <a:ext cx="12768" cy="12795"/>
            </a:xfrm>
            <a:custGeom>
              <a:avLst/>
              <a:gdLst/>
              <a:ahLst/>
              <a:cxnLst/>
              <a:rect l="l" t="t" r="r" b="b"/>
              <a:pathLst>
                <a:path w="486" h="487" extrusionOk="0">
                  <a:moveTo>
                    <a:pt x="243" y="1"/>
                  </a:moveTo>
                  <a:cubicBezTo>
                    <a:pt x="111" y="1"/>
                    <a:pt x="0" y="112"/>
                    <a:pt x="0" y="243"/>
                  </a:cubicBezTo>
                  <a:cubicBezTo>
                    <a:pt x="0" y="375"/>
                    <a:pt x="111" y="486"/>
                    <a:pt x="243" y="486"/>
                  </a:cubicBezTo>
                  <a:cubicBezTo>
                    <a:pt x="375" y="486"/>
                    <a:pt x="486" y="375"/>
                    <a:pt x="486" y="243"/>
                  </a:cubicBezTo>
                  <a:cubicBezTo>
                    <a:pt x="486" y="112"/>
                    <a:pt x="375" y="1"/>
                    <a:pt x="2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9" name="Google Shape;6409;p68"/>
            <p:cNvSpPr/>
            <p:nvPr/>
          </p:nvSpPr>
          <p:spPr>
            <a:xfrm>
              <a:off x="2545181" y="4220227"/>
              <a:ext cx="53780" cy="271920"/>
            </a:xfrm>
            <a:custGeom>
              <a:avLst/>
              <a:gdLst/>
              <a:ahLst/>
              <a:cxnLst/>
              <a:rect l="l" t="t" r="r" b="b"/>
              <a:pathLst>
                <a:path w="2047" h="10350" extrusionOk="0">
                  <a:moveTo>
                    <a:pt x="2047" y="1"/>
                  </a:moveTo>
                  <a:lnTo>
                    <a:pt x="2047" y="1"/>
                  </a:lnTo>
                  <a:cubicBezTo>
                    <a:pt x="1630" y="77"/>
                    <a:pt x="1221" y="195"/>
                    <a:pt x="833" y="361"/>
                  </a:cubicBezTo>
                  <a:cubicBezTo>
                    <a:pt x="313" y="1721"/>
                    <a:pt x="0" y="3378"/>
                    <a:pt x="0" y="5175"/>
                  </a:cubicBezTo>
                  <a:cubicBezTo>
                    <a:pt x="0" y="6971"/>
                    <a:pt x="313" y="8636"/>
                    <a:pt x="833" y="9996"/>
                  </a:cubicBezTo>
                  <a:cubicBezTo>
                    <a:pt x="1228" y="10162"/>
                    <a:pt x="1630" y="10280"/>
                    <a:pt x="2047" y="10349"/>
                  </a:cubicBezTo>
                  <a:cubicBezTo>
                    <a:pt x="1707" y="8893"/>
                    <a:pt x="1506" y="7110"/>
                    <a:pt x="1506" y="5175"/>
                  </a:cubicBezTo>
                  <a:cubicBezTo>
                    <a:pt x="1506" y="3247"/>
                    <a:pt x="1707" y="1464"/>
                    <a:pt x="2047" y="1"/>
                  </a:cubicBezTo>
                  <a:close/>
                </a:path>
              </a:pathLst>
            </a:custGeom>
            <a:solidFill>
              <a:srgbClr val="162F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0" name="Google Shape;6410;p68"/>
            <p:cNvSpPr/>
            <p:nvPr/>
          </p:nvSpPr>
          <p:spPr>
            <a:xfrm>
              <a:off x="2545181" y="4344680"/>
              <a:ext cx="53780" cy="147468"/>
            </a:xfrm>
            <a:custGeom>
              <a:avLst/>
              <a:gdLst/>
              <a:ahLst/>
              <a:cxnLst/>
              <a:rect l="l" t="t" r="r" b="b"/>
              <a:pathLst>
                <a:path w="2047" h="5613" extrusionOk="0">
                  <a:moveTo>
                    <a:pt x="7" y="1"/>
                  </a:moveTo>
                  <a:cubicBezTo>
                    <a:pt x="7" y="147"/>
                    <a:pt x="0" y="292"/>
                    <a:pt x="0" y="438"/>
                  </a:cubicBezTo>
                  <a:cubicBezTo>
                    <a:pt x="0" y="2234"/>
                    <a:pt x="313" y="3892"/>
                    <a:pt x="833" y="5259"/>
                  </a:cubicBezTo>
                  <a:cubicBezTo>
                    <a:pt x="1221" y="5418"/>
                    <a:pt x="1630" y="5543"/>
                    <a:pt x="2047" y="5612"/>
                  </a:cubicBezTo>
                  <a:cubicBezTo>
                    <a:pt x="1818" y="4600"/>
                    <a:pt x="1658" y="3573"/>
                    <a:pt x="1582" y="2533"/>
                  </a:cubicBezTo>
                  <a:cubicBezTo>
                    <a:pt x="902" y="1797"/>
                    <a:pt x="368" y="937"/>
                    <a:pt x="7" y="1"/>
                  </a:cubicBezTo>
                  <a:close/>
                </a:path>
              </a:pathLst>
            </a:custGeom>
            <a:solidFill>
              <a:srgbClr val="3F54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1" name="Google Shape;6411;p68"/>
            <p:cNvSpPr/>
            <p:nvPr/>
          </p:nvSpPr>
          <p:spPr>
            <a:xfrm>
              <a:off x="2623184" y="4217678"/>
              <a:ext cx="49944" cy="277201"/>
            </a:xfrm>
            <a:custGeom>
              <a:avLst/>
              <a:gdLst/>
              <a:ahLst/>
              <a:cxnLst/>
              <a:rect l="l" t="t" r="r" b="b"/>
              <a:pathLst>
                <a:path w="1901" h="10551" extrusionOk="0">
                  <a:moveTo>
                    <a:pt x="617" y="0"/>
                  </a:moveTo>
                  <a:cubicBezTo>
                    <a:pt x="236" y="1436"/>
                    <a:pt x="0" y="3267"/>
                    <a:pt x="0" y="5272"/>
                  </a:cubicBezTo>
                  <a:cubicBezTo>
                    <a:pt x="0" y="7283"/>
                    <a:pt x="229" y="9115"/>
                    <a:pt x="617" y="10550"/>
                  </a:cubicBezTo>
                  <a:cubicBezTo>
                    <a:pt x="1047" y="10530"/>
                    <a:pt x="1484" y="10460"/>
                    <a:pt x="1901" y="10335"/>
                  </a:cubicBezTo>
                  <a:cubicBezTo>
                    <a:pt x="1588" y="8948"/>
                    <a:pt x="1401" y="7193"/>
                    <a:pt x="1401" y="5272"/>
                  </a:cubicBezTo>
                  <a:cubicBezTo>
                    <a:pt x="1401" y="3351"/>
                    <a:pt x="1588" y="1589"/>
                    <a:pt x="1901" y="209"/>
                  </a:cubicBezTo>
                  <a:cubicBezTo>
                    <a:pt x="1484" y="84"/>
                    <a:pt x="1047" y="14"/>
                    <a:pt x="617" y="0"/>
                  </a:cubicBezTo>
                  <a:close/>
                </a:path>
              </a:pathLst>
            </a:custGeom>
            <a:solidFill>
              <a:srgbClr val="162F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2" name="Google Shape;6412;p68"/>
            <p:cNvSpPr/>
            <p:nvPr/>
          </p:nvSpPr>
          <p:spPr>
            <a:xfrm>
              <a:off x="2629542" y="4446748"/>
              <a:ext cx="43586" cy="48131"/>
            </a:xfrm>
            <a:custGeom>
              <a:avLst/>
              <a:gdLst/>
              <a:ahLst/>
              <a:cxnLst/>
              <a:rect l="l" t="t" r="r" b="b"/>
              <a:pathLst>
                <a:path w="1659" h="1832" extrusionOk="0">
                  <a:moveTo>
                    <a:pt x="1" y="0"/>
                  </a:moveTo>
                  <a:cubicBezTo>
                    <a:pt x="91" y="618"/>
                    <a:pt x="216" y="1228"/>
                    <a:pt x="375" y="1831"/>
                  </a:cubicBezTo>
                  <a:cubicBezTo>
                    <a:pt x="805" y="1811"/>
                    <a:pt x="1242" y="1741"/>
                    <a:pt x="1659" y="1616"/>
                  </a:cubicBezTo>
                  <a:cubicBezTo>
                    <a:pt x="1596" y="1339"/>
                    <a:pt x="1541" y="1034"/>
                    <a:pt x="1485" y="729"/>
                  </a:cubicBezTo>
                  <a:cubicBezTo>
                    <a:pt x="965" y="534"/>
                    <a:pt x="466" y="292"/>
                    <a:pt x="1" y="0"/>
                  </a:cubicBezTo>
                  <a:close/>
                </a:path>
              </a:pathLst>
            </a:custGeom>
            <a:solidFill>
              <a:srgbClr val="3F54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3" name="Google Shape;6413;p68"/>
            <p:cNvSpPr/>
            <p:nvPr/>
          </p:nvSpPr>
          <p:spPr>
            <a:xfrm>
              <a:off x="2694960" y="4243925"/>
              <a:ext cx="48867" cy="224709"/>
            </a:xfrm>
            <a:custGeom>
              <a:avLst/>
              <a:gdLst/>
              <a:ahLst/>
              <a:cxnLst/>
              <a:rect l="l" t="t" r="r" b="b"/>
              <a:pathLst>
                <a:path w="1860" h="8553" extrusionOk="0">
                  <a:moveTo>
                    <a:pt x="778" y="0"/>
                  </a:moveTo>
                  <a:cubicBezTo>
                    <a:pt x="1" y="2796"/>
                    <a:pt x="1" y="5750"/>
                    <a:pt x="778" y="8553"/>
                  </a:cubicBezTo>
                  <a:cubicBezTo>
                    <a:pt x="1187" y="8254"/>
                    <a:pt x="1548" y="7901"/>
                    <a:pt x="1860" y="7505"/>
                  </a:cubicBezTo>
                  <a:cubicBezTo>
                    <a:pt x="1353" y="5383"/>
                    <a:pt x="1353" y="3170"/>
                    <a:pt x="1860" y="1041"/>
                  </a:cubicBezTo>
                  <a:cubicBezTo>
                    <a:pt x="1548" y="645"/>
                    <a:pt x="1187" y="299"/>
                    <a:pt x="778" y="0"/>
                  </a:cubicBezTo>
                  <a:close/>
                </a:path>
              </a:pathLst>
            </a:custGeom>
            <a:solidFill>
              <a:srgbClr val="162F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14" name="Google Shape;6414;p68"/>
          <p:cNvGrpSpPr/>
          <p:nvPr/>
        </p:nvGrpSpPr>
        <p:grpSpPr>
          <a:xfrm>
            <a:off x="3601939" y="4161192"/>
            <a:ext cx="275178" cy="388912"/>
            <a:chOff x="3601939" y="4161192"/>
            <a:chExt cx="275178" cy="388912"/>
          </a:xfrm>
        </p:grpSpPr>
        <p:sp>
          <p:nvSpPr>
            <p:cNvPr id="6415" name="Google Shape;6415;p68"/>
            <p:cNvSpPr/>
            <p:nvPr/>
          </p:nvSpPr>
          <p:spPr>
            <a:xfrm>
              <a:off x="3601939" y="4161192"/>
              <a:ext cx="195546" cy="388912"/>
            </a:xfrm>
            <a:custGeom>
              <a:avLst/>
              <a:gdLst/>
              <a:ahLst/>
              <a:cxnLst/>
              <a:rect l="l" t="t" r="r" b="b"/>
              <a:pathLst>
                <a:path w="7443" h="14803" extrusionOk="0">
                  <a:moveTo>
                    <a:pt x="3725" y="0"/>
                  </a:moveTo>
                  <a:cubicBezTo>
                    <a:pt x="2608" y="0"/>
                    <a:pt x="1714" y="916"/>
                    <a:pt x="1734" y="2033"/>
                  </a:cubicBezTo>
                  <a:lnTo>
                    <a:pt x="1734" y="8580"/>
                  </a:lnTo>
                  <a:cubicBezTo>
                    <a:pt x="521" y="9440"/>
                    <a:pt x="0" y="10994"/>
                    <a:pt x="458" y="12416"/>
                  </a:cubicBezTo>
                  <a:cubicBezTo>
                    <a:pt x="909" y="13838"/>
                    <a:pt x="2227" y="14802"/>
                    <a:pt x="3725" y="14802"/>
                  </a:cubicBezTo>
                  <a:cubicBezTo>
                    <a:pt x="5216" y="14802"/>
                    <a:pt x="6534" y="13838"/>
                    <a:pt x="6992" y="12416"/>
                  </a:cubicBezTo>
                  <a:cubicBezTo>
                    <a:pt x="7443" y="10994"/>
                    <a:pt x="6930" y="9440"/>
                    <a:pt x="5709" y="8580"/>
                  </a:cubicBezTo>
                  <a:lnTo>
                    <a:pt x="5709" y="2033"/>
                  </a:lnTo>
                  <a:cubicBezTo>
                    <a:pt x="5737" y="916"/>
                    <a:pt x="4835" y="0"/>
                    <a:pt x="3725" y="0"/>
                  </a:cubicBezTo>
                  <a:close/>
                </a:path>
              </a:pathLst>
            </a:custGeom>
            <a:solidFill>
              <a:srgbClr val="C9CF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6" name="Google Shape;6416;p68"/>
            <p:cNvSpPr/>
            <p:nvPr/>
          </p:nvSpPr>
          <p:spPr>
            <a:xfrm>
              <a:off x="3630182" y="4193980"/>
              <a:ext cx="128131" cy="324597"/>
            </a:xfrm>
            <a:custGeom>
              <a:avLst/>
              <a:gdLst/>
              <a:ahLst/>
              <a:cxnLst/>
              <a:rect l="l" t="t" r="r" b="b"/>
              <a:pathLst>
                <a:path w="4877" h="12355" extrusionOk="0">
                  <a:moveTo>
                    <a:pt x="2650" y="1"/>
                  </a:moveTo>
                  <a:cubicBezTo>
                    <a:pt x="2213" y="1"/>
                    <a:pt x="1866" y="348"/>
                    <a:pt x="1866" y="785"/>
                  </a:cubicBezTo>
                  <a:lnTo>
                    <a:pt x="1866" y="7950"/>
                  </a:lnTo>
                  <a:lnTo>
                    <a:pt x="1360" y="8310"/>
                  </a:lnTo>
                  <a:cubicBezTo>
                    <a:pt x="0" y="9274"/>
                    <a:pt x="146" y="11341"/>
                    <a:pt x="1624" y="12104"/>
                  </a:cubicBezTo>
                  <a:cubicBezTo>
                    <a:pt x="1957" y="12276"/>
                    <a:pt x="2305" y="12354"/>
                    <a:pt x="2643" y="12354"/>
                  </a:cubicBezTo>
                  <a:cubicBezTo>
                    <a:pt x="3811" y="12354"/>
                    <a:pt x="4871" y="11418"/>
                    <a:pt x="4877" y="10128"/>
                  </a:cubicBezTo>
                  <a:cubicBezTo>
                    <a:pt x="4870" y="9406"/>
                    <a:pt x="4523" y="8733"/>
                    <a:pt x="3933" y="8310"/>
                  </a:cubicBezTo>
                  <a:lnTo>
                    <a:pt x="3434" y="7950"/>
                  </a:lnTo>
                  <a:lnTo>
                    <a:pt x="3434" y="785"/>
                  </a:lnTo>
                  <a:cubicBezTo>
                    <a:pt x="3434" y="348"/>
                    <a:pt x="3080" y="1"/>
                    <a:pt x="2650" y="1"/>
                  </a:cubicBezTo>
                  <a:close/>
                </a:path>
              </a:pathLst>
            </a:custGeom>
            <a:solidFill>
              <a:srgbClr val="A5B1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7" name="Google Shape;6417;p68"/>
            <p:cNvSpPr/>
            <p:nvPr/>
          </p:nvSpPr>
          <p:spPr>
            <a:xfrm>
              <a:off x="3636383" y="4193980"/>
              <a:ext cx="63448" cy="324597"/>
            </a:xfrm>
            <a:custGeom>
              <a:avLst/>
              <a:gdLst/>
              <a:ahLst/>
              <a:cxnLst/>
              <a:rect l="l" t="t" r="r" b="b"/>
              <a:pathLst>
                <a:path w="2415" h="12355" extrusionOk="0">
                  <a:moveTo>
                    <a:pt x="2407" y="1"/>
                  </a:moveTo>
                  <a:cubicBezTo>
                    <a:pt x="1977" y="1"/>
                    <a:pt x="1630" y="354"/>
                    <a:pt x="1630" y="785"/>
                  </a:cubicBezTo>
                  <a:lnTo>
                    <a:pt x="1630" y="7950"/>
                  </a:lnTo>
                  <a:lnTo>
                    <a:pt x="1124" y="8310"/>
                  </a:lnTo>
                  <a:cubicBezTo>
                    <a:pt x="333" y="8872"/>
                    <a:pt x="0" y="9878"/>
                    <a:pt x="292" y="10800"/>
                  </a:cubicBezTo>
                  <a:cubicBezTo>
                    <a:pt x="590" y="11723"/>
                    <a:pt x="1443" y="12354"/>
                    <a:pt x="2414" y="12354"/>
                  </a:cubicBezTo>
                  <a:cubicBezTo>
                    <a:pt x="1714" y="12354"/>
                    <a:pt x="1145" y="11355"/>
                    <a:pt x="1138" y="10128"/>
                  </a:cubicBezTo>
                  <a:cubicBezTo>
                    <a:pt x="1138" y="9295"/>
                    <a:pt x="1492" y="8504"/>
                    <a:pt x="2116" y="7950"/>
                  </a:cubicBezTo>
                  <a:lnTo>
                    <a:pt x="2116" y="785"/>
                  </a:lnTo>
                  <a:cubicBezTo>
                    <a:pt x="2116" y="354"/>
                    <a:pt x="2164" y="1"/>
                    <a:pt x="2407" y="1"/>
                  </a:cubicBezTo>
                  <a:close/>
                </a:path>
              </a:pathLst>
            </a:custGeom>
            <a:solidFill>
              <a:srgbClr val="7084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8" name="Google Shape;6418;p68"/>
            <p:cNvSpPr/>
            <p:nvPr/>
          </p:nvSpPr>
          <p:spPr>
            <a:xfrm>
              <a:off x="3679207" y="4193980"/>
              <a:ext cx="41195" cy="89326"/>
            </a:xfrm>
            <a:custGeom>
              <a:avLst/>
              <a:gdLst/>
              <a:ahLst/>
              <a:cxnLst/>
              <a:rect l="l" t="t" r="r" b="b"/>
              <a:pathLst>
                <a:path w="1568" h="3400" extrusionOk="0">
                  <a:moveTo>
                    <a:pt x="784" y="1"/>
                  </a:moveTo>
                  <a:cubicBezTo>
                    <a:pt x="347" y="1"/>
                    <a:pt x="0" y="348"/>
                    <a:pt x="0" y="785"/>
                  </a:cubicBezTo>
                  <a:lnTo>
                    <a:pt x="0" y="3399"/>
                  </a:lnTo>
                  <a:lnTo>
                    <a:pt x="1568" y="3399"/>
                  </a:lnTo>
                  <a:lnTo>
                    <a:pt x="1568" y="785"/>
                  </a:lnTo>
                  <a:cubicBezTo>
                    <a:pt x="1568" y="348"/>
                    <a:pt x="1214" y="1"/>
                    <a:pt x="7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9" name="Google Shape;6419;p68"/>
            <p:cNvSpPr/>
            <p:nvPr/>
          </p:nvSpPr>
          <p:spPr>
            <a:xfrm>
              <a:off x="3679207" y="4368010"/>
              <a:ext cx="41195" cy="11875"/>
            </a:xfrm>
            <a:custGeom>
              <a:avLst/>
              <a:gdLst/>
              <a:ahLst/>
              <a:cxnLst/>
              <a:rect l="l" t="t" r="r" b="b"/>
              <a:pathLst>
                <a:path w="1568" h="452" extrusionOk="0">
                  <a:moveTo>
                    <a:pt x="0" y="1"/>
                  </a:moveTo>
                  <a:lnTo>
                    <a:pt x="0" y="452"/>
                  </a:lnTo>
                  <a:lnTo>
                    <a:pt x="1568" y="452"/>
                  </a:lnTo>
                  <a:lnTo>
                    <a:pt x="1568" y="1"/>
                  </a:lnTo>
                  <a:close/>
                </a:path>
              </a:pathLst>
            </a:custGeom>
            <a:solidFill>
              <a:srgbClr val="738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0" name="Google Shape;6420;p68"/>
            <p:cNvSpPr/>
            <p:nvPr/>
          </p:nvSpPr>
          <p:spPr>
            <a:xfrm>
              <a:off x="3679207" y="4322637"/>
              <a:ext cx="41195" cy="12059"/>
            </a:xfrm>
            <a:custGeom>
              <a:avLst/>
              <a:gdLst/>
              <a:ahLst/>
              <a:cxnLst/>
              <a:rect l="l" t="t" r="r" b="b"/>
              <a:pathLst>
                <a:path w="1568" h="459" extrusionOk="0">
                  <a:moveTo>
                    <a:pt x="0" y="1"/>
                  </a:moveTo>
                  <a:lnTo>
                    <a:pt x="0" y="458"/>
                  </a:lnTo>
                  <a:lnTo>
                    <a:pt x="1568" y="458"/>
                  </a:lnTo>
                  <a:lnTo>
                    <a:pt x="1568" y="1"/>
                  </a:lnTo>
                  <a:close/>
                </a:path>
              </a:pathLst>
            </a:custGeom>
            <a:solidFill>
              <a:srgbClr val="738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1" name="Google Shape;6421;p68"/>
            <p:cNvSpPr/>
            <p:nvPr/>
          </p:nvSpPr>
          <p:spPr>
            <a:xfrm>
              <a:off x="3679207" y="4277448"/>
              <a:ext cx="41195" cy="11875"/>
            </a:xfrm>
            <a:custGeom>
              <a:avLst/>
              <a:gdLst/>
              <a:ahLst/>
              <a:cxnLst/>
              <a:rect l="l" t="t" r="r" b="b"/>
              <a:pathLst>
                <a:path w="1568" h="452" extrusionOk="0">
                  <a:moveTo>
                    <a:pt x="0" y="1"/>
                  </a:moveTo>
                  <a:lnTo>
                    <a:pt x="0" y="451"/>
                  </a:lnTo>
                  <a:lnTo>
                    <a:pt x="1568" y="451"/>
                  </a:lnTo>
                  <a:lnTo>
                    <a:pt x="1568" y="1"/>
                  </a:lnTo>
                  <a:close/>
                </a:path>
              </a:pathLst>
            </a:custGeom>
            <a:solidFill>
              <a:srgbClr val="738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2" name="Google Shape;6422;p68"/>
            <p:cNvSpPr/>
            <p:nvPr/>
          </p:nvSpPr>
          <p:spPr>
            <a:xfrm>
              <a:off x="3679207" y="4232076"/>
              <a:ext cx="41195" cy="11875"/>
            </a:xfrm>
            <a:custGeom>
              <a:avLst/>
              <a:gdLst/>
              <a:ahLst/>
              <a:cxnLst/>
              <a:rect l="l" t="t" r="r" b="b"/>
              <a:pathLst>
                <a:path w="1568" h="452" extrusionOk="0">
                  <a:moveTo>
                    <a:pt x="0" y="0"/>
                  </a:moveTo>
                  <a:lnTo>
                    <a:pt x="0" y="451"/>
                  </a:lnTo>
                  <a:lnTo>
                    <a:pt x="1568" y="451"/>
                  </a:lnTo>
                  <a:lnTo>
                    <a:pt x="1568" y="0"/>
                  </a:lnTo>
                  <a:close/>
                </a:path>
              </a:pathLst>
            </a:custGeom>
            <a:solidFill>
              <a:srgbClr val="738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3" name="Google Shape;6423;p68"/>
            <p:cNvSpPr/>
            <p:nvPr/>
          </p:nvSpPr>
          <p:spPr>
            <a:xfrm>
              <a:off x="3811489" y="4211846"/>
              <a:ext cx="65629" cy="111921"/>
            </a:xfrm>
            <a:custGeom>
              <a:avLst/>
              <a:gdLst/>
              <a:ahLst/>
              <a:cxnLst/>
              <a:rect l="l" t="t" r="r" b="b"/>
              <a:pathLst>
                <a:path w="2498" h="4260" extrusionOk="0">
                  <a:moveTo>
                    <a:pt x="1243" y="0"/>
                  </a:moveTo>
                  <a:cubicBezTo>
                    <a:pt x="452" y="0"/>
                    <a:pt x="1" y="465"/>
                    <a:pt x="1" y="1270"/>
                  </a:cubicBezTo>
                  <a:lnTo>
                    <a:pt x="1" y="2990"/>
                  </a:lnTo>
                  <a:cubicBezTo>
                    <a:pt x="1" y="3427"/>
                    <a:pt x="119" y="3753"/>
                    <a:pt x="362" y="3968"/>
                  </a:cubicBezTo>
                  <a:cubicBezTo>
                    <a:pt x="577" y="4155"/>
                    <a:pt x="875" y="4259"/>
                    <a:pt x="1243" y="4259"/>
                  </a:cubicBezTo>
                  <a:cubicBezTo>
                    <a:pt x="1978" y="4259"/>
                    <a:pt x="2498" y="3836"/>
                    <a:pt x="2498" y="3226"/>
                  </a:cubicBezTo>
                  <a:cubicBezTo>
                    <a:pt x="2498" y="2990"/>
                    <a:pt x="2401" y="2941"/>
                    <a:pt x="2241" y="2941"/>
                  </a:cubicBezTo>
                  <a:cubicBezTo>
                    <a:pt x="2082" y="2941"/>
                    <a:pt x="1999" y="3004"/>
                    <a:pt x="1985" y="3122"/>
                  </a:cubicBezTo>
                  <a:cubicBezTo>
                    <a:pt x="1950" y="3385"/>
                    <a:pt x="1901" y="3788"/>
                    <a:pt x="1270" y="3788"/>
                  </a:cubicBezTo>
                  <a:cubicBezTo>
                    <a:pt x="757" y="3788"/>
                    <a:pt x="507" y="3531"/>
                    <a:pt x="507" y="2990"/>
                  </a:cubicBezTo>
                  <a:lnTo>
                    <a:pt x="507" y="1270"/>
                  </a:lnTo>
                  <a:cubicBezTo>
                    <a:pt x="507" y="736"/>
                    <a:pt x="757" y="465"/>
                    <a:pt x="1256" y="465"/>
                  </a:cubicBezTo>
                  <a:cubicBezTo>
                    <a:pt x="1832" y="465"/>
                    <a:pt x="1971" y="812"/>
                    <a:pt x="1985" y="1110"/>
                  </a:cubicBezTo>
                  <a:cubicBezTo>
                    <a:pt x="1992" y="1228"/>
                    <a:pt x="2082" y="1291"/>
                    <a:pt x="2241" y="1291"/>
                  </a:cubicBezTo>
                  <a:cubicBezTo>
                    <a:pt x="2401" y="1291"/>
                    <a:pt x="2498" y="1249"/>
                    <a:pt x="2498" y="1013"/>
                  </a:cubicBezTo>
                  <a:cubicBezTo>
                    <a:pt x="2498" y="417"/>
                    <a:pt x="1985" y="0"/>
                    <a:pt x="1243" y="0"/>
                  </a:cubicBezTo>
                  <a:close/>
                </a:path>
              </a:pathLst>
            </a:custGeom>
            <a:solidFill>
              <a:srgbClr val="738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4" name="Google Shape;6424;p68"/>
            <p:cNvSpPr/>
            <p:nvPr/>
          </p:nvSpPr>
          <p:spPr>
            <a:xfrm>
              <a:off x="3774497" y="4175485"/>
              <a:ext cx="45241" cy="38936"/>
            </a:xfrm>
            <a:custGeom>
              <a:avLst/>
              <a:gdLst/>
              <a:ahLst/>
              <a:cxnLst/>
              <a:rect l="l" t="t" r="r" b="b"/>
              <a:pathLst>
                <a:path w="1722" h="1482" extrusionOk="0">
                  <a:moveTo>
                    <a:pt x="986" y="453"/>
                  </a:moveTo>
                  <a:cubicBezTo>
                    <a:pt x="1131" y="453"/>
                    <a:pt x="1270" y="566"/>
                    <a:pt x="1270" y="739"/>
                  </a:cubicBezTo>
                  <a:cubicBezTo>
                    <a:pt x="1270" y="899"/>
                    <a:pt x="1145" y="1031"/>
                    <a:pt x="986" y="1031"/>
                  </a:cubicBezTo>
                  <a:cubicBezTo>
                    <a:pt x="729" y="1031"/>
                    <a:pt x="604" y="719"/>
                    <a:pt x="785" y="538"/>
                  </a:cubicBezTo>
                  <a:cubicBezTo>
                    <a:pt x="843" y="480"/>
                    <a:pt x="915" y="453"/>
                    <a:pt x="986" y="453"/>
                  </a:cubicBezTo>
                  <a:close/>
                  <a:moveTo>
                    <a:pt x="983" y="1"/>
                  </a:moveTo>
                  <a:cubicBezTo>
                    <a:pt x="801" y="1"/>
                    <a:pt x="616" y="68"/>
                    <a:pt x="466" y="219"/>
                  </a:cubicBezTo>
                  <a:cubicBezTo>
                    <a:pt x="1" y="684"/>
                    <a:pt x="327" y="1482"/>
                    <a:pt x="986" y="1482"/>
                  </a:cubicBezTo>
                  <a:cubicBezTo>
                    <a:pt x="1395" y="1482"/>
                    <a:pt x="1721" y="1149"/>
                    <a:pt x="1721" y="739"/>
                  </a:cubicBezTo>
                  <a:cubicBezTo>
                    <a:pt x="1721" y="294"/>
                    <a:pt x="1360" y="1"/>
                    <a:pt x="983" y="1"/>
                  </a:cubicBezTo>
                  <a:close/>
                </a:path>
              </a:pathLst>
            </a:custGeom>
            <a:solidFill>
              <a:srgbClr val="738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25" name="Google Shape;6425;p68"/>
          <p:cNvGrpSpPr/>
          <p:nvPr/>
        </p:nvGrpSpPr>
        <p:grpSpPr>
          <a:xfrm>
            <a:off x="836023" y="3215146"/>
            <a:ext cx="375802" cy="371677"/>
            <a:chOff x="836023" y="3215146"/>
            <a:chExt cx="375802" cy="371677"/>
          </a:xfrm>
        </p:grpSpPr>
        <p:sp>
          <p:nvSpPr>
            <p:cNvPr id="6426" name="Google Shape;6426;p68"/>
            <p:cNvSpPr/>
            <p:nvPr/>
          </p:nvSpPr>
          <p:spPr>
            <a:xfrm>
              <a:off x="907274" y="3284847"/>
              <a:ext cx="232748" cy="231645"/>
            </a:xfrm>
            <a:custGeom>
              <a:avLst/>
              <a:gdLst/>
              <a:ahLst/>
              <a:cxnLst/>
              <a:rect l="l" t="t" r="r" b="b"/>
              <a:pathLst>
                <a:path w="8859" h="8817" extrusionOk="0">
                  <a:moveTo>
                    <a:pt x="4413" y="0"/>
                  </a:moveTo>
                  <a:cubicBezTo>
                    <a:pt x="1978" y="0"/>
                    <a:pt x="1" y="1981"/>
                    <a:pt x="8" y="4418"/>
                  </a:cubicBezTo>
                  <a:lnTo>
                    <a:pt x="8" y="4536"/>
                  </a:lnTo>
                  <a:lnTo>
                    <a:pt x="8" y="4578"/>
                  </a:lnTo>
                  <a:lnTo>
                    <a:pt x="8" y="4661"/>
                  </a:lnTo>
                  <a:lnTo>
                    <a:pt x="8" y="4703"/>
                  </a:lnTo>
                  <a:cubicBezTo>
                    <a:pt x="8" y="4724"/>
                    <a:pt x="8" y="4751"/>
                    <a:pt x="8" y="4779"/>
                  </a:cubicBezTo>
                  <a:cubicBezTo>
                    <a:pt x="15" y="4800"/>
                    <a:pt x="8" y="4807"/>
                    <a:pt x="15" y="4828"/>
                  </a:cubicBezTo>
                  <a:cubicBezTo>
                    <a:pt x="22" y="4842"/>
                    <a:pt x="15" y="4869"/>
                    <a:pt x="22" y="4897"/>
                  </a:cubicBezTo>
                  <a:cubicBezTo>
                    <a:pt x="29" y="4918"/>
                    <a:pt x="22" y="4932"/>
                    <a:pt x="29" y="4946"/>
                  </a:cubicBezTo>
                  <a:cubicBezTo>
                    <a:pt x="36" y="4960"/>
                    <a:pt x="36" y="4987"/>
                    <a:pt x="36" y="5015"/>
                  </a:cubicBezTo>
                  <a:lnTo>
                    <a:pt x="43" y="5064"/>
                  </a:lnTo>
                  <a:cubicBezTo>
                    <a:pt x="43" y="5084"/>
                    <a:pt x="50" y="5105"/>
                    <a:pt x="56" y="5126"/>
                  </a:cubicBezTo>
                  <a:lnTo>
                    <a:pt x="63" y="5175"/>
                  </a:lnTo>
                  <a:cubicBezTo>
                    <a:pt x="63" y="5202"/>
                    <a:pt x="70" y="5223"/>
                    <a:pt x="77" y="5244"/>
                  </a:cubicBezTo>
                  <a:lnTo>
                    <a:pt x="84" y="5292"/>
                  </a:lnTo>
                  <a:cubicBezTo>
                    <a:pt x="91" y="5313"/>
                    <a:pt x="91" y="5334"/>
                    <a:pt x="98" y="5362"/>
                  </a:cubicBezTo>
                  <a:lnTo>
                    <a:pt x="105" y="5403"/>
                  </a:lnTo>
                  <a:cubicBezTo>
                    <a:pt x="112" y="5431"/>
                    <a:pt x="119" y="5452"/>
                    <a:pt x="126" y="5473"/>
                  </a:cubicBezTo>
                  <a:lnTo>
                    <a:pt x="133" y="5514"/>
                  </a:lnTo>
                  <a:cubicBezTo>
                    <a:pt x="140" y="5542"/>
                    <a:pt x="154" y="5577"/>
                    <a:pt x="160" y="5605"/>
                  </a:cubicBezTo>
                  <a:lnTo>
                    <a:pt x="167" y="5625"/>
                  </a:lnTo>
                  <a:cubicBezTo>
                    <a:pt x="174" y="5667"/>
                    <a:pt x="188" y="5702"/>
                    <a:pt x="195" y="5736"/>
                  </a:cubicBezTo>
                  <a:lnTo>
                    <a:pt x="209" y="5771"/>
                  </a:lnTo>
                  <a:cubicBezTo>
                    <a:pt x="216" y="5792"/>
                    <a:pt x="223" y="5820"/>
                    <a:pt x="230" y="5847"/>
                  </a:cubicBezTo>
                  <a:lnTo>
                    <a:pt x="251" y="5889"/>
                  </a:lnTo>
                  <a:lnTo>
                    <a:pt x="271" y="5951"/>
                  </a:lnTo>
                  <a:lnTo>
                    <a:pt x="285" y="6000"/>
                  </a:lnTo>
                  <a:lnTo>
                    <a:pt x="313" y="6055"/>
                  </a:lnTo>
                  <a:lnTo>
                    <a:pt x="327" y="6104"/>
                  </a:lnTo>
                  <a:lnTo>
                    <a:pt x="355" y="6166"/>
                  </a:lnTo>
                  <a:lnTo>
                    <a:pt x="376" y="6208"/>
                  </a:lnTo>
                  <a:lnTo>
                    <a:pt x="403" y="6264"/>
                  </a:lnTo>
                  <a:lnTo>
                    <a:pt x="424" y="6312"/>
                  </a:lnTo>
                  <a:lnTo>
                    <a:pt x="452" y="6368"/>
                  </a:lnTo>
                  <a:lnTo>
                    <a:pt x="473" y="6409"/>
                  </a:lnTo>
                  <a:lnTo>
                    <a:pt x="500" y="6472"/>
                  </a:lnTo>
                  <a:lnTo>
                    <a:pt x="521" y="6513"/>
                  </a:lnTo>
                  <a:lnTo>
                    <a:pt x="556" y="6569"/>
                  </a:lnTo>
                  <a:lnTo>
                    <a:pt x="577" y="6610"/>
                  </a:lnTo>
                  <a:lnTo>
                    <a:pt x="618" y="6680"/>
                  </a:lnTo>
                  <a:lnTo>
                    <a:pt x="632" y="6707"/>
                  </a:lnTo>
                  <a:cubicBezTo>
                    <a:pt x="653" y="6735"/>
                    <a:pt x="674" y="6770"/>
                    <a:pt x="695" y="6805"/>
                  </a:cubicBezTo>
                  <a:lnTo>
                    <a:pt x="702" y="6818"/>
                  </a:lnTo>
                  <a:lnTo>
                    <a:pt x="757" y="6895"/>
                  </a:lnTo>
                  <a:lnTo>
                    <a:pt x="778" y="6929"/>
                  </a:lnTo>
                  <a:lnTo>
                    <a:pt x="819" y="6985"/>
                  </a:lnTo>
                  <a:lnTo>
                    <a:pt x="847" y="7020"/>
                  </a:lnTo>
                  <a:lnTo>
                    <a:pt x="882" y="7075"/>
                  </a:lnTo>
                  <a:lnTo>
                    <a:pt x="910" y="7110"/>
                  </a:lnTo>
                  <a:lnTo>
                    <a:pt x="951" y="7165"/>
                  </a:lnTo>
                  <a:lnTo>
                    <a:pt x="986" y="7200"/>
                  </a:lnTo>
                  <a:lnTo>
                    <a:pt x="1028" y="7248"/>
                  </a:lnTo>
                  <a:lnTo>
                    <a:pt x="1055" y="7290"/>
                  </a:lnTo>
                  <a:lnTo>
                    <a:pt x="1097" y="7339"/>
                  </a:lnTo>
                  <a:lnTo>
                    <a:pt x="1125" y="7373"/>
                  </a:lnTo>
                  <a:lnTo>
                    <a:pt x="1173" y="7422"/>
                  </a:lnTo>
                  <a:lnTo>
                    <a:pt x="1201" y="7457"/>
                  </a:lnTo>
                  <a:lnTo>
                    <a:pt x="1249" y="7505"/>
                  </a:lnTo>
                  <a:lnTo>
                    <a:pt x="1277" y="7533"/>
                  </a:lnTo>
                  <a:lnTo>
                    <a:pt x="1333" y="7588"/>
                  </a:lnTo>
                  <a:lnTo>
                    <a:pt x="1360" y="7609"/>
                  </a:lnTo>
                  <a:lnTo>
                    <a:pt x="1444" y="7685"/>
                  </a:lnTo>
                  <a:lnTo>
                    <a:pt x="1527" y="7762"/>
                  </a:lnTo>
                  <a:cubicBezTo>
                    <a:pt x="1728" y="7935"/>
                    <a:pt x="1936" y="8088"/>
                    <a:pt x="2165" y="8220"/>
                  </a:cubicBezTo>
                  <a:lnTo>
                    <a:pt x="2179" y="8226"/>
                  </a:lnTo>
                  <a:lnTo>
                    <a:pt x="2269" y="8282"/>
                  </a:lnTo>
                  <a:lnTo>
                    <a:pt x="2290" y="8296"/>
                  </a:lnTo>
                  <a:lnTo>
                    <a:pt x="2408" y="8351"/>
                  </a:lnTo>
                  <a:lnTo>
                    <a:pt x="2436" y="8365"/>
                  </a:lnTo>
                  <a:lnTo>
                    <a:pt x="2526" y="8414"/>
                  </a:lnTo>
                  <a:lnTo>
                    <a:pt x="2560" y="8428"/>
                  </a:lnTo>
                  <a:lnTo>
                    <a:pt x="2658" y="8469"/>
                  </a:lnTo>
                  <a:lnTo>
                    <a:pt x="2678" y="8483"/>
                  </a:lnTo>
                  <a:lnTo>
                    <a:pt x="2796" y="8532"/>
                  </a:lnTo>
                  <a:lnTo>
                    <a:pt x="2831" y="8539"/>
                  </a:lnTo>
                  <a:lnTo>
                    <a:pt x="2921" y="8573"/>
                  </a:lnTo>
                  <a:lnTo>
                    <a:pt x="2963" y="8587"/>
                  </a:lnTo>
                  <a:lnTo>
                    <a:pt x="3067" y="8622"/>
                  </a:lnTo>
                  <a:lnTo>
                    <a:pt x="3088" y="8629"/>
                  </a:lnTo>
                  <a:lnTo>
                    <a:pt x="3212" y="8670"/>
                  </a:lnTo>
                  <a:lnTo>
                    <a:pt x="3247" y="8677"/>
                  </a:lnTo>
                  <a:lnTo>
                    <a:pt x="3344" y="8698"/>
                  </a:lnTo>
                  <a:lnTo>
                    <a:pt x="3379" y="8712"/>
                  </a:lnTo>
                  <a:lnTo>
                    <a:pt x="3497" y="8740"/>
                  </a:lnTo>
                  <a:lnTo>
                    <a:pt x="3511" y="8740"/>
                  </a:lnTo>
                  <a:lnTo>
                    <a:pt x="3642" y="8761"/>
                  </a:lnTo>
                  <a:lnTo>
                    <a:pt x="3677" y="8767"/>
                  </a:lnTo>
                  <a:lnTo>
                    <a:pt x="3781" y="8781"/>
                  </a:lnTo>
                  <a:lnTo>
                    <a:pt x="3816" y="8788"/>
                  </a:lnTo>
                  <a:lnTo>
                    <a:pt x="3941" y="8802"/>
                  </a:lnTo>
                  <a:lnTo>
                    <a:pt x="3955" y="8802"/>
                  </a:lnTo>
                  <a:lnTo>
                    <a:pt x="4086" y="8816"/>
                  </a:lnTo>
                  <a:lnTo>
                    <a:pt x="4725" y="8816"/>
                  </a:lnTo>
                  <a:lnTo>
                    <a:pt x="4863" y="8802"/>
                  </a:lnTo>
                  <a:lnTo>
                    <a:pt x="4870" y="8802"/>
                  </a:lnTo>
                  <a:lnTo>
                    <a:pt x="4995" y="8788"/>
                  </a:lnTo>
                  <a:lnTo>
                    <a:pt x="5037" y="8781"/>
                  </a:lnTo>
                  <a:lnTo>
                    <a:pt x="5134" y="8767"/>
                  </a:lnTo>
                  <a:lnTo>
                    <a:pt x="5168" y="8761"/>
                  </a:lnTo>
                  <a:lnTo>
                    <a:pt x="5300" y="8740"/>
                  </a:lnTo>
                  <a:lnTo>
                    <a:pt x="5314" y="8740"/>
                  </a:lnTo>
                  <a:lnTo>
                    <a:pt x="5432" y="8712"/>
                  </a:lnTo>
                  <a:lnTo>
                    <a:pt x="5467" y="8698"/>
                  </a:lnTo>
                  <a:lnTo>
                    <a:pt x="5564" y="8677"/>
                  </a:lnTo>
                  <a:lnTo>
                    <a:pt x="5598" y="8670"/>
                  </a:lnTo>
                  <a:lnTo>
                    <a:pt x="5723" y="8629"/>
                  </a:lnTo>
                  <a:lnTo>
                    <a:pt x="5744" y="8622"/>
                  </a:lnTo>
                  <a:lnTo>
                    <a:pt x="5848" y="8587"/>
                  </a:lnTo>
                  <a:lnTo>
                    <a:pt x="5890" y="8573"/>
                  </a:lnTo>
                  <a:lnTo>
                    <a:pt x="5980" y="8539"/>
                  </a:lnTo>
                  <a:lnTo>
                    <a:pt x="6015" y="8532"/>
                  </a:lnTo>
                  <a:lnTo>
                    <a:pt x="6133" y="8483"/>
                  </a:lnTo>
                  <a:lnTo>
                    <a:pt x="6188" y="8476"/>
                  </a:lnTo>
                  <a:lnTo>
                    <a:pt x="6285" y="8428"/>
                  </a:lnTo>
                  <a:lnTo>
                    <a:pt x="6320" y="8414"/>
                  </a:lnTo>
                  <a:lnTo>
                    <a:pt x="6410" y="8365"/>
                  </a:lnTo>
                  <a:lnTo>
                    <a:pt x="6438" y="8358"/>
                  </a:lnTo>
                  <a:lnTo>
                    <a:pt x="6556" y="8296"/>
                  </a:lnTo>
                  <a:lnTo>
                    <a:pt x="6576" y="8282"/>
                  </a:lnTo>
                  <a:lnTo>
                    <a:pt x="6667" y="8233"/>
                  </a:lnTo>
                  <a:lnTo>
                    <a:pt x="6681" y="8220"/>
                  </a:lnTo>
                  <a:cubicBezTo>
                    <a:pt x="6909" y="8088"/>
                    <a:pt x="7117" y="7935"/>
                    <a:pt x="7319" y="7762"/>
                  </a:cubicBezTo>
                  <a:lnTo>
                    <a:pt x="7402" y="7692"/>
                  </a:lnTo>
                  <a:lnTo>
                    <a:pt x="7485" y="7616"/>
                  </a:lnTo>
                  <a:lnTo>
                    <a:pt x="7513" y="7588"/>
                  </a:lnTo>
                  <a:lnTo>
                    <a:pt x="7568" y="7533"/>
                  </a:lnTo>
                  <a:lnTo>
                    <a:pt x="7603" y="7505"/>
                  </a:lnTo>
                  <a:lnTo>
                    <a:pt x="7652" y="7457"/>
                  </a:lnTo>
                  <a:lnTo>
                    <a:pt x="7679" y="7422"/>
                  </a:lnTo>
                  <a:lnTo>
                    <a:pt x="7728" y="7373"/>
                  </a:lnTo>
                  <a:lnTo>
                    <a:pt x="7756" y="7339"/>
                  </a:lnTo>
                  <a:lnTo>
                    <a:pt x="7797" y="7290"/>
                  </a:lnTo>
                  <a:lnTo>
                    <a:pt x="7832" y="7248"/>
                  </a:lnTo>
                  <a:lnTo>
                    <a:pt x="7874" y="7200"/>
                  </a:lnTo>
                  <a:lnTo>
                    <a:pt x="7901" y="7165"/>
                  </a:lnTo>
                  <a:lnTo>
                    <a:pt x="7943" y="7110"/>
                  </a:lnTo>
                  <a:lnTo>
                    <a:pt x="7971" y="7075"/>
                  </a:lnTo>
                  <a:lnTo>
                    <a:pt x="8012" y="7020"/>
                  </a:lnTo>
                  <a:lnTo>
                    <a:pt x="8033" y="6985"/>
                  </a:lnTo>
                  <a:lnTo>
                    <a:pt x="8082" y="6929"/>
                  </a:lnTo>
                  <a:lnTo>
                    <a:pt x="8102" y="6895"/>
                  </a:lnTo>
                  <a:lnTo>
                    <a:pt x="8151" y="6818"/>
                  </a:lnTo>
                  <a:lnTo>
                    <a:pt x="8165" y="6805"/>
                  </a:lnTo>
                  <a:cubicBezTo>
                    <a:pt x="8186" y="6770"/>
                    <a:pt x="8200" y="6742"/>
                    <a:pt x="8220" y="6707"/>
                  </a:cubicBezTo>
                  <a:lnTo>
                    <a:pt x="8241" y="6680"/>
                  </a:lnTo>
                  <a:lnTo>
                    <a:pt x="8276" y="6610"/>
                  </a:lnTo>
                  <a:lnTo>
                    <a:pt x="8297" y="6569"/>
                  </a:lnTo>
                  <a:lnTo>
                    <a:pt x="8331" y="6513"/>
                  </a:lnTo>
                  <a:lnTo>
                    <a:pt x="8352" y="6472"/>
                  </a:lnTo>
                  <a:lnTo>
                    <a:pt x="8387" y="6409"/>
                  </a:lnTo>
                  <a:lnTo>
                    <a:pt x="8408" y="6368"/>
                  </a:lnTo>
                  <a:lnTo>
                    <a:pt x="8435" y="6312"/>
                  </a:lnTo>
                  <a:lnTo>
                    <a:pt x="8456" y="6264"/>
                  </a:lnTo>
                  <a:lnTo>
                    <a:pt x="8477" y="6208"/>
                  </a:lnTo>
                  <a:lnTo>
                    <a:pt x="8498" y="6166"/>
                  </a:lnTo>
                  <a:lnTo>
                    <a:pt x="8526" y="6104"/>
                  </a:lnTo>
                  <a:lnTo>
                    <a:pt x="8546" y="6055"/>
                  </a:lnTo>
                  <a:lnTo>
                    <a:pt x="8567" y="6000"/>
                  </a:lnTo>
                  <a:lnTo>
                    <a:pt x="8581" y="5951"/>
                  </a:lnTo>
                  <a:lnTo>
                    <a:pt x="8609" y="5889"/>
                  </a:lnTo>
                  <a:lnTo>
                    <a:pt x="8623" y="5847"/>
                  </a:lnTo>
                  <a:cubicBezTo>
                    <a:pt x="8630" y="5820"/>
                    <a:pt x="8637" y="5792"/>
                    <a:pt x="8650" y="5771"/>
                  </a:cubicBezTo>
                  <a:lnTo>
                    <a:pt x="8657" y="5736"/>
                  </a:lnTo>
                  <a:cubicBezTo>
                    <a:pt x="8671" y="5702"/>
                    <a:pt x="8678" y="5667"/>
                    <a:pt x="8692" y="5625"/>
                  </a:cubicBezTo>
                  <a:lnTo>
                    <a:pt x="8699" y="5605"/>
                  </a:lnTo>
                  <a:cubicBezTo>
                    <a:pt x="8706" y="5577"/>
                    <a:pt x="8713" y="5549"/>
                    <a:pt x="8720" y="5514"/>
                  </a:cubicBezTo>
                  <a:lnTo>
                    <a:pt x="8727" y="5473"/>
                  </a:lnTo>
                  <a:cubicBezTo>
                    <a:pt x="8734" y="5452"/>
                    <a:pt x="8741" y="5431"/>
                    <a:pt x="8747" y="5403"/>
                  </a:cubicBezTo>
                  <a:lnTo>
                    <a:pt x="8754" y="5362"/>
                  </a:lnTo>
                  <a:cubicBezTo>
                    <a:pt x="8761" y="5334"/>
                    <a:pt x="8768" y="5313"/>
                    <a:pt x="8768" y="5292"/>
                  </a:cubicBezTo>
                  <a:lnTo>
                    <a:pt x="8782" y="5244"/>
                  </a:lnTo>
                  <a:lnTo>
                    <a:pt x="8796" y="5175"/>
                  </a:lnTo>
                  <a:lnTo>
                    <a:pt x="8803" y="5126"/>
                  </a:lnTo>
                  <a:lnTo>
                    <a:pt x="8810" y="5064"/>
                  </a:lnTo>
                  <a:cubicBezTo>
                    <a:pt x="8810" y="5043"/>
                    <a:pt x="8817" y="5029"/>
                    <a:pt x="8817" y="5015"/>
                  </a:cubicBezTo>
                  <a:cubicBezTo>
                    <a:pt x="8817" y="4994"/>
                    <a:pt x="8824" y="4966"/>
                    <a:pt x="8824" y="4946"/>
                  </a:cubicBezTo>
                  <a:cubicBezTo>
                    <a:pt x="8831" y="4925"/>
                    <a:pt x="8824" y="4911"/>
                    <a:pt x="8831" y="4897"/>
                  </a:cubicBezTo>
                  <a:cubicBezTo>
                    <a:pt x="8838" y="4876"/>
                    <a:pt x="8838" y="4849"/>
                    <a:pt x="8838" y="4828"/>
                  </a:cubicBezTo>
                  <a:cubicBezTo>
                    <a:pt x="8845" y="4807"/>
                    <a:pt x="8838" y="4793"/>
                    <a:pt x="8845" y="4779"/>
                  </a:cubicBezTo>
                  <a:cubicBezTo>
                    <a:pt x="8852" y="4758"/>
                    <a:pt x="8845" y="4731"/>
                    <a:pt x="8852" y="4703"/>
                  </a:cubicBezTo>
                  <a:cubicBezTo>
                    <a:pt x="8858" y="4682"/>
                    <a:pt x="8852" y="4675"/>
                    <a:pt x="8852" y="4661"/>
                  </a:cubicBezTo>
                  <a:lnTo>
                    <a:pt x="8852" y="4578"/>
                  </a:lnTo>
                  <a:lnTo>
                    <a:pt x="8852" y="4536"/>
                  </a:lnTo>
                  <a:lnTo>
                    <a:pt x="8852" y="4418"/>
                  </a:lnTo>
                  <a:cubicBezTo>
                    <a:pt x="8852" y="1981"/>
                    <a:pt x="6882" y="0"/>
                    <a:pt x="4439" y="0"/>
                  </a:cubicBezTo>
                  <a:cubicBezTo>
                    <a:pt x="4435" y="0"/>
                    <a:pt x="4431" y="0"/>
                    <a:pt x="4426" y="0"/>
                  </a:cubicBezTo>
                  <a:cubicBezTo>
                    <a:pt x="4422" y="0"/>
                    <a:pt x="4418" y="0"/>
                    <a:pt x="4413" y="0"/>
                  </a:cubicBezTo>
                  <a:close/>
                </a:path>
              </a:pathLst>
            </a:custGeom>
            <a:solidFill>
              <a:srgbClr val="8DA0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7" name="Google Shape;6427;p68"/>
            <p:cNvSpPr/>
            <p:nvPr/>
          </p:nvSpPr>
          <p:spPr>
            <a:xfrm>
              <a:off x="953198" y="3284847"/>
              <a:ext cx="186456" cy="221976"/>
            </a:xfrm>
            <a:custGeom>
              <a:avLst/>
              <a:gdLst/>
              <a:ahLst/>
              <a:cxnLst/>
              <a:rect l="l" t="t" r="r" b="b"/>
              <a:pathLst>
                <a:path w="7097" h="8449" extrusionOk="0">
                  <a:moveTo>
                    <a:pt x="2692" y="0"/>
                  </a:moveTo>
                  <a:cubicBezTo>
                    <a:pt x="2435" y="0"/>
                    <a:pt x="2172" y="21"/>
                    <a:pt x="1915" y="70"/>
                  </a:cubicBezTo>
                  <a:cubicBezTo>
                    <a:pt x="535" y="1332"/>
                    <a:pt x="1" y="3288"/>
                    <a:pt x="556" y="5077"/>
                  </a:cubicBezTo>
                  <a:cubicBezTo>
                    <a:pt x="1104" y="6874"/>
                    <a:pt x="2644" y="8185"/>
                    <a:pt x="4502" y="8448"/>
                  </a:cubicBezTo>
                  <a:lnTo>
                    <a:pt x="4537" y="8435"/>
                  </a:lnTo>
                  <a:lnTo>
                    <a:pt x="4579" y="8414"/>
                  </a:lnTo>
                  <a:lnTo>
                    <a:pt x="4669" y="8372"/>
                  </a:lnTo>
                  <a:lnTo>
                    <a:pt x="4697" y="8358"/>
                  </a:lnTo>
                  <a:lnTo>
                    <a:pt x="4808" y="8303"/>
                  </a:lnTo>
                  <a:lnTo>
                    <a:pt x="4828" y="8289"/>
                  </a:lnTo>
                  <a:lnTo>
                    <a:pt x="4919" y="8233"/>
                  </a:lnTo>
                  <a:lnTo>
                    <a:pt x="4933" y="8226"/>
                  </a:lnTo>
                  <a:cubicBezTo>
                    <a:pt x="5161" y="8095"/>
                    <a:pt x="5376" y="7942"/>
                    <a:pt x="5571" y="7769"/>
                  </a:cubicBezTo>
                  <a:lnTo>
                    <a:pt x="5661" y="7692"/>
                  </a:lnTo>
                  <a:lnTo>
                    <a:pt x="5737" y="7616"/>
                  </a:lnTo>
                  <a:lnTo>
                    <a:pt x="5765" y="7595"/>
                  </a:lnTo>
                  <a:lnTo>
                    <a:pt x="5820" y="7540"/>
                  </a:lnTo>
                  <a:lnTo>
                    <a:pt x="5848" y="7512"/>
                  </a:lnTo>
                  <a:lnTo>
                    <a:pt x="5897" y="7463"/>
                  </a:lnTo>
                  <a:lnTo>
                    <a:pt x="5924" y="7429"/>
                  </a:lnTo>
                  <a:lnTo>
                    <a:pt x="5973" y="7380"/>
                  </a:lnTo>
                  <a:lnTo>
                    <a:pt x="6001" y="7346"/>
                  </a:lnTo>
                  <a:lnTo>
                    <a:pt x="6042" y="7297"/>
                  </a:lnTo>
                  <a:lnTo>
                    <a:pt x="6077" y="7255"/>
                  </a:lnTo>
                  <a:lnTo>
                    <a:pt x="6119" y="7207"/>
                  </a:lnTo>
                  <a:lnTo>
                    <a:pt x="6146" y="7172"/>
                  </a:lnTo>
                  <a:lnTo>
                    <a:pt x="6188" y="7117"/>
                  </a:lnTo>
                  <a:lnTo>
                    <a:pt x="6216" y="7082"/>
                  </a:lnTo>
                  <a:lnTo>
                    <a:pt x="6257" y="7026"/>
                  </a:lnTo>
                  <a:lnTo>
                    <a:pt x="6278" y="6992"/>
                  </a:lnTo>
                  <a:lnTo>
                    <a:pt x="6320" y="6936"/>
                  </a:lnTo>
                  <a:lnTo>
                    <a:pt x="6347" y="6902"/>
                  </a:lnTo>
                  <a:lnTo>
                    <a:pt x="6396" y="6818"/>
                  </a:lnTo>
                  <a:lnTo>
                    <a:pt x="6403" y="6811"/>
                  </a:lnTo>
                  <a:cubicBezTo>
                    <a:pt x="6424" y="6777"/>
                    <a:pt x="6445" y="6749"/>
                    <a:pt x="6465" y="6714"/>
                  </a:cubicBezTo>
                  <a:lnTo>
                    <a:pt x="6479" y="6687"/>
                  </a:lnTo>
                  <a:lnTo>
                    <a:pt x="6521" y="6617"/>
                  </a:lnTo>
                  <a:lnTo>
                    <a:pt x="6542" y="6576"/>
                  </a:lnTo>
                  <a:lnTo>
                    <a:pt x="6576" y="6520"/>
                  </a:lnTo>
                  <a:lnTo>
                    <a:pt x="6597" y="6479"/>
                  </a:lnTo>
                  <a:lnTo>
                    <a:pt x="6625" y="6416"/>
                  </a:lnTo>
                  <a:lnTo>
                    <a:pt x="6653" y="6374"/>
                  </a:lnTo>
                  <a:lnTo>
                    <a:pt x="6680" y="6319"/>
                  </a:lnTo>
                  <a:lnTo>
                    <a:pt x="6701" y="6270"/>
                  </a:lnTo>
                  <a:lnTo>
                    <a:pt x="6722" y="6215"/>
                  </a:lnTo>
                  <a:lnTo>
                    <a:pt x="6743" y="6173"/>
                  </a:lnTo>
                  <a:lnTo>
                    <a:pt x="6771" y="6111"/>
                  </a:lnTo>
                  <a:lnTo>
                    <a:pt x="6784" y="6062"/>
                  </a:lnTo>
                  <a:lnTo>
                    <a:pt x="6812" y="6007"/>
                  </a:lnTo>
                  <a:lnTo>
                    <a:pt x="6826" y="5958"/>
                  </a:lnTo>
                  <a:lnTo>
                    <a:pt x="6854" y="5896"/>
                  </a:lnTo>
                  <a:lnTo>
                    <a:pt x="6868" y="5854"/>
                  </a:lnTo>
                  <a:cubicBezTo>
                    <a:pt x="6875" y="5827"/>
                    <a:pt x="6882" y="5799"/>
                    <a:pt x="6889" y="5778"/>
                  </a:cubicBezTo>
                  <a:lnTo>
                    <a:pt x="6902" y="5743"/>
                  </a:lnTo>
                  <a:cubicBezTo>
                    <a:pt x="6916" y="5709"/>
                    <a:pt x="6923" y="5674"/>
                    <a:pt x="6937" y="5632"/>
                  </a:cubicBezTo>
                  <a:lnTo>
                    <a:pt x="6944" y="5612"/>
                  </a:lnTo>
                  <a:cubicBezTo>
                    <a:pt x="6951" y="5584"/>
                    <a:pt x="6958" y="5556"/>
                    <a:pt x="6965" y="5521"/>
                  </a:cubicBezTo>
                  <a:lnTo>
                    <a:pt x="6972" y="5480"/>
                  </a:lnTo>
                  <a:cubicBezTo>
                    <a:pt x="6979" y="5459"/>
                    <a:pt x="6986" y="5438"/>
                    <a:pt x="6993" y="5410"/>
                  </a:cubicBezTo>
                  <a:lnTo>
                    <a:pt x="6999" y="5369"/>
                  </a:lnTo>
                  <a:cubicBezTo>
                    <a:pt x="7006" y="5341"/>
                    <a:pt x="7013" y="5320"/>
                    <a:pt x="7013" y="5299"/>
                  </a:cubicBezTo>
                  <a:lnTo>
                    <a:pt x="7027" y="5251"/>
                  </a:lnTo>
                  <a:lnTo>
                    <a:pt x="7034" y="5181"/>
                  </a:lnTo>
                  <a:lnTo>
                    <a:pt x="7048" y="5133"/>
                  </a:lnTo>
                  <a:lnTo>
                    <a:pt x="7055" y="5070"/>
                  </a:lnTo>
                  <a:cubicBezTo>
                    <a:pt x="7055" y="5050"/>
                    <a:pt x="7062" y="5036"/>
                    <a:pt x="7062" y="5022"/>
                  </a:cubicBezTo>
                  <a:cubicBezTo>
                    <a:pt x="7062" y="5001"/>
                    <a:pt x="7069" y="4973"/>
                    <a:pt x="7069" y="4953"/>
                  </a:cubicBezTo>
                  <a:cubicBezTo>
                    <a:pt x="7076" y="4932"/>
                    <a:pt x="7069" y="4918"/>
                    <a:pt x="7076" y="4904"/>
                  </a:cubicBezTo>
                  <a:cubicBezTo>
                    <a:pt x="7083" y="4883"/>
                    <a:pt x="7083" y="4855"/>
                    <a:pt x="7083" y="4835"/>
                  </a:cubicBezTo>
                  <a:cubicBezTo>
                    <a:pt x="7090" y="4814"/>
                    <a:pt x="7083" y="4800"/>
                    <a:pt x="7090" y="4786"/>
                  </a:cubicBezTo>
                  <a:cubicBezTo>
                    <a:pt x="7097" y="4765"/>
                    <a:pt x="7090" y="4738"/>
                    <a:pt x="7097" y="4710"/>
                  </a:cubicBezTo>
                  <a:cubicBezTo>
                    <a:pt x="7097" y="4689"/>
                    <a:pt x="7097" y="4682"/>
                    <a:pt x="7097" y="4668"/>
                  </a:cubicBezTo>
                  <a:lnTo>
                    <a:pt x="7097" y="4585"/>
                  </a:lnTo>
                  <a:lnTo>
                    <a:pt x="7097" y="4543"/>
                  </a:lnTo>
                  <a:lnTo>
                    <a:pt x="7097" y="4425"/>
                  </a:lnTo>
                  <a:cubicBezTo>
                    <a:pt x="7097" y="3031"/>
                    <a:pt x="6438" y="1720"/>
                    <a:pt x="5321" y="888"/>
                  </a:cubicBezTo>
                  <a:lnTo>
                    <a:pt x="5335" y="881"/>
                  </a:lnTo>
                  <a:cubicBezTo>
                    <a:pt x="4572" y="305"/>
                    <a:pt x="3649" y="0"/>
                    <a:pt x="2692" y="0"/>
                  </a:cubicBezTo>
                  <a:close/>
                </a:path>
              </a:pathLst>
            </a:custGeom>
            <a:solidFill>
              <a:srgbClr val="AAB8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8" name="Google Shape;6428;p68"/>
            <p:cNvSpPr/>
            <p:nvPr/>
          </p:nvSpPr>
          <p:spPr>
            <a:xfrm>
              <a:off x="936437" y="3313799"/>
              <a:ext cx="175159" cy="174791"/>
            </a:xfrm>
            <a:custGeom>
              <a:avLst/>
              <a:gdLst/>
              <a:ahLst/>
              <a:cxnLst/>
              <a:rect l="l" t="t" r="r" b="b"/>
              <a:pathLst>
                <a:path w="6667" h="6653" extrusionOk="0">
                  <a:moveTo>
                    <a:pt x="2963" y="1"/>
                  </a:moveTo>
                  <a:lnTo>
                    <a:pt x="2914" y="8"/>
                  </a:lnTo>
                  <a:lnTo>
                    <a:pt x="2879" y="15"/>
                  </a:lnTo>
                  <a:lnTo>
                    <a:pt x="2838" y="15"/>
                  </a:lnTo>
                  <a:lnTo>
                    <a:pt x="2796" y="22"/>
                  </a:lnTo>
                  <a:lnTo>
                    <a:pt x="2754" y="29"/>
                  </a:lnTo>
                  <a:lnTo>
                    <a:pt x="2720" y="36"/>
                  </a:lnTo>
                  <a:lnTo>
                    <a:pt x="2671" y="43"/>
                  </a:lnTo>
                  <a:lnTo>
                    <a:pt x="2637" y="50"/>
                  </a:lnTo>
                  <a:lnTo>
                    <a:pt x="2595" y="63"/>
                  </a:lnTo>
                  <a:lnTo>
                    <a:pt x="2560" y="70"/>
                  </a:lnTo>
                  <a:lnTo>
                    <a:pt x="2519" y="84"/>
                  </a:lnTo>
                  <a:lnTo>
                    <a:pt x="2484" y="91"/>
                  </a:lnTo>
                  <a:lnTo>
                    <a:pt x="2442" y="105"/>
                  </a:lnTo>
                  <a:lnTo>
                    <a:pt x="2401" y="112"/>
                  </a:lnTo>
                  <a:lnTo>
                    <a:pt x="2359" y="126"/>
                  </a:lnTo>
                  <a:lnTo>
                    <a:pt x="2324" y="133"/>
                  </a:lnTo>
                  <a:lnTo>
                    <a:pt x="2283" y="147"/>
                  </a:lnTo>
                  <a:lnTo>
                    <a:pt x="2255" y="161"/>
                  </a:lnTo>
                  <a:lnTo>
                    <a:pt x="2206" y="174"/>
                  </a:lnTo>
                  <a:lnTo>
                    <a:pt x="2179" y="188"/>
                  </a:lnTo>
                  <a:lnTo>
                    <a:pt x="2130" y="202"/>
                  </a:lnTo>
                  <a:lnTo>
                    <a:pt x="2102" y="216"/>
                  </a:lnTo>
                  <a:lnTo>
                    <a:pt x="2033" y="244"/>
                  </a:lnTo>
                  <a:lnTo>
                    <a:pt x="2012" y="251"/>
                  </a:lnTo>
                  <a:lnTo>
                    <a:pt x="1957" y="272"/>
                  </a:lnTo>
                  <a:lnTo>
                    <a:pt x="1929" y="285"/>
                  </a:lnTo>
                  <a:lnTo>
                    <a:pt x="1887" y="306"/>
                  </a:lnTo>
                  <a:lnTo>
                    <a:pt x="1853" y="327"/>
                  </a:lnTo>
                  <a:lnTo>
                    <a:pt x="1818" y="341"/>
                  </a:lnTo>
                  <a:lnTo>
                    <a:pt x="1783" y="362"/>
                  </a:lnTo>
                  <a:lnTo>
                    <a:pt x="1749" y="382"/>
                  </a:lnTo>
                  <a:lnTo>
                    <a:pt x="1714" y="396"/>
                  </a:lnTo>
                  <a:lnTo>
                    <a:pt x="1679" y="417"/>
                  </a:lnTo>
                  <a:lnTo>
                    <a:pt x="1645" y="438"/>
                  </a:lnTo>
                  <a:lnTo>
                    <a:pt x="1610" y="459"/>
                  </a:lnTo>
                  <a:lnTo>
                    <a:pt x="1575" y="480"/>
                  </a:lnTo>
                  <a:lnTo>
                    <a:pt x="1548" y="500"/>
                  </a:lnTo>
                  <a:lnTo>
                    <a:pt x="1513" y="521"/>
                  </a:lnTo>
                  <a:lnTo>
                    <a:pt x="1478" y="542"/>
                  </a:lnTo>
                  <a:lnTo>
                    <a:pt x="1443" y="563"/>
                  </a:lnTo>
                  <a:lnTo>
                    <a:pt x="1416" y="584"/>
                  </a:lnTo>
                  <a:lnTo>
                    <a:pt x="1381" y="604"/>
                  </a:lnTo>
                  <a:lnTo>
                    <a:pt x="1353" y="632"/>
                  </a:lnTo>
                  <a:lnTo>
                    <a:pt x="1319" y="653"/>
                  </a:lnTo>
                  <a:lnTo>
                    <a:pt x="1291" y="674"/>
                  </a:lnTo>
                  <a:lnTo>
                    <a:pt x="1256" y="702"/>
                  </a:lnTo>
                  <a:lnTo>
                    <a:pt x="1228" y="722"/>
                  </a:lnTo>
                  <a:lnTo>
                    <a:pt x="1201" y="750"/>
                  </a:lnTo>
                  <a:lnTo>
                    <a:pt x="1166" y="778"/>
                  </a:lnTo>
                  <a:lnTo>
                    <a:pt x="1138" y="799"/>
                  </a:lnTo>
                  <a:lnTo>
                    <a:pt x="1111" y="826"/>
                  </a:lnTo>
                  <a:lnTo>
                    <a:pt x="1083" y="854"/>
                  </a:lnTo>
                  <a:cubicBezTo>
                    <a:pt x="861" y="1055"/>
                    <a:pt x="667" y="1284"/>
                    <a:pt x="507" y="1541"/>
                  </a:cubicBezTo>
                  <a:lnTo>
                    <a:pt x="493" y="1562"/>
                  </a:lnTo>
                  <a:cubicBezTo>
                    <a:pt x="459" y="1624"/>
                    <a:pt x="417" y="1686"/>
                    <a:pt x="382" y="1749"/>
                  </a:cubicBezTo>
                  <a:lnTo>
                    <a:pt x="375" y="1770"/>
                  </a:lnTo>
                  <a:cubicBezTo>
                    <a:pt x="341" y="1839"/>
                    <a:pt x="306" y="1902"/>
                    <a:pt x="278" y="1971"/>
                  </a:cubicBezTo>
                  <a:lnTo>
                    <a:pt x="271" y="1992"/>
                  </a:lnTo>
                  <a:cubicBezTo>
                    <a:pt x="237" y="2054"/>
                    <a:pt x="216" y="2123"/>
                    <a:pt x="188" y="2193"/>
                  </a:cubicBezTo>
                  <a:lnTo>
                    <a:pt x="181" y="2221"/>
                  </a:lnTo>
                  <a:cubicBezTo>
                    <a:pt x="153" y="2290"/>
                    <a:pt x="133" y="2359"/>
                    <a:pt x="112" y="2429"/>
                  </a:cubicBezTo>
                  <a:lnTo>
                    <a:pt x="105" y="2456"/>
                  </a:lnTo>
                  <a:cubicBezTo>
                    <a:pt x="91" y="2526"/>
                    <a:pt x="70" y="2595"/>
                    <a:pt x="56" y="2671"/>
                  </a:cubicBezTo>
                  <a:lnTo>
                    <a:pt x="56" y="2699"/>
                  </a:lnTo>
                  <a:cubicBezTo>
                    <a:pt x="42" y="2769"/>
                    <a:pt x="28" y="2845"/>
                    <a:pt x="22" y="2921"/>
                  </a:cubicBezTo>
                  <a:lnTo>
                    <a:pt x="22" y="2949"/>
                  </a:lnTo>
                  <a:cubicBezTo>
                    <a:pt x="15" y="3018"/>
                    <a:pt x="8" y="3095"/>
                    <a:pt x="1" y="3171"/>
                  </a:cubicBezTo>
                  <a:lnTo>
                    <a:pt x="1" y="3199"/>
                  </a:lnTo>
                  <a:lnTo>
                    <a:pt x="1" y="3316"/>
                  </a:lnTo>
                  <a:cubicBezTo>
                    <a:pt x="1" y="3427"/>
                    <a:pt x="8" y="3545"/>
                    <a:pt x="22" y="3656"/>
                  </a:cubicBezTo>
                  <a:cubicBezTo>
                    <a:pt x="28" y="3712"/>
                    <a:pt x="35" y="3767"/>
                    <a:pt x="42" y="3823"/>
                  </a:cubicBezTo>
                  <a:cubicBezTo>
                    <a:pt x="292" y="5453"/>
                    <a:pt x="1686" y="6653"/>
                    <a:pt x="3337" y="6653"/>
                  </a:cubicBezTo>
                  <a:cubicBezTo>
                    <a:pt x="4981" y="6653"/>
                    <a:pt x="6382" y="5453"/>
                    <a:pt x="6632" y="3823"/>
                  </a:cubicBezTo>
                  <a:cubicBezTo>
                    <a:pt x="6639" y="3767"/>
                    <a:pt x="6646" y="3712"/>
                    <a:pt x="6653" y="3656"/>
                  </a:cubicBezTo>
                  <a:cubicBezTo>
                    <a:pt x="6659" y="3545"/>
                    <a:pt x="6666" y="3427"/>
                    <a:pt x="6666" y="3316"/>
                  </a:cubicBezTo>
                  <a:cubicBezTo>
                    <a:pt x="6666" y="3282"/>
                    <a:pt x="6666" y="3240"/>
                    <a:pt x="6666" y="3206"/>
                  </a:cubicBezTo>
                  <a:lnTo>
                    <a:pt x="6666" y="3171"/>
                  </a:lnTo>
                  <a:cubicBezTo>
                    <a:pt x="6659" y="3095"/>
                    <a:pt x="6659" y="3025"/>
                    <a:pt x="6646" y="2949"/>
                  </a:cubicBezTo>
                  <a:lnTo>
                    <a:pt x="6646" y="2921"/>
                  </a:lnTo>
                  <a:cubicBezTo>
                    <a:pt x="6639" y="2845"/>
                    <a:pt x="6632" y="2769"/>
                    <a:pt x="6618" y="2699"/>
                  </a:cubicBezTo>
                  <a:lnTo>
                    <a:pt x="6611" y="2671"/>
                  </a:lnTo>
                  <a:cubicBezTo>
                    <a:pt x="6597" y="2602"/>
                    <a:pt x="6576" y="2526"/>
                    <a:pt x="6562" y="2456"/>
                  </a:cubicBezTo>
                  <a:lnTo>
                    <a:pt x="6555" y="2429"/>
                  </a:lnTo>
                  <a:cubicBezTo>
                    <a:pt x="6535" y="2359"/>
                    <a:pt x="6514" y="2290"/>
                    <a:pt x="6486" y="2221"/>
                  </a:cubicBezTo>
                  <a:lnTo>
                    <a:pt x="6479" y="2193"/>
                  </a:lnTo>
                  <a:cubicBezTo>
                    <a:pt x="6451" y="2123"/>
                    <a:pt x="6431" y="2061"/>
                    <a:pt x="6396" y="1992"/>
                  </a:cubicBezTo>
                  <a:lnTo>
                    <a:pt x="6389" y="1971"/>
                  </a:lnTo>
                  <a:cubicBezTo>
                    <a:pt x="6361" y="1902"/>
                    <a:pt x="6327" y="1839"/>
                    <a:pt x="6292" y="1770"/>
                  </a:cubicBezTo>
                  <a:lnTo>
                    <a:pt x="6285" y="1749"/>
                  </a:lnTo>
                  <a:cubicBezTo>
                    <a:pt x="6250" y="1686"/>
                    <a:pt x="6209" y="1624"/>
                    <a:pt x="6174" y="1562"/>
                  </a:cubicBezTo>
                  <a:lnTo>
                    <a:pt x="6160" y="1541"/>
                  </a:lnTo>
                  <a:cubicBezTo>
                    <a:pt x="6001" y="1284"/>
                    <a:pt x="5806" y="1055"/>
                    <a:pt x="5584" y="854"/>
                  </a:cubicBezTo>
                  <a:lnTo>
                    <a:pt x="5557" y="826"/>
                  </a:lnTo>
                  <a:lnTo>
                    <a:pt x="5529" y="799"/>
                  </a:lnTo>
                  <a:lnTo>
                    <a:pt x="5501" y="778"/>
                  </a:lnTo>
                  <a:lnTo>
                    <a:pt x="5466" y="750"/>
                  </a:lnTo>
                  <a:lnTo>
                    <a:pt x="5439" y="729"/>
                  </a:lnTo>
                  <a:lnTo>
                    <a:pt x="5411" y="702"/>
                  </a:lnTo>
                  <a:lnTo>
                    <a:pt x="5376" y="681"/>
                  </a:lnTo>
                  <a:lnTo>
                    <a:pt x="5349" y="653"/>
                  </a:lnTo>
                  <a:lnTo>
                    <a:pt x="5314" y="632"/>
                  </a:lnTo>
                  <a:lnTo>
                    <a:pt x="5286" y="611"/>
                  </a:lnTo>
                  <a:lnTo>
                    <a:pt x="5251" y="584"/>
                  </a:lnTo>
                  <a:lnTo>
                    <a:pt x="5224" y="563"/>
                  </a:lnTo>
                  <a:lnTo>
                    <a:pt x="5189" y="542"/>
                  </a:lnTo>
                  <a:lnTo>
                    <a:pt x="5154" y="521"/>
                  </a:lnTo>
                  <a:lnTo>
                    <a:pt x="5120" y="500"/>
                  </a:lnTo>
                  <a:lnTo>
                    <a:pt x="5092" y="480"/>
                  </a:lnTo>
                  <a:lnTo>
                    <a:pt x="5057" y="459"/>
                  </a:lnTo>
                  <a:lnTo>
                    <a:pt x="5023" y="438"/>
                  </a:lnTo>
                  <a:lnTo>
                    <a:pt x="4988" y="417"/>
                  </a:lnTo>
                  <a:lnTo>
                    <a:pt x="4953" y="396"/>
                  </a:lnTo>
                  <a:lnTo>
                    <a:pt x="4919" y="382"/>
                  </a:lnTo>
                  <a:lnTo>
                    <a:pt x="4884" y="362"/>
                  </a:lnTo>
                  <a:lnTo>
                    <a:pt x="4849" y="348"/>
                  </a:lnTo>
                  <a:lnTo>
                    <a:pt x="4814" y="327"/>
                  </a:lnTo>
                  <a:lnTo>
                    <a:pt x="4780" y="306"/>
                  </a:lnTo>
                  <a:lnTo>
                    <a:pt x="4738" y="292"/>
                  </a:lnTo>
                  <a:lnTo>
                    <a:pt x="4710" y="278"/>
                  </a:lnTo>
                  <a:lnTo>
                    <a:pt x="4655" y="251"/>
                  </a:lnTo>
                  <a:lnTo>
                    <a:pt x="4634" y="244"/>
                  </a:lnTo>
                  <a:lnTo>
                    <a:pt x="4565" y="216"/>
                  </a:lnTo>
                  <a:lnTo>
                    <a:pt x="4537" y="202"/>
                  </a:lnTo>
                  <a:lnTo>
                    <a:pt x="4488" y="188"/>
                  </a:lnTo>
                  <a:lnTo>
                    <a:pt x="4461" y="174"/>
                  </a:lnTo>
                  <a:lnTo>
                    <a:pt x="4412" y="161"/>
                  </a:lnTo>
                  <a:lnTo>
                    <a:pt x="4377" y="154"/>
                  </a:lnTo>
                  <a:lnTo>
                    <a:pt x="4336" y="140"/>
                  </a:lnTo>
                  <a:lnTo>
                    <a:pt x="4301" y="126"/>
                  </a:lnTo>
                  <a:lnTo>
                    <a:pt x="4260" y="112"/>
                  </a:lnTo>
                  <a:lnTo>
                    <a:pt x="4225" y="105"/>
                  </a:lnTo>
                  <a:lnTo>
                    <a:pt x="4183" y="91"/>
                  </a:lnTo>
                  <a:lnTo>
                    <a:pt x="4149" y="84"/>
                  </a:lnTo>
                  <a:lnTo>
                    <a:pt x="4107" y="70"/>
                  </a:lnTo>
                  <a:lnTo>
                    <a:pt x="4072" y="63"/>
                  </a:lnTo>
                  <a:lnTo>
                    <a:pt x="4031" y="56"/>
                  </a:lnTo>
                  <a:lnTo>
                    <a:pt x="3989" y="50"/>
                  </a:lnTo>
                  <a:lnTo>
                    <a:pt x="3947" y="43"/>
                  </a:lnTo>
                  <a:lnTo>
                    <a:pt x="3913" y="36"/>
                  </a:lnTo>
                  <a:lnTo>
                    <a:pt x="3871" y="29"/>
                  </a:lnTo>
                  <a:lnTo>
                    <a:pt x="3830" y="22"/>
                  </a:lnTo>
                  <a:lnTo>
                    <a:pt x="3788" y="15"/>
                  </a:lnTo>
                  <a:lnTo>
                    <a:pt x="3753" y="8"/>
                  </a:lnTo>
                  <a:lnTo>
                    <a:pt x="3698" y="1"/>
                  </a:lnTo>
                  <a:close/>
                </a:path>
              </a:pathLst>
            </a:custGeom>
            <a:solidFill>
              <a:srgbClr val="707F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9" name="Google Shape;6429;p68"/>
            <p:cNvSpPr/>
            <p:nvPr/>
          </p:nvSpPr>
          <p:spPr>
            <a:xfrm>
              <a:off x="947550" y="3313799"/>
              <a:ext cx="164045" cy="174791"/>
            </a:xfrm>
            <a:custGeom>
              <a:avLst/>
              <a:gdLst/>
              <a:ahLst/>
              <a:cxnLst/>
              <a:rect l="l" t="t" r="r" b="b"/>
              <a:pathLst>
                <a:path w="6244" h="6653" extrusionOk="0">
                  <a:moveTo>
                    <a:pt x="2540" y="1"/>
                  </a:moveTo>
                  <a:lnTo>
                    <a:pt x="2491" y="8"/>
                  </a:lnTo>
                  <a:lnTo>
                    <a:pt x="2456" y="15"/>
                  </a:lnTo>
                  <a:lnTo>
                    <a:pt x="2415" y="15"/>
                  </a:lnTo>
                  <a:lnTo>
                    <a:pt x="2373" y="22"/>
                  </a:lnTo>
                  <a:lnTo>
                    <a:pt x="2331" y="29"/>
                  </a:lnTo>
                  <a:lnTo>
                    <a:pt x="2297" y="36"/>
                  </a:lnTo>
                  <a:lnTo>
                    <a:pt x="2248" y="43"/>
                  </a:lnTo>
                  <a:lnTo>
                    <a:pt x="2214" y="50"/>
                  </a:lnTo>
                  <a:lnTo>
                    <a:pt x="2172" y="63"/>
                  </a:lnTo>
                  <a:lnTo>
                    <a:pt x="2137" y="70"/>
                  </a:lnTo>
                  <a:lnTo>
                    <a:pt x="2096" y="84"/>
                  </a:lnTo>
                  <a:lnTo>
                    <a:pt x="2061" y="91"/>
                  </a:lnTo>
                  <a:lnTo>
                    <a:pt x="2019" y="105"/>
                  </a:lnTo>
                  <a:lnTo>
                    <a:pt x="1978" y="112"/>
                  </a:lnTo>
                  <a:lnTo>
                    <a:pt x="1936" y="126"/>
                  </a:lnTo>
                  <a:lnTo>
                    <a:pt x="1901" y="133"/>
                  </a:lnTo>
                  <a:lnTo>
                    <a:pt x="1860" y="147"/>
                  </a:lnTo>
                  <a:lnTo>
                    <a:pt x="1832" y="161"/>
                  </a:lnTo>
                  <a:lnTo>
                    <a:pt x="1783" y="174"/>
                  </a:lnTo>
                  <a:lnTo>
                    <a:pt x="1756" y="188"/>
                  </a:lnTo>
                  <a:lnTo>
                    <a:pt x="1707" y="202"/>
                  </a:lnTo>
                  <a:lnTo>
                    <a:pt x="1679" y="216"/>
                  </a:lnTo>
                  <a:lnTo>
                    <a:pt x="1610" y="244"/>
                  </a:lnTo>
                  <a:lnTo>
                    <a:pt x="1589" y="251"/>
                  </a:lnTo>
                  <a:lnTo>
                    <a:pt x="1534" y="272"/>
                  </a:lnTo>
                  <a:lnTo>
                    <a:pt x="1506" y="285"/>
                  </a:lnTo>
                  <a:lnTo>
                    <a:pt x="1464" y="306"/>
                  </a:lnTo>
                  <a:lnTo>
                    <a:pt x="1430" y="327"/>
                  </a:lnTo>
                  <a:lnTo>
                    <a:pt x="1395" y="341"/>
                  </a:lnTo>
                  <a:lnTo>
                    <a:pt x="1360" y="362"/>
                  </a:lnTo>
                  <a:lnTo>
                    <a:pt x="1326" y="382"/>
                  </a:lnTo>
                  <a:lnTo>
                    <a:pt x="1291" y="396"/>
                  </a:lnTo>
                  <a:lnTo>
                    <a:pt x="1256" y="417"/>
                  </a:lnTo>
                  <a:lnTo>
                    <a:pt x="1222" y="438"/>
                  </a:lnTo>
                  <a:lnTo>
                    <a:pt x="1187" y="459"/>
                  </a:lnTo>
                  <a:lnTo>
                    <a:pt x="1152" y="480"/>
                  </a:lnTo>
                  <a:lnTo>
                    <a:pt x="1125" y="500"/>
                  </a:lnTo>
                  <a:lnTo>
                    <a:pt x="1090" y="521"/>
                  </a:lnTo>
                  <a:lnTo>
                    <a:pt x="1055" y="542"/>
                  </a:lnTo>
                  <a:lnTo>
                    <a:pt x="1020" y="563"/>
                  </a:lnTo>
                  <a:lnTo>
                    <a:pt x="993" y="584"/>
                  </a:lnTo>
                  <a:lnTo>
                    <a:pt x="958" y="604"/>
                  </a:lnTo>
                  <a:lnTo>
                    <a:pt x="951" y="611"/>
                  </a:lnTo>
                  <a:cubicBezTo>
                    <a:pt x="1" y="2810"/>
                    <a:pt x="792" y="5377"/>
                    <a:pt x="2817" y="6653"/>
                  </a:cubicBezTo>
                  <a:lnTo>
                    <a:pt x="2900" y="6653"/>
                  </a:lnTo>
                  <a:cubicBezTo>
                    <a:pt x="4551" y="6653"/>
                    <a:pt x="5945" y="5453"/>
                    <a:pt x="6195" y="3823"/>
                  </a:cubicBezTo>
                  <a:cubicBezTo>
                    <a:pt x="6209" y="3767"/>
                    <a:pt x="6216" y="3712"/>
                    <a:pt x="6216" y="3656"/>
                  </a:cubicBezTo>
                  <a:cubicBezTo>
                    <a:pt x="6230" y="3545"/>
                    <a:pt x="6236" y="3427"/>
                    <a:pt x="6236" y="3316"/>
                  </a:cubicBezTo>
                  <a:lnTo>
                    <a:pt x="6236" y="3199"/>
                  </a:lnTo>
                  <a:cubicBezTo>
                    <a:pt x="6243" y="3192"/>
                    <a:pt x="6243" y="3185"/>
                    <a:pt x="6243" y="3171"/>
                  </a:cubicBezTo>
                  <a:cubicBezTo>
                    <a:pt x="6236" y="3095"/>
                    <a:pt x="6230" y="3025"/>
                    <a:pt x="6223" y="2949"/>
                  </a:cubicBezTo>
                  <a:lnTo>
                    <a:pt x="6223" y="2921"/>
                  </a:lnTo>
                  <a:cubicBezTo>
                    <a:pt x="6216" y="2845"/>
                    <a:pt x="6202" y="2769"/>
                    <a:pt x="6188" y="2699"/>
                  </a:cubicBezTo>
                  <a:lnTo>
                    <a:pt x="6188" y="2671"/>
                  </a:lnTo>
                  <a:cubicBezTo>
                    <a:pt x="6174" y="2602"/>
                    <a:pt x="6153" y="2526"/>
                    <a:pt x="6139" y="2456"/>
                  </a:cubicBezTo>
                  <a:lnTo>
                    <a:pt x="6132" y="2429"/>
                  </a:lnTo>
                  <a:cubicBezTo>
                    <a:pt x="6112" y="2359"/>
                    <a:pt x="6091" y="2290"/>
                    <a:pt x="6063" y="2221"/>
                  </a:cubicBezTo>
                  <a:lnTo>
                    <a:pt x="6056" y="2193"/>
                  </a:lnTo>
                  <a:cubicBezTo>
                    <a:pt x="6028" y="2123"/>
                    <a:pt x="6008" y="2061"/>
                    <a:pt x="5973" y="1992"/>
                  </a:cubicBezTo>
                  <a:lnTo>
                    <a:pt x="5966" y="1971"/>
                  </a:lnTo>
                  <a:cubicBezTo>
                    <a:pt x="5938" y="1902"/>
                    <a:pt x="5904" y="1839"/>
                    <a:pt x="5869" y="1770"/>
                  </a:cubicBezTo>
                  <a:lnTo>
                    <a:pt x="5862" y="1749"/>
                  </a:lnTo>
                  <a:cubicBezTo>
                    <a:pt x="5827" y="1686"/>
                    <a:pt x="5786" y="1624"/>
                    <a:pt x="5751" y="1562"/>
                  </a:cubicBezTo>
                  <a:lnTo>
                    <a:pt x="5737" y="1541"/>
                  </a:lnTo>
                  <a:cubicBezTo>
                    <a:pt x="5578" y="1284"/>
                    <a:pt x="5383" y="1055"/>
                    <a:pt x="5161" y="854"/>
                  </a:cubicBezTo>
                  <a:lnTo>
                    <a:pt x="5134" y="826"/>
                  </a:lnTo>
                  <a:lnTo>
                    <a:pt x="5106" y="799"/>
                  </a:lnTo>
                  <a:lnTo>
                    <a:pt x="5078" y="778"/>
                  </a:lnTo>
                  <a:lnTo>
                    <a:pt x="5043" y="750"/>
                  </a:lnTo>
                  <a:lnTo>
                    <a:pt x="5016" y="729"/>
                  </a:lnTo>
                  <a:lnTo>
                    <a:pt x="4988" y="702"/>
                  </a:lnTo>
                  <a:lnTo>
                    <a:pt x="4953" y="681"/>
                  </a:lnTo>
                  <a:lnTo>
                    <a:pt x="4926" y="653"/>
                  </a:lnTo>
                  <a:lnTo>
                    <a:pt x="4891" y="632"/>
                  </a:lnTo>
                  <a:lnTo>
                    <a:pt x="4863" y="611"/>
                  </a:lnTo>
                  <a:lnTo>
                    <a:pt x="4828" y="584"/>
                  </a:lnTo>
                  <a:lnTo>
                    <a:pt x="4801" y="563"/>
                  </a:lnTo>
                  <a:lnTo>
                    <a:pt x="4766" y="542"/>
                  </a:lnTo>
                  <a:lnTo>
                    <a:pt x="4731" y="521"/>
                  </a:lnTo>
                  <a:lnTo>
                    <a:pt x="4697" y="500"/>
                  </a:lnTo>
                  <a:lnTo>
                    <a:pt x="4669" y="480"/>
                  </a:lnTo>
                  <a:lnTo>
                    <a:pt x="4634" y="459"/>
                  </a:lnTo>
                  <a:lnTo>
                    <a:pt x="4600" y="438"/>
                  </a:lnTo>
                  <a:lnTo>
                    <a:pt x="4565" y="417"/>
                  </a:lnTo>
                  <a:lnTo>
                    <a:pt x="4530" y="396"/>
                  </a:lnTo>
                  <a:lnTo>
                    <a:pt x="4496" y="382"/>
                  </a:lnTo>
                  <a:lnTo>
                    <a:pt x="4461" y="362"/>
                  </a:lnTo>
                  <a:lnTo>
                    <a:pt x="4426" y="348"/>
                  </a:lnTo>
                  <a:lnTo>
                    <a:pt x="4391" y="327"/>
                  </a:lnTo>
                  <a:lnTo>
                    <a:pt x="4357" y="306"/>
                  </a:lnTo>
                  <a:lnTo>
                    <a:pt x="4315" y="292"/>
                  </a:lnTo>
                  <a:lnTo>
                    <a:pt x="4287" y="278"/>
                  </a:lnTo>
                  <a:lnTo>
                    <a:pt x="4232" y="251"/>
                  </a:lnTo>
                  <a:lnTo>
                    <a:pt x="4211" y="244"/>
                  </a:lnTo>
                  <a:lnTo>
                    <a:pt x="4142" y="216"/>
                  </a:lnTo>
                  <a:lnTo>
                    <a:pt x="4114" y="202"/>
                  </a:lnTo>
                  <a:lnTo>
                    <a:pt x="4065" y="188"/>
                  </a:lnTo>
                  <a:lnTo>
                    <a:pt x="4038" y="174"/>
                  </a:lnTo>
                  <a:lnTo>
                    <a:pt x="3989" y="161"/>
                  </a:lnTo>
                  <a:lnTo>
                    <a:pt x="3954" y="154"/>
                  </a:lnTo>
                  <a:lnTo>
                    <a:pt x="3913" y="140"/>
                  </a:lnTo>
                  <a:lnTo>
                    <a:pt x="3878" y="126"/>
                  </a:lnTo>
                  <a:lnTo>
                    <a:pt x="3837" y="112"/>
                  </a:lnTo>
                  <a:lnTo>
                    <a:pt x="3802" y="105"/>
                  </a:lnTo>
                  <a:lnTo>
                    <a:pt x="3760" y="91"/>
                  </a:lnTo>
                  <a:lnTo>
                    <a:pt x="3726" y="84"/>
                  </a:lnTo>
                  <a:lnTo>
                    <a:pt x="3684" y="70"/>
                  </a:lnTo>
                  <a:lnTo>
                    <a:pt x="3649" y="63"/>
                  </a:lnTo>
                  <a:lnTo>
                    <a:pt x="3608" y="56"/>
                  </a:lnTo>
                  <a:lnTo>
                    <a:pt x="3566" y="50"/>
                  </a:lnTo>
                  <a:lnTo>
                    <a:pt x="3524" y="43"/>
                  </a:lnTo>
                  <a:lnTo>
                    <a:pt x="3490" y="36"/>
                  </a:lnTo>
                  <a:lnTo>
                    <a:pt x="3448" y="29"/>
                  </a:lnTo>
                  <a:lnTo>
                    <a:pt x="3407" y="22"/>
                  </a:lnTo>
                  <a:lnTo>
                    <a:pt x="3365" y="15"/>
                  </a:lnTo>
                  <a:lnTo>
                    <a:pt x="3330" y="8"/>
                  </a:lnTo>
                  <a:lnTo>
                    <a:pt x="3275" y="1"/>
                  </a:lnTo>
                  <a:close/>
                </a:path>
              </a:pathLst>
            </a:custGeom>
            <a:solidFill>
              <a:srgbClr val="516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0" name="Google Shape;6430;p68"/>
            <p:cNvSpPr/>
            <p:nvPr/>
          </p:nvSpPr>
          <p:spPr>
            <a:xfrm>
              <a:off x="1017724" y="3215146"/>
              <a:ext cx="12585" cy="48578"/>
            </a:xfrm>
            <a:custGeom>
              <a:avLst/>
              <a:gdLst/>
              <a:ahLst/>
              <a:cxnLst/>
              <a:rect l="l" t="t" r="r" b="b"/>
              <a:pathLst>
                <a:path w="479" h="1849" extrusionOk="0">
                  <a:moveTo>
                    <a:pt x="240" y="0"/>
                  </a:moveTo>
                  <a:cubicBezTo>
                    <a:pt x="120" y="0"/>
                    <a:pt x="0" y="80"/>
                    <a:pt x="0" y="239"/>
                  </a:cubicBezTo>
                  <a:lnTo>
                    <a:pt x="0" y="1613"/>
                  </a:lnTo>
                  <a:cubicBezTo>
                    <a:pt x="0" y="1745"/>
                    <a:pt x="104" y="1849"/>
                    <a:pt x="236" y="1849"/>
                  </a:cubicBezTo>
                  <a:cubicBezTo>
                    <a:pt x="368" y="1849"/>
                    <a:pt x="479" y="1738"/>
                    <a:pt x="479" y="1606"/>
                  </a:cubicBezTo>
                  <a:lnTo>
                    <a:pt x="479" y="239"/>
                  </a:lnTo>
                  <a:cubicBezTo>
                    <a:pt x="479" y="80"/>
                    <a:pt x="359" y="0"/>
                    <a:pt x="240" y="0"/>
                  </a:cubicBezTo>
                  <a:close/>
                </a:path>
              </a:pathLst>
            </a:custGeom>
            <a:solidFill>
              <a:srgbClr val="AAB8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1" name="Google Shape;6431;p68"/>
            <p:cNvSpPr/>
            <p:nvPr/>
          </p:nvSpPr>
          <p:spPr>
            <a:xfrm>
              <a:off x="1017724" y="3538219"/>
              <a:ext cx="12585" cy="48604"/>
            </a:xfrm>
            <a:custGeom>
              <a:avLst/>
              <a:gdLst/>
              <a:ahLst/>
              <a:cxnLst/>
              <a:rect l="l" t="t" r="r" b="b"/>
              <a:pathLst>
                <a:path w="479" h="1850" extrusionOk="0">
                  <a:moveTo>
                    <a:pt x="237" y="1"/>
                  </a:moveTo>
                  <a:cubicBezTo>
                    <a:pt x="118" y="1"/>
                    <a:pt x="0" y="81"/>
                    <a:pt x="0" y="240"/>
                  </a:cubicBezTo>
                  <a:lnTo>
                    <a:pt x="0" y="1614"/>
                  </a:lnTo>
                  <a:cubicBezTo>
                    <a:pt x="0" y="1745"/>
                    <a:pt x="104" y="1849"/>
                    <a:pt x="236" y="1849"/>
                  </a:cubicBezTo>
                  <a:cubicBezTo>
                    <a:pt x="368" y="1849"/>
                    <a:pt x="479" y="1745"/>
                    <a:pt x="479" y="1614"/>
                  </a:cubicBezTo>
                  <a:lnTo>
                    <a:pt x="479" y="240"/>
                  </a:lnTo>
                  <a:cubicBezTo>
                    <a:pt x="475" y="81"/>
                    <a:pt x="356" y="1"/>
                    <a:pt x="237" y="1"/>
                  </a:cubicBezTo>
                  <a:close/>
                </a:path>
              </a:pathLst>
            </a:custGeom>
            <a:solidFill>
              <a:srgbClr val="AAB8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2" name="Google Shape;6432;p68"/>
            <p:cNvSpPr/>
            <p:nvPr/>
          </p:nvSpPr>
          <p:spPr>
            <a:xfrm>
              <a:off x="925901" y="3238975"/>
              <a:ext cx="34259" cy="43875"/>
            </a:xfrm>
            <a:custGeom>
              <a:avLst/>
              <a:gdLst/>
              <a:ahLst/>
              <a:cxnLst/>
              <a:rect l="l" t="t" r="r" b="b"/>
              <a:pathLst>
                <a:path w="1304" h="1670" extrusionOk="0">
                  <a:moveTo>
                    <a:pt x="327" y="0"/>
                  </a:moveTo>
                  <a:cubicBezTo>
                    <a:pt x="163" y="0"/>
                    <a:pt x="1" y="173"/>
                    <a:pt x="110" y="359"/>
                  </a:cubicBezTo>
                  <a:lnTo>
                    <a:pt x="797" y="1552"/>
                  </a:lnTo>
                  <a:cubicBezTo>
                    <a:pt x="839" y="1621"/>
                    <a:pt x="915" y="1670"/>
                    <a:pt x="998" y="1670"/>
                  </a:cubicBezTo>
                  <a:lnTo>
                    <a:pt x="1005" y="1670"/>
                  </a:lnTo>
                  <a:cubicBezTo>
                    <a:pt x="1186" y="1670"/>
                    <a:pt x="1303" y="1469"/>
                    <a:pt x="1206" y="1309"/>
                  </a:cubicBezTo>
                  <a:lnTo>
                    <a:pt x="527" y="123"/>
                  </a:lnTo>
                  <a:cubicBezTo>
                    <a:pt x="477" y="36"/>
                    <a:pt x="402" y="0"/>
                    <a:pt x="327" y="0"/>
                  </a:cubicBezTo>
                  <a:close/>
                </a:path>
              </a:pathLst>
            </a:custGeom>
            <a:solidFill>
              <a:srgbClr val="AAB8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3" name="Google Shape;6433;p68"/>
            <p:cNvSpPr/>
            <p:nvPr/>
          </p:nvSpPr>
          <p:spPr>
            <a:xfrm>
              <a:off x="1087556" y="3518961"/>
              <a:ext cx="34049" cy="43796"/>
            </a:xfrm>
            <a:custGeom>
              <a:avLst/>
              <a:gdLst/>
              <a:ahLst/>
              <a:cxnLst/>
              <a:rect l="l" t="t" r="r" b="b"/>
              <a:pathLst>
                <a:path w="1296" h="1667" extrusionOk="0">
                  <a:moveTo>
                    <a:pt x="321" y="0"/>
                  </a:moveTo>
                  <a:cubicBezTo>
                    <a:pt x="159" y="0"/>
                    <a:pt x="0" y="170"/>
                    <a:pt x="110" y="356"/>
                  </a:cubicBezTo>
                  <a:lnTo>
                    <a:pt x="790" y="1549"/>
                  </a:lnTo>
                  <a:cubicBezTo>
                    <a:pt x="831" y="1618"/>
                    <a:pt x="914" y="1667"/>
                    <a:pt x="998" y="1667"/>
                  </a:cubicBezTo>
                  <a:cubicBezTo>
                    <a:pt x="1178" y="1667"/>
                    <a:pt x="1296" y="1466"/>
                    <a:pt x="1206" y="1306"/>
                  </a:cubicBezTo>
                  <a:lnTo>
                    <a:pt x="519" y="120"/>
                  </a:lnTo>
                  <a:cubicBezTo>
                    <a:pt x="469" y="35"/>
                    <a:pt x="395" y="0"/>
                    <a:pt x="321" y="0"/>
                  </a:cubicBezTo>
                  <a:close/>
                </a:path>
              </a:pathLst>
            </a:custGeom>
            <a:solidFill>
              <a:srgbClr val="AAB8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4" name="Google Shape;6434;p68"/>
            <p:cNvSpPr/>
            <p:nvPr/>
          </p:nvSpPr>
          <p:spPr>
            <a:xfrm>
              <a:off x="859274" y="3304788"/>
              <a:ext cx="49130" cy="30739"/>
            </a:xfrm>
            <a:custGeom>
              <a:avLst/>
              <a:gdLst/>
              <a:ahLst/>
              <a:cxnLst/>
              <a:rect l="l" t="t" r="r" b="b"/>
              <a:pathLst>
                <a:path w="1870" h="1170" extrusionOk="0">
                  <a:moveTo>
                    <a:pt x="346" y="0"/>
                  </a:moveTo>
                  <a:cubicBezTo>
                    <a:pt x="133" y="0"/>
                    <a:pt x="0" y="314"/>
                    <a:pt x="233" y="448"/>
                  </a:cubicBezTo>
                  <a:lnTo>
                    <a:pt x="1419" y="1135"/>
                  </a:lnTo>
                  <a:cubicBezTo>
                    <a:pt x="1453" y="1156"/>
                    <a:pt x="1495" y="1162"/>
                    <a:pt x="1537" y="1169"/>
                  </a:cubicBezTo>
                  <a:lnTo>
                    <a:pt x="1544" y="1169"/>
                  </a:lnTo>
                  <a:cubicBezTo>
                    <a:pt x="1786" y="1169"/>
                    <a:pt x="1870" y="843"/>
                    <a:pt x="1661" y="725"/>
                  </a:cubicBezTo>
                  <a:lnTo>
                    <a:pt x="475" y="39"/>
                  </a:lnTo>
                  <a:cubicBezTo>
                    <a:pt x="431" y="12"/>
                    <a:pt x="387" y="0"/>
                    <a:pt x="346" y="0"/>
                  </a:cubicBezTo>
                  <a:close/>
                </a:path>
              </a:pathLst>
            </a:custGeom>
            <a:solidFill>
              <a:srgbClr val="AAB8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5" name="Google Shape;6435;p68"/>
            <p:cNvSpPr/>
            <p:nvPr/>
          </p:nvSpPr>
          <p:spPr>
            <a:xfrm>
              <a:off x="1139103" y="3466311"/>
              <a:ext cx="49024" cy="30660"/>
            </a:xfrm>
            <a:custGeom>
              <a:avLst/>
              <a:gdLst/>
              <a:ahLst/>
              <a:cxnLst/>
              <a:rect l="l" t="t" r="r" b="b"/>
              <a:pathLst>
                <a:path w="1866" h="1167" extrusionOk="0">
                  <a:moveTo>
                    <a:pt x="346" y="0"/>
                  </a:moveTo>
                  <a:cubicBezTo>
                    <a:pt x="133" y="0"/>
                    <a:pt x="0" y="318"/>
                    <a:pt x="229" y="452"/>
                  </a:cubicBezTo>
                  <a:lnTo>
                    <a:pt x="1422" y="1139"/>
                  </a:lnTo>
                  <a:cubicBezTo>
                    <a:pt x="1456" y="1160"/>
                    <a:pt x="1498" y="1167"/>
                    <a:pt x="1540" y="1167"/>
                  </a:cubicBezTo>
                  <a:cubicBezTo>
                    <a:pt x="1782" y="1167"/>
                    <a:pt x="1866" y="848"/>
                    <a:pt x="1658" y="723"/>
                  </a:cubicBezTo>
                  <a:lnTo>
                    <a:pt x="471" y="36"/>
                  </a:lnTo>
                  <a:cubicBezTo>
                    <a:pt x="428" y="11"/>
                    <a:pt x="386" y="0"/>
                    <a:pt x="346" y="0"/>
                  </a:cubicBezTo>
                  <a:close/>
                </a:path>
              </a:pathLst>
            </a:custGeom>
            <a:solidFill>
              <a:srgbClr val="AAB8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6" name="Google Shape;6436;p68"/>
            <p:cNvSpPr/>
            <p:nvPr/>
          </p:nvSpPr>
          <p:spPr>
            <a:xfrm>
              <a:off x="836023" y="3394719"/>
              <a:ext cx="52703" cy="12611"/>
            </a:xfrm>
            <a:custGeom>
              <a:avLst/>
              <a:gdLst/>
              <a:ahLst/>
              <a:cxnLst/>
              <a:rect l="l" t="t" r="r" b="b"/>
              <a:pathLst>
                <a:path w="2006" h="480" extrusionOk="0">
                  <a:moveTo>
                    <a:pt x="320" y="1"/>
                  </a:moveTo>
                  <a:cubicBezTo>
                    <a:pt x="1" y="1"/>
                    <a:pt x="1" y="472"/>
                    <a:pt x="320" y="479"/>
                  </a:cubicBezTo>
                  <a:lnTo>
                    <a:pt x="1693" y="479"/>
                  </a:lnTo>
                  <a:cubicBezTo>
                    <a:pt x="2005" y="479"/>
                    <a:pt x="2005" y="1"/>
                    <a:pt x="1693" y="1"/>
                  </a:cubicBezTo>
                  <a:close/>
                </a:path>
              </a:pathLst>
            </a:custGeom>
            <a:solidFill>
              <a:srgbClr val="AAB8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7" name="Google Shape;6437;p68"/>
            <p:cNvSpPr/>
            <p:nvPr/>
          </p:nvSpPr>
          <p:spPr>
            <a:xfrm>
              <a:off x="1159122" y="3394719"/>
              <a:ext cx="52703" cy="12611"/>
            </a:xfrm>
            <a:custGeom>
              <a:avLst/>
              <a:gdLst/>
              <a:ahLst/>
              <a:cxnLst/>
              <a:rect l="l" t="t" r="r" b="b"/>
              <a:pathLst>
                <a:path w="2006" h="480" extrusionOk="0">
                  <a:moveTo>
                    <a:pt x="320" y="1"/>
                  </a:moveTo>
                  <a:cubicBezTo>
                    <a:pt x="1" y="1"/>
                    <a:pt x="1" y="479"/>
                    <a:pt x="320" y="479"/>
                  </a:cubicBezTo>
                  <a:lnTo>
                    <a:pt x="1693" y="479"/>
                  </a:lnTo>
                  <a:cubicBezTo>
                    <a:pt x="2005" y="472"/>
                    <a:pt x="2005" y="1"/>
                    <a:pt x="1693" y="1"/>
                  </a:cubicBezTo>
                  <a:close/>
                </a:path>
              </a:pathLst>
            </a:custGeom>
            <a:solidFill>
              <a:srgbClr val="AAB8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8" name="Google Shape;6438;p68"/>
            <p:cNvSpPr/>
            <p:nvPr/>
          </p:nvSpPr>
          <p:spPr>
            <a:xfrm>
              <a:off x="859721" y="3466311"/>
              <a:ext cx="49182" cy="30660"/>
            </a:xfrm>
            <a:custGeom>
              <a:avLst/>
              <a:gdLst/>
              <a:ahLst/>
              <a:cxnLst/>
              <a:rect l="l" t="t" r="r" b="b"/>
              <a:pathLst>
                <a:path w="1872" h="1167" extrusionOk="0">
                  <a:moveTo>
                    <a:pt x="1525" y="0"/>
                  </a:moveTo>
                  <a:cubicBezTo>
                    <a:pt x="1486" y="0"/>
                    <a:pt x="1444" y="11"/>
                    <a:pt x="1402" y="36"/>
                  </a:cubicBezTo>
                  <a:lnTo>
                    <a:pt x="216" y="723"/>
                  </a:lnTo>
                  <a:cubicBezTo>
                    <a:pt x="1" y="848"/>
                    <a:pt x="91" y="1167"/>
                    <a:pt x="334" y="1167"/>
                  </a:cubicBezTo>
                  <a:cubicBezTo>
                    <a:pt x="375" y="1167"/>
                    <a:pt x="417" y="1153"/>
                    <a:pt x="458" y="1132"/>
                  </a:cubicBezTo>
                  <a:lnTo>
                    <a:pt x="1638" y="452"/>
                  </a:lnTo>
                  <a:cubicBezTo>
                    <a:pt x="1872" y="318"/>
                    <a:pt x="1735" y="0"/>
                    <a:pt x="1525" y="0"/>
                  </a:cubicBezTo>
                  <a:close/>
                </a:path>
              </a:pathLst>
            </a:custGeom>
            <a:solidFill>
              <a:srgbClr val="AAB8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9" name="Google Shape;6439;p68"/>
            <p:cNvSpPr/>
            <p:nvPr/>
          </p:nvSpPr>
          <p:spPr>
            <a:xfrm>
              <a:off x="1139628" y="3304840"/>
              <a:ext cx="49024" cy="30686"/>
            </a:xfrm>
            <a:custGeom>
              <a:avLst/>
              <a:gdLst/>
              <a:ahLst/>
              <a:cxnLst/>
              <a:rect l="l" t="t" r="r" b="b"/>
              <a:pathLst>
                <a:path w="1866" h="1168" extrusionOk="0">
                  <a:moveTo>
                    <a:pt x="1526" y="1"/>
                  </a:moveTo>
                  <a:cubicBezTo>
                    <a:pt x="1486" y="1"/>
                    <a:pt x="1445" y="12"/>
                    <a:pt x="1402" y="37"/>
                  </a:cubicBezTo>
                  <a:lnTo>
                    <a:pt x="209" y="723"/>
                  </a:lnTo>
                  <a:cubicBezTo>
                    <a:pt x="1" y="841"/>
                    <a:pt x="84" y="1167"/>
                    <a:pt x="334" y="1167"/>
                  </a:cubicBezTo>
                  <a:cubicBezTo>
                    <a:pt x="375" y="1167"/>
                    <a:pt x="410" y="1154"/>
                    <a:pt x="451" y="1133"/>
                  </a:cubicBezTo>
                  <a:lnTo>
                    <a:pt x="1638" y="446"/>
                  </a:lnTo>
                  <a:cubicBezTo>
                    <a:pt x="1865" y="312"/>
                    <a:pt x="1734" y="1"/>
                    <a:pt x="1526" y="1"/>
                  </a:cubicBezTo>
                  <a:close/>
                </a:path>
              </a:pathLst>
            </a:custGeom>
            <a:solidFill>
              <a:srgbClr val="AAB8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0" name="Google Shape;6440;p68"/>
            <p:cNvSpPr/>
            <p:nvPr/>
          </p:nvSpPr>
          <p:spPr>
            <a:xfrm>
              <a:off x="926427" y="3518961"/>
              <a:ext cx="34075" cy="43796"/>
            </a:xfrm>
            <a:custGeom>
              <a:avLst/>
              <a:gdLst/>
              <a:ahLst/>
              <a:cxnLst/>
              <a:rect l="l" t="t" r="r" b="b"/>
              <a:pathLst>
                <a:path w="1297" h="1667" extrusionOk="0">
                  <a:moveTo>
                    <a:pt x="975" y="0"/>
                  </a:moveTo>
                  <a:cubicBezTo>
                    <a:pt x="901" y="0"/>
                    <a:pt x="827" y="35"/>
                    <a:pt x="777" y="120"/>
                  </a:cubicBezTo>
                  <a:lnTo>
                    <a:pt x="90" y="1313"/>
                  </a:lnTo>
                  <a:cubicBezTo>
                    <a:pt x="0" y="1466"/>
                    <a:pt x="111" y="1667"/>
                    <a:pt x="299" y="1667"/>
                  </a:cubicBezTo>
                  <a:cubicBezTo>
                    <a:pt x="382" y="1667"/>
                    <a:pt x="458" y="1618"/>
                    <a:pt x="507" y="1549"/>
                  </a:cubicBezTo>
                  <a:lnTo>
                    <a:pt x="1186" y="356"/>
                  </a:lnTo>
                  <a:cubicBezTo>
                    <a:pt x="1296" y="170"/>
                    <a:pt x="1137" y="0"/>
                    <a:pt x="975" y="0"/>
                  </a:cubicBezTo>
                  <a:close/>
                </a:path>
              </a:pathLst>
            </a:custGeom>
            <a:solidFill>
              <a:srgbClr val="AAB8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1" name="Google Shape;6441;p68"/>
            <p:cNvSpPr/>
            <p:nvPr/>
          </p:nvSpPr>
          <p:spPr>
            <a:xfrm>
              <a:off x="1087871" y="3239106"/>
              <a:ext cx="34233" cy="43744"/>
            </a:xfrm>
            <a:custGeom>
              <a:avLst/>
              <a:gdLst/>
              <a:ahLst/>
              <a:cxnLst/>
              <a:rect l="l" t="t" r="r" b="b"/>
              <a:pathLst>
                <a:path w="1303" h="1665" extrusionOk="0">
                  <a:moveTo>
                    <a:pt x="980" y="1"/>
                  </a:moveTo>
                  <a:cubicBezTo>
                    <a:pt x="904" y="1"/>
                    <a:pt x="828" y="37"/>
                    <a:pt x="778" y="125"/>
                  </a:cubicBezTo>
                  <a:lnTo>
                    <a:pt x="98" y="1311"/>
                  </a:lnTo>
                  <a:cubicBezTo>
                    <a:pt x="1" y="1471"/>
                    <a:pt x="119" y="1665"/>
                    <a:pt x="299" y="1665"/>
                  </a:cubicBezTo>
                  <a:cubicBezTo>
                    <a:pt x="382" y="1665"/>
                    <a:pt x="465" y="1616"/>
                    <a:pt x="507" y="1547"/>
                  </a:cubicBezTo>
                  <a:lnTo>
                    <a:pt x="1194" y="361"/>
                  </a:lnTo>
                  <a:cubicBezTo>
                    <a:pt x="1303" y="171"/>
                    <a:pt x="1143" y="1"/>
                    <a:pt x="980" y="1"/>
                  </a:cubicBezTo>
                  <a:close/>
                </a:path>
              </a:pathLst>
            </a:custGeom>
            <a:solidFill>
              <a:srgbClr val="AAB8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42" name="Google Shape;6442;p68"/>
          <p:cNvGrpSpPr/>
          <p:nvPr/>
        </p:nvGrpSpPr>
        <p:grpSpPr>
          <a:xfrm>
            <a:off x="1356297" y="3210890"/>
            <a:ext cx="431368" cy="380189"/>
            <a:chOff x="1356297" y="3210890"/>
            <a:chExt cx="431368" cy="380189"/>
          </a:xfrm>
        </p:grpSpPr>
        <p:sp>
          <p:nvSpPr>
            <p:cNvPr id="6443" name="Google Shape;6443;p68"/>
            <p:cNvSpPr/>
            <p:nvPr/>
          </p:nvSpPr>
          <p:spPr>
            <a:xfrm>
              <a:off x="1418432" y="3271343"/>
              <a:ext cx="191369" cy="190843"/>
            </a:xfrm>
            <a:custGeom>
              <a:avLst/>
              <a:gdLst/>
              <a:ahLst/>
              <a:cxnLst/>
              <a:rect l="l" t="t" r="r" b="b"/>
              <a:pathLst>
                <a:path w="7284" h="7264" extrusionOk="0">
                  <a:moveTo>
                    <a:pt x="3642" y="1"/>
                  </a:moveTo>
                  <a:cubicBezTo>
                    <a:pt x="1631" y="1"/>
                    <a:pt x="1" y="1631"/>
                    <a:pt x="1" y="3642"/>
                  </a:cubicBezTo>
                  <a:lnTo>
                    <a:pt x="1" y="3739"/>
                  </a:lnTo>
                  <a:lnTo>
                    <a:pt x="1" y="3774"/>
                  </a:lnTo>
                  <a:lnTo>
                    <a:pt x="1" y="3837"/>
                  </a:lnTo>
                  <a:lnTo>
                    <a:pt x="1" y="3878"/>
                  </a:lnTo>
                  <a:lnTo>
                    <a:pt x="1" y="3934"/>
                  </a:lnTo>
                  <a:lnTo>
                    <a:pt x="1" y="3975"/>
                  </a:lnTo>
                  <a:cubicBezTo>
                    <a:pt x="1" y="3989"/>
                    <a:pt x="1" y="4010"/>
                    <a:pt x="1" y="4031"/>
                  </a:cubicBezTo>
                  <a:lnTo>
                    <a:pt x="8" y="4072"/>
                  </a:lnTo>
                  <a:cubicBezTo>
                    <a:pt x="8" y="4093"/>
                    <a:pt x="8" y="4114"/>
                    <a:pt x="15" y="4128"/>
                  </a:cubicBezTo>
                  <a:lnTo>
                    <a:pt x="22" y="4170"/>
                  </a:lnTo>
                  <a:cubicBezTo>
                    <a:pt x="22" y="4190"/>
                    <a:pt x="29" y="4204"/>
                    <a:pt x="29" y="4225"/>
                  </a:cubicBezTo>
                  <a:lnTo>
                    <a:pt x="36" y="4267"/>
                  </a:lnTo>
                  <a:lnTo>
                    <a:pt x="43" y="4322"/>
                  </a:lnTo>
                  <a:lnTo>
                    <a:pt x="56" y="4357"/>
                  </a:lnTo>
                  <a:cubicBezTo>
                    <a:pt x="56" y="4378"/>
                    <a:pt x="63" y="4398"/>
                    <a:pt x="63" y="4412"/>
                  </a:cubicBezTo>
                  <a:lnTo>
                    <a:pt x="70" y="4454"/>
                  </a:lnTo>
                  <a:cubicBezTo>
                    <a:pt x="77" y="4475"/>
                    <a:pt x="84" y="4496"/>
                    <a:pt x="84" y="4509"/>
                  </a:cubicBezTo>
                  <a:lnTo>
                    <a:pt x="98" y="4544"/>
                  </a:lnTo>
                  <a:cubicBezTo>
                    <a:pt x="98" y="4572"/>
                    <a:pt x="105" y="4593"/>
                    <a:pt x="112" y="4613"/>
                  </a:cubicBezTo>
                  <a:lnTo>
                    <a:pt x="119" y="4634"/>
                  </a:lnTo>
                  <a:cubicBezTo>
                    <a:pt x="126" y="4669"/>
                    <a:pt x="140" y="4697"/>
                    <a:pt x="147" y="4724"/>
                  </a:cubicBezTo>
                  <a:lnTo>
                    <a:pt x="154" y="4745"/>
                  </a:lnTo>
                  <a:cubicBezTo>
                    <a:pt x="160" y="4773"/>
                    <a:pt x="167" y="4794"/>
                    <a:pt x="174" y="4815"/>
                  </a:cubicBezTo>
                  <a:lnTo>
                    <a:pt x="188" y="4849"/>
                  </a:lnTo>
                  <a:lnTo>
                    <a:pt x="209" y="4898"/>
                  </a:lnTo>
                  <a:lnTo>
                    <a:pt x="223" y="4939"/>
                  </a:lnTo>
                  <a:lnTo>
                    <a:pt x="244" y="4988"/>
                  </a:lnTo>
                  <a:lnTo>
                    <a:pt x="258" y="5023"/>
                  </a:lnTo>
                  <a:lnTo>
                    <a:pt x="278" y="5078"/>
                  </a:lnTo>
                  <a:lnTo>
                    <a:pt x="292" y="5113"/>
                  </a:lnTo>
                  <a:lnTo>
                    <a:pt x="313" y="5161"/>
                  </a:lnTo>
                  <a:lnTo>
                    <a:pt x="334" y="5196"/>
                  </a:lnTo>
                  <a:lnTo>
                    <a:pt x="355" y="5245"/>
                  </a:lnTo>
                  <a:lnTo>
                    <a:pt x="376" y="5279"/>
                  </a:lnTo>
                  <a:lnTo>
                    <a:pt x="403" y="5328"/>
                  </a:lnTo>
                  <a:lnTo>
                    <a:pt x="417" y="5363"/>
                  </a:lnTo>
                  <a:lnTo>
                    <a:pt x="445" y="5411"/>
                  </a:lnTo>
                  <a:lnTo>
                    <a:pt x="466" y="5446"/>
                  </a:lnTo>
                  <a:lnTo>
                    <a:pt x="493" y="5501"/>
                  </a:lnTo>
                  <a:lnTo>
                    <a:pt x="507" y="5522"/>
                  </a:lnTo>
                  <a:lnTo>
                    <a:pt x="556" y="5598"/>
                  </a:lnTo>
                  <a:lnTo>
                    <a:pt x="563" y="5612"/>
                  </a:lnTo>
                  <a:lnTo>
                    <a:pt x="611" y="5675"/>
                  </a:lnTo>
                  <a:lnTo>
                    <a:pt x="625" y="5702"/>
                  </a:lnTo>
                  <a:lnTo>
                    <a:pt x="660" y="5751"/>
                  </a:lnTo>
                  <a:lnTo>
                    <a:pt x="681" y="5786"/>
                  </a:lnTo>
                  <a:lnTo>
                    <a:pt x="715" y="5827"/>
                  </a:lnTo>
                  <a:lnTo>
                    <a:pt x="736" y="5855"/>
                  </a:lnTo>
                  <a:lnTo>
                    <a:pt x="771" y="5904"/>
                  </a:lnTo>
                  <a:lnTo>
                    <a:pt x="799" y="5931"/>
                  </a:lnTo>
                  <a:lnTo>
                    <a:pt x="833" y="5973"/>
                  </a:lnTo>
                  <a:lnTo>
                    <a:pt x="854" y="6001"/>
                  </a:lnTo>
                  <a:lnTo>
                    <a:pt x="889" y="6042"/>
                  </a:lnTo>
                  <a:lnTo>
                    <a:pt x="917" y="6070"/>
                  </a:lnTo>
                  <a:lnTo>
                    <a:pt x="951" y="6112"/>
                  </a:lnTo>
                  <a:lnTo>
                    <a:pt x="979" y="6139"/>
                  </a:lnTo>
                  <a:lnTo>
                    <a:pt x="1021" y="6181"/>
                  </a:lnTo>
                  <a:lnTo>
                    <a:pt x="1041" y="6202"/>
                  </a:lnTo>
                  <a:lnTo>
                    <a:pt x="1090" y="6250"/>
                  </a:lnTo>
                  <a:lnTo>
                    <a:pt x="1104" y="6271"/>
                  </a:lnTo>
                  <a:lnTo>
                    <a:pt x="1173" y="6334"/>
                  </a:lnTo>
                  <a:lnTo>
                    <a:pt x="1243" y="6396"/>
                  </a:lnTo>
                  <a:cubicBezTo>
                    <a:pt x="1409" y="6535"/>
                    <a:pt x="1582" y="6660"/>
                    <a:pt x="1770" y="6771"/>
                  </a:cubicBezTo>
                  <a:lnTo>
                    <a:pt x="1784" y="6778"/>
                  </a:lnTo>
                  <a:lnTo>
                    <a:pt x="1860" y="6819"/>
                  </a:lnTo>
                  <a:lnTo>
                    <a:pt x="1881" y="6833"/>
                  </a:lnTo>
                  <a:lnTo>
                    <a:pt x="1971" y="6882"/>
                  </a:lnTo>
                  <a:lnTo>
                    <a:pt x="1992" y="6895"/>
                  </a:lnTo>
                  <a:lnTo>
                    <a:pt x="2068" y="6930"/>
                  </a:lnTo>
                  <a:lnTo>
                    <a:pt x="2096" y="6944"/>
                  </a:lnTo>
                  <a:lnTo>
                    <a:pt x="2179" y="6979"/>
                  </a:lnTo>
                  <a:lnTo>
                    <a:pt x="2200" y="6986"/>
                  </a:lnTo>
                  <a:lnTo>
                    <a:pt x="2297" y="7027"/>
                  </a:lnTo>
                  <a:lnTo>
                    <a:pt x="2325" y="7041"/>
                  </a:lnTo>
                  <a:lnTo>
                    <a:pt x="2401" y="7069"/>
                  </a:lnTo>
                  <a:lnTo>
                    <a:pt x="2429" y="7076"/>
                  </a:lnTo>
                  <a:lnTo>
                    <a:pt x="2519" y="7104"/>
                  </a:lnTo>
                  <a:lnTo>
                    <a:pt x="2533" y="7110"/>
                  </a:lnTo>
                  <a:lnTo>
                    <a:pt x="2637" y="7138"/>
                  </a:lnTo>
                  <a:lnTo>
                    <a:pt x="2664" y="7152"/>
                  </a:lnTo>
                  <a:lnTo>
                    <a:pt x="2741" y="7173"/>
                  </a:lnTo>
                  <a:lnTo>
                    <a:pt x="2775" y="7180"/>
                  </a:lnTo>
                  <a:lnTo>
                    <a:pt x="2873" y="7201"/>
                  </a:lnTo>
                  <a:lnTo>
                    <a:pt x="2886" y="7201"/>
                  </a:lnTo>
                  <a:lnTo>
                    <a:pt x="2990" y="7221"/>
                  </a:lnTo>
                  <a:lnTo>
                    <a:pt x="3018" y="7221"/>
                  </a:lnTo>
                  <a:lnTo>
                    <a:pt x="3101" y="7235"/>
                  </a:lnTo>
                  <a:lnTo>
                    <a:pt x="3136" y="7242"/>
                  </a:lnTo>
                  <a:lnTo>
                    <a:pt x="3240" y="7256"/>
                  </a:lnTo>
                  <a:lnTo>
                    <a:pt x="3247" y="7256"/>
                  </a:lnTo>
                  <a:lnTo>
                    <a:pt x="3358" y="7263"/>
                  </a:lnTo>
                  <a:lnTo>
                    <a:pt x="3892" y="7263"/>
                  </a:lnTo>
                  <a:lnTo>
                    <a:pt x="4003" y="7256"/>
                  </a:lnTo>
                  <a:lnTo>
                    <a:pt x="4010" y="7256"/>
                  </a:lnTo>
                  <a:lnTo>
                    <a:pt x="4107" y="7242"/>
                  </a:lnTo>
                  <a:lnTo>
                    <a:pt x="4142" y="7235"/>
                  </a:lnTo>
                  <a:lnTo>
                    <a:pt x="4232" y="7221"/>
                  </a:lnTo>
                  <a:lnTo>
                    <a:pt x="4260" y="7221"/>
                  </a:lnTo>
                  <a:lnTo>
                    <a:pt x="4371" y="7201"/>
                  </a:lnTo>
                  <a:lnTo>
                    <a:pt x="4378" y="7201"/>
                  </a:lnTo>
                  <a:lnTo>
                    <a:pt x="4475" y="7180"/>
                  </a:lnTo>
                  <a:lnTo>
                    <a:pt x="4509" y="7173"/>
                  </a:lnTo>
                  <a:lnTo>
                    <a:pt x="4586" y="7152"/>
                  </a:lnTo>
                  <a:lnTo>
                    <a:pt x="4614" y="7138"/>
                  </a:lnTo>
                  <a:lnTo>
                    <a:pt x="4718" y="7110"/>
                  </a:lnTo>
                  <a:lnTo>
                    <a:pt x="4731" y="7104"/>
                  </a:lnTo>
                  <a:lnTo>
                    <a:pt x="4822" y="7076"/>
                  </a:lnTo>
                  <a:lnTo>
                    <a:pt x="4849" y="7069"/>
                  </a:lnTo>
                  <a:lnTo>
                    <a:pt x="4933" y="7041"/>
                  </a:lnTo>
                  <a:lnTo>
                    <a:pt x="4953" y="7027"/>
                  </a:lnTo>
                  <a:lnTo>
                    <a:pt x="5051" y="6986"/>
                  </a:lnTo>
                  <a:lnTo>
                    <a:pt x="5071" y="6979"/>
                  </a:lnTo>
                  <a:lnTo>
                    <a:pt x="5155" y="6944"/>
                  </a:lnTo>
                  <a:lnTo>
                    <a:pt x="5182" y="6930"/>
                  </a:lnTo>
                  <a:lnTo>
                    <a:pt x="5259" y="6895"/>
                  </a:lnTo>
                  <a:lnTo>
                    <a:pt x="5279" y="6882"/>
                  </a:lnTo>
                  <a:lnTo>
                    <a:pt x="5377" y="6833"/>
                  </a:lnTo>
                  <a:lnTo>
                    <a:pt x="5397" y="6819"/>
                  </a:lnTo>
                  <a:lnTo>
                    <a:pt x="5467" y="6778"/>
                  </a:lnTo>
                  <a:lnTo>
                    <a:pt x="5481" y="6771"/>
                  </a:lnTo>
                  <a:cubicBezTo>
                    <a:pt x="5668" y="6660"/>
                    <a:pt x="5841" y="6535"/>
                    <a:pt x="6008" y="6396"/>
                  </a:cubicBezTo>
                  <a:lnTo>
                    <a:pt x="6077" y="6334"/>
                  </a:lnTo>
                  <a:lnTo>
                    <a:pt x="6146" y="6271"/>
                  </a:lnTo>
                  <a:lnTo>
                    <a:pt x="6160" y="6250"/>
                  </a:lnTo>
                  <a:lnTo>
                    <a:pt x="6209" y="6202"/>
                  </a:lnTo>
                  <a:lnTo>
                    <a:pt x="6257" y="6181"/>
                  </a:lnTo>
                  <a:lnTo>
                    <a:pt x="6299" y="6139"/>
                  </a:lnTo>
                  <a:lnTo>
                    <a:pt x="6320" y="6112"/>
                  </a:lnTo>
                  <a:lnTo>
                    <a:pt x="6361" y="6070"/>
                  </a:lnTo>
                  <a:lnTo>
                    <a:pt x="6382" y="6042"/>
                  </a:lnTo>
                  <a:lnTo>
                    <a:pt x="6424" y="6001"/>
                  </a:lnTo>
                  <a:lnTo>
                    <a:pt x="6445" y="5973"/>
                  </a:lnTo>
                  <a:lnTo>
                    <a:pt x="6479" y="5931"/>
                  </a:lnTo>
                  <a:lnTo>
                    <a:pt x="6507" y="5904"/>
                  </a:lnTo>
                  <a:lnTo>
                    <a:pt x="6535" y="5855"/>
                  </a:lnTo>
                  <a:lnTo>
                    <a:pt x="6563" y="5827"/>
                  </a:lnTo>
                  <a:lnTo>
                    <a:pt x="6590" y="5786"/>
                  </a:lnTo>
                  <a:lnTo>
                    <a:pt x="6618" y="5751"/>
                  </a:lnTo>
                  <a:lnTo>
                    <a:pt x="6653" y="5702"/>
                  </a:lnTo>
                  <a:lnTo>
                    <a:pt x="6667" y="5675"/>
                  </a:lnTo>
                  <a:lnTo>
                    <a:pt x="6708" y="5612"/>
                  </a:lnTo>
                  <a:lnTo>
                    <a:pt x="6715" y="5598"/>
                  </a:lnTo>
                  <a:lnTo>
                    <a:pt x="6764" y="5522"/>
                  </a:lnTo>
                  <a:lnTo>
                    <a:pt x="6785" y="5501"/>
                  </a:lnTo>
                  <a:lnTo>
                    <a:pt x="6812" y="5446"/>
                  </a:lnTo>
                  <a:lnTo>
                    <a:pt x="6833" y="5411"/>
                  </a:lnTo>
                  <a:lnTo>
                    <a:pt x="6861" y="5363"/>
                  </a:lnTo>
                  <a:lnTo>
                    <a:pt x="6875" y="5328"/>
                  </a:lnTo>
                  <a:lnTo>
                    <a:pt x="6902" y="5279"/>
                  </a:lnTo>
                  <a:lnTo>
                    <a:pt x="6923" y="5245"/>
                  </a:lnTo>
                  <a:lnTo>
                    <a:pt x="6944" y="5196"/>
                  </a:lnTo>
                  <a:lnTo>
                    <a:pt x="6958" y="5161"/>
                  </a:lnTo>
                  <a:lnTo>
                    <a:pt x="6986" y="5113"/>
                  </a:lnTo>
                  <a:lnTo>
                    <a:pt x="7000" y="5078"/>
                  </a:lnTo>
                  <a:lnTo>
                    <a:pt x="7020" y="5023"/>
                  </a:lnTo>
                  <a:lnTo>
                    <a:pt x="7034" y="4988"/>
                  </a:lnTo>
                  <a:lnTo>
                    <a:pt x="7055" y="4939"/>
                  </a:lnTo>
                  <a:lnTo>
                    <a:pt x="7069" y="4898"/>
                  </a:lnTo>
                  <a:lnTo>
                    <a:pt x="7090" y="4849"/>
                  </a:lnTo>
                  <a:lnTo>
                    <a:pt x="7104" y="4815"/>
                  </a:lnTo>
                  <a:lnTo>
                    <a:pt x="7124" y="4745"/>
                  </a:lnTo>
                  <a:lnTo>
                    <a:pt x="7131" y="4724"/>
                  </a:lnTo>
                  <a:cubicBezTo>
                    <a:pt x="7138" y="4690"/>
                    <a:pt x="7145" y="4662"/>
                    <a:pt x="7159" y="4634"/>
                  </a:cubicBezTo>
                  <a:lnTo>
                    <a:pt x="7166" y="4613"/>
                  </a:lnTo>
                  <a:cubicBezTo>
                    <a:pt x="7166" y="4593"/>
                    <a:pt x="7173" y="4572"/>
                    <a:pt x="7180" y="4544"/>
                  </a:cubicBezTo>
                  <a:lnTo>
                    <a:pt x="7194" y="4509"/>
                  </a:lnTo>
                  <a:lnTo>
                    <a:pt x="7208" y="4454"/>
                  </a:lnTo>
                  <a:lnTo>
                    <a:pt x="7215" y="4412"/>
                  </a:lnTo>
                  <a:cubicBezTo>
                    <a:pt x="7215" y="4398"/>
                    <a:pt x="7222" y="4378"/>
                    <a:pt x="7228" y="4357"/>
                  </a:cubicBezTo>
                  <a:lnTo>
                    <a:pt x="7235" y="4322"/>
                  </a:lnTo>
                  <a:cubicBezTo>
                    <a:pt x="7235" y="4301"/>
                    <a:pt x="7242" y="4280"/>
                    <a:pt x="7242" y="4267"/>
                  </a:cubicBezTo>
                  <a:lnTo>
                    <a:pt x="7249" y="4225"/>
                  </a:lnTo>
                  <a:lnTo>
                    <a:pt x="7256" y="4170"/>
                  </a:lnTo>
                  <a:lnTo>
                    <a:pt x="7263" y="4128"/>
                  </a:lnTo>
                  <a:cubicBezTo>
                    <a:pt x="7263" y="4107"/>
                    <a:pt x="7270" y="4093"/>
                    <a:pt x="7270" y="4072"/>
                  </a:cubicBezTo>
                  <a:lnTo>
                    <a:pt x="7277" y="4031"/>
                  </a:lnTo>
                  <a:cubicBezTo>
                    <a:pt x="7277" y="4010"/>
                    <a:pt x="7277" y="3996"/>
                    <a:pt x="7284" y="3975"/>
                  </a:cubicBezTo>
                  <a:cubicBezTo>
                    <a:pt x="7284" y="3954"/>
                    <a:pt x="7284" y="3948"/>
                    <a:pt x="7284" y="3934"/>
                  </a:cubicBezTo>
                  <a:lnTo>
                    <a:pt x="7284" y="3878"/>
                  </a:lnTo>
                  <a:lnTo>
                    <a:pt x="7284" y="3837"/>
                  </a:lnTo>
                  <a:lnTo>
                    <a:pt x="7284" y="3774"/>
                  </a:lnTo>
                  <a:lnTo>
                    <a:pt x="7284" y="3739"/>
                  </a:lnTo>
                  <a:lnTo>
                    <a:pt x="7284" y="3642"/>
                  </a:lnTo>
                  <a:cubicBezTo>
                    <a:pt x="7284" y="1631"/>
                    <a:pt x="5647" y="1"/>
                    <a:pt x="3642" y="1"/>
                  </a:cubicBezTo>
                  <a:close/>
                </a:path>
              </a:pathLst>
            </a:custGeom>
            <a:solidFill>
              <a:srgbClr val="8DA0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4" name="Google Shape;6444;p68"/>
            <p:cNvSpPr/>
            <p:nvPr/>
          </p:nvSpPr>
          <p:spPr>
            <a:xfrm>
              <a:off x="1462543" y="3271159"/>
              <a:ext cx="147257" cy="177523"/>
            </a:xfrm>
            <a:custGeom>
              <a:avLst/>
              <a:gdLst/>
              <a:ahLst/>
              <a:cxnLst/>
              <a:rect l="l" t="t" r="r" b="b"/>
              <a:pathLst>
                <a:path w="5605" h="6757" extrusionOk="0">
                  <a:moveTo>
                    <a:pt x="2137" y="1"/>
                  </a:moveTo>
                  <a:cubicBezTo>
                    <a:pt x="708" y="806"/>
                    <a:pt x="1" y="2463"/>
                    <a:pt x="403" y="4045"/>
                  </a:cubicBezTo>
                  <a:cubicBezTo>
                    <a:pt x="812" y="5626"/>
                    <a:pt x="2234" y="6743"/>
                    <a:pt x="3871" y="6757"/>
                  </a:cubicBezTo>
                  <a:cubicBezTo>
                    <a:pt x="4037" y="6653"/>
                    <a:pt x="4197" y="6535"/>
                    <a:pt x="4350" y="6403"/>
                  </a:cubicBezTo>
                  <a:lnTo>
                    <a:pt x="4419" y="6341"/>
                  </a:lnTo>
                  <a:lnTo>
                    <a:pt x="4488" y="6278"/>
                  </a:lnTo>
                  <a:lnTo>
                    <a:pt x="4509" y="6257"/>
                  </a:lnTo>
                  <a:lnTo>
                    <a:pt x="4551" y="6216"/>
                  </a:lnTo>
                  <a:lnTo>
                    <a:pt x="4578" y="6188"/>
                  </a:lnTo>
                  <a:lnTo>
                    <a:pt x="4620" y="6146"/>
                  </a:lnTo>
                  <a:lnTo>
                    <a:pt x="4641" y="6119"/>
                  </a:lnTo>
                  <a:lnTo>
                    <a:pt x="4682" y="6084"/>
                  </a:lnTo>
                  <a:lnTo>
                    <a:pt x="4703" y="6049"/>
                  </a:lnTo>
                  <a:lnTo>
                    <a:pt x="4738" y="6015"/>
                  </a:lnTo>
                  <a:lnTo>
                    <a:pt x="4766" y="5980"/>
                  </a:lnTo>
                  <a:lnTo>
                    <a:pt x="4800" y="5938"/>
                  </a:lnTo>
                  <a:lnTo>
                    <a:pt x="4821" y="5911"/>
                  </a:lnTo>
                  <a:lnTo>
                    <a:pt x="4856" y="5869"/>
                  </a:lnTo>
                  <a:lnTo>
                    <a:pt x="4877" y="5834"/>
                  </a:lnTo>
                  <a:lnTo>
                    <a:pt x="4911" y="5793"/>
                  </a:lnTo>
                  <a:lnTo>
                    <a:pt x="4932" y="5765"/>
                  </a:lnTo>
                  <a:lnTo>
                    <a:pt x="4967" y="5716"/>
                  </a:lnTo>
                  <a:lnTo>
                    <a:pt x="4988" y="5689"/>
                  </a:lnTo>
                  <a:lnTo>
                    <a:pt x="5029" y="5619"/>
                  </a:lnTo>
                  <a:lnTo>
                    <a:pt x="5036" y="5612"/>
                  </a:lnTo>
                  <a:lnTo>
                    <a:pt x="5085" y="5536"/>
                  </a:lnTo>
                  <a:lnTo>
                    <a:pt x="5099" y="5508"/>
                  </a:lnTo>
                  <a:lnTo>
                    <a:pt x="5133" y="5453"/>
                  </a:lnTo>
                  <a:lnTo>
                    <a:pt x="5154" y="5425"/>
                  </a:lnTo>
                  <a:lnTo>
                    <a:pt x="5182" y="5370"/>
                  </a:lnTo>
                  <a:lnTo>
                    <a:pt x="5196" y="5342"/>
                  </a:lnTo>
                  <a:lnTo>
                    <a:pt x="5223" y="5293"/>
                  </a:lnTo>
                  <a:lnTo>
                    <a:pt x="5237" y="5252"/>
                  </a:lnTo>
                  <a:lnTo>
                    <a:pt x="5265" y="5210"/>
                  </a:lnTo>
                  <a:lnTo>
                    <a:pt x="5279" y="5168"/>
                  </a:lnTo>
                  <a:lnTo>
                    <a:pt x="5300" y="5120"/>
                  </a:lnTo>
                  <a:lnTo>
                    <a:pt x="5321" y="5085"/>
                  </a:lnTo>
                  <a:lnTo>
                    <a:pt x="5341" y="5037"/>
                  </a:lnTo>
                  <a:lnTo>
                    <a:pt x="5355" y="4995"/>
                  </a:lnTo>
                  <a:lnTo>
                    <a:pt x="5376" y="4946"/>
                  </a:lnTo>
                  <a:lnTo>
                    <a:pt x="5390" y="4912"/>
                  </a:lnTo>
                  <a:lnTo>
                    <a:pt x="5411" y="4856"/>
                  </a:lnTo>
                  <a:lnTo>
                    <a:pt x="5425" y="4822"/>
                  </a:lnTo>
                  <a:lnTo>
                    <a:pt x="5445" y="4759"/>
                  </a:lnTo>
                  <a:lnTo>
                    <a:pt x="5452" y="4731"/>
                  </a:lnTo>
                  <a:cubicBezTo>
                    <a:pt x="5459" y="4704"/>
                    <a:pt x="5466" y="4676"/>
                    <a:pt x="5480" y="4648"/>
                  </a:cubicBezTo>
                  <a:lnTo>
                    <a:pt x="5480" y="4627"/>
                  </a:lnTo>
                  <a:cubicBezTo>
                    <a:pt x="5487" y="4600"/>
                    <a:pt x="5494" y="4579"/>
                    <a:pt x="5501" y="4558"/>
                  </a:cubicBezTo>
                  <a:lnTo>
                    <a:pt x="5508" y="4523"/>
                  </a:lnTo>
                  <a:lnTo>
                    <a:pt x="5522" y="4461"/>
                  </a:lnTo>
                  <a:lnTo>
                    <a:pt x="5536" y="4426"/>
                  </a:lnTo>
                  <a:cubicBezTo>
                    <a:pt x="5536" y="4405"/>
                    <a:pt x="5543" y="4392"/>
                    <a:pt x="5543" y="4371"/>
                  </a:cubicBezTo>
                  <a:lnTo>
                    <a:pt x="5549" y="4329"/>
                  </a:lnTo>
                  <a:cubicBezTo>
                    <a:pt x="5549" y="4308"/>
                    <a:pt x="5556" y="4294"/>
                    <a:pt x="5563" y="4274"/>
                  </a:cubicBezTo>
                  <a:lnTo>
                    <a:pt x="5570" y="4232"/>
                  </a:lnTo>
                  <a:lnTo>
                    <a:pt x="5577" y="4177"/>
                  </a:lnTo>
                  <a:lnTo>
                    <a:pt x="5584" y="4135"/>
                  </a:lnTo>
                  <a:cubicBezTo>
                    <a:pt x="5584" y="4121"/>
                    <a:pt x="5591" y="4100"/>
                    <a:pt x="5591" y="4086"/>
                  </a:cubicBezTo>
                  <a:lnTo>
                    <a:pt x="5598" y="4045"/>
                  </a:lnTo>
                  <a:cubicBezTo>
                    <a:pt x="5598" y="4024"/>
                    <a:pt x="5598" y="4003"/>
                    <a:pt x="5598" y="3982"/>
                  </a:cubicBezTo>
                  <a:cubicBezTo>
                    <a:pt x="5605" y="3968"/>
                    <a:pt x="5598" y="3961"/>
                    <a:pt x="5598" y="3948"/>
                  </a:cubicBezTo>
                  <a:lnTo>
                    <a:pt x="5598" y="3885"/>
                  </a:lnTo>
                  <a:lnTo>
                    <a:pt x="5598" y="3851"/>
                  </a:lnTo>
                  <a:lnTo>
                    <a:pt x="5598" y="3781"/>
                  </a:lnTo>
                  <a:lnTo>
                    <a:pt x="5598" y="3746"/>
                  </a:lnTo>
                  <a:lnTo>
                    <a:pt x="5598" y="3649"/>
                  </a:lnTo>
                  <a:cubicBezTo>
                    <a:pt x="5605" y="2498"/>
                    <a:pt x="5057" y="1416"/>
                    <a:pt x="4134" y="729"/>
                  </a:cubicBezTo>
                  <a:lnTo>
                    <a:pt x="4148" y="722"/>
                  </a:lnTo>
                  <a:cubicBezTo>
                    <a:pt x="3566" y="285"/>
                    <a:pt x="2865" y="36"/>
                    <a:pt x="2137" y="1"/>
                  </a:cubicBezTo>
                  <a:close/>
                </a:path>
              </a:pathLst>
            </a:custGeom>
            <a:solidFill>
              <a:srgbClr val="AAB8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5" name="Google Shape;6445;p68"/>
            <p:cNvSpPr/>
            <p:nvPr/>
          </p:nvSpPr>
          <p:spPr>
            <a:xfrm>
              <a:off x="1442681" y="3295408"/>
              <a:ext cx="144000" cy="143264"/>
            </a:xfrm>
            <a:custGeom>
              <a:avLst/>
              <a:gdLst/>
              <a:ahLst/>
              <a:cxnLst/>
              <a:rect l="l" t="t" r="r" b="b"/>
              <a:pathLst>
                <a:path w="5481" h="5453" extrusionOk="0">
                  <a:moveTo>
                    <a:pt x="2331" y="0"/>
                  </a:moveTo>
                  <a:lnTo>
                    <a:pt x="2296" y="7"/>
                  </a:lnTo>
                  <a:lnTo>
                    <a:pt x="2262" y="14"/>
                  </a:lnTo>
                  <a:lnTo>
                    <a:pt x="2234" y="14"/>
                  </a:lnTo>
                  <a:lnTo>
                    <a:pt x="2199" y="21"/>
                  </a:lnTo>
                  <a:lnTo>
                    <a:pt x="2165" y="28"/>
                  </a:lnTo>
                  <a:lnTo>
                    <a:pt x="2130" y="35"/>
                  </a:lnTo>
                  <a:lnTo>
                    <a:pt x="2102" y="42"/>
                  </a:lnTo>
                  <a:lnTo>
                    <a:pt x="2067" y="49"/>
                  </a:lnTo>
                  <a:lnTo>
                    <a:pt x="2040" y="56"/>
                  </a:lnTo>
                  <a:lnTo>
                    <a:pt x="2005" y="70"/>
                  </a:lnTo>
                  <a:lnTo>
                    <a:pt x="1977" y="77"/>
                  </a:lnTo>
                  <a:lnTo>
                    <a:pt x="1943" y="84"/>
                  </a:lnTo>
                  <a:lnTo>
                    <a:pt x="1908" y="98"/>
                  </a:lnTo>
                  <a:lnTo>
                    <a:pt x="1894" y="98"/>
                  </a:lnTo>
                  <a:lnTo>
                    <a:pt x="1873" y="104"/>
                  </a:lnTo>
                  <a:lnTo>
                    <a:pt x="1859" y="111"/>
                  </a:lnTo>
                  <a:lnTo>
                    <a:pt x="1846" y="111"/>
                  </a:lnTo>
                  <a:lnTo>
                    <a:pt x="1811" y="125"/>
                  </a:lnTo>
                  <a:lnTo>
                    <a:pt x="1783" y="139"/>
                  </a:lnTo>
                  <a:lnTo>
                    <a:pt x="1748" y="153"/>
                  </a:lnTo>
                  <a:lnTo>
                    <a:pt x="1728" y="160"/>
                  </a:lnTo>
                  <a:lnTo>
                    <a:pt x="1672" y="181"/>
                  </a:lnTo>
                  <a:lnTo>
                    <a:pt x="1644" y="195"/>
                  </a:lnTo>
                  <a:lnTo>
                    <a:pt x="1624" y="202"/>
                  </a:lnTo>
                  <a:lnTo>
                    <a:pt x="1610" y="209"/>
                  </a:lnTo>
                  <a:lnTo>
                    <a:pt x="1582" y="222"/>
                  </a:lnTo>
                  <a:lnTo>
                    <a:pt x="1561" y="229"/>
                  </a:lnTo>
                  <a:lnTo>
                    <a:pt x="1547" y="236"/>
                  </a:lnTo>
                  <a:lnTo>
                    <a:pt x="1520" y="250"/>
                  </a:lnTo>
                  <a:lnTo>
                    <a:pt x="1492" y="264"/>
                  </a:lnTo>
                  <a:lnTo>
                    <a:pt x="1464" y="278"/>
                  </a:lnTo>
                  <a:lnTo>
                    <a:pt x="1436" y="299"/>
                  </a:lnTo>
                  <a:lnTo>
                    <a:pt x="1402" y="313"/>
                  </a:lnTo>
                  <a:lnTo>
                    <a:pt x="1374" y="326"/>
                  </a:lnTo>
                  <a:lnTo>
                    <a:pt x="1346" y="347"/>
                  </a:lnTo>
                  <a:lnTo>
                    <a:pt x="1318" y="361"/>
                  </a:lnTo>
                  <a:lnTo>
                    <a:pt x="1291" y="375"/>
                  </a:lnTo>
                  <a:lnTo>
                    <a:pt x="1263" y="396"/>
                  </a:lnTo>
                  <a:lnTo>
                    <a:pt x="1235" y="410"/>
                  </a:lnTo>
                  <a:lnTo>
                    <a:pt x="1214" y="430"/>
                  </a:lnTo>
                  <a:lnTo>
                    <a:pt x="1187" y="444"/>
                  </a:lnTo>
                  <a:lnTo>
                    <a:pt x="1159" y="465"/>
                  </a:lnTo>
                  <a:lnTo>
                    <a:pt x="1131" y="486"/>
                  </a:lnTo>
                  <a:lnTo>
                    <a:pt x="1110" y="500"/>
                  </a:lnTo>
                  <a:lnTo>
                    <a:pt x="1083" y="521"/>
                  </a:lnTo>
                  <a:lnTo>
                    <a:pt x="1055" y="541"/>
                  </a:lnTo>
                  <a:lnTo>
                    <a:pt x="1027" y="562"/>
                  </a:lnTo>
                  <a:lnTo>
                    <a:pt x="1006" y="583"/>
                  </a:lnTo>
                  <a:lnTo>
                    <a:pt x="978" y="604"/>
                  </a:lnTo>
                  <a:lnTo>
                    <a:pt x="965" y="611"/>
                  </a:lnTo>
                  <a:lnTo>
                    <a:pt x="958" y="625"/>
                  </a:lnTo>
                  <a:lnTo>
                    <a:pt x="944" y="632"/>
                  </a:lnTo>
                  <a:lnTo>
                    <a:pt x="930" y="646"/>
                  </a:lnTo>
                  <a:lnTo>
                    <a:pt x="909" y="666"/>
                  </a:lnTo>
                  <a:lnTo>
                    <a:pt x="881" y="687"/>
                  </a:lnTo>
                  <a:cubicBezTo>
                    <a:pt x="750" y="812"/>
                    <a:pt x="625" y="951"/>
                    <a:pt x="514" y="1103"/>
                  </a:cubicBezTo>
                  <a:cubicBezTo>
                    <a:pt x="479" y="1152"/>
                    <a:pt x="444" y="1200"/>
                    <a:pt x="410" y="1256"/>
                  </a:cubicBezTo>
                  <a:lnTo>
                    <a:pt x="396" y="1270"/>
                  </a:lnTo>
                  <a:cubicBezTo>
                    <a:pt x="368" y="1325"/>
                    <a:pt x="340" y="1374"/>
                    <a:pt x="313" y="1429"/>
                  </a:cubicBezTo>
                  <a:lnTo>
                    <a:pt x="299" y="1443"/>
                  </a:lnTo>
                  <a:cubicBezTo>
                    <a:pt x="271" y="1499"/>
                    <a:pt x="250" y="1554"/>
                    <a:pt x="222" y="1610"/>
                  </a:cubicBezTo>
                  <a:lnTo>
                    <a:pt x="215" y="1630"/>
                  </a:lnTo>
                  <a:cubicBezTo>
                    <a:pt x="188" y="1686"/>
                    <a:pt x="167" y="1741"/>
                    <a:pt x="146" y="1797"/>
                  </a:cubicBezTo>
                  <a:lnTo>
                    <a:pt x="139" y="1818"/>
                  </a:lnTo>
                  <a:cubicBezTo>
                    <a:pt x="125" y="1873"/>
                    <a:pt x="105" y="1929"/>
                    <a:pt x="91" y="1991"/>
                  </a:cubicBezTo>
                  <a:lnTo>
                    <a:pt x="84" y="2012"/>
                  </a:lnTo>
                  <a:cubicBezTo>
                    <a:pt x="63" y="2067"/>
                    <a:pt x="56" y="2130"/>
                    <a:pt x="42" y="2185"/>
                  </a:cubicBezTo>
                  <a:lnTo>
                    <a:pt x="42" y="2213"/>
                  </a:lnTo>
                  <a:cubicBezTo>
                    <a:pt x="28" y="2269"/>
                    <a:pt x="21" y="2331"/>
                    <a:pt x="14" y="2393"/>
                  </a:cubicBezTo>
                  <a:lnTo>
                    <a:pt x="14" y="2414"/>
                  </a:lnTo>
                  <a:cubicBezTo>
                    <a:pt x="14" y="2449"/>
                    <a:pt x="7" y="2477"/>
                    <a:pt x="7" y="2511"/>
                  </a:cubicBezTo>
                  <a:cubicBezTo>
                    <a:pt x="0" y="2539"/>
                    <a:pt x="7" y="2574"/>
                    <a:pt x="0" y="2602"/>
                  </a:cubicBezTo>
                  <a:lnTo>
                    <a:pt x="0" y="2629"/>
                  </a:lnTo>
                  <a:lnTo>
                    <a:pt x="0" y="2719"/>
                  </a:lnTo>
                  <a:cubicBezTo>
                    <a:pt x="0" y="2817"/>
                    <a:pt x="7" y="2907"/>
                    <a:pt x="14" y="3004"/>
                  </a:cubicBezTo>
                  <a:cubicBezTo>
                    <a:pt x="14" y="3025"/>
                    <a:pt x="14" y="3045"/>
                    <a:pt x="21" y="3066"/>
                  </a:cubicBezTo>
                  <a:cubicBezTo>
                    <a:pt x="21" y="3087"/>
                    <a:pt x="28" y="3115"/>
                    <a:pt x="28" y="3143"/>
                  </a:cubicBezTo>
                  <a:cubicBezTo>
                    <a:pt x="49" y="3254"/>
                    <a:pt x="70" y="3364"/>
                    <a:pt x="105" y="3475"/>
                  </a:cubicBezTo>
                  <a:cubicBezTo>
                    <a:pt x="111" y="3510"/>
                    <a:pt x="125" y="3538"/>
                    <a:pt x="132" y="3573"/>
                  </a:cubicBezTo>
                  <a:lnTo>
                    <a:pt x="139" y="3600"/>
                  </a:lnTo>
                  <a:cubicBezTo>
                    <a:pt x="153" y="3621"/>
                    <a:pt x="160" y="3649"/>
                    <a:pt x="167" y="3670"/>
                  </a:cubicBezTo>
                  <a:lnTo>
                    <a:pt x="174" y="3690"/>
                  </a:lnTo>
                  <a:cubicBezTo>
                    <a:pt x="188" y="3718"/>
                    <a:pt x="195" y="3746"/>
                    <a:pt x="209" y="3774"/>
                  </a:cubicBezTo>
                  <a:cubicBezTo>
                    <a:pt x="313" y="4030"/>
                    <a:pt x="465" y="4273"/>
                    <a:pt x="639" y="4488"/>
                  </a:cubicBezTo>
                  <a:lnTo>
                    <a:pt x="666" y="4516"/>
                  </a:lnTo>
                  <a:lnTo>
                    <a:pt x="680" y="4537"/>
                  </a:lnTo>
                  <a:lnTo>
                    <a:pt x="743" y="4606"/>
                  </a:lnTo>
                  <a:lnTo>
                    <a:pt x="757" y="4620"/>
                  </a:lnTo>
                  <a:lnTo>
                    <a:pt x="819" y="4675"/>
                  </a:lnTo>
                  <a:lnTo>
                    <a:pt x="833" y="4696"/>
                  </a:lnTo>
                  <a:lnTo>
                    <a:pt x="902" y="4759"/>
                  </a:lnTo>
                  <a:lnTo>
                    <a:pt x="916" y="4773"/>
                  </a:lnTo>
                  <a:lnTo>
                    <a:pt x="978" y="4828"/>
                  </a:lnTo>
                  <a:lnTo>
                    <a:pt x="992" y="4842"/>
                  </a:lnTo>
                  <a:lnTo>
                    <a:pt x="1069" y="4897"/>
                  </a:lnTo>
                  <a:lnTo>
                    <a:pt x="1083" y="4911"/>
                  </a:lnTo>
                  <a:lnTo>
                    <a:pt x="1152" y="4960"/>
                  </a:lnTo>
                  <a:lnTo>
                    <a:pt x="1173" y="4974"/>
                  </a:lnTo>
                  <a:lnTo>
                    <a:pt x="1249" y="5029"/>
                  </a:lnTo>
                  <a:lnTo>
                    <a:pt x="1263" y="5036"/>
                  </a:lnTo>
                  <a:lnTo>
                    <a:pt x="1332" y="5078"/>
                  </a:lnTo>
                  <a:lnTo>
                    <a:pt x="1353" y="5092"/>
                  </a:lnTo>
                  <a:lnTo>
                    <a:pt x="1443" y="5140"/>
                  </a:lnTo>
                  <a:lnTo>
                    <a:pt x="1450" y="5147"/>
                  </a:lnTo>
                  <a:lnTo>
                    <a:pt x="1533" y="5189"/>
                  </a:lnTo>
                  <a:lnTo>
                    <a:pt x="1554" y="5196"/>
                  </a:lnTo>
                  <a:lnTo>
                    <a:pt x="1637" y="5237"/>
                  </a:lnTo>
                  <a:lnTo>
                    <a:pt x="1651" y="5244"/>
                  </a:lnTo>
                  <a:lnTo>
                    <a:pt x="1728" y="5272"/>
                  </a:lnTo>
                  <a:lnTo>
                    <a:pt x="1755" y="5286"/>
                  </a:lnTo>
                  <a:lnTo>
                    <a:pt x="1846" y="5320"/>
                  </a:lnTo>
                  <a:lnTo>
                    <a:pt x="1852" y="5320"/>
                  </a:lnTo>
                  <a:lnTo>
                    <a:pt x="1943" y="5348"/>
                  </a:lnTo>
                  <a:lnTo>
                    <a:pt x="1963" y="5355"/>
                  </a:lnTo>
                  <a:lnTo>
                    <a:pt x="2061" y="5376"/>
                  </a:lnTo>
                  <a:lnTo>
                    <a:pt x="2067" y="5376"/>
                  </a:lnTo>
                  <a:lnTo>
                    <a:pt x="2158" y="5397"/>
                  </a:lnTo>
                  <a:lnTo>
                    <a:pt x="2178" y="5404"/>
                  </a:lnTo>
                  <a:lnTo>
                    <a:pt x="2282" y="5425"/>
                  </a:lnTo>
                  <a:lnTo>
                    <a:pt x="2380" y="5438"/>
                  </a:lnTo>
                  <a:lnTo>
                    <a:pt x="2407" y="5438"/>
                  </a:lnTo>
                  <a:lnTo>
                    <a:pt x="2511" y="5452"/>
                  </a:lnTo>
                  <a:lnTo>
                    <a:pt x="2969" y="5452"/>
                  </a:lnTo>
                  <a:lnTo>
                    <a:pt x="3073" y="5438"/>
                  </a:lnTo>
                  <a:lnTo>
                    <a:pt x="3101" y="5438"/>
                  </a:lnTo>
                  <a:lnTo>
                    <a:pt x="3191" y="5425"/>
                  </a:lnTo>
                  <a:lnTo>
                    <a:pt x="3198" y="5425"/>
                  </a:lnTo>
                  <a:lnTo>
                    <a:pt x="3302" y="5404"/>
                  </a:lnTo>
                  <a:lnTo>
                    <a:pt x="3323" y="5397"/>
                  </a:lnTo>
                  <a:lnTo>
                    <a:pt x="3413" y="5376"/>
                  </a:lnTo>
                  <a:lnTo>
                    <a:pt x="3420" y="5376"/>
                  </a:lnTo>
                  <a:lnTo>
                    <a:pt x="3517" y="5355"/>
                  </a:lnTo>
                  <a:lnTo>
                    <a:pt x="3538" y="5348"/>
                  </a:lnTo>
                  <a:lnTo>
                    <a:pt x="3621" y="5320"/>
                  </a:lnTo>
                  <a:lnTo>
                    <a:pt x="3635" y="5320"/>
                  </a:lnTo>
                  <a:lnTo>
                    <a:pt x="3725" y="5286"/>
                  </a:lnTo>
                  <a:lnTo>
                    <a:pt x="3746" y="5272"/>
                  </a:lnTo>
                  <a:lnTo>
                    <a:pt x="3829" y="5244"/>
                  </a:lnTo>
                  <a:lnTo>
                    <a:pt x="3843" y="5237"/>
                  </a:lnTo>
                  <a:lnTo>
                    <a:pt x="3926" y="5196"/>
                  </a:lnTo>
                  <a:lnTo>
                    <a:pt x="3947" y="5189"/>
                  </a:lnTo>
                  <a:lnTo>
                    <a:pt x="4030" y="5147"/>
                  </a:lnTo>
                  <a:lnTo>
                    <a:pt x="4037" y="5140"/>
                  </a:lnTo>
                  <a:lnTo>
                    <a:pt x="4128" y="5092"/>
                  </a:lnTo>
                  <a:lnTo>
                    <a:pt x="4148" y="5078"/>
                  </a:lnTo>
                  <a:lnTo>
                    <a:pt x="4218" y="5036"/>
                  </a:lnTo>
                  <a:lnTo>
                    <a:pt x="4232" y="5029"/>
                  </a:lnTo>
                  <a:lnTo>
                    <a:pt x="4308" y="4974"/>
                  </a:lnTo>
                  <a:lnTo>
                    <a:pt x="4329" y="4960"/>
                  </a:lnTo>
                  <a:lnTo>
                    <a:pt x="4398" y="4911"/>
                  </a:lnTo>
                  <a:lnTo>
                    <a:pt x="4412" y="4897"/>
                  </a:lnTo>
                  <a:lnTo>
                    <a:pt x="4488" y="4842"/>
                  </a:lnTo>
                  <a:lnTo>
                    <a:pt x="4502" y="4828"/>
                  </a:lnTo>
                  <a:lnTo>
                    <a:pt x="4564" y="4773"/>
                  </a:lnTo>
                  <a:lnTo>
                    <a:pt x="4578" y="4759"/>
                  </a:lnTo>
                  <a:lnTo>
                    <a:pt x="4648" y="4696"/>
                  </a:lnTo>
                  <a:lnTo>
                    <a:pt x="4662" y="4675"/>
                  </a:lnTo>
                  <a:lnTo>
                    <a:pt x="4724" y="4620"/>
                  </a:lnTo>
                  <a:lnTo>
                    <a:pt x="4738" y="4606"/>
                  </a:lnTo>
                  <a:cubicBezTo>
                    <a:pt x="4759" y="4585"/>
                    <a:pt x="4780" y="4558"/>
                    <a:pt x="4800" y="4537"/>
                  </a:cubicBezTo>
                  <a:lnTo>
                    <a:pt x="4814" y="4516"/>
                  </a:lnTo>
                  <a:lnTo>
                    <a:pt x="4842" y="4488"/>
                  </a:lnTo>
                  <a:cubicBezTo>
                    <a:pt x="5022" y="4273"/>
                    <a:pt x="5168" y="4030"/>
                    <a:pt x="5272" y="3774"/>
                  </a:cubicBezTo>
                  <a:cubicBezTo>
                    <a:pt x="5286" y="3746"/>
                    <a:pt x="5293" y="3718"/>
                    <a:pt x="5307" y="3690"/>
                  </a:cubicBezTo>
                  <a:lnTo>
                    <a:pt x="5314" y="3670"/>
                  </a:lnTo>
                  <a:cubicBezTo>
                    <a:pt x="5321" y="3649"/>
                    <a:pt x="5327" y="3621"/>
                    <a:pt x="5341" y="3600"/>
                  </a:cubicBezTo>
                  <a:lnTo>
                    <a:pt x="5348" y="3573"/>
                  </a:lnTo>
                  <a:cubicBezTo>
                    <a:pt x="5355" y="3538"/>
                    <a:pt x="5369" y="3510"/>
                    <a:pt x="5376" y="3475"/>
                  </a:cubicBezTo>
                  <a:cubicBezTo>
                    <a:pt x="5411" y="3364"/>
                    <a:pt x="5432" y="3254"/>
                    <a:pt x="5452" y="3143"/>
                  </a:cubicBezTo>
                  <a:cubicBezTo>
                    <a:pt x="5452" y="3115"/>
                    <a:pt x="5459" y="3087"/>
                    <a:pt x="5459" y="3066"/>
                  </a:cubicBezTo>
                  <a:cubicBezTo>
                    <a:pt x="5466" y="3038"/>
                    <a:pt x="5466" y="3025"/>
                    <a:pt x="5466" y="3004"/>
                  </a:cubicBezTo>
                  <a:cubicBezTo>
                    <a:pt x="5473" y="2907"/>
                    <a:pt x="5480" y="2817"/>
                    <a:pt x="5480" y="2719"/>
                  </a:cubicBezTo>
                  <a:lnTo>
                    <a:pt x="5480" y="2629"/>
                  </a:lnTo>
                  <a:lnTo>
                    <a:pt x="5480" y="2602"/>
                  </a:lnTo>
                  <a:cubicBezTo>
                    <a:pt x="5480" y="2574"/>
                    <a:pt x="5480" y="2539"/>
                    <a:pt x="5473" y="2511"/>
                  </a:cubicBezTo>
                  <a:cubicBezTo>
                    <a:pt x="5466" y="2477"/>
                    <a:pt x="5466" y="2449"/>
                    <a:pt x="5466" y="2414"/>
                  </a:cubicBezTo>
                  <a:lnTo>
                    <a:pt x="5466" y="2393"/>
                  </a:lnTo>
                  <a:cubicBezTo>
                    <a:pt x="5459" y="2331"/>
                    <a:pt x="5445" y="2269"/>
                    <a:pt x="5438" y="2213"/>
                  </a:cubicBezTo>
                  <a:lnTo>
                    <a:pt x="5438" y="2185"/>
                  </a:lnTo>
                  <a:cubicBezTo>
                    <a:pt x="5425" y="2130"/>
                    <a:pt x="5411" y="2074"/>
                    <a:pt x="5397" y="2012"/>
                  </a:cubicBezTo>
                  <a:lnTo>
                    <a:pt x="5390" y="1991"/>
                  </a:lnTo>
                  <a:cubicBezTo>
                    <a:pt x="5376" y="1929"/>
                    <a:pt x="5355" y="1873"/>
                    <a:pt x="5334" y="1818"/>
                  </a:cubicBezTo>
                  <a:lnTo>
                    <a:pt x="5327" y="1797"/>
                  </a:lnTo>
                  <a:cubicBezTo>
                    <a:pt x="5307" y="1734"/>
                    <a:pt x="5286" y="1679"/>
                    <a:pt x="5265" y="1630"/>
                  </a:cubicBezTo>
                  <a:lnTo>
                    <a:pt x="5258" y="1610"/>
                  </a:lnTo>
                  <a:cubicBezTo>
                    <a:pt x="5230" y="1554"/>
                    <a:pt x="5203" y="1499"/>
                    <a:pt x="5175" y="1443"/>
                  </a:cubicBezTo>
                  <a:lnTo>
                    <a:pt x="5168" y="1429"/>
                  </a:lnTo>
                  <a:cubicBezTo>
                    <a:pt x="5140" y="1374"/>
                    <a:pt x="5112" y="1325"/>
                    <a:pt x="5078" y="1270"/>
                  </a:cubicBezTo>
                  <a:lnTo>
                    <a:pt x="5071" y="1256"/>
                  </a:lnTo>
                  <a:cubicBezTo>
                    <a:pt x="5036" y="1200"/>
                    <a:pt x="5001" y="1152"/>
                    <a:pt x="4967" y="1103"/>
                  </a:cubicBezTo>
                  <a:cubicBezTo>
                    <a:pt x="4856" y="951"/>
                    <a:pt x="4731" y="812"/>
                    <a:pt x="4592" y="687"/>
                  </a:cubicBezTo>
                  <a:lnTo>
                    <a:pt x="4571" y="666"/>
                  </a:lnTo>
                  <a:lnTo>
                    <a:pt x="4551" y="646"/>
                  </a:lnTo>
                  <a:lnTo>
                    <a:pt x="4537" y="632"/>
                  </a:lnTo>
                  <a:lnTo>
                    <a:pt x="4523" y="625"/>
                  </a:lnTo>
                  <a:lnTo>
                    <a:pt x="4509" y="611"/>
                  </a:lnTo>
                  <a:lnTo>
                    <a:pt x="4502" y="604"/>
                  </a:lnTo>
                  <a:lnTo>
                    <a:pt x="4474" y="583"/>
                  </a:lnTo>
                  <a:lnTo>
                    <a:pt x="4447" y="562"/>
                  </a:lnTo>
                  <a:lnTo>
                    <a:pt x="4426" y="541"/>
                  </a:lnTo>
                  <a:lnTo>
                    <a:pt x="4398" y="521"/>
                  </a:lnTo>
                  <a:lnTo>
                    <a:pt x="4370" y="500"/>
                  </a:lnTo>
                  <a:lnTo>
                    <a:pt x="4343" y="486"/>
                  </a:lnTo>
                  <a:lnTo>
                    <a:pt x="4322" y="465"/>
                  </a:lnTo>
                  <a:lnTo>
                    <a:pt x="4294" y="444"/>
                  </a:lnTo>
                  <a:lnTo>
                    <a:pt x="4266" y="430"/>
                  </a:lnTo>
                  <a:lnTo>
                    <a:pt x="4238" y="410"/>
                  </a:lnTo>
                  <a:lnTo>
                    <a:pt x="4211" y="396"/>
                  </a:lnTo>
                  <a:lnTo>
                    <a:pt x="4183" y="375"/>
                  </a:lnTo>
                  <a:lnTo>
                    <a:pt x="4155" y="361"/>
                  </a:lnTo>
                  <a:lnTo>
                    <a:pt x="4128" y="347"/>
                  </a:lnTo>
                  <a:lnTo>
                    <a:pt x="4100" y="326"/>
                  </a:lnTo>
                  <a:lnTo>
                    <a:pt x="4072" y="313"/>
                  </a:lnTo>
                  <a:lnTo>
                    <a:pt x="4044" y="299"/>
                  </a:lnTo>
                  <a:lnTo>
                    <a:pt x="4017" y="278"/>
                  </a:lnTo>
                  <a:lnTo>
                    <a:pt x="3989" y="264"/>
                  </a:lnTo>
                  <a:lnTo>
                    <a:pt x="3961" y="250"/>
                  </a:lnTo>
                  <a:lnTo>
                    <a:pt x="3933" y="236"/>
                  </a:lnTo>
                  <a:lnTo>
                    <a:pt x="3912" y="229"/>
                  </a:lnTo>
                  <a:lnTo>
                    <a:pt x="3899" y="222"/>
                  </a:lnTo>
                  <a:lnTo>
                    <a:pt x="3871" y="209"/>
                  </a:lnTo>
                  <a:lnTo>
                    <a:pt x="3850" y="202"/>
                  </a:lnTo>
                  <a:lnTo>
                    <a:pt x="3836" y="195"/>
                  </a:lnTo>
                  <a:lnTo>
                    <a:pt x="3802" y="181"/>
                  </a:lnTo>
                  <a:lnTo>
                    <a:pt x="3753" y="160"/>
                  </a:lnTo>
                  <a:lnTo>
                    <a:pt x="3725" y="153"/>
                  </a:lnTo>
                  <a:lnTo>
                    <a:pt x="3691" y="139"/>
                  </a:lnTo>
                  <a:lnTo>
                    <a:pt x="3663" y="125"/>
                  </a:lnTo>
                  <a:lnTo>
                    <a:pt x="3628" y="111"/>
                  </a:lnTo>
                  <a:lnTo>
                    <a:pt x="3614" y="111"/>
                  </a:lnTo>
                  <a:lnTo>
                    <a:pt x="3600" y="104"/>
                  </a:lnTo>
                  <a:lnTo>
                    <a:pt x="3586" y="98"/>
                  </a:lnTo>
                  <a:lnTo>
                    <a:pt x="3566" y="98"/>
                  </a:lnTo>
                  <a:lnTo>
                    <a:pt x="3538" y="84"/>
                  </a:lnTo>
                  <a:lnTo>
                    <a:pt x="3503" y="77"/>
                  </a:lnTo>
                  <a:lnTo>
                    <a:pt x="3476" y="70"/>
                  </a:lnTo>
                  <a:lnTo>
                    <a:pt x="3441" y="56"/>
                  </a:lnTo>
                  <a:lnTo>
                    <a:pt x="3413" y="49"/>
                  </a:lnTo>
                  <a:lnTo>
                    <a:pt x="3378" y="42"/>
                  </a:lnTo>
                  <a:lnTo>
                    <a:pt x="3344" y="35"/>
                  </a:lnTo>
                  <a:lnTo>
                    <a:pt x="3309" y="28"/>
                  </a:lnTo>
                  <a:lnTo>
                    <a:pt x="3281" y="21"/>
                  </a:lnTo>
                  <a:lnTo>
                    <a:pt x="3247" y="14"/>
                  </a:lnTo>
                  <a:lnTo>
                    <a:pt x="3212" y="14"/>
                  </a:lnTo>
                  <a:lnTo>
                    <a:pt x="3177" y="7"/>
                  </a:lnTo>
                  <a:lnTo>
                    <a:pt x="3150" y="0"/>
                  </a:lnTo>
                  <a:close/>
                </a:path>
              </a:pathLst>
            </a:custGeom>
            <a:solidFill>
              <a:srgbClr val="707F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6" name="Google Shape;6446;p68"/>
            <p:cNvSpPr/>
            <p:nvPr/>
          </p:nvSpPr>
          <p:spPr>
            <a:xfrm>
              <a:off x="1454346" y="3295225"/>
              <a:ext cx="132335" cy="143448"/>
            </a:xfrm>
            <a:custGeom>
              <a:avLst/>
              <a:gdLst/>
              <a:ahLst/>
              <a:cxnLst/>
              <a:rect l="l" t="t" r="r" b="b"/>
              <a:pathLst>
                <a:path w="5037" h="5460" extrusionOk="0">
                  <a:moveTo>
                    <a:pt x="1922" y="1"/>
                  </a:moveTo>
                  <a:lnTo>
                    <a:pt x="1880" y="7"/>
                  </a:lnTo>
                  <a:lnTo>
                    <a:pt x="1852" y="14"/>
                  </a:lnTo>
                  <a:lnTo>
                    <a:pt x="1818" y="21"/>
                  </a:lnTo>
                  <a:lnTo>
                    <a:pt x="1783" y="21"/>
                  </a:lnTo>
                  <a:lnTo>
                    <a:pt x="1748" y="28"/>
                  </a:lnTo>
                  <a:lnTo>
                    <a:pt x="1721" y="35"/>
                  </a:lnTo>
                  <a:lnTo>
                    <a:pt x="1686" y="42"/>
                  </a:lnTo>
                  <a:lnTo>
                    <a:pt x="1658" y="49"/>
                  </a:lnTo>
                  <a:lnTo>
                    <a:pt x="1623" y="56"/>
                  </a:lnTo>
                  <a:lnTo>
                    <a:pt x="1589" y="63"/>
                  </a:lnTo>
                  <a:lnTo>
                    <a:pt x="1554" y="77"/>
                  </a:lnTo>
                  <a:lnTo>
                    <a:pt x="1526" y="84"/>
                  </a:lnTo>
                  <a:lnTo>
                    <a:pt x="1492" y="91"/>
                  </a:lnTo>
                  <a:lnTo>
                    <a:pt x="1464" y="105"/>
                  </a:lnTo>
                  <a:lnTo>
                    <a:pt x="1450" y="105"/>
                  </a:lnTo>
                  <a:lnTo>
                    <a:pt x="1429" y="111"/>
                  </a:lnTo>
                  <a:lnTo>
                    <a:pt x="1415" y="118"/>
                  </a:lnTo>
                  <a:lnTo>
                    <a:pt x="1402" y="118"/>
                  </a:lnTo>
                  <a:lnTo>
                    <a:pt x="1367" y="132"/>
                  </a:lnTo>
                  <a:lnTo>
                    <a:pt x="1339" y="139"/>
                  </a:lnTo>
                  <a:lnTo>
                    <a:pt x="1304" y="153"/>
                  </a:lnTo>
                  <a:lnTo>
                    <a:pt x="1277" y="167"/>
                  </a:lnTo>
                  <a:lnTo>
                    <a:pt x="1249" y="174"/>
                  </a:lnTo>
                  <a:cubicBezTo>
                    <a:pt x="0" y="1984"/>
                    <a:pt x="639" y="4481"/>
                    <a:pt x="2608" y="5459"/>
                  </a:cubicBezTo>
                  <a:lnTo>
                    <a:pt x="2650" y="5459"/>
                  </a:lnTo>
                  <a:lnTo>
                    <a:pt x="2747" y="5445"/>
                  </a:lnTo>
                  <a:lnTo>
                    <a:pt x="2754" y="5445"/>
                  </a:lnTo>
                  <a:lnTo>
                    <a:pt x="2851" y="5425"/>
                  </a:lnTo>
                  <a:lnTo>
                    <a:pt x="2879" y="5425"/>
                  </a:lnTo>
                  <a:lnTo>
                    <a:pt x="2962" y="5404"/>
                  </a:lnTo>
                  <a:lnTo>
                    <a:pt x="2969" y="5404"/>
                  </a:lnTo>
                  <a:lnTo>
                    <a:pt x="3066" y="5376"/>
                  </a:lnTo>
                  <a:lnTo>
                    <a:pt x="3087" y="5369"/>
                  </a:lnTo>
                  <a:lnTo>
                    <a:pt x="3177" y="5341"/>
                  </a:lnTo>
                  <a:lnTo>
                    <a:pt x="3184" y="5341"/>
                  </a:lnTo>
                  <a:lnTo>
                    <a:pt x="3281" y="5307"/>
                  </a:lnTo>
                  <a:lnTo>
                    <a:pt x="3302" y="5300"/>
                  </a:lnTo>
                  <a:lnTo>
                    <a:pt x="3385" y="5265"/>
                  </a:lnTo>
                  <a:lnTo>
                    <a:pt x="3392" y="5258"/>
                  </a:lnTo>
                  <a:lnTo>
                    <a:pt x="3482" y="5217"/>
                  </a:lnTo>
                  <a:lnTo>
                    <a:pt x="3503" y="5210"/>
                  </a:lnTo>
                  <a:lnTo>
                    <a:pt x="3579" y="5168"/>
                  </a:lnTo>
                  <a:lnTo>
                    <a:pt x="3593" y="5161"/>
                  </a:lnTo>
                  <a:lnTo>
                    <a:pt x="3677" y="5112"/>
                  </a:lnTo>
                  <a:lnTo>
                    <a:pt x="3697" y="5106"/>
                  </a:lnTo>
                  <a:lnTo>
                    <a:pt x="3774" y="5057"/>
                  </a:lnTo>
                  <a:lnTo>
                    <a:pt x="3781" y="5050"/>
                  </a:lnTo>
                  <a:lnTo>
                    <a:pt x="3864" y="4995"/>
                  </a:lnTo>
                  <a:lnTo>
                    <a:pt x="3885" y="4981"/>
                  </a:lnTo>
                  <a:lnTo>
                    <a:pt x="3947" y="4932"/>
                  </a:lnTo>
                  <a:lnTo>
                    <a:pt x="3961" y="4925"/>
                  </a:lnTo>
                  <a:lnTo>
                    <a:pt x="4037" y="4863"/>
                  </a:lnTo>
                  <a:lnTo>
                    <a:pt x="4058" y="4849"/>
                  </a:lnTo>
                  <a:lnTo>
                    <a:pt x="4120" y="4793"/>
                  </a:lnTo>
                  <a:lnTo>
                    <a:pt x="4127" y="4780"/>
                  </a:lnTo>
                  <a:lnTo>
                    <a:pt x="4204" y="4717"/>
                  </a:lnTo>
                  <a:lnTo>
                    <a:pt x="4218" y="4703"/>
                  </a:lnTo>
                  <a:lnTo>
                    <a:pt x="4273" y="4641"/>
                  </a:lnTo>
                  <a:lnTo>
                    <a:pt x="4287" y="4627"/>
                  </a:lnTo>
                  <a:cubicBezTo>
                    <a:pt x="4308" y="4606"/>
                    <a:pt x="4329" y="4578"/>
                    <a:pt x="4349" y="4558"/>
                  </a:cubicBezTo>
                  <a:lnTo>
                    <a:pt x="4363" y="4544"/>
                  </a:lnTo>
                  <a:lnTo>
                    <a:pt x="4391" y="4509"/>
                  </a:lnTo>
                  <a:cubicBezTo>
                    <a:pt x="4571" y="4294"/>
                    <a:pt x="4717" y="4058"/>
                    <a:pt x="4828" y="3795"/>
                  </a:cubicBezTo>
                  <a:cubicBezTo>
                    <a:pt x="4835" y="3767"/>
                    <a:pt x="4849" y="3746"/>
                    <a:pt x="4856" y="3718"/>
                  </a:cubicBezTo>
                  <a:lnTo>
                    <a:pt x="4863" y="3697"/>
                  </a:lnTo>
                  <a:cubicBezTo>
                    <a:pt x="4877" y="3670"/>
                    <a:pt x="4883" y="3642"/>
                    <a:pt x="4890" y="3621"/>
                  </a:cubicBezTo>
                  <a:lnTo>
                    <a:pt x="4897" y="3593"/>
                  </a:lnTo>
                  <a:cubicBezTo>
                    <a:pt x="4911" y="3559"/>
                    <a:pt x="4918" y="3531"/>
                    <a:pt x="4932" y="3496"/>
                  </a:cubicBezTo>
                  <a:cubicBezTo>
                    <a:pt x="4960" y="3385"/>
                    <a:pt x="4988" y="3274"/>
                    <a:pt x="5001" y="3163"/>
                  </a:cubicBezTo>
                  <a:cubicBezTo>
                    <a:pt x="5001" y="3136"/>
                    <a:pt x="5008" y="3115"/>
                    <a:pt x="5015" y="3087"/>
                  </a:cubicBezTo>
                  <a:cubicBezTo>
                    <a:pt x="5015" y="3059"/>
                    <a:pt x="5015" y="3045"/>
                    <a:pt x="5022" y="3025"/>
                  </a:cubicBezTo>
                  <a:cubicBezTo>
                    <a:pt x="5029" y="2935"/>
                    <a:pt x="5036" y="2837"/>
                    <a:pt x="5036" y="2740"/>
                  </a:cubicBezTo>
                  <a:lnTo>
                    <a:pt x="5036" y="2650"/>
                  </a:lnTo>
                  <a:cubicBezTo>
                    <a:pt x="5036" y="2622"/>
                    <a:pt x="5029" y="2615"/>
                    <a:pt x="5029" y="2609"/>
                  </a:cubicBezTo>
                  <a:cubicBezTo>
                    <a:pt x="5029" y="2581"/>
                    <a:pt x="5029" y="2546"/>
                    <a:pt x="5029" y="2518"/>
                  </a:cubicBezTo>
                  <a:cubicBezTo>
                    <a:pt x="5022" y="2484"/>
                    <a:pt x="5022" y="2456"/>
                    <a:pt x="5015" y="2421"/>
                  </a:cubicBezTo>
                  <a:lnTo>
                    <a:pt x="5015" y="2400"/>
                  </a:lnTo>
                  <a:cubicBezTo>
                    <a:pt x="5008" y="2338"/>
                    <a:pt x="5001" y="2276"/>
                    <a:pt x="4988" y="2220"/>
                  </a:cubicBezTo>
                  <a:lnTo>
                    <a:pt x="4988" y="2192"/>
                  </a:lnTo>
                  <a:cubicBezTo>
                    <a:pt x="4981" y="2137"/>
                    <a:pt x="4967" y="2074"/>
                    <a:pt x="4946" y="2019"/>
                  </a:cubicBezTo>
                  <a:lnTo>
                    <a:pt x="4946" y="1998"/>
                  </a:lnTo>
                  <a:cubicBezTo>
                    <a:pt x="4925" y="1936"/>
                    <a:pt x="4911" y="1880"/>
                    <a:pt x="4890" y="1825"/>
                  </a:cubicBezTo>
                  <a:lnTo>
                    <a:pt x="4883" y="1804"/>
                  </a:lnTo>
                  <a:cubicBezTo>
                    <a:pt x="4863" y="1741"/>
                    <a:pt x="4842" y="1686"/>
                    <a:pt x="4814" y="1631"/>
                  </a:cubicBezTo>
                  <a:lnTo>
                    <a:pt x="4807" y="1617"/>
                  </a:lnTo>
                  <a:cubicBezTo>
                    <a:pt x="4786" y="1561"/>
                    <a:pt x="4759" y="1506"/>
                    <a:pt x="4731" y="1450"/>
                  </a:cubicBezTo>
                  <a:lnTo>
                    <a:pt x="4717" y="1429"/>
                  </a:lnTo>
                  <a:cubicBezTo>
                    <a:pt x="4689" y="1381"/>
                    <a:pt x="4662" y="1332"/>
                    <a:pt x="4634" y="1277"/>
                  </a:cubicBezTo>
                  <a:lnTo>
                    <a:pt x="4620" y="1263"/>
                  </a:lnTo>
                  <a:cubicBezTo>
                    <a:pt x="4592" y="1207"/>
                    <a:pt x="4557" y="1159"/>
                    <a:pt x="4516" y="1103"/>
                  </a:cubicBezTo>
                  <a:cubicBezTo>
                    <a:pt x="4412" y="958"/>
                    <a:pt x="4287" y="819"/>
                    <a:pt x="4148" y="694"/>
                  </a:cubicBezTo>
                  <a:lnTo>
                    <a:pt x="4127" y="673"/>
                  </a:lnTo>
                  <a:lnTo>
                    <a:pt x="4100" y="653"/>
                  </a:lnTo>
                  <a:lnTo>
                    <a:pt x="4086" y="639"/>
                  </a:lnTo>
                  <a:lnTo>
                    <a:pt x="4079" y="632"/>
                  </a:lnTo>
                  <a:lnTo>
                    <a:pt x="4065" y="618"/>
                  </a:lnTo>
                  <a:lnTo>
                    <a:pt x="4051" y="611"/>
                  </a:lnTo>
                  <a:lnTo>
                    <a:pt x="4030" y="590"/>
                  </a:lnTo>
                  <a:lnTo>
                    <a:pt x="4003" y="569"/>
                  </a:lnTo>
                  <a:lnTo>
                    <a:pt x="3975" y="548"/>
                  </a:lnTo>
                  <a:lnTo>
                    <a:pt x="3947" y="528"/>
                  </a:lnTo>
                  <a:lnTo>
                    <a:pt x="3926" y="507"/>
                  </a:lnTo>
                  <a:lnTo>
                    <a:pt x="3899" y="493"/>
                  </a:lnTo>
                  <a:lnTo>
                    <a:pt x="3871" y="472"/>
                  </a:lnTo>
                  <a:lnTo>
                    <a:pt x="3843" y="451"/>
                  </a:lnTo>
                  <a:lnTo>
                    <a:pt x="3822" y="437"/>
                  </a:lnTo>
                  <a:lnTo>
                    <a:pt x="3794" y="417"/>
                  </a:lnTo>
                  <a:lnTo>
                    <a:pt x="3767" y="403"/>
                  </a:lnTo>
                  <a:lnTo>
                    <a:pt x="3739" y="382"/>
                  </a:lnTo>
                  <a:lnTo>
                    <a:pt x="3711" y="368"/>
                  </a:lnTo>
                  <a:lnTo>
                    <a:pt x="3684" y="347"/>
                  </a:lnTo>
                  <a:lnTo>
                    <a:pt x="3656" y="333"/>
                  </a:lnTo>
                  <a:lnTo>
                    <a:pt x="3628" y="320"/>
                  </a:lnTo>
                  <a:lnTo>
                    <a:pt x="3600" y="306"/>
                  </a:lnTo>
                  <a:lnTo>
                    <a:pt x="3573" y="285"/>
                  </a:lnTo>
                  <a:lnTo>
                    <a:pt x="3545" y="271"/>
                  </a:lnTo>
                  <a:lnTo>
                    <a:pt x="3510" y="257"/>
                  </a:lnTo>
                  <a:lnTo>
                    <a:pt x="3482" y="243"/>
                  </a:lnTo>
                  <a:lnTo>
                    <a:pt x="3468" y="236"/>
                  </a:lnTo>
                  <a:lnTo>
                    <a:pt x="3455" y="229"/>
                  </a:lnTo>
                  <a:lnTo>
                    <a:pt x="3427" y="216"/>
                  </a:lnTo>
                  <a:lnTo>
                    <a:pt x="3406" y="209"/>
                  </a:lnTo>
                  <a:lnTo>
                    <a:pt x="3385" y="202"/>
                  </a:lnTo>
                  <a:lnTo>
                    <a:pt x="3358" y="188"/>
                  </a:lnTo>
                  <a:lnTo>
                    <a:pt x="3309" y="167"/>
                  </a:lnTo>
                  <a:lnTo>
                    <a:pt x="3281" y="153"/>
                  </a:lnTo>
                  <a:lnTo>
                    <a:pt x="3247" y="139"/>
                  </a:lnTo>
                  <a:lnTo>
                    <a:pt x="3219" y="132"/>
                  </a:lnTo>
                  <a:lnTo>
                    <a:pt x="3184" y="118"/>
                  </a:lnTo>
                  <a:lnTo>
                    <a:pt x="3170" y="118"/>
                  </a:lnTo>
                  <a:lnTo>
                    <a:pt x="3156" y="111"/>
                  </a:lnTo>
                  <a:lnTo>
                    <a:pt x="3136" y="105"/>
                  </a:lnTo>
                  <a:lnTo>
                    <a:pt x="3122" y="105"/>
                  </a:lnTo>
                  <a:lnTo>
                    <a:pt x="3094" y="91"/>
                  </a:lnTo>
                  <a:lnTo>
                    <a:pt x="3059" y="84"/>
                  </a:lnTo>
                  <a:lnTo>
                    <a:pt x="3025" y="77"/>
                  </a:lnTo>
                  <a:lnTo>
                    <a:pt x="2997" y="63"/>
                  </a:lnTo>
                  <a:lnTo>
                    <a:pt x="2962" y="56"/>
                  </a:lnTo>
                  <a:lnTo>
                    <a:pt x="2927" y="49"/>
                  </a:lnTo>
                  <a:lnTo>
                    <a:pt x="2900" y="42"/>
                  </a:lnTo>
                  <a:lnTo>
                    <a:pt x="2865" y="35"/>
                  </a:lnTo>
                  <a:lnTo>
                    <a:pt x="2830" y="28"/>
                  </a:lnTo>
                  <a:lnTo>
                    <a:pt x="2796" y="21"/>
                  </a:lnTo>
                  <a:lnTo>
                    <a:pt x="2768" y="21"/>
                  </a:lnTo>
                  <a:lnTo>
                    <a:pt x="2733" y="14"/>
                  </a:lnTo>
                  <a:lnTo>
                    <a:pt x="2699" y="7"/>
                  </a:lnTo>
                  <a:lnTo>
                    <a:pt x="2664" y="1"/>
                  </a:lnTo>
                  <a:close/>
                </a:path>
              </a:pathLst>
            </a:custGeom>
            <a:solidFill>
              <a:srgbClr val="516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7" name="Google Shape;6447;p68"/>
            <p:cNvSpPr/>
            <p:nvPr/>
          </p:nvSpPr>
          <p:spPr>
            <a:xfrm>
              <a:off x="1506996" y="3210890"/>
              <a:ext cx="14608" cy="44453"/>
            </a:xfrm>
            <a:custGeom>
              <a:avLst/>
              <a:gdLst/>
              <a:ahLst/>
              <a:cxnLst/>
              <a:rect l="l" t="t" r="r" b="b"/>
              <a:pathLst>
                <a:path w="556" h="1692" extrusionOk="0">
                  <a:moveTo>
                    <a:pt x="278" y="1"/>
                  </a:moveTo>
                  <a:cubicBezTo>
                    <a:pt x="140" y="1"/>
                    <a:pt x="1" y="93"/>
                    <a:pt x="1" y="277"/>
                  </a:cubicBezTo>
                  <a:lnTo>
                    <a:pt x="1" y="1414"/>
                  </a:lnTo>
                  <a:cubicBezTo>
                    <a:pt x="1" y="1567"/>
                    <a:pt x="126" y="1691"/>
                    <a:pt x="278" y="1691"/>
                  </a:cubicBezTo>
                  <a:cubicBezTo>
                    <a:pt x="431" y="1691"/>
                    <a:pt x="556" y="1560"/>
                    <a:pt x="556" y="1407"/>
                  </a:cubicBezTo>
                  <a:lnTo>
                    <a:pt x="556" y="277"/>
                  </a:lnTo>
                  <a:cubicBezTo>
                    <a:pt x="556" y="93"/>
                    <a:pt x="417" y="1"/>
                    <a:pt x="278" y="1"/>
                  </a:cubicBezTo>
                  <a:close/>
                </a:path>
              </a:pathLst>
            </a:custGeom>
            <a:solidFill>
              <a:srgbClr val="AAB8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8" name="Google Shape;6448;p68"/>
            <p:cNvSpPr/>
            <p:nvPr/>
          </p:nvSpPr>
          <p:spPr>
            <a:xfrm>
              <a:off x="1430307" y="3230489"/>
              <a:ext cx="33892" cy="40696"/>
            </a:xfrm>
            <a:custGeom>
              <a:avLst/>
              <a:gdLst/>
              <a:ahLst/>
              <a:cxnLst/>
              <a:rect l="l" t="t" r="r" b="b"/>
              <a:pathLst>
                <a:path w="1290" h="1549" extrusionOk="0">
                  <a:moveTo>
                    <a:pt x="385" y="0"/>
                  </a:moveTo>
                  <a:cubicBezTo>
                    <a:pt x="192" y="0"/>
                    <a:pt x="0" y="206"/>
                    <a:pt x="139" y="425"/>
                  </a:cubicBezTo>
                  <a:lnTo>
                    <a:pt x="700" y="1410"/>
                  </a:lnTo>
                  <a:cubicBezTo>
                    <a:pt x="749" y="1493"/>
                    <a:pt x="846" y="1549"/>
                    <a:pt x="943" y="1549"/>
                  </a:cubicBezTo>
                  <a:cubicBezTo>
                    <a:pt x="1158" y="1549"/>
                    <a:pt x="1290" y="1313"/>
                    <a:pt x="1186" y="1133"/>
                  </a:cubicBezTo>
                  <a:lnTo>
                    <a:pt x="617" y="148"/>
                  </a:lnTo>
                  <a:cubicBezTo>
                    <a:pt x="561" y="43"/>
                    <a:pt x="473" y="0"/>
                    <a:pt x="385" y="0"/>
                  </a:cubicBezTo>
                  <a:close/>
                </a:path>
              </a:pathLst>
            </a:custGeom>
            <a:solidFill>
              <a:srgbClr val="AAB8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9" name="Google Shape;6449;p68"/>
            <p:cNvSpPr/>
            <p:nvPr/>
          </p:nvSpPr>
          <p:spPr>
            <a:xfrm>
              <a:off x="1374872" y="3284768"/>
              <a:ext cx="47002" cy="29793"/>
            </a:xfrm>
            <a:custGeom>
              <a:avLst/>
              <a:gdLst/>
              <a:ahLst/>
              <a:cxnLst/>
              <a:rect l="l" t="t" r="r" b="b"/>
              <a:pathLst>
                <a:path w="1789" h="1134" extrusionOk="0">
                  <a:moveTo>
                    <a:pt x="412" y="0"/>
                  </a:moveTo>
                  <a:cubicBezTo>
                    <a:pt x="160" y="0"/>
                    <a:pt x="0" y="373"/>
                    <a:pt x="286" y="530"/>
                  </a:cubicBezTo>
                  <a:lnTo>
                    <a:pt x="1264" y="1092"/>
                  </a:lnTo>
                  <a:cubicBezTo>
                    <a:pt x="1305" y="1120"/>
                    <a:pt x="1354" y="1134"/>
                    <a:pt x="1402" y="1134"/>
                  </a:cubicBezTo>
                  <a:cubicBezTo>
                    <a:pt x="1405" y="1134"/>
                    <a:pt x="1407" y="1134"/>
                    <a:pt x="1410" y="1134"/>
                  </a:cubicBezTo>
                  <a:cubicBezTo>
                    <a:pt x="1695" y="1134"/>
                    <a:pt x="1789" y="751"/>
                    <a:pt x="1541" y="614"/>
                  </a:cubicBezTo>
                  <a:lnTo>
                    <a:pt x="563" y="45"/>
                  </a:lnTo>
                  <a:cubicBezTo>
                    <a:pt x="511" y="14"/>
                    <a:pt x="460" y="0"/>
                    <a:pt x="412" y="0"/>
                  </a:cubicBezTo>
                  <a:close/>
                </a:path>
              </a:pathLst>
            </a:custGeom>
            <a:solidFill>
              <a:srgbClr val="AAB8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0" name="Google Shape;6450;p68"/>
            <p:cNvSpPr/>
            <p:nvPr/>
          </p:nvSpPr>
          <p:spPr>
            <a:xfrm>
              <a:off x="1356297" y="3359198"/>
              <a:ext cx="49235" cy="14581"/>
            </a:xfrm>
            <a:custGeom>
              <a:avLst/>
              <a:gdLst/>
              <a:ahLst/>
              <a:cxnLst/>
              <a:rect l="l" t="t" r="r" b="b"/>
              <a:pathLst>
                <a:path w="1874" h="555" extrusionOk="0">
                  <a:moveTo>
                    <a:pt x="368" y="0"/>
                  </a:moveTo>
                  <a:cubicBezTo>
                    <a:pt x="1" y="0"/>
                    <a:pt x="1" y="555"/>
                    <a:pt x="368" y="555"/>
                  </a:cubicBezTo>
                  <a:lnTo>
                    <a:pt x="1506" y="555"/>
                  </a:lnTo>
                  <a:cubicBezTo>
                    <a:pt x="1873" y="555"/>
                    <a:pt x="1873" y="0"/>
                    <a:pt x="1506" y="0"/>
                  </a:cubicBezTo>
                  <a:close/>
                </a:path>
              </a:pathLst>
            </a:custGeom>
            <a:solidFill>
              <a:srgbClr val="AAB8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1" name="Google Shape;6451;p68"/>
            <p:cNvSpPr/>
            <p:nvPr/>
          </p:nvSpPr>
          <p:spPr>
            <a:xfrm>
              <a:off x="1375686" y="3418311"/>
              <a:ext cx="46476" cy="29478"/>
            </a:xfrm>
            <a:custGeom>
              <a:avLst/>
              <a:gdLst/>
              <a:ahLst/>
              <a:cxnLst/>
              <a:rect l="l" t="t" r="r" b="b"/>
              <a:pathLst>
                <a:path w="1769" h="1122" extrusionOk="0">
                  <a:moveTo>
                    <a:pt x="1373" y="1"/>
                  </a:moveTo>
                  <a:cubicBezTo>
                    <a:pt x="1329" y="1"/>
                    <a:pt x="1281" y="13"/>
                    <a:pt x="1233" y="39"/>
                  </a:cubicBezTo>
                  <a:lnTo>
                    <a:pt x="255" y="601"/>
                  </a:lnTo>
                  <a:cubicBezTo>
                    <a:pt x="0" y="745"/>
                    <a:pt x="100" y="1121"/>
                    <a:pt x="386" y="1121"/>
                  </a:cubicBezTo>
                  <a:cubicBezTo>
                    <a:pt x="388" y="1121"/>
                    <a:pt x="391" y="1121"/>
                    <a:pt x="393" y="1121"/>
                  </a:cubicBezTo>
                  <a:cubicBezTo>
                    <a:pt x="442" y="1121"/>
                    <a:pt x="490" y="1107"/>
                    <a:pt x="532" y="1086"/>
                  </a:cubicBezTo>
                  <a:lnTo>
                    <a:pt x="1510" y="518"/>
                  </a:lnTo>
                  <a:cubicBezTo>
                    <a:pt x="1769" y="359"/>
                    <a:pt x="1619" y="1"/>
                    <a:pt x="1373" y="1"/>
                  </a:cubicBezTo>
                  <a:close/>
                </a:path>
              </a:pathLst>
            </a:custGeom>
            <a:solidFill>
              <a:srgbClr val="AAB8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2" name="Google Shape;6452;p68"/>
            <p:cNvSpPr/>
            <p:nvPr/>
          </p:nvSpPr>
          <p:spPr>
            <a:xfrm>
              <a:off x="1606701" y="3284689"/>
              <a:ext cx="46870" cy="29872"/>
            </a:xfrm>
            <a:custGeom>
              <a:avLst/>
              <a:gdLst/>
              <a:ahLst/>
              <a:cxnLst/>
              <a:rect l="l" t="t" r="r" b="b"/>
              <a:pathLst>
                <a:path w="1784" h="1137" extrusionOk="0">
                  <a:moveTo>
                    <a:pt x="1381" y="1"/>
                  </a:moveTo>
                  <a:cubicBezTo>
                    <a:pt x="1333" y="1"/>
                    <a:pt x="1281" y="15"/>
                    <a:pt x="1228" y="48"/>
                  </a:cubicBezTo>
                  <a:lnTo>
                    <a:pt x="250" y="617"/>
                  </a:lnTo>
                  <a:cubicBezTo>
                    <a:pt x="0" y="755"/>
                    <a:pt x="97" y="1137"/>
                    <a:pt x="388" y="1137"/>
                  </a:cubicBezTo>
                  <a:cubicBezTo>
                    <a:pt x="437" y="1137"/>
                    <a:pt x="486" y="1123"/>
                    <a:pt x="527" y="1095"/>
                  </a:cubicBezTo>
                  <a:lnTo>
                    <a:pt x="1505" y="526"/>
                  </a:lnTo>
                  <a:cubicBezTo>
                    <a:pt x="1784" y="375"/>
                    <a:pt x="1630" y="1"/>
                    <a:pt x="1381" y="1"/>
                  </a:cubicBezTo>
                  <a:close/>
                </a:path>
              </a:pathLst>
            </a:custGeom>
            <a:solidFill>
              <a:srgbClr val="AAB8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3" name="Google Shape;6453;p68"/>
            <p:cNvSpPr/>
            <p:nvPr/>
          </p:nvSpPr>
          <p:spPr>
            <a:xfrm>
              <a:off x="1564402" y="3230857"/>
              <a:ext cx="33419" cy="40328"/>
            </a:xfrm>
            <a:custGeom>
              <a:avLst/>
              <a:gdLst/>
              <a:ahLst/>
              <a:cxnLst/>
              <a:rect l="l" t="t" r="r" b="b"/>
              <a:pathLst>
                <a:path w="1272" h="1535" extrusionOk="0">
                  <a:moveTo>
                    <a:pt x="900" y="0"/>
                  </a:moveTo>
                  <a:cubicBezTo>
                    <a:pt x="816" y="0"/>
                    <a:pt x="732" y="39"/>
                    <a:pt x="674" y="134"/>
                  </a:cubicBezTo>
                  <a:lnTo>
                    <a:pt x="105" y="1119"/>
                  </a:lnTo>
                  <a:cubicBezTo>
                    <a:pt x="1" y="1299"/>
                    <a:pt x="133" y="1535"/>
                    <a:pt x="348" y="1535"/>
                  </a:cubicBezTo>
                  <a:cubicBezTo>
                    <a:pt x="445" y="1535"/>
                    <a:pt x="535" y="1479"/>
                    <a:pt x="590" y="1396"/>
                  </a:cubicBezTo>
                  <a:lnTo>
                    <a:pt x="1152" y="411"/>
                  </a:lnTo>
                  <a:cubicBezTo>
                    <a:pt x="1272" y="196"/>
                    <a:pt x="1087" y="0"/>
                    <a:pt x="900" y="0"/>
                  </a:cubicBezTo>
                  <a:close/>
                </a:path>
              </a:pathLst>
            </a:custGeom>
            <a:solidFill>
              <a:srgbClr val="AAB8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4" name="Google Shape;6454;p68"/>
            <p:cNvSpPr/>
            <p:nvPr/>
          </p:nvSpPr>
          <p:spPr>
            <a:xfrm>
              <a:off x="1360317" y="3362587"/>
              <a:ext cx="427348" cy="228492"/>
            </a:xfrm>
            <a:custGeom>
              <a:avLst/>
              <a:gdLst/>
              <a:ahLst/>
              <a:cxnLst/>
              <a:rect l="l" t="t" r="r" b="b"/>
              <a:pathLst>
                <a:path w="16266" h="8697" extrusionOk="0">
                  <a:moveTo>
                    <a:pt x="9272" y="1"/>
                  </a:moveTo>
                  <a:cubicBezTo>
                    <a:pt x="7689" y="1"/>
                    <a:pt x="6230" y="1084"/>
                    <a:pt x="5861" y="2722"/>
                  </a:cubicBezTo>
                  <a:cubicBezTo>
                    <a:pt x="5644" y="2651"/>
                    <a:pt x="5422" y="2616"/>
                    <a:pt x="5202" y="2616"/>
                  </a:cubicBezTo>
                  <a:cubicBezTo>
                    <a:pt x="4525" y="2616"/>
                    <a:pt x="3874" y="2943"/>
                    <a:pt x="3475" y="3520"/>
                  </a:cubicBezTo>
                  <a:cubicBezTo>
                    <a:pt x="3251" y="3461"/>
                    <a:pt x="3027" y="3433"/>
                    <a:pt x="2807" y="3433"/>
                  </a:cubicBezTo>
                  <a:cubicBezTo>
                    <a:pt x="1521" y="3433"/>
                    <a:pt x="373" y="4388"/>
                    <a:pt x="201" y="5732"/>
                  </a:cubicBezTo>
                  <a:cubicBezTo>
                    <a:pt x="0" y="7307"/>
                    <a:pt x="1228" y="8694"/>
                    <a:pt x="2816" y="8694"/>
                  </a:cubicBezTo>
                  <a:lnTo>
                    <a:pt x="13540" y="8694"/>
                  </a:lnTo>
                  <a:cubicBezTo>
                    <a:pt x="13581" y="8696"/>
                    <a:pt x="13622" y="8697"/>
                    <a:pt x="13663" y="8697"/>
                  </a:cubicBezTo>
                  <a:cubicBezTo>
                    <a:pt x="15092" y="8697"/>
                    <a:pt x="16266" y="7536"/>
                    <a:pt x="16266" y="6093"/>
                  </a:cubicBezTo>
                  <a:cubicBezTo>
                    <a:pt x="16266" y="4654"/>
                    <a:pt x="15099" y="3495"/>
                    <a:pt x="13675" y="3495"/>
                  </a:cubicBezTo>
                  <a:cubicBezTo>
                    <a:pt x="13630" y="3495"/>
                    <a:pt x="13585" y="3496"/>
                    <a:pt x="13540" y="3499"/>
                  </a:cubicBezTo>
                  <a:cubicBezTo>
                    <a:pt x="13276" y="3499"/>
                    <a:pt x="13013" y="3533"/>
                    <a:pt x="12763" y="3617"/>
                  </a:cubicBezTo>
                  <a:lnTo>
                    <a:pt x="12763" y="3499"/>
                  </a:lnTo>
                  <a:cubicBezTo>
                    <a:pt x="12763" y="2895"/>
                    <a:pt x="12603" y="2299"/>
                    <a:pt x="12305" y="1772"/>
                  </a:cubicBezTo>
                  <a:cubicBezTo>
                    <a:pt x="11695" y="579"/>
                    <a:pt x="10425" y="197"/>
                    <a:pt x="10425" y="197"/>
                  </a:cubicBezTo>
                  <a:cubicBezTo>
                    <a:pt x="10043" y="64"/>
                    <a:pt x="9654" y="1"/>
                    <a:pt x="9272" y="1"/>
                  </a:cubicBezTo>
                  <a:close/>
                </a:path>
              </a:pathLst>
            </a:custGeom>
            <a:solidFill>
              <a:srgbClr val="99A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5" name="Google Shape;6455;p68"/>
            <p:cNvSpPr/>
            <p:nvPr/>
          </p:nvSpPr>
          <p:spPr>
            <a:xfrm>
              <a:off x="1360317" y="3431264"/>
              <a:ext cx="216512" cy="159737"/>
            </a:xfrm>
            <a:custGeom>
              <a:avLst/>
              <a:gdLst/>
              <a:ahLst/>
              <a:cxnLst/>
              <a:rect l="l" t="t" r="r" b="b"/>
              <a:pathLst>
                <a:path w="8241" h="6080" extrusionOk="0">
                  <a:moveTo>
                    <a:pt x="5195" y="1"/>
                  </a:moveTo>
                  <a:cubicBezTo>
                    <a:pt x="4523" y="1"/>
                    <a:pt x="3875" y="331"/>
                    <a:pt x="3475" y="906"/>
                  </a:cubicBezTo>
                  <a:cubicBezTo>
                    <a:pt x="3251" y="847"/>
                    <a:pt x="3027" y="819"/>
                    <a:pt x="2807" y="819"/>
                  </a:cubicBezTo>
                  <a:cubicBezTo>
                    <a:pt x="1521" y="819"/>
                    <a:pt x="373" y="1774"/>
                    <a:pt x="201" y="3118"/>
                  </a:cubicBezTo>
                  <a:cubicBezTo>
                    <a:pt x="0" y="4693"/>
                    <a:pt x="1228" y="6080"/>
                    <a:pt x="2816" y="6080"/>
                  </a:cubicBezTo>
                  <a:lnTo>
                    <a:pt x="8241" y="6080"/>
                  </a:lnTo>
                  <a:cubicBezTo>
                    <a:pt x="6652" y="4963"/>
                    <a:pt x="5709" y="3139"/>
                    <a:pt x="5709" y="1197"/>
                  </a:cubicBezTo>
                  <a:cubicBezTo>
                    <a:pt x="5709" y="822"/>
                    <a:pt x="5737" y="455"/>
                    <a:pt x="5806" y="94"/>
                  </a:cubicBezTo>
                  <a:cubicBezTo>
                    <a:pt x="5604" y="31"/>
                    <a:pt x="5399" y="1"/>
                    <a:pt x="5195" y="1"/>
                  </a:cubicBezTo>
                  <a:close/>
                </a:path>
              </a:pathLst>
            </a:custGeom>
            <a:solidFill>
              <a:srgbClr val="788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56" name="Google Shape;6456;p68"/>
          <p:cNvGrpSpPr/>
          <p:nvPr/>
        </p:nvGrpSpPr>
        <p:grpSpPr>
          <a:xfrm>
            <a:off x="1903737" y="3215540"/>
            <a:ext cx="411874" cy="370731"/>
            <a:chOff x="1903737" y="3215540"/>
            <a:chExt cx="411874" cy="370731"/>
          </a:xfrm>
        </p:grpSpPr>
        <p:sp>
          <p:nvSpPr>
            <p:cNvPr id="6457" name="Google Shape;6457;p68"/>
            <p:cNvSpPr/>
            <p:nvPr/>
          </p:nvSpPr>
          <p:spPr>
            <a:xfrm>
              <a:off x="2115940" y="3285661"/>
              <a:ext cx="77451" cy="75271"/>
            </a:xfrm>
            <a:custGeom>
              <a:avLst/>
              <a:gdLst/>
              <a:ahLst/>
              <a:cxnLst/>
              <a:rect l="l" t="t" r="r" b="b"/>
              <a:pathLst>
                <a:path w="2948" h="2865" extrusionOk="0">
                  <a:moveTo>
                    <a:pt x="1475" y="0"/>
                  </a:moveTo>
                  <a:cubicBezTo>
                    <a:pt x="1438" y="0"/>
                    <a:pt x="1401" y="25"/>
                    <a:pt x="1398" y="73"/>
                  </a:cubicBezTo>
                  <a:cubicBezTo>
                    <a:pt x="1398" y="781"/>
                    <a:pt x="822" y="1356"/>
                    <a:pt x="115" y="1356"/>
                  </a:cubicBezTo>
                  <a:cubicBezTo>
                    <a:pt x="110" y="1356"/>
                    <a:pt x="106" y="1356"/>
                    <a:pt x="102" y="1356"/>
                  </a:cubicBezTo>
                  <a:cubicBezTo>
                    <a:pt x="1" y="1356"/>
                    <a:pt x="1" y="1517"/>
                    <a:pt x="102" y="1517"/>
                  </a:cubicBezTo>
                  <a:cubicBezTo>
                    <a:pt x="106" y="1517"/>
                    <a:pt x="110" y="1516"/>
                    <a:pt x="115" y="1516"/>
                  </a:cubicBezTo>
                  <a:cubicBezTo>
                    <a:pt x="822" y="1516"/>
                    <a:pt x="1391" y="2085"/>
                    <a:pt x="1398" y="2792"/>
                  </a:cubicBezTo>
                  <a:cubicBezTo>
                    <a:pt x="1401" y="2841"/>
                    <a:pt x="1438" y="2865"/>
                    <a:pt x="1475" y="2865"/>
                  </a:cubicBezTo>
                  <a:cubicBezTo>
                    <a:pt x="1512" y="2865"/>
                    <a:pt x="1550" y="2841"/>
                    <a:pt x="1557" y="2792"/>
                  </a:cubicBezTo>
                  <a:cubicBezTo>
                    <a:pt x="1557" y="2085"/>
                    <a:pt x="2126" y="1516"/>
                    <a:pt x="2834" y="1516"/>
                  </a:cubicBezTo>
                  <a:cubicBezTo>
                    <a:pt x="2838" y="1516"/>
                    <a:pt x="2842" y="1517"/>
                    <a:pt x="2846" y="1517"/>
                  </a:cubicBezTo>
                  <a:cubicBezTo>
                    <a:pt x="2947" y="1517"/>
                    <a:pt x="2947" y="1356"/>
                    <a:pt x="2846" y="1356"/>
                  </a:cubicBezTo>
                  <a:cubicBezTo>
                    <a:pt x="2842" y="1356"/>
                    <a:pt x="2838" y="1356"/>
                    <a:pt x="2834" y="1356"/>
                  </a:cubicBezTo>
                  <a:cubicBezTo>
                    <a:pt x="2126" y="1349"/>
                    <a:pt x="1557" y="781"/>
                    <a:pt x="1557" y="73"/>
                  </a:cubicBezTo>
                  <a:cubicBezTo>
                    <a:pt x="1550" y="25"/>
                    <a:pt x="1512" y="0"/>
                    <a:pt x="1475" y="0"/>
                  </a:cubicBezTo>
                  <a:close/>
                </a:path>
              </a:pathLst>
            </a:custGeom>
            <a:solidFill>
              <a:srgbClr val="516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8" name="Google Shape;6458;p68"/>
            <p:cNvSpPr/>
            <p:nvPr/>
          </p:nvSpPr>
          <p:spPr>
            <a:xfrm>
              <a:off x="2116939" y="3285425"/>
              <a:ext cx="44663" cy="74798"/>
            </a:xfrm>
            <a:custGeom>
              <a:avLst/>
              <a:gdLst/>
              <a:ahLst/>
              <a:cxnLst/>
              <a:rect l="l" t="t" r="r" b="b"/>
              <a:pathLst>
                <a:path w="1700" h="2847" extrusionOk="0">
                  <a:moveTo>
                    <a:pt x="1437" y="1"/>
                  </a:moveTo>
                  <a:cubicBezTo>
                    <a:pt x="1395" y="1"/>
                    <a:pt x="1353" y="30"/>
                    <a:pt x="1360" y="89"/>
                  </a:cubicBezTo>
                  <a:cubicBezTo>
                    <a:pt x="1353" y="589"/>
                    <a:pt x="1062" y="1039"/>
                    <a:pt x="611" y="1247"/>
                  </a:cubicBezTo>
                  <a:lnTo>
                    <a:pt x="604" y="1247"/>
                  </a:lnTo>
                  <a:cubicBezTo>
                    <a:pt x="548" y="1275"/>
                    <a:pt x="500" y="1289"/>
                    <a:pt x="444" y="1310"/>
                  </a:cubicBezTo>
                  <a:lnTo>
                    <a:pt x="430" y="1310"/>
                  </a:lnTo>
                  <a:lnTo>
                    <a:pt x="361" y="1324"/>
                  </a:lnTo>
                  <a:lnTo>
                    <a:pt x="347" y="1324"/>
                  </a:lnTo>
                  <a:cubicBezTo>
                    <a:pt x="319" y="1331"/>
                    <a:pt x="292" y="1338"/>
                    <a:pt x="271" y="1345"/>
                  </a:cubicBezTo>
                  <a:lnTo>
                    <a:pt x="257" y="1345"/>
                  </a:lnTo>
                  <a:lnTo>
                    <a:pt x="188" y="1352"/>
                  </a:lnTo>
                  <a:lnTo>
                    <a:pt x="84" y="1352"/>
                  </a:lnTo>
                  <a:cubicBezTo>
                    <a:pt x="35" y="1352"/>
                    <a:pt x="0" y="1386"/>
                    <a:pt x="0" y="1428"/>
                  </a:cubicBezTo>
                  <a:cubicBezTo>
                    <a:pt x="0" y="1476"/>
                    <a:pt x="35" y="1511"/>
                    <a:pt x="84" y="1511"/>
                  </a:cubicBezTo>
                  <a:lnTo>
                    <a:pt x="188" y="1511"/>
                  </a:lnTo>
                  <a:lnTo>
                    <a:pt x="257" y="1518"/>
                  </a:lnTo>
                  <a:lnTo>
                    <a:pt x="271" y="1518"/>
                  </a:lnTo>
                  <a:cubicBezTo>
                    <a:pt x="292" y="1525"/>
                    <a:pt x="319" y="1525"/>
                    <a:pt x="347" y="1532"/>
                  </a:cubicBezTo>
                  <a:lnTo>
                    <a:pt x="361" y="1532"/>
                  </a:lnTo>
                  <a:lnTo>
                    <a:pt x="430" y="1553"/>
                  </a:lnTo>
                  <a:lnTo>
                    <a:pt x="444" y="1553"/>
                  </a:lnTo>
                  <a:cubicBezTo>
                    <a:pt x="500" y="1567"/>
                    <a:pt x="548" y="1587"/>
                    <a:pt x="604" y="1608"/>
                  </a:cubicBezTo>
                  <a:lnTo>
                    <a:pt x="611" y="1608"/>
                  </a:lnTo>
                  <a:cubicBezTo>
                    <a:pt x="1062" y="1816"/>
                    <a:pt x="1353" y="2274"/>
                    <a:pt x="1360" y="2773"/>
                  </a:cubicBezTo>
                  <a:cubicBezTo>
                    <a:pt x="1363" y="2822"/>
                    <a:pt x="1400" y="2846"/>
                    <a:pt x="1437" y="2846"/>
                  </a:cubicBezTo>
                  <a:cubicBezTo>
                    <a:pt x="1474" y="2846"/>
                    <a:pt x="1512" y="2822"/>
                    <a:pt x="1519" y="2773"/>
                  </a:cubicBezTo>
                  <a:cubicBezTo>
                    <a:pt x="1519" y="2538"/>
                    <a:pt x="1582" y="2309"/>
                    <a:pt x="1700" y="2108"/>
                  </a:cubicBezTo>
                  <a:cubicBezTo>
                    <a:pt x="1637" y="1851"/>
                    <a:pt x="1499" y="1615"/>
                    <a:pt x="1290" y="1442"/>
                  </a:cubicBezTo>
                  <a:cubicBezTo>
                    <a:pt x="1499" y="1261"/>
                    <a:pt x="1644" y="1019"/>
                    <a:pt x="1700" y="748"/>
                  </a:cubicBezTo>
                  <a:cubicBezTo>
                    <a:pt x="1582" y="547"/>
                    <a:pt x="1519" y="318"/>
                    <a:pt x="1519" y="89"/>
                  </a:cubicBezTo>
                  <a:cubicBezTo>
                    <a:pt x="1523" y="30"/>
                    <a:pt x="1480" y="1"/>
                    <a:pt x="1437" y="1"/>
                  </a:cubicBezTo>
                  <a:close/>
                </a:path>
              </a:pathLst>
            </a:custGeom>
            <a:solidFill>
              <a:srgbClr val="707F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9" name="Google Shape;6459;p68"/>
            <p:cNvSpPr/>
            <p:nvPr/>
          </p:nvSpPr>
          <p:spPr>
            <a:xfrm>
              <a:off x="2200407" y="3381609"/>
              <a:ext cx="28453" cy="28453"/>
            </a:xfrm>
            <a:custGeom>
              <a:avLst/>
              <a:gdLst/>
              <a:ahLst/>
              <a:cxnLst/>
              <a:rect l="l" t="t" r="r" b="b"/>
              <a:pathLst>
                <a:path w="1083" h="1083" extrusionOk="0">
                  <a:moveTo>
                    <a:pt x="541" y="0"/>
                  </a:moveTo>
                  <a:cubicBezTo>
                    <a:pt x="236" y="0"/>
                    <a:pt x="0" y="243"/>
                    <a:pt x="0" y="541"/>
                  </a:cubicBezTo>
                  <a:cubicBezTo>
                    <a:pt x="0" y="846"/>
                    <a:pt x="236" y="1082"/>
                    <a:pt x="541" y="1082"/>
                  </a:cubicBezTo>
                  <a:cubicBezTo>
                    <a:pt x="839" y="1082"/>
                    <a:pt x="1082" y="846"/>
                    <a:pt x="1082" y="541"/>
                  </a:cubicBezTo>
                  <a:cubicBezTo>
                    <a:pt x="1082" y="243"/>
                    <a:pt x="839" y="0"/>
                    <a:pt x="541" y="0"/>
                  </a:cubicBezTo>
                  <a:close/>
                </a:path>
              </a:pathLst>
            </a:custGeom>
            <a:solidFill>
              <a:srgbClr val="516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0" name="Google Shape;6460;p68"/>
            <p:cNvSpPr/>
            <p:nvPr/>
          </p:nvSpPr>
          <p:spPr>
            <a:xfrm>
              <a:off x="1942174" y="3547073"/>
              <a:ext cx="28453" cy="28453"/>
            </a:xfrm>
            <a:custGeom>
              <a:avLst/>
              <a:gdLst/>
              <a:ahLst/>
              <a:cxnLst/>
              <a:rect l="l" t="t" r="r" b="b"/>
              <a:pathLst>
                <a:path w="1083" h="1083" extrusionOk="0">
                  <a:moveTo>
                    <a:pt x="542" y="0"/>
                  </a:moveTo>
                  <a:cubicBezTo>
                    <a:pt x="243" y="0"/>
                    <a:pt x="1" y="243"/>
                    <a:pt x="1" y="541"/>
                  </a:cubicBezTo>
                  <a:cubicBezTo>
                    <a:pt x="1" y="840"/>
                    <a:pt x="243" y="1082"/>
                    <a:pt x="542" y="1082"/>
                  </a:cubicBezTo>
                  <a:cubicBezTo>
                    <a:pt x="840" y="1082"/>
                    <a:pt x="1083" y="840"/>
                    <a:pt x="1083" y="541"/>
                  </a:cubicBezTo>
                  <a:cubicBezTo>
                    <a:pt x="1083" y="243"/>
                    <a:pt x="840" y="0"/>
                    <a:pt x="542" y="0"/>
                  </a:cubicBezTo>
                  <a:close/>
                </a:path>
              </a:pathLst>
            </a:custGeom>
            <a:solidFill>
              <a:srgbClr val="516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1" name="Google Shape;6461;p68"/>
            <p:cNvSpPr/>
            <p:nvPr/>
          </p:nvSpPr>
          <p:spPr>
            <a:xfrm>
              <a:off x="1903737" y="3215540"/>
              <a:ext cx="411874" cy="370731"/>
            </a:xfrm>
            <a:custGeom>
              <a:avLst/>
              <a:gdLst/>
              <a:ahLst/>
              <a:cxnLst/>
              <a:rect l="l" t="t" r="r" b="b"/>
              <a:pathLst>
                <a:path w="15677" h="14111" extrusionOk="0">
                  <a:moveTo>
                    <a:pt x="5942" y="0"/>
                  </a:moveTo>
                  <a:cubicBezTo>
                    <a:pt x="5889" y="0"/>
                    <a:pt x="5834" y="12"/>
                    <a:pt x="5778" y="37"/>
                  </a:cubicBezTo>
                  <a:cubicBezTo>
                    <a:pt x="1103" y="2173"/>
                    <a:pt x="0" y="8319"/>
                    <a:pt x="3635" y="11953"/>
                  </a:cubicBezTo>
                  <a:cubicBezTo>
                    <a:pt x="5027" y="13346"/>
                    <a:pt x="6905" y="14110"/>
                    <a:pt x="8838" y="14110"/>
                  </a:cubicBezTo>
                  <a:cubicBezTo>
                    <a:pt x="9274" y="14110"/>
                    <a:pt x="9712" y="14072"/>
                    <a:pt x="10148" y="13993"/>
                  </a:cubicBezTo>
                  <a:cubicBezTo>
                    <a:pt x="12527" y="13563"/>
                    <a:pt x="14538" y="12002"/>
                    <a:pt x="15544" y="9803"/>
                  </a:cubicBezTo>
                  <a:cubicBezTo>
                    <a:pt x="15677" y="9521"/>
                    <a:pt x="15447" y="9248"/>
                    <a:pt x="15189" y="9248"/>
                  </a:cubicBezTo>
                  <a:cubicBezTo>
                    <a:pt x="15110" y="9248"/>
                    <a:pt x="15029" y="9273"/>
                    <a:pt x="14954" y="9332"/>
                  </a:cubicBezTo>
                  <a:cubicBezTo>
                    <a:pt x="13881" y="10151"/>
                    <a:pt x="12568" y="10601"/>
                    <a:pt x="11219" y="10601"/>
                  </a:cubicBezTo>
                  <a:cubicBezTo>
                    <a:pt x="11209" y="10601"/>
                    <a:pt x="11198" y="10601"/>
                    <a:pt x="11188" y="10601"/>
                  </a:cubicBezTo>
                  <a:cubicBezTo>
                    <a:pt x="10814" y="10601"/>
                    <a:pt x="10439" y="10573"/>
                    <a:pt x="10071" y="10504"/>
                  </a:cubicBezTo>
                  <a:lnTo>
                    <a:pt x="9239" y="10289"/>
                  </a:lnTo>
                  <a:cubicBezTo>
                    <a:pt x="6700" y="9449"/>
                    <a:pt x="4980" y="7077"/>
                    <a:pt x="4980" y="4393"/>
                  </a:cubicBezTo>
                  <a:cubicBezTo>
                    <a:pt x="4973" y="3034"/>
                    <a:pt x="5417" y="1709"/>
                    <a:pt x="6250" y="634"/>
                  </a:cubicBezTo>
                  <a:cubicBezTo>
                    <a:pt x="6461" y="357"/>
                    <a:pt x="6239" y="0"/>
                    <a:pt x="5942" y="0"/>
                  </a:cubicBezTo>
                  <a:close/>
                </a:path>
              </a:pathLst>
            </a:custGeom>
            <a:solidFill>
              <a:srgbClr val="AAB8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2" name="Google Shape;6462;p68"/>
            <p:cNvSpPr/>
            <p:nvPr/>
          </p:nvSpPr>
          <p:spPr>
            <a:xfrm>
              <a:off x="1920867" y="3246752"/>
              <a:ext cx="360275" cy="338889"/>
            </a:xfrm>
            <a:custGeom>
              <a:avLst/>
              <a:gdLst/>
              <a:ahLst/>
              <a:cxnLst/>
              <a:rect l="l" t="t" r="r" b="b"/>
              <a:pathLst>
                <a:path w="13713" h="12899" extrusionOk="0">
                  <a:moveTo>
                    <a:pt x="3336" y="0"/>
                  </a:moveTo>
                  <a:lnTo>
                    <a:pt x="3336" y="0"/>
                  </a:lnTo>
                  <a:cubicBezTo>
                    <a:pt x="153" y="2810"/>
                    <a:pt x="0" y="7720"/>
                    <a:pt x="2990" y="10724"/>
                  </a:cubicBezTo>
                  <a:cubicBezTo>
                    <a:pt x="4433" y="12177"/>
                    <a:pt x="6325" y="12898"/>
                    <a:pt x="8213" y="12898"/>
                  </a:cubicBezTo>
                  <a:cubicBezTo>
                    <a:pt x="10235" y="12898"/>
                    <a:pt x="12253" y="12072"/>
                    <a:pt x="13713" y="10432"/>
                  </a:cubicBezTo>
                  <a:lnTo>
                    <a:pt x="13713" y="10432"/>
                  </a:lnTo>
                  <a:cubicBezTo>
                    <a:pt x="13456" y="10661"/>
                    <a:pt x="13179" y="10869"/>
                    <a:pt x="12894" y="11057"/>
                  </a:cubicBezTo>
                  <a:cubicBezTo>
                    <a:pt x="11657" y="11868"/>
                    <a:pt x="10251" y="12264"/>
                    <a:pt x="8854" y="12264"/>
                  </a:cubicBezTo>
                  <a:cubicBezTo>
                    <a:pt x="6951" y="12264"/>
                    <a:pt x="5065" y="11530"/>
                    <a:pt x="3642" y="10106"/>
                  </a:cubicBezTo>
                  <a:cubicBezTo>
                    <a:pt x="1172" y="7637"/>
                    <a:pt x="770" y="3767"/>
                    <a:pt x="2691" y="847"/>
                  </a:cubicBezTo>
                  <a:cubicBezTo>
                    <a:pt x="2885" y="555"/>
                    <a:pt x="3100" y="271"/>
                    <a:pt x="3336" y="0"/>
                  </a:cubicBezTo>
                  <a:close/>
                </a:path>
              </a:pathLst>
            </a:custGeom>
            <a:solidFill>
              <a:srgbClr val="8DA0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3" name="Google Shape;6463;p68"/>
            <p:cNvSpPr/>
            <p:nvPr/>
          </p:nvSpPr>
          <p:spPr>
            <a:xfrm>
              <a:off x="2146285" y="3395822"/>
              <a:ext cx="16972" cy="16972"/>
            </a:xfrm>
            <a:custGeom>
              <a:avLst/>
              <a:gdLst/>
              <a:ahLst/>
              <a:cxnLst/>
              <a:rect l="l" t="t" r="r" b="b"/>
              <a:pathLst>
                <a:path w="646" h="646" extrusionOk="0">
                  <a:moveTo>
                    <a:pt x="319" y="0"/>
                  </a:moveTo>
                  <a:cubicBezTo>
                    <a:pt x="139" y="0"/>
                    <a:pt x="0" y="146"/>
                    <a:pt x="0" y="326"/>
                  </a:cubicBezTo>
                  <a:cubicBezTo>
                    <a:pt x="0" y="507"/>
                    <a:pt x="139" y="645"/>
                    <a:pt x="319" y="645"/>
                  </a:cubicBezTo>
                  <a:cubicBezTo>
                    <a:pt x="499" y="645"/>
                    <a:pt x="645" y="507"/>
                    <a:pt x="645" y="326"/>
                  </a:cubicBezTo>
                  <a:cubicBezTo>
                    <a:pt x="645" y="146"/>
                    <a:pt x="499" y="0"/>
                    <a:pt x="319" y="0"/>
                  </a:cubicBezTo>
                  <a:close/>
                </a:path>
              </a:pathLst>
            </a:custGeom>
            <a:solidFill>
              <a:srgbClr val="AAB8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4" name="Google Shape;6464;p68"/>
            <p:cNvSpPr/>
            <p:nvPr/>
          </p:nvSpPr>
          <p:spPr>
            <a:xfrm>
              <a:off x="1925228" y="3497497"/>
              <a:ext cx="16972" cy="16972"/>
            </a:xfrm>
            <a:custGeom>
              <a:avLst/>
              <a:gdLst/>
              <a:ahLst/>
              <a:cxnLst/>
              <a:rect l="l" t="t" r="r" b="b"/>
              <a:pathLst>
                <a:path w="646" h="646" extrusionOk="0">
                  <a:moveTo>
                    <a:pt x="320" y="1"/>
                  </a:moveTo>
                  <a:cubicBezTo>
                    <a:pt x="139" y="1"/>
                    <a:pt x="0" y="146"/>
                    <a:pt x="0" y="320"/>
                  </a:cubicBezTo>
                  <a:cubicBezTo>
                    <a:pt x="0" y="500"/>
                    <a:pt x="139" y="646"/>
                    <a:pt x="320" y="646"/>
                  </a:cubicBezTo>
                  <a:cubicBezTo>
                    <a:pt x="500" y="646"/>
                    <a:pt x="646" y="500"/>
                    <a:pt x="646" y="320"/>
                  </a:cubicBezTo>
                  <a:cubicBezTo>
                    <a:pt x="646" y="146"/>
                    <a:pt x="500" y="1"/>
                    <a:pt x="320" y="1"/>
                  </a:cubicBezTo>
                  <a:close/>
                </a:path>
              </a:pathLst>
            </a:custGeom>
            <a:solidFill>
              <a:srgbClr val="AAB8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5" name="Google Shape;6465;p68"/>
            <p:cNvSpPr/>
            <p:nvPr/>
          </p:nvSpPr>
          <p:spPr>
            <a:xfrm>
              <a:off x="2200407" y="3265169"/>
              <a:ext cx="16972" cy="16972"/>
            </a:xfrm>
            <a:custGeom>
              <a:avLst/>
              <a:gdLst/>
              <a:ahLst/>
              <a:cxnLst/>
              <a:rect l="l" t="t" r="r" b="b"/>
              <a:pathLst>
                <a:path w="646" h="646" extrusionOk="0">
                  <a:moveTo>
                    <a:pt x="326" y="0"/>
                  </a:moveTo>
                  <a:cubicBezTo>
                    <a:pt x="146" y="0"/>
                    <a:pt x="0" y="139"/>
                    <a:pt x="0" y="319"/>
                  </a:cubicBezTo>
                  <a:cubicBezTo>
                    <a:pt x="0" y="499"/>
                    <a:pt x="146" y="645"/>
                    <a:pt x="326" y="645"/>
                  </a:cubicBezTo>
                  <a:cubicBezTo>
                    <a:pt x="506" y="645"/>
                    <a:pt x="645" y="499"/>
                    <a:pt x="645" y="319"/>
                  </a:cubicBezTo>
                  <a:cubicBezTo>
                    <a:pt x="645" y="139"/>
                    <a:pt x="506" y="0"/>
                    <a:pt x="326" y="0"/>
                  </a:cubicBezTo>
                  <a:close/>
                </a:path>
              </a:pathLst>
            </a:custGeom>
            <a:solidFill>
              <a:srgbClr val="AAB8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66" name="Google Shape;6466;p68"/>
          <p:cNvGrpSpPr/>
          <p:nvPr/>
        </p:nvGrpSpPr>
        <p:grpSpPr>
          <a:xfrm>
            <a:off x="2468465" y="3248854"/>
            <a:ext cx="397818" cy="304078"/>
            <a:chOff x="2468465" y="3248854"/>
            <a:chExt cx="397818" cy="304078"/>
          </a:xfrm>
        </p:grpSpPr>
        <p:sp>
          <p:nvSpPr>
            <p:cNvPr id="6467" name="Google Shape;6467;p68"/>
            <p:cNvSpPr/>
            <p:nvPr/>
          </p:nvSpPr>
          <p:spPr>
            <a:xfrm>
              <a:off x="2488511" y="3248854"/>
              <a:ext cx="182988" cy="99967"/>
            </a:xfrm>
            <a:custGeom>
              <a:avLst/>
              <a:gdLst/>
              <a:ahLst/>
              <a:cxnLst/>
              <a:rect l="l" t="t" r="r" b="b"/>
              <a:pathLst>
                <a:path w="6965" h="3805" extrusionOk="0">
                  <a:moveTo>
                    <a:pt x="4042" y="0"/>
                  </a:moveTo>
                  <a:cubicBezTo>
                    <a:pt x="3341" y="0"/>
                    <a:pt x="2720" y="492"/>
                    <a:pt x="2560" y="1190"/>
                  </a:cubicBezTo>
                  <a:cubicBezTo>
                    <a:pt x="2465" y="1159"/>
                    <a:pt x="2368" y="1144"/>
                    <a:pt x="2272" y="1144"/>
                  </a:cubicBezTo>
                  <a:cubicBezTo>
                    <a:pt x="1976" y="1144"/>
                    <a:pt x="1692" y="1285"/>
                    <a:pt x="1519" y="1537"/>
                  </a:cubicBezTo>
                  <a:cubicBezTo>
                    <a:pt x="1421" y="1511"/>
                    <a:pt x="1324" y="1499"/>
                    <a:pt x="1228" y="1499"/>
                  </a:cubicBezTo>
                  <a:cubicBezTo>
                    <a:pt x="663" y="1499"/>
                    <a:pt x="162" y="1915"/>
                    <a:pt x="90" y="2508"/>
                  </a:cubicBezTo>
                  <a:cubicBezTo>
                    <a:pt x="0" y="3194"/>
                    <a:pt x="534" y="3798"/>
                    <a:pt x="1228" y="3798"/>
                  </a:cubicBezTo>
                  <a:lnTo>
                    <a:pt x="3066" y="3798"/>
                  </a:lnTo>
                  <a:lnTo>
                    <a:pt x="3898" y="3805"/>
                  </a:lnTo>
                  <a:lnTo>
                    <a:pt x="5001" y="3805"/>
                  </a:lnTo>
                  <a:cubicBezTo>
                    <a:pt x="5417" y="3035"/>
                    <a:pt x="6125" y="2473"/>
                    <a:pt x="6964" y="2237"/>
                  </a:cubicBezTo>
                  <a:cubicBezTo>
                    <a:pt x="6782" y="1800"/>
                    <a:pt x="6366" y="1531"/>
                    <a:pt x="5920" y="1531"/>
                  </a:cubicBezTo>
                  <a:cubicBezTo>
                    <a:pt x="5806" y="1531"/>
                    <a:pt x="5691" y="1549"/>
                    <a:pt x="5577" y="1585"/>
                  </a:cubicBezTo>
                  <a:lnTo>
                    <a:pt x="5577" y="1530"/>
                  </a:lnTo>
                  <a:cubicBezTo>
                    <a:pt x="5577" y="753"/>
                    <a:pt x="4994" y="94"/>
                    <a:pt x="4217" y="11"/>
                  </a:cubicBezTo>
                  <a:cubicBezTo>
                    <a:pt x="4159" y="4"/>
                    <a:pt x="4100" y="0"/>
                    <a:pt x="4042" y="0"/>
                  </a:cubicBezTo>
                  <a:close/>
                </a:path>
              </a:pathLst>
            </a:custGeom>
            <a:solidFill>
              <a:srgbClr val="99A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8" name="Google Shape;6468;p68"/>
            <p:cNvSpPr/>
            <p:nvPr/>
          </p:nvSpPr>
          <p:spPr>
            <a:xfrm>
              <a:off x="2468465" y="3303448"/>
              <a:ext cx="397818" cy="211389"/>
            </a:xfrm>
            <a:custGeom>
              <a:avLst/>
              <a:gdLst/>
              <a:ahLst/>
              <a:cxnLst/>
              <a:rect l="l" t="t" r="r" b="b"/>
              <a:pathLst>
                <a:path w="15142" h="8046" extrusionOk="0">
                  <a:moveTo>
                    <a:pt x="8591" y="0"/>
                  </a:moveTo>
                  <a:cubicBezTo>
                    <a:pt x="7169" y="0"/>
                    <a:pt x="5780" y="932"/>
                    <a:pt x="5417" y="2524"/>
                  </a:cubicBezTo>
                  <a:cubicBezTo>
                    <a:pt x="5213" y="2455"/>
                    <a:pt x="5004" y="2422"/>
                    <a:pt x="4797" y="2422"/>
                  </a:cubicBezTo>
                  <a:cubicBezTo>
                    <a:pt x="4175" y="2422"/>
                    <a:pt x="3576" y="2724"/>
                    <a:pt x="3212" y="3260"/>
                  </a:cubicBezTo>
                  <a:cubicBezTo>
                    <a:pt x="3003" y="3205"/>
                    <a:pt x="2795" y="3179"/>
                    <a:pt x="2590" y="3179"/>
                  </a:cubicBezTo>
                  <a:cubicBezTo>
                    <a:pt x="1399" y="3179"/>
                    <a:pt x="340" y="4063"/>
                    <a:pt x="181" y="5306"/>
                  </a:cubicBezTo>
                  <a:cubicBezTo>
                    <a:pt x="0" y="6755"/>
                    <a:pt x="1131" y="8046"/>
                    <a:pt x="2594" y="8046"/>
                  </a:cubicBezTo>
                  <a:lnTo>
                    <a:pt x="5279" y="8046"/>
                  </a:lnTo>
                  <a:cubicBezTo>
                    <a:pt x="5285" y="7191"/>
                    <a:pt x="5987" y="6548"/>
                    <a:pt x="6786" y="6548"/>
                  </a:cubicBezTo>
                  <a:cubicBezTo>
                    <a:pt x="6934" y="6548"/>
                    <a:pt x="7084" y="6570"/>
                    <a:pt x="7235" y="6617"/>
                  </a:cubicBezTo>
                  <a:lnTo>
                    <a:pt x="7235" y="6547"/>
                  </a:lnTo>
                  <a:cubicBezTo>
                    <a:pt x="7235" y="5521"/>
                    <a:pt x="8012" y="4654"/>
                    <a:pt x="9031" y="4543"/>
                  </a:cubicBezTo>
                  <a:cubicBezTo>
                    <a:pt x="9109" y="4534"/>
                    <a:pt x="9187" y="4529"/>
                    <a:pt x="9264" y="4529"/>
                  </a:cubicBezTo>
                  <a:cubicBezTo>
                    <a:pt x="10197" y="4529"/>
                    <a:pt x="11019" y="5174"/>
                    <a:pt x="11237" y="6103"/>
                  </a:cubicBezTo>
                  <a:cubicBezTo>
                    <a:pt x="11365" y="6060"/>
                    <a:pt x="11496" y="6039"/>
                    <a:pt x="11625" y="6039"/>
                  </a:cubicBezTo>
                  <a:cubicBezTo>
                    <a:pt x="12015" y="6039"/>
                    <a:pt x="12390" y="6228"/>
                    <a:pt x="12624" y="6561"/>
                  </a:cubicBezTo>
                  <a:cubicBezTo>
                    <a:pt x="12749" y="6529"/>
                    <a:pt x="12875" y="6514"/>
                    <a:pt x="12999" y="6514"/>
                  </a:cubicBezTo>
                  <a:cubicBezTo>
                    <a:pt x="13526" y="6514"/>
                    <a:pt x="14029" y="6789"/>
                    <a:pt x="14310" y="7255"/>
                  </a:cubicBezTo>
                  <a:cubicBezTo>
                    <a:pt x="15045" y="6450"/>
                    <a:pt x="15142" y="5257"/>
                    <a:pt x="14559" y="4335"/>
                  </a:cubicBezTo>
                  <a:cubicBezTo>
                    <a:pt x="14107" y="3632"/>
                    <a:pt x="13336" y="3228"/>
                    <a:pt x="12536" y="3228"/>
                  </a:cubicBezTo>
                  <a:cubicBezTo>
                    <a:pt x="12292" y="3228"/>
                    <a:pt x="12046" y="3265"/>
                    <a:pt x="11806" y="3343"/>
                  </a:cubicBezTo>
                  <a:lnTo>
                    <a:pt x="11806" y="3232"/>
                  </a:lnTo>
                  <a:cubicBezTo>
                    <a:pt x="11806" y="2712"/>
                    <a:pt x="11681" y="2191"/>
                    <a:pt x="11431" y="1727"/>
                  </a:cubicBezTo>
                  <a:lnTo>
                    <a:pt x="10939" y="1026"/>
                  </a:lnTo>
                  <a:cubicBezTo>
                    <a:pt x="10280" y="324"/>
                    <a:pt x="9430" y="0"/>
                    <a:pt x="8591" y="0"/>
                  </a:cubicBezTo>
                  <a:close/>
                </a:path>
              </a:pathLst>
            </a:custGeom>
            <a:solidFill>
              <a:srgbClr val="D0DA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9" name="Google Shape;6469;p68"/>
            <p:cNvSpPr/>
            <p:nvPr/>
          </p:nvSpPr>
          <p:spPr>
            <a:xfrm>
              <a:off x="2473930" y="3387073"/>
              <a:ext cx="138141" cy="127763"/>
            </a:xfrm>
            <a:custGeom>
              <a:avLst/>
              <a:gdLst/>
              <a:ahLst/>
              <a:cxnLst/>
              <a:rect l="l" t="t" r="r" b="b"/>
              <a:pathLst>
                <a:path w="5258" h="4863" extrusionOk="0">
                  <a:moveTo>
                    <a:pt x="2386" y="0"/>
                  </a:moveTo>
                  <a:cubicBezTo>
                    <a:pt x="1062" y="21"/>
                    <a:pt x="0" y="1103"/>
                    <a:pt x="0" y="2428"/>
                  </a:cubicBezTo>
                  <a:cubicBezTo>
                    <a:pt x="0" y="3753"/>
                    <a:pt x="1062" y="4835"/>
                    <a:pt x="2386" y="4863"/>
                  </a:cubicBezTo>
                  <a:lnTo>
                    <a:pt x="5071" y="4863"/>
                  </a:lnTo>
                  <a:cubicBezTo>
                    <a:pt x="5071" y="4613"/>
                    <a:pt x="5133" y="4370"/>
                    <a:pt x="5258" y="4148"/>
                  </a:cubicBezTo>
                  <a:cubicBezTo>
                    <a:pt x="3905" y="3115"/>
                    <a:pt x="2948" y="1651"/>
                    <a:pt x="2539" y="0"/>
                  </a:cubicBezTo>
                  <a:close/>
                </a:path>
              </a:pathLst>
            </a:custGeom>
            <a:solidFill>
              <a:srgbClr val="C2C9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0" name="Google Shape;6470;p68"/>
            <p:cNvSpPr/>
            <p:nvPr/>
          </p:nvSpPr>
          <p:spPr>
            <a:xfrm>
              <a:off x="2488327" y="3279382"/>
              <a:ext cx="55409" cy="69438"/>
            </a:xfrm>
            <a:custGeom>
              <a:avLst/>
              <a:gdLst/>
              <a:ahLst/>
              <a:cxnLst/>
              <a:rect l="l" t="t" r="r" b="b"/>
              <a:pathLst>
                <a:path w="2109" h="2643" extrusionOk="0">
                  <a:moveTo>
                    <a:pt x="2109" y="0"/>
                  </a:moveTo>
                  <a:lnTo>
                    <a:pt x="2109" y="0"/>
                  </a:lnTo>
                  <a:cubicBezTo>
                    <a:pt x="1866" y="42"/>
                    <a:pt x="1658" y="180"/>
                    <a:pt x="1519" y="382"/>
                  </a:cubicBezTo>
                  <a:cubicBezTo>
                    <a:pt x="1421" y="356"/>
                    <a:pt x="1324" y="344"/>
                    <a:pt x="1228" y="344"/>
                  </a:cubicBezTo>
                  <a:cubicBezTo>
                    <a:pt x="665" y="344"/>
                    <a:pt x="168" y="759"/>
                    <a:pt x="90" y="1346"/>
                  </a:cubicBezTo>
                  <a:cubicBezTo>
                    <a:pt x="0" y="2032"/>
                    <a:pt x="534" y="2643"/>
                    <a:pt x="1228" y="2643"/>
                  </a:cubicBezTo>
                  <a:lnTo>
                    <a:pt x="1769" y="2643"/>
                  </a:lnTo>
                  <a:cubicBezTo>
                    <a:pt x="1762" y="2518"/>
                    <a:pt x="1762" y="2393"/>
                    <a:pt x="1762" y="2268"/>
                  </a:cubicBezTo>
                  <a:cubicBezTo>
                    <a:pt x="1755" y="1498"/>
                    <a:pt x="1873" y="735"/>
                    <a:pt x="2109" y="0"/>
                  </a:cubicBezTo>
                  <a:close/>
                </a:path>
              </a:pathLst>
            </a:custGeom>
            <a:solidFill>
              <a:srgbClr val="788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1" name="Google Shape;6471;p68"/>
            <p:cNvSpPr/>
            <p:nvPr/>
          </p:nvSpPr>
          <p:spPr>
            <a:xfrm>
              <a:off x="2603663" y="3420807"/>
              <a:ext cx="246226" cy="132124"/>
            </a:xfrm>
            <a:custGeom>
              <a:avLst/>
              <a:gdLst/>
              <a:ahLst/>
              <a:cxnLst/>
              <a:rect l="l" t="t" r="r" b="b"/>
              <a:pathLst>
                <a:path w="9372" h="5029" extrusionOk="0">
                  <a:moveTo>
                    <a:pt x="4117" y="0"/>
                  </a:moveTo>
                  <a:cubicBezTo>
                    <a:pt x="4040" y="0"/>
                    <a:pt x="3963" y="4"/>
                    <a:pt x="3885" y="13"/>
                  </a:cubicBezTo>
                  <a:cubicBezTo>
                    <a:pt x="2859" y="124"/>
                    <a:pt x="2089" y="991"/>
                    <a:pt x="2082" y="2018"/>
                  </a:cubicBezTo>
                  <a:lnTo>
                    <a:pt x="2082" y="2087"/>
                  </a:lnTo>
                  <a:cubicBezTo>
                    <a:pt x="1931" y="2040"/>
                    <a:pt x="1778" y="2017"/>
                    <a:pt x="1629" y="2017"/>
                  </a:cubicBezTo>
                  <a:cubicBezTo>
                    <a:pt x="910" y="2017"/>
                    <a:pt x="261" y="2541"/>
                    <a:pt x="147" y="3294"/>
                  </a:cubicBezTo>
                  <a:cubicBezTo>
                    <a:pt x="1" y="4210"/>
                    <a:pt x="708" y="5028"/>
                    <a:pt x="1631" y="5028"/>
                  </a:cubicBezTo>
                  <a:lnTo>
                    <a:pt x="7853" y="5028"/>
                  </a:lnTo>
                  <a:cubicBezTo>
                    <a:pt x="8692" y="5028"/>
                    <a:pt x="9372" y="4349"/>
                    <a:pt x="9372" y="3509"/>
                  </a:cubicBezTo>
                  <a:cubicBezTo>
                    <a:pt x="9372" y="2663"/>
                    <a:pt x="8692" y="1983"/>
                    <a:pt x="7853" y="1983"/>
                  </a:cubicBezTo>
                  <a:cubicBezTo>
                    <a:pt x="7728" y="1983"/>
                    <a:pt x="7596" y="1997"/>
                    <a:pt x="7471" y="2032"/>
                  </a:cubicBezTo>
                  <a:cubicBezTo>
                    <a:pt x="7240" y="1696"/>
                    <a:pt x="6859" y="1507"/>
                    <a:pt x="6464" y="1507"/>
                  </a:cubicBezTo>
                  <a:cubicBezTo>
                    <a:pt x="6337" y="1507"/>
                    <a:pt x="6209" y="1527"/>
                    <a:pt x="6084" y="1567"/>
                  </a:cubicBezTo>
                  <a:cubicBezTo>
                    <a:pt x="5873" y="644"/>
                    <a:pt x="5046" y="0"/>
                    <a:pt x="4117" y="0"/>
                  </a:cubicBez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2" name="Google Shape;6472;p68"/>
            <p:cNvSpPr/>
            <p:nvPr/>
          </p:nvSpPr>
          <p:spPr>
            <a:xfrm>
              <a:off x="2603847" y="3422594"/>
              <a:ext cx="143264" cy="130338"/>
            </a:xfrm>
            <a:custGeom>
              <a:avLst/>
              <a:gdLst/>
              <a:ahLst/>
              <a:cxnLst/>
              <a:rect l="l" t="t" r="r" b="b"/>
              <a:pathLst>
                <a:path w="5453" h="4961" extrusionOk="0">
                  <a:moveTo>
                    <a:pt x="3559" y="1"/>
                  </a:moveTo>
                  <a:lnTo>
                    <a:pt x="3559" y="1"/>
                  </a:lnTo>
                  <a:cubicBezTo>
                    <a:pt x="2685" y="244"/>
                    <a:pt x="2082" y="1041"/>
                    <a:pt x="2082" y="1950"/>
                  </a:cubicBezTo>
                  <a:lnTo>
                    <a:pt x="2082" y="2019"/>
                  </a:lnTo>
                  <a:cubicBezTo>
                    <a:pt x="1931" y="1972"/>
                    <a:pt x="1778" y="1949"/>
                    <a:pt x="1629" y="1949"/>
                  </a:cubicBezTo>
                  <a:cubicBezTo>
                    <a:pt x="907" y="1949"/>
                    <a:pt x="254" y="2473"/>
                    <a:pt x="140" y="3226"/>
                  </a:cubicBezTo>
                  <a:cubicBezTo>
                    <a:pt x="1" y="4142"/>
                    <a:pt x="708" y="4960"/>
                    <a:pt x="1631" y="4960"/>
                  </a:cubicBezTo>
                  <a:lnTo>
                    <a:pt x="5453" y="4960"/>
                  </a:lnTo>
                  <a:cubicBezTo>
                    <a:pt x="4107" y="4350"/>
                    <a:pt x="3233" y="3011"/>
                    <a:pt x="3240" y="1527"/>
                  </a:cubicBezTo>
                  <a:cubicBezTo>
                    <a:pt x="3233" y="1000"/>
                    <a:pt x="3344" y="479"/>
                    <a:pt x="3559" y="1"/>
                  </a:cubicBezTo>
                  <a:close/>
                </a:path>
              </a:pathLst>
            </a:custGeom>
            <a:solidFill>
              <a:srgbClr val="DBDF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73" name="Google Shape;6473;p68"/>
          <p:cNvGrpSpPr/>
          <p:nvPr/>
        </p:nvGrpSpPr>
        <p:grpSpPr>
          <a:xfrm>
            <a:off x="3017166" y="3216013"/>
            <a:ext cx="394376" cy="369812"/>
            <a:chOff x="3017166" y="3216013"/>
            <a:chExt cx="394376" cy="369812"/>
          </a:xfrm>
        </p:grpSpPr>
        <p:sp>
          <p:nvSpPr>
            <p:cNvPr id="6474" name="Google Shape;6474;p68"/>
            <p:cNvSpPr/>
            <p:nvPr/>
          </p:nvSpPr>
          <p:spPr>
            <a:xfrm>
              <a:off x="3017166" y="3216013"/>
              <a:ext cx="394376" cy="369812"/>
            </a:xfrm>
            <a:custGeom>
              <a:avLst/>
              <a:gdLst/>
              <a:ahLst/>
              <a:cxnLst/>
              <a:rect l="l" t="t" r="r" b="b"/>
              <a:pathLst>
                <a:path w="15011" h="14076" extrusionOk="0">
                  <a:moveTo>
                    <a:pt x="7502" y="0"/>
                  </a:moveTo>
                  <a:cubicBezTo>
                    <a:pt x="7359" y="0"/>
                    <a:pt x="7217" y="78"/>
                    <a:pt x="7151" y="234"/>
                  </a:cubicBezTo>
                  <a:lnTo>
                    <a:pt x="5251" y="4646"/>
                  </a:lnTo>
                  <a:lnTo>
                    <a:pt x="472" y="5089"/>
                  </a:lnTo>
                  <a:cubicBezTo>
                    <a:pt x="132" y="5117"/>
                    <a:pt x="0" y="5533"/>
                    <a:pt x="250" y="5755"/>
                  </a:cubicBezTo>
                  <a:lnTo>
                    <a:pt x="3864" y="8925"/>
                  </a:lnTo>
                  <a:lnTo>
                    <a:pt x="2802" y="13607"/>
                  </a:lnTo>
                  <a:cubicBezTo>
                    <a:pt x="2748" y="13863"/>
                    <a:pt x="2953" y="14075"/>
                    <a:pt x="3185" y="14075"/>
                  </a:cubicBezTo>
                  <a:cubicBezTo>
                    <a:pt x="3249" y="14075"/>
                    <a:pt x="3315" y="14059"/>
                    <a:pt x="3378" y="14023"/>
                  </a:cubicBezTo>
                  <a:lnTo>
                    <a:pt x="7505" y="11568"/>
                  </a:lnTo>
                  <a:lnTo>
                    <a:pt x="11632" y="14023"/>
                  </a:lnTo>
                  <a:cubicBezTo>
                    <a:pt x="11695" y="14059"/>
                    <a:pt x="11761" y="14075"/>
                    <a:pt x="11825" y="14075"/>
                  </a:cubicBezTo>
                  <a:cubicBezTo>
                    <a:pt x="12056" y="14075"/>
                    <a:pt x="12261" y="13863"/>
                    <a:pt x="12201" y="13607"/>
                  </a:cubicBezTo>
                  <a:lnTo>
                    <a:pt x="11147" y="8925"/>
                  </a:lnTo>
                  <a:lnTo>
                    <a:pt x="14753" y="5755"/>
                  </a:lnTo>
                  <a:cubicBezTo>
                    <a:pt x="15010" y="5533"/>
                    <a:pt x="14871" y="5117"/>
                    <a:pt x="14538" y="5089"/>
                  </a:cubicBezTo>
                  <a:lnTo>
                    <a:pt x="9752" y="4646"/>
                  </a:lnTo>
                  <a:lnTo>
                    <a:pt x="7852" y="234"/>
                  </a:lnTo>
                  <a:cubicBezTo>
                    <a:pt x="7786" y="78"/>
                    <a:pt x="7644" y="0"/>
                    <a:pt x="7502" y="0"/>
                  </a:cubicBezTo>
                  <a:close/>
                </a:path>
              </a:pathLst>
            </a:custGeom>
            <a:solidFill>
              <a:srgbClr val="BCC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5" name="Google Shape;6475;p68"/>
            <p:cNvSpPr/>
            <p:nvPr/>
          </p:nvSpPr>
          <p:spPr>
            <a:xfrm>
              <a:off x="3017166" y="3216013"/>
              <a:ext cx="231093" cy="369812"/>
            </a:xfrm>
            <a:custGeom>
              <a:avLst/>
              <a:gdLst/>
              <a:ahLst/>
              <a:cxnLst/>
              <a:rect l="l" t="t" r="r" b="b"/>
              <a:pathLst>
                <a:path w="8796" h="14076" extrusionOk="0">
                  <a:moveTo>
                    <a:pt x="7502" y="0"/>
                  </a:moveTo>
                  <a:cubicBezTo>
                    <a:pt x="7359" y="0"/>
                    <a:pt x="7217" y="78"/>
                    <a:pt x="7151" y="234"/>
                  </a:cubicBezTo>
                  <a:lnTo>
                    <a:pt x="5251" y="4646"/>
                  </a:lnTo>
                  <a:lnTo>
                    <a:pt x="472" y="5089"/>
                  </a:lnTo>
                  <a:cubicBezTo>
                    <a:pt x="132" y="5117"/>
                    <a:pt x="0" y="5533"/>
                    <a:pt x="250" y="5755"/>
                  </a:cubicBezTo>
                  <a:lnTo>
                    <a:pt x="3864" y="8925"/>
                  </a:lnTo>
                  <a:lnTo>
                    <a:pt x="2802" y="13607"/>
                  </a:lnTo>
                  <a:cubicBezTo>
                    <a:pt x="2748" y="13863"/>
                    <a:pt x="2953" y="14075"/>
                    <a:pt x="3185" y="14075"/>
                  </a:cubicBezTo>
                  <a:cubicBezTo>
                    <a:pt x="3249" y="14075"/>
                    <a:pt x="3315" y="14059"/>
                    <a:pt x="3378" y="14023"/>
                  </a:cubicBezTo>
                  <a:lnTo>
                    <a:pt x="4294" y="13475"/>
                  </a:lnTo>
                  <a:cubicBezTo>
                    <a:pt x="4425" y="8225"/>
                    <a:pt x="6867" y="4528"/>
                    <a:pt x="8795" y="2412"/>
                  </a:cubicBezTo>
                  <a:lnTo>
                    <a:pt x="7859" y="234"/>
                  </a:lnTo>
                  <a:cubicBezTo>
                    <a:pt x="7789" y="78"/>
                    <a:pt x="7646" y="0"/>
                    <a:pt x="7502" y="0"/>
                  </a:cubicBezTo>
                  <a:close/>
                </a:path>
              </a:pathLst>
            </a:custGeom>
            <a:solidFill>
              <a:srgbClr val="A4B2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76" name="Google Shape;6476;p68"/>
          <p:cNvGrpSpPr/>
          <p:nvPr/>
        </p:nvGrpSpPr>
        <p:grpSpPr>
          <a:xfrm>
            <a:off x="4210043" y="3213228"/>
            <a:ext cx="199014" cy="375408"/>
            <a:chOff x="4210043" y="3213228"/>
            <a:chExt cx="199014" cy="375408"/>
          </a:xfrm>
        </p:grpSpPr>
        <p:sp>
          <p:nvSpPr>
            <p:cNvPr id="6477" name="Google Shape;6477;p68"/>
            <p:cNvSpPr/>
            <p:nvPr/>
          </p:nvSpPr>
          <p:spPr>
            <a:xfrm>
              <a:off x="4295875" y="3440091"/>
              <a:ext cx="27350" cy="148545"/>
            </a:xfrm>
            <a:custGeom>
              <a:avLst/>
              <a:gdLst/>
              <a:ahLst/>
              <a:cxnLst/>
              <a:rect l="l" t="t" r="r" b="b"/>
              <a:pathLst>
                <a:path w="1041" h="5654" extrusionOk="0">
                  <a:moveTo>
                    <a:pt x="250" y="1"/>
                  </a:moveTo>
                  <a:cubicBezTo>
                    <a:pt x="111" y="1"/>
                    <a:pt x="0" y="112"/>
                    <a:pt x="0" y="250"/>
                  </a:cubicBezTo>
                  <a:lnTo>
                    <a:pt x="0" y="5134"/>
                  </a:lnTo>
                  <a:cubicBezTo>
                    <a:pt x="0" y="5418"/>
                    <a:pt x="229" y="5654"/>
                    <a:pt x="521" y="5654"/>
                  </a:cubicBezTo>
                  <a:cubicBezTo>
                    <a:pt x="805" y="5654"/>
                    <a:pt x="1041" y="5418"/>
                    <a:pt x="1041" y="5134"/>
                  </a:cubicBezTo>
                  <a:lnTo>
                    <a:pt x="1041" y="250"/>
                  </a:lnTo>
                  <a:cubicBezTo>
                    <a:pt x="1041" y="112"/>
                    <a:pt x="930" y="1"/>
                    <a:pt x="791" y="1"/>
                  </a:cubicBezTo>
                  <a:close/>
                </a:path>
              </a:pathLst>
            </a:custGeom>
            <a:solidFill>
              <a:srgbClr val="A3AD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8" name="Google Shape;6478;p68"/>
            <p:cNvSpPr/>
            <p:nvPr/>
          </p:nvSpPr>
          <p:spPr>
            <a:xfrm>
              <a:off x="4299684" y="3447264"/>
              <a:ext cx="84781" cy="139849"/>
            </a:xfrm>
            <a:custGeom>
              <a:avLst/>
              <a:gdLst/>
              <a:ahLst/>
              <a:cxnLst/>
              <a:rect l="l" t="t" r="r" b="b"/>
              <a:pathLst>
                <a:path w="3227" h="5323" extrusionOk="0">
                  <a:moveTo>
                    <a:pt x="769" y="0"/>
                  </a:moveTo>
                  <a:cubicBezTo>
                    <a:pt x="732" y="0"/>
                    <a:pt x="695" y="8"/>
                    <a:pt x="660" y="26"/>
                  </a:cubicBezTo>
                  <a:lnTo>
                    <a:pt x="174" y="262"/>
                  </a:lnTo>
                  <a:cubicBezTo>
                    <a:pt x="50" y="317"/>
                    <a:pt x="1" y="470"/>
                    <a:pt x="56" y="602"/>
                  </a:cubicBezTo>
                  <a:lnTo>
                    <a:pt x="2165" y="5034"/>
                  </a:lnTo>
                  <a:cubicBezTo>
                    <a:pt x="2254" y="5217"/>
                    <a:pt x="2439" y="5323"/>
                    <a:pt x="2630" y="5323"/>
                  </a:cubicBezTo>
                  <a:cubicBezTo>
                    <a:pt x="2707" y="5323"/>
                    <a:pt x="2785" y="5306"/>
                    <a:pt x="2859" y="5270"/>
                  </a:cubicBezTo>
                  <a:cubicBezTo>
                    <a:pt x="3115" y="5145"/>
                    <a:pt x="3226" y="4833"/>
                    <a:pt x="3101" y="4576"/>
                  </a:cubicBezTo>
                  <a:lnTo>
                    <a:pt x="1000" y="144"/>
                  </a:lnTo>
                  <a:cubicBezTo>
                    <a:pt x="955" y="54"/>
                    <a:pt x="863" y="0"/>
                    <a:pt x="769" y="0"/>
                  </a:cubicBezTo>
                  <a:close/>
                </a:path>
              </a:pathLst>
            </a:custGeom>
            <a:solidFill>
              <a:srgbClr val="8A97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9" name="Google Shape;6479;p68"/>
            <p:cNvSpPr/>
            <p:nvPr/>
          </p:nvSpPr>
          <p:spPr>
            <a:xfrm>
              <a:off x="4234450" y="3447158"/>
              <a:ext cx="84965" cy="139954"/>
            </a:xfrm>
            <a:custGeom>
              <a:avLst/>
              <a:gdLst/>
              <a:ahLst/>
              <a:cxnLst/>
              <a:rect l="l" t="t" r="r" b="b"/>
              <a:pathLst>
                <a:path w="3234" h="5327" extrusionOk="0">
                  <a:moveTo>
                    <a:pt x="2460" y="0"/>
                  </a:moveTo>
                  <a:cubicBezTo>
                    <a:pt x="2365" y="0"/>
                    <a:pt x="2274" y="51"/>
                    <a:pt x="2234" y="141"/>
                  </a:cubicBezTo>
                  <a:lnTo>
                    <a:pt x="126" y="4580"/>
                  </a:lnTo>
                  <a:cubicBezTo>
                    <a:pt x="1" y="4837"/>
                    <a:pt x="112" y="5149"/>
                    <a:pt x="368" y="5274"/>
                  </a:cubicBezTo>
                  <a:cubicBezTo>
                    <a:pt x="442" y="5309"/>
                    <a:pt x="520" y="5326"/>
                    <a:pt x="597" y="5326"/>
                  </a:cubicBezTo>
                  <a:cubicBezTo>
                    <a:pt x="791" y="5326"/>
                    <a:pt x="980" y="5219"/>
                    <a:pt x="1069" y="5031"/>
                  </a:cubicBezTo>
                  <a:lnTo>
                    <a:pt x="3171" y="599"/>
                  </a:lnTo>
                  <a:cubicBezTo>
                    <a:pt x="3233" y="474"/>
                    <a:pt x="3178" y="321"/>
                    <a:pt x="3053" y="259"/>
                  </a:cubicBezTo>
                  <a:lnTo>
                    <a:pt x="2567" y="23"/>
                  </a:lnTo>
                  <a:cubicBezTo>
                    <a:pt x="2533" y="8"/>
                    <a:pt x="2496" y="0"/>
                    <a:pt x="2460" y="0"/>
                  </a:cubicBezTo>
                  <a:close/>
                </a:path>
              </a:pathLst>
            </a:custGeom>
            <a:solidFill>
              <a:srgbClr val="9BA6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0" name="Google Shape;6480;p68"/>
            <p:cNvSpPr/>
            <p:nvPr/>
          </p:nvSpPr>
          <p:spPr>
            <a:xfrm>
              <a:off x="4294036" y="3213228"/>
              <a:ext cx="30844" cy="42667"/>
            </a:xfrm>
            <a:custGeom>
              <a:avLst/>
              <a:gdLst/>
              <a:ahLst/>
              <a:cxnLst/>
              <a:rect l="l" t="t" r="r" b="b"/>
              <a:pathLst>
                <a:path w="1174" h="1624" extrusionOk="0">
                  <a:moveTo>
                    <a:pt x="591" y="0"/>
                  </a:moveTo>
                  <a:cubicBezTo>
                    <a:pt x="265" y="0"/>
                    <a:pt x="8" y="264"/>
                    <a:pt x="1" y="583"/>
                  </a:cubicBezTo>
                  <a:lnTo>
                    <a:pt x="1" y="1249"/>
                  </a:lnTo>
                  <a:cubicBezTo>
                    <a:pt x="1" y="1457"/>
                    <a:pt x="174" y="1623"/>
                    <a:pt x="382" y="1623"/>
                  </a:cubicBezTo>
                  <a:lnTo>
                    <a:pt x="792" y="1623"/>
                  </a:lnTo>
                  <a:cubicBezTo>
                    <a:pt x="1000" y="1623"/>
                    <a:pt x="1173" y="1457"/>
                    <a:pt x="1173" y="1249"/>
                  </a:cubicBezTo>
                  <a:lnTo>
                    <a:pt x="1173" y="583"/>
                  </a:lnTo>
                  <a:cubicBezTo>
                    <a:pt x="1173" y="264"/>
                    <a:pt x="910" y="0"/>
                    <a:pt x="591" y="0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1" name="Google Shape;6481;p68"/>
            <p:cNvSpPr/>
            <p:nvPr/>
          </p:nvSpPr>
          <p:spPr>
            <a:xfrm>
              <a:off x="4229721" y="3254581"/>
              <a:ext cx="159474" cy="193392"/>
            </a:xfrm>
            <a:custGeom>
              <a:avLst/>
              <a:gdLst/>
              <a:ahLst/>
              <a:cxnLst/>
              <a:rect l="l" t="t" r="r" b="b"/>
              <a:pathLst>
                <a:path w="6070" h="7361" extrusionOk="0">
                  <a:moveTo>
                    <a:pt x="347" y="1"/>
                  </a:moveTo>
                  <a:cubicBezTo>
                    <a:pt x="160" y="1"/>
                    <a:pt x="0" y="153"/>
                    <a:pt x="0" y="348"/>
                  </a:cubicBezTo>
                  <a:lnTo>
                    <a:pt x="0" y="7013"/>
                  </a:lnTo>
                  <a:cubicBezTo>
                    <a:pt x="0" y="7200"/>
                    <a:pt x="160" y="7360"/>
                    <a:pt x="347" y="7360"/>
                  </a:cubicBezTo>
                  <a:lnTo>
                    <a:pt x="5723" y="7360"/>
                  </a:lnTo>
                  <a:cubicBezTo>
                    <a:pt x="5917" y="7360"/>
                    <a:pt x="6070" y="7200"/>
                    <a:pt x="6070" y="7013"/>
                  </a:cubicBezTo>
                  <a:lnTo>
                    <a:pt x="6070" y="348"/>
                  </a:lnTo>
                  <a:cubicBezTo>
                    <a:pt x="6070" y="153"/>
                    <a:pt x="5917" y="1"/>
                    <a:pt x="5723" y="1"/>
                  </a:cubicBezTo>
                  <a:close/>
                </a:path>
              </a:pathLst>
            </a:custGeom>
            <a:solidFill>
              <a:srgbClr val="9BA6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2" name="Google Shape;6482;p68"/>
            <p:cNvSpPr/>
            <p:nvPr/>
          </p:nvSpPr>
          <p:spPr>
            <a:xfrm>
              <a:off x="4253418" y="3254581"/>
              <a:ext cx="135776" cy="193392"/>
            </a:xfrm>
            <a:custGeom>
              <a:avLst/>
              <a:gdLst/>
              <a:ahLst/>
              <a:cxnLst/>
              <a:rect l="l" t="t" r="r" b="b"/>
              <a:pathLst>
                <a:path w="5168" h="7361" extrusionOk="0">
                  <a:moveTo>
                    <a:pt x="347" y="1"/>
                  </a:moveTo>
                  <a:cubicBezTo>
                    <a:pt x="160" y="1"/>
                    <a:pt x="0" y="153"/>
                    <a:pt x="0" y="348"/>
                  </a:cubicBezTo>
                  <a:lnTo>
                    <a:pt x="0" y="7013"/>
                  </a:lnTo>
                  <a:cubicBezTo>
                    <a:pt x="0" y="7200"/>
                    <a:pt x="160" y="7360"/>
                    <a:pt x="347" y="7360"/>
                  </a:cubicBezTo>
                  <a:lnTo>
                    <a:pt x="4821" y="7360"/>
                  </a:lnTo>
                  <a:cubicBezTo>
                    <a:pt x="5015" y="7360"/>
                    <a:pt x="5168" y="7200"/>
                    <a:pt x="5168" y="7013"/>
                  </a:cubicBezTo>
                  <a:lnTo>
                    <a:pt x="5168" y="348"/>
                  </a:lnTo>
                  <a:cubicBezTo>
                    <a:pt x="5168" y="153"/>
                    <a:pt x="5015" y="1"/>
                    <a:pt x="4821" y="1"/>
                  </a:cubicBezTo>
                  <a:close/>
                </a:path>
              </a:pathLst>
            </a:custGeom>
            <a:solidFill>
              <a:srgbClr val="ABB5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3" name="Google Shape;6483;p68"/>
            <p:cNvSpPr/>
            <p:nvPr/>
          </p:nvSpPr>
          <p:spPr>
            <a:xfrm>
              <a:off x="4210043" y="3237635"/>
              <a:ext cx="199014" cy="31737"/>
            </a:xfrm>
            <a:custGeom>
              <a:avLst/>
              <a:gdLst/>
              <a:ahLst/>
              <a:cxnLst/>
              <a:rect l="l" t="t" r="r" b="b"/>
              <a:pathLst>
                <a:path w="7575" h="1208" extrusionOk="0">
                  <a:moveTo>
                    <a:pt x="361" y="1"/>
                  </a:moveTo>
                  <a:cubicBezTo>
                    <a:pt x="160" y="1"/>
                    <a:pt x="0" y="160"/>
                    <a:pt x="0" y="361"/>
                  </a:cubicBezTo>
                  <a:lnTo>
                    <a:pt x="0" y="847"/>
                  </a:lnTo>
                  <a:cubicBezTo>
                    <a:pt x="0" y="1041"/>
                    <a:pt x="160" y="1208"/>
                    <a:pt x="361" y="1208"/>
                  </a:cubicBezTo>
                  <a:lnTo>
                    <a:pt x="7207" y="1208"/>
                  </a:lnTo>
                  <a:cubicBezTo>
                    <a:pt x="7408" y="1208"/>
                    <a:pt x="7568" y="1041"/>
                    <a:pt x="7575" y="847"/>
                  </a:cubicBezTo>
                  <a:lnTo>
                    <a:pt x="7575" y="361"/>
                  </a:lnTo>
                  <a:cubicBezTo>
                    <a:pt x="7568" y="160"/>
                    <a:pt x="7408" y="1"/>
                    <a:pt x="7207" y="1"/>
                  </a:cubicBezTo>
                  <a:close/>
                </a:path>
              </a:pathLst>
            </a:custGeom>
            <a:solidFill>
              <a:srgbClr val="A3AD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4" name="Google Shape;6484;p68"/>
            <p:cNvSpPr/>
            <p:nvPr/>
          </p:nvSpPr>
          <p:spPr>
            <a:xfrm>
              <a:off x="4210043" y="3432998"/>
              <a:ext cx="199014" cy="31737"/>
            </a:xfrm>
            <a:custGeom>
              <a:avLst/>
              <a:gdLst/>
              <a:ahLst/>
              <a:cxnLst/>
              <a:rect l="l" t="t" r="r" b="b"/>
              <a:pathLst>
                <a:path w="7575" h="1208" extrusionOk="0">
                  <a:moveTo>
                    <a:pt x="361" y="0"/>
                  </a:moveTo>
                  <a:cubicBezTo>
                    <a:pt x="160" y="0"/>
                    <a:pt x="0" y="167"/>
                    <a:pt x="0" y="368"/>
                  </a:cubicBezTo>
                  <a:lnTo>
                    <a:pt x="0" y="846"/>
                  </a:lnTo>
                  <a:cubicBezTo>
                    <a:pt x="0" y="1048"/>
                    <a:pt x="160" y="1207"/>
                    <a:pt x="361" y="1207"/>
                  </a:cubicBezTo>
                  <a:lnTo>
                    <a:pt x="7207" y="1207"/>
                  </a:lnTo>
                  <a:cubicBezTo>
                    <a:pt x="7408" y="1207"/>
                    <a:pt x="7568" y="1048"/>
                    <a:pt x="7575" y="846"/>
                  </a:cubicBezTo>
                  <a:lnTo>
                    <a:pt x="7575" y="368"/>
                  </a:lnTo>
                  <a:cubicBezTo>
                    <a:pt x="7568" y="167"/>
                    <a:pt x="7408" y="0"/>
                    <a:pt x="7207" y="0"/>
                  </a:cubicBezTo>
                  <a:close/>
                </a:path>
              </a:pathLst>
            </a:custGeom>
            <a:solidFill>
              <a:srgbClr val="A3AD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5" name="Google Shape;6485;p68"/>
            <p:cNvSpPr/>
            <p:nvPr/>
          </p:nvSpPr>
          <p:spPr>
            <a:xfrm>
              <a:off x="4238286" y="3237635"/>
              <a:ext cx="170771" cy="31737"/>
            </a:xfrm>
            <a:custGeom>
              <a:avLst/>
              <a:gdLst/>
              <a:ahLst/>
              <a:cxnLst/>
              <a:rect l="l" t="t" r="r" b="b"/>
              <a:pathLst>
                <a:path w="6500" h="1208" extrusionOk="0">
                  <a:moveTo>
                    <a:pt x="361" y="1"/>
                  </a:moveTo>
                  <a:cubicBezTo>
                    <a:pt x="160" y="1"/>
                    <a:pt x="0" y="160"/>
                    <a:pt x="0" y="361"/>
                  </a:cubicBezTo>
                  <a:lnTo>
                    <a:pt x="0" y="847"/>
                  </a:lnTo>
                  <a:cubicBezTo>
                    <a:pt x="0" y="1041"/>
                    <a:pt x="160" y="1208"/>
                    <a:pt x="361" y="1208"/>
                  </a:cubicBezTo>
                  <a:lnTo>
                    <a:pt x="6132" y="1208"/>
                  </a:lnTo>
                  <a:cubicBezTo>
                    <a:pt x="6333" y="1208"/>
                    <a:pt x="6493" y="1041"/>
                    <a:pt x="6500" y="847"/>
                  </a:cubicBezTo>
                  <a:lnTo>
                    <a:pt x="6500" y="361"/>
                  </a:lnTo>
                  <a:cubicBezTo>
                    <a:pt x="6493" y="160"/>
                    <a:pt x="6333" y="1"/>
                    <a:pt x="6132" y="1"/>
                  </a:cubicBezTo>
                  <a:close/>
                </a:path>
              </a:pathLst>
            </a:custGeom>
            <a:solidFill>
              <a:srgbClr val="8A97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6" name="Google Shape;6486;p68"/>
            <p:cNvSpPr/>
            <p:nvPr/>
          </p:nvSpPr>
          <p:spPr>
            <a:xfrm>
              <a:off x="4238286" y="3432998"/>
              <a:ext cx="170771" cy="31737"/>
            </a:xfrm>
            <a:custGeom>
              <a:avLst/>
              <a:gdLst/>
              <a:ahLst/>
              <a:cxnLst/>
              <a:rect l="l" t="t" r="r" b="b"/>
              <a:pathLst>
                <a:path w="6500" h="1208" extrusionOk="0">
                  <a:moveTo>
                    <a:pt x="361" y="0"/>
                  </a:moveTo>
                  <a:cubicBezTo>
                    <a:pt x="160" y="0"/>
                    <a:pt x="0" y="167"/>
                    <a:pt x="0" y="368"/>
                  </a:cubicBezTo>
                  <a:lnTo>
                    <a:pt x="0" y="846"/>
                  </a:lnTo>
                  <a:cubicBezTo>
                    <a:pt x="0" y="1048"/>
                    <a:pt x="160" y="1207"/>
                    <a:pt x="361" y="1207"/>
                  </a:cubicBezTo>
                  <a:lnTo>
                    <a:pt x="6132" y="1207"/>
                  </a:lnTo>
                  <a:cubicBezTo>
                    <a:pt x="6333" y="1207"/>
                    <a:pt x="6493" y="1048"/>
                    <a:pt x="6500" y="846"/>
                  </a:cubicBezTo>
                  <a:lnTo>
                    <a:pt x="6500" y="368"/>
                  </a:lnTo>
                  <a:cubicBezTo>
                    <a:pt x="6493" y="167"/>
                    <a:pt x="6333" y="0"/>
                    <a:pt x="6132" y="0"/>
                  </a:cubicBezTo>
                  <a:close/>
                </a:path>
              </a:pathLst>
            </a:custGeom>
            <a:solidFill>
              <a:srgbClr val="8A97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87" name="Google Shape;6487;p68"/>
          <p:cNvGrpSpPr/>
          <p:nvPr/>
        </p:nvGrpSpPr>
        <p:grpSpPr>
          <a:xfrm>
            <a:off x="4818146" y="3203323"/>
            <a:ext cx="77845" cy="395165"/>
            <a:chOff x="4818146" y="3203323"/>
            <a:chExt cx="77845" cy="395165"/>
          </a:xfrm>
        </p:grpSpPr>
        <p:sp>
          <p:nvSpPr>
            <p:cNvPr id="6488" name="Google Shape;6488;p68"/>
            <p:cNvSpPr/>
            <p:nvPr/>
          </p:nvSpPr>
          <p:spPr>
            <a:xfrm>
              <a:off x="4818146" y="3203376"/>
              <a:ext cx="77845" cy="395112"/>
            </a:xfrm>
            <a:custGeom>
              <a:avLst/>
              <a:gdLst/>
              <a:ahLst/>
              <a:cxnLst/>
              <a:rect l="l" t="t" r="r" b="b"/>
              <a:pathLst>
                <a:path w="2963" h="15039" extrusionOk="0">
                  <a:moveTo>
                    <a:pt x="1481" y="1"/>
                  </a:moveTo>
                  <a:cubicBezTo>
                    <a:pt x="1441" y="1"/>
                    <a:pt x="1402" y="21"/>
                    <a:pt x="1381" y="63"/>
                  </a:cubicBezTo>
                  <a:lnTo>
                    <a:pt x="833" y="1097"/>
                  </a:lnTo>
                  <a:lnTo>
                    <a:pt x="146" y="2394"/>
                  </a:lnTo>
                  <a:cubicBezTo>
                    <a:pt x="49" y="2574"/>
                    <a:pt x="0" y="2775"/>
                    <a:pt x="0" y="2983"/>
                  </a:cubicBezTo>
                  <a:lnTo>
                    <a:pt x="0" y="13561"/>
                  </a:lnTo>
                  <a:cubicBezTo>
                    <a:pt x="0" y="14378"/>
                    <a:pt x="666" y="15039"/>
                    <a:pt x="1480" y="15039"/>
                  </a:cubicBezTo>
                  <a:cubicBezTo>
                    <a:pt x="1489" y="15039"/>
                    <a:pt x="1497" y="15038"/>
                    <a:pt x="1506" y="15038"/>
                  </a:cubicBezTo>
                  <a:cubicBezTo>
                    <a:pt x="1707" y="15038"/>
                    <a:pt x="1901" y="14990"/>
                    <a:pt x="2081" y="14913"/>
                  </a:cubicBezTo>
                  <a:cubicBezTo>
                    <a:pt x="2608" y="14671"/>
                    <a:pt x="2955" y="14144"/>
                    <a:pt x="2962" y="13561"/>
                  </a:cubicBezTo>
                  <a:lnTo>
                    <a:pt x="2962" y="13533"/>
                  </a:lnTo>
                  <a:lnTo>
                    <a:pt x="2962" y="2983"/>
                  </a:lnTo>
                  <a:cubicBezTo>
                    <a:pt x="2962" y="2893"/>
                    <a:pt x="2955" y="2810"/>
                    <a:pt x="2934" y="2720"/>
                  </a:cubicBezTo>
                  <a:lnTo>
                    <a:pt x="2928" y="2706"/>
                  </a:lnTo>
                  <a:cubicBezTo>
                    <a:pt x="2907" y="2595"/>
                    <a:pt x="2865" y="2498"/>
                    <a:pt x="2817" y="2401"/>
                  </a:cubicBezTo>
                  <a:lnTo>
                    <a:pt x="2130" y="1104"/>
                  </a:lnTo>
                  <a:lnTo>
                    <a:pt x="1582" y="63"/>
                  </a:lnTo>
                  <a:cubicBezTo>
                    <a:pt x="1561" y="21"/>
                    <a:pt x="1521" y="1"/>
                    <a:pt x="1481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9" name="Google Shape;6489;p68"/>
            <p:cNvSpPr/>
            <p:nvPr/>
          </p:nvSpPr>
          <p:spPr>
            <a:xfrm>
              <a:off x="4818146" y="3523927"/>
              <a:ext cx="77845" cy="35731"/>
            </a:xfrm>
            <a:custGeom>
              <a:avLst/>
              <a:gdLst/>
              <a:ahLst/>
              <a:cxnLst/>
              <a:rect l="l" t="t" r="r" b="b"/>
              <a:pathLst>
                <a:path w="2963" h="1360" extrusionOk="0">
                  <a:moveTo>
                    <a:pt x="0" y="0"/>
                  </a:moveTo>
                  <a:lnTo>
                    <a:pt x="0" y="1360"/>
                  </a:lnTo>
                  <a:lnTo>
                    <a:pt x="2962" y="1360"/>
                  </a:lnTo>
                  <a:lnTo>
                    <a:pt x="2962" y="1332"/>
                  </a:lnTo>
                  <a:lnTo>
                    <a:pt x="2962" y="0"/>
                  </a:ln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0" name="Google Shape;6490;p68"/>
            <p:cNvSpPr/>
            <p:nvPr/>
          </p:nvSpPr>
          <p:spPr>
            <a:xfrm>
              <a:off x="4839821" y="3203323"/>
              <a:ext cx="34286" cy="35310"/>
            </a:xfrm>
            <a:custGeom>
              <a:avLst/>
              <a:gdLst/>
              <a:ahLst/>
              <a:cxnLst/>
              <a:rect l="l" t="t" r="r" b="b"/>
              <a:pathLst>
                <a:path w="1305" h="1344" extrusionOk="0">
                  <a:moveTo>
                    <a:pt x="652" y="1"/>
                  </a:moveTo>
                  <a:cubicBezTo>
                    <a:pt x="613" y="1"/>
                    <a:pt x="573" y="20"/>
                    <a:pt x="549" y="58"/>
                  </a:cubicBezTo>
                  <a:lnTo>
                    <a:pt x="1" y="1099"/>
                  </a:lnTo>
                  <a:cubicBezTo>
                    <a:pt x="188" y="1262"/>
                    <a:pt x="420" y="1343"/>
                    <a:pt x="653" y="1343"/>
                  </a:cubicBezTo>
                  <a:cubicBezTo>
                    <a:pt x="885" y="1343"/>
                    <a:pt x="1118" y="1262"/>
                    <a:pt x="1305" y="1099"/>
                  </a:cubicBezTo>
                  <a:lnTo>
                    <a:pt x="750" y="58"/>
                  </a:lnTo>
                  <a:cubicBezTo>
                    <a:pt x="729" y="20"/>
                    <a:pt x="691" y="1"/>
                    <a:pt x="652" y="1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1" name="Google Shape;6491;p68"/>
            <p:cNvSpPr/>
            <p:nvPr/>
          </p:nvSpPr>
          <p:spPr>
            <a:xfrm>
              <a:off x="4818146" y="3559631"/>
              <a:ext cx="77845" cy="38857"/>
            </a:xfrm>
            <a:custGeom>
              <a:avLst/>
              <a:gdLst/>
              <a:ahLst/>
              <a:cxnLst/>
              <a:rect l="l" t="t" r="r" b="b"/>
              <a:pathLst>
                <a:path w="2963" h="1479" extrusionOk="0">
                  <a:moveTo>
                    <a:pt x="0" y="1"/>
                  </a:moveTo>
                  <a:cubicBezTo>
                    <a:pt x="0" y="818"/>
                    <a:pt x="666" y="1479"/>
                    <a:pt x="1480" y="1479"/>
                  </a:cubicBezTo>
                  <a:cubicBezTo>
                    <a:pt x="1489" y="1479"/>
                    <a:pt x="1497" y="1478"/>
                    <a:pt x="1506" y="1478"/>
                  </a:cubicBezTo>
                  <a:cubicBezTo>
                    <a:pt x="1707" y="1478"/>
                    <a:pt x="1901" y="1430"/>
                    <a:pt x="2081" y="1353"/>
                  </a:cubicBezTo>
                  <a:cubicBezTo>
                    <a:pt x="2608" y="1111"/>
                    <a:pt x="2955" y="584"/>
                    <a:pt x="2962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2" name="Google Shape;6492;p68"/>
            <p:cNvSpPr/>
            <p:nvPr/>
          </p:nvSpPr>
          <p:spPr>
            <a:xfrm>
              <a:off x="4849857" y="3523927"/>
              <a:ext cx="46135" cy="35731"/>
            </a:xfrm>
            <a:custGeom>
              <a:avLst/>
              <a:gdLst/>
              <a:ahLst/>
              <a:cxnLst/>
              <a:rect l="l" t="t" r="r" b="b"/>
              <a:pathLst>
                <a:path w="1756" h="1360" extrusionOk="0">
                  <a:moveTo>
                    <a:pt x="0" y="0"/>
                  </a:moveTo>
                  <a:lnTo>
                    <a:pt x="0" y="1360"/>
                  </a:lnTo>
                  <a:lnTo>
                    <a:pt x="1755" y="1360"/>
                  </a:lnTo>
                  <a:lnTo>
                    <a:pt x="1755" y="1332"/>
                  </a:lnTo>
                  <a:lnTo>
                    <a:pt x="1755" y="0"/>
                  </a:ln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3" name="Google Shape;6493;p68"/>
            <p:cNvSpPr/>
            <p:nvPr/>
          </p:nvSpPr>
          <p:spPr>
            <a:xfrm>
              <a:off x="4849857" y="3559631"/>
              <a:ext cx="46135" cy="35573"/>
            </a:xfrm>
            <a:custGeom>
              <a:avLst/>
              <a:gdLst/>
              <a:ahLst/>
              <a:cxnLst/>
              <a:rect l="l" t="t" r="r" b="b"/>
              <a:pathLst>
                <a:path w="1756" h="1354" extrusionOk="0">
                  <a:moveTo>
                    <a:pt x="0" y="1"/>
                  </a:moveTo>
                  <a:cubicBezTo>
                    <a:pt x="0" y="584"/>
                    <a:pt x="340" y="1111"/>
                    <a:pt x="874" y="1353"/>
                  </a:cubicBezTo>
                  <a:cubicBezTo>
                    <a:pt x="1401" y="1111"/>
                    <a:pt x="1748" y="584"/>
                    <a:pt x="1755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4" name="Google Shape;6494;p68"/>
            <p:cNvSpPr/>
            <p:nvPr/>
          </p:nvSpPr>
          <p:spPr>
            <a:xfrm>
              <a:off x="4818146" y="3274259"/>
              <a:ext cx="77845" cy="249694"/>
            </a:xfrm>
            <a:custGeom>
              <a:avLst/>
              <a:gdLst/>
              <a:ahLst/>
              <a:cxnLst/>
              <a:rect l="l" t="t" r="r" b="b"/>
              <a:pathLst>
                <a:path w="2963" h="9504" extrusionOk="0">
                  <a:moveTo>
                    <a:pt x="35" y="1"/>
                  </a:moveTo>
                  <a:cubicBezTo>
                    <a:pt x="14" y="91"/>
                    <a:pt x="0" y="188"/>
                    <a:pt x="0" y="285"/>
                  </a:cubicBezTo>
                  <a:lnTo>
                    <a:pt x="0" y="9503"/>
                  </a:lnTo>
                  <a:lnTo>
                    <a:pt x="2962" y="9503"/>
                  </a:lnTo>
                  <a:lnTo>
                    <a:pt x="2962" y="285"/>
                  </a:lnTo>
                  <a:cubicBezTo>
                    <a:pt x="2962" y="195"/>
                    <a:pt x="2955" y="105"/>
                    <a:pt x="2934" y="15"/>
                  </a:cubicBezTo>
                  <a:lnTo>
                    <a:pt x="2928" y="1"/>
                  </a:ln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5" name="Google Shape;6495;p68"/>
            <p:cNvSpPr/>
            <p:nvPr/>
          </p:nvSpPr>
          <p:spPr>
            <a:xfrm>
              <a:off x="4849857" y="3274259"/>
              <a:ext cx="46135" cy="249694"/>
            </a:xfrm>
            <a:custGeom>
              <a:avLst/>
              <a:gdLst/>
              <a:ahLst/>
              <a:cxnLst/>
              <a:rect l="l" t="t" r="r" b="b"/>
              <a:pathLst>
                <a:path w="1756" h="9504" extrusionOk="0">
                  <a:moveTo>
                    <a:pt x="0" y="1"/>
                  </a:moveTo>
                  <a:lnTo>
                    <a:pt x="0" y="9503"/>
                  </a:lnTo>
                  <a:lnTo>
                    <a:pt x="1755" y="9503"/>
                  </a:lnTo>
                  <a:lnTo>
                    <a:pt x="1755" y="285"/>
                  </a:lnTo>
                  <a:cubicBezTo>
                    <a:pt x="1755" y="195"/>
                    <a:pt x="1748" y="105"/>
                    <a:pt x="1727" y="15"/>
                  </a:cubicBezTo>
                  <a:lnTo>
                    <a:pt x="1721" y="1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96" name="Google Shape;6496;p68"/>
          <p:cNvGrpSpPr/>
          <p:nvPr/>
        </p:nvGrpSpPr>
        <p:grpSpPr>
          <a:xfrm>
            <a:off x="5228890" y="3235428"/>
            <a:ext cx="344091" cy="332767"/>
            <a:chOff x="5228890" y="3235428"/>
            <a:chExt cx="344091" cy="332767"/>
          </a:xfrm>
        </p:grpSpPr>
        <p:sp>
          <p:nvSpPr>
            <p:cNvPr id="6497" name="Google Shape;6497;p68"/>
            <p:cNvSpPr/>
            <p:nvPr/>
          </p:nvSpPr>
          <p:spPr>
            <a:xfrm>
              <a:off x="5228890" y="3261701"/>
              <a:ext cx="316741" cy="306495"/>
            </a:xfrm>
            <a:custGeom>
              <a:avLst/>
              <a:gdLst/>
              <a:ahLst/>
              <a:cxnLst/>
              <a:rect l="l" t="t" r="r" b="b"/>
              <a:pathLst>
                <a:path w="12056" h="11666" extrusionOk="0">
                  <a:moveTo>
                    <a:pt x="2817" y="0"/>
                  </a:moveTo>
                  <a:lnTo>
                    <a:pt x="1866" y="493"/>
                  </a:lnTo>
                  <a:lnTo>
                    <a:pt x="1603" y="631"/>
                  </a:lnTo>
                  <a:cubicBezTo>
                    <a:pt x="458" y="1221"/>
                    <a:pt x="1" y="2629"/>
                    <a:pt x="576" y="3787"/>
                  </a:cubicBezTo>
                  <a:cubicBezTo>
                    <a:pt x="1339" y="5320"/>
                    <a:pt x="6708" y="10654"/>
                    <a:pt x="8255" y="11417"/>
                  </a:cubicBezTo>
                  <a:cubicBezTo>
                    <a:pt x="8594" y="11586"/>
                    <a:pt x="8955" y="11666"/>
                    <a:pt x="9310" y="11666"/>
                  </a:cubicBezTo>
                  <a:cubicBezTo>
                    <a:pt x="10167" y="11666"/>
                    <a:pt x="10993" y="11202"/>
                    <a:pt x="11424" y="10398"/>
                  </a:cubicBezTo>
                  <a:lnTo>
                    <a:pt x="11556" y="10134"/>
                  </a:lnTo>
                  <a:lnTo>
                    <a:pt x="12056" y="9191"/>
                  </a:lnTo>
                  <a:lnTo>
                    <a:pt x="9323" y="7672"/>
                  </a:lnTo>
                  <a:lnTo>
                    <a:pt x="9080" y="8261"/>
                  </a:lnTo>
                  <a:cubicBezTo>
                    <a:pt x="9032" y="8372"/>
                    <a:pt x="8962" y="8476"/>
                    <a:pt x="8886" y="8566"/>
                  </a:cubicBezTo>
                  <a:cubicBezTo>
                    <a:pt x="8666" y="8815"/>
                    <a:pt x="8358" y="8943"/>
                    <a:pt x="8048" y="8943"/>
                  </a:cubicBezTo>
                  <a:cubicBezTo>
                    <a:pt x="7820" y="8943"/>
                    <a:pt x="7591" y="8874"/>
                    <a:pt x="7395" y="8733"/>
                  </a:cubicBezTo>
                  <a:cubicBezTo>
                    <a:pt x="7124" y="8539"/>
                    <a:pt x="3469" y="4904"/>
                    <a:pt x="3274" y="4634"/>
                  </a:cubicBezTo>
                  <a:cubicBezTo>
                    <a:pt x="2858" y="4051"/>
                    <a:pt x="3087" y="3233"/>
                    <a:pt x="3753" y="2962"/>
                  </a:cubicBezTo>
                  <a:lnTo>
                    <a:pt x="4343" y="2719"/>
                  </a:lnTo>
                  <a:lnTo>
                    <a:pt x="2817" y="0"/>
                  </a:ln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8" name="Google Shape;6498;p68"/>
            <p:cNvSpPr/>
            <p:nvPr/>
          </p:nvSpPr>
          <p:spPr>
            <a:xfrm>
              <a:off x="5277731" y="3261701"/>
              <a:ext cx="65261" cy="82942"/>
            </a:xfrm>
            <a:custGeom>
              <a:avLst/>
              <a:gdLst/>
              <a:ahLst/>
              <a:cxnLst/>
              <a:rect l="l" t="t" r="r" b="b"/>
              <a:pathLst>
                <a:path w="2484" h="3157" extrusionOk="0">
                  <a:moveTo>
                    <a:pt x="951" y="0"/>
                  </a:moveTo>
                  <a:lnTo>
                    <a:pt x="0" y="493"/>
                  </a:lnTo>
                  <a:lnTo>
                    <a:pt x="1582" y="3156"/>
                  </a:lnTo>
                  <a:cubicBezTo>
                    <a:pt x="1672" y="3073"/>
                    <a:pt x="1776" y="3011"/>
                    <a:pt x="1894" y="2962"/>
                  </a:cubicBezTo>
                  <a:lnTo>
                    <a:pt x="2484" y="2719"/>
                  </a:lnTo>
                  <a:lnTo>
                    <a:pt x="951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9" name="Google Shape;6499;p68"/>
            <p:cNvSpPr/>
            <p:nvPr/>
          </p:nvSpPr>
          <p:spPr>
            <a:xfrm>
              <a:off x="5462137" y="3463053"/>
              <a:ext cx="83494" cy="64893"/>
            </a:xfrm>
            <a:custGeom>
              <a:avLst/>
              <a:gdLst/>
              <a:ahLst/>
              <a:cxnLst/>
              <a:rect l="l" t="t" r="r" b="b"/>
              <a:pathLst>
                <a:path w="3178" h="2470" extrusionOk="0">
                  <a:moveTo>
                    <a:pt x="445" y="1"/>
                  </a:moveTo>
                  <a:lnTo>
                    <a:pt x="195" y="590"/>
                  </a:lnTo>
                  <a:cubicBezTo>
                    <a:pt x="147" y="708"/>
                    <a:pt x="84" y="812"/>
                    <a:pt x="1" y="902"/>
                  </a:cubicBezTo>
                  <a:lnTo>
                    <a:pt x="2678" y="2470"/>
                  </a:lnTo>
                  <a:lnTo>
                    <a:pt x="3178" y="1527"/>
                  </a:lnTo>
                  <a:lnTo>
                    <a:pt x="445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0" name="Google Shape;6500;p68"/>
            <p:cNvSpPr/>
            <p:nvPr/>
          </p:nvSpPr>
          <p:spPr>
            <a:xfrm>
              <a:off x="5286663" y="3235428"/>
              <a:ext cx="90771" cy="111973"/>
            </a:xfrm>
            <a:custGeom>
              <a:avLst/>
              <a:gdLst/>
              <a:ahLst/>
              <a:cxnLst/>
              <a:rect l="l" t="t" r="r" b="b"/>
              <a:pathLst>
                <a:path w="3455" h="4262" extrusionOk="0">
                  <a:moveTo>
                    <a:pt x="1287" y="1"/>
                  </a:moveTo>
                  <a:cubicBezTo>
                    <a:pt x="1243" y="1"/>
                    <a:pt x="1199" y="12"/>
                    <a:pt x="1159" y="36"/>
                  </a:cubicBezTo>
                  <a:lnTo>
                    <a:pt x="160" y="619"/>
                  </a:lnTo>
                  <a:cubicBezTo>
                    <a:pt x="35" y="695"/>
                    <a:pt x="0" y="848"/>
                    <a:pt x="70" y="966"/>
                  </a:cubicBezTo>
                  <a:lnTo>
                    <a:pt x="1949" y="4142"/>
                  </a:lnTo>
                  <a:cubicBezTo>
                    <a:pt x="1999" y="4220"/>
                    <a:pt x="2082" y="4261"/>
                    <a:pt x="2166" y="4261"/>
                  </a:cubicBezTo>
                  <a:cubicBezTo>
                    <a:pt x="2211" y="4261"/>
                    <a:pt x="2256" y="4250"/>
                    <a:pt x="2296" y="4226"/>
                  </a:cubicBezTo>
                  <a:lnTo>
                    <a:pt x="3295" y="3643"/>
                  </a:lnTo>
                  <a:cubicBezTo>
                    <a:pt x="3413" y="3574"/>
                    <a:pt x="3455" y="3414"/>
                    <a:pt x="3385" y="3296"/>
                  </a:cubicBezTo>
                  <a:lnTo>
                    <a:pt x="1506" y="126"/>
                  </a:lnTo>
                  <a:cubicBezTo>
                    <a:pt x="1455" y="44"/>
                    <a:pt x="1372" y="1"/>
                    <a:pt x="1287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1" name="Google Shape;6501;p68"/>
            <p:cNvSpPr/>
            <p:nvPr/>
          </p:nvSpPr>
          <p:spPr>
            <a:xfrm>
              <a:off x="5458328" y="3429740"/>
              <a:ext cx="114653" cy="88486"/>
            </a:xfrm>
            <a:custGeom>
              <a:avLst/>
              <a:gdLst/>
              <a:ahLst/>
              <a:cxnLst/>
              <a:rect l="l" t="t" r="r" b="b"/>
              <a:pathLst>
                <a:path w="4364" h="3368" extrusionOk="0">
                  <a:moveTo>
                    <a:pt x="884" y="0"/>
                  </a:moveTo>
                  <a:cubicBezTo>
                    <a:pt x="797" y="0"/>
                    <a:pt x="713" y="45"/>
                    <a:pt x="666" y="124"/>
                  </a:cubicBezTo>
                  <a:lnTo>
                    <a:pt x="77" y="1116"/>
                  </a:lnTo>
                  <a:cubicBezTo>
                    <a:pt x="0" y="1234"/>
                    <a:pt x="42" y="1394"/>
                    <a:pt x="160" y="1463"/>
                  </a:cubicBezTo>
                  <a:lnTo>
                    <a:pt x="3350" y="3329"/>
                  </a:lnTo>
                  <a:cubicBezTo>
                    <a:pt x="3393" y="3355"/>
                    <a:pt x="3440" y="3367"/>
                    <a:pt x="3485" y="3367"/>
                  </a:cubicBezTo>
                  <a:cubicBezTo>
                    <a:pt x="3571" y="3367"/>
                    <a:pt x="3652" y="3323"/>
                    <a:pt x="3697" y="3246"/>
                  </a:cubicBezTo>
                  <a:lnTo>
                    <a:pt x="4287" y="2254"/>
                  </a:lnTo>
                  <a:cubicBezTo>
                    <a:pt x="4363" y="2136"/>
                    <a:pt x="4321" y="1976"/>
                    <a:pt x="4204" y="1907"/>
                  </a:cubicBezTo>
                  <a:lnTo>
                    <a:pt x="1013" y="34"/>
                  </a:lnTo>
                  <a:cubicBezTo>
                    <a:pt x="972" y="11"/>
                    <a:pt x="928" y="0"/>
                    <a:pt x="884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02" name="Google Shape;6502;p68"/>
          <p:cNvGrpSpPr/>
          <p:nvPr/>
        </p:nvGrpSpPr>
        <p:grpSpPr>
          <a:xfrm>
            <a:off x="5757913" y="3227047"/>
            <a:ext cx="388544" cy="347927"/>
            <a:chOff x="5757913" y="3227047"/>
            <a:chExt cx="388544" cy="347927"/>
          </a:xfrm>
        </p:grpSpPr>
        <p:sp>
          <p:nvSpPr>
            <p:cNvPr id="6503" name="Google Shape;6503;p68"/>
            <p:cNvSpPr/>
            <p:nvPr/>
          </p:nvSpPr>
          <p:spPr>
            <a:xfrm>
              <a:off x="5757913" y="3227047"/>
              <a:ext cx="388544" cy="347927"/>
            </a:xfrm>
            <a:custGeom>
              <a:avLst/>
              <a:gdLst/>
              <a:ahLst/>
              <a:cxnLst/>
              <a:rect l="l" t="t" r="r" b="b"/>
              <a:pathLst>
                <a:path w="14789" h="13243" extrusionOk="0">
                  <a:moveTo>
                    <a:pt x="4050" y="0"/>
                  </a:moveTo>
                  <a:cubicBezTo>
                    <a:pt x="3523" y="0"/>
                    <a:pt x="2993" y="103"/>
                    <a:pt x="2490" y="314"/>
                  </a:cubicBezTo>
                  <a:cubicBezTo>
                    <a:pt x="978" y="952"/>
                    <a:pt x="0" y="2436"/>
                    <a:pt x="14" y="4073"/>
                  </a:cubicBezTo>
                  <a:cubicBezTo>
                    <a:pt x="14" y="8283"/>
                    <a:pt x="5431" y="12105"/>
                    <a:pt x="6985" y="13118"/>
                  </a:cubicBezTo>
                  <a:cubicBezTo>
                    <a:pt x="7110" y="13201"/>
                    <a:pt x="7254" y="13243"/>
                    <a:pt x="7398" y="13243"/>
                  </a:cubicBezTo>
                  <a:cubicBezTo>
                    <a:pt x="7542" y="13243"/>
                    <a:pt x="7686" y="13201"/>
                    <a:pt x="7810" y="13118"/>
                  </a:cubicBezTo>
                  <a:cubicBezTo>
                    <a:pt x="9364" y="12105"/>
                    <a:pt x="14781" y="8283"/>
                    <a:pt x="14781" y="4073"/>
                  </a:cubicBezTo>
                  <a:cubicBezTo>
                    <a:pt x="14788" y="1833"/>
                    <a:pt x="12971" y="8"/>
                    <a:pt x="10731" y="1"/>
                  </a:cubicBezTo>
                  <a:cubicBezTo>
                    <a:pt x="9662" y="1"/>
                    <a:pt x="8643" y="424"/>
                    <a:pt x="7887" y="1174"/>
                  </a:cubicBezTo>
                  <a:cubicBezTo>
                    <a:pt x="7752" y="1309"/>
                    <a:pt x="7575" y="1376"/>
                    <a:pt x="7397" y="1376"/>
                  </a:cubicBezTo>
                  <a:cubicBezTo>
                    <a:pt x="7219" y="1376"/>
                    <a:pt x="7041" y="1309"/>
                    <a:pt x="6902" y="1174"/>
                  </a:cubicBezTo>
                  <a:cubicBezTo>
                    <a:pt x="6131" y="407"/>
                    <a:pt x="5098" y="0"/>
                    <a:pt x="4050" y="0"/>
                  </a:cubicBezTo>
                  <a:close/>
                </a:path>
              </a:pathLst>
            </a:custGeom>
            <a:solidFill>
              <a:srgbClr val="96A4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4" name="Google Shape;6504;p68"/>
            <p:cNvSpPr/>
            <p:nvPr/>
          </p:nvSpPr>
          <p:spPr>
            <a:xfrm>
              <a:off x="5758097" y="3227074"/>
              <a:ext cx="194101" cy="347743"/>
            </a:xfrm>
            <a:custGeom>
              <a:avLst/>
              <a:gdLst/>
              <a:ahLst/>
              <a:cxnLst/>
              <a:rect l="l" t="t" r="r" b="b"/>
              <a:pathLst>
                <a:path w="7388" h="13236" extrusionOk="0">
                  <a:moveTo>
                    <a:pt x="4058" y="0"/>
                  </a:moveTo>
                  <a:cubicBezTo>
                    <a:pt x="1811" y="7"/>
                    <a:pt x="0" y="1832"/>
                    <a:pt x="7" y="4072"/>
                  </a:cubicBezTo>
                  <a:cubicBezTo>
                    <a:pt x="7" y="8282"/>
                    <a:pt x="5424" y="12104"/>
                    <a:pt x="6978" y="13117"/>
                  </a:cubicBezTo>
                  <a:cubicBezTo>
                    <a:pt x="7088" y="13188"/>
                    <a:pt x="7223" y="13235"/>
                    <a:pt x="7360" y="13235"/>
                  </a:cubicBezTo>
                  <a:cubicBezTo>
                    <a:pt x="7369" y="13235"/>
                    <a:pt x="7378" y="13235"/>
                    <a:pt x="7387" y="13235"/>
                  </a:cubicBezTo>
                  <a:cubicBezTo>
                    <a:pt x="1859" y="5688"/>
                    <a:pt x="3829" y="1457"/>
                    <a:pt x="5702" y="354"/>
                  </a:cubicBezTo>
                  <a:cubicBezTo>
                    <a:pt x="5182" y="118"/>
                    <a:pt x="4620" y="0"/>
                    <a:pt x="4058" y="0"/>
                  </a:cubicBezTo>
                  <a:close/>
                </a:path>
              </a:pathLst>
            </a:custGeom>
            <a:solidFill>
              <a:srgbClr val="7F9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505" name="Google Shape;6505;p68"/>
          <p:cNvSpPr/>
          <p:nvPr/>
        </p:nvSpPr>
        <p:spPr>
          <a:xfrm>
            <a:off x="6898849" y="3377589"/>
            <a:ext cx="316925" cy="43770"/>
          </a:xfrm>
          <a:custGeom>
            <a:avLst/>
            <a:gdLst/>
            <a:ahLst/>
            <a:cxnLst/>
            <a:rect l="l" t="t" r="r" b="b"/>
            <a:pathLst>
              <a:path w="12063" h="1666" extrusionOk="0">
                <a:moveTo>
                  <a:pt x="8" y="1"/>
                </a:moveTo>
                <a:lnTo>
                  <a:pt x="1" y="1665"/>
                </a:lnTo>
                <a:lnTo>
                  <a:pt x="12063" y="1665"/>
                </a:lnTo>
                <a:lnTo>
                  <a:pt x="12056" y="1"/>
                </a:ln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06" name="Google Shape;6506;p68"/>
          <p:cNvSpPr/>
          <p:nvPr/>
        </p:nvSpPr>
        <p:spPr>
          <a:xfrm>
            <a:off x="6996346" y="3227074"/>
            <a:ext cx="128867" cy="61977"/>
          </a:xfrm>
          <a:custGeom>
            <a:avLst/>
            <a:gdLst/>
            <a:ahLst/>
            <a:cxnLst/>
            <a:rect l="l" t="t" r="r" b="b"/>
            <a:pathLst>
              <a:path w="4905" h="2359" extrusionOk="0">
                <a:moveTo>
                  <a:pt x="2453" y="0"/>
                </a:moveTo>
                <a:cubicBezTo>
                  <a:pt x="2399" y="0"/>
                  <a:pt x="2345" y="21"/>
                  <a:pt x="2303" y="63"/>
                </a:cubicBezTo>
                <a:lnTo>
                  <a:pt x="999" y="1360"/>
                </a:lnTo>
                <a:lnTo>
                  <a:pt x="1" y="2359"/>
                </a:lnTo>
                <a:lnTo>
                  <a:pt x="4905" y="2359"/>
                </a:lnTo>
                <a:lnTo>
                  <a:pt x="2602" y="63"/>
                </a:lnTo>
                <a:cubicBezTo>
                  <a:pt x="2560" y="21"/>
                  <a:pt x="2506" y="0"/>
                  <a:pt x="2453" y="0"/>
                </a:cubicBezTo>
                <a:close/>
              </a:path>
            </a:pathLst>
          </a:custGeom>
          <a:solidFill>
            <a:srgbClr val="ECF0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07" name="Google Shape;6507;p68"/>
          <p:cNvSpPr/>
          <p:nvPr/>
        </p:nvSpPr>
        <p:spPr>
          <a:xfrm>
            <a:off x="6996346" y="3262778"/>
            <a:ext cx="128867" cy="26273"/>
          </a:xfrm>
          <a:custGeom>
            <a:avLst/>
            <a:gdLst/>
            <a:ahLst/>
            <a:cxnLst/>
            <a:rect l="l" t="t" r="r" b="b"/>
            <a:pathLst>
              <a:path w="4905" h="1000" extrusionOk="0">
                <a:moveTo>
                  <a:pt x="999" y="1"/>
                </a:moveTo>
                <a:lnTo>
                  <a:pt x="1" y="1000"/>
                </a:lnTo>
                <a:lnTo>
                  <a:pt x="4905" y="1000"/>
                </a:lnTo>
                <a:lnTo>
                  <a:pt x="3906" y="1"/>
                </a:lnTo>
                <a:close/>
              </a:path>
            </a:pathLst>
          </a:custGeom>
          <a:solidFill>
            <a:srgbClr val="778D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08" name="Google Shape;6508;p68"/>
          <p:cNvSpPr/>
          <p:nvPr/>
        </p:nvSpPr>
        <p:spPr>
          <a:xfrm>
            <a:off x="6918186" y="3280092"/>
            <a:ext cx="278278" cy="260439"/>
          </a:xfrm>
          <a:custGeom>
            <a:avLst/>
            <a:gdLst/>
            <a:ahLst/>
            <a:cxnLst/>
            <a:rect l="l" t="t" r="r" b="b"/>
            <a:pathLst>
              <a:path w="10592" h="9913" extrusionOk="0">
                <a:moveTo>
                  <a:pt x="10388" y="0"/>
                </a:moveTo>
                <a:cubicBezTo>
                  <a:pt x="10384" y="0"/>
                  <a:pt x="10381" y="1"/>
                  <a:pt x="10377" y="1"/>
                </a:cubicBezTo>
                <a:lnTo>
                  <a:pt x="215" y="1"/>
                </a:lnTo>
                <a:cubicBezTo>
                  <a:pt x="97" y="1"/>
                  <a:pt x="0" y="91"/>
                  <a:pt x="0" y="209"/>
                </a:cubicBezTo>
                <a:lnTo>
                  <a:pt x="0" y="9913"/>
                </a:lnTo>
                <a:lnTo>
                  <a:pt x="10592" y="9913"/>
                </a:lnTo>
                <a:lnTo>
                  <a:pt x="10592" y="209"/>
                </a:lnTo>
                <a:cubicBezTo>
                  <a:pt x="10592" y="95"/>
                  <a:pt x="10501" y="0"/>
                  <a:pt x="10388" y="0"/>
                </a:cubicBezTo>
                <a:close/>
              </a:path>
            </a:pathLst>
          </a:custGeom>
          <a:solidFill>
            <a:srgbClr val="F3F5F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09" name="Google Shape;6509;p68"/>
          <p:cNvSpPr/>
          <p:nvPr/>
        </p:nvSpPr>
        <p:spPr>
          <a:xfrm>
            <a:off x="7177127" y="3279908"/>
            <a:ext cx="19337" cy="260623"/>
          </a:xfrm>
          <a:custGeom>
            <a:avLst/>
            <a:gdLst/>
            <a:ahLst/>
            <a:cxnLst/>
            <a:rect l="l" t="t" r="r" b="b"/>
            <a:pathLst>
              <a:path w="736" h="9920" extrusionOk="0">
                <a:moveTo>
                  <a:pt x="0" y="1"/>
                </a:moveTo>
                <a:lnTo>
                  <a:pt x="0" y="9920"/>
                </a:lnTo>
                <a:lnTo>
                  <a:pt x="736" y="9920"/>
                </a:lnTo>
                <a:lnTo>
                  <a:pt x="736" y="216"/>
                </a:lnTo>
                <a:cubicBezTo>
                  <a:pt x="736" y="98"/>
                  <a:pt x="638" y="1"/>
                  <a:pt x="521" y="1"/>
                </a:cubicBezTo>
                <a:close/>
              </a:path>
            </a:pathLst>
          </a:custGeom>
          <a:solidFill>
            <a:srgbClr val="E8ED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10" name="Google Shape;6510;p68"/>
          <p:cNvSpPr/>
          <p:nvPr/>
        </p:nvSpPr>
        <p:spPr>
          <a:xfrm>
            <a:off x="6918186" y="3367579"/>
            <a:ext cx="278278" cy="172952"/>
          </a:xfrm>
          <a:custGeom>
            <a:avLst/>
            <a:gdLst/>
            <a:ahLst/>
            <a:cxnLst/>
            <a:rect l="l" t="t" r="r" b="b"/>
            <a:pathLst>
              <a:path w="10592" h="6583" extrusionOk="0">
                <a:moveTo>
                  <a:pt x="0" y="0"/>
                </a:moveTo>
                <a:lnTo>
                  <a:pt x="0" y="6583"/>
                </a:lnTo>
                <a:lnTo>
                  <a:pt x="10592" y="6583"/>
                </a:lnTo>
                <a:lnTo>
                  <a:pt x="10592" y="0"/>
                </a:lnTo>
                <a:lnTo>
                  <a:pt x="5299" y="3794"/>
                </a:lnTo>
                <a:lnTo>
                  <a:pt x="0" y="0"/>
                </a:lnTo>
                <a:close/>
              </a:path>
            </a:pathLst>
          </a:custGeom>
          <a:solidFill>
            <a:srgbClr val="E8ED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11" name="Google Shape;6511;p68"/>
          <p:cNvSpPr/>
          <p:nvPr/>
        </p:nvSpPr>
        <p:spPr>
          <a:xfrm>
            <a:off x="6958619" y="3418784"/>
            <a:ext cx="197385" cy="10588"/>
          </a:xfrm>
          <a:custGeom>
            <a:avLst/>
            <a:gdLst/>
            <a:ahLst/>
            <a:cxnLst/>
            <a:rect l="l" t="t" r="r" b="b"/>
            <a:pathLst>
              <a:path w="7513" h="403" extrusionOk="0">
                <a:moveTo>
                  <a:pt x="271" y="0"/>
                </a:moveTo>
                <a:cubicBezTo>
                  <a:pt x="1" y="0"/>
                  <a:pt x="1" y="403"/>
                  <a:pt x="271" y="403"/>
                </a:cubicBezTo>
                <a:lnTo>
                  <a:pt x="7242" y="403"/>
                </a:lnTo>
                <a:cubicBezTo>
                  <a:pt x="7513" y="403"/>
                  <a:pt x="7513" y="0"/>
                  <a:pt x="7242" y="0"/>
                </a:cubicBezTo>
                <a:close/>
              </a:path>
            </a:pathLst>
          </a:custGeom>
          <a:solidFill>
            <a:srgbClr val="08080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12" name="Google Shape;6512;p68"/>
          <p:cNvSpPr/>
          <p:nvPr/>
        </p:nvSpPr>
        <p:spPr>
          <a:xfrm>
            <a:off x="6992511" y="3441378"/>
            <a:ext cx="129970" cy="10588"/>
          </a:xfrm>
          <a:custGeom>
            <a:avLst/>
            <a:gdLst/>
            <a:ahLst/>
            <a:cxnLst/>
            <a:rect l="l" t="t" r="r" b="b"/>
            <a:pathLst>
              <a:path w="4947" h="403" extrusionOk="0">
                <a:moveTo>
                  <a:pt x="271" y="0"/>
                </a:moveTo>
                <a:cubicBezTo>
                  <a:pt x="1" y="0"/>
                  <a:pt x="1" y="403"/>
                  <a:pt x="271" y="403"/>
                </a:cubicBezTo>
                <a:lnTo>
                  <a:pt x="4676" y="403"/>
                </a:lnTo>
                <a:cubicBezTo>
                  <a:pt x="4946" y="403"/>
                  <a:pt x="4946" y="0"/>
                  <a:pt x="4676" y="0"/>
                </a:cubicBezTo>
                <a:close/>
              </a:path>
            </a:pathLst>
          </a:custGeom>
          <a:solidFill>
            <a:srgbClr val="08080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13" name="Google Shape;6513;p68"/>
          <p:cNvSpPr/>
          <p:nvPr/>
        </p:nvSpPr>
        <p:spPr>
          <a:xfrm>
            <a:off x="7021489" y="3463789"/>
            <a:ext cx="70016" cy="10588"/>
          </a:xfrm>
          <a:custGeom>
            <a:avLst/>
            <a:gdLst/>
            <a:ahLst/>
            <a:cxnLst/>
            <a:rect l="l" t="t" r="r" b="b"/>
            <a:pathLst>
              <a:path w="2665" h="403" extrusionOk="0">
                <a:moveTo>
                  <a:pt x="271" y="0"/>
                </a:moveTo>
                <a:cubicBezTo>
                  <a:pt x="1" y="0"/>
                  <a:pt x="1" y="403"/>
                  <a:pt x="271" y="403"/>
                </a:cubicBezTo>
                <a:lnTo>
                  <a:pt x="2394" y="403"/>
                </a:lnTo>
                <a:cubicBezTo>
                  <a:pt x="2664" y="403"/>
                  <a:pt x="2664" y="0"/>
                  <a:pt x="2394" y="0"/>
                </a:cubicBezTo>
                <a:close/>
              </a:path>
            </a:pathLst>
          </a:custGeom>
          <a:solidFill>
            <a:srgbClr val="08080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14" name="Google Shape;6514;p68"/>
          <p:cNvSpPr/>
          <p:nvPr/>
        </p:nvSpPr>
        <p:spPr>
          <a:xfrm>
            <a:off x="6894856" y="3377510"/>
            <a:ext cx="324938" cy="197280"/>
          </a:xfrm>
          <a:custGeom>
            <a:avLst/>
            <a:gdLst/>
            <a:ahLst/>
            <a:cxnLst/>
            <a:rect l="l" t="t" r="r" b="b"/>
            <a:pathLst>
              <a:path w="12368" h="7509" extrusionOk="0">
                <a:moveTo>
                  <a:pt x="174" y="1"/>
                </a:moveTo>
                <a:cubicBezTo>
                  <a:pt x="85" y="1"/>
                  <a:pt x="0" y="73"/>
                  <a:pt x="0" y="177"/>
                </a:cubicBezTo>
                <a:lnTo>
                  <a:pt x="0" y="7294"/>
                </a:lnTo>
                <a:cubicBezTo>
                  <a:pt x="0" y="7411"/>
                  <a:pt x="97" y="7509"/>
                  <a:pt x="215" y="7509"/>
                </a:cubicBezTo>
                <a:lnTo>
                  <a:pt x="12152" y="7509"/>
                </a:lnTo>
                <a:cubicBezTo>
                  <a:pt x="12270" y="7509"/>
                  <a:pt x="12367" y="7411"/>
                  <a:pt x="12367" y="7294"/>
                </a:cubicBezTo>
                <a:lnTo>
                  <a:pt x="12367" y="177"/>
                </a:lnTo>
                <a:cubicBezTo>
                  <a:pt x="12367" y="77"/>
                  <a:pt x="12280" y="5"/>
                  <a:pt x="12190" y="5"/>
                </a:cubicBezTo>
                <a:cubicBezTo>
                  <a:pt x="12155" y="5"/>
                  <a:pt x="12121" y="15"/>
                  <a:pt x="12090" y="38"/>
                </a:cubicBezTo>
                <a:lnTo>
                  <a:pt x="11708" y="316"/>
                </a:lnTo>
                <a:lnTo>
                  <a:pt x="6284" y="4200"/>
                </a:lnTo>
                <a:cubicBezTo>
                  <a:pt x="6253" y="4221"/>
                  <a:pt x="6218" y="4231"/>
                  <a:pt x="6184" y="4231"/>
                </a:cubicBezTo>
                <a:cubicBezTo>
                  <a:pt x="6149" y="4231"/>
                  <a:pt x="6114" y="4221"/>
                  <a:pt x="6083" y="4200"/>
                </a:cubicBezTo>
                <a:lnTo>
                  <a:pt x="278" y="38"/>
                </a:lnTo>
                <a:cubicBezTo>
                  <a:pt x="246" y="13"/>
                  <a:pt x="210" y="1"/>
                  <a:pt x="174" y="1"/>
                </a:cubicBezTo>
                <a:close/>
              </a:path>
            </a:pathLst>
          </a:custGeom>
          <a:solidFill>
            <a:srgbClr val="A4B3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15" name="Google Shape;6515;p68"/>
          <p:cNvSpPr/>
          <p:nvPr/>
        </p:nvSpPr>
        <p:spPr>
          <a:xfrm>
            <a:off x="7202454" y="3377641"/>
            <a:ext cx="17340" cy="197149"/>
          </a:xfrm>
          <a:custGeom>
            <a:avLst/>
            <a:gdLst/>
            <a:ahLst/>
            <a:cxnLst/>
            <a:rect l="l" t="t" r="r" b="b"/>
            <a:pathLst>
              <a:path w="660" h="7504" extrusionOk="0">
                <a:moveTo>
                  <a:pt x="482" y="0"/>
                </a:moveTo>
                <a:cubicBezTo>
                  <a:pt x="447" y="0"/>
                  <a:pt x="413" y="10"/>
                  <a:pt x="382" y="33"/>
                </a:cubicBezTo>
                <a:lnTo>
                  <a:pt x="0" y="304"/>
                </a:lnTo>
                <a:lnTo>
                  <a:pt x="0" y="7504"/>
                </a:lnTo>
                <a:lnTo>
                  <a:pt x="444" y="7504"/>
                </a:lnTo>
                <a:cubicBezTo>
                  <a:pt x="562" y="7504"/>
                  <a:pt x="659" y="7406"/>
                  <a:pt x="659" y="7289"/>
                </a:cubicBezTo>
                <a:lnTo>
                  <a:pt x="659" y="172"/>
                </a:lnTo>
                <a:cubicBezTo>
                  <a:pt x="659" y="72"/>
                  <a:pt x="572" y="0"/>
                  <a:pt x="482" y="0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16" name="Google Shape;6516;p68"/>
          <p:cNvSpPr/>
          <p:nvPr/>
        </p:nvSpPr>
        <p:spPr>
          <a:xfrm>
            <a:off x="6955361" y="3318371"/>
            <a:ext cx="32630" cy="32630"/>
          </a:xfrm>
          <a:custGeom>
            <a:avLst/>
            <a:gdLst/>
            <a:ahLst/>
            <a:cxnLst/>
            <a:rect l="l" t="t" r="r" b="b"/>
            <a:pathLst>
              <a:path w="1242" h="1242" extrusionOk="0">
                <a:moveTo>
                  <a:pt x="194" y="0"/>
                </a:moveTo>
                <a:cubicBezTo>
                  <a:pt x="83" y="0"/>
                  <a:pt x="0" y="91"/>
                  <a:pt x="0" y="195"/>
                </a:cubicBezTo>
                <a:lnTo>
                  <a:pt x="0" y="1048"/>
                </a:lnTo>
                <a:cubicBezTo>
                  <a:pt x="0" y="1159"/>
                  <a:pt x="83" y="1242"/>
                  <a:pt x="194" y="1242"/>
                </a:cubicBezTo>
                <a:lnTo>
                  <a:pt x="1047" y="1242"/>
                </a:lnTo>
                <a:cubicBezTo>
                  <a:pt x="1158" y="1242"/>
                  <a:pt x="1242" y="1159"/>
                  <a:pt x="1242" y="1048"/>
                </a:cubicBezTo>
                <a:lnTo>
                  <a:pt x="1242" y="195"/>
                </a:lnTo>
                <a:cubicBezTo>
                  <a:pt x="1242" y="91"/>
                  <a:pt x="1158" y="0"/>
                  <a:pt x="1047" y="0"/>
                </a:cubicBezTo>
                <a:close/>
              </a:path>
            </a:pathLst>
          </a:custGeom>
          <a:solidFill>
            <a:srgbClr val="4040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17" name="Google Shape;6517;p68"/>
          <p:cNvSpPr/>
          <p:nvPr/>
        </p:nvSpPr>
        <p:spPr>
          <a:xfrm>
            <a:off x="7009115" y="3313090"/>
            <a:ext cx="36466" cy="10588"/>
          </a:xfrm>
          <a:custGeom>
            <a:avLst/>
            <a:gdLst/>
            <a:ahLst/>
            <a:cxnLst/>
            <a:rect l="l" t="t" r="r" b="b"/>
            <a:pathLst>
              <a:path w="1388" h="403" extrusionOk="0">
                <a:moveTo>
                  <a:pt x="271" y="0"/>
                </a:moveTo>
                <a:cubicBezTo>
                  <a:pt x="0" y="0"/>
                  <a:pt x="0" y="403"/>
                  <a:pt x="271" y="403"/>
                </a:cubicBezTo>
                <a:lnTo>
                  <a:pt x="1124" y="403"/>
                </a:lnTo>
                <a:cubicBezTo>
                  <a:pt x="1387" y="403"/>
                  <a:pt x="1387" y="0"/>
                  <a:pt x="1124" y="0"/>
                </a:cubicBezTo>
                <a:close/>
              </a:path>
            </a:pathLst>
          </a:custGeom>
          <a:solidFill>
            <a:srgbClr val="08080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18" name="Google Shape;6518;p68"/>
          <p:cNvSpPr/>
          <p:nvPr/>
        </p:nvSpPr>
        <p:spPr>
          <a:xfrm>
            <a:off x="7009115" y="3341149"/>
            <a:ext cx="113366" cy="10588"/>
          </a:xfrm>
          <a:custGeom>
            <a:avLst/>
            <a:gdLst/>
            <a:ahLst/>
            <a:cxnLst/>
            <a:rect l="l" t="t" r="r" b="b"/>
            <a:pathLst>
              <a:path w="4315" h="403" extrusionOk="0">
                <a:moveTo>
                  <a:pt x="271" y="0"/>
                </a:moveTo>
                <a:cubicBezTo>
                  <a:pt x="0" y="0"/>
                  <a:pt x="0" y="403"/>
                  <a:pt x="271" y="403"/>
                </a:cubicBezTo>
                <a:lnTo>
                  <a:pt x="4044" y="403"/>
                </a:lnTo>
                <a:cubicBezTo>
                  <a:pt x="4314" y="403"/>
                  <a:pt x="4314" y="0"/>
                  <a:pt x="4044" y="0"/>
                </a:cubicBezTo>
                <a:close/>
              </a:path>
            </a:pathLst>
          </a:custGeom>
          <a:solidFill>
            <a:srgbClr val="08080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19" name="Google Shape;6519;p68"/>
          <p:cNvSpPr/>
          <p:nvPr/>
        </p:nvSpPr>
        <p:spPr>
          <a:xfrm>
            <a:off x="6961010" y="3385234"/>
            <a:ext cx="69806" cy="10614"/>
          </a:xfrm>
          <a:custGeom>
            <a:avLst/>
            <a:gdLst/>
            <a:ahLst/>
            <a:cxnLst/>
            <a:rect l="l" t="t" r="r" b="b"/>
            <a:pathLst>
              <a:path w="2657" h="404" extrusionOk="0">
                <a:moveTo>
                  <a:pt x="271" y="1"/>
                </a:moveTo>
                <a:cubicBezTo>
                  <a:pt x="0" y="1"/>
                  <a:pt x="0" y="403"/>
                  <a:pt x="271" y="403"/>
                </a:cubicBezTo>
                <a:lnTo>
                  <a:pt x="2386" y="403"/>
                </a:lnTo>
                <a:cubicBezTo>
                  <a:pt x="2657" y="403"/>
                  <a:pt x="2657" y="1"/>
                  <a:pt x="2386" y="1"/>
                </a:cubicBezTo>
                <a:close/>
              </a:path>
            </a:pathLst>
          </a:custGeom>
          <a:solidFill>
            <a:srgbClr val="08080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20" name="Google Shape;6520;p68"/>
          <p:cNvSpPr/>
          <p:nvPr/>
        </p:nvSpPr>
        <p:spPr>
          <a:xfrm>
            <a:off x="6921443" y="3539060"/>
            <a:ext cx="57248" cy="10588"/>
          </a:xfrm>
          <a:custGeom>
            <a:avLst/>
            <a:gdLst/>
            <a:ahLst/>
            <a:cxnLst/>
            <a:rect l="l" t="t" r="r" b="b"/>
            <a:pathLst>
              <a:path w="2179" h="403" extrusionOk="0">
                <a:moveTo>
                  <a:pt x="271" y="0"/>
                </a:moveTo>
                <a:cubicBezTo>
                  <a:pt x="1" y="0"/>
                  <a:pt x="1" y="402"/>
                  <a:pt x="271" y="402"/>
                </a:cubicBezTo>
                <a:lnTo>
                  <a:pt x="1908" y="402"/>
                </a:lnTo>
                <a:cubicBezTo>
                  <a:pt x="2179" y="402"/>
                  <a:pt x="2179" y="0"/>
                  <a:pt x="1908" y="0"/>
                </a:cubicBezTo>
                <a:close/>
              </a:path>
            </a:pathLst>
          </a:custGeom>
          <a:solidFill>
            <a:srgbClr val="F3F5F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521" name="Google Shape;6521;p68"/>
          <p:cNvGrpSpPr/>
          <p:nvPr/>
        </p:nvGrpSpPr>
        <p:grpSpPr>
          <a:xfrm>
            <a:off x="7414946" y="3220873"/>
            <a:ext cx="360091" cy="360117"/>
            <a:chOff x="7414946" y="3220873"/>
            <a:chExt cx="360091" cy="360117"/>
          </a:xfrm>
        </p:grpSpPr>
        <p:sp>
          <p:nvSpPr>
            <p:cNvPr id="6522" name="Google Shape;6522;p68"/>
            <p:cNvSpPr/>
            <p:nvPr/>
          </p:nvSpPr>
          <p:spPr>
            <a:xfrm>
              <a:off x="7414946" y="3305234"/>
              <a:ext cx="151619" cy="195389"/>
            </a:xfrm>
            <a:custGeom>
              <a:avLst/>
              <a:gdLst/>
              <a:ahLst/>
              <a:cxnLst/>
              <a:rect l="l" t="t" r="r" b="b"/>
              <a:pathLst>
                <a:path w="5771" h="7437" extrusionOk="0">
                  <a:moveTo>
                    <a:pt x="0" y="1"/>
                  </a:moveTo>
                  <a:lnTo>
                    <a:pt x="0" y="4572"/>
                  </a:lnTo>
                  <a:lnTo>
                    <a:pt x="5771" y="7437"/>
                  </a:lnTo>
                  <a:lnTo>
                    <a:pt x="4571" y="1360"/>
                  </a:lnTo>
                  <a:lnTo>
                    <a:pt x="902" y="2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2CC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3" name="Google Shape;6523;p68"/>
            <p:cNvSpPr/>
            <p:nvPr/>
          </p:nvSpPr>
          <p:spPr>
            <a:xfrm>
              <a:off x="7414946" y="3425326"/>
              <a:ext cx="143789" cy="155665"/>
            </a:xfrm>
            <a:custGeom>
              <a:avLst/>
              <a:gdLst/>
              <a:ahLst/>
              <a:cxnLst/>
              <a:rect l="l" t="t" r="r" b="b"/>
              <a:pathLst>
                <a:path w="5473" h="5925" extrusionOk="0">
                  <a:moveTo>
                    <a:pt x="0" y="1"/>
                  </a:moveTo>
                  <a:lnTo>
                    <a:pt x="0" y="4572"/>
                  </a:lnTo>
                  <a:lnTo>
                    <a:pt x="4571" y="5924"/>
                  </a:lnTo>
                  <a:lnTo>
                    <a:pt x="5473" y="3642"/>
                  </a:lnTo>
                  <a:lnTo>
                    <a:pt x="4571" y="135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CB9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4" name="Google Shape;6524;p68"/>
            <p:cNvSpPr/>
            <p:nvPr/>
          </p:nvSpPr>
          <p:spPr>
            <a:xfrm>
              <a:off x="7735471" y="3430265"/>
              <a:ext cx="39566" cy="150725"/>
            </a:xfrm>
            <a:custGeom>
              <a:avLst/>
              <a:gdLst/>
              <a:ahLst/>
              <a:cxnLst/>
              <a:rect l="l" t="t" r="r" b="b"/>
              <a:pathLst>
                <a:path w="1506" h="5737" extrusionOk="0">
                  <a:moveTo>
                    <a:pt x="1" y="0"/>
                  </a:moveTo>
                  <a:lnTo>
                    <a:pt x="604" y="5466"/>
                  </a:lnTo>
                  <a:lnTo>
                    <a:pt x="1506" y="5736"/>
                  </a:lnTo>
                  <a:lnTo>
                    <a:pt x="1506" y="116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94A5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5" name="Google Shape;6525;p68"/>
            <p:cNvSpPr/>
            <p:nvPr/>
          </p:nvSpPr>
          <p:spPr>
            <a:xfrm>
              <a:off x="7623418" y="3393641"/>
              <a:ext cx="127947" cy="180229"/>
            </a:xfrm>
            <a:custGeom>
              <a:avLst/>
              <a:gdLst/>
              <a:ahLst/>
              <a:cxnLst/>
              <a:rect l="l" t="t" r="r" b="b"/>
              <a:pathLst>
                <a:path w="4870" h="6860" extrusionOk="0">
                  <a:moveTo>
                    <a:pt x="0" y="0"/>
                  </a:moveTo>
                  <a:lnTo>
                    <a:pt x="1200" y="5778"/>
                  </a:lnTo>
                  <a:lnTo>
                    <a:pt x="4869" y="6860"/>
                  </a:lnTo>
                  <a:lnTo>
                    <a:pt x="4869" y="22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CB9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6" name="Google Shape;6526;p68"/>
            <p:cNvSpPr/>
            <p:nvPr/>
          </p:nvSpPr>
          <p:spPr>
            <a:xfrm>
              <a:off x="7535038" y="3420045"/>
              <a:ext cx="119908" cy="160945"/>
            </a:xfrm>
            <a:custGeom>
              <a:avLst/>
              <a:gdLst/>
              <a:ahLst/>
              <a:cxnLst/>
              <a:rect l="l" t="t" r="r" b="b"/>
              <a:pathLst>
                <a:path w="4564" h="6126" extrusionOk="0">
                  <a:moveTo>
                    <a:pt x="2282" y="1"/>
                  </a:moveTo>
                  <a:lnTo>
                    <a:pt x="0" y="1554"/>
                  </a:lnTo>
                  <a:lnTo>
                    <a:pt x="0" y="6125"/>
                  </a:lnTo>
                  <a:lnTo>
                    <a:pt x="4564" y="4773"/>
                  </a:lnTo>
                  <a:lnTo>
                    <a:pt x="4564" y="202"/>
                  </a:lnTo>
                  <a:lnTo>
                    <a:pt x="2282" y="1"/>
                  </a:lnTo>
                  <a:close/>
                </a:path>
              </a:pathLst>
            </a:custGeom>
            <a:solidFill>
              <a:srgbClr val="94A5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7" name="Google Shape;6527;p68"/>
            <p:cNvSpPr/>
            <p:nvPr/>
          </p:nvSpPr>
          <p:spPr>
            <a:xfrm>
              <a:off x="7735471" y="3333845"/>
              <a:ext cx="39566" cy="127054"/>
            </a:xfrm>
            <a:custGeom>
              <a:avLst/>
              <a:gdLst/>
              <a:ahLst/>
              <a:cxnLst/>
              <a:rect l="l" t="t" r="r" b="b"/>
              <a:pathLst>
                <a:path w="1506" h="4836" extrusionOk="0">
                  <a:moveTo>
                    <a:pt x="604" y="1"/>
                  </a:moveTo>
                  <a:lnTo>
                    <a:pt x="1" y="2290"/>
                  </a:lnTo>
                  <a:lnTo>
                    <a:pt x="604" y="4572"/>
                  </a:lnTo>
                  <a:lnTo>
                    <a:pt x="1506" y="4835"/>
                  </a:lnTo>
                  <a:lnTo>
                    <a:pt x="1506" y="271"/>
                  </a:lnTo>
                  <a:lnTo>
                    <a:pt x="604" y="1"/>
                  </a:lnTo>
                  <a:close/>
                </a:path>
              </a:pathLst>
            </a:custGeom>
            <a:solidFill>
              <a:srgbClr val="ACB9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8" name="Google Shape;6528;p68"/>
            <p:cNvSpPr/>
            <p:nvPr/>
          </p:nvSpPr>
          <p:spPr>
            <a:xfrm>
              <a:off x="7631248" y="3305234"/>
              <a:ext cx="120118" cy="148729"/>
            </a:xfrm>
            <a:custGeom>
              <a:avLst/>
              <a:gdLst/>
              <a:ahLst/>
              <a:cxnLst/>
              <a:rect l="l" t="t" r="r" b="b"/>
              <a:pathLst>
                <a:path w="4572" h="5661" extrusionOk="0">
                  <a:moveTo>
                    <a:pt x="902" y="1"/>
                  </a:moveTo>
                  <a:lnTo>
                    <a:pt x="0" y="2290"/>
                  </a:lnTo>
                  <a:lnTo>
                    <a:pt x="902" y="4572"/>
                  </a:lnTo>
                  <a:lnTo>
                    <a:pt x="4571" y="5661"/>
                  </a:lnTo>
                  <a:lnTo>
                    <a:pt x="4571" y="1090"/>
                  </a:lnTo>
                  <a:lnTo>
                    <a:pt x="902" y="1"/>
                  </a:lnTo>
                  <a:close/>
                </a:path>
              </a:pathLst>
            </a:custGeom>
            <a:solidFill>
              <a:srgbClr val="C2CC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9" name="Google Shape;6529;p68"/>
            <p:cNvSpPr/>
            <p:nvPr/>
          </p:nvSpPr>
          <p:spPr>
            <a:xfrm>
              <a:off x="7535038" y="3305234"/>
              <a:ext cx="119908" cy="155665"/>
            </a:xfrm>
            <a:custGeom>
              <a:avLst/>
              <a:gdLst/>
              <a:ahLst/>
              <a:cxnLst/>
              <a:rect l="l" t="t" r="r" b="b"/>
              <a:pathLst>
                <a:path w="4564" h="5925" extrusionOk="0">
                  <a:moveTo>
                    <a:pt x="4564" y="1"/>
                  </a:moveTo>
                  <a:lnTo>
                    <a:pt x="0" y="1360"/>
                  </a:lnTo>
                  <a:lnTo>
                    <a:pt x="0" y="5924"/>
                  </a:lnTo>
                  <a:lnTo>
                    <a:pt x="4564" y="4572"/>
                  </a:lnTo>
                  <a:lnTo>
                    <a:pt x="4564" y="1"/>
                  </a:lnTo>
                  <a:close/>
                </a:path>
              </a:pathLst>
            </a:custGeom>
            <a:solidFill>
              <a:srgbClr val="ACB9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0" name="Google Shape;6530;p68"/>
            <p:cNvSpPr/>
            <p:nvPr/>
          </p:nvSpPr>
          <p:spPr>
            <a:xfrm>
              <a:off x="7654945" y="3220873"/>
              <a:ext cx="67258" cy="180807"/>
            </a:xfrm>
            <a:custGeom>
              <a:avLst/>
              <a:gdLst/>
              <a:ahLst/>
              <a:cxnLst/>
              <a:rect l="l" t="t" r="r" b="b"/>
              <a:pathLst>
                <a:path w="2560" h="6882" extrusionOk="0">
                  <a:moveTo>
                    <a:pt x="0" y="1"/>
                  </a:moveTo>
                  <a:lnTo>
                    <a:pt x="0" y="6881"/>
                  </a:lnTo>
                  <a:cubicBezTo>
                    <a:pt x="0" y="6881"/>
                    <a:pt x="2559" y="4322"/>
                    <a:pt x="2559" y="2560"/>
                  </a:cubicBezTo>
                  <a:cubicBezTo>
                    <a:pt x="2559" y="1145"/>
                    <a:pt x="1415" y="1"/>
                    <a:pt x="0" y="1"/>
                  </a:cubicBezTo>
                  <a:close/>
                </a:path>
              </a:pathLst>
            </a:custGeom>
            <a:solidFill>
              <a:srgbClr val="1F37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1" name="Google Shape;6531;p68"/>
            <p:cNvSpPr/>
            <p:nvPr/>
          </p:nvSpPr>
          <p:spPr>
            <a:xfrm>
              <a:off x="7587688" y="3220873"/>
              <a:ext cx="118831" cy="180807"/>
            </a:xfrm>
            <a:custGeom>
              <a:avLst/>
              <a:gdLst/>
              <a:ahLst/>
              <a:cxnLst/>
              <a:rect l="l" t="t" r="r" b="b"/>
              <a:pathLst>
                <a:path w="4523" h="6882" extrusionOk="0">
                  <a:moveTo>
                    <a:pt x="2560" y="1"/>
                  </a:moveTo>
                  <a:cubicBezTo>
                    <a:pt x="1145" y="1"/>
                    <a:pt x="1" y="1145"/>
                    <a:pt x="1" y="2560"/>
                  </a:cubicBezTo>
                  <a:cubicBezTo>
                    <a:pt x="1" y="4322"/>
                    <a:pt x="2560" y="6881"/>
                    <a:pt x="2560" y="6881"/>
                  </a:cubicBezTo>
                  <a:cubicBezTo>
                    <a:pt x="2560" y="6881"/>
                    <a:pt x="4523" y="4322"/>
                    <a:pt x="4523" y="2560"/>
                  </a:cubicBezTo>
                  <a:cubicBezTo>
                    <a:pt x="4523" y="1152"/>
                    <a:pt x="3642" y="1"/>
                    <a:pt x="2560" y="1"/>
                  </a:cubicBezTo>
                  <a:close/>
                </a:path>
              </a:pathLst>
            </a:custGeom>
            <a:solidFill>
              <a:srgbClr val="455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2" name="Google Shape;6532;p68"/>
            <p:cNvSpPr/>
            <p:nvPr/>
          </p:nvSpPr>
          <p:spPr>
            <a:xfrm>
              <a:off x="7607366" y="3252479"/>
              <a:ext cx="83310" cy="71382"/>
            </a:xfrm>
            <a:custGeom>
              <a:avLst/>
              <a:gdLst/>
              <a:ahLst/>
              <a:cxnLst/>
              <a:rect l="l" t="t" r="r" b="b"/>
              <a:pathLst>
                <a:path w="3171" h="2717" extrusionOk="0">
                  <a:moveTo>
                    <a:pt x="1803" y="0"/>
                  </a:moveTo>
                  <a:cubicBezTo>
                    <a:pt x="1470" y="0"/>
                    <a:pt x="1130" y="124"/>
                    <a:pt x="854" y="400"/>
                  </a:cubicBezTo>
                  <a:cubicBezTo>
                    <a:pt x="1" y="1253"/>
                    <a:pt x="604" y="2716"/>
                    <a:pt x="1811" y="2716"/>
                  </a:cubicBezTo>
                  <a:cubicBezTo>
                    <a:pt x="2560" y="2710"/>
                    <a:pt x="3164" y="2106"/>
                    <a:pt x="3171" y="1357"/>
                  </a:cubicBezTo>
                  <a:cubicBezTo>
                    <a:pt x="3171" y="541"/>
                    <a:pt x="2501" y="0"/>
                    <a:pt x="18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33" name="Google Shape;6533;p68"/>
          <p:cNvGrpSpPr/>
          <p:nvPr/>
        </p:nvGrpSpPr>
        <p:grpSpPr>
          <a:xfrm>
            <a:off x="8027227" y="3215041"/>
            <a:ext cx="231829" cy="371782"/>
            <a:chOff x="8027227" y="3215041"/>
            <a:chExt cx="231829" cy="371782"/>
          </a:xfrm>
        </p:grpSpPr>
        <p:sp>
          <p:nvSpPr>
            <p:cNvPr id="6534" name="Google Shape;6534;p68"/>
            <p:cNvSpPr/>
            <p:nvPr/>
          </p:nvSpPr>
          <p:spPr>
            <a:xfrm>
              <a:off x="8135102" y="3239080"/>
              <a:ext cx="123954" cy="131967"/>
            </a:xfrm>
            <a:custGeom>
              <a:avLst/>
              <a:gdLst/>
              <a:ahLst/>
              <a:cxnLst/>
              <a:rect l="l" t="t" r="r" b="b"/>
              <a:pathLst>
                <a:path w="4718" h="5023" extrusionOk="0">
                  <a:moveTo>
                    <a:pt x="4450" y="1"/>
                  </a:moveTo>
                  <a:cubicBezTo>
                    <a:pt x="4446" y="1"/>
                    <a:pt x="4443" y="1"/>
                    <a:pt x="4440" y="1"/>
                  </a:cubicBezTo>
                  <a:lnTo>
                    <a:pt x="230" y="1"/>
                  </a:lnTo>
                  <a:cubicBezTo>
                    <a:pt x="105" y="1"/>
                    <a:pt x="1" y="98"/>
                    <a:pt x="1" y="223"/>
                  </a:cubicBezTo>
                  <a:lnTo>
                    <a:pt x="1" y="5023"/>
                  </a:lnTo>
                  <a:lnTo>
                    <a:pt x="4440" y="5023"/>
                  </a:lnTo>
                  <a:cubicBezTo>
                    <a:pt x="4606" y="5023"/>
                    <a:pt x="4717" y="4850"/>
                    <a:pt x="4648" y="4697"/>
                  </a:cubicBezTo>
                  <a:lnTo>
                    <a:pt x="3656" y="2512"/>
                  </a:lnTo>
                  <a:lnTo>
                    <a:pt x="4655" y="320"/>
                  </a:lnTo>
                  <a:cubicBezTo>
                    <a:pt x="4716" y="171"/>
                    <a:pt x="4611" y="1"/>
                    <a:pt x="4450" y="1"/>
                  </a:cubicBezTo>
                  <a:close/>
                </a:path>
              </a:pathLst>
            </a:custGeom>
            <a:solidFill>
              <a:srgbClr val="AA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5" name="Google Shape;6535;p68"/>
            <p:cNvSpPr/>
            <p:nvPr/>
          </p:nvSpPr>
          <p:spPr>
            <a:xfrm>
              <a:off x="8135285" y="3240184"/>
              <a:ext cx="40302" cy="22805"/>
            </a:xfrm>
            <a:custGeom>
              <a:avLst/>
              <a:gdLst/>
              <a:ahLst/>
              <a:cxnLst/>
              <a:rect l="l" t="t" r="r" b="b"/>
              <a:pathLst>
                <a:path w="1534" h="868" extrusionOk="0">
                  <a:moveTo>
                    <a:pt x="91" y="1"/>
                  </a:moveTo>
                  <a:cubicBezTo>
                    <a:pt x="35" y="42"/>
                    <a:pt x="1" y="112"/>
                    <a:pt x="1" y="181"/>
                  </a:cubicBezTo>
                  <a:lnTo>
                    <a:pt x="1" y="868"/>
                  </a:lnTo>
                  <a:lnTo>
                    <a:pt x="1388" y="868"/>
                  </a:lnTo>
                  <a:cubicBezTo>
                    <a:pt x="1492" y="868"/>
                    <a:pt x="1534" y="722"/>
                    <a:pt x="1430" y="674"/>
                  </a:cubicBezTo>
                  <a:lnTo>
                    <a:pt x="91" y="1"/>
                  </a:lnTo>
                  <a:close/>
                </a:path>
              </a:pathLst>
            </a:custGeom>
            <a:solidFill>
              <a:srgbClr val="7A8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6" name="Google Shape;6536;p68"/>
            <p:cNvSpPr/>
            <p:nvPr/>
          </p:nvSpPr>
          <p:spPr>
            <a:xfrm>
              <a:off x="8057309" y="3262962"/>
              <a:ext cx="23882" cy="12059"/>
            </a:xfrm>
            <a:custGeom>
              <a:avLst/>
              <a:gdLst/>
              <a:ahLst/>
              <a:cxnLst/>
              <a:rect l="l" t="t" r="r" b="b"/>
              <a:pathLst>
                <a:path w="909" h="459" extrusionOk="0">
                  <a:moveTo>
                    <a:pt x="0" y="1"/>
                  </a:moveTo>
                  <a:lnTo>
                    <a:pt x="0" y="459"/>
                  </a:lnTo>
                  <a:lnTo>
                    <a:pt x="909" y="459"/>
                  </a:lnTo>
                  <a:lnTo>
                    <a:pt x="909" y="1"/>
                  </a:lnTo>
                  <a:close/>
                </a:path>
              </a:pathLst>
            </a:custGeom>
            <a:solidFill>
              <a:srgbClr val="4B63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7" name="Google Shape;6537;p68"/>
            <p:cNvSpPr/>
            <p:nvPr/>
          </p:nvSpPr>
          <p:spPr>
            <a:xfrm>
              <a:off x="8057309" y="3382870"/>
              <a:ext cx="23882" cy="12059"/>
            </a:xfrm>
            <a:custGeom>
              <a:avLst/>
              <a:gdLst/>
              <a:ahLst/>
              <a:cxnLst/>
              <a:rect l="l" t="t" r="r" b="b"/>
              <a:pathLst>
                <a:path w="909" h="459" extrusionOk="0">
                  <a:moveTo>
                    <a:pt x="0" y="1"/>
                  </a:moveTo>
                  <a:lnTo>
                    <a:pt x="0" y="459"/>
                  </a:lnTo>
                  <a:lnTo>
                    <a:pt x="909" y="459"/>
                  </a:lnTo>
                  <a:lnTo>
                    <a:pt x="909" y="1"/>
                  </a:lnTo>
                  <a:close/>
                </a:path>
              </a:pathLst>
            </a:custGeom>
            <a:solidFill>
              <a:srgbClr val="4B63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8" name="Google Shape;6538;p68"/>
            <p:cNvSpPr/>
            <p:nvPr/>
          </p:nvSpPr>
          <p:spPr>
            <a:xfrm>
              <a:off x="8075148" y="3256946"/>
              <a:ext cx="102095" cy="144000"/>
            </a:xfrm>
            <a:custGeom>
              <a:avLst/>
              <a:gdLst/>
              <a:ahLst/>
              <a:cxnLst/>
              <a:rect l="l" t="t" r="r" b="b"/>
              <a:pathLst>
                <a:path w="3886" h="5481" extrusionOk="0">
                  <a:moveTo>
                    <a:pt x="230" y="1"/>
                  </a:moveTo>
                  <a:cubicBezTo>
                    <a:pt x="105" y="1"/>
                    <a:pt x="1" y="105"/>
                    <a:pt x="1" y="230"/>
                  </a:cubicBezTo>
                  <a:lnTo>
                    <a:pt x="1" y="5252"/>
                  </a:lnTo>
                  <a:cubicBezTo>
                    <a:pt x="1" y="5376"/>
                    <a:pt x="105" y="5480"/>
                    <a:pt x="230" y="5480"/>
                  </a:cubicBezTo>
                  <a:lnTo>
                    <a:pt x="3656" y="5480"/>
                  </a:lnTo>
                  <a:cubicBezTo>
                    <a:pt x="3781" y="5480"/>
                    <a:pt x="3885" y="5376"/>
                    <a:pt x="3885" y="5252"/>
                  </a:cubicBezTo>
                  <a:lnTo>
                    <a:pt x="3885" y="230"/>
                  </a:lnTo>
                  <a:cubicBezTo>
                    <a:pt x="3885" y="105"/>
                    <a:pt x="3781" y="1"/>
                    <a:pt x="3656" y="1"/>
                  </a:cubicBezTo>
                  <a:close/>
                </a:path>
              </a:pathLst>
            </a:custGeom>
            <a:solidFill>
              <a:srgbClr val="909F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9" name="Google Shape;6539;p68"/>
            <p:cNvSpPr/>
            <p:nvPr/>
          </p:nvSpPr>
          <p:spPr>
            <a:xfrm>
              <a:off x="8051292" y="3232906"/>
              <a:ext cx="12033" cy="335868"/>
            </a:xfrm>
            <a:custGeom>
              <a:avLst/>
              <a:gdLst/>
              <a:ahLst/>
              <a:cxnLst/>
              <a:rect l="l" t="t" r="r" b="b"/>
              <a:pathLst>
                <a:path w="458" h="12784" extrusionOk="0">
                  <a:moveTo>
                    <a:pt x="0" y="0"/>
                  </a:moveTo>
                  <a:lnTo>
                    <a:pt x="0" y="12784"/>
                  </a:lnTo>
                  <a:lnTo>
                    <a:pt x="458" y="12784"/>
                  </a:lnTo>
                  <a:lnTo>
                    <a:pt x="458" y="0"/>
                  </a:lnTo>
                  <a:close/>
                </a:path>
              </a:pathLst>
            </a:custGeom>
            <a:solidFill>
              <a:srgbClr val="6E82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0" name="Google Shape;6540;p68"/>
            <p:cNvSpPr/>
            <p:nvPr/>
          </p:nvSpPr>
          <p:spPr>
            <a:xfrm>
              <a:off x="8027411" y="3562915"/>
              <a:ext cx="59980" cy="23908"/>
            </a:xfrm>
            <a:custGeom>
              <a:avLst/>
              <a:gdLst/>
              <a:ahLst/>
              <a:cxnLst/>
              <a:rect l="l" t="t" r="r" b="b"/>
              <a:pathLst>
                <a:path w="2283" h="910" extrusionOk="0">
                  <a:moveTo>
                    <a:pt x="458" y="1"/>
                  </a:moveTo>
                  <a:cubicBezTo>
                    <a:pt x="202" y="1"/>
                    <a:pt x="1" y="202"/>
                    <a:pt x="1" y="459"/>
                  </a:cubicBezTo>
                  <a:lnTo>
                    <a:pt x="1" y="687"/>
                  </a:lnTo>
                  <a:cubicBezTo>
                    <a:pt x="1" y="812"/>
                    <a:pt x="98" y="909"/>
                    <a:pt x="229" y="909"/>
                  </a:cubicBezTo>
                  <a:lnTo>
                    <a:pt x="2047" y="909"/>
                  </a:lnTo>
                  <a:cubicBezTo>
                    <a:pt x="2051" y="910"/>
                    <a:pt x="2055" y="910"/>
                    <a:pt x="2059" y="910"/>
                  </a:cubicBezTo>
                  <a:cubicBezTo>
                    <a:pt x="2185" y="910"/>
                    <a:pt x="2283" y="808"/>
                    <a:pt x="2283" y="680"/>
                  </a:cubicBezTo>
                  <a:lnTo>
                    <a:pt x="2283" y="459"/>
                  </a:lnTo>
                  <a:cubicBezTo>
                    <a:pt x="2283" y="202"/>
                    <a:pt x="2075" y="1"/>
                    <a:pt x="1825" y="1"/>
                  </a:cubicBezTo>
                  <a:close/>
                </a:path>
              </a:pathLst>
            </a:custGeom>
            <a:solidFill>
              <a:srgbClr val="9FB3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1" name="Google Shape;6541;p68"/>
            <p:cNvSpPr/>
            <p:nvPr/>
          </p:nvSpPr>
          <p:spPr>
            <a:xfrm>
              <a:off x="8045276" y="3215041"/>
              <a:ext cx="23882" cy="24092"/>
            </a:xfrm>
            <a:custGeom>
              <a:avLst/>
              <a:gdLst/>
              <a:ahLst/>
              <a:cxnLst/>
              <a:rect l="l" t="t" r="r" b="b"/>
              <a:pathLst>
                <a:path w="909" h="917" extrusionOk="0">
                  <a:moveTo>
                    <a:pt x="458" y="1"/>
                  </a:moveTo>
                  <a:cubicBezTo>
                    <a:pt x="201" y="1"/>
                    <a:pt x="0" y="202"/>
                    <a:pt x="0" y="458"/>
                  </a:cubicBezTo>
                  <a:cubicBezTo>
                    <a:pt x="0" y="708"/>
                    <a:pt x="201" y="916"/>
                    <a:pt x="458" y="916"/>
                  </a:cubicBezTo>
                  <a:cubicBezTo>
                    <a:pt x="708" y="916"/>
                    <a:pt x="909" y="708"/>
                    <a:pt x="909" y="458"/>
                  </a:cubicBezTo>
                  <a:cubicBezTo>
                    <a:pt x="909" y="202"/>
                    <a:pt x="708" y="1"/>
                    <a:pt x="458" y="1"/>
                  </a:cubicBezTo>
                  <a:close/>
                </a:path>
              </a:pathLst>
            </a:custGeom>
            <a:solidFill>
              <a:srgbClr val="9FB3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2" name="Google Shape;6542;p68"/>
            <p:cNvSpPr/>
            <p:nvPr/>
          </p:nvSpPr>
          <p:spPr>
            <a:xfrm>
              <a:off x="8027227" y="3562915"/>
              <a:ext cx="30108" cy="23908"/>
            </a:xfrm>
            <a:custGeom>
              <a:avLst/>
              <a:gdLst/>
              <a:ahLst/>
              <a:cxnLst/>
              <a:rect l="l" t="t" r="r" b="b"/>
              <a:pathLst>
                <a:path w="1146" h="910" extrusionOk="0">
                  <a:moveTo>
                    <a:pt x="458" y="1"/>
                  </a:moveTo>
                  <a:cubicBezTo>
                    <a:pt x="209" y="1"/>
                    <a:pt x="1" y="202"/>
                    <a:pt x="1" y="459"/>
                  </a:cubicBezTo>
                  <a:lnTo>
                    <a:pt x="1" y="680"/>
                  </a:lnTo>
                  <a:cubicBezTo>
                    <a:pt x="1" y="812"/>
                    <a:pt x="105" y="909"/>
                    <a:pt x="230" y="909"/>
                  </a:cubicBezTo>
                  <a:lnTo>
                    <a:pt x="916" y="909"/>
                  </a:lnTo>
                  <a:cubicBezTo>
                    <a:pt x="791" y="909"/>
                    <a:pt x="687" y="812"/>
                    <a:pt x="687" y="680"/>
                  </a:cubicBezTo>
                  <a:lnTo>
                    <a:pt x="687" y="459"/>
                  </a:lnTo>
                  <a:cubicBezTo>
                    <a:pt x="687" y="202"/>
                    <a:pt x="888" y="1"/>
                    <a:pt x="1145" y="1"/>
                  </a:cubicBezTo>
                  <a:close/>
                </a:path>
              </a:pathLst>
            </a:custGeom>
            <a:solidFill>
              <a:srgbClr val="7F8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3" name="Google Shape;6543;p68"/>
            <p:cNvSpPr/>
            <p:nvPr/>
          </p:nvSpPr>
          <p:spPr>
            <a:xfrm>
              <a:off x="8043095" y="3216144"/>
              <a:ext cx="25169" cy="22778"/>
            </a:xfrm>
            <a:custGeom>
              <a:avLst/>
              <a:gdLst/>
              <a:ahLst/>
              <a:cxnLst/>
              <a:rect l="l" t="t" r="r" b="b"/>
              <a:pathLst>
                <a:path w="958" h="867" extrusionOk="0">
                  <a:moveTo>
                    <a:pt x="354" y="0"/>
                  </a:moveTo>
                  <a:cubicBezTo>
                    <a:pt x="63" y="132"/>
                    <a:pt x="0" y="507"/>
                    <a:pt x="222" y="735"/>
                  </a:cubicBezTo>
                  <a:cubicBezTo>
                    <a:pt x="311" y="825"/>
                    <a:pt x="426" y="867"/>
                    <a:pt x="541" y="867"/>
                  </a:cubicBezTo>
                  <a:cubicBezTo>
                    <a:pt x="710" y="867"/>
                    <a:pt x="878" y="774"/>
                    <a:pt x="957" y="604"/>
                  </a:cubicBezTo>
                  <a:lnTo>
                    <a:pt x="957" y="604"/>
                  </a:lnTo>
                  <a:cubicBezTo>
                    <a:pt x="895" y="631"/>
                    <a:pt x="832" y="645"/>
                    <a:pt x="770" y="645"/>
                  </a:cubicBezTo>
                  <a:cubicBezTo>
                    <a:pt x="437" y="645"/>
                    <a:pt x="215" y="298"/>
                    <a:pt x="354" y="0"/>
                  </a:cubicBezTo>
                  <a:close/>
                </a:path>
              </a:pathLst>
            </a:custGeom>
            <a:solidFill>
              <a:srgbClr val="7F8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44" name="Google Shape;6544;p68"/>
          <p:cNvGrpSpPr/>
          <p:nvPr/>
        </p:nvGrpSpPr>
        <p:grpSpPr>
          <a:xfrm>
            <a:off x="4093603" y="4146138"/>
            <a:ext cx="395638" cy="420544"/>
            <a:chOff x="4093603" y="4146138"/>
            <a:chExt cx="395638" cy="420544"/>
          </a:xfrm>
        </p:grpSpPr>
        <p:sp>
          <p:nvSpPr>
            <p:cNvPr id="6545" name="Google Shape;6545;p68"/>
            <p:cNvSpPr/>
            <p:nvPr/>
          </p:nvSpPr>
          <p:spPr>
            <a:xfrm>
              <a:off x="4158286" y="4218414"/>
              <a:ext cx="266088" cy="326567"/>
            </a:xfrm>
            <a:custGeom>
              <a:avLst/>
              <a:gdLst/>
              <a:ahLst/>
              <a:cxnLst/>
              <a:rect l="l" t="t" r="r" b="b"/>
              <a:pathLst>
                <a:path w="10128" h="12430" extrusionOk="0">
                  <a:moveTo>
                    <a:pt x="5064" y="0"/>
                  </a:moveTo>
                  <a:cubicBezTo>
                    <a:pt x="2865" y="0"/>
                    <a:pt x="958" y="1526"/>
                    <a:pt x="479" y="3669"/>
                  </a:cubicBezTo>
                  <a:cubicBezTo>
                    <a:pt x="1" y="5813"/>
                    <a:pt x="1076" y="8005"/>
                    <a:pt x="3059" y="8941"/>
                  </a:cubicBezTo>
                  <a:cubicBezTo>
                    <a:pt x="3448" y="9128"/>
                    <a:pt x="3691" y="9510"/>
                    <a:pt x="3684" y="9933"/>
                  </a:cubicBezTo>
                  <a:lnTo>
                    <a:pt x="3684" y="11875"/>
                  </a:lnTo>
                  <a:lnTo>
                    <a:pt x="3691" y="11875"/>
                  </a:lnTo>
                  <a:cubicBezTo>
                    <a:pt x="3691" y="12180"/>
                    <a:pt x="3933" y="12430"/>
                    <a:pt x="4239" y="12430"/>
                  </a:cubicBezTo>
                  <a:lnTo>
                    <a:pt x="5896" y="12430"/>
                  </a:lnTo>
                  <a:cubicBezTo>
                    <a:pt x="6201" y="12430"/>
                    <a:pt x="6451" y="12180"/>
                    <a:pt x="6451" y="11875"/>
                  </a:cubicBezTo>
                  <a:lnTo>
                    <a:pt x="6451" y="9933"/>
                  </a:lnTo>
                  <a:cubicBezTo>
                    <a:pt x="6444" y="9510"/>
                    <a:pt x="6687" y="9128"/>
                    <a:pt x="7068" y="8941"/>
                  </a:cubicBezTo>
                  <a:cubicBezTo>
                    <a:pt x="9052" y="8005"/>
                    <a:pt x="10127" y="5813"/>
                    <a:pt x="9649" y="3669"/>
                  </a:cubicBezTo>
                  <a:cubicBezTo>
                    <a:pt x="9170" y="1526"/>
                    <a:pt x="7263" y="0"/>
                    <a:pt x="5064" y="0"/>
                  </a:cubicBezTo>
                  <a:close/>
                </a:path>
              </a:pathLst>
            </a:custGeom>
            <a:solidFill>
              <a:srgbClr val="E5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6" name="Google Shape;6546;p68"/>
            <p:cNvSpPr/>
            <p:nvPr/>
          </p:nvSpPr>
          <p:spPr>
            <a:xfrm>
              <a:off x="4189813" y="4240089"/>
              <a:ext cx="203218" cy="203218"/>
            </a:xfrm>
            <a:custGeom>
              <a:avLst/>
              <a:gdLst/>
              <a:ahLst/>
              <a:cxnLst/>
              <a:rect l="l" t="t" r="r" b="b"/>
              <a:pathLst>
                <a:path w="7735" h="7735" extrusionOk="0">
                  <a:moveTo>
                    <a:pt x="3871" y="1"/>
                  </a:moveTo>
                  <a:cubicBezTo>
                    <a:pt x="1735" y="1"/>
                    <a:pt x="0" y="1735"/>
                    <a:pt x="0" y="3871"/>
                  </a:cubicBezTo>
                  <a:cubicBezTo>
                    <a:pt x="0" y="6007"/>
                    <a:pt x="1735" y="7734"/>
                    <a:pt x="3871" y="7734"/>
                  </a:cubicBezTo>
                  <a:cubicBezTo>
                    <a:pt x="6007" y="7734"/>
                    <a:pt x="7734" y="6007"/>
                    <a:pt x="7734" y="3871"/>
                  </a:cubicBezTo>
                  <a:cubicBezTo>
                    <a:pt x="7734" y="1735"/>
                    <a:pt x="6007" y="1"/>
                    <a:pt x="3871" y="1"/>
                  </a:cubicBezTo>
                  <a:close/>
                </a:path>
              </a:pathLst>
            </a:custGeom>
            <a:solidFill>
              <a:srgbClr val="F3F5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7" name="Google Shape;6547;p68"/>
            <p:cNvSpPr/>
            <p:nvPr/>
          </p:nvSpPr>
          <p:spPr>
            <a:xfrm>
              <a:off x="4211671" y="4261947"/>
              <a:ext cx="159658" cy="159684"/>
            </a:xfrm>
            <a:custGeom>
              <a:avLst/>
              <a:gdLst/>
              <a:ahLst/>
              <a:cxnLst/>
              <a:rect l="l" t="t" r="r" b="b"/>
              <a:pathLst>
                <a:path w="6077" h="6078" extrusionOk="0">
                  <a:moveTo>
                    <a:pt x="3039" y="1"/>
                  </a:moveTo>
                  <a:cubicBezTo>
                    <a:pt x="1360" y="1"/>
                    <a:pt x="1" y="1360"/>
                    <a:pt x="1" y="3039"/>
                  </a:cubicBezTo>
                  <a:cubicBezTo>
                    <a:pt x="1" y="4718"/>
                    <a:pt x="1360" y="6077"/>
                    <a:pt x="3039" y="6077"/>
                  </a:cubicBezTo>
                  <a:cubicBezTo>
                    <a:pt x="4717" y="6077"/>
                    <a:pt x="6077" y="4718"/>
                    <a:pt x="6077" y="3039"/>
                  </a:cubicBezTo>
                  <a:cubicBezTo>
                    <a:pt x="6077" y="1360"/>
                    <a:pt x="4717" y="1"/>
                    <a:pt x="30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8" name="Google Shape;6548;p68"/>
            <p:cNvSpPr/>
            <p:nvPr/>
          </p:nvSpPr>
          <p:spPr>
            <a:xfrm>
              <a:off x="4269629" y="4537677"/>
              <a:ext cx="43586" cy="29005"/>
            </a:xfrm>
            <a:custGeom>
              <a:avLst/>
              <a:gdLst/>
              <a:ahLst/>
              <a:cxnLst/>
              <a:rect l="l" t="t" r="r" b="b"/>
              <a:pathLst>
                <a:path w="1659" h="1104" extrusionOk="0">
                  <a:moveTo>
                    <a:pt x="1" y="0"/>
                  </a:moveTo>
                  <a:lnTo>
                    <a:pt x="1" y="548"/>
                  </a:lnTo>
                  <a:cubicBezTo>
                    <a:pt x="1" y="854"/>
                    <a:pt x="250" y="1103"/>
                    <a:pt x="555" y="1103"/>
                  </a:cubicBezTo>
                  <a:lnTo>
                    <a:pt x="1103" y="1103"/>
                  </a:lnTo>
                  <a:cubicBezTo>
                    <a:pt x="1409" y="1103"/>
                    <a:pt x="1658" y="854"/>
                    <a:pt x="1658" y="548"/>
                  </a:cubicBezTo>
                  <a:lnTo>
                    <a:pt x="1658" y="0"/>
                  </a:lnTo>
                  <a:close/>
                </a:path>
              </a:pathLst>
            </a:custGeom>
            <a:solidFill>
              <a:srgbClr val="7070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9" name="Google Shape;6549;p68"/>
            <p:cNvSpPr/>
            <p:nvPr/>
          </p:nvSpPr>
          <p:spPr>
            <a:xfrm>
              <a:off x="4434725" y="4334486"/>
              <a:ext cx="54515" cy="14608"/>
            </a:xfrm>
            <a:custGeom>
              <a:avLst/>
              <a:gdLst/>
              <a:ahLst/>
              <a:cxnLst/>
              <a:rect l="l" t="t" r="r" b="b"/>
              <a:pathLst>
                <a:path w="2075" h="556" extrusionOk="0">
                  <a:moveTo>
                    <a:pt x="348" y="1"/>
                  </a:moveTo>
                  <a:cubicBezTo>
                    <a:pt x="1" y="21"/>
                    <a:pt x="1" y="535"/>
                    <a:pt x="348" y="555"/>
                  </a:cubicBezTo>
                  <a:lnTo>
                    <a:pt x="1728" y="555"/>
                  </a:lnTo>
                  <a:cubicBezTo>
                    <a:pt x="2075" y="535"/>
                    <a:pt x="2075" y="21"/>
                    <a:pt x="1728" y="1"/>
                  </a:cubicBezTo>
                  <a:close/>
                </a:path>
              </a:pathLst>
            </a:custGeom>
            <a:solidFill>
              <a:srgbClr val="E5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0" name="Google Shape;6550;p68"/>
            <p:cNvSpPr/>
            <p:nvPr/>
          </p:nvSpPr>
          <p:spPr>
            <a:xfrm>
              <a:off x="4093603" y="4334460"/>
              <a:ext cx="62896" cy="14634"/>
            </a:xfrm>
            <a:custGeom>
              <a:avLst/>
              <a:gdLst/>
              <a:ahLst/>
              <a:cxnLst/>
              <a:rect l="l" t="t" r="r" b="b"/>
              <a:pathLst>
                <a:path w="2394" h="557" extrusionOk="0">
                  <a:moveTo>
                    <a:pt x="2025" y="1"/>
                  </a:moveTo>
                  <a:cubicBezTo>
                    <a:pt x="2018" y="1"/>
                    <a:pt x="2011" y="1"/>
                    <a:pt x="2005" y="2"/>
                  </a:cubicBezTo>
                  <a:lnTo>
                    <a:pt x="354" y="2"/>
                  </a:lnTo>
                  <a:cubicBezTo>
                    <a:pt x="0" y="22"/>
                    <a:pt x="0" y="536"/>
                    <a:pt x="354" y="556"/>
                  </a:cubicBezTo>
                  <a:lnTo>
                    <a:pt x="2005" y="556"/>
                  </a:lnTo>
                  <a:cubicBezTo>
                    <a:pt x="2011" y="557"/>
                    <a:pt x="2018" y="557"/>
                    <a:pt x="2025" y="557"/>
                  </a:cubicBezTo>
                  <a:cubicBezTo>
                    <a:pt x="2393" y="557"/>
                    <a:pt x="2393" y="1"/>
                    <a:pt x="2025" y="1"/>
                  </a:cubicBezTo>
                  <a:close/>
                </a:path>
              </a:pathLst>
            </a:custGeom>
            <a:solidFill>
              <a:srgbClr val="E5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1" name="Google Shape;6551;p68"/>
            <p:cNvSpPr/>
            <p:nvPr/>
          </p:nvSpPr>
          <p:spPr>
            <a:xfrm>
              <a:off x="4284210" y="4146138"/>
              <a:ext cx="14424" cy="50417"/>
            </a:xfrm>
            <a:custGeom>
              <a:avLst/>
              <a:gdLst/>
              <a:ahLst/>
              <a:cxnLst/>
              <a:rect l="l" t="t" r="r" b="b"/>
              <a:pathLst>
                <a:path w="549" h="1919" extrusionOk="0">
                  <a:moveTo>
                    <a:pt x="277" y="1"/>
                  </a:moveTo>
                  <a:cubicBezTo>
                    <a:pt x="144" y="1"/>
                    <a:pt x="11" y="88"/>
                    <a:pt x="0" y="261"/>
                  </a:cubicBezTo>
                  <a:lnTo>
                    <a:pt x="0" y="1641"/>
                  </a:lnTo>
                  <a:cubicBezTo>
                    <a:pt x="0" y="1794"/>
                    <a:pt x="125" y="1919"/>
                    <a:pt x="278" y="1919"/>
                  </a:cubicBezTo>
                  <a:cubicBezTo>
                    <a:pt x="430" y="1919"/>
                    <a:pt x="548" y="1794"/>
                    <a:pt x="548" y="1641"/>
                  </a:cubicBezTo>
                  <a:lnTo>
                    <a:pt x="548" y="261"/>
                  </a:lnTo>
                  <a:cubicBezTo>
                    <a:pt x="541" y="88"/>
                    <a:pt x="410" y="1"/>
                    <a:pt x="277" y="1"/>
                  </a:cubicBezTo>
                  <a:close/>
                </a:path>
              </a:pathLst>
            </a:custGeom>
            <a:solidFill>
              <a:srgbClr val="E5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2" name="Google Shape;6552;p68"/>
            <p:cNvSpPr/>
            <p:nvPr/>
          </p:nvSpPr>
          <p:spPr>
            <a:xfrm>
              <a:off x="4358561" y="4183813"/>
              <a:ext cx="29294" cy="33156"/>
            </a:xfrm>
            <a:custGeom>
              <a:avLst/>
              <a:gdLst/>
              <a:ahLst/>
              <a:cxnLst/>
              <a:rect l="l" t="t" r="r" b="b"/>
              <a:pathLst>
                <a:path w="1115" h="1262" extrusionOk="0">
                  <a:moveTo>
                    <a:pt x="745" y="0"/>
                  </a:moveTo>
                  <a:cubicBezTo>
                    <a:pt x="662" y="0"/>
                    <a:pt x="578" y="39"/>
                    <a:pt x="521" y="131"/>
                  </a:cubicBezTo>
                  <a:lnTo>
                    <a:pt x="104" y="852"/>
                  </a:lnTo>
                  <a:cubicBezTo>
                    <a:pt x="0" y="1033"/>
                    <a:pt x="132" y="1262"/>
                    <a:pt x="347" y="1262"/>
                  </a:cubicBezTo>
                  <a:cubicBezTo>
                    <a:pt x="444" y="1262"/>
                    <a:pt x="534" y="1213"/>
                    <a:pt x="583" y="1130"/>
                  </a:cubicBezTo>
                  <a:lnTo>
                    <a:pt x="999" y="409"/>
                  </a:lnTo>
                  <a:cubicBezTo>
                    <a:pt x="1114" y="193"/>
                    <a:pt x="931" y="0"/>
                    <a:pt x="745" y="0"/>
                  </a:cubicBezTo>
                  <a:close/>
                </a:path>
              </a:pathLst>
            </a:custGeom>
            <a:solidFill>
              <a:srgbClr val="F3F5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3" name="Google Shape;6553;p68"/>
            <p:cNvSpPr/>
            <p:nvPr/>
          </p:nvSpPr>
          <p:spPr>
            <a:xfrm>
              <a:off x="4195277" y="4466505"/>
              <a:ext cx="29268" cy="33287"/>
            </a:xfrm>
            <a:custGeom>
              <a:avLst/>
              <a:gdLst/>
              <a:ahLst/>
              <a:cxnLst/>
              <a:rect l="l" t="t" r="r" b="b"/>
              <a:pathLst>
                <a:path w="1114" h="1267" extrusionOk="0">
                  <a:moveTo>
                    <a:pt x="748" y="1"/>
                  </a:moveTo>
                  <a:cubicBezTo>
                    <a:pt x="664" y="1"/>
                    <a:pt x="579" y="41"/>
                    <a:pt x="521" y="136"/>
                  </a:cubicBezTo>
                  <a:lnTo>
                    <a:pt x="105" y="850"/>
                  </a:lnTo>
                  <a:cubicBezTo>
                    <a:pt x="1" y="1038"/>
                    <a:pt x="132" y="1267"/>
                    <a:pt x="347" y="1267"/>
                  </a:cubicBezTo>
                  <a:cubicBezTo>
                    <a:pt x="444" y="1267"/>
                    <a:pt x="535" y="1211"/>
                    <a:pt x="583" y="1128"/>
                  </a:cubicBezTo>
                  <a:lnTo>
                    <a:pt x="999" y="413"/>
                  </a:lnTo>
                  <a:cubicBezTo>
                    <a:pt x="1114" y="194"/>
                    <a:pt x="933" y="1"/>
                    <a:pt x="748" y="1"/>
                  </a:cubicBezTo>
                  <a:close/>
                </a:path>
              </a:pathLst>
            </a:custGeom>
            <a:solidFill>
              <a:srgbClr val="F3F5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4" name="Google Shape;6554;p68"/>
            <p:cNvSpPr/>
            <p:nvPr/>
          </p:nvSpPr>
          <p:spPr>
            <a:xfrm>
              <a:off x="4195172" y="4183813"/>
              <a:ext cx="29294" cy="33156"/>
            </a:xfrm>
            <a:custGeom>
              <a:avLst/>
              <a:gdLst/>
              <a:ahLst/>
              <a:cxnLst/>
              <a:rect l="l" t="t" r="r" b="b"/>
              <a:pathLst>
                <a:path w="1115" h="1262" extrusionOk="0">
                  <a:moveTo>
                    <a:pt x="366" y="0"/>
                  </a:moveTo>
                  <a:cubicBezTo>
                    <a:pt x="180" y="0"/>
                    <a:pt x="1" y="193"/>
                    <a:pt x="116" y="409"/>
                  </a:cubicBezTo>
                  <a:lnTo>
                    <a:pt x="525" y="1130"/>
                  </a:lnTo>
                  <a:cubicBezTo>
                    <a:pt x="573" y="1213"/>
                    <a:pt x="670" y="1262"/>
                    <a:pt x="768" y="1262"/>
                  </a:cubicBezTo>
                  <a:cubicBezTo>
                    <a:pt x="976" y="1262"/>
                    <a:pt x="1114" y="1033"/>
                    <a:pt x="1003" y="852"/>
                  </a:cubicBezTo>
                  <a:lnTo>
                    <a:pt x="594" y="131"/>
                  </a:lnTo>
                  <a:cubicBezTo>
                    <a:pt x="534" y="39"/>
                    <a:pt x="450" y="0"/>
                    <a:pt x="366" y="0"/>
                  </a:cubicBezTo>
                  <a:close/>
                </a:path>
              </a:pathLst>
            </a:custGeom>
            <a:solidFill>
              <a:srgbClr val="F3F5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5" name="Google Shape;6555;p68"/>
            <p:cNvSpPr/>
            <p:nvPr/>
          </p:nvSpPr>
          <p:spPr>
            <a:xfrm>
              <a:off x="4358272" y="4466505"/>
              <a:ext cx="29294" cy="33287"/>
            </a:xfrm>
            <a:custGeom>
              <a:avLst/>
              <a:gdLst/>
              <a:ahLst/>
              <a:cxnLst/>
              <a:rect l="l" t="t" r="r" b="b"/>
              <a:pathLst>
                <a:path w="1115" h="1267" extrusionOk="0">
                  <a:moveTo>
                    <a:pt x="367" y="1"/>
                  </a:moveTo>
                  <a:cubicBezTo>
                    <a:pt x="182" y="1"/>
                    <a:pt x="1" y="194"/>
                    <a:pt x="115" y="413"/>
                  </a:cubicBezTo>
                  <a:lnTo>
                    <a:pt x="532" y="1128"/>
                  </a:lnTo>
                  <a:cubicBezTo>
                    <a:pt x="580" y="1211"/>
                    <a:pt x="670" y="1267"/>
                    <a:pt x="774" y="1267"/>
                  </a:cubicBezTo>
                  <a:cubicBezTo>
                    <a:pt x="982" y="1267"/>
                    <a:pt x="1114" y="1038"/>
                    <a:pt x="1010" y="850"/>
                  </a:cubicBezTo>
                  <a:lnTo>
                    <a:pt x="594" y="136"/>
                  </a:lnTo>
                  <a:cubicBezTo>
                    <a:pt x="536" y="41"/>
                    <a:pt x="451" y="1"/>
                    <a:pt x="367" y="1"/>
                  </a:cubicBezTo>
                  <a:close/>
                </a:path>
              </a:pathLst>
            </a:custGeom>
            <a:solidFill>
              <a:srgbClr val="F3F5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6" name="Google Shape;6556;p68"/>
            <p:cNvSpPr/>
            <p:nvPr/>
          </p:nvSpPr>
          <p:spPr>
            <a:xfrm>
              <a:off x="4412315" y="4410335"/>
              <a:ext cx="39934" cy="25668"/>
            </a:xfrm>
            <a:custGeom>
              <a:avLst/>
              <a:gdLst/>
              <a:ahLst/>
              <a:cxnLst/>
              <a:rect l="l" t="t" r="r" b="b"/>
              <a:pathLst>
                <a:path w="1520" h="977" extrusionOk="0">
                  <a:moveTo>
                    <a:pt x="408" y="1"/>
                  </a:moveTo>
                  <a:cubicBezTo>
                    <a:pt x="158" y="1"/>
                    <a:pt x="0" y="375"/>
                    <a:pt x="285" y="526"/>
                  </a:cubicBezTo>
                  <a:lnTo>
                    <a:pt x="999" y="942"/>
                  </a:lnTo>
                  <a:cubicBezTo>
                    <a:pt x="1041" y="963"/>
                    <a:pt x="1090" y="977"/>
                    <a:pt x="1138" y="977"/>
                  </a:cubicBezTo>
                  <a:cubicBezTo>
                    <a:pt x="1422" y="977"/>
                    <a:pt x="1520" y="602"/>
                    <a:pt x="1277" y="464"/>
                  </a:cubicBezTo>
                  <a:lnTo>
                    <a:pt x="562" y="48"/>
                  </a:lnTo>
                  <a:cubicBezTo>
                    <a:pt x="509" y="15"/>
                    <a:pt x="457" y="1"/>
                    <a:pt x="408" y="1"/>
                  </a:cubicBezTo>
                  <a:close/>
                </a:path>
              </a:pathLst>
            </a:custGeom>
            <a:solidFill>
              <a:srgbClr val="F3F5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7" name="Google Shape;6557;p68"/>
            <p:cNvSpPr/>
            <p:nvPr/>
          </p:nvSpPr>
          <p:spPr>
            <a:xfrm>
              <a:off x="4130306" y="4247340"/>
              <a:ext cx="39304" cy="25589"/>
            </a:xfrm>
            <a:custGeom>
              <a:avLst/>
              <a:gdLst/>
              <a:ahLst/>
              <a:cxnLst/>
              <a:rect l="l" t="t" r="r" b="b"/>
              <a:pathLst>
                <a:path w="1496" h="974" extrusionOk="0">
                  <a:moveTo>
                    <a:pt x="397" y="1"/>
                  </a:moveTo>
                  <a:cubicBezTo>
                    <a:pt x="153" y="1"/>
                    <a:pt x="0" y="356"/>
                    <a:pt x="254" y="515"/>
                  </a:cubicBezTo>
                  <a:lnTo>
                    <a:pt x="975" y="931"/>
                  </a:lnTo>
                  <a:cubicBezTo>
                    <a:pt x="1017" y="959"/>
                    <a:pt x="1066" y="966"/>
                    <a:pt x="1114" y="973"/>
                  </a:cubicBezTo>
                  <a:lnTo>
                    <a:pt x="1114" y="966"/>
                  </a:lnTo>
                  <a:cubicBezTo>
                    <a:pt x="1398" y="966"/>
                    <a:pt x="1496" y="592"/>
                    <a:pt x="1253" y="453"/>
                  </a:cubicBezTo>
                  <a:lnTo>
                    <a:pt x="531" y="37"/>
                  </a:lnTo>
                  <a:cubicBezTo>
                    <a:pt x="485" y="12"/>
                    <a:pt x="439" y="1"/>
                    <a:pt x="397" y="1"/>
                  </a:cubicBezTo>
                  <a:close/>
                </a:path>
              </a:pathLst>
            </a:custGeom>
            <a:solidFill>
              <a:srgbClr val="F3F5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8" name="Google Shape;6558;p68"/>
            <p:cNvSpPr/>
            <p:nvPr/>
          </p:nvSpPr>
          <p:spPr>
            <a:xfrm>
              <a:off x="4413418" y="4247182"/>
              <a:ext cx="39908" cy="25747"/>
            </a:xfrm>
            <a:custGeom>
              <a:avLst/>
              <a:gdLst/>
              <a:ahLst/>
              <a:cxnLst/>
              <a:rect l="l" t="t" r="r" b="b"/>
              <a:pathLst>
                <a:path w="1519" h="980" extrusionOk="0">
                  <a:moveTo>
                    <a:pt x="1114" y="0"/>
                  </a:moveTo>
                  <a:cubicBezTo>
                    <a:pt x="1064" y="0"/>
                    <a:pt x="1011" y="15"/>
                    <a:pt x="957" y="50"/>
                  </a:cubicBezTo>
                  <a:lnTo>
                    <a:pt x="243" y="459"/>
                  </a:lnTo>
                  <a:cubicBezTo>
                    <a:pt x="0" y="605"/>
                    <a:pt x="97" y="972"/>
                    <a:pt x="382" y="979"/>
                  </a:cubicBezTo>
                  <a:cubicBezTo>
                    <a:pt x="430" y="979"/>
                    <a:pt x="479" y="965"/>
                    <a:pt x="520" y="937"/>
                  </a:cubicBezTo>
                  <a:lnTo>
                    <a:pt x="1235" y="528"/>
                  </a:lnTo>
                  <a:cubicBezTo>
                    <a:pt x="1518" y="378"/>
                    <a:pt x="1363" y="0"/>
                    <a:pt x="1114" y="0"/>
                  </a:cubicBezTo>
                  <a:close/>
                </a:path>
              </a:pathLst>
            </a:custGeom>
            <a:solidFill>
              <a:srgbClr val="F3F5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9" name="Google Shape;6559;p68"/>
            <p:cNvSpPr/>
            <p:nvPr/>
          </p:nvSpPr>
          <p:spPr>
            <a:xfrm>
              <a:off x="4130595" y="4410624"/>
              <a:ext cx="39304" cy="25379"/>
            </a:xfrm>
            <a:custGeom>
              <a:avLst/>
              <a:gdLst/>
              <a:ahLst/>
              <a:cxnLst/>
              <a:rect l="l" t="t" r="r" b="b"/>
              <a:pathLst>
                <a:path w="1496" h="966" extrusionOk="0">
                  <a:moveTo>
                    <a:pt x="1099" y="1"/>
                  </a:moveTo>
                  <a:cubicBezTo>
                    <a:pt x="1056" y="1"/>
                    <a:pt x="1011" y="12"/>
                    <a:pt x="964" y="37"/>
                  </a:cubicBezTo>
                  <a:lnTo>
                    <a:pt x="243" y="453"/>
                  </a:lnTo>
                  <a:cubicBezTo>
                    <a:pt x="0" y="598"/>
                    <a:pt x="104" y="966"/>
                    <a:pt x="382" y="966"/>
                  </a:cubicBezTo>
                  <a:cubicBezTo>
                    <a:pt x="430" y="966"/>
                    <a:pt x="479" y="952"/>
                    <a:pt x="520" y="931"/>
                  </a:cubicBezTo>
                  <a:lnTo>
                    <a:pt x="1242" y="515"/>
                  </a:lnTo>
                  <a:cubicBezTo>
                    <a:pt x="1496" y="356"/>
                    <a:pt x="1343" y="1"/>
                    <a:pt x="1099" y="1"/>
                  </a:cubicBezTo>
                  <a:close/>
                </a:path>
              </a:pathLst>
            </a:custGeom>
            <a:solidFill>
              <a:srgbClr val="F3F5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0" name="Google Shape;6560;p68"/>
            <p:cNvSpPr/>
            <p:nvPr/>
          </p:nvSpPr>
          <p:spPr>
            <a:xfrm>
              <a:off x="4255231" y="4494118"/>
              <a:ext cx="72565" cy="50864"/>
            </a:xfrm>
            <a:custGeom>
              <a:avLst/>
              <a:gdLst/>
              <a:ahLst/>
              <a:cxnLst/>
              <a:rect l="l" t="t" r="r" b="b"/>
              <a:pathLst>
                <a:path w="2762" h="1936" extrusionOk="0">
                  <a:moveTo>
                    <a:pt x="1" y="1"/>
                  </a:moveTo>
                  <a:lnTo>
                    <a:pt x="1" y="1381"/>
                  </a:lnTo>
                  <a:cubicBezTo>
                    <a:pt x="1" y="1686"/>
                    <a:pt x="243" y="1936"/>
                    <a:pt x="549" y="1936"/>
                  </a:cubicBezTo>
                  <a:lnTo>
                    <a:pt x="2206" y="1936"/>
                  </a:lnTo>
                  <a:cubicBezTo>
                    <a:pt x="2511" y="1936"/>
                    <a:pt x="2761" y="1686"/>
                    <a:pt x="2761" y="1381"/>
                  </a:cubicBezTo>
                  <a:lnTo>
                    <a:pt x="2761" y="1"/>
                  </a:lnTo>
                  <a:close/>
                </a:path>
              </a:pathLst>
            </a:custGeom>
            <a:solidFill>
              <a:srgbClr val="C7CD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1" name="Google Shape;6561;p68"/>
            <p:cNvSpPr/>
            <p:nvPr/>
          </p:nvSpPr>
          <p:spPr>
            <a:xfrm>
              <a:off x="4247954" y="4494118"/>
              <a:ext cx="87120" cy="14608"/>
            </a:xfrm>
            <a:custGeom>
              <a:avLst/>
              <a:gdLst/>
              <a:ahLst/>
              <a:cxnLst/>
              <a:rect l="l" t="t" r="r" b="b"/>
              <a:pathLst>
                <a:path w="3316" h="556" extrusionOk="0">
                  <a:moveTo>
                    <a:pt x="278" y="1"/>
                  </a:moveTo>
                  <a:cubicBezTo>
                    <a:pt x="125" y="1"/>
                    <a:pt x="0" y="125"/>
                    <a:pt x="0" y="278"/>
                  </a:cubicBezTo>
                  <a:cubicBezTo>
                    <a:pt x="0" y="431"/>
                    <a:pt x="125" y="556"/>
                    <a:pt x="278" y="556"/>
                  </a:cubicBezTo>
                  <a:lnTo>
                    <a:pt x="3038" y="556"/>
                  </a:lnTo>
                  <a:cubicBezTo>
                    <a:pt x="3191" y="556"/>
                    <a:pt x="3316" y="431"/>
                    <a:pt x="3316" y="278"/>
                  </a:cubicBezTo>
                  <a:cubicBezTo>
                    <a:pt x="3316" y="125"/>
                    <a:pt x="3191" y="1"/>
                    <a:pt x="3038" y="1"/>
                  </a:cubicBezTo>
                  <a:close/>
                </a:path>
              </a:pathLst>
            </a:custGeom>
            <a:solidFill>
              <a:srgbClr val="ADB7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62" name="Google Shape;6562;p68"/>
          <p:cNvGrpSpPr/>
          <p:nvPr/>
        </p:nvGrpSpPr>
        <p:grpSpPr>
          <a:xfrm>
            <a:off x="4644406" y="4162322"/>
            <a:ext cx="392065" cy="387887"/>
            <a:chOff x="4644406" y="4162322"/>
            <a:chExt cx="392065" cy="387887"/>
          </a:xfrm>
        </p:grpSpPr>
        <p:sp>
          <p:nvSpPr>
            <p:cNvPr id="6563" name="Google Shape;6563;p68"/>
            <p:cNvSpPr/>
            <p:nvPr/>
          </p:nvSpPr>
          <p:spPr>
            <a:xfrm>
              <a:off x="4644406" y="4334118"/>
              <a:ext cx="217326" cy="216065"/>
            </a:xfrm>
            <a:custGeom>
              <a:avLst/>
              <a:gdLst/>
              <a:ahLst/>
              <a:cxnLst/>
              <a:rect l="l" t="t" r="r" b="b"/>
              <a:pathLst>
                <a:path w="8272" h="8224" extrusionOk="0">
                  <a:moveTo>
                    <a:pt x="7397" y="1"/>
                  </a:moveTo>
                  <a:lnTo>
                    <a:pt x="4456" y="2942"/>
                  </a:lnTo>
                  <a:cubicBezTo>
                    <a:pt x="3860" y="3538"/>
                    <a:pt x="3291" y="4162"/>
                    <a:pt x="2743" y="4814"/>
                  </a:cubicBezTo>
                  <a:lnTo>
                    <a:pt x="93" y="7991"/>
                  </a:lnTo>
                  <a:cubicBezTo>
                    <a:pt x="0" y="8105"/>
                    <a:pt x="66" y="8223"/>
                    <a:pt x="169" y="8223"/>
                  </a:cubicBezTo>
                  <a:cubicBezTo>
                    <a:pt x="203" y="8223"/>
                    <a:pt x="242" y="8210"/>
                    <a:pt x="281" y="8178"/>
                  </a:cubicBezTo>
                  <a:lnTo>
                    <a:pt x="3457" y="5522"/>
                  </a:lnTo>
                  <a:cubicBezTo>
                    <a:pt x="4103" y="4981"/>
                    <a:pt x="4727" y="4412"/>
                    <a:pt x="5330" y="3809"/>
                  </a:cubicBezTo>
                  <a:lnTo>
                    <a:pt x="8271" y="875"/>
                  </a:lnTo>
                  <a:lnTo>
                    <a:pt x="7397" y="1"/>
                  </a:lnTo>
                  <a:close/>
                </a:path>
              </a:pathLst>
            </a:custGeom>
            <a:solidFill>
              <a:srgbClr val="E3E9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4" name="Google Shape;6564;p68"/>
            <p:cNvSpPr/>
            <p:nvPr/>
          </p:nvSpPr>
          <p:spPr>
            <a:xfrm>
              <a:off x="4646481" y="4345783"/>
              <a:ext cx="215251" cy="204426"/>
            </a:xfrm>
            <a:custGeom>
              <a:avLst/>
              <a:gdLst/>
              <a:ahLst/>
              <a:cxnLst/>
              <a:rect l="l" t="t" r="r" b="b"/>
              <a:pathLst>
                <a:path w="8193" h="7781" extrusionOk="0">
                  <a:moveTo>
                    <a:pt x="7755" y="1"/>
                  </a:moveTo>
                  <a:lnTo>
                    <a:pt x="1" y="7748"/>
                  </a:lnTo>
                  <a:cubicBezTo>
                    <a:pt x="29" y="7770"/>
                    <a:pt x="61" y="7781"/>
                    <a:pt x="92" y="7781"/>
                  </a:cubicBezTo>
                  <a:cubicBezTo>
                    <a:pt x="131" y="7781"/>
                    <a:pt x="168" y="7765"/>
                    <a:pt x="195" y="7734"/>
                  </a:cubicBezTo>
                  <a:lnTo>
                    <a:pt x="3378" y="5078"/>
                  </a:lnTo>
                  <a:cubicBezTo>
                    <a:pt x="4024" y="4537"/>
                    <a:pt x="4648" y="3968"/>
                    <a:pt x="5251" y="3372"/>
                  </a:cubicBezTo>
                  <a:lnTo>
                    <a:pt x="8192" y="431"/>
                  </a:lnTo>
                  <a:lnTo>
                    <a:pt x="7755" y="1"/>
                  </a:lnTo>
                  <a:close/>
                </a:path>
              </a:pathLst>
            </a:custGeom>
            <a:solidFill>
              <a:srgbClr val="C9CF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5" name="Google Shape;6565;p68"/>
            <p:cNvSpPr/>
            <p:nvPr/>
          </p:nvSpPr>
          <p:spPr>
            <a:xfrm>
              <a:off x="4720780" y="4162322"/>
              <a:ext cx="315690" cy="299743"/>
            </a:xfrm>
            <a:custGeom>
              <a:avLst/>
              <a:gdLst/>
              <a:ahLst/>
              <a:cxnLst/>
              <a:rect l="l" t="t" r="r" b="b"/>
              <a:pathLst>
                <a:path w="12016" h="11409" extrusionOk="0">
                  <a:moveTo>
                    <a:pt x="7767" y="0"/>
                  </a:moveTo>
                  <a:cubicBezTo>
                    <a:pt x="7487" y="0"/>
                    <a:pt x="7201" y="111"/>
                    <a:pt x="6980" y="332"/>
                  </a:cubicBezTo>
                  <a:cubicBezTo>
                    <a:pt x="6557" y="755"/>
                    <a:pt x="6536" y="1414"/>
                    <a:pt x="6939" y="1816"/>
                  </a:cubicBezTo>
                  <a:lnTo>
                    <a:pt x="7057" y="1941"/>
                  </a:lnTo>
                  <a:cubicBezTo>
                    <a:pt x="7126" y="2010"/>
                    <a:pt x="7126" y="2128"/>
                    <a:pt x="7050" y="2191"/>
                  </a:cubicBezTo>
                  <a:lnTo>
                    <a:pt x="5447" y="3800"/>
                  </a:lnTo>
                  <a:cubicBezTo>
                    <a:pt x="5026" y="4221"/>
                    <a:pt x="4469" y="4442"/>
                    <a:pt x="3918" y="4442"/>
                  </a:cubicBezTo>
                  <a:cubicBezTo>
                    <a:pt x="3553" y="4442"/>
                    <a:pt x="3192" y="4346"/>
                    <a:pt x="2874" y="4147"/>
                  </a:cubicBezTo>
                  <a:cubicBezTo>
                    <a:pt x="2390" y="3839"/>
                    <a:pt x="1862" y="3724"/>
                    <a:pt x="1423" y="3724"/>
                  </a:cubicBezTo>
                  <a:cubicBezTo>
                    <a:pt x="1000" y="3724"/>
                    <a:pt x="659" y="3830"/>
                    <a:pt x="516" y="3973"/>
                  </a:cubicBezTo>
                  <a:cubicBezTo>
                    <a:pt x="0" y="4489"/>
                    <a:pt x="6891" y="11409"/>
                    <a:pt x="7851" y="11409"/>
                  </a:cubicBezTo>
                  <a:cubicBezTo>
                    <a:pt x="7885" y="11409"/>
                    <a:pt x="7912" y="11400"/>
                    <a:pt x="7931" y="11381"/>
                  </a:cubicBezTo>
                  <a:cubicBezTo>
                    <a:pt x="8222" y="11097"/>
                    <a:pt x="8354" y="9980"/>
                    <a:pt x="7757" y="9030"/>
                  </a:cubicBezTo>
                  <a:cubicBezTo>
                    <a:pt x="7258" y="8232"/>
                    <a:pt x="7403" y="7157"/>
                    <a:pt x="8104" y="6456"/>
                  </a:cubicBezTo>
                  <a:lnTo>
                    <a:pt x="9706" y="4854"/>
                  </a:lnTo>
                  <a:cubicBezTo>
                    <a:pt x="9742" y="4815"/>
                    <a:pt x="9788" y="4796"/>
                    <a:pt x="9835" y="4796"/>
                  </a:cubicBezTo>
                  <a:cubicBezTo>
                    <a:pt x="9880" y="4796"/>
                    <a:pt x="9926" y="4813"/>
                    <a:pt x="9963" y="4847"/>
                  </a:cubicBezTo>
                  <a:lnTo>
                    <a:pt x="10088" y="4965"/>
                  </a:lnTo>
                  <a:cubicBezTo>
                    <a:pt x="10278" y="5159"/>
                    <a:pt x="10531" y="5254"/>
                    <a:pt x="10789" y="5254"/>
                  </a:cubicBezTo>
                  <a:cubicBezTo>
                    <a:pt x="11068" y="5254"/>
                    <a:pt x="11353" y="5143"/>
                    <a:pt x="11572" y="4924"/>
                  </a:cubicBezTo>
                  <a:cubicBezTo>
                    <a:pt x="11995" y="4500"/>
                    <a:pt x="12016" y="3835"/>
                    <a:pt x="11621" y="3432"/>
                  </a:cubicBezTo>
                  <a:lnTo>
                    <a:pt x="8465" y="283"/>
                  </a:lnTo>
                  <a:cubicBezTo>
                    <a:pt x="8275" y="94"/>
                    <a:pt x="8024" y="0"/>
                    <a:pt x="7767" y="0"/>
                  </a:cubicBezTo>
                  <a:close/>
                </a:path>
              </a:pathLst>
            </a:custGeom>
            <a:solidFill>
              <a:srgbClr val="6979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6" name="Google Shape;6566;p68"/>
            <p:cNvSpPr/>
            <p:nvPr/>
          </p:nvSpPr>
          <p:spPr>
            <a:xfrm>
              <a:off x="4727952" y="4227872"/>
              <a:ext cx="308518" cy="233668"/>
            </a:xfrm>
            <a:custGeom>
              <a:avLst/>
              <a:gdLst/>
              <a:ahLst/>
              <a:cxnLst/>
              <a:rect l="l" t="t" r="r" b="b"/>
              <a:pathLst>
                <a:path w="11743" h="8894" extrusionOk="0">
                  <a:moveTo>
                    <a:pt x="10404" y="1"/>
                  </a:moveTo>
                  <a:cubicBezTo>
                    <a:pt x="10807" y="403"/>
                    <a:pt x="10786" y="1069"/>
                    <a:pt x="10363" y="1492"/>
                  </a:cubicBezTo>
                  <a:cubicBezTo>
                    <a:pt x="10143" y="1712"/>
                    <a:pt x="9858" y="1823"/>
                    <a:pt x="9580" y="1823"/>
                  </a:cubicBezTo>
                  <a:cubicBezTo>
                    <a:pt x="9321" y="1823"/>
                    <a:pt x="9069" y="1727"/>
                    <a:pt x="8878" y="1534"/>
                  </a:cubicBezTo>
                  <a:lnTo>
                    <a:pt x="8753" y="1409"/>
                  </a:lnTo>
                  <a:cubicBezTo>
                    <a:pt x="8717" y="1376"/>
                    <a:pt x="8673" y="1360"/>
                    <a:pt x="8629" y="1360"/>
                  </a:cubicBezTo>
                  <a:cubicBezTo>
                    <a:pt x="8581" y="1360"/>
                    <a:pt x="8533" y="1379"/>
                    <a:pt x="8497" y="1416"/>
                  </a:cubicBezTo>
                  <a:lnTo>
                    <a:pt x="6895" y="3025"/>
                  </a:lnTo>
                  <a:cubicBezTo>
                    <a:pt x="6194" y="3726"/>
                    <a:pt x="6048" y="4801"/>
                    <a:pt x="6548" y="5591"/>
                  </a:cubicBezTo>
                  <a:cubicBezTo>
                    <a:pt x="7144" y="6549"/>
                    <a:pt x="7013" y="7665"/>
                    <a:pt x="6721" y="7950"/>
                  </a:cubicBezTo>
                  <a:cubicBezTo>
                    <a:pt x="6695" y="7971"/>
                    <a:pt x="6664" y="7980"/>
                    <a:pt x="6636" y="7980"/>
                  </a:cubicBezTo>
                  <a:cubicBezTo>
                    <a:pt x="6627" y="7980"/>
                    <a:pt x="6618" y="7979"/>
                    <a:pt x="6610" y="7977"/>
                  </a:cubicBezTo>
                  <a:cubicBezTo>
                    <a:pt x="4488" y="6278"/>
                    <a:pt x="486" y="2130"/>
                    <a:pt x="430" y="1360"/>
                  </a:cubicBezTo>
                  <a:cubicBezTo>
                    <a:pt x="368" y="1388"/>
                    <a:pt x="298" y="1430"/>
                    <a:pt x="243" y="1478"/>
                  </a:cubicBezTo>
                  <a:cubicBezTo>
                    <a:pt x="0" y="1721"/>
                    <a:pt x="1422" y="3407"/>
                    <a:pt x="3087" y="5113"/>
                  </a:cubicBezTo>
                  <a:cubicBezTo>
                    <a:pt x="3364" y="5397"/>
                    <a:pt x="3642" y="5682"/>
                    <a:pt x="3926" y="5959"/>
                  </a:cubicBezTo>
                  <a:lnTo>
                    <a:pt x="4016" y="6042"/>
                  </a:lnTo>
                  <a:lnTo>
                    <a:pt x="4023" y="6056"/>
                  </a:lnTo>
                  <a:lnTo>
                    <a:pt x="4106" y="6139"/>
                  </a:lnTo>
                  <a:lnTo>
                    <a:pt x="4120" y="6146"/>
                  </a:lnTo>
                  <a:lnTo>
                    <a:pt x="4203" y="6236"/>
                  </a:lnTo>
                  <a:lnTo>
                    <a:pt x="4210" y="6243"/>
                  </a:lnTo>
                  <a:lnTo>
                    <a:pt x="4300" y="6327"/>
                  </a:lnTo>
                  <a:cubicBezTo>
                    <a:pt x="4488" y="6507"/>
                    <a:pt x="4675" y="6687"/>
                    <a:pt x="4855" y="6854"/>
                  </a:cubicBezTo>
                  <a:lnTo>
                    <a:pt x="4946" y="6937"/>
                  </a:lnTo>
                  <a:lnTo>
                    <a:pt x="4952" y="6944"/>
                  </a:lnTo>
                  <a:lnTo>
                    <a:pt x="5036" y="7020"/>
                  </a:lnTo>
                  <a:lnTo>
                    <a:pt x="5050" y="7034"/>
                  </a:lnTo>
                  <a:lnTo>
                    <a:pt x="5119" y="7097"/>
                  </a:lnTo>
                  <a:lnTo>
                    <a:pt x="5140" y="7117"/>
                  </a:lnTo>
                  <a:lnTo>
                    <a:pt x="5209" y="7180"/>
                  </a:lnTo>
                  <a:lnTo>
                    <a:pt x="5230" y="7194"/>
                  </a:lnTo>
                  <a:lnTo>
                    <a:pt x="5299" y="7263"/>
                  </a:lnTo>
                  <a:lnTo>
                    <a:pt x="5313" y="7277"/>
                  </a:lnTo>
                  <a:lnTo>
                    <a:pt x="5382" y="7339"/>
                  </a:lnTo>
                  <a:lnTo>
                    <a:pt x="5403" y="7353"/>
                  </a:lnTo>
                  <a:lnTo>
                    <a:pt x="5473" y="7423"/>
                  </a:lnTo>
                  <a:lnTo>
                    <a:pt x="5487" y="7430"/>
                  </a:lnTo>
                  <a:lnTo>
                    <a:pt x="5563" y="7499"/>
                  </a:lnTo>
                  <a:cubicBezTo>
                    <a:pt x="5653" y="7575"/>
                    <a:pt x="5736" y="7651"/>
                    <a:pt x="5819" y="7721"/>
                  </a:cubicBezTo>
                  <a:lnTo>
                    <a:pt x="5826" y="7728"/>
                  </a:lnTo>
                  <a:lnTo>
                    <a:pt x="5896" y="7790"/>
                  </a:lnTo>
                  <a:lnTo>
                    <a:pt x="5917" y="7804"/>
                  </a:lnTo>
                  <a:lnTo>
                    <a:pt x="5979" y="7853"/>
                  </a:lnTo>
                  <a:lnTo>
                    <a:pt x="6000" y="7873"/>
                  </a:lnTo>
                  <a:lnTo>
                    <a:pt x="6055" y="7922"/>
                  </a:lnTo>
                  <a:lnTo>
                    <a:pt x="6076" y="7943"/>
                  </a:lnTo>
                  <a:lnTo>
                    <a:pt x="6132" y="7984"/>
                  </a:lnTo>
                  <a:lnTo>
                    <a:pt x="6159" y="8005"/>
                  </a:lnTo>
                  <a:lnTo>
                    <a:pt x="6208" y="8047"/>
                  </a:lnTo>
                  <a:lnTo>
                    <a:pt x="6229" y="8068"/>
                  </a:lnTo>
                  <a:lnTo>
                    <a:pt x="6277" y="8109"/>
                  </a:lnTo>
                  <a:lnTo>
                    <a:pt x="6305" y="8130"/>
                  </a:lnTo>
                  <a:lnTo>
                    <a:pt x="6354" y="8165"/>
                  </a:lnTo>
                  <a:lnTo>
                    <a:pt x="6374" y="8186"/>
                  </a:lnTo>
                  <a:lnTo>
                    <a:pt x="6423" y="8227"/>
                  </a:lnTo>
                  <a:lnTo>
                    <a:pt x="6451" y="8241"/>
                  </a:lnTo>
                  <a:lnTo>
                    <a:pt x="6499" y="8283"/>
                  </a:lnTo>
                  <a:lnTo>
                    <a:pt x="6513" y="8297"/>
                  </a:lnTo>
                  <a:lnTo>
                    <a:pt x="6582" y="8352"/>
                  </a:lnTo>
                  <a:lnTo>
                    <a:pt x="6652" y="8401"/>
                  </a:lnTo>
                  <a:lnTo>
                    <a:pt x="6659" y="8408"/>
                  </a:lnTo>
                  <a:lnTo>
                    <a:pt x="6714" y="8449"/>
                  </a:lnTo>
                  <a:lnTo>
                    <a:pt x="6735" y="8463"/>
                  </a:lnTo>
                  <a:lnTo>
                    <a:pt x="6777" y="8491"/>
                  </a:lnTo>
                  <a:lnTo>
                    <a:pt x="6797" y="8512"/>
                  </a:lnTo>
                  <a:lnTo>
                    <a:pt x="6839" y="8539"/>
                  </a:lnTo>
                  <a:lnTo>
                    <a:pt x="6860" y="8553"/>
                  </a:lnTo>
                  <a:lnTo>
                    <a:pt x="6895" y="8581"/>
                  </a:lnTo>
                  <a:lnTo>
                    <a:pt x="6922" y="8595"/>
                  </a:lnTo>
                  <a:lnTo>
                    <a:pt x="6957" y="8623"/>
                  </a:lnTo>
                  <a:lnTo>
                    <a:pt x="6978" y="8636"/>
                  </a:lnTo>
                  <a:lnTo>
                    <a:pt x="7013" y="8657"/>
                  </a:lnTo>
                  <a:lnTo>
                    <a:pt x="7033" y="8671"/>
                  </a:lnTo>
                  <a:lnTo>
                    <a:pt x="7068" y="8692"/>
                  </a:lnTo>
                  <a:lnTo>
                    <a:pt x="7089" y="8706"/>
                  </a:lnTo>
                  <a:lnTo>
                    <a:pt x="7117" y="8727"/>
                  </a:lnTo>
                  <a:lnTo>
                    <a:pt x="7137" y="8740"/>
                  </a:lnTo>
                  <a:lnTo>
                    <a:pt x="7165" y="8754"/>
                  </a:lnTo>
                  <a:lnTo>
                    <a:pt x="7186" y="8768"/>
                  </a:lnTo>
                  <a:lnTo>
                    <a:pt x="7221" y="8782"/>
                  </a:lnTo>
                  <a:lnTo>
                    <a:pt x="7234" y="8796"/>
                  </a:lnTo>
                  <a:lnTo>
                    <a:pt x="7276" y="8817"/>
                  </a:lnTo>
                  <a:lnTo>
                    <a:pt x="7318" y="8838"/>
                  </a:lnTo>
                  <a:lnTo>
                    <a:pt x="7332" y="8844"/>
                  </a:lnTo>
                  <a:lnTo>
                    <a:pt x="7359" y="8851"/>
                  </a:lnTo>
                  <a:lnTo>
                    <a:pt x="7373" y="8858"/>
                  </a:lnTo>
                  <a:lnTo>
                    <a:pt x="7394" y="8872"/>
                  </a:lnTo>
                  <a:lnTo>
                    <a:pt x="7408" y="8879"/>
                  </a:lnTo>
                  <a:lnTo>
                    <a:pt x="7429" y="8886"/>
                  </a:lnTo>
                  <a:lnTo>
                    <a:pt x="7449" y="8886"/>
                  </a:lnTo>
                  <a:lnTo>
                    <a:pt x="7463" y="8893"/>
                  </a:lnTo>
                  <a:lnTo>
                    <a:pt x="7623" y="8893"/>
                  </a:lnTo>
                  <a:cubicBezTo>
                    <a:pt x="7630" y="8886"/>
                    <a:pt x="7630" y="8879"/>
                    <a:pt x="7637" y="8879"/>
                  </a:cubicBezTo>
                  <a:cubicBezTo>
                    <a:pt x="7651" y="8872"/>
                    <a:pt x="7671" y="8865"/>
                    <a:pt x="7685" y="8858"/>
                  </a:cubicBezTo>
                  <a:lnTo>
                    <a:pt x="7692" y="8844"/>
                  </a:lnTo>
                  <a:lnTo>
                    <a:pt x="7713" y="8817"/>
                  </a:lnTo>
                  <a:lnTo>
                    <a:pt x="7727" y="8803"/>
                  </a:lnTo>
                  <a:lnTo>
                    <a:pt x="7748" y="8768"/>
                  </a:lnTo>
                  <a:lnTo>
                    <a:pt x="7755" y="8754"/>
                  </a:lnTo>
                  <a:cubicBezTo>
                    <a:pt x="7970" y="8338"/>
                    <a:pt x="8011" y="7374"/>
                    <a:pt x="7484" y="6535"/>
                  </a:cubicBezTo>
                  <a:cubicBezTo>
                    <a:pt x="6985" y="5737"/>
                    <a:pt x="7130" y="4662"/>
                    <a:pt x="7831" y="3961"/>
                  </a:cubicBezTo>
                  <a:lnTo>
                    <a:pt x="9433" y="2359"/>
                  </a:lnTo>
                  <a:cubicBezTo>
                    <a:pt x="9469" y="2320"/>
                    <a:pt x="9517" y="2301"/>
                    <a:pt x="9565" y="2301"/>
                  </a:cubicBezTo>
                  <a:cubicBezTo>
                    <a:pt x="9611" y="2301"/>
                    <a:pt x="9656" y="2318"/>
                    <a:pt x="9690" y="2352"/>
                  </a:cubicBezTo>
                  <a:lnTo>
                    <a:pt x="9815" y="2470"/>
                  </a:lnTo>
                  <a:cubicBezTo>
                    <a:pt x="10005" y="2664"/>
                    <a:pt x="10258" y="2759"/>
                    <a:pt x="10516" y="2759"/>
                  </a:cubicBezTo>
                  <a:cubicBezTo>
                    <a:pt x="10795" y="2759"/>
                    <a:pt x="11080" y="2648"/>
                    <a:pt x="11299" y="2429"/>
                  </a:cubicBezTo>
                  <a:cubicBezTo>
                    <a:pt x="11722" y="2005"/>
                    <a:pt x="11743" y="1340"/>
                    <a:pt x="11348" y="937"/>
                  </a:cubicBezTo>
                  <a:lnTo>
                    <a:pt x="10404" y="1"/>
                  </a:lnTo>
                  <a:close/>
                </a:path>
              </a:pathLst>
            </a:custGeom>
            <a:solidFill>
              <a:srgbClr val="4C5F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7" name="Google Shape;6567;p68"/>
            <p:cNvSpPr/>
            <p:nvPr/>
          </p:nvSpPr>
          <p:spPr>
            <a:xfrm>
              <a:off x="4892497" y="4162322"/>
              <a:ext cx="143973" cy="138062"/>
            </a:xfrm>
            <a:custGeom>
              <a:avLst/>
              <a:gdLst/>
              <a:ahLst/>
              <a:cxnLst/>
              <a:rect l="l" t="t" r="r" b="b"/>
              <a:pathLst>
                <a:path w="5480" h="5255" extrusionOk="0">
                  <a:moveTo>
                    <a:pt x="1232" y="0"/>
                  </a:moveTo>
                  <a:cubicBezTo>
                    <a:pt x="951" y="0"/>
                    <a:pt x="665" y="111"/>
                    <a:pt x="444" y="332"/>
                  </a:cubicBezTo>
                  <a:cubicBezTo>
                    <a:pt x="21" y="755"/>
                    <a:pt x="0" y="1421"/>
                    <a:pt x="403" y="1816"/>
                  </a:cubicBezTo>
                  <a:lnTo>
                    <a:pt x="521" y="1941"/>
                  </a:lnTo>
                  <a:lnTo>
                    <a:pt x="3427" y="4840"/>
                  </a:lnTo>
                  <a:lnTo>
                    <a:pt x="3552" y="4965"/>
                  </a:lnTo>
                  <a:cubicBezTo>
                    <a:pt x="3742" y="5159"/>
                    <a:pt x="3995" y="5254"/>
                    <a:pt x="4253" y="5254"/>
                  </a:cubicBezTo>
                  <a:cubicBezTo>
                    <a:pt x="4532" y="5254"/>
                    <a:pt x="4817" y="5143"/>
                    <a:pt x="5036" y="4924"/>
                  </a:cubicBezTo>
                  <a:cubicBezTo>
                    <a:pt x="5459" y="4500"/>
                    <a:pt x="5480" y="3835"/>
                    <a:pt x="5085" y="3439"/>
                  </a:cubicBezTo>
                  <a:lnTo>
                    <a:pt x="1936" y="283"/>
                  </a:lnTo>
                  <a:cubicBezTo>
                    <a:pt x="1743" y="94"/>
                    <a:pt x="1490" y="0"/>
                    <a:pt x="1232" y="0"/>
                  </a:cubicBezTo>
                  <a:close/>
                </a:path>
              </a:pathLst>
            </a:custGeom>
            <a:solidFill>
              <a:srgbClr val="6979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8" name="Google Shape;6568;p68"/>
            <p:cNvSpPr/>
            <p:nvPr/>
          </p:nvSpPr>
          <p:spPr>
            <a:xfrm>
              <a:off x="4893758" y="4185048"/>
              <a:ext cx="142712" cy="115336"/>
            </a:xfrm>
            <a:custGeom>
              <a:avLst/>
              <a:gdLst/>
              <a:ahLst/>
              <a:cxnLst/>
              <a:rect l="l" t="t" r="r" b="b"/>
              <a:pathLst>
                <a:path w="5432" h="4390" extrusionOk="0">
                  <a:moveTo>
                    <a:pt x="91" y="1"/>
                  </a:moveTo>
                  <a:lnTo>
                    <a:pt x="91" y="1"/>
                  </a:lnTo>
                  <a:cubicBezTo>
                    <a:pt x="1" y="341"/>
                    <a:pt x="105" y="701"/>
                    <a:pt x="348" y="951"/>
                  </a:cubicBezTo>
                  <a:lnTo>
                    <a:pt x="473" y="1076"/>
                  </a:lnTo>
                  <a:lnTo>
                    <a:pt x="3379" y="3982"/>
                  </a:lnTo>
                  <a:lnTo>
                    <a:pt x="3497" y="4100"/>
                  </a:lnTo>
                  <a:cubicBezTo>
                    <a:pt x="3690" y="4294"/>
                    <a:pt x="3945" y="4389"/>
                    <a:pt x="4204" y="4389"/>
                  </a:cubicBezTo>
                  <a:cubicBezTo>
                    <a:pt x="4484" y="4389"/>
                    <a:pt x="4769" y="4278"/>
                    <a:pt x="4988" y="4059"/>
                  </a:cubicBezTo>
                  <a:cubicBezTo>
                    <a:pt x="5411" y="3635"/>
                    <a:pt x="5432" y="2970"/>
                    <a:pt x="5037" y="2574"/>
                  </a:cubicBezTo>
                  <a:lnTo>
                    <a:pt x="4690" y="2227"/>
                  </a:lnTo>
                  <a:cubicBezTo>
                    <a:pt x="4634" y="2429"/>
                    <a:pt x="4530" y="2616"/>
                    <a:pt x="4385" y="2761"/>
                  </a:cubicBezTo>
                  <a:cubicBezTo>
                    <a:pt x="4165" y="2981"/>
                    <a:pt x="3880" y="3092"/>
                    <a:pt x="3601" y="3092"/>
                  </a:cubicBezTo>
                  <a:cubicBezTo>
                    <a:pt x="3341" y="3092"/>
                    <a:pt x="3087" y="2997"/>
                    <a:pt x="2893" y="2803"/>
                  </a:cubicBezTo>
                  <a:lnTo>
                    <a:pt x="2775" y="2685"/>
                  </a:lnTo>
                  <a:lnTo>
                    <a:pt x="91" y="1"/>
                  </a:lnTo>
                  <a:close/>
                </a:path>
              </a:pathLst>
            </a:custGeom>
            <a:solidFill>
              <a:srgbClr val="4C5F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69" name="Google Shape;6569;p68"/>
          <p:cNvGrpSpPr/>
          <p:nvPr/>
        </p:nvGrpSpPr>
        <p:grpSpPr>
          <a:xfrm>
            <a:off x="5728383" y="4221698"/>
            <a:ext cx="417128" cy="269162"/>
            <a:chOff x="5728383" y="4221698"/>
            <a:chExt cx="417128" cy="269162"/>
          </a:xfrm>
        </p:grpSpPr>
        <p:sp>
          <p:nvSpPr>
            <p:cNvPr id="6570" name="Google Shape;6570;p68"/>
            <p:cNvSpPr/>
            <p:nvPr/>
          </p:nvSpPr>
          <p:spPr>
            <a:xfrm>
              <a:off x="5728383" y="4221698"/>
              <a:ext cx="417128" cy="225260"/>
            </a:xfrm>
            <a:custGeom>
              <a:avLst/>
              <a:gdLst/>
              <a:ahLst/>
              <a:cxnLst/>
              <a:rect l="l" t="t" r="r" b="b"/>
              <a:pathLst>
                <a:path w="15877" h="8574" extrusionOk="0">
                  <a:moveTo>
                    <a:pt x="5813" y="0"/>
                  </a:moveTo>
                  <a:cubicBezTo>
                    <a:pt x="5133" y="0"/>
                    <a:pt x="4509" y="361"/>
                    <a:pt x="4169" y="943"/>
                  </a:cubicBezTo>
                  <a:lnTo>
                    <a:pt x="2498" y="3815"/>
                  </a:lnTo>
                  <a:lnTo>
                    <a:pt x="1436" y="4079"/>
                  </a:lnTo>
                  <a:cubicBezTo>
                    <a:pt x="597" y="4294"/>
                    <a:pt x="1" y="5057"/>
                    <a:pt x="1" y="5930"/>
                  </a:cubicBezTo>
                  <a:lnTo>
                    <a:pt x="1" y="7623"/>
                  </a:lnTo>
                  <a:cubicBezTo>
                    <a:pt x="1" y="8150"/>
                    <a:pt x="431" y="8573"/>
                    <a:pt x="958" y="8573"/>
                  </a:cubicBezTo>
                  <a:lnTo>
                    <a:pt x="14837" y="8573"/>
                  </a:lnTo>
                  <a:cubicBezTo>
                    <a:pt x="15364" y="8573"/>
                    <a:pt x="15787" y="8150"/>
                    <a:pt x="15787" y="7623"/>
                  </a:cubicBezTo>
                  <a:lnTo>
                    <a:pt x="15787" y="7158"/>
                  </a:lnTo>
                  <a:cubicBezTo>
                    <a:pt x="15787" y="6999"/>
                    <a:pt x="15725" y="6846"/>
                    <a:pt x="15614" y="6728"/>
                  </a:cubicBezTo>
                  <a:cubicBezTo>
                    <a:pt x="15496" y="6617"/>
                    <a:pt x="15434" y="6465"/>
                    <a:pt x="15441" y="6305"/>
                  </a:cubicBezTo>
                  <a:lnTo>
                    <a:pt x="15441" y="5084"/>
                  </a:lnTo>
                  <a:lnTo>
                    <a:pt x="15746" y="4411"/>
                  </a:lnTo>
                  <a:cubicBezTo>
                    <a:pt x="15876" y="4137"/>
                    <a:pt x="15681" y="3815"/>
                    <a:pt x="15374" y="3815"/>
                  </a:cubicBezTo>
                  <a:cubicBezTo>
                    <a:pt x="15371" y="3815"/>
                    <a:pt x="15368" y="3815"/>
                    <a:pt x="15364" y="3815"/>
                  </a:cubicBezTo>
                  <a:lnTo>
                    <a:pt x="14248" y="3815"/>
                  </a:lnTo>
                  <a:lnTo>
                    <a:pt x="11959" y="763"/>
                  </a:lnTo>
                  <a:cubicBezTo>
                    <a:pt x="11598" y="284"/>
                    <a:pt x="11036" y="0"/>
                    <a:pt x="10440" y="0"/>
                  </a:cubicBezTo>
                  <a:close/>
                </a:path>
              </a:pathLst>
            </a:custGeom>
            <a:solidFill>
              <a:srgbClr val="4156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1" name="Google Shape;6571;p68"/>
            <p:cNvSpPr/>
            <p:nvPr/>
          </p:nvSpPr>
          <p:spPr>
            <a:xfrm>
              <a:off x="5728383" y="4226059"/>
              <a:ext cx="417128" cy="220899"/>
            </a:xfrm>
            <a:custGeom>
              <a:avLst/>
              <a:gdLst/>
              <a:ahLst/>
              <a:cxnLst/>
              <a:rect l="l" t="t" r="r" b="b"/>
              <a:pathLst>
                <a:path w="15877" h="8408" extrusionOk="0">
                  <a:moveTo>
                    <a:pt x="5495" y="4363"/>
                  </a:moveTo>
                  <a:cubicBezTo>
                    <a:pt x="5182" y="4363"/>
                    <a:pt x="5182" y="4836"/>
                    <a:pt x="5495" y="4836"/>
                  </a:cubicBezTo>
                  <a:cubicBezTo>
                    <a:pt x="5502" y="4836"/>
                    <a:pt x="5508" y="4835"/>
                    <a:pt x="5515" y="4835"/>
                  </a:cubicBezTo>
                  <a:lnTo>
                    <a:pt x="6465" y="4835"/>
                  </a:lnTo>
                  <a:cubicBezTo>
                    <a:pt x="6472" y="4835"/>
                    <a:pt x="6479" y="4836"/>
                    <a:pt x="6485" y="4836"/>
                  </a:cubicBezTo>
                  <a:cubicBezTo>
                    <a:pt x="6798" y="4836"/>
                    <a:pt x="6798" y="4363"/>
                    <a:pt x="6485" y="4363"/>
                  </a:cubicBezTo>
                  <a:cubicBezTo>
                    <a:pt x="6479" y="4363"/>
                    <a:pt x="6472" y="4363"/>
                    <a:pt x="6465" y="4363"/>
                  </a:cubicBezTo>
                  <a:lnTo>
                    <a:pt x="5515" y="4363"/>
                  </a:lnTo>
                  <a:cubicBezTo>
                    <a:pt x="5508" y="4363"/>
                    <a:pt x="5502" y="4363"/>
                    <a:pt x="5495" y="4363"/>
                  </a:cubicBezTo>
                  <a:close/>
                  <a:moveTo>
                    <a:pt x="9310" y="4363"/>
                  </a:moveTo>
                  <a:cubicBezTo>
                    <a:pt x="8997" y="4363"/>
                    <a:pt x="8997" y="4836"/>
                    <a:pt x="9310" y="4836"/>
                  </a:cubicBezTo>
                  <a:cubicBezTo>
                    <a:pt x="9316" y="4836"/>
                    <a:pt x="9323" y="4835"/>
                    <a:pt x="9330" y="4835"/>
                  </a:cubicBezTo>
                  <a:lnTo>
                    <a:pt x="10280" y="4835"/>
                  </a:lnTo>
                  <a:cubicBezTo>
                    <a:pt x="10287" y="4835"/>
                    <a:pt x="10293" y="4836"/>
                    <a:pt x="10300" y="4836"/>
                  </a:cubicBezTo>
                  <a:cubicBezTo>
                    <a:pt x="10613" y="4836"/>
                    <a:pt x="10613" y="4363"/>
                    <a:pt x="10300" y="4363"/>
                  </a:cubicBezTo>
                  <a:cubicBezTo>
                    <a:pt x="10293" y="4363"/>
                    <a:pt x="10287" y="4363"/>
                    <a:pt x="10280" y="4363"/>
                  </a:cubicBezTo>
                  <a:lnTo>
                    <a:pt x="9330" y="4363"/>
                  </a:lnTo>
                  <a:cubicBezTo>
                    <a:pt x="9323" y="4363"/>
                    <a:pt x="9316" y="4363"/>
                    <a:pt x="9310" y="4363"/>
                  </a:cubicBezTo>
                  <a:close/>
                  <a:moveTo>
                    <a:pt x="13055" y="3642"/>
                  </a:moveTo>
                  <a:lnTo>
                    <a:pt x="13623" y="4405"/>
                  </a:lnTo>
                  <a:cubicBezTo>
                    <a:pt x="13714" y="4523"/>
                    <a:pt x="13859" y="4592"/>
                    <a:pt x="14005" y="4592"/>
                  </a:cubicBezTo>
                  <a:lnTo>
                    <a:pt x="14483" y="4592"/>
                  </a:lnTo>
                  <a:lnTo>
                    <a:pt x="14483" y="6139"/>
                  </a:lnTo>
                  <a:cubicBezTo>
                    <a:pt x="14483" y="6265"/>
                    <a:pt x="14384" y="6351"/>
                    <a:pt x="14277" y="6351"/>
                  </a:cubicBezTo>
                  <a:cubicBezTo>
                    <a:pt x="14237" y="6351"/>
                    <a:pt x="14195" y="6339"/>
                    <a:pt x="14157" y="6312"/>
                  </a:cubicBezTo>
                  <a:lnTo>
                    <a:pt x="14150" y="6312"/>
                  </a:lnTo>
                  <a:cubicBezTo>
                    <a:pt x="13676" y="5955"/>
                    <a:pt x="13128" y="5787"/>
                    <a:pt x="12588" y="5787"/>
                  </a:cubicBezTo>
                  <a:cubicBezTo>
                    <a:pt x="11558" y="5787"/>
                    <a:pt x="10555" y="6397"/>
                    <a:pt x="10141" y="7457"/>
                  </a:cubicBezTo>
                  <a:lnTo>
                    <a:pt x="8373" y="7457"/>
                  </a:lnTo>
                  <a:lnTo>
                    <a:pt x="8373" y="3642"/>
                  </a:lnTo>
                  <a:close/>
                  <a:moveTo>
                    <a:pt x="11216" y="1"/>
                  </a:moveTo>
                  <a:cubicBezTo>
                    <a:pt x="10946" y="340"/>
                    <a:pt x="10939" y="819"/>
                    <a:pt x="11203" y="1166"/>
                  </a:cubicBezTo>
                  <a:lnTo>
                    <a:pt x="12174" y="2470"/>
                  </a:lnTo>
                  <a:lnTo>
                    <a:pt x="10058" y="2470"/>
                  </a:lnTo>
                  <a:lnTo>
                    <a:pt x="8373" y="784"/>
                  </a:lnTo>
                  <a:lnTo>
                    <a:pt x="7415" y="784"/>
                  </a:lnTo>
                  <a:lnTo>
                    <a:pt x="7415" y="7457"/>
                  </a:lnTo>
                  <a:lnTo>
                    <a:pt x="4807" y="7457"/>
                  </a:lnTo>
                  <a:cubicBezTo>
                    <a:pt x="4391" y="6503"/>
                    <a:pt x="3507" y="6026"/>
                    <a:pt x="2623" y="6026"/>
                  </a:cubicBezTo>
                  <a:cubicBezTo>
                    <a:pt x="1740" y="6026"/>
                    <a:pt x="857" y="6503"/>
                    <a:pt x="445" y="7457"/>
                  </a:cubicBezTo>
                  <a:lnTo>
                    <a:pt x="1" y="7457"/>
                  </a:lnTo>
                  <a:cubicBezTo>
                    <a:pt x="1" y="7984"/>
                    <a:pt x="431" y="8407"/>
                    <a:pt x="958" y="8407"/>
                  </a:cubicBezTo>
                  <a:lnTo>
                    <a:pt x="14837" y="8407"/>
                  </a:lnTo>
                  <a:cubicBezTo>
                    <a:pt x="15364" y="8407"/>
                    <a:pt x="15787" y="7984"/>
                    <a:pt x="15787" y="7457"/>
                  </a:cubicBezTo>
                  <a:lnTo>
                    <a:pt x="15787" y="6985"/>
                  </a:lnTo>
                  <a:cubicBezTo>
                    <a:pt x="15787" y="6826"/>
                    <a:pt x="15725" y="6673"/>
                    <a:pt x="15614" y="6562"/>
                  </a:cubicBezTo>
                  <a:cubicBezTo>
                    <a:pt x="15496" y="6451"/>
                    <a:pt x="15434" y="6299"/>
                    <a:pt x="15441" y="6139"/>
                  </a:cubicBezTo>
                  <a:lnTo>
                    <a:pt x="15441" y="4918"/>
                  </a:lnTo>
                  <a:lnTo>
                    <a:pt x="15746" y="4245"/>
                  </a:lnTo>
                  <a:cubicBezTo>
                    <a:pt x="15876" y="3971"/>
                    <a:pt x="15681" y="3649"/>
                    <a:pt x="15374" y="3649"/>
                  </a:cubicBezTo>
                  <a:cubicBezTo>
                    <a:pt x="15371" y="3649"/>
                    <a:pt x="15368" y="3649"/>
                    <a:pt x="15364" y="3649"/>
                  </a:cubicBezTo>
                  <a:lnTo>
                    <a:pt x="14248" y="3649"/>
                  </a:lnTo>
                  <a:lnTo>
                    <a:pt x="11959" y="597"/>
                  </a:lnTo>
                  <a:cubicBezTo>
                    <a:pt x="11764" y="340"/>
                    <a:pt x="11508" y="132"/>
                    <a:pt x="11216" y="1"/>
                  </a:cubicBezTo>
                  <a:close/>
                </a:path>
              </a:pathLst>
            </a:custGeom>
            <a:solidFill>
              <a:srgbClr val="7F9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2" name="Google Shape;6572;p68"/>
            <p:cNvSpPr/>
            <p:nvPr/>
          </p:nvSpPr>
          <p:spPr>
            <a:xfrm>
              <a:off x="5822964" y="4246657"/>
              <a:ext cx="100440" cy="75271"/>
            </a:xfrm>
            <a:custGeom>
              <a:avLst/>
              <a:gdLst/>
              <a:ahLst/>
              <a:cxnLst/>
              <a:rect l="l" t="t" r="r" b="b"/>
              <a:pathLst>
                <a:path w="3823" h="2865" extrusionOk="0">
                  <a:moveTo>
                    <a:pt x="2213" y="0"/>
                  </a:moveTo>
                  <a:cubicBezTo>
                    <a:pt x="1880" y="0"/>
                    <a:pt x="1561" y="181"/>
                    <a:pt x="1395" y="479"/>
                  </a:cubicBezTo>
                  <a:lnTo>
                    <a:pt x="1" y="2865"/>
                  </a:lnTo>
                  <a:lnTo>
                    <a:pt x="3822" y="2865"/>
                  </a:lnTo>
                  <a:lnTo>
                    <a:pt x="3822" y="0"/>
                  </a:lnTo>
                  <a:close/>
                </a:path>
              </a:pathLst>
            </a:custGeom>
            <a:solidFill>
              <a:srgbClr val="A9B2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3" name="Google Shape;6573;p68"/>
            <p:cNvSpPr/>
            <p:nvPr/>
          </p:nvSpPr>
          <p:spPr>
            <a:xfrm>
              <a:off x="5948336" y="4246657"/>
              <a:ext cx="109924" cy="75271"/>
            </a:xfrm>
            <a:custGeom>
              <a:avLst/>
              <a:gdLst/>
              <a:ahLst/>
              <a:cxnLst/>
              <a:rect l="l" t="t" r="r" b="b"/>
              <a:pathLst>
                <a:path w="4184" h="2865" extrusionOk="0">
                  <a:moveTo>
                    <a:pt x="1" y="0"/>
                  </a:moveTo>
                  <a:lnTo>
                    <a:pt x="1" y="2865"/>
                  </a:lnTo>
                  <a:lnTo>
                    <a:pt x="3261" y="2865"/>
                  </a:lnTo>
                  <a:cubicBezTo>
                    <a:pt x="3843" y="2865"/>
                    <a:pt x="4183" y="2192"/>
                    <a:pt x="3829" y="1720"/>
                  </a:cubicBezTo>
                  <a:lnTo>
                    <a:pt x="2831" y="382"/>
                  </a:lnTo>
                  <a:cubicBezTo>
                    <a:pt x="2650" y="146"/>
                    <a:pt x="2366" y="0"/>
                    <a:pt x="2068" y="0"/>
                  </a:cubicBezTo>
                  <a:close/>
                </a:path>
              </a:pathLst>
            </a:custGeom>
            <a:solidFill>
              <a:srgbClr val="A9B2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4" name="Google Shape;6574;p68"/>
            <p:cNvSpPr/>
            <p:nvPr/>
          </p:nvSpPr>
          <p:spPr>
            <a:xfrm>
              <a:off x="5738787" y="4403057"/>
              <a:ext cx="102436" cy="87803"/>
            </a:xfrm>
            <a:custGeom>
              <a:avLst/>
              <a:gdLst/>
              <a:ahLst/>
              <a:cxnLst/>
              <a:rect l="l" t="t" r="r" b="b"/>
              <a:pathLst>
                <a:path w="3899" h="3342" extrusionOk="0">
                  <a:moveTo>
                    <a:pt x="2217" y="1"/>
                  </a:moveTo>
                  <a:cubicBezTo>
                    <a:pt x="1806" y="1"/>
                    <a:pt x="1388" y="152"/>
                    <a:pt x="1047" y="491"/>
                  </a:cubicBezTo>
                  <a:cubicBezTo>
                    <a:pt x="0" y="1545"/>
                    <a:pt x="742" y="3342"/>
                    <a:pt x="2227" y="3342"/>
                  </a:cubicBezTo>
                  <a:cubicBezTo>
                    <a:pt x="3149" y="3335"/>
                    <a:pt x="3898" y="2593"/>
                    <a:pt x="3898" y="1670"/>
                  </a:cubicBezTo>
                  <a:cubicBezTo>
                    <a:pt x="3898" y="666"/>
                    <a:pt x="3075" y="1"/>
                    <a:pt x="2217" y="1"/>
                  </a:cubicBezTo>
                  <a:close/>
                </a:path>
              </a:pathLst>
            </a:custGeom>
            <a:solidFill>
              <a:srgbClr val="6374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5" name="Google Shape;6575;p68"/>
            <p:cNvSpPr/>
            <p:nvPr/>
          </p:nvSpPr>
          <p:spPr>
            <a:xfrm>
              <a:off x="5754445" y="4404108"/>
              <a:ext cx="98443" cy="86673"/>
            </a:xfrm>
            <a:custGeom>
              <a:avLst/>
              <a:gdLst/>
              <a:ahLst/>
              <a:cxnLst/>
              <a:rect l="l" t="t" r="r" b="b"/>
              <a:pathLst>
                <a:path w="3747" h="3299" extrusionOk="0">
                  <a:moveTo>
                    <a:pt x="1977" y="0"/>
                  </a:moveTo>
                  <a:lnTo>
                    <a:pt x="1977" y="0"/>
                  </a:lnTo>
                  <a:cubicBezTo>
                    <a:pt x="1776" y="368"/>
                    <a:pt x="1839" y="832"/>
                    <a:pt x="2137" y="1131"/>
                  </a:cubicBezTo>
                  <a:lnTo>
                    <a:pt x="1131" y="2136"/>
                  </a:lnTo>
                  <a:cubicBezTo>
                    <a:pt x="949" y="1954"/>
                    <a:pt x="705" y="1860"/>
                    <a:pt x="459" y="1860"/>
                  </a:cubicBezTo>
                  <a:cubicBezTo>
                    <a:pt x="302" y="1860"/>
                    <a:pt x="144" y="1899"/>
                    <a:pt x="1" y="1977"/>
                  </a:cubicBezTo>
                  <a:cubicBezTo>
                    <a:pt x="174" y="2805"/>
                    <a:pt x="896" y="3299"/>
                    <a:pt x="1639" y="3299"/>
                  </a:cubicBezTo>
                  <a:cubicBezTo>
                    <a:pt x="2053" y="3299"/>
                    <a:pt x="2474" y="3145"/>
                    <a:pt x="2810" y="2809"/>
                  </a:cubicBezTo>
                  <a:cubicBezTo>
                    <a:pt x="3746" y="1873"/>
                    <a:pt x="3267" y="271"/>
                    <a:pt x="1977" y="0"/>
                  </a:cubicBezTo>
                  <a:close/>
                </a:path>
              </a:pathLst>
            </a:custGeom>
            <a:solidFill>
              <a:srgbClr val="6374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6" name="Google Shape;6576;p68"/>
            <p:cNvSpPr/>
            <p:nvPr/>
          </p:nvSpPr>
          <p:spPr>
            <a:xfrm>
              <a:off x="5772311" y="4428147"/>
              <a:ext cx="43744" cy="37648"/>
            </a:xfrm>
            <a:custGeom>
              <a:avLst/>
              <a:gdLst/>
              <a:ahLst/>
              <a:cxnLst/>
              <a:rect l="l" t="t" r="r" b="b"/>
              <a:pathLst>
                <a:path w="1665" h="1433" extrusionOk="0">
                  <a:moveTo>
                    <a:pt x="951" y="1"/>
                  </a:moveTo>
                  <a:cubicBezTo>
                    <a:pt x="319" y="1"/>
                    <a:pt x="0" y="771"/>
                    <a:pt x="451" y="1221"/>
                  </a:cubicBezTo>
                  <a:cubicBezTo>
                    <a:pt x="595" y="1367"/>
                    <a:pt x="772" y="1433"/>
                    <a:pt x="947" y="1433"/>
                  </a:cubicBezTo>
                  <a:cubicBezTo>
                    <a:pt x="1313" y="1433"/>
                    <a:pt x="1665" y="1147"/>
                    <a:pt x="1665" y="715"/>
                  </a:cubicBezTo>
                  <a:cubicBezTo>
                    <a:pt x="1665" y="320"/>
                    <a:pt x="1346" y="1"/>
                    <a:pt x="951" y="1"/>
                  </a:cubicBezTo>
                  <a:close/>
                </a:path>
              </a:pathLst>
            </a:custGeom>
            <a:solidFill>
              <a:srgbClr val="CDD5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7" name="Google Shape;6577;p68"/>
            <p:cNvSpPr/>
            <p:nvPr/>
          </p:nvSpPr>
          <p:spPr>
            <a:xfrm>
              <a:off x="6000277" y="4403057"/>
              <a:ext cx="102436" cy="87803"/>
            </a:xfrm>
            <a:custGeom>
              <a:avLst/>
              <a:gdLst/>
              <a:ahLst/>
              <a:cxnLst/>
              <a:rect l="l" t="t" r="r" b="b"/>
              <a:pathLst>
                <a:path w="3899" h="3342" extrusionOk="0">
                  <a:moveTo>
                    <a:pt x="2219" y="1"/>
                  </a:moveTo>
                  <a:cubicBezTo>
                    <a:pt x="1810" y="1"/>
                    <a:pt x="1393" y="152"/>
                    <a:pt x="1055" y="491"/>
                  </a:cubicBezTo>
                  <a:cubicBezTo>
                    <a:pt x="0" y="1545"/>
                    <a:pt x="750" y="3342"/>
                    <a:pt x="2234" y="3342"/>
                  </a:cubicBezTo>
                  <a:cubicBezTo>
                    <a:pt x="3156" y="3335"/>
                    <a:pt x="3899" y="2593"/>
                    <a:pt x="3899" y="1670"/>
                  </a:cubicBezTo>
                  <a:cubicBezTo>
                    <a:pt x="3899" y="666"/>
                    <a:pt x="3076" y="1"/>
                    <a:pt x="2219" y="1"/>
                  </a:cubicBezTo>
                  <a:close/>
                </a:path>
              </a:pathLst>
            </a:custGeom>
            <a:solidFill>
              <a:srgbClr val="6374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8" name="Google Shape;6578;p68"/>
            <p:cNvSpPr/>
            <p:nvPr/>
          </p:nvSpPr>
          <p:spPr>
            <a:xfrm>
              <a:off x="6016119" y="4404108"/>
              <a:ext cx="98443" cy="86673"/>
            </a:xfrm>
            <a:custGeom>
              <a:avLst/>
              <a:gdLst/>
              <a:ahLst/>
              <a:cxnLst/>
              <a:rect l="l" t="t" r="r" b="b"/>
              <a:pathLst>
                <a:path w="3747" h="3299" extrusionOk="0">
                  <a:moveTo>
                    <a:pt x="1971" y="0"/>
                  </a:moveTo>
                  <a:lnTo>
                    <a:pt x="1971" y="0"/>
                  </a:lnTo>
                  <a:cubicBezTo>
                    <a:pt x="1770" y="368"/>
                    <a:pt x="1839" y="832"/>
                    <a:pt x="2137" y="1131"/>
                  </a:cubicBezTo>
                  <a:lnTo>
                    <a:pt x="1125" y="2136"/>
                  </a:lnTo>
                  <a:cubicBezTo>
                    <a:pt x="943" y="1954"/>
                    <a:pt x="701" y="1860"/>
                    <a:pt x="457" y="1860"/>
                  </a:cubicBezTo>
                  <a:cubicBezTo>
                    <a:pt x="301" y="1860"/>
                    <a:pt x="144" y="1899"/>
                    <a:pt x="1" y="1977"/>
                  </a:cubicBezTo>
                  <a:cubicBezTo>
                    <a:pt x="175" y="2805"/>
                    <a:pt x="897" y="3299"/>
                    <a:pt x="1639" y="3299"/>
                  </a:cubicBezTo>
                  <a:cubicBezTo>
                    <a:pt x="2054" y="3299"/>
                    <a:pt x="2475" y="3145"/>
                    <a:pt x="2810" y="2809"/>
                  </a:cubicBezTo>
                  <a:cubicBezTo>
                    <a:pt x="3746" y="1873"/>
                    <a:pt x="3268" y="271"/>
                    <a:pt x="1971" y="0"/>
                  </a:cubicBezTo>
                  <a:close/>
                </a:path>
              </a:pathLst>
            </a:custGeom>
            <a:solidFill>
              <a:srgbClr val="6374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9" name="Google Shape;6579;p68"/>
            <p:cNvSpPr/>
            <p:nvPr/>
          </p:nvSpPr>
          <p:spPr>
            <a:xfrm>
              <a:off x="6033801" y="4428147"/>
              <a:ext cx="43954" cy="37648"/>
            </a:xfrm>
            <a:custGeom>
              <a:avLst/>
              <a:gdLst/>
              <a:ahLst/>
              <a:cxnLst/>
              <a:rect l="l" t="t" r="r" b="b"/>
              <a:pathLst>
                <a:path w="1673" h="1433" extrusionOk="0">
                  <a:moveTo>
                    <a:pt x="958" y="1"/>
                  </a:moveTo>
                  <a:cubicBezTo>
                    <a:pt x="320" y="1"/>
                    <a:pt x="1" y="771"/>
                    <a:pt x="452" y="1221"/>
                  </a:cubicBezTo>
                  <a:cubicBezTo>
                    <a:pt x="597" y="1367"/>
                    <a:pt x="777" y="1433"/>
                    <a:pt x="952" y="1433"/>
                  </a:cubicBezTo>
                  <a:cubicBezTo>
                    <a:pt x="1320" y="1433"/>
                    <a:pt x="1672" y="1147"/>
                    <a:pt x="1672" y="715"/>
                  </a:cubicBezTo>
                  <a:cubicBezTo>
                    <a:pt x="1672" y="320"/>
                    <a:pt x="1353" y="1"/>
                    <a:pt x="958" y="1"/>
                  </a:cubicBezTo>
                  <a:close/>
                </a:path>
              </a:pathLst>
            </a:custGeom>
            <a:solidFill>
              <a:srgbClr val="CDD5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0" name="Google Shape;6580;p68"/>
            <p:cNvSpPr/>
            <p:nvPr/>
          </p:nvSpPr>
          <p:spPr>
            <a:xfrm>
              <a:off x="5728567" y="4328469"/>
              <a:ext cx="39382" cy="49051"/>
            </a:xfrm>
            <a:custGeom>
              <a:avLst/>
              <a:gdLst/>
              <a:ahLst/>
              <a:cxnLst/>
              <a:rect l="l" t="t" r="r" b="b"/>
              <a:pathLst>
                <a:path w="1499" h="1867" extrusionOk="0">
                  <a:moveTo>
                    <a:pt x="1499" y="1"/>
                  </a:moveTo>
                  <a:lnTo>
                    <a:pt x="1429" y="15"/>
                  </a:lnTo>
                  <a:cubicBezTo>
                    <a:pt x="590" y="230"/>
                    <a:pt x="1" y="993"/>
                    <a:pt x="1" y="1866"/>
                  </a:cubicBezTo>
                  <a:lnTo>
                    <a:pt x="549" y="1866"/>
                  </a:lnTo>
                  <a:cubicBezTo>
                    <a:pt x="1076" y="1866"/>
                    <a:pt x="1499" y="1436"/>
                    <a:pt x="1499" y="909"/>
                  </a:cubicBezTo>
                  <a:lnTo>
                    <a:pt x="1499" y="1"/>
                  </a:lnTo>
                  <a:close/>
                </a:path>
              </a:pathLst>
            </a:custGeom>
            <a:solidFill>
              <a:srgbClr val="ADBA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1" name="Google Shape;6581;p68"/>
            <p:cNvSpPr/>
            <p:nvPr/>
          </p:nvSpPr>
          <p:spPr>
            <a:xfrm>
              <a:off x="6109071" y="4346886"/>
              <a:ext cx="28821" cy="24985"/>
            </a:xfrm>
            <a:custGeom>
              <a:avLst/>
              <a:gdLst/>
              <a:ahLst/>
              <a:cxnLst/>
              <a:rect l="l" t="t" r="r" b="b"/>
              <a:pathLst>
                <a:path w="1097" h="951" extrusionOk="0">
                  <a:moveTo>
                    <a:pt x="0" y="0"/>
                  </a:moveTo>
                  <a:lnTo>
                    <a:pt x="0" y="950"/>
                  </a:lnTo>
                  <a:lnTo>
                    <a:pt x="951" y="950"/>
                  </a:lnTo>
                  <a:lnTo>
                    <a:pt x="951" y="319"/>
                  </a:lnTo>
                  <a:lnTo>
                    <a:pt x="1096" y="0"/>
                  </a:lnTo>
                  <a:close/>
                </a:path>
              </a:pathLst>
            </a:custGeom>
            <a:solidFill>
              <a:srgbClr val="8C9C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82" name="Google Shape;6582;p68"/>
          <p:cNvGrpSpPr/>
          <p:nvPr/>
        </p:nvGrpSpPr>
        <p:grpSpPr>
          <a:xfrm>
            <a:off x="834210" y="3696905"/>
            <a:ext cx="371782" cy="342751"/>
            <a:chOff x="834210" y="3696905"/>
            <a:chExt cx="371782" cy="342751"/>
          </a:xfrm>
        </p:grpSpPr>
        <p:sp>
          <p:nvSpPr>
            <p:cNvPr id="6583" name="Google Shape;6583;p68"/>
            <p:cNvSpPr/>
            <p:nvPr/>
          </p:nvSpPr>
          <p:spPr>
            <a:xfrm>
              <a:off x="866289" y="3696905"/>
              <a:ext cx="138876" cy="111500"/>
            </a:xfrm>
            <a:custGeom>
              <a:avLst/>
              <a:gdLst/>
              <a:ahLst/>
              <a:cxnLst/>
              <a:rect l="l" t="t" r="r" b="b"/>
              <a:pathLst>
                <a:path w="5286" h="4244" extrusionOk="0">
                  <a:moveTo>
                    <a:pt x="1856" y="0"/>
                  </a:moveTo>
                  <a:cubicBezTo>
                    <a:pt x="1791" y="0"/>
                    <a:pt x="1728" y="4"/>
                    <a:pt x="1665" y="13"/>
                  </a:cubicBezTo>
                  <a:cubicBezTo>
                    <a:pt x="1124" y="89"/>
                    <a:pt x="701" y="471"/>
                    <a:pt x="416" y="1150"/>
                  </a:cubicBezTo>
                  <a:cubicBezTo>
                    <a:pt x="35" y="2094"/>
                    <a:pt x="0" y="2857"/>
                    <a:pt x="326" y="3418"/>
                  </a:cubicBezTo>
                  <a:cubicBezTo>
                    <a:pt x="736" y="4126"/>
                    <a:pt x="1540" y="4237"/>
                    <a:pt x="1575" y="4244"/>
                  </a:cubicBezTo>
                  <a:lnTo>
                    <a:pt x="5078" y="4244"/>
                  </a:lnTo>
                  <a:cubicBezTo>
                    <a:pt x="5189" y="4244"/>
                    <a:pt x="5286" y="4154"/>
                    <a:pt x="5286" y="4036"/>
                  </a:cubicBezTo>
                  <a:lnTo>
                    <a:pt x="5286" y="2475"/>
                  </a:lnTo>
                  <a:cubicBezTo>
                    <a:pt x="5279" y="2427"/>
                    <a:pt x="5265" y="2385"/>
                    <a:pt x="5237" y="2350"/>
                  </a:cubicBezTo>
                  <a:cubicBezTo>
                    <a:pt x="5157" y="2250"/>
                    <a:pt x="3361" y="0"/>
                    <a:pt x="1856" y="0"/>
                  </a:cubicBezTo>
                  <a:close/>
                </a:path>
              </a:pathLst>
            </a:custGeom>
            <a:solidFill>
              <a:srgbClr val="7B8E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4" name="Google Shape;6584;p68"/>
            <p:cNvSpPr/>
            <p:nvPr/>
          </p:nvSpPr>
          <p:spPr>
            <a:xfrm>
              <a:off x="1035221" y="3696905"/>
              <a:ext cx="138693" cy="111500"/>
            </a:xfrm>
            <a:custGeom>
              <a:avLst/>
              <a:gdLst/>
              <a:ahLst/>
              <a:cxnLst/>
              <a:rect l="l" t="t" r="r" b="b"/>
              <a:pathLst>
                <a:path w="5279" h="4244" extrusionOk="0">
                  <a:moveTo>
                    <a:pt x="3423" y="0"/>
                  </a:moveTo>
                  <a:cubicBezTo>
                    <a:pt x="1918" y="0"/>
                    <a:pt x="122" y="2250"/>
                    <a:pt x="42" y="2350"/>
                  </a:cubicBezTo>
                  <a:cubicBezTo>
                    <a:pt x="14" y="2385"/>
                    <a:pt x="0" y="2433"/>
                    <a:pt x="0" y="2475"/>
                  </a:cubicBezTo>
                  <a:lnTo>
                    <a:pt x="0" y="4036"/>
                  </a:lnTo>
                  <a:cubicBezTo>
                    <a:pt x="0" y="4154"/>
                    <a:pt x="90" y="4244"/>
                    <a:pt x="208" y="4244"/>
                  </a:cubicBezTo>
                  <a:lnTo>
                    <a:pt x="3711" y="4244"/>
                  </a:lnTo>
                  <a:cubicBezTo>
                    <a:pt x="3746" y="4244"/>
                    <a:pt x="4550" y="4126"/>
                    <a:pt x="4953" y="3425"/>
                  </a:cubicBezTo>
                  <a:cubicBezTo>
                    <a:pt x="5279" y="2857"/>
                    <a:pt x="5251" y="2094"/>
                    <a:pt x="4855" y="1157"/>
                  </a:cubicBezTo>
                  <a:cubicBezTo>
                    <a:pt x="4578" y="471"/>
                    <a:pt x="4155" y="89"/>
                    <a:pt x="3614" y="13"/>
                  </a:cubicBezTo>
                  <a:cubicBezTo>
                    <a:pt x="3551" y="4"/>
                    <a:pt x="3487" y="0"/>
                    <a:pt x="3423" y="0"/>
                  </a:cubicBezTo>
                  <a:close/>
                </a:path>
              </a:pathLst>
            </a:custGeom>
            <a:solidFill>
              <a:srgbClr val="7B8E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5" name="Google Shape;6585;p68"/>
            <p:cNvSpPr/>
            <p:nvPr/>
          </p:nvSpPr>
          <p:spPr>
            <a:xfrm>
              <a:off x="867550" y="3750080"/>
              <a:ext cx="137615" cy="58325"/>
            </a:xfrm>
            <a:custGeom>
              <a:avLst/>
              <a:gdLst/>
              <a:ahLst/>
              <a:cxnLst/>
              <a:rect l="l" t="t" r="r" b="b"/>
              <a:pathLst>
                <a:path w="5238" h="2220" extrusionOk="0">
                  <a:moveTo>
                    <a:pt x="105" y="0"/>
                  </a:moveTo>
                  <a:cubicBezTo>
                    <a:pt x="1" y="555"/>
                    <a:pt x="56" y="1020"/>
                    <a:pt x="278" y="1401"/>
                  </a:cubicBezTo>
                  <a:cubicBezTo>
                    <a:pt x="688" y="2102"/>
                    <a:pt x="1492" y="2220"/>
                    <a:pt x="1527" y="2220"/>
                  </a:cubicBezTo>
                  <a:lnTo>
                    <a:pt x="5030" y="2220"/>
                  </a:lnTo>
                  <a:cubicBezTo>
                    <a:pt x="5141" y="2220"/>
                    <a:pt x="5238" y="2130"/>
                    <a:pt x="5238" y="2012"/>
                  </a:cubicBezTo>
                  <a:lnTo>
                    <a:pt x="5238" y="1061"/>
                  </a:lnTo>
                  <a:cubicBezTo>
                    <a:pt x="5231" y="1172"/>
                    <a:pt x="5141" y="1270"/>
                    <a:pt x="5030" y="1270"/>
                  </a:cubicBezTo>
                  <a:lnTo>
                    <a:pt x="1527" y="1270"/>
                  </a:lnTo>
                  <a:cubicBezTo>
                    <a:pt x="1492" y="1263"/>
                    <a:pt x="688" y="1152"/>
                    <a:pt x="278" y="444"/>
                  </a:cubicBezTo>
                  <a:cubicBezTo>
                    <a:pt x="202" y="305"/>
                    <a:pt x="140" y="160"/>
                    <a:pt x="105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6" name="Google Shape;6586;p68"/>
            <p:cNvSpPr/>
            <p:nvPr/>
          </p:nvSpPr>
          <p:spPr>
            <a:xfrm>
              <a:off x="1035221" y="3750080"/>
              <a:ext cx="137431" cy="58325"/>
            </a:xfrm>
            <a:custGeom>
              <a:avLst/>
              <a:gdLst/>
              <a:ahLst/>
              <a:cxnLst/>
              <a:rect l="l" t="t" r="r" b="b"/>
              <a:pathLst>
                <a:path w="5231" h="2220" extrusionOk="0">
                  <a:moveTo>
                    <a:pt x="5126" y="0"/>
                  </a:moveTo>
                  <a:cubicBezTo>
                    <a:pt x="5091" y="153"/>
                    <a:pt x="5036" y="305"/>
                    <a:pt x="4953" y="444"/>
                  </a:cubicBezTo>
                  <a:cubicBezTo>
                    <a:pt x="4550" y="1145"/>
                    <a:pt x="3739" y="1263"/>
                    <a:pt x="3711" y="1263"/>
                  </a:cubicBezTo>
                  <a:lnTo>
                    <a:pt x="208" y="1263"/>
                  </a:lnTo>
                  <a:cubicBezTo>
                    <a:pt x="90" y="1263"/>
                    <a:pt x="0" y="1172"/>
                    <a:pt x="0" y="1055"/>
                  </a:cubicBezTo>
                  <a:lnTo>
                    <a:pt x="0" y="2012"/>
                  </a:lnTo>
                  <a:cubicBezTo>
                    <a:pt x="0" y="2123"/>
                    <a:pt x="90" y="2220"/>
                    <a:pt x="208" y="2220"/>
                  </a:cubicBezTo>
                  <a:lnTo>
                    <a:pt x="3711" y="2220"/>
                  </a:lnTo>
                  <a:cubicBezTo>
                    <a:pt x="3746" y="2213"/>
                    <a:pt x="4550" y="2102"/>
                    <a:pt x="4953" y="1394"/>
                  </a:cubicBezTo>
                  <a:cubicBezTo>
                    <a:pt x="5175" y="1020"/>
                    <a:pt x="5230" y="548"/>
                    <a:pt x="5126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7" name="Google Shape;6587;p68"/>
            <p:cNvSpPr/>
            <p:nvPr/>
          </p:nvSpPr>
          <p:spPr>
            <a:xfrm>
              <a:off x="994210" y="3756438"/>
              <a:ext cx="51967" cy="51967"/>
            </a:xfrm>
            <a:custGeom>
              <a:avLst/>
              <a:gdLst/>
              <a:ahLst/>
              <a:cxnLst/>
              <a:rect l="l" t="t" r="r" b="b"/>
              <a:pathLst>
                <a:path w="1978" h="1978" extrusionOk="0">
                  <a:moveTo>
                    <a:pt x="209" y="1"/>
                  </a:moveTo>
                  <a:cubicBezTo>
                    <a:pt x="91" y="1"/>
                    <a:pt x="1" y="98"/>
                    <a:pt x="1" y="209"/>
                  </a:cubicBezTo>
                  <a:lnTo>
                    <a:pt x="1" y="1770"/>
                  </a:lnTo>
                  <a:cubicBezTo>
                    <a:pt x="1" y="1888"/>
                    <a:pt x="91" y="1978"/>
                    <a:pt x="209" y="1978"/>
                  </a:cubicBezTo>
                  <a:lnTo>
                    <a:pt x="1769" y="1978"/>
                  </a:lnTo>
                  <a:cubicBezTo>
                    <a:pt x="1880" y="1978"/>
                    <a:pt x="1977" y="1888"/>
                    <a:pt x="1977" y="1770"/>
                  </a:cubicBezTo>
                  <a:lnTo>
                    <a:pt x="1977" y="209"/>
                  </a:lnTo>
                  <a:cubicBezTo>
                    <a:pt x="1977" y="98"/>
                    <a:pt x="1880" y="1"/>
                    <a:pt x="1769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8" name="Google Shape;6588;p68"/>
            <p:cNvSpPr/>
            <p:nvPr/>
          </p:nvSpPr>
          <p:spPr>
            <a:xfrm>
              <a:off x="994210" y="3783420"/>
              <a:ext cx="51967" cy="24985"/>
            </a:xfrm>
            <a:custGeom>
              <a:avLst/>
              <a:gdLst/>
              <a:ahLst/>
              <a:cxnLst/>
              <a:rect l="l" t="t" r="r" b="b"/>
              <a:pathLst>
                <a:path w="1978" h="951" extrusionOk="0">
                  <a:moveTo>
                    <a:pt x="1" y="1"/>
                  </a:moveTo>
                  <a:lnTo>
                    <a:pt x="1" y="743"/>
                  </a:lnTo>
                  <a:cubicBezTo>
                    <a:pt x="1" y="861"/>
                    <a:pt x="91" y="951"/>
                    <a:pt x="209" y="951"/>
                  </a:cubicBezTo>
                  <a:lnTo>
                    <a:pt x="1769" y="951"/>
                  </a:lnTo>
                  <a:cubicBezTo>
                    <a:pt x="1880" y="951"/>
                    <a:pt x="1977" y="861"/>
                    <a:pt x="1977" y="743"/>
                  </a:cubicBezTo>
                  <a:lnTo>
                    <a:pt x="1977" y="1"/>
                  </a:ln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9" name="Google Shape;6589;p68"/>
            <p:cNvSpPr/>
            <p:nvPr/>
          </p:nvSpPr>
          <p:spPr>
            <a:xfrm>
              <a:off x="861718" y="3851387"/>
              <a:ext cx="316768" cy="188269"/>
            </a:xfrm>
            <a:custGeom>
              <a:avLst/>
              <a:gdLst/>
              <a:ahLst/>
              <a:cxnLst/>
              <a:rect l="l" t="t" r="r" b="b"/>
              <a:pathLst>
                <a:path w="12057" h="7166" extrusionOk="0">
                  <a:moveTo>
                    <a:pt x="209" y="1"/>
                  </a:moveTo>
                  <a:cubicBezTo>
                    <a:pt x="98" y="1"/>
                    <a:pt x="1" y="91"/>
                    <a:pt x="1" y="209"/>
                  </a:cubicBezTo>
                  <a:lnTo>
                    <a:pt x="1" y="6264"/>
                  </a:lnTo>
                  <a:cubicBezTo>
                    <a:pt x="1" y="6757"/>
                    <a:pt x="410" y="7166"/>
                    <a:pt x="903" y="7166"/>
                  </a:cubicBezTo>
                  <a:lnTo>
                    <a:pt x="11154" y="7166"/>
                  </a:lnTo>
                  <a:cubicBezTo>
                    <a:pt x="11654" y="7166"/>
                    <a:pt x="12056" y="6757"/>
                    <a:pt x="12056" y="6264"/>
                  </a:cubicBezTo>
                  <a:lnTo>
                    <a:pt x="12056" y="209"/>
                  </a:lnTo>
                  <a:cubicBezTo>
                    <a:pt x="12056" y="98"/>
                    <a:pt x="11966" y="1"/>
                    <a:pt x="11848" y="1"/>
                  </a:cubicBezTo>
                  <a:close/>
                </a:path>
              </a:pathLst>
            </a:custGeom>
            <a:solidFill>
              <a:srgbClr val="A7B5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0" name="Google Shape;6590;p68"/>
            <p:cNvSpPr/>
            <p:nvPr/>
          </p:nvSpPr>
          <p:spPr>
            <a:xfrm>
              <a:off x="861718" y="3851387"/>
              <a:ext cx="316768" cy="29005"/>
            </a:xfrm>
            <a:custGeom>
              <a:avLst/>
              <a:gdLst/>
              <a:ahLst/>
              <a:cxnLst/>
              <a:rect l="l" t="t" r="r" b="b"/>
              <a:pathLst>
                <a:path w="12057" h="1104" extrusionOk="0">
                  <a:moveTo>
                    <a:pt x="209" y="1"/>
                  </a:moveTo>
                  <a:cubicBezTo>
                    <a:pt x="98" y="1"/>
                    <a:pt x="1" y="91"/>
                    <a:pt x="1" y="209"/>
                  </a:cubicBezTo>
                  <a:lnTo>
                    <a:pt x="1" y="1104"/>
                  </a:lnTo>
                  <a:lnTo>
                    <a:pt x="12056" y="1104"/>
                  </a:lnTo>
                  <a:lnTo>
                    <a:pt x="12056" y="209"/>
                  </a:lnTo>
                  <a:cubicBezTo>
                    <a:pt x="12056" y="98"/>
                    <a:pt x="11966" y="1"/>
                    <a:pt x="11848" y="1"/>
                  </a:cubicBezTo>
                  <a:close/>
                </a:path>
              </a:pathLst>
            </a:custGeom>
            <a:solidFill>
              <a:srgbClr val="7F93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1" name="Google Shape;6591;p68"/>
            <p:cNvSpPr/>
            <p:nvPr/>
          </p:nvSpPr>
          <p:spPr>
            <a:xfrm>
              <a:off x="834394" y="3797450"/>
              <a:ext cx="371598" cy="64893"/>
            </a:xfrm>
            <a:custGeom>
              <a:avLst/>
              <a:gdLst/>
              <a:ahLst/>
              <a:cxnLst/>
              <a:rect l="l" t="t" r="r" b="b"/>
              <a:pathLst>
                <a:path w="14144" h="2470" extrusionOk="0">
                  <a:moveTo>
                    <a:pt x="209" y="1"/>
                  </a:moveTo>
                  <a:cubicBezTo>
                    <a:pt x="91" y="1"/>
                    <a:pt x="0" y="98"/>
                    <a:pt x="0" y="209"/>
                  </a:cubicBezTo>
                  <a:lnTo>
                    <a:pt x="0" y="2262"/>
                  </a:lnTo>
                  <a:cubicBezTo>
                    <a:pt x="0" y="2380"/>
                    <a:pt x="91" y="2470"/>
                    <a:pt x="209" y="2470"/>
                  </a:cubicBezTo>
                  <a:lnTo>
                    <a:pt x="13935" y="2470"/>
                  </a:lnTo>
                  <a:cubicBezTo>
                    <a:pt x="14053" y="2470"/>
                    <a:pt x="14143" y="2380"/>
                    <a:pt x="14143" y="2262"/>
                  </a:cubicBezTo>
                  <a:lnTo>
                    <a:pt x="14143" y="209"/>
                  </a:lnTo>
                  <a:cubicBezTo>
                    <a:pt x="14143" y="98"/>
                    <a:pt x="14053" y="1"/>
                    <a:pt x="13935" y="1"/>
                  </a:cubicBezTo>
                  <a:close/>
                </a:path>
              </a:pathLst>
            </a:custGeom>
            <a:solidFill>
              <a:srgbClr val="BF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2" name="Google Shape;6592;p68"/>
            <p:cNvSpPr/>
            <p:nvPr/>
          </p:nvSpPr>
          <p:spPr>
            <a:xfrm>
              <a:off x="834210" y="3837174"/>
              <a:ext cx="371782" cy="25169"/>
            </a:xfrm>
            <a:custGeom>
              <a:avLst/>
              <a:gdLst/>
              <a:ahLst/>
              <a:cxnLst/>
              <a:rect l="l" t="t" r="r" b="b"/>
              <a:pathLst>
                <a:path w="14151" h="958" extrusionOk="0">
                  <a:moveTo>
                    <a:pt x="1" y="1"/>
                  </a:moveTo>
                  <a:lnTo>
                    <a:pt x="1" y="750"/>
                  </a:lnTo>
                  <a:cubicBezTo>
                    <a:pt x="1" y="868"/>
                    <a:pt x="91" y="958"/>
                    <a:pt x="209" y="958"/>
                  </a:cubicBezTo>
                  <a:lnTo>
                    <a:pt x="13942" y="958"/>
                  </a:lnTo>
                  <a:cubicBezTo>
                    <a:pt x="14060" y="958"/>
                    <a:pt x="14150" y="868"/>
                    <a:pt x="14150" y="750"/>
                  </a:cubicBezTo>
                  <a:lnTo>
                    <a:pt x="14150" y="1"/>
                  </a:lnTo>
                  <a:close/>
                </a:path>
              </a:pathLst>
            </a:custGeom>
            <a:solidFill>
              <a:srgbClr val="A2B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3" name="Google Shape;6593;p68"/>
            <p:cNvSpPr/>
            <p:nvPr/>
          </p:nvSpPr>
          <p:spPr>
            <a:xfrm>
              <a:off x="987642" y="3797450"/>
              <a:ext cx="64919" cy="242206"/>
            </a:xfrm>
            <a:custGeom>
              <a:avLst/>
              <a:gdLst/>
              <a:ahLst/>
              <a:cxnLst/>
              <a:rect l="l" t="t" r="r" b="b"/>
              <a:pathLst>
                <a:path w="2471" h="9219" extrusionOk="0">
                  <a:moveTo>
                    <a:pt x="209" y="1"/>
                  </a:moveTo>
                  <a:cubicBezTo>
                    <a:pt x="98" y="1"/>
                    <a:pt x="1" y="98"/>
                    <a:pt x="1" y="209"/>
                  </a:cubicBezTo>
                  <a:lnTo>
                    <a:pt x="1" y="9011"/>
                  </a:lnTo>
                  <a:cubicBezTo>
                    <a:pt x="1" y="9122"/>
                    <a:pt x="98" y="9219"/>
                    <a:pt x="209" y="9219"/>
                  </a:cubicBezTo>
                  <a:lnTo>
                    <a:pt x="2262" y="9219"/>
                  </a:lnTo>
                  <a:cubicBezTo>
                    <a:pt x="2380" y="9219"/>
                    <a:pt x="2470" y="9122"/>
                    <a:pt x="2470" y="9011"/>
                  </a:cubicBezTo>
                  <a:lnTo>
                    <a:pt x="2470" y="209"/>
                  </a:lnTo>
                  <a:cubicBezTo>
                    <a:pt x="2470" y="98"/>
                    <a:pt x="2380" y="1"/>
                    <a:pt x="2262" y="1"/>
                  </a:cubicBezTo>
                  <a:close/>
                </a:path>
              </a:pathLst>
            </a:custGeom>
            <a:solidFill>
              <a:srgbClr val="7B8E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4" name="Google Shape;6594;p68"/>
            <p:cNvSpPr/>
            <p:nvPr/>
          </p:nvSpPr>
          <p:spPr>
            <a:xfrm>
              <a:off x="1027366" y="3797450"/>
              <a:ext cx="25195" cy="242206"/>
            </a:xfrm>
            <a:custGeom>
              <a:avLst/>
              <a:gdLst/>
              <a:ahLst/>
              <a:cxnLst/>
              <a:rect l="l" t="t" r="r" b="b"/>
              <a:pathLst>
                <a:path w="959" h="9219" extrusionOk="0">
                  <a:moveTo>
                    <a:pt x="1" y="1"/>
                  </a:moveTo>
                  <a:lnTo>
                    <a:pt x="1" y="9219"/>
                  </a:lnTo>
                  <a:lnTo>
                    <a:pt x="750" y="9219"/>
                  </a:lnTo>
                  <a:cubicBezTo>
                    <a:pt x="868" y="9219"/>
                    <a:pt x="958" y="9122"/>
                    <a:pt x="958" y="9011"/>
                  </a:cubicBezTo>
                  <a:lnTo>
                    <a:pt x="958" y="209"/>
                  </a:lnTo>
                  <a:cubicBezTo>
                    <a:pt x="958" y="98"/>
                    <a:pt x="868" y="1"/>
                    <a:pt x="750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95" name="Google Shape;6595;p68"/>
          <p:cNvGrpSpPr/>
          <p:nvPr/>
        </p:nvGrpSpPr>
        <p:grpSpPr>
          <a:xfrm>
            <a:off x="1359398" y="3682271"/>
            <a:ext cx="395296" cy="371966"/>
            <a:chOff x="1359398" y="3682271"/>
            <a:chExt cx="395296" cy="371966"/>
          </a:xfrm>
        </p:grpSpPr>
        <p:sp>
          <p:nvSpPr>
            <p:cNvPr id="6596" name="Google Shape;6596;p68"/>
            <p:cNvSpPr/>
            <p:nvPr/>
          </p:nvSpPr>
          <p:spPr>
            <a:xfrm>
              <a:off x="1382911" y="3682271"/>
              <a:ext cx="371782" cy="371966"/>
            </a:xfrm>
            <a:custGeom>
              <a:avLst/>
              <a:gdLst/>
              <a:ahLst/>
              <a:cxnLst/>
              <a:rect l="l" t="t" r="r" b="b"/>
              <a:pathLst>
                <a:path w="14151" h="14158" extrusionOk="0">
                  <a:moveTo>
                    <a:pt x="7075" y="1"/>
                  </a:moveTo>
                  <a:cubicBezTo>
                    <a:pt x="3170" y="1"/>
                    <a:pt x="0" y="3171"/>
                    <a:pt x="0" y="7083"/>
                  </a:cubicBezTo>
                  <a:cubicBezTo>
                    <a:pt x="0" y="10988"/>
                    <a:pt x="3170" y="14158"/>
                    <a:pt x="7075" y="14158"/>
                  </a:cubicBezTo>
                  <a:cubicBezTo>
                    <a:pt x="10980" y="14158"/>
                    <a:pt x="14150" y="10988"/>
                    <a:pt x="14150" y="7083"/>
                  </a:cubicBezTo>
                  <a:cubicBezTo>
                    <a:pt x="14150" y="3171"/>
                    <a:pt x="10980" y="1"/>
                    <a:pt x="7075" y="1"/>
                  </a:cubicBezTo>
                  <a:close/>
                </a:path>
              </a:pathLst>
            </a:custGeom>
            <a:solidFill>
              <a:srgbClr val="C5CF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7" name="Google Shape;6597;p68"/>
            <p:cNvSpPr/>
            <p:nvPr/>
          </p:nvSpPr>
          <p:spPr>
            <a:xfrm>
              <a:off x="1498090" y="3920668"/>
              <a:ext cx="141241" cy="39172"/>
            </a:xfrm>
            <a:custGeom>
              <a:avLst/>
              <a:gdLst/>
              <a:ahLst/>
              <a:cxnLst/>
              <a:rect l="l" t="t" r="r" b="b"/>
              <a:pathLst>
                <a:path w="5376" h="1491" extrusionOk="0">
                  <a:moveTo>
                    <a:pt x="408" y="0"/>
                  </a:moveTo>
                  <a:cubicBezTo>
                    <a:pt x="190" y="0"/>
                    <a:pt x="1" y="270"/>
                    <a:pt x="194" y="485"/>
                  </a:cubicBezTo>
                  <a:cubicBezTo>
                    <a:pt x="777" y="1109"/>
                    <a:pt x="1706" y="1491"/>
                    <a:pt x="2691" y="1491"/>
                  </a:cubicBezTo>
                  <a:cubicBezTo>
                    <a:pt x="3676" y="1491"/>
                    <a:pt x="4606" y="1109"/>
                    <a:pt x="5181" y="485"/>
                  </a:cubicBezTo>
                  <a:cubicBezTo>
                    <a:pt x="5375" y="270"/>
                    <a:pt x="5181" y="0"/>
                    <a:pt x="4964" y="0"/>
                  </a:cubicBezTo>
                  <a:cubicBezTo>
                    <a:pt x="4894" y="0"/>
                    <a:pt x="4821" y="29"/>
                    <a:pt x="4758" y="97"/>
                  </a:cubicBezTo>
                  <a:cubicBezTo>
                    <a:pt x="4287" y="610"/>
                    <a:pt x="3510" y="915"/>
                    <a:pt x="2684" y="915"/>
                  </a:cubicBezTo>
                  <a:cubicBezTo>
                    <a:pt x="1859" y="915"/>
                    <a:pt x="1089" y="610"/>
                    <a:pt x="617" y="97"/>
                  </a:cubicBezTo>
                  <a:cubicBezTo>
                    <a:pt x="553" y="29"/>
                    <a:pt x="479" y="0"/>
                    <a:pt x="408" y="0"/>
                  </a:cubicBezTo>
                  <a:close/>
                </a:path>
              </a:pathLst>
            </a:custGeom>
            <a:solidFill>
              <a:srgbClr val="4C5F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8" name="Google Shape;6598;p68"/>
            <p:cNvSpPr/>
            <p:nvPr/>
          </p:nvSpPr>
          <p:spPr>
            <a:xfrm>
              <a:off x="1490786" y="3826428"/>
              <a:ext cx="30108" cy="41931"/>
            </a:xfrm>
            <a:custGeom>
              <a:avLst/>
              <a:gdLst/>
              <a:ahLst/>
              <a:cxnLst/>
              <a:rect l="l" t="t" r="r" b="b"/>
              <a:pathLst>
                <a:path w="1146" h="1596" extrusionOk="0">
                  <a:moveTo>
                    <a:pt x="557" y="0"/>
                  </a:moveTo>
                  <a:cubicBezTo>
                    <a:pt x="251" y="0"/>
                    <a:pt x="1" y="254"/>
                    <a:pt x="1" y="569"/>
                  </a:cubicBezTo>
                  <a:lnTo>
                    <a:pt x="1" y="1020"/>
                  </a:lnTo>
                  <a:cubicBezTo>
                    <a:pt x="1" y="1339"/>
                    <a:pt x="257" y="1596"/>
                    <a:pt x="569" y="1596"/>
                  </a:cubicBezTo>
                  <a:cubicBezTo>
                    <a:pt x="888" y="1596"/>
                    <a:pt x="1145" y="1339"/>
                    <a:pt x="1145" y="1027"/>
                  </a:cubicBezTo>
                  <a:lnTo>
                    <a:pt x="1145" y="569"/>
                  </a:lnTo>
                  <a:cubicBezTo>
                    <a:pt x="1145" y="250"/>
                    <a:pt x="888" y="0"/>
                    <a:pt x="569" y="0"/>
                  </a:cubicBezTo>
                  <a:cubicBezTo>
                    <a:pt x="565" y="0"/>
                    <a:pt x="561" y="0"/>
                    <a:pt x="557" y="0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9" name="Google Shape;6599;p68"/>
            <p:cNvSpPr/>
            <p:nvPr/>
          </p:nvSpPr>
          <p:spPr>
            <a:xfrm>
              <a:off x="1502819" y="3826349"/>
              <a:ext cx="18075" cy="29951"/>
            </a:xfrm>
            <a:custGeom>
              <a:avLst/>
              <a:gdLst/>
              <a:ahLst/>
              <a:cxnLst/>
              <a:rect l="l" t="t" r="r" b="b"/>
              <a:pathLst>
                <a:path w="688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0" name="Google Shape;6600;p68"/>
            <p:cNvSpPr/>
            <p:nvPr/>
          </p:nvSpPr>
          <p:spPr>
            <a:xfrm>
              <a:off x="1616710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76" y="1"/>
                  </a:moveTo>
                  <a:cubicBezTo>
                    <a:pt x="257" y="1"/>
                    <a:pt x="1" y="257"/>
                    <a:pt x="1" y="576"/>
                  </a:cubicBezTo>
                  <a:lnTo>
                    <a:pt x="1" y="1027"/>
                  </a:lnTo>
                  <a:cubicBezTo>
                    <a:pt x="1" y="1346"/>
                    <a:pt x="257" y="1603"/>
                    <a:pt x="576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76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1" name="Google Shape;6601;p68"/>
            <p:cNvSpPr/>
            <p:nvPr/>
          </p:nvSpPr>
          <p:spPr>
            <a:xfrm>
              <a:off x="1628743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82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8" y="3"/>
                  </a:cubicBezTo>
                  <a:cubicBezTo>
                    <a:pt x="106" y="1"/>
                    <a:pt x="94" y="1"/>
                    <a:pt x="82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2" name="Google Shape;6602;p68"/>
            <p:cNvSpPr/>
            <p:nvPr/>
          </p:nvSpPr>
          <p:spPr>
            <a:xfrm>
              <a:off x="1359398" y="3724018"/>
              <a:ext cx="353733" cy="330114"/>
            </a:xfrm>
            <a:custGeom>
              <a:avLst/>
              <a:gdLst/>
              <a:ahLst/>
              <a:cxnLst/>
              <a:rect l="l" t="t" r="r" b="b"/>
              <a:pathLst>
                <a:path w="13464" h="12565" extrusionOk="0">
                  <a:moveTo>
                    <a:pt x="3510" y="0"/>
                  </a:moveTo>
                  <a:cubicBezTo>
                    <a:pt x="250" y="2650"/>
                    <a:pt x="1" y="7526"/>
                    <a:pt x="2969" y="10495"/>
                  </a:cubicBezTo>
                  <a:cubicBezTo>
                    <a:pt x="4356" y="11882"/>
                    <a:pt x="6164" y="12564"/>
                    <a:pt x="7967" y="12564"/>
                  </a:cubicBezTo>
                  <a:cubicBezTo>
                    <a:pt x="10014" y="12564"/>
                    <a:pt x="12055" y="11684"/>
                    <a:pt x="13464" y="9954"/>
                  </a:cubicBezTo>
                  <a:lnTo>
                    <a:pt x="13464" y="9954"/>
                  </a:lnTo>
                  <a:cubicBezTo>
                    <a:pt x="12201" y="10980"/>
                    <a:pt x="10627" y="11542"/>
                    <a:pt x="8997" y="11542"/>
                  </a:cubicBezTo>
                  <a:cubicBezTo>
                    <a:pt x="6271" y="11542"/>
                    <a:pt x="3781" y="9968"/>
                    <a:pt x="2609" y="7505"/>
                  </a:cubicBezTo>
                  <a:cubicBezTo>
                    <a:pt x="1436" y="5036"/>
                    <a:pt x="1783" y="2116"/>
                    <a:pt x="3510" y="0"/>
                  </a:cubicBezTo>
                  <a:close/>
                </a:path>
              </a:pathLst>
            </a:custGeom>
            <a:solidFill>
              <a:srgbClr val="B0BD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03" name="Google Shape;6603;p68"/>
          <p:cNvGrpSpPr/>
          <p:nvPr/>
        </p:nvGrpSpPr>
        <p:grpSpPr>
          <a:xfrm>
            <a:off x="1908099" y="3682271"/>
            <a:ext cx="395296" cy="371966"/>
            <a:chOff x="1908099" y="3682271"/>
            <a:chExt cx="395296" cy="371966"/>
          </a:xfrm>
        </p:grpSpPr>
        <p:sp>
          <p:nvSpPr>
            <p:cNvPr id="6604" name="Google Shape;6604;p68"/>
            <p:cNvSpPr/>
            <p:nvPr/>
          </p:nvSpPr>
          <p:spPr>
            <a:xfrm>
              <a:off x="1931613" y="3682271"/>
              <a:ext cx="371782" cy="371966"/>
            </a:xfrm>
            <a:custGeom>
              <a:avLst/>
              <a:gdLst/>
              <a:ahLst/>
              <a:cxnLst/>
              <a:rect l="l" t="t" r="r" b="b"/>
              <a:pathLst>
                <a:path w="14151" h="14158" extrusionOk="0">
                  <a:moveTo>
                    <a:pt x="7075" y="1"/>
                  </a:moveTo>
                  <a:cubicBezTo>
                    <a:pt x="3163" y="1"/>
                    <a:pt x="0" y="3171"/>
                    <a:pt x="0" y="7083"/>
                  </a:cubicBezTo>
                  <a:cubicBezTo>
                    <a:pt x="0" y="10988"/>
                    <a:pt x="3163" y="14158"/>
                    <a:pt x="7075" y="14158"/>
                  </a:cubicBezTo>
                  <a:cubicBezTo>
                    <a:pt x="10980" y="14158"/>
                    <a:pt x="14150" y="10988"/>
                    <a:pt x="14150" y="7083"/>
                  </a:cubicBezTo>
                  <a:cubicBezTo>
                    <a:pt x="14150" y="3171"/>
                    <a:pt x="10980" y="1"/>
                    <a:pt x="7075" y="1"/>
                  </a:cubicBezTo>
                  <a:close/>
                </a:path>
              </a:pathLst>
            </a:custGeom>
            <a:solidFill>
              <a:srgbClr val="C5CF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5" name="Google Shape;6605;p68"/>
            <p:cNvSpPr/>
            <p:nvPr/>
          </p:nvSpPr>
          <p:spPr>
            <a:xfrm>
              <a:off x="2039487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69" y="1"/>
                  </a:moveTo>
                  <a:cubicBezTo>
                    <a:pt x="257" y="1"/>
                    <a:pt x="0" y="257"/>
                    <a:pt x="0" y="576"/>
                  </a:cubicBezTo>
                  <a:lnTo>
                    <a:pt x="0" y="1027"/>
                  </a:lnTo>
                  <a:cubicBezTo>
                    <a:pt x="0" y="1346"/>
                    <a:pt x="257" y="1603"/>
                    <a:pt x="569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69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6" name="Google Shape;6606;p68"/>
            <p:cNvSpPr/>
            <p:nvPr/>
          </p:nvSpPr>
          <p:spPr>
            <a:xfrm>
              <a:off x="2051520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7" name="Google Shape;6607;p68"/>
            <p:cNvSpPr/>
            <p:nvPr/>
          </p:nvSpPr>
          <p:spPr>
            <a:xfrm>
              <a:off x="2165412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69" y="1"/>
                  </a:moveTo>
                  <a:cubicBezTo>
                    <a:pt x="257" y="1"/>
                    <a:pt x="0" y="257"/>
                    <a:pt x="0" y="576"/>
                  </a:cubicBezTo>
                  <a:lnTo>
                    <a:pt x="0" y="1027"/>
                  </a:lnTo>
                  <a:cubicBezTo>
                    <a:pt x="0" y="1346"/>
                    <a:pt x="257" y="1603"/>
                    <a:pt x="569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69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8" name="Google Shape;6608;p68"/>
            <p:cNvSpPr/>
            <p:nvPr/>
          </p:nvSpPr>
          <p:spPr>
            <a:xfrm>
              <a:off x="2177444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9" name="Google Shape;6609;p68"/>
            <p:cNvSpPr/>
            <p:nvPr/>
          </p:nvSpPr>
          <p:spPr>
            <a:xfrm>
              <a:off x="2047501" y="3920825"/>
              <a:ext cx="140532" cy="39015"/>
            </a:xfrm>
            <a:custGeom>
              <a:avLst/>
              <a:gdLst/>
              <a:ahLst/>
              <a:cxnLst/>
              <a:rect l="l" t="t" r="r" b="b"/>
              <a:pathLst>
                <a:path w="5349" h="1485" extrusionOk="0">
                  <a:moveTo>
                    <a:pt x="2664" y="0"/>
                  </a:moveTo>
                  <a:cubicBezTo>
                    <a:pt x="1679" y="0"/>
                    <a:pt x="750" y="375"/>
                    <a:pt x="167" y="1006"/>
                  </a:cubicBezTo>
                  <a:cubicBezTo>
                    <a:pt x="1" y="1186"/>
                    <a:pt x="132" y="1485"/>
                    <a:pt x="382" y="1485"/>
                  </a:cubicBezTo>
                  <a:cubicBezTo>
                    <a:pt x="458" y="1478"/>
                    <a:pt x="535" y="1443"/>
                    <a:pt x="590" y="1388"/>
                  </a:cubicBezTo>
                  <a:cubicBezTo>
                    <a:pt x="1062" y="874"/>
                    <a:pt x="1839" y="562"/>
                    <a:pt x="2664" y="562"/>
                  </a:cubicBezTo>
                  <a:cubicBezTo>
                    <a:pt x="3490" y="562"/>
                    <a:pt x="4259" y="874"/>
                    <a:pt x="4738" y="1388"/>
                  </a:cubicBezTo>
                  <a:cubicBezTo>
                    <a:pt x="4800" y="1455"/>
                    <a:pt x="4872" y="1483"/>
                    <a:pt x="4941" y="1483"/>
                  </a:cubicBezTo>
                  <a:cubicBezTo>
                    <a:pt x="5157" y="1483"/>
                    <a:pt x="5349" y="1209"/>
                    <a:pt x="5154" y="999"/>
                  </a:cubicBezTo>
                  <a:cubicBezTo>
                    <a:pt x="4579" y="375"/>
                    <a:pt x="3642" y="0"/>
                    <a:pt x="2664" y="0"/>
                  </a:cubicBezTo>
                  <a:close/>
                </a:path>
              </a:pathLst>
            </a:custGeom>
            <a:solidFill>
              <a:srgbClr val="4C5F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0" name="Google Shape;6610;p68"/>
            <p:cNvSpPr/>
            <p:nvPr/>
          </p:nvSpPr>
          <p:spPr>
            <a:xfrm>
              <a:off x="1908099" y="3724018"/>
              <a:ext cx="353549" cy="330114"/>
            </a:xfrm>
            <a:custGeom>
              <a:avLst/>
              <a:gdLst/>
              <a:ahLst/>
              <a:cxnLst/>
              <a:rect l="l" t="t" r="r" b="b"/>
              <a:pathLst>
                <a:path w="13457" h="12565" extrusionOk="0">
                  <a:moveTo>
                    <a:pt x="3503" y="0"/>
                  </a:moveTo>
                  <a:lnTo>
                    <a:pt x="3503" y="0"/>
                  </a:lnTo>
                  <a:cubicBezTo>
                    <a:pt x="250" y="2650"/>
                    <a:pt x="0" y="7526"/>
                    <a:pt x="2969" y="10495"/>
                  </a:cubicBezTo>
                  <a:cubicBezTo>
                    <a:pt x="4356" y="11882"/>
                    <a:pt x="6164" y="12564"/>
                    <a:pt x="7966" y="12564"/>
                  </a:cubicBezTo>
                  <a:cubicBezTo>
                    <a:pt x="10013" y="12564"/>
                    <a:pt x="12051" y="11684"/>
                    <a:pt x="13457" y="9954"/>
                  </a:cubicBezTo>
                  <a:lnTo>
                    <a:pt x="13457" y="9954"/>
                  </a:lnTo>
                  <a:cubicBezTo>
                    <a:pt x="12201" y="10980"/>
                    <a:pt x="10620" y="11542"/>
                    <a:pt x="8997" y="11542"/>
                  </a:cubicBezTo>
                  <a:cubicBezTo>
                    <a:pt x="6264" y="11542"/>
                    <a:pt x="3781" y="9968"/>
                    <a:pt x="2608" y="7505"/>
                  </a:cubicBezTo>
                  <a:cubicBezTo>
                    <a:pt x="1436" y="5036"/>
                    <a:pt x="1783" y="2116"/>
                    <a:pt x="3503" y="0"/>
                  </a:cubicBezTo>
                  <a:close/>
                </a:path>
              </a:pathLst>
            </a:custGeom>
            <a:solidFill>
              <a:srgbClr val="B0BD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11" name="Google Shape;6611;p68"/>
          <p:cNvGrpSpPr/>
          <p:nvPr/>
        </p:nvGrpSpPr>
        <p:grpSpPr>
          <a:xfrm>
            <a:off x="2456800" y="3682271"/>
            <a:ext cx="395270" cy="371966"/>
            <a:chOff x="2456800" y="3682271"/>
            <a:chExt cx="395270" cy="371966"/>
          </a:xfrm>
        </p:grpSpPr>
        <p:sp>
          <p:nvSpPr>
            <p:cNvPr id="6612" name="Google Shape;6612;p68"/>
            <p:cNvSpPr/>
            <p:nvPr/>
          </p:nvSpPr>
          <p:spPr>
            <a:xfrm>
              <a:off x="2480314" y="3682271"/>
              <a:ext cx="371756" cy="371966"/>
            </a:xfrm>
            <a:custGeom>
              <a:avLst/>
              <a:gdLst/>
              <a:ahLst/>
              <a:cxnLst/>
              <a:rect l="l" t="t" r="r" b="b"/>
              <a:pathLst>
                <a:path w="14150" h="14158" extrusionOk="0">
                  <a:moveTo>
                    <a:pt x="7075" y="1"/>
                  </a:moveTo>
                  <a:cubicBezTo>
                    <a:pt x="3163" y="1"/>
                    <a:pt x="0" y="3171"/>
                    <a:pt x="0" y="7083"/>
                  </a:cubicBezTo>
                  <a:cubicBezTo>
                    <a:pt x="0" y="10988"/>
                    <a:pt x="3163" y="14158"/>
                    <a:pt x="7075" y="14158"/>
                  </a:cubicBezTo>
                  <a:cubicBezTo>
                    <a:pt x="10980" y="14158"/>
                    <a:pt x="14150" y="10988"/>
                    <a:pt x="14150" y="7083"/>
                  </a:cubicBezTo>
                  <a:cubicBezTo>
                    <a:pt x="14150" y="3171"/>
                    <a:pt x="10980" y="1"/>
                    <a:pt x="7075" y="1"/>
                  </a:cubicBezTo>
                  <a:close/>
                </a:path>
              </a:pathLst>
            </a:custGeom>
            <a:solidFill>
              <a:srgbClr val="C5CF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3" name="Google Shape;6613;p68"/>
            <p:cNvSpPr/>
            <p:nvPr/>
          </p:nvSpPr>
          <p:spPr>
            <a:xfrm>
              <a:off x="2456800" y="3724018"/>
              <a:ext cx="353549" cy="330114"/>
            </a:xfrm>
            <a:custGeom>
              <a:avLst/>
              <a:gdLst/>
              <a:ahLst/>
              <a:cxnLst/>
              <a:rect l="l" t="t" r="r" b="b"/>
              <a:pathLst>
                <a:path w="13457" h="12565" extrusionOk="0">
                  <a:moveTo>
                    <a:pt x="3503" y="0"/>
                  </a:moveTo>
                  <a:lnTo>
                    <a:pt x="3503" y="0"/>
                  </a:lnTo>
                  <a:cubicBezTo>
                    <a:pt x="250" y="2650"/>
                    <a:pt x="0" y="7526"/>
                    <a:pt x="2969" y="10495"/>
                  </a:cubicBezTo>
                  <a:cubicBezTo>
                    <a:pt x="4356" y="11882"/>
                    <a:pt x="6164" y="12564"/>
                    <a:pt x="7966" y="12564"/>
                  </a:cubicBezTo>
                  <a:cubicBezTo>
                    <a:pt x="10012" y="12564"/>
                    <a:pt x="12051" y="11684"/>
                    <a:pt x="13457" y="9954"/>
                  </a:cubicBezTo>
                  <a:lnTo>
                    <a:pt x="13457" y="9954"/>
                  </a:lnTo>
                  <a:cubicBezTo>
                    <a:pt x="12201" y="10980"/>
                    <a:pt x="10620" y="11542"/>
                    <a:pt x="8997" y="11542"/>
                  </a:cubicBezTo>
                  <a:cubicBezTo>
                    <a:pt x="6264" y="11542"/>
                    <a:pt x="3781" y="9968"/>
                    <a:pt x="2608" y="7505"/>
                  </a:cubicBezTo>
                  <a:cubicBezTo>
                    <a:pt x="1436" y="5036"/>
                    <a:pt x="1783" y="2116"/>
                    <a:pt x="3503" y="0"/>
                  </a:cubicBezTo>
                  <a:close/>
                </a:path>
              </a:pathLst>
            </a:custGeom>
            <a:solidFill>
              <a:srgbClr val="B0BD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4" name="Google Shape;6614;p68"/>
            <p:cNvSpPr/>
            <p:nvPr/>
          </p:nvSpPr>
          <p:spPr>
            <a:xfrm>
              <a:off x="2557318" y="3892267"/>
              <a:ext cx="217589" cy="96000"/>
            </a:xfrm>
            <a:custGeom>
              <a:avLst/>
              <a:gdLst/>
              <a:ahLst/>
              <a:cxnLst/>
              <a:rect l="l" t="t" r="r" b="b"/>
              <a:pathLst>
                <a:path w="8282" h="3654" extrusionOk="0">
                  <a:moveTo>
                    <a:pt x="244" y="1"/>
                  </a:moveTo>
                  <a:cubicBezTo>
                    <a:pt x="105" y="1"/>
                    <a:pt x="1" y="146"/>
                    <a:pt x="45" y="297"/>
                  </a:cubicBezTo>
                  <a:cubicBezTo>
                    <a:pt x="593" y="2246"/>
                    <a:pt x="2223" y="3654"/>
                    <a:pt x="4144" y="3654"/>
                  </a:cubicBezTo>
                  <a:cubicBezTo>
                    <a:pt x="6065" y="3654"/>
                    <a:pt x="7688" y="2246"/>
                    <a:pt x="8243" y="297"/>
                  </a:cubicBezTo>
                  <a:cubicBezTo>
                    <a:pt x="8281" y="146"/>
                    <a:pt x="8176" y="1"/>
                    <a:pt x="8043" y="1"/>
                  </a:cubicBezTo>
                  <a:cubicBezTo>
                    <a:pt x="8029" y="1"/>
                    <a:pt x="8015" y="2"/>
                    <a:pt x="8001" y="5"/>
                  </a:cubicBezTo>
                  <a:cubicBezTo>
                    <a:pt x="6766" y="297"/>
                    <a:pt x="5498" y="450"/>
                    <a:pt x="4229" y="450"/>
                  </a:cubicBezTo>
                  <a:cubicBezTo>
                    <a:pt x="4200" y="450"/>
                    <a:pt x="4172" y="449"/>
                    <a:pt x="4144" y="449"/>
                  </a:cubicBezTo>
                  <a:cubicBezTo>
                    <a:pt x="4116" y="449"/>
                    <a:pt x="4087" y="450"/>
                    <a:pt x="4059" y="450"/>
                  </a:cubicBezTo>
                  <a:cubicBezTo>
                    <a:pt x="2784" y="450"/>
                    <a:pt x="1522" y="297"/>
                    <a:pt x="288" y="5"/>
                  </a:cubicBezTo>
                  <a:cubicBezTo>
                    <a:pt x="273" y="2"/>
                    <a:pt x="258" y="1"/>
                    <a:pt x="244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5" name="Google Shape;6615;p68"/>
            <p:cNvSpPr/>
            <p:nvPr/>
          </p:nvSpPr>
          <p:spPr>
            <a:xfrm>
              <a:off x="2557318" y="3892267"/>
              <a:ext cx="217746" cy="53359"/>
            </a:xfrm>
            <a:custGeom>
              <a:avLst/>
              <a:gdLst/>
              <a:ahLst/>
              <a:cxnLst/>
              <a:rect l="l" t="t" r="r" b="b"/>
              <a:pathLst>
                <a:path w="8288" h="2031" extrusionOk="0">
                  <a:moveTo>
                    <a:pt x="244" y="1"/>
                  </a:moveTo>
                  <a:cubicBezTo>
                    <a:pt x="105" y="1"/>
                    <a:pt x="1" y="146"/>
                    <a:pt x="45" y="297"/>
                  </a:cubicBezTo>
                  <a:cubicBezTo>
                    <a:pt x="183" y="796"/>
                    <a:pt x="398" y="1268"/>
                    <a:pt x="683" y="1698"/>
                  </a:cubicBezTo>
                  <a:cubicBezTo>
                    <a:pt x="1824" y="1920"/>
                    <a:pt x="2982" y="2031"/>
                    <a:pt x="4141" y="2031"/>
                  </a:cubicBezTo>
                  <a:cubicBezTo>
                    <a:pt x="5299" y="2031"/>
                    <a:pt x="6457" y="1920"/>
                    <a:pt x="7598" y="1698"/>
                  </a:cubicBezTo>
                  <a:cubicBezTo>
                    <a:pt x="7883" y="1268"/>
                    <a:pt x="8098" y="796"/>
                    <a:pt x="8243" y="297"/>
                  </a:cubicBezTo>
                  <a:cubicBezTo>
                    <a:pt x="8287" y="146"/>
                    <a:pt x="8177" y="1"/>
                    <a:pt x="8043" y="1"/>
                  </a:cubicBezTo>
                  <a:cubicBezTo>
                    <a:pt x="8029" y="1"/>
                    <a:pt x="8015" y="2"/>
                    <a:pt x="8001" y="5"/>
                  </a:cubicBezTo>
                  <a:cubicBezTo>
                    <a:pt x="6731" y="300"/>
                    <a:pt x="5436" y="448"/>
                    <a:pt x="4141" y="448"/>
                  </a:cubicBezTo>
                  <a:cubicBezTo>
                    <a:pt x="2847" y="448"/>
                    <a:pt x="1553" y="300"/>
                    <a:pt x="288" y="5"/>
                  </a:cubicBezTo>
                  <a:cubicBezTo>
                    <a:pt x="273" y="2"/>
                    <a:pt x="258" y="1"/>
                    <a:pt x="244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6" name="Google Shape;6616;p68"/>
            <p:cNvSpPr/>
            <p:nvPr/>
          </p:nvSpPr>
          <p:spPr>
            <a:xfrm>
              <a:off x="2588189" y="3796346"/>
              <a:ext cx="30082" cy="54332"/>
            </a:xfrm>
            <a:custGeom>
              <a:avLst/>
              <a:gdLst/>
              <a:ahLst/>
              <a:cxnLst/>
              <a:rect l="l" t="t" r="r" b="b"/>
              <a:pathLst>
                <a:path w="1145" h="2068" extrusionOk="0">
                  <a:moveTo>
                    <a:pt x="569" y="1"/>
                  </a:moveTo>
                  <a:cubicBezTo>
                    <a:pt x="257" y="1"/>
                    <a:pt x="0" y="258"/>
                    <a:pt x="0" y="570"/>
                  </a:cubicBezTo>
                  <a:lnTo>
                    <a:pt x="0" y="1492"/>
                  </a:lnTo>
                  <a:cubicBezTo>
                    <a:pt x="0" y="1811"/>
                    <a:pt x="257" y="2068"/>
                    <a:pt x="569" y="2068"/>
                  </a:cubicBezTo>
                  <a:cubicBezTo>
                    <a:pt x="888" y="2068"/>
                    <a:pt x="1145" y="1811"/>
                    <a:pt x="1145" y="1492"/>
                  </a:cubicBezTo>
                  <a:lnTo>
                    <a:pt x="1145" y="570"/>
                  </a:lnTo>
                  <a:cubicBezTo>
                    <a:pt x="1145" y="258"/>
                    <a:pt x="888" y="1"/>
                    <a:pt x="569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7" name="Google Shape;6617;p68"/>
            <p:cNvSpPr/>
            <p:nvPr/>
          </p:nvSpPr>
          <p:spPr>
            <a:xfrm>
              <a:off x="2600221" y="3796346"/>
              <a:ext cx="18049" cy="42220"/>
            </a:xfrm>
            <a:custGeom>
              <a:avLst/>
              <a:gdLst/>
              <a:ahLst/>
              <a:cxnLst/>
              <a:rect l="l" t="t" r="r" b="b"/>
              <a:pathLst>
                <a:path w="687" h="1607" extrusionOk="0">
                  <a:moveTo>
                    <a:pt x="111" y="1"/>
                  </a:moveTo>
                  <a:cubicBezTo>
                    <a:pt x="76" y="1"/>
                    <a:pt x="35" y="1"/>
                    <a:pt x="0" y="8"/>
                  </a:cubicBezTo>
                  <a:lnTo>
                    <a:pt x="0" y="1263"/>
                  </a:lnTo>
                  <a:cubicBezTo>
                    <a:pt x="0" y="1492"/>
                    <a:pt x="172" y="1607"/>
                    <a:pt x="343" y="1607"/>
                  </a:cubicBezTo>
                  <a:cubicBezTo>
                    <a:pt x="513" y="1607"/>
                    <a:pt x="683" y="1492"/>
                    <a:pt x="680" y="1263"/>
                  </a:cubicBezTo>
                  <a:lnTo>
                    <a:pt x="680" y="570"/>
                  </a:lnTo>
                  <a:cubicBezTo>
                    <a:pt x="687" y="258"/>
                    <a:pt x="430" y="1"/>
                    <a:pt x="111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8" name="Google Shape;6618;p68"/>
            <p:cNvSpPr/>
            <p:nvPr/>
          </p:nvSpPr>
          <p:spPr>
            <a:xfrm>
              <a:off x="2714113" y="3796346"/>
              <a:ext cx="30082" cy="54332"/>
            </a:xfrm>
            <a:custGeom>
              <a:avLst/>
              <a:gdLst/>
              <a:ahLst/>
              <a:cxnLst/>
              <a:rect l="l" t="t" r="r" b="b"/>
              <a:pathLst>
                <a:path w="1145" h="2068" extrusionOk="0">
                  <a:moveTo>
                    <a:pt x="569" y="1"/>
                  </a:moveTo>
                  <a:cubicBezTo>
                    <a:pt x="257" y="1"/>
                    <a:pt x="0" y="258"/>
                    <a:pt x="0" y="570"/>
                  </a:cubicBezTo>
                  <a:lnTo>
                    <a:pt x="0" y="1492"/>
                  </a:lnTo>
                  <a:cubicBezTo>
                    <a:pt x="0" y="1811"/>
                    <a:pt x="257" y="2068"/>
                    <a:pt x="569" y="2068"/>
                  </a:cubicBezTo>
                  <a:cubicBezTo>
                    <a:pt x="888" y="2068"/>
                    <a:pt x="1145" y="1811"/>
                    <a:pt x="1145" y="1492"/>
                  </a:cubicBezTo>
                  <a:lnTo>
                    <a:pt x="1145" y="570"/>
                  </a:lnTo>
                  <a:cubicBezTo>
                    <a:pt x="1145" y="258"/>
                    <a:pt x="888" y="1"/>
                    <a:pt x="569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9" name="Google Shape;6619;p68"/>
            <p:cNvSpPr/>
            <p:nvPr/>
          </p:nvSpPr>
          <p:spPr>
            <a:xfrm>
              <a:off x="2726146" y="3796346"/>
              <a:ext cx="18049" cy="42220"/>
            </a:xfrm>
            <a:custGeom>
              <a:avLst/>
              <a:gdLst/>
              <a:ahLst/>
              <a:cxnLst/>
              <a:rect l="l" t="t" r="r" b="b"/>
              <a:pathLst>
                <a:path w="687" h="1607" extrusionOk="0">
                  <a:moveTo>
                    <a:pt x="111" y="1"/>
                  </a:moveTo>
                  <a:cubicBezTo>
                    <a:pt x="76" y="1"/>
                    <a:pt x="35" y="1"/>
                    <a:pt x="0" y="8"/>
                  </a:cubicBezTo>
                  <a:lnTo>
                    <a:pt x="0" y="1263"/>
                  </a:lnTo>
                  <a:cubicBezTo>
                    <a:pt x="0" y="1492"/>
                    <a:pt x="172" y="1607"/>
                    <a:pt x="343" y="1607"/>
                  </a:cubicBezTo>
                  <a:cubicBezTo>
                    <a:pt x="513" y="1607"/>
                    <a:pt x="683" y="1492"/>
                    <a:pt x="680" y="1263"/>
                  </a:cubicBezTo>
                  <a:lnTo>
                    <a:pt x="680" y="570"/>
                  </a:lnTo>
                  <a:cubicBezTo>
                    <a:pt x="687" y="258"/>
                    <a:pt x="430" y="1"/>
                    <a:pt x="111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0" name="Google Shape;6620;p68"/>
            <p:cNvSpPr/>
            <p:nvPr/>
          </p:nvSpPr>
          <p:spPr>
            <a:xfrm>
              <a:off x="2577259" y="3895131"/>
              <a:ext cx="177681" cy="33156"/>
            </a:xfrm>
            <a:custGeom>
              <a:avLst/>
              <a:gdLst/>
              <a:ahLst/>
              <a:cxnLst/>
              <a:rect l="l" t="t" r="r" b="b"/>
              <a:pathLst>
                <a:path w="6763" h="1262" extrusionOk="0">
                  <a:moveTo>
                    <a:pt x="0" y="0"/>
                  </a:moveTo>
                  <a:lnTo>
                    <a:pt x="0" y="0"/>
                  </a:lnTo>
                  <a:cubicBezTo>
                    <a:pt x="90" y="236"/>
                    <a:pt x="194" y="465"/>
                    <a:pt x="319" y="680"/>
                  </a:cubicBezTo>
                  <a:cubicBezTo>
                    <a:pt x="458" y="916"/>
                    <a:pt x="701" y="1076"/>
                    <a:pt x="971" y="1110"/>
                  </a:cubicBezTo>
                  <a:cubicBezTo>
                    <a:pt x="1772" y="1211"/>
                    <a:pt x="2579" y="1261"/>
                    <a:pt x="3386" y="1261"/>
                  </a:cubicBezTo>
                  <a:cubicBezTo>
                    <a:pt x="4193" y="1261"/>
                    <a:pt x="5001" y="1211"/>
                    <a:pt x="5806" y="1110"/>
                  </a:cubicBezTo>
                  <a:cubicBezTo>
                    <a:pt x="6076" y="1076"/>
                    <a:pt x="6319" y="916"/>
                    <a:pt x="6451" y="680"/>
                  </a:cubicBezTo>
                  <a:cubicBezTo>
                    <a:pt x="6576" y="465"/>
                    <a:pt x="6680" y="236"/>
                    <a:pt x="6763" y="0"/>
                  </a:cubicBezTo>
                  <a:lnTo>
                    <a:pt x="6763" y="0"/>
                  </a:lnTo>
                  <a:cubicBezTo>
                    <a:pt x="5650" y="226"/>
                    <a:pt x="4517" y="339"/>
                    <a:pt x="3384" y="339"/>
                  </a:cubicBezTo>
                  <a:cubicBezTo>
                    <a:pt x="2251" y="339"/>
                    <a:pt x="1117" y="226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21" name="Google Shape;6621;p68"/>
          <p:cNvGrpSpPr/>
          <p:nvPr/>
        </p:nvGrpSpPr>
        <p:grpSpPr>
          <a:xfrm>
            <a:off x="3014250" y="3682271"/>
            <a:ext cx="391092" cy="371940"/>
            <a:chOff x="3014250" y="3682271"/>
            <a:chExt cx="391092" cy="371940"/>
          </a:xfrm>
        </p:grpSpPr>
        <p:sp>
          <p:nvSpPr>
            <p:cNvPr id="6622" name="Google Shape;6622;p68"/>
            <p:cNvSpPr/>
            <p:nvPr/>
          </p:nvSpPr>
          <p:spPr>
            <a:xfrm>
              <a:off x="3014250" y="3682271"/>
              <a:ext cx="386521" cy="371940"/>
            </a:xfrm>
            <a:custGeom>
              <a:avLst/>
              <a:gdLst/>
              <a:ahLst/>
              <a:cxnLst/>
              <a:rect l="l" t="t" r="r" b="b"/>
              <a:pathLst>
                <a:path w="14712" h="14157" extrusionOk="0">
                  <a:moveTo>
                    <a:pt x="7637" y="1"/>
                  </a:moveTo>
                  <a:cubicBezTo>
                    <a:pt x="4772" y="1"/>
                    <a:pt x="2192" y="1728"/>
                    <a:pt x="1096" y="4371"/>
                  </a:cubicBezTo>
                  <a:cubicBezTo>
                    <a:pt x="0" y="7013"/>
                    <a:pt x="611" y="10058"/>
                    <a:pt x="2629" y="12084"/>
                  </a:cubicBezTo>
                  <a:cubicBezTo>
                    <a:pt x="3983" y="13438"/>
                    <a:pt x="5793" y="14156"/>
                    <a:pt x="7634" y="14156"/>
                  </a:cubicBezTo>
                  <a:cubicBezTo>
                    <a:pt x="8546" y="14156"/>
                    <a:pt x="9466" y="13980"/>
                    <a:pt x="10342" y="13617"/>
                  </a:cubicBezTo>
                  <a:cubicBezTo>
                    <a:pt x="12985" y="12521"/>
                    <a:pt x="14712" y="9940"/>
                    <a:pt x="14712" y="7083"/>
                  </a:cubicBezTo>
                  <a:cubicBezTo>
                    <a:pt x="14712" y="3171"/>
                    <a:pt x="11542" y="8"/>
                    <a:pt x="7637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3" name="Google Shape;6623;p68"/>
            <p:cNvSpPr/>
            <p:nvPr/>
          </p:nvSpPr>
          <p:spPr>
            <a:xfrm>
              <a:off x="3028279" y="3694567"/>
              <a:ext cx="377063" cy="347480"/>
            </a:xfrm>
            <a:custGeom>
              <a:avLst/>
              <a:gdLst/>
              <a:ahLst/>
              <a:cxnLst/>
              <a:rect l="l" t="t" r="r" b="b"/>
              <a:pathLst>
                <a:path w="14352" h="13226" extrusionOk="0">
                  <a:moveTo>
                    <a:pt x="7099" y="0"/>
                  </a:moveTo>
                  <a:cubicBezTo>
                    <a:pt x="6251" y="0"/>
                    <a:pt x="5393" y="163"/>
                    <a:pt x="4571" y="504"/>
                  </a:cubicBezTo>
                  <a:cubicBezTo>
                    <a:pt x="1658" y="1711"/>
                    <a:pt x="0" y="4811"/>
                    <a:pt x="618" y="7905"/>
                  </a:cubicBezTo>
                  <a:cubicBezTo>
                    <a:pt x="1228" y="10998"/>
                    <a:pt x="3947" y="13225"/>
                    <a:pt x="7103" y="13225"/>
                  </a:cubicBezTo>
                  <a:cubicBezTo>
                    <a:pt x="7111" y="13225"/>
                    <a:pt x="7120" y="13225"/>
                    <a:pt x="7129" y="13225"/>
                  </a:cubicBezTo>
                  <a:cubicBezTo>
                    <a:pt x="8874" y="13225"/>
                    <a:pt x="10542" y="12525"/>
                    <a:pt x="11778" y="11290"/>
                  </a:cubicBezTo>
                  <a:cubicBezTo>
                    <a:pt x="14011" y="9056"/>
                    <a:pt x="14351" y="5560"/>
                    <a:pt x="12603" y="2939"/>
                  </a:cubicBezTo>
                  <a:cubicBezTo>
                    <a:pt x="11344" y="1057"/>
                    <a:pt x="9255" y="0"/>
                    <a:pt x="7099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4" name="Google Shape;6624;p68"/>
            <p:cNvSpPr/>
            <p:nvPr/>
          </p:nvSpPr>
          <p:spPr>
            <a:xfrm>
              <a:off x="3144167" y="3741332"/>
              <a:ext cx="141267" cy="253871"/>
            </a:xfrm>
            <a:custGeom>
              <a:avLst/>
              <a:gdLst/>
              <a:ahLst/>
              <a:cxnLst/>
              <a:rect l="l" t="t" r="r" b="b"/>
              <a:pathLst>
                <a:path w="5377" h="9663" extrusionOk="0">
                  <a:moveTo>
                    <a:pt x="2588" y="0"/>
                  </a:moveTo>
                  <a:cubicBezTo>
                    <a:pt x="812" y="0"/>
                    <a:pt x="1" y="1048"/>
                    <a:pt x="1" y="1755"/>
                  </a:cubicBezTo>
                  <a:cubicBezTo>
                    <a:pt x="1" y="2268"/>
                    <a:pt x="438" y="2504"/>
                    <a:pt x="791" y="2504"/>
                  </a:cubicBezTo>
                  <a:cubicBezTo>
                    <a:pt x="1499" y="2504"/>
                    <a:pt x="1208" y="1492"/>
                    <a:pt x="2546" y="1492"/>
                  </a:cubicBezTo>
                  <a:cubicBezTo>
                    <a:pt x="3205" y="1492"/>
                    <a:pt x="3725" y="1776"/>
                    <a:pt x="3725" y="2386"/>
                  </a:cubicBezTo>
                  <a:cubicBezTo>
                    <a:pt x="3725" y="3094"/>
                    <a:pt x="2990" y="3503"/>
                    <a:pt x="2560" y="3871"/>
                  </a:cubicBezTo>
                  <a:cubicBezTo>
                    <a:pt x="2179" y="4197"/>
                    <a:pt x="1679" y="4738"/>
                    <a:pt x="1679" y="5861"/>
                  </a:cubicBezTo>
                  <a:cubicBezTo>
                    <a:pt x="1679" y="6541"/>
                    <a:pt x="1860" y="6742"/>
                    <a:pt x="2401" y="6742"/>
                  </a:cubicBezTo>
                  <a:cubicBezTo>
                    <a:pt x="3046" y="6742"/>
                    <a:pt x="3177" y="6451"/>
                    <a:pt x="3177" y="6201"/>
                  </a:cubicBezTo>
                  <a:cubicBezTo>
                    <a:pt x="3177" y="5515"/>
                    <a:pt x="3184" y="5126"/>
                    <a:pt x="3906" y="4564"/>
                  </a:cubicBezTo>
                  <a:cubicBezTo>
                    <a:pt x="4266" y="4287"/>
                    <a:pt x="5376" y="3406"/>
                    <a:pt x="5376" y="2164"/>
                  </a:cubicBezTo>
                  <a:cubicBezTo>
                    <a:pt x="5376" y="930"/>
                    <a:pt x="4266" y="0"/>
                    <a:pt x="2588" y="0"/>
                  </a:cubicBezTo>
                  <a:close/>
                  <a:moveTo>
                    <a:pt x="2414" y="7644"/>
                  </a:moveTo>
                  <a:cubicBezTo>
                    <a:pt x="1860" y="7644"/>
                    <a:pt x="1402" y="8095"/>
                    <a:pt x="1402" y="8657"/>
                  </a:cubicBezTo>
                  <a:cubicBezTo>
                    <a:pt x="1402" y="9212"/>
                    <a:pt x="1860" y="9662"/>
                    <a:pt x="2414" y="9662"/>
                  </a:cubicBezTo>
                  <a:cubicBezTo>
                    <a:pt x="2969" y="9655"/>
                    <a:pt x="3420" y="9212"/>
                    <a:pt x="3427" y="8657"/>
                  </a:cubicBezTo>
                  <a:cubicBezTo>
                    <a:pt x="3420" y="8102"/>
                    <a:pt x="2969" y="7651"/>
                    <a:pt x="2414" y="7644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25" name="Google Shape;6625;p68"/>
          <p:cNvGrpSpPr/>
          <p:nvPr/>
        </p:nvGrpSpPr>
        <p:grpSpPr>
          <a:xfrm>
            <a:off x="3569125" y="3702947"/>
            <a:ext cx="388728" cy="330692"/>
            <a:chOff x="3569125" y="3702947"/>
            <a:chExt cx="388728" cy="330692"/>
          </a:xfrm>
        </p:grpSpPr>
        <p:sp>
          <p:nvSpPr>
            <p:cNvPr id="6626" name="Google Shape;6626;p68"/>
            <p:cNvSpPr/>
            <p:nvPr/>
          </p:nvSpPr>
          <p:spPr>
            <a:xfrm>
              <a:off x="3569125" y="3702947"/>
              <a:ext cx="388728" cy="330692"/>
            </a:xfrm>
            <a:custGeom>
              <a:avLst/>
              <a:gdLst/>
              <a:ahLst/>
              <a:cxnLst/>
              <a:rect l="l" t="t" r="r" b="b"/>
              <a:pathLst>
                <a:path w="14796" h="12587" extrusionOk="0">
                  <a:moveTo>
                    <a:pt x="7402" y="0"/>
                  </a:moveTo>
                  <a:cubicBezTo>
                    <a:pt x="6946" y="0"/>
                    <a:pt x="6490" y="226"/>
                    <a:pt x="6230" y="677"/>
                  </a:cubicBezTo>
                  <a:lnTo>
                    <a:pt x="521" y="10555"/>
                  </a:lnTo>
                  <a:cubicBezTo>
                    <a:pt x="1" y="11456"/>
                    <a:pt x="653" y="12587"/>
                    <a:pt x="1693" y="12587"/>
                  </a:cubicBezTo>
                  <a:lnTo>
                    <a:pt x="13103" y="12587"/>
                  </a:lnTo>
                  <a:cubicBezTo>
                    <a:pt x="14144" y="12587"/>
                    <a:pt x="14796" y="11456"/>
                    <a:pt x="14275" y="10555"/>
                  </a:cubicBezTo>
                  <a:lnTo>
                    <a:pt x="8574" y="671"/>
                  </a:lnTo>
                  <a:cubicBezTo>
                    <a:pt x="8311" y="224"/>
                    <a:pt x="7856" y="0"/>
                    <a:pt x="7402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7" name="Google Shape;6627;p68"/>
            <p:cNvSpPr/>
            <p:nvPr/>
          </p:nvSpPr>
          <p:spPr>
            <a:xfrm>
              <a:off x="3607036" y="3733135"/>
              <a:ext cx="313089" cy="270265"/>
            </a:xfrm>
            <a:custGeom>
              <a:avLst/>
              <a:gdLst/>
              <a:ahLst/>
              <a:cxnLst/>
              <a:rect l="l" t="t" r="r" b="b"/>
              <a:pathLst>
                <a:path w="11917" h="10287" extrusionOk="0">
                  <a:moveTo>
                    <a:pt x="5959" y="0"/>
                  </a:moveTo>
                  <a:cubicBezTo>
                    <a:pt x="5891" y="0"/>
                    <a:pt x="5823" y="35"/>
                    <a:pt x="5785" y="104"/>
                  </a:cubicBezTo>
                  <a:lnTo>
                    <a:pt x="77" y="9981"/>
                  </a:lnTo>
                  <a:cubicBezTo>
                    <a:pt x="1" y="10120"/>
                    <a:pt x="98" y="10286"/>
                    <a:pt x="250" y="10286"/>
                  </a:cubicBezTo>
                  <a:lnTo>
                    <a:pt x="11667" y="10286"/>
                  </a:lnTo>
                  <a:cubicBezTo>
                    <a:pt x="11820" y="10286"/>
                    <a:pt x="11917" y="10120"/>
                    <a:pt x="11841" y="9981"/>
                  </a:cubicBezTo>
                  <a:lnTo>
                    <a:pt x="6132" y="104"/>
                  </a:lnTo>
                  <a:cubicBezTo>
                    <a:pt x="6094" y="35"/>
                    <a:pt x="6026" y="0"/>
                    <a:pt x="5959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8" name="Google Shape;6628;p68"/>
            <p:cNvSpPr/>
            <p:nvPr/>
          </p:nvSpPr>
          <p:spPr>
            <a:xfrm>
              <a:off x="3731489" y="3930126"/>
              <a:ext cx="55987" cy="47816"/>
            </a:xfrm>
            <a:custGeom>
              <a:avLst/>
              <a:gdLst/>
              <a:ahLst/>
              <a:cxnLst/>
              <a:rect l="l" t="t" r="r" b="b"/>
              <a:pathLst>
                <a:path w="2131" h="1820" extrusionOk="0">
                  <a:moveTo>
                    <a:pt x="1215" y="0"/>
                  </a:moveTo>
                  <a:cubicBezTo>
                    <a:pt x="410" y="0"/>
                    <a:pt x="1" y="978"/>
                    <a:pt x="577" y="1554"/>
                  </a:cubicBezTo>
                  <a:cubicBezTo>
                    <a:pt x="760" y="1738"/>
                    <a:pt x="988" y="1820"/>
                    <a:pt x="1211" y="1820"/>
                  </a:cubicBezTo>
                  <a:cubicBezTo>
                    <a:pt x="1679" y="1820"/>
                    <a:pt x="2130" y="1458"/>
                    <a:pt x="2130" y="909"/>
                  </a:cubicBezTo>
                  <a:cubicBezTo>
                    <a:pt x="2130" y="409"/>
                    <a:pt x="1721" y="0"/>
                    <a:pt x="1215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9" name="Google Shape;6629;p68"/>
            <p:cNvSpPr/>
            <p:nvPr/>
          </p:nvSpPr>
          <p:spPr>
            <a:xfrm>
              <a:off x="3742812" y="3798185"/>
              <a:ext cx="41379" cy="112446"/>
            </a:xfrm>
            <a:custGeom>
              <a:avLst/>
              <a:gdLst/>
              <a:ahLst/>
              <a:cxnLst/>
              <a:rect l="l" t="t" r="r" b="b"/>
              <a:pathLst>
                <a:path w="1575" h="4280" extrusionOk="0">
                  <a:moveTo>
                    <a:pt x="534" y="0"/>
                  </a:moveTo>
                  <a:cubicBezTo>
                    <a:pt x="236" y="0"/>
                    <a:pt x="0" y="236"/>
                    <a:pt x="0" y="534"/>
                  </a:cubicBezTo>
                  <a:lnTo>
                    <a:pt x="0" y="3746"/>
                  </a:lnTo>
                  <a:cubicBezTo>
                    <a:pt x="0" y="4037"/>
                    <a:pt x="236" y="4280"/>
                    <a:pt x="534" y="4280"/>
                  </a:cubicBezTo>
                  <a:lnTo>
                    <a:pt x="1040" y="4280"/>
                  </a:lnTo>
                  <a:cubicBezTo>
                    <a:pt x="1339" y="4280"/>
                    <a:pt x="1575" y="4037"/>
                    <a:pt x="1575" y="3746"/>
                  </a:cubicBezTo>
                  <a:lnTo>
                    <a:pt x="1575" y="534"/>
                  </a:lnTo>
                  <a:cubicBezTo>
                    <a:pt x="1575" y="236"/>
                    <a:pt x="1339" y="0"/>
                    <a:pt x="1040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30" name="Google Shape;6630;p68"/>
          <p:cNvGrpSpPr/>
          <p:nvPr/>
        </p:nvGrpSpPr>
        <p:grpSpPr>
          <a:xfrm>
            <a:off x="4111994" y="3682455"/>
            <a:ext cx="387992" cy="371625"/>
            <a:chOff x="4111994" y="3682455"/>
            <a:chExt cx="387992" cy="371625"/>
          </a:xfrm>
        </p:grpSpPr>
        <p:sp>
          <p:nvSpPr>
            <p:cNvPr id="6631" name="Google Shape;6631;p68"/>
            <p:cNvSpPr/>
            <p:nvPr/>
          </p:nvSpPr>
          <p:spPr>
            <a:xfrm>
              <a:off x="4111994" y="3682455"/>
              <a:ext cx="386179" cy="371572"/>
            </a:xfrm>
            <a:custGeom>
              <a:avLst/>
              <a:gdLst/>
              <a:ahLst/>
              <a:cxnLst/>
              <a:rect l="l" t="t" r="r" b="b"/>
              <a:pathLst>
                <a:path w="14699" h="14143" extrusionOk="0">
                  <a:moveTo>
                    <a:pt x="7623" y="1546"/>
                  </a:moveTo>
                  <a:cubicBezTo>
                    <a:pt x="9044" y="1546"/>
                    <a:pt x="10458" y="2093"/>
                    <a:pt x="11529" y="3164"/>
                  </a:cubicBezTo>
                  <a:cubicBezTo>
                    <a:pt x="13485" y="5113"/>
                    <a:pt x="13700" y="8199"/>
                    <a:pt x="12035" y="10398"/>
                  </a:cubicBezTo>
                  <a:lnTo>
                    <a:pt x="12028" y="10398"/>
                  </a:lnTo>
                  <a:lnTo>
                    <a:pt x="4294" y="2664"/>
                  </a:lnTo>
                  <a:cubicBezTo>
                    <a:pt x="5285" y="1914"/>
                    <a:pt x="6456" y="1546"/>
                    <a:pt x="7623" y="1546"/>
                  </a:cubicBezTo>
                  <a:close/>
                  <a:moveTo>
                    <a:pt x="3198" y="3760"/>
                  </a:moveTo>
                  <a:lnTo>
                    <a:pt x="10932" y="11494"/>
                  </a:lnTo>
                  <a:cubicBezTo>
                    <a:pt x="9959" y="12225"/>
                    <a:pt x="8794" y="12598"/>
                    <a:pt x="7620" y="12598"/>
                  </a:cubicBezTo>
                  <a:cubicBezTo>
                    <a:pt x="6777" y="12598"/>
                    <a:pt x="5930" y="12406"/>
                    <a:pt x="5147" y="12014"/>
                  </a:cubicBezTo>
                  <a:cubicBezTo>
                    <a:pt x="3275" y="11078"/>
                    <a:pt x="2096" y="9164"/>
                    <a:pt x="2089" y="7070"/>
                  </a:cubicBezTo>
                  <a:lnTo>
                    <a:pt x="2089" y="7070"/>
                  </a:lnTo>
                  <a:cubicBezTo>
                    <a:pt x="2090" y="5872"/>
                    <a:pt x="2478" y="4716"/>
                    <a:pt x="3198" y="3760"/>
                  </a:cubicBezTo>
                  <a:close/>
                  <a:moveTo>
                    <a:pt x="7617" y="1"/>
                  </a:moveTo>
                  <a:cubicBezTo>
                    <a:pt x="4759" y="8"/>
                    <a:pt x="2186" y="1728"/>
                    <a:pt x="1090" y="4371"/>
                  </a:cubicBezTo>
                  <a:cubicBezTo>
                    <a:pt x="1" y="7013"/>
                    <a:pt x="604" y="10051"/>
                    <a:pt x="2630" y="12077"/>
                  </a:cubicBezTo>
                  <a:cubicBezTo>
                    <a:pt x="3979" y="13426"/>
                    <a:pt x="5786" y="14143"/>
                    <a:pt x="7626" y="14143"/>
                  </a:cubicBezTo>
                  <a:cubicBezTo>
                    <a:pt x="8538" y="14143"/>
                    <a:pt x="9459" y="13966"/>
                    <a:pt x="10336" y="13603"/>
                  </a:cubicBezTo>
                  <a:cubicBezTo>
                    <a:pt x="12971" y="12507"/>
                    <a:pt x="14692" y="9933"/>
                    <a:pt x="14698" y="7076"/>
                  </a:cubicBezTo>
                  <a:cubicBezTo>
                    <a:pt x="14692" y="3164"/>
                    <a:pt x="11529" y="1"/>
                    <a:pt x="7617" y="1"/>
                  </a:cubicBezTo>
                  <a:close/>
                </a:path>
              </a:pathLst>
            </a:custGeom>
            <a:solidFill>
              <a:srgbClr val="8394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2" name="Google Shape;6632;p68"/>
            <p:cNvSpPr/>
            <p:nvPr/>
          </p:nvSpPr>
          <p:spPr>
            <a:xfrm>
              <a:off x="4301156" y="3682455"/>
              <a:ext cx="198830" cy="371625"/>
            </a:xfrm>
            <a:custGeom>
              <a:avLst/>
              <a:gdLst/>
              <a:ahLst/>
              <a:cxnLst/>
              <a:rect l="l" t="t" r="r" b="b"/>
              <a:pathLst>
                <a:path w="7568" h="14145" extrusionOk="0">
                  <a:moveTo>
                    <a:pt x="493" y="0"/>
                  </a:moveTo>
                  <a:cubicBezTo>
                    <a:pt x="468" y="0"/>
                    <a:pt x="442" y="1"/>
                    <a:pt x="417" y="1"/>
                  </a:cubicBezTo>
                  <a:cubicBezTo>
                    <a:pt x="278" y="1"/>
                    <a:pt x="139" y="8"/>
                    <a:pt x="0" y="15"/>
                  </a:cubicBezTo>
                  <a:cubicBezTo>
                    <a:pt x="3739" y="230"/>
                    <a:pt x="6666" y="3323"/>
                    <a:pt x="6666" y="7076"/>
                  </a:cubicBezTo>
                  <a:cubicBezTo>
                    <a:pt x="6666" y="10821"/>
                    <a:pt x="3739" y="13915"/>
                    <a:pt x="0" y="14130"/>
                  </a:cubicBezTo>
                  <a:cubicBezTo>
                    <a:pt x="139" y="14137"/>
                    <a:pt x="278" y="14144"/>
                    <a:pt x="417" y="14144"/>
                  </a:cubicBezTo>
                  <a:cubicBezTo>
                    <a:pt x="442" y="14144"/>
                    <a:pt x="468" y="14144"/>
                    <a:pt x="493" y="14144"/>
                  </a:cubicBezTo>
                  <a:cubicBezTo>
                    <a:pt x="4398" y="14144"/>
                    <a:pt x="7568" y="10983"/>
                    <a:pt x="7568" y="7076"/>
                  </a:cubicBezTo>
                  <a:cubicBezTo>
                    <a:pt x="7568" y="3162"/>
                    <a:pt x="4398" y="0"/>
                    <a:pt x="493" y="0"/>
                  </a:cubicBezTo>
                  <a:close/>
                </a:path>
              </a:pathLst>
            </a:custGeom>
            <a:solidFill>
              <a:srgbClr val="5B7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33" name="Google Shape;6633;p68"/>
          <p:cNvGrpSpPr/>
          <p:nvPr/>
        </p:nvGrpSpPr>
        <p:grpSpPr>
          <a:xfrm>
            <a:off x="4674908" y="3682271"/>
            <a:ext cx="371966" cy="371966"/>
            <a:chOff x="4674908" y="3682271"/>
            <a:chExt cx="371966" cy="371966"/>
          </a:xfrm>
        </p:grpSpPr>
        <p:sp>
          <p:nvSpPr>
            <p:cNvPr id="6634" name="Google Shape;6634;p68"/>
            <p:cNvSpPr/>
            <p:nvPr/>
          </p:nvSpPr>
          <p:spPr>
            <a:xfrm>
              <a:off x="4674908" y="3682271"/>
              <a:ext cx="371966" cy="371966"/>
            </a:xfrm>
            <a:custGeom>
              <a:avLst/>
              <a:gdLst/>
              <a:ahLst/>
              <a:cxnLst/>
              <a:rect l="l" t="t" r="r" b="b"/>
              <a:pathLst>
                <a:path w="14158" h="14158" extrusionOk="0">
                  <a:moveTo>
                    <a:pt x="2394" y="1"/>
                  </a:moveTo>
                  <a:cubicBezTo>
                    <a:pt x="1069" y="1"/>
                    <a:pt x="1" y="1076"/>
                    <a:pt x="1" y="2401"/>
                  </a:cubicBezTo>
                  <a:lnTo>
                    <a:pt x="1" y="11765"/>
                  </a:lnTo>
                  <a:cubicBezTo>
                    <a:pt x="1" y="13083"/>
                    <a:pt x="1076" y="14158"/>
                    <a:pt x="2394" y="14158"/>
                  </a:cubicBezTo>
                  <a:lnTo>
                    <a:pt x="11757" y="14158"/>
                  </a:lnTo>
                  <a:cubicBezTo>
                    <a:pt x="13082" y="14158"/>
                    <a:pt x="14157" y="13083"/>
                    <a:pt x="14157" y="11758"/>
                  </a:cubicBezTo>
                  <a:lnTo>
                    <a:pt x="14157" y="2394"/>
                  </a:lnTo>
                  <a:cubicBezTo>
                    <a:pt x="14150" y="1076"/>
                    <a:pt x="13082" y="1"/>
                    <a:pt x="11757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5" name="Google Shape;6635;p68"/>
            <p:cNvSpPr/>
            <p:nvPr/>
          </p:nvSpPr>
          <p:spPr>
            <a:xfrm>
              <a:off x="4690934" y="3698140"/>
              <a:ext cx="339887" cy="340071"/>
            </a:xfrm>
            <a:custGeom>
              <a:avLst/>
              <a:gdLst/>
              <a:ahLst/>
              <a:cxnLst/>
              <a:rect l="l" t="t" r="r" b="b"/>
              <a:pathLst>
                <a:path w="12937" h="12944" extrusionOk="0">
                  <a:moveTo>
                    <a:pt x="1784" y="0"/>
                  </a:moveTo>
                  <a:cubicBezTo>
                    <a:pt x="799" y="0"/>
                    <a:pt x="1" y="805"/>
                    <a:pt x="1" y="1790"/>
                  </a:cubicBezTo>
                  <a:lnTo>
                    <a:pt x="1" y="11154"/>
                  </a:lnTo>
                  <a:cubicBezTo>
                    <a:pt x="1" y="12139"/>
                    <a:pt x="799" y="12943"/>
                    <a:pt x="1784" y="12943"/>
                  </a:cubicBezTo>
                  <a:lnTo>
                    <a:pt x="11147" y="12943"/>
                  </a:lnTo>
                  <a:cubicBezTo>
                    <a:pt x="12139" y="12943"/>
                    <a:pt x="12937" y="12146"/>
                    <a:pt x="12937" y="11154"/>
                  </a:cubicBezTo>
                  <a:lnTo>
                    <a:pt x="12937" y="1790"/>
                  </a:lnTo>
                  <a:cubicBezTo>
                    <a:pt x="12937" y="805"/>
                    <a:pt x="12139" y="0"/>
                    <a:pt x="11147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6" name="Google Shape;6636;p68"/>
            <p:cNvSpPr/>
            <p:nvPr/>
          </p:nvSpPr>
          <p:spPr>
            <a:xfrm>
              <a:off x="4802829" y="3742409"/>
              <a:ext cx="103908" cy="89169"/>
            </a:xfrm>
            <a:custGeom>
              <a:avLst/>
              <a:gdLst/>
              <a:ahLst/>
              <a:cxnLst/>
              <a:rect l="l" t="t" r="r" b="b"/>
              <a:pathLst>
                <a:path w="3955" h="3394" extrusionOk="0">
                  <a:moveTo>
                    <a:pt x="2262" y="1"/>
                  </a:moveTo>
                  <a:cubicBezTo>
                    <a:pt x="757" y="1"/>
                    <a:pt x="1" y="1825"/>
                    <a:pt x="1069" y="2893"/>
                  </a:cubicBezTo>
                  <a:cubicBezTo>
                    <a:pt x="1414" y="3239"/>
                    <a:pt x="1838" y="3393"/>
                    <a:pt x="2254" y="3393"/>
                  </a:cubicBezTo>
                  <a:cubicBezTo>
                    <a:pt x="3122" y="3393"/>
                    <a:pt x="3954" y="2716"/>
                    <a:pt x="3954" y="1693"/>
                  </a:cubicBezTo>
                  <a:cubicBezTo>
                    <a:pt x="3954" y="764"/>
                    <a:pt x="3198" y="1"/>
                    <a:pt x="2262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7" name="Google Shape;6637;p68"/>
            <p:cNvSpPr/>
            <p:nvPr/>
          </p:nvSpPr>
          <p:spPr>
            <a:xfrm>
              <a:off x="4789167" y="3855591"/>
              <a:ext cx="143448" cy="138509"/>
            </a:xfrm>
            <a:custGeom>
              <a:avLst/>
              <a:gdLst/>
              <a:ahLst/>
              <a:cxnLst/>
              <a:rect l="l" t="t" r="r" b="b"/>
              <a:pathLst>
                <a:path w="5460" h="5272" extrusionOk="0">
                  <a:moveTo>
                    <a:pt x="403" y="0"/>
                  </a:moveTo>
                  <a:cubicBezTo>
                    <a:pt x="181" y="0"/>
                    <a:pt x="1" y="181"/>
                    <a:pt x="1" y="403"/>
                  </a:cubicBezTo>
                  <a:lnTo>
                    <a:pt x="1" y="957"/>
                  </a:lnTo>
                  <a:cubicBezTo>
                    <a:pt x="1" y="1179"/>
                    <a:pt x="181" y="1360"/>
                    <a:pt x="403" y="1360"/>
                  </a:cubicBezTo>
                  <a:lnTo>
                    <a:pt x="764" y="1360"/>
                  </a:lnTo>
                  <a:cubicBezTo>
                    <a:pt x="986" y="1360"/>
                    <a:pt x="1166" y="1533"/>
                    <a:pt x="1166" y="1755"/>
                  </a:cubicBezTo>
                  <a:lnTo>
                    <a:pt x="1166" y="3517"/>
                  </a:lnTo>
                  <a:cubicBezTo>
                    <a:pt x="1166" y="3732"/>
                    <a:pt x="986" y="3912"/>
                    <a:pt x="764" y="3912"/>
                  </a:cubicBezTo>
                  <a:lnTo>
                    <a:pt x="514" y="3912"/>
                  </a:lnTo>
                  <a:cubicBezTo>
                    <a:pt x="292" y="3912"/>
                    <a:pt x="112" y="4093"/>
                    <a:pt x="112" y="4315"/>
                  </a:cubicBezTo>
                  <a:lnTo>
                    <a:pt x="112" y="4869"/>
                  </a:lnTo>
                  <a:cubicBezTo>
                    <a:pt x="112" y="5091"/>
                    <a:pt x="292" y="5272"/>
                    <a:pt x="514" y="5272"/>
                  </a:cubicBezTo>
                  <a:lnTo>
                    <a:pt x="5057" y="5272"/>
                  </a:lnTo>
                  <a:cubicBezTo>
                    <a:pt x="5279" y="5272"/>
                    <a:pt x="5459" y="5091"/>
                    <a:pt x="5459" y="4869"/>
                  </a:cubicBezTo>
                  <a:lnTo>
                    <a:pt x="5459" y="4321"/>
                  </a:lnTo>
                  <a:cubicBezTo>
                    <a:pt x="5459" y="4100"/>
                    <a:pt x="5279" y="3919"/>
                    <a:pt x="5057" y="3919"/>
                  </a:cubicBezTo>
                  <a:lnTo>
                    <a:pt x="4807" y="3919"/>
                  </a:lnTo>
                  <a:cubicBezTo>
                    <a:pt x="4585" y="3919"/>
                    <a:pt x="4405" y="3739"/>
                    <a:pt x="4405" y="3517"/>
                  </a:cubicBezTo>
                  <a:lnTo>
                    <a:pt x="4405" y="403"/>
                  </a:lnTo>
                  <a:cubicBezTo>
                    <a:pt x="4405" y="181"/>
                    <a:pt x="4225" y="0"/>
                    <a:pt x="4003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38" name="Google Shape;6638;p68"/>
          <p:cNvGrpSpPr/>
          <p:nvPr/>
        </p:nvGrpSpPr>
        <p:grpSpPr>
          <a:xfrm>
            <a:off x="5223609" y="3731112"/>
            <a:ext cx="371782" cy="274285"/>
            <a:chOff x="5223609" y="3731112"/>
            <a:chExt cx="371782" cy="274285"/>
          </a:xfrm>
        </p:grpSpPr>
        <p:sp>
          <p:nvSpPr>
            <p:cNvPr id="6639" name="Google Shape;6639;p68"/>
            <p:cNvSpPr/>
            <p:nvPr/>
          </p:nvSpPr>
          <p:spPr>
            <a:xfrm>
              <a:off x="5223609" y="3731112"/>
              <a:ext cx="371782" cy="274285"/>
            </a:xfrm>
            <a:custGeom>
              <a:avLst/>
              <a:gdLst/>
              <a:ahLst/>
              <a:cxnLst/>
              <a:rect l="l" t="t" r="r" b="b"/>
              <a:pathLst>
                <a:path w="14151" h="10440" extrusionOk="0">
                  <a:moveTo>
                    <a:pt x="11972" y="1"/>
                  </a:moveTo>
                  <a:lnTo>
                    <a:pt x="5563" y="6410"/>
                  </a:lnTo>
                  <a:cubicBezTo>
                    <a:pt x="5477" y="6497"/>
                    <a:pt x="5364" y="6540"/>
                    <a:pt x="5251" y="6540"/>
                  </a:cubicBezTo>
                  <a:cubicBezTo>
                    <a:pt x="5138" y="6540"/>
                    <a:pt x="5026" y="6497"/>
                    <a:pt x="4939" y="6410"/>
                  </a:cubicBezTo>
                  <a:lnTo>
                    <a:pt x="2178" y="3649"/>
                  </a:lnTo>
                  <a:lnTo>
                    <a:pt x="0" y="5827"/>
                  </a:lnTo>
                  <a:lnTo>
                    <a:pt x="4162" y="9989"/>
                  </a:lnTo>
                  <a:cubicBezTo>
                    <a:pt x="4453" y="10280"/>
                    <a:pt x="4842" y="10440"/>
                    <a:pt x="5251" y="10440"/>
                  </a:cubicBezTo>
                  <a:cubicBezTo>
                    <a:pt x="5660" y="10440"/>
                    <a:pt x="6056" y="10280"/>
                    <a:pt x="6340" y="9989"/>
                  </a:cubicBezTo>
                  <a:lnTo>
                    <a:pt x="14150" y="2179"/>
                  </a:lnTo>
                  <a:lnTo>
                    <a:pt x="11972" y="1"/>
                  </a:lnTo>
                  <a:close/>
                </a:path>
              </a:pathLst>
            </a:custGeom>
            <a:solidFill>
              <a:srgbClr val="9FA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0" name="Google Shape;6640;p68"/>
            <p:cNvSpPr/>
            <p:nvPr/>
          </p:nvSpPr>
          <p:spPr>
            <a:xfrm>
              <a:off x="5338236" y="3769391"/>
              <a:ext cx="257155" cy="236006"/>
            </a:xfrm>
            <a:custGeom>
              <a:avLst/>
              <a:gdLst/>
              <a:ahLst/>
              <a:cxnLst/>
              <a:rect l="l" t="t" r="r" b="b"/>
              <a:pathLst>
                <a:path w="9788" h="8983" extrusionOk="0">
                  <a:moveTo>
                    <a:pt x="9066" y="0"/>
                  </a:moveTo>
                  <a:lnTo>
                    <a:pt x="826" y="8248"/>
                  </a:lnTo>
                  <a:cubicBezTo>
                    <a:pt x="597" y="8470"/>
                    <a:pt x="312" y="8629"/>
                    <a:pt x="0" y="8698"/>
                  </a:cubicBezTo>
                  <a:cubicBezTo>
                    <a:pt x="257" y="8886"/>
                    <a:pt x="569" y="8983"/>
                    <a:pt x="888" y="8983"/>
                  </a:cubicBezTo>
                  <a:cubicBezTo>
                    <a:pt x="1297" y="8983"/>
                    <a:pt x="1693" y="8823"/>
                    <a:pt x="1977" y="8532"/>
                  </a:cubicBezTo>
                  <a:lnTo>
                    <a:pt x="9787" y="722"/>
                  </a:lnTo>
                  <a:lnTo>
                    <a:pt x="9066" y="0"/>
                  </a:lnTo>
                  <a:close/>
                </a:path>
              </a:pathLst>
            </a:custGeom>
            <a:solidFill>
              <a:srgbClr val="3749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41" name="Google Shape;6641;p68"/>
          <p:cNvSpPr/>
          <p:nvPr/>
        </p:nvSpPr>
        <p:spPr>
          <a:xfrm>
            <a:off x="5812218" y="3723834"/>
            <a:ext cx="291966" cy="289050"/>
          </a:xfrm>
          <a:custGeom>
            <a:avLst/>
            <a:gdLst/>
            <a:ahLst/>
            <a:cxnLst/>
            <a:rect l="l" t="t" r="r" b="b"/>
            <a:pathLst>
              <a:path w="11113" h="11002" extrusionOk="0">
                <a:moveTo>
                  <a:pt x="2619" y="0"/>
                </a:moveTo>
                <a:cubicBezTo>
                  <a:pt x="2492" y="0"/>
                  <a:pt x="2366" y="49"/>
                  <a:pt x="2268" y="146"/>
                </a:cubicBezTo>
                <a:lnTo>
                  <a:pt x="201" y="2213"/>
                </a:lnTo>
                <a:cubicBezTo>
                  <a:pt x="7" y="2407"/>
                  <a:pt x="7" y="2719"/>
                  <a:pt x="201" y="2914"/>
                </a:cubicBezTo>
                <a:lnTo>
                  <a:pt x="2782" y="5501"/>
                </a:lnTo>
                <a:lnTo>
                  <a:pt x="195" y="8081"/>
                </a:lnTo>
                <a:cubicBezTo>
                  <a:pt x="0" y="8275"/>
                  <a:pt x="0" y="8587"/>
                  <a:pt x="195" y="8782"/>
                </a:cubicBezTo>
                <a:lnTo>
                  <a:pt x="2268" y="10856"/>
                </a:lnTo>
                <a:cubicBezTo>
                  <a:pt x="2366" y="10953"/>
                  <a:pt x="2492" y="11001"/>
                  <a:pt x="2619" y="11001"/>
                </a:cubicBezTo>
                <a:cubicBezTo>
                  <a:pt x="2745" y="11001"/>
                  <a:pt x="2872" y="10953"/>
                  <a:pt x="2969" y="10856"/>
                </a:cubicBezTo>
                <a:lnTo>
                  <a:pt x="5556" y="8268"/>
                </a:lnTo>
                <a:lnTo>
                  <a:pt x="8143" y="10856"/>
                </a:lnTo>
                <a:cubicBezTo>
                  <a:pt x="8241" y="10953"/>
                  <a:pt x="8367" y="11001"/>
                  <a:pt x="8494" y="11001"/>
                </a:cubicBezTo>
                <a:cubicBezTo>
                  <a:pt x="8620" y="11001"/>
                  <a:pt x="8747" y="10953"/>
                  <a:pt x="8844" y="10856"/>
                </a:cubicBezTo>
                <a:lnTo>
                  <a:pt x="10911" y="8789"/>
                </a:lnTo>
                <a:cubicBezTo>
                  <a:pt x="11105" y="8594"/>
                  <a:pt x="11105" y="8275"/>
                  <a:pt x="10911" y="8081"/>
                </a:cubicBezTo>
                <a:lnTo>
                  <a:pt x="8331" y="5501"/>
                </a:lnTo>
                <a:lnTo>
                  <a:pt x="10918" y="2914"/>
                </a:lnTo>
                <a:cubicBezTo>
                  <a:pt x="11112" y="2719"/>
                  <a:pt x="11112" y="2407"/>
                  <a:pt x="10918" y="2213"/>
                </a:cubicBezTo>
                <a:lnTo>
                  <a:pt x="8844" y="146"/>
                </a:lnTo>
                <a:cubicBezTo>
                  <a:pt x="8747" y="49"/>
                  <a:pt x="8620" y="0"/>
                  <a:pt x="8494" y="0"/>
                </a:cubicBezTo>
                <a:cubicBezTo>
                  <a:pt x="8367" y="0"/>
                  <a:pt x="8241" y="49"/>
                  <a:pt x="8143" y="146"/>
                </a:cubicBezTo>
                <a:lnTo>
                  <a:pt x="5556" y="2726"/>
                </a:lnTo>
                <a:lnTo>
                  <a:pt x="2969" y="146"/>
                </a:lnTo>
                <a:cubicBezTo>
                  <a:pt x="2872" y="49"/>
                  <a:pt x="2745" y="0"/>
                  <a:pt x="2619" y="0"/>
                </a:cubicBezTo>
                <a:close/>
              </a:path>
            </a:pathLst>
          </a:custGeom>
          <a:solidFill>
            <a:srgbClr val="96A4B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642" name="Google Shape;6642;p68"/>
          <p:cNvGrpSpPr/>
          <p:nvPr/>
        </p:nvGrpSpPr>
        <p:grpSpPr>
          <a:xfrm>
            <a:off x="6319908" y="3696721"/>
            <a:ext cx="373963" cy="343119"/>
            <a:chOff x="6319908" y="3696721"/>
            <a:chExt cx="373963" cy="343119"/>
          </a:xfrm>
        </p:grpSpPr>
        <p:sp>
          <p:nvSpPr>
            <p:cNvPr id="6643" name="Google Shape;6643;p68"/>
            <p:cNvSpPr/>
            <p:nvPr/>
          </p:nvSpPr>
          <p:spPr>
            <a:xfrm>
              <a:off x="6378049" y="3745325"/>
              <a:ext cx="48315" cy="66180"/>
            </a:xfrm>
            <a:custGeom>
              <a:avLst/>
              <a:gdLst/>
              <a:ahLst/>
              <a:cxnLst/>
              <a:rect l="l" t="t" r="r" b="b"/>
              <a:pathLst>
                <a:path w="1839" h="2519" extrusionOk="0">
                  <a:moveTo>
                    <a:pt x="0" y="1"/>
                  </a:moveTo>
                  <a:lnTo>
                    <a:pt x="0" y="2519"/>
                  </a:lnTo>
                  <a:lnTo>
                    <a:pt x="1838" y="923"/>
                  </a:lnTo>
                  <a:lnTo>
                    <a:pt x="1838" y="1"/>
                  </a:lnTo>
                  <a:close/>
                </a:path>
              </a:pathLst>
            </a:custGeom>
            <a:solidFill>
              <a:srgbClr val="B7C2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4" name="Google Shape;6644;p68"/>
            <p:cNvSpPr/>
            <p:nvPr/>
          </p:nvSpPr>
          <p:spPr>
            <a:xfrm>
              <a:off x="6401195" y="3745325"/>
              <a:ext cx="25169" cy="46135"/>
            </a:xfrm>
            <a:custGeom>
              <a:avLst/>
              <a:gdLst/>
              <a:ahLst/>
              <a:cxnLst/>
              <a:rect l="l" t="t" r="r" b="b"/>
              <a:pathLst>
                <a:path w="958" h="1756" extrusionOk="0">
                  <a:moveTo>
                    <a:pt x="0" y="1"/>
                  </a:moveTo>
                  <a:lnTo>
                    <a:pt x="0" y="1756"/>
                  </a:lnTo>
                  <a:lnTo>
                    <a:pt x="957" y="923"/>
                  </a:lnTo>
                  <a:lnTo>
                    <a:pt x="957" y="1"/>
                  </a:lnTo>
                  <a:close/>
                </a:path>
              </a:pathLst>
            </a:custGeom>
            <a:solidFill>
              <a:srgbClr val="9FA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5" name="Google Shape;6645;p68"/>
            <p:cNvSpPr/>
            <p:nvPr/>
          </p:nvSpPr>
          <p:spPr>
            <a:xfrm>
              <a:off x="6366016" y="3736813"/>
              <a:ext cx="281562" cy="303027"/>
            </a:xfrm>
            <a:custGeom>
              <a:avLst/>
              <a:gdLst/>
              <a:ahLst/>
              <a:cxnLst/>
              <a:rect l="l" t="t" r="r" b="b"/>
              <a:pathLst>
                <a:path w="10717" h="11534" extrusionOk="0">
                  <a:moveTo>
                    <a:pt x="5359" y="1"/>
                  </a:moveTo>
                  <a:cubicBezTo>
                    <a:pt x="5333" y="1"/>
                    <a:pt x="5307" y="9"/>
                    <a:pt x="5286" y="27"/>
                  </a:cubicBezTo>
                  <a:lnTo>
                    <a:pt x="0" y="4625"/>
                  </a:lnTo>
                  <a:lnTo>
                    <a:pt x="0" y="11222"/>
                  </a:lnTo>
                  <a:cubicBezTo>
                    <a:pt x="0" y="11395"/>
                    <a:pt x="146" y="11534"/>
                    <a:pt x="319" y="11534"/>
                  </a:cubicBezTo>
                  <a:lnTo>
                    <a:pt x="10405" y="11534"/>
                  </a:lnTo>
                  <a:cubicBezTo>
                    <a:pt x="10578" y="11534"/>
                    <a:pt x="10717" y="11395"/>
                    <a:pt x="10717" y="11222"/>
                  </a:cubicBezTo>
                  <a:lnTo>
                    <a:pt x="10717" y="4625"/>
                  </a:lnTo>
                  <a:lnTo>
                    <a:pt x="5431" y="27"/>
                  </a:lnTo>
                  <a:cubicBezTo>
                    <a:pt x="5411" y="9"/>
                    <a:pt x="5385" y="1"/>
                    <a:pt x="5359" y="1"/>
                  </a:cubicBezTo>
                  <a:close/>
                </a:path>
              </a:pathLst>
            </a:custGeom>
            <a:solidFill>
              <a:srgbClr val="879A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6" name="Google Shape;6646;p68"/>
            <p:cNvSpPr/>
            <p:nvPr/>
          </p:nvSpPr>
          <p:spPr>
            <a:xfrm>
              <a:off x="6493753" y="3736813"/>
              <a:ext cx="153825" cy="303027"/>
            </a:xfrm>
            <a:custGeom>
              <a:avLst/>
              <a:gdLst/>
              <a:ahLst/>
              <a:cxnLst/>
              <a:rect l="l" t="t" r="r" b="b"/>
              <a:pathLst>
                <a:path w="5855" h="11534" extrusionOk="0">
                  <a:moveTo>
                    <a:pt x="497" y="1"/>
                  </a:moveTo>
                  <a:cubicBezTo>
                    <a:pt x="471" y="1"/>
                    <a:pt x="445" y="9"/>
                    <a:pt x="424" y="27"/>
                  </a:cubicBezTo>
                  <a:lnTo>
                    <a:pt x="1" y="394"/>
                  </a:lnTo>
                  <a:cubicBezTo>
                    <a:pt x="1901" y="2010"/>
                    <a:pt x="4918" y="4625"/>
                    <a:pt x="4918" y="4625"/>
                  </a:cubicBezTo>
                  <a:lnTo>
                    <a:pt x="4918" y="11222"/>
                  </a:lnTo>
                  <a:cubicBezTo>
                    <a:pt x="4918" y="11395"/>
                    <a:pt x="4773" y="11534"/>
                    <a:pt x="4599" y="11534"/>
                  </a:cubicBezTo>
                  <a:lnTo>
                    <a:pt x="5543" y="11534"/>
                  </a:lnTo>
                  <a:cubicBezTo>
                    <a:pt x="5716" y="11534"/>
                    <a:pt x="5855" y="11395"/>
                    <a:pt x="5855" y="11222"/>
                  </a:cubicBezTo>
                  <a:lnTo>
                    <a:pt x="5855" y="4625"/>
                  </a:lnTo>
                  <a:lnTo>
                    <a:pt x="569" y="27"/>
                  </a:lnTo>
                  <a:cubicBezTo>
                    <a:pt x="549" y="9"/>
                    <a:pt x="523" y="1"/>
                    <a:pt x="497" y="1"/>
                  </a:cubicBezTo>
                  <a:close/>
                </a:path>
              </a:pathLst>
            </a:custGeom>
            <a:solidFill>
              <a:srgbClr val="707F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7" name="Google Shape;6647;p68"/>
            <p:cNvSpPr/>
            <p:nvPr/>
          </p:nvSpPr>
          <p:spPr>
            <a:xfrm>
              <a:off x="6366200" y="3726750"/>
              <a:ext cx="70174" cy="22069"/>
            </a:xfrm>
            <a:custGeom>
              <a:avLst/>
              <a:gdLst/>
              <a:ahLst/>
              <a:cxnLst/>
              <a:rect l="l" t="t" r="r" b="b"/>
              <a:pathLst>
                <a:path w="2671" h="840" extrusionOk="0">
                  <a:moveTo>
                    <a:pt x="118" y="0"/>
                  </a:moveTo>
                  <a:cubicBezTo>
                    <a:pt x="49" y="0"/>
                    <a:pt x="0" y="49"/>
                    <a:pt x="0" y="118"/>
                  </a:cubicBezTo>
                  <a:lnTo>
                    <a:pt x="0" y="722"/>
                  </a:lnTo>
                  <a:cubicBezTo>
                    <a:pt x="0" y="791"/>
                    <a:pt x="49" y="840"/>
                    <a:pt x="118" y="840"/>
                  </a:cubicBezTo>
                  <a:lnTo>
                    <a:pt x="2553" y="840"/>
                  </a:lnTo>
                  <a:cubicBezTo>
                    <a:pt x="2615" y="840"/>
                    <a:pt x="2671" y="791"/>
                    <a:pt x="2671" y="722"/>
                  </a:cubicBezTo>
                  <a:lnTo>
                    <a:pt x="2671" y="118"/>
                  </a:lnTo>
                  <a:cubicBezTo>
                    <a:pt x="2671" y="49"/>
                    <a:pt x="2615" y="0"/>
                    <a:pt x="2553" y="0"/>
                  </a:cubicBezTo>
                  <a:close/>
                </a:path>
              </a:pathLst>
            </a:custGeom>
            <a:solidFill>
              <a:srgbClr val="576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8" name="Google Shape;6648;p68"/>
            <p:cNvSpPr/>
            <p:nvPr/>
          </p:nvSpPr>
          <p:spPr>
            <a:xfrm>
              <a:off x="6467691" y="3889298"/>
              <a:ext cx="85123" cy="150541"/>
            </a:xfrm>
            <a:custGeom>
              <a:avLst/>
              <a:gdLst/>
              <a:ahLst/>
              <a:cxnLst/>
              <a:rect l="l" t="t" r="r" b="b"/>
              <a:pathLst>
                <a:path w="3240" h="5730" extrusionOk="0">
                  <a:moveTo>
                    <a:pt x="292" y="0"/>
                  </a:moveTo>
                  <a:cubicBezTo>
                    <a:pt x="133" y="0"/>
                    <a:pt x="1" y="132"/>
                    <a:pt x="1" y="292"/>
                  </a:cubicBezTo>
                  <a:lnTo>
                    <a:pt x="1" y="5730"/>
                  </a:lnTo>
                  <a:lnTo>
                    <a:pt x="3240" y="5730"/>
                  </a:lnTo>
                  <a:lnTo>
                    <a:pt x="3240" y="292"/>
                  </a:lnTo>
                  <a:cubicBezTo>
                    <a:pt x="3240" y="132"/>
                    <a:pt x="3108" y="0"/>
                    <a:pt x="2942" y="0"/>
                  </a:cubicBezTo>
                  <a:close/>
                </a:path>
              </a:pathLst>
            </a:custGeom>
            <a:solidFill>
              <a:srgbClr val="576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9" name="Google Shape;6649;p68"/>
            <p:cNvSpPr/>
            <p:nvPr/>
          </p:nvSpPr>
          <p:spPr>
            <a:xfrm>
              <a:off x="6519632" y="3889298"/>
              <a:ext cx="33182" cy="150541"/>
            </a:xfrm>
            <a:custGeom>
              <a:avLst/>
              <a:gdLst/>
              <a:ahLst/>
              <a:cxnLst/>
              <a:rect l="l" t="t" r="r" b="b"/>
              <a:pathLst>
                <a:path w="1263" h="5730" extrusionOk="0">
                  <a:moveTo>
                    <a:pt x="1" y="0"/>
                  </a:moveTo>
                  <a:cubicBezTo>
                    <a:pt x="167" y="0"/>
                    <a:pt x="299" y="132"/>
                    <a:pt x="299" y="292"/>
                  </a:cubicBezTo>
                  <a:lnTo>
                    <a:pt x="299" y="5730"/>
                  </a:lnTo>
                  <a:lnTo>
                    <a:pt x="1263" y="5730"/>
                  </a:lnTo>
                  <a:lnTo>
                    <a:pt x="1263" y="292"/>
                  </a:lnTo>
                  <a:cubicBezTo>
                    <a:pt x="1263" y="132"/>
                    <a:pt x="1131" y="0"/>
                    <a:pt x="965" y="0"/>
                  </a:cubicBezTo>
                  <a:close/>
                </a:path>
              </a:pathLst>
            </a:custGeom>
            <a:solidFill>
              <a:srgbClr val="2239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0" name="Google Shape;6650;p68"/>
            <p:cNvSpPr/>
            <p:nvPr/>
          </p:nvSpPr>
          <p:spPr>
            <a:xfrm>
              <a:off x="6319908" y="3696721"/>
              <a:ext cx="373963" cy="165096"/>
            </a:xfrm>
            <a:custGeom>
              <a:avLst/>
              <a:gdLst/>
              <a:ahLst/>
              <a:cxnLst/>
              <a:rect l="l" t="t" r="r" b="b"/>
              <a:pathLst>
                <a:path w="14234" h="6284" extrusionOk="0">
                  <a:moveTo>
                    <a:pt x="7114" y="1"/>
                  </a:moveTo>
                  <a:cubicBezTo>
                    <a:pt x="7088" y="1"/>
                    <a:pt x="7062" y="9"/>
                    <a:pt x="7041" y="27"/>
                  </a:cubicBezTo>
                  <a:lnTo>
                    <a:pt x="77" y="6089"/>
                  </a:lnTo>
                  <a:cubicBezTo>
                    <a:pt x="1" y="6158"/>
                    <a:pt x="49" y="6283"/>
                    <a:pt x="153" y="6283"/>
                  </a:cubicBezTo>
                  <a:lnTo>
                    <a:pt x="1762" y="6283"/>
                  </a:lnTo>
                  <a:lnTo>
                    <a:pt x="7041" y="1691"/>
                  </a:lnTo>
                  <a:cubicBezTo>
                    <a:pt x="7062" y="1674"/>
                    <a:pt x="7088" y="1665"/>
                    <a:pt x="7114" y="1665"/>
                  </a:cubicBezTo>
                  <a:cubicBezTo>
                    <a:pt x="7140" y="1665"/>
                    <a:pt x="7166" y="1674"/>
                    <a:pt x="7186" y="1691"/>
                  </a:cubicBezTo>
                  <a:lnTo>
                    <a:pt x="12472" y="6283"/>
                  </a:lnTo>
                  <a:lnTo>
                    <a:pt x="14081" y="6283"/>
                  </a:lnTo>
                  <a:cubicBezTo>
                    <a:pt x="14185" y="6283"/>
                    <a:pt x="14234" y="6158"/>
                    <a:pt x="14150" y="6089"/>
                  </a:cubicBezTo>
                  <a:lnTo>
                    <a:pt x="7186" y="27"/>
                  </a:lnTo>
                  <a:cubicBezTo>
                    <a:pt x="7166" y="9"/>
                    <a:pt x="7140" y="1"/>
                    <a:pt x="7114" y="1"/>
                  </a:cubicBezTo>
                  <a:close/>
                </a:path>
              </a:pathLst>
            </a:custGeom>
            <a:solidFill>
              <a:srgbClr val="879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1" name="Google Shape;6651;p68"/>
            <p:cNvSpPr/>
            <p:nvPr/>
          </p:nvSpPr>
          <p:spPr>
            <a:xfrm>
              <a:off x="6411021" y="3726750"/>
              <a:ext cx="25353" cy="22253"/>
            </a:xfrm>
            <a:custGeom>
              <a:avLst/>
              <a:gdLst/>
              <a:ahLst/>
              <a:cxnLst/>
              <a:rect l="l" t="t" r="r" b="b"/>
              <a:pathLst>
                <a:path w="965" h="847" extrusionOk="0">
                  <a:moveTo>
                    <a:pt x="1" y="0"/>
                  </a:moveTo>
                  <a:lnTo>
                    <a:pt x="1" y="847"/>
                  </a:lnTo>
                  <a:lnTo>
                    <a:pt x="847" y="847"/>
                  </a:lnTo>
                  <a:cubicBezTo>
                    <a:pt x="909" y="847"/>
                    <a:pt x="965" y="791"/>
                    <a:pt x="965" y="729"/>
                  </a:cubicBezTo>
                  <a:lnTo>
                    <a:pt x="965" y="118"/>
                  </a:lnTo>
                  <a:cubicBezTo>
                    <a:pt x="965" y="56"/>
                    <a:pt x="909" y="0"/>
                    <a:pt x="847" y="0"/>
                  </a:cubicBezTo>
                  <a:close/>
                </a:path>
              </a:pathLst>
            </a:custGeom>
            <a:solidFill>
              <a:srgbClr val="2239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52" name="Google Shape;6652;p68"/>
          <p:cNvGrpSpPr/>
          <p:nvPr/>
        </p:nvGrpSpPr>
        <p:grpSpPr>
          <a:xfrm>
            <a:off x="6871342" y="3740044"/>
            <a:ext cx="371966" cy="256420"/>
            <a:chOff x="6871342" y="3740044"/>
            <a:chExt cx="371966" cy="256420"/>
          </a:xfrm>
        </p:grpSpPr>
        <p:sp>
          <p:nvSpPr>
            <p:cNvPr id="6653" name="Google Shape;6653;p68"/>
            <p:cNvSpPr/>
            <p:nvPr/>
          </p:nvSpPr>
          <p:spPr>
            <a:xfrm>
              <a:off x="6871342" y="3816944"/>
              <a:ext cx="371966" cy="179520"/>
            </a:xfrm>
            <a:custGeom>
              <a:avLst/>
              <a:gdLst/>
              <a:ahLst/>
              <a:cxnLst/>
              <a:rect l="l" t="t" r="r" b="b"/>
              <a:pathLst>
                <a:path w="14158" h="6833" extrusionOk="0">
                  <a:moveTo>
                    <a:pt x="0" y="1"/>
                  </a:moveTo>
                  <a:lnTo>
                    <a:pt x="0" y="6590"/>
                  </a:lnTo>
                  <a:cubicBezTo>
                    <a:pt x="0" y="6722"/>
                    <a:pt x="111" y="6833"/>
                    <a:pt x="250" y="6833"/>
                  </a:cubicBezTo>
                  <a:lnTo>
                    <a:pt x="13907" y="6833"/>
                  </a:lnTo>
                  <a:cubicBezTo>
                    <a:pt x="14046" y="6833"/>
                    <a:pt x="14157" y="6722"/>
                    <a:pt x="14157" y="6590"/>
                  </a:cubicBezTo>
                  <a:lnTo>
                    <a:pt x="14157" y="1"/>
                  </a:lnTo>
                  <a:close/>
                </a:path>
              </a:pathLst>
            </a:custGeom>
            <a:solidFill>
              <a:srgbClr val="CBD6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4" name="Google Shape;6654;p68"/>
            <p:cNvSpPr/>
            <p:nvPr/>
          </p:nvSpPr>
          <p:spPr>
            <a:xfrm>
              <a:off x="6871342" y="3740044"/>
              <a:ext cx="371966" cy="179520"/>
            </a:xfrm>
            <a:custGeom>
              <a:avLst/>
              <a:gdLst/>
              <a:ahLst/>
              <a:cxnLst/>
              <a:rect l="l" t="t" r="r" b="b"/>
              <a:pathLst>
                <a:path w="14158" h="6833" extrusionOk="0">
                  <a:moveTo>
                    <a:pt x="250" y="1"/>
                  </a:moveTo>
                  <a:cubicBezTo>
                    <a:pt x="111" y="1"/>
                    <a:pt x="0" y="112"/>
                    <a:pt x="0" y="243"/>
                  </a:cubicBezTo>
                  <a:lnTo>
                    <a:pt x="0" y="6590"/>
                  </a:lnTo>
                  <a:cubicBezTo>
                    <a:pt x="0" y="6722"/>
                    <a:pt x="111" y="6833"/>
                    <a:pt x="250" y="6833"/>
                  </a:cubicBezTo>
                  <a:lnTo>
                    <a:pt x="13907" y="6833"/>
                  </a:lnTo>
                  <a:cubicBezTo>
                    <a:pt x="14046" y="6833"/>
                    <a:pt x="14157" y="6722"/>
                    <a:pt x="14157" y="6590"/>
                  </a:cubicBezTo>
                  <a:lnTo>
                    <a:pt x="14157" y="243"/>
                  </a:lnTo>
                  <a:cubicBezTo>
                    <a:pt x="14157" y="112"/>
                    <a:pt x="14046" y="1"/>
                    <a:pt x="13907" y="1"/>
                  </a:cubicBezTo>
                  <a:close/>
                </a:path>
              </a:pathLst>
            </a:custGeom>
            <a:solidFill>
              <a:srgbClr val="EFF2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5" name="Google Shape;6655;p68"/>
            <p:cNvSpPr/>
            <p:nvPr/>
          </p:nvSpPr>
          <p:spPr>
            <a:xfrm>
              <a:off x="6890652" y="3759355"/>
              <a:ext cx="333319" cy="140899"/>
            </a:xfrm>
            <a:custGeom>
              <a:avLst/>
              <a:gdLst/>
              <a:ahLst/>
              <a:cxnLst/>
              <a:rect l="l" t="t" r="r" b="b"/>
              <a:pathLst>
                <a:path w="12687" h="5363" extrusionOk="0">
                  <a:moveTo>
                    <a:pt x="3796" y="486"/>
                  </a:moveTo>
                  <a:cubicBezTo>
                    <a:pt x="3888" y="486"/>
                    <a:pt x="3939" y="606"/>
                    <a:pt x="3878" y="681"/>
                  </a:cubicBezTo>
                  <a:cubicBezTo>
                    <a:pt x="2935" y="1846"/>
                    <a:pt x="2935" y="3518"/>
                    <a:pt x="3878" y="4676"/>
                  </a:cubicBezTo>
                  <a:cubicBezTo>
                    <a:pt x="3940" y="4759"/>
                    <a:pt x="3885" y="4877"/>
                    <a:pt x="3788" y="4877"/>
                  </a:cubicBezTo>
                  <a:lnTo>
                    <a:pt x="1443" y="4877"/>
                  </a:lnTo>
                  <a:cubicBezTo>
                    <a:pt x="1346" y="4398"/>
                    <a:pt x="972" y="4024"/>
                    <a:pt x="493" y="3927"/>
                  </a:cubicBezTo>
                  <a:lnTo>
                    <a:pt x="493" y="1437"/>
                  </a:lnTo>
                  <a:cubicBezTo>
                    <a:pt x="972" y="1340"/>
                    <a:pt x="1346" y="965"/>
                    <a:pt x="1443" y="486"/>
                  </a:cubicBezTo>
                  <a:lnTo>
                    <a:pt x="3788" y="486"/>
                  </a:lnTo>
                  <a:cubicBezTo>
                    <a:pt x="3790" y="486"/>
                    <a:pt x="3793" y="486"/>
                    <a:pt x="3796" y="486"/>
                  </a:cubicBezTo>
                  <a:close/>
                  <a:moveTo>
                    <a:pt x="11251" y="486"/>
                  </a:moveTo>
                  <a:cubicBezTo>
                    <a:pt x="11348" y="972"/>
                    <a:pt x="11723" y="1347"/>
                    <a:pt x="12201" y="1444"/>
                  </a:cubicBezTo>
                  <a:lnTo>
                    <a:pt x="12201" y="3927"/>
                  </a:lnTo>
                  <a:cubicBezTo>
                    <a:pt x="11723" y="4024"/>
                    <a:pt x="11348" y="4398"/>
                    <a:pt x="11251" y="4884"/>
                  </a:cubicBezTo>
                  <a:lnTo>
                    <a:pt x="8900" y="4884"/>
                  </a:lnTo>
                  <a:cubicBezTo>
                    <a:pt x="8796" y="4884"/>
                    <a:pt x="8740" y="4766"/>
                    <a:pt x="8803" y="4683"/>
                  </a:cubicBezTo>
                  <a:cubicBezTo>
                    <a:pt x="9753" y="3518"/>
                    <a:pt x="9753" y="1853"/>
                    <a:pt x="8803" y="688"/>
                  </a:cubicBezTo>
                  <a:cubicBezTo>
                    <a:pt x="8740" y="604"/>
                    <a:pt x="8796" y="486"/>
                    <a:pt x="8900" y="486"/>
                  </a:cubicBezTo>
                  <a:close/>
                  <a:moveTo>
                    <a:pt x="1221" y="1"/>
                  </a:moveTo>
                  <a:cubicBezTo>
                    <a:pt x="1083" y="1"/>
                    <a:pt x="979" y="105"/>
                    <a:pt x="979" y="244"/>
                  </a:cubicBezTo>
                  <a:cubicBezTo>
                    <a:pt x="979" y="646"/>
                    <a:pt x="646" y="972"/>
                    <a:pt x="243" y="972"/>
                  </a:cubicBezTo>
                  <a:cubicBezTo>
                    <a:pt x="112" y="972"/>
                    <a:pt x="1" y="1083"/>
                    <a:pt x="1" y="1222"/>
                  </a:cubicBezTo>
                  <a:lnTo>
                    <a:pt x="1" y="4149"/>
                  </a:lnTo>
                  <a:cubicBezTo>
                    <a:pt x="1" y="4281"/>
                    <a:pt x="112" y="4392"/>
                    <a:pt x="243" y="4392"/>
                  </a:cubicBezTo>
                  <a:cubicBezTo>
                    <a:pt x="646" y="4392"/>
                    <a:pt x="979" y="4718"/>
                    <a:pt x="979" y="5120"/>
                  </a:cubicBezTo>
                  <a:cubicBezTo>
                    <a:pt x="979" y="5259"/>
                    <a:pt x="1083" y="5363"/>
                    <a:pt x="1221" y="5363"/>
                  </a:cubicBezTo>
                  <a:lnTo>
                    <a:pt x="11466" y="5363"/>
                  </a:lnTo>
                  <a:cubicBezTo>
                    <a:pt x="11605" y="5363"/>
                    <a:pt x="11709" y="5259"/>
                    <a:pt x="11709" y="5120"/>
                  </a:cubicBezTo>
                  <a:cubicBezTo>
                    <a:pt x="11709" y="4718"/>
                    <a:pt x="12042" y="4392"/>
                    <a:pt x="12444" y="4392"/>
                  </a:cubicBezTo>
                  <a:cubicBezTo>
                    <a:pt x="12576" y="4392"/>
                    <a:pt x="12687" y="4281"/>
                    <a:pt x="12687" y="4149"/>
                  </a:cubicBezTo>
                  <a:lnTo>
                    <a:pt x="12687" y="1222"/>
                  </a:lnTo>
                  <a:cubicBezTo>
                    <a:pt x="12687" y="1083"/>
                    <a:pt x="12576" y="972"/>
                    <a:pt x="12444" y="972"/>
                  </a:cubicBezTo>
                  <a:cubicBezTo>
                    <a:pt x="12042" y="972"/>
                    <a:pt x="11709" y="646"/>
                    <a:pt x="11709" y="244"/>
                  </a:cubicBezTo>
                  <a:cubicBezTo>
                    <a:pt x="11709" y="105"/>
                    <a:pt x="11605" y="1"/>
                    <a:pt x="11466" y="1"/>
                  </a:cubicBezTo>
                  <a:close/>
                </a:path>
              </a:pathLst>
            </a:custGeom>
            <a:solidFill>
              <a:srgbClr val="8F9B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6" name="Google Shape;6656;p68"/>
            <p:cNvSpPr/>
            <p:nvPr/>
          </p:nvSpPr>
          <p:spPr>
            <a:xfrm>
              <a:off x="6986862" y="3759355"/>
              <a:ext cx="140899" cy="141083"/>
            </a:xfrm>
            <a:custGeom>
              <a:avLst/>
              <a:gdLst/>
              <a:ahLst/>
              <a:cxnLst/>
              <a:rect l="l" t="t" r="r" b="b"/>
              <a:pathLst>
                <a:path w="5363" h="5370" extrusionOk="0">
                  <a:moveTo>
                    <a:pt x="2685" y="1"/>
                  </a:moveTo>
                  <a:cubicBezTo>
                    <a:pt x="1201" y="1"/>
                    <a:pt x="1" y="1201"/>
                    <a:pt x="1" y="2685"/>
                  </a:cubicBezTo>
                  <a:cubicBezTo>
                    <a:pt x="1" y="4163"/>
                    <a:pt x="1201" y="5370"/>
                    <a:pt x="2685" y="5370"/>
                  </a:cubicBezTo>
                  <a:cubicBezTo>
                    <a:pt x="4163" y="5370"/>
                    <a:pt x="5363" y="4163"/>
                    <a:pt x="5363" y="2685"/>
                  </a:cubicBezTo>
                  <a:cubicBezTo>
                    <a:pt x="5363" y="1201"/>
                    <a:pt x="4163" y="1"/>
                    <a:pt x="2685" y="1"/>
                  </a:cubicBezTo>
                  <a:close/>
                </a:path>
              </a:pathLst>
            </a:custGeom>
            <a:solidFill>
              <a:srgbClr val="8095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7" name="Google Shape;6657;p68"/>
            <p:cNvSpPr/>
            <p:nvPr/>
          </p:nvSpPr>
          <p:spPr>
            <a:xfrm>
              <a:off x="7025141" y="3785023"/>
              <a:ext cx="64184" cy="89773"/>
            </a:xfrm>
            <a:custGeom>
              <a:avLst/>
              <a:gdLst/>
              <a:ahLst/>
              <a:cxnLst/>
              <a:rect l="l" t="t" r="r" b="b"/>
              <a:pathLst>
                <a:path w="2443" h="3417" extrusionOk="0">
                  <a:moveTo>
                    <a:pt x="979" y="751"/>
                  </a:moveTo>
                  <a:lnTo>
                    <a:pt x="979" y="1382"/>
                  </a:lnTo>
                  <a:cubicBezTo>
                    <a:pt x="632" y="1264"/>
                    <a:pt x="493" y="1160"/>
                    <a:pt x="493" y="1022"/>
                  </a:cubicBezTo>
                  <a:cubicBezTo>
                    <a:pt x="493" y="938"/>
                    <a:pt x="673" y="800"/>
                    <a:pt x="979" y="751"/>
                  </a:cubicBezTo>
                  <a:close/>
                  <a:moveTo>
                    <a:pt x="1471" y="2027"/>
                  </a:moveTo>
                  <a:cubicBezTo>
                    <a:pt x="1818" y="2145"/>
                    <a:pt x="1957" y="2249"/>
                    <a:pt x="1957" y="2395"/>
                  </a:cubicBezTo>
                  <a:cubicBezTo>
                    <a:pt x="1964" y="2471"/>
                    <a:pt x="1776" y="2617"/>
                    <a:pt x="1471" y="2659"/>
                  </a:cubicBezTo>
                  <a:lnTo>
                    <a:pt x="1471" y="2027"/>
                  </a:lnTo>
                  <a:close/>
                  <a:moveTo>
                    <a:pt x="1225" y="0"/>
                  </a:moveTo>
                  <a:cubicBezTo>
                    <a:pt x="1102" y="0"/>
                    <a:pt x="979" y="82"/>
                    <a:pt x="979" y="245"/>
                  </a:cubicBezTo>
                  <a:lnTo>
                    <a:pt x="979" y="259"/>
                  </a:lnTo>
                  <a:cubicBezTo>
                    <a:pt x="410" y="328"/>
                    <a:pt x="1" y="626"/>
                    <a:pt x="1" y="1022"/>
                  </a:cubicBezTo>
                  <a:cubicBezTo>
                    <a:pt x="1" y="1563"/>
                    <a:pt x="535" y="1771"/>
                    <a:pt x="979" y="1896"/>
                  </a:cubicBezTo>
                  <a:lnTo>
                    <a:pt x="979" y="2659"/>
                  </a:lnTo>
                  <a:cubicBezTo>
                    <a:pt x="673" y="2610"/>
                    <a:pt x="493" y="2471"/>
                    <a:pt x="493" y="2395"/>
                  </a:cubicBezTo>
                  <a:cubicBezTo>
                    <a:pt x="493" y="2232"/>
                    <a:pt x="370" y="2150"/>
                    <a:pt x="247" y="2150"/>
                  </a:cubicBezTo>
                  <a:cubicBezTo>
                    <a:pt x="124" y="2150"/>
                    <a:pt x="1" y="2232"/>
                    <a:pt x="1" y="2395"/>
                  </a:cubicBezTo>
                  <a:cubicBezTo>
                    <a:pt x="1" y="2783"/>
                    <a:pt x="410" y="3089"/>
                    <a:pt x="979" y="3158"/>
                  </a:cubicBezTo>
                  <a:lnTo>
                    <a:pt x="979" y="3172"/>
                  </a:lnTo>
                  <a:cubicBezTo>
                    <a:pt x="979" y="3335"/>
                    <a:pt x="1102" y="3416"/>
                    <a:pt x="1225" y="3416"/>
                  </a:cubicBezTo>
                  <a:cubicBezTo>
                    <a:pt x="1348" y="3416"/>
                    <a:pt x="1471" y="3335"/>
                    <a:pt x="1471" y="3172"/>
                  </a:cubicBezTo>
                  <a:lnTo>
                    <a:pt x="1471" y="3158"/>
                  </a:lnTo>
                  <a:cubicBezTo>
                    <a:pt x="2040" y="3089"/>
                    <a:pt x="2442" y="2783"/>
                    <a:pt x="2442" y="2395"/>
                  </a:cubicBezTo>
                  <a:cubicBezTo>
                    <a:pt x="2442" y="1847"/>
                    <a:pt x="1908" y="1639"/>
                    <a:pt x="1471" y="1521"/>
                  </a:cubicBezTo>
                  <a:lnTo>
                    <a:pt x="1471" y="751"/>
                  </a:lnTo>
                  <a:cubicBezTo>
                    <a:pt x="1776" y="800"/>
                    <a:pt x="1957" y="938"/>
                    <a:pt x="1957" y="1022"/>
                  </a:cubicBezTo>
                  <a:cubicBezTo>
                    <a:pt x="1957" y="1185"/>
                    <a:pt x="2078" y="1266"/>
                    <a:pt x="2199" y="1266"/>
                  </a:cubicBezTo>
                  <a:cubicBezTo>
                    <a:pt x="2321" y="1266"/>
                    <a:pt x="2442" y="1185"/>
                    <a:pt x="2442" y="1022"/>
                  </a:cubicBezTo>
                  <a:cubicBezTo>
                    <a:pt x="2442" y="626"/>
                    <a:pt x="2040" y="328"/>
                    <a:pt x="1471" y="259"/>
                  </a:cubicBezTo>
                  <a:lnTo>
                    <a:pt x="1471" y="245"/>
                  </a:lnTo>
                  <a:cubicBezTo>
                    <a:pt x="1471" y="82"/>
                    <a:pt x="1348" y="0"/>
                    <a:pt x="1225" y="0"/>
                  </a:cubicBezTo>
                  <a:close/>
                </a:path>
              </a:pathLst>
            </a:custGeom>
            <a:solidFill>
              <a:srgbClr val="EFF2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8" name="Google Shape;6658;p68"/>
            <p:cNvSpPr/>
            <p:nvPr/>
          </p:nvSpPr>
          <p:spPr>
            <a:xfrm>
              <a:off x="6890652" y="3759355"/>
              <a:ext cx="12795" cy="12795"/>
            </a:xfrm>
            <a:custGeom>
              <a:avLst/>
              <a:gdLst/>
              <a:ahLst/>
              <a:cxnLst/>
              <a:rect l="l" t="t" r="r" b="b"/>
              <a:pathLst>
                <a:path w="487" h="487" extrusionOk="0">
                  <a:moveTo>
                    <a:pt x="243" y="1"/>
                  </a:moveTo>
                  <a:cubicBezTo>
                    <a:pt x="112" y="1"/>
                    <a:pt x="1" y="105"/>
                    <a:pt x="1" y="244"/>
                  </a:cubicBezTo>
                  <a:cubicBezTo>
                    <a:pt x="1" y="376"/>
                    <a:pt x="112" y="486"/>
                    <a:pt x="243" y="486"/>
                  </a:cubicBezTo>
                  <a:cubicBezTo>
                    <a:pt x="382" y="486"/>
                    <a:pt x="486" y="376"/>
                    <a:pt x="486" y="244"/>
                  </a:cubicBezTo>
                  <a:cubicBezTo>
                    <a:pt x="486" y="105"/>
                    <a:pt x="382" y="1"/>
                    <a:pt x="243" y="1"/>
                  </a:cubicBezTo>
                  <a:close/>
                </a:path>
              </a:pathLst>
            </a:custGeom>
            <a:solidFill>
              <a:srgbClr val="8F9B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9" name="Google Shape;6659;p68"/>
            <p:cNvSpPr/>
            <p:nvPr/>
          </p:nvSpPr>
          <p:spPr>
            <a:xfrm>
              <a:off x="7211203" y="3759355"/>
              <a:ext cx="12768" cy="12795"/>
            </a:xfrm>
            <a:custGeom>
              <a:avLst/>
              <a:gdLst/>
              <a:ahLst/>
              <a:cxnLst/>
              <a:rect l="l" t="t" r="r" b="b"/>
              <a:pathLst>
                <a:path w="486" h="487" extrusionOk="0">
                  <a:moveTo>
                    <a:pt x="243" y="1"/>
                  </a:moveTo>
                  <a:cubicBezTo>
                    <a:pt x="104" y="1"/>
                    <a:pt x="0" y="105"/>
                    <a:pt x="0" y="244"/>
                  </a:cubicBezTo>
                  <a:cubicBezTo>
                    <a:pt x="0" y="376"/>
                    <a:pt x="104" y="486"/>
                    <a:pt x="243" y="486"/>
                  </a:cubicBezTo>
                  <a:cubicBezTo>
                    <a:pt x="375" y="486"/>
                    <a:pt x="486" y="376"/>
                    <a:pt x="486" y="244"/>
                  </a:cubicBezTo>
                  <a:cubicBezTo>
                    <a:pt x="486" y="105"/>
                    <a:pt x="375" y="1"/>
                    <a:pt x="243" y="1"/>
                  </a:cubicBezTo>
                  <a:close/>
                </a:path>
              </a:pathLst>
            </a:custGeom>
            <a:solidFill>
              <a:srgbClr val="8F9B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0" name="Google Shape;6660;p68"/>
            <p:cNvSpPr/>
            <p:nvPr/>
          </p:nvSpPr>
          <p:spPr>
            <a:xfrm>
              <a:off x="6890652" y="3887486"/>
              <a:ext cx="12795" cy="12768"/>
            </a:xfrm>
            <a:custGeom>
              <a:avLst/>
              <a:gdLst/>
              <a:ahLst/>
              <a:cxnLst/>
              <a:rect l="l" t="t" r="r" b="b"/>
              <a:pathLst>
                <a:path w="487" h="486" extrusionOk="0">
                  <a:moveTo>
                    <a:pt x="243" y="0"/>
                  </a:moveTo>
                  <a:cubicBezTo>
                    <a:pt x="112" y="0"/>
                    <a:pt x="1" y="111"/>
                    <a:pt x="1" y="243"/>
                  </a:cubicBezTo>
                  <a:cubicBezTo>
                    <a:pt x="1" y="382"/>
                    <a:pt x="112" y="486"/>
                    <a:pt x="243" y="486"/>
                  </a:cubicBezTo>
                  <a:cubicBezTo>
                    <a:pt x="382" y="486"/>
                    <a:pt x="486" y="382"/>
                    <a:pt x="486" y="243"/>
                  </a:cubicBezTo>
                  <a:cubicBezTo>
                    <a:pt x="486" y="111"/>
                    <a:pt x="382" y="0"/>
                    <a:pt x="243" y="0"/>
                  </a:cubicBezTo>
                  <a:close/>
                </a:path>
              </a:pathLst>
            </a:custGeom>
            <a:solidFill>
              <a:srgbClr val="8F9B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1" name="Google Shape;6661;p68"/>
            <p:cNvSpPr/>
            <p:nvPr/>
          </p:nvSpPr>
          <p:spPr>
            <a:xfrm>
              <a:off x="7211203" y="3887486"/>
              <a:ext cx="12768" cy="12768"/>
            </a:xfrm>
            <a:custGeom>
              <a:avLst/>
              <a:gdLst/>
              <a:ahLst/>
              <a:cxnLst/>
              <a:rect l="l" t="t" r="r" b="b"/>
              <a:pathLst>
                <a:path w="486" h="486" extrusionOk="0">
                  <a:moveTo>
                    <a:pt x="243" y="0"/>
                  </a:moveTo>
                  <a:cubicBezTo>
                    <a:pt x="104" y="0"/>
                    <a:pt x="0" y="111"/>
                    <a:pt x="0" y="243"/>
                  </a:cubicBezTo>
                  <a:cubicBezTo>
                    <a:pt x="0" y="382"/>
                    <a:pt x="104" y="486"/>
                    <a:pt x="243" y="486"/>
                  </a:cubicBezTo>
                  <a:cubicBezTo>
                    <a:pt x="375" y="486"/>
                    <a:pt x="486" y="382"/>
                    <a:pt x="486" y="243"/>
                  </a:cubicBezTo>
                  <a:cubicBezTo>
                    <a:pt x="486" y="111"/>
                    <a:pt x="375" y="0"/>
                    <a:pt x="243" y="0"/>
                  </a:cubicBezTo>
                  <a:close/>
                </a:path>
              </a:pathLst>
            </a:custGeom>
            <a:solidFill>
              <a:srgbClr val="8F9B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2" name="Google Shape;6662;p68"/>
            <p:cNvSpPr/>
            <p:nvPr/>
          </p:nvSpPr>
          <p:spPr>
            <a:xfrm>
              <a:off x="6871342" y="3932306"/>
              <a:ext cx="371966" cy="12952"/>
            </a:xfrm>
            <a:custGeom>
              <a:avLst/>
              <a:gdLst/>
              <a:ahLst/>
              <a:cxnLst/>
              <a:rect l="l" t="t" r="r" b="b"/>
              <a:pathLst>
                <a:path w="14158" h="493" extrusionOk="0">
                  <a:moveTo>
                    <a:pt x="0" y="0"/>
                  </a:moveTo>
                  <a:lnTo>
                    <a:pt x="0" y="493"/>
                  </a:lnTo>
                  <a:lnTo>
                    <a:pt x="14157" y="493"/>
                  </a:lnTo>
                  <a:lnTo>
                    <a:pt x="14157" y="0"/>
                  </a:lnTo>
                  <a:close/>
                </a:path>
              </a:pathLst>
            </a:custGeom>
            <a:solidFill>
              <a:srgbClr val="B8C7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3" name="Google Shape;6663;p68"/>
            <p:cNvSpPr/>
            <p:nvPr/>
          </p:nvSpPr>
          <p:spPr>
            <a:xfrm>
              <a:off x="6871342" y="3958001"/>
              <a:ext cx="371966" cy="12768"/>
            </a:xfrm>
            <a:custGeom>
              <a:avLst/>
              <a:gdLst/>
              <a:ahLst/>
              <a:cxnLst/>
              <a:rect l="l" t="t" r="r" b="b"/>
              <a:pathLst>
                <a:path w="14158" h="486" extrusionOk="0">
                  <a:moveTo>
                    <a:pt x="0" y="0"/>
                  </a:moveTo>
                  <a:lnTo>
                    <a:pt x="0" y="486"/>
                  </a:lnTo>
                  <a:lnTo>
                    <a:pt x="14157" y="486"/>
                  </a:lnTo>
                  <a:lnTo>
                    <a:pt x="14157" y="0"/>
                  </a:lnTo>
                  <a:close/>
                </a:path>
              </a:pathLst>
            </a:custGeom>
            <a:solidFill>
              <a:srgbClr val="B8C7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4" name="Google Shape;6664;p68"/>
            <p:cNvSpPr/>
            <p:nvPr/>
          </p:nvSpPr>
          <p:spPr>
            <a:xfrm>
              <a:off x="6871342" y="3983695"/>
              <a:ext cx="371966" cy="12768"/>
            </a:xfrm>
            <a:custGeom>
              <a:avLst/>
              <a:gdLst/>
              <a:ahLst/>
              <a:cxnLst/>
              <a:rect l="l" t="t" r="r" b="b"/>
              <a:pathLst>
                <a:path w="14158" h="486" extrusionOk="0">
                  <a:moveTo>
                    <a:pt x="0" y="0"/>
                  </a:moveTo>
                  <a:lnTo>
                    <a:pt x="0" y="243"/>
                  </a:lnTo>
                  <a:cubicBezTo>
                    <a:pt x="0" y="375"/>
                    <a:pt x="111" y="486"/>
                    <a:pt x="250" y="486"/>
                  </a:cubicBezTo>
                  <a:lnTo>
                    <a:pt x="13907" y="486"/>
                  </a:lnTo>
                  <a:cubicBezTo>
                    <a:pt x="14046" y="486"/>
                    <a:pt x="14157" y="375"/>
                    <a:pt x="14157" y="243"/>
                  </a:cubicBezTo>
                  <a:lnTo>
                    <a:pt x="14157" y="0"/>
                  </a:lnTo>
                  <a:close/>
                </a:path>
              </a:pathLst>
            </a:custGeom>
            <a:solidFill>
              <a:srgbClr val="B8C7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65" name="Google Shape;6665;p68"/>
          <p:cNvGrpSpPr/>
          <p:nvPr/>
        </p:nvGrpSpPr>
        <p:grpSpPr>
          <a:xfrm>
            <a:off x="7402362" y="3681535"/>
            <a:ext cx="402757" cy="372728"/>
            <a:chOff x="7402362" y="3681535"/>
            <a:chExt cx="402757" cy="372728"/>
          </a:xfrm>
        </p:grpSpPr>
        <p:sp>
          <p:nvSpPr>
            <p:cNvPr id="6666" name="Google Shape;6666;p68"/>
            <p:cNvSpPr/>
            <p:nvPr/>
          </p:nvSpPr>
          <p:spPr>
            <a:xfrm>
              <a:off x="7471248" y="3681535"/>
              <a:ext cx="333871" cy="303763"/>
            </a:xfrm>
            <a:custGeom>
              <a:avLst/>
              <a:gdLst/>
              <a:ahLst/>
              <a:cxnLst/>
              <a:rect l="l" t="t" r="r" b="b"/>
              <a:pathLst>
                <a:path w="12708" h="11562" extrusionOk="0">
                  <a:moveTo>
                    <a:pt x="6341" y="0"/>
                  </a:moveTo>
                  <a:cubicBezTo>
                    <a:pt x="4868" y="0"/>
                    <a:pt x="3393" y="562"/>
                    <a:pt x="2268" y="1687"/>
                  </a:cubicBezTo>
                  <a:cubicBezTo>
                    <a:pt x="0" y="3955"/>
                    <a:pt x="21" y="7624"/>
                    <a:pt x="2296" y="9871"/>
                  </a:cubicBezTo>
                  <a:cubicBezTo>
                    <a:pt x="2407" y="9982"/>
                    <a:pt x="2518" y="10086"/>
                    <a:pt x="2636" y="10184"/>
                  </a:cubicBezTo>
                  <a:cubicBezTo>
                    <a:pt x="3718" y="11105"/>
                    <a:pt x="5049" y="11561"/>
                    <a:pt x="6375" y="11561"/>
                  </a:cubicBezTo>
                  <a:cubicBezTo>
                    <a:pt x="7854" y="11561"/>
                    <a:pt x="9327" y="10994"/>
                    <a:pt x="10446" y="9871"/>
                  </a:cubicBezTo>
                  <a:cubicBezTo>
                    <a:pt x="12576" y="7749"/>
                    <a:pt x="12707" y="4343"/>
                    <a:pt x="10758" y="2061"/>
                  </a:cubicBezTo>
                  <a:cubicBezTo>
                    <a:pt x="10661" y="1943"/>
                    <a:pt x="10557" y="1832"/>
                    <a:pt x="10446" y="1721"/>
                  </a:cubicBezTo>
                  <a:cubicBezTo>
                    <a:pt x="9320" y="574"/>
                    <a:pt x="7831" y="0"/>
                    <a:pt x="6341" y="0"/>
                  </a:cubicBezTo>
                  <a:close/>
                </a:path>
              </a:pathLst>
            </a:custGeom>
            <a:solidFill>
              <a:srgbClr val="8A9D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7" name="Google Shape;6667;p68"/>
            <p:cNvSpPr/>
            <p:nvPr/>
          </p:nvSpPr>
          <p:spPr>
            <a:xfrm>
              <a:off x="7540502" y="3735683"/>
              <a:ext cx="236741" cy="236558"/>
            </a:xfrm>
            <a:custGeom>
              <a:avLst/>
              <a:gdLst/>
              <a:ahLst/>
              <a:cxnLst/>
              <a:rect l="l" t="t" r="r" b="b"/>
              <a:pathLst>
                <a:path w="9011" h="9004" extrusionOk="0">
                  <a:moveTo>
                    <a:pt x="8122" y="0"/>
                  </a:moveTo>
                  <a:lnTo>
                    <a:pt x="0" y="8123"/>
                  </a:lnTo>
                  <a:cubicBezTo>
                    <a:pt x="423" y="8483"/>
                    <a:pt x="895" y="8781"/>
                    <a:pt x="1401" y="9003"/>
                  </a:cubicBezTo>
                  <a:lnTo>
                    <a:pt x="9010" y="1401"/>
                  </a:lnTo>
                  <a:cubicBezTo>
                    <a:pt x="8781" y="888"/>
                    <a:pt x="8483" y="416"/>
                    <a:pt x="8122" y="0"/>
                  </a:cubicBezTo>
                  <a:close/>
                </a:path>
              </a:pathLst>
            </a:custGeom>
            <a:solidFill>
              <a:srgbClr val="A2B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8" name="Google Shape;6668;p68"/>
            <p:cNvSpPr/>
            <p:nvPr/>
          </p:nvSpPr>
          <p:spPr>
            <a:xfrm>
              <a:off x="7472693" y="3728274"/>
              <a:ext cx="283585" cy="256998"/>
            </a:xfrm>
            <a:custGeom>
              <a:avLst/>
              <a:gdLst/>
              <a:ahLst/>
              <a:cxnLst/>
              <a:rect l="l" t="t" r="r" b="b"/>
              <a:pathLst>
                <a:path w="10794" h="9782" extrusionOk="0">
                  <a:moveTo>
                    <a:pt x="9427" y="8869"/>
                  </a:moveTo>
                  <a:cubicBezTo>
                    <a:pt x="9426" y="8870"/>
                    <a:pt x="9424" y="8871"/>
                    <a:pt x="9423" y="8872"/>
                  </a:cubicBezTo>
                  <a:lnTo>
                    <a:pt x="9423" y="8872"/>
                  </a:lnTo>
                  <a:cubicBezTo>
                    <a:pt x="9422" y="8873"/>
                    <a:pt x="9421" y="8875"/>
                    <a:pt x="9420" y="8876"/>
                  </a:cubicBezTo>
                  <a:lnTo>
                    <a:pt x="9427" y="8869"/>
                  </a:lnTo>
                  <a:close/>
                  <a:moveTo>
                    <a:pt x="4560" y="0"/>
                  </a:moveTo>
                  <a:cubicBezTo>
                    <a:pt x="3489" y="0"/>
                    <a:pt x="2412" y="298"/>
                    <a:pt x="1457" y="907"/>
                  </a:cubicBezTo>
                  <a:cubicBezTo>
                    <a:pt x="1" y="3189"/>
                    <a:pt x="327" y="6178"/>
                    <a:pt x="2241" y="8092"/>
                  </a:cubicBezTo>
                  <a:cubicBezTo>
                    <a:pt x="2352" y="8203"/>
                    <a:pt x="2463" y="8307"/>
                    <a:pt x="2574" y="8405"/>
                  </a:cubicBezTo>
                  <a:cubicBezTo>
                    <a:pt x="3647" y="9316"/>
                    <a:pt x="4980" y="9782"/>
                    <a:pt x="6320" y="9782"/>
                  </a:cubicBezTo>
                  <a:cubicBezTo>
                    <a:pt x="7394" y="9782"/>
                    <a:pt x="8472" y="9482"/>
                    <a:pt x="9423" y="8872"/>
                  </a:cubicBezTo>
                  <a:lnTo>
                    <a:pt x="9423" y="8872"/>
                  </a:lnTo>
                  <a:cubicBezTo>
                    <a:pt x="10793" y="6736"/>
                    <a:pt x="10605" y="3957"/>
                    <a:pt x="8955" y="2023"/>
                  </a:cubicBezTo>
                  <a:cubicBezTo>
                    <a:pt x="8858" y="1912"/>
                    <a:pt x="8754" y="1794"/>
                    <a:pt x="8643" y="1690"/>
                  </a:cubicBezTo>
                  <a:cubicBezTo>
                    <a:pt x="7529" y="576"/>
                    <a:pt x="6051" y="0"/>
                    <a:pt x="4560" y="0"/>
                  </a:cubicBezTo>
                  <a:close/>
                </a:path>
              </a:pathLst>
            </a:custGeom>
            <a:solidFill>
              <a:srgbClr val="6881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9" name="Google Shape;6669;p68"/>
            <p:cNvSpPr/>
            <p:nvPr/>
          </p:nvSpPr>
          <p:spPr>
            <a:xfrm>
              <a:off x="7508791" y="3711985"/>
              <a:ext cx="251691" cy="243572"/>
            </a:xfrm>
            <a:custGeom>
              <a:avLst/>
              <a:gdLst/>
              <a:ahLst/>
              <a:cxnLst/>
              <a:rect l="l" t="t" r="r" b="b"/>
              <a:pathLst>
                <a:path w="9580" h="9271" extrusionOk="0">
                  <a:moveTo>
                    <a:pt x="4946" y="1"/>
                  </a:moveTo>
                  <a:cubicBezTo>
                    <a:pt x="4842" y="1"/>
                    <a:pt x="4738" y="7"/>
                    <a:pt x="4641" y="14"/>
                  </a:cubicBezTo>
                  <a:cubicBezTo>
                    <a:pt x="2906" y="125"/>
                    <a:pt x="1381" y="1201"/>
                    <a:pt x="694" y="2796"/>
                  </a:cubicBezTo>
                  <a:cubicBezTo>
                    <a:pt x="0" y="4384"/>
                    <a:pt x="257" y="6229"/>
                    <a:pt x="1360" y="7575"/>
                  </a:cubicBezTo>
                  <a:cubicBezTo>
                    <a:pt x="1561" y="7818"/>
                    <a:pt x="1790" y="8047"/>
                    <a:pt x="2039" y="8248"/>
                  </a:cubicBezTo>
                  <a:cubicBezTo>
                    <a:pt x="2878" y="8922"/>
                    <a:pt x="3906" y="9270"/>
                    <a:pt x="4943" y="9270"/>
                  </a:cubicBezTo>
                  <a:cubicBezTo>
                    <a:pt x="5623" y="9270"/>
                    <a:pt x="6306" y="9121"/>
                    <a:pt x="6943" y="8816"/>
                  </a:cubicBezTo>
                  <a:cubicBezTo>
                    <a:pt x="8553" y="8047"/>
                    <a:pt x="9579" y="6417"/>
                    <a:pt x="9579" y="4634"/>
                  </a:cubicBezTo>
                  <a:cubicBezTo>
                    <a:pt x="9579" y="3247"/>
                    <a:pt x="8955" y="1936"/>
                    <a:pt x="7880" y="1055"/>
                  </a:cubicBezTo>
                  <a:cubicBezTo>
                    <a:pt x="7741" y="937"/>
                    <a:pt x="7595" y="833"/>
                    <a:pt x="7443" y="736"/>
                  </a:cubicBezTo>
                  <a:cubicBezTo>
                    <a:pt x="6694" y="257"/>
                    <a:pt x="5827" y="1"/>
                    <a:pt x="4946" y="1"/>
                  </a:cubicBezTo>
                  <a:close/>
                </a:path>
              </a:pathLst>
            </a:custGeom>
            <a:solidFill>
              <a:srgbClr val="BAC5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0" name="Google Shape;6670;p68"/>
            <p:cNvSpPr/>
            <p:nvPr/>
          </p:nvSpPr>
          <p:spPr>
            <a:xfrm>
              <a:off x="7496575" y="3728248"/>
              <a:ext cx="251323" cy="227310"/>
            </a:xfrm>
            <a:custGeom>
              <a:avLst/>
              <a:gdLst/>
              <a:ahLst/>
              <a:cxnLst/>
              <a:rect l="l" t="t" r="r" b="b"/>
              <a:pathLst>
                <a:path w="9566" h="8652" extrusionOk="0">
                  <a:moveTo>
                    <a:pt x="3663" y="0"/>
                  </a:moveTo>
                  <a:cubicBezTo>
                    <a:pt x="3458" y="0"/>
                    <a:pt x="3252" y="11"/>
                    <a:pt x="3045" y="34"/>
                  </a:cubicBezTo>
                  <a:cubicBezTo>
                    <a:pt x="444" y="1580"/>
                    <a:pt x="0" y="5159"/>
                    <a:pt x="2137" y="7296"/>
                  </a:cubicBezTo>
                  <a:cubicBezTo>
                    <a:pt x="3053" y="8211"/>
                    <a:pt x="4232" y="8652"/>
                    <a:pt x="5403" y="8652"/>
                  </a:cubicBezTo>
                  <a:cubicBezTo>
                    <a:pt x="6963" y="8652"/>
                    <a:pt x="8508" y="7869"/>
                    <a:pt x="9392" y="6387"/>
                  </a:cubicBezTo>
                  <a:cubicBezTo>
                    <a:pt x="9565" y="4813"/>
                    <a:pt x="9080" y="3231"/>
                    <a:pt x="8053" y="2024"/>
                  </a:cubicBezTo>
                  <a:cubicBezTo>
                    <a:pt x="7949" y="1913"/>
                    <a:pt x="7845" y="1795"/>
                    <a:pt x="7741" y="1691"/>
                  </a:cubicBezTo>
                  <a:cubicBezTo>
                    <a:pt x="6653" y="603"/>
                    <a:pt x="5183" y="0"/>
                    <a:pt x="3663" y="0"/>
                  </a:cubicBezTo>
                  <a:close/>
                </a:path>
              </a:pathLst>
            </a:custGeom>
            <a:solidFill>
              <a:srgbClr val="A2B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1" name="Google Shape;6671;p68"/>
            <p:cNvSpPr/>
            <p:nvPr/>
          </p:nvSpPr>
          <p:spPr>
            <a:xfrm>
              <a:off x="7511524" y="3731296"/>
              <a:ext cx="221976" cy="232564"/>
            </a:xfrm>
            <a:custGeom>
              <a:avLst/>
              <a:gdLst/>
              <a:ahLst/>
              <a:cxnLst/>
              <a:rect l="l" t="t" r="r" b="b"/>
              <a:pathLst>
                <a:path w="8449" h="8852" extrusionOk="0">
                  <a:moveTo>
                    <a:pt x="7339" y="1"/>
                  </a:moveTo>
                  <a:lnTo>
                    <a:pt x="0" y="7339"/>
                  </a:lnTo>
                  <a:cubicBezTo>
                    <a:pt x="139" y="7866"/>
                    <a:pt x="340" y="8373"/>
                    <a:pt x="597" y="8851"/>
                  </a:cubicBezTo>
                  <a:lnTo>
                    <a:pt x="1935" y="7513"/>
                  </a:lnTo>
                  <a:lnTo>
                    <a:pt x="8449" y="1000"/>
                  </a:lnTo>
                  <a:cubicBezTo>
                    <a:pt x="8247" y="750"/>
                    <a:pt x="8025" y="521"/>
                    <a:pt x="7776" y="320"/>
                  </a:cubicBezTo>
                  <a:cubicBezTo>
                    <a:pt x="7637" y="202"/>
                    <a:pt x="7491" y="98"/>
                    <a:pt x="7339" y="1"/>
                  </a:cubicBezTo>
                  <a:close/>
                </a:path>
              </a:pathLst>
            </a:custGeom>
            <a:solidFill>
              <a:srgbClr val="A2B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2" name="Google Shape;6672;p68"/>
            <p:cNvSpPr/>
            <p:nvPr/>
          </p:nvSpPr>
          <p:spPr>
            <a:xfrm>
              <a:off x="7519721" y="3712169"/>
              <a:ext cx="144157" cy="136696"/>
            </a:xfrm>
            <a:custGeom>
              <a:avLst/>
              <a:gdLst/>
              <a:ahLst/>
              <a:cxnLst/>
              <a:rect l="l" t="t" r="r" b="b"/>
              <a:pathLst>
                <a:path w="5487" h="5203" extrusionOk="0">
                  <a:moveTo>
                    <a:pt x="4530" y="0"/>
                  </a:moveTo>
                  <a:cubicBezTo>
                    <a:pt x="4426" y="0"/>
                    <a:pt x="4322" y="7"/>
                    <a:pt x="4225" y="14"/>
                  </a:cubicBezTo>
                  <a:lnTo>
                    <a:pt x="0" y="4232"/>
                  </a:lnTo>
                  <a:cubicBezTo>
                    <a:pt x="91" y="4571"/>
                    <a:pt x="215" y="4897"/>
                    <a:pt x="382" y="5203"/>
                  </a:cubicBezTo>
                  <a:lnTo>
                    <a:pt x="5487" y="98"/>
                  </a:lnTo>
                  <a:cubicBezTo>
                    <a:pt x="5175" y="35"/>
                    <a:pt x="4849" y="0"/>
                    <a:pt x="4530" y="0"/>
                  </a:cubicBezTo>
                  <a:close/>
                </a:path>
              </a:pathLst>
            </a:custGeom>
            <a:solidFill>
              <a:srgbClr val="A2B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3" name="Google Shape;6673;p68"/>
            <p:cNvSpPr/>
            <p:nvPr/>
          </p:nvSpPr>
          <p:spPr>
            <a:xfrm>
              <a:off x="7502039" y="3706442"/>
              <a:ext cx="276466" cy="254686"/>
            </a:xfrm>
            <a:custGeom>
              <a:avLst/>
              <a:gdLst/>
              <a:ahLst/>
              <a:cxnLst/>
              <a:rect l="l" t="t" r="r" b="b"/>
              <a:pathLst>
                <a:path w="10523" h="9694" extrusionOk="0">
                  <a:moveTo>
                    <a:pt x="5203" y="434"/>
                  </a:moveTo>
                  <a:cubicBezTo>
                    <a:pt x="6375" y="434"/>
                    <a:pt x="7492" y="898"/>
                    <a:pt x="8324" y="1724"/>
                  </a:cubicBezTo>
                  <a:cubicBezTo>
                    <a:pt x="9808" y="3215"/>
                    <a:pt x="10044" y="5545"/>
                    <a:pt x="8872" y="7300"/>
                  </a:cubicBezTo>
                  <a:cubicBezTo>
                    <a:pt x="8035" y="8555"/>
                    <a:pt x="6642" y="9259"/>
                    <a:pt x="5203" y="9259"/>
                  </a:cubicBezTo>
                  <a:cubicBezTo>
                    <a:pt x="4638" y="9259"/>
                    <a:pt x="4065" y="9150"/>
                    <a:pt x="3517" y="8923"/>
                  </a:cubicBezTo>
                  <a:cubicBezTo>
                    <a:pt x="1568" y="8119"/>
                    <a:pt x="465" y="6052"/>
                    <a:pt x="875" y="3992"/>
                  </a:cubicBezTo>
                  <a:cubicBezTo>
                    <a:pt x="1284" y="1925"/>
                    <a:pt x="3094" y="434"/>
                    <a:pt x="5203" y="434"/>
                  </a:cubicBezTo>
                  <a:close/>
                  <a:moveTo>
                    <a:pt x="5207" y="0"/>
                  </a:moveTo>
                  <a:cubicBezTo>
                    <a:pt x="4584" y="0"/>
                    <a:pt x="3954" y="120"/>
                    <a:pt x="3351" y="371"/>
                  </a:cubicBezTo>
                  <a:cubicBezTo>
                    <a:pt x="1214" y="1252"/>
                    <a:pt x="1" y="3520"/>
                    <a:pt x="451" y="5788"/>
                  </a:cubicBezTo>
                  <a:cubicBezTo>
                    <a:pt x="895" y="8056"/>
                    <a:pt x="2886" y="9693"/>
                    <a:pt x="5203" y="9693"/>
                  </a:cubicBezTo>
                  <a:cubicBezTo>
                    <a:pt x="5211" y="9693"/>
                    <a:pt x="5220" y="9693"/>
                    <a:pt x="5228" y="9693"/>
                  </a:cubicBezTo>
                  <a:cubicBezTo>
                    <a:pt x="6502" y="9693"/>
                    <a:pt x="7727" y="9181"/>
                    <a:pt x="8629" y="8278"/>
                  </a:cubicBezTo>
                  <a:cubicBezTo>
                    <a:pt x="10266" y="6641"/>
                    <a:pt x="10523" y="4082"/>
                    <a:pt x="9240" y="2154"/>
                  </a:cubicBezTo>
                  <a:cubicBezTo>
                    <a:pt x="8319" y="775"/>
                    <a:pt x="6788" y="0"/>
                    <a:pt x="5207" y="0"/>
                  </a:cubicBezTo>
                  <a:close/>
                </a:path>
              </a:pathLst>
            </a:custGeom>
            <a:solidFill>
              <a:srgbClr val="6881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4" name="Google Shape;6674;p68"/>
            <p:cNvSpPr/>
            <p:nvPr/>
          </p:nvSpPr>
          <p:spPr>
            <a:xfrm>
              <a:off x="7402362" y="3750580"/>
              <a:ext cx="333871" cy="303684"/>
            </a:xfrm>
            <a:custGeom>
              <a:avLst/>
              <a:gdLst/>
              <a:ahLst/>
              <a:cxnLst/>
              <a:rect l="l" t="t" r="r" b="b"/>
              <a:pathLst>
                <a:path w="12708" h="11559" extrusionOk="0">
                  <a:moveTo>
                    <a:pt x="6339" y="0"/>
                  </a:moveTo>
                  <a:cubicBezTo>
                    <a:pt x="4863" y="0"/>
                    <a:pt x="3387" y="562"/>
                    <a:pt x="2262" y="1688"/>
                  </a:cubicBezTo>
                  <a:cubicBezTo>
                    <a:pt x="0" y="3949"/>
                    <a:pt x="14" y="7625"/>
                    <a:pt x="2296" y="9865"/>
                  </a:cubicBezTo>
                  <a:cubicBezTo>
                    <a:pt x="2407" y="9976"/>
                    <a:pt x="2518" y="10080"/>
                    <a:pt x="2629" y="10177"/>
                  </a:cubicBezTo>
                  <a:cubicBezTo>
                    <a:pt x="3711" y="11101"/>
                    <a:pt x="5041" y="11558"/>
                    <a:pt x="6368" y="11558"/>
                  </a:cubicBezTo>
                  <a:cubicBezTo>
                    <a:pt x="7850" y="11558"/>
                    <a:pt x="9327" y="10989"/>
                    <a:pt x="10446" y="9865"/>
                  </a:cubicBezTo>
                  <a:lnTo>
                    <a:pt x="10446" y="9872"/>
                  </a:lnTo>
                  <a:cubicBezTo>
                    <a:pt x="12569" y="7743"/>
                    <a:pt x="12708" y="4344"/>
                    <a:pt x="10758" y="2055"/>
                  </a:cubicBezTo>
                  <a:cubicBezTo>
                    <a:pt x="10654" y="1937"/>
                    <a:pt x="10557" y="1826"/>
                    <a:pt x="10446" y="1715"/>
                  </a:cubicBezTo>
                  <a:cubicBezTo>
                    <a:pt x="9318" y="573"/>
                    <a:pt x="7828" y="0"/>
                    <a:pt x="6339" y="0"/>
                  </a:cubicBezTo>
                  <a:close/>
                </a:path>
              </a:pathLst>
            </a:custGeom>
            <a:solidFill>
              <a:srgbClr val="8A9D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5" name="Google Shape;6675;p68"/>
            <p:cNvSpPr/>
            <p:nvPr/>
          </p:nvSpPr>
          <p:spPr>
            <a:xfrm>
              <a:off x="7471432" y="3804570"/>
              <a:ext cx="236741" cy="236741"/>
            </a:xfrm>
            <a:custGeom>
              <a:avLst/>
              <a:gdLst/>
              <a:ahLst/>
              <a:cxnLst/>
              <a:rect l="l" t="t" r="r" b="b"/>
              <a:pathLst>
                <a:path w="9011" h="9011" extrusionOk="0">
                  <a:moveTo>
                    <a:pt x="8129" y="0"/>
                  </a:moveTo>
                  <a:lnTo>
                    <a:pt x="0" y="8122"/>
                  </a:lnTo>
                  <a:cubicBezTo>
                    <a:pt x="423" y="8483"/>
                    <a:pt x="895" y="8781"/>
                    <a:pt x="1408" y="9010"/>
                  </a:cubicBezTo>
                  <a:lnTo>
                    <a:pt x="9010" y="1401"/>
                  </a:lnTo>
                  <a:cubicBezTo>
                    <a:pt x="8788" y="895"/>
                    <a:pt x="8490" y="423"/>
                    <a:pt x="8129" y="0"/>
                  </a:cubicBezTo>
                  <a:close/>
                </a:path>
              </a:pathLst>
            </a:custGeom>
            <a:solidFill>
              <a:srgbClr val="A2B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6" name="Google Shape;6676;p68"/>
            <p:cNvSpPr/>
            <p:nvPr/>
          </p:nvSpPr>
          <p:spPr>
            <a:xfrm>
              <a:off x="7435334" y="3781029"/>
              <a:ext cx="256078" cy="243520"/>
            </a:xfrm>
            <a:custGeom>
              <a:avLst/>
              <a:gdLst/>
              <a:ahLst/>
              <a:cxnLst/>
              <a:rect l="l" t="t" r="r" b="b"/>
              <a:pathLst>
                <a:path w="9747" h="9269" extrusionOk="0">
                  <a:moveTo>
                    <a:pt x="5117" y="0"/>
                  </a:moveTo>
                  <a:cubicBezTo>
                    <a:pt x="4109" y="0"/>
                    <a:pt x="3101" y="328"/>
                    <a:pt x="2262" y="986"/>
                  </a:cubicBezTo>
                  <a:cubicBezTo>
                    <a:pt x="556" y="2318"/>
                    <a:pt x="1" y="4656"/>
                    <a:pt x="930" y="6618"/>
                  </a:cubicBezTo>
                  <a:cubicBezTo>
                    <a:pt x="1705" y="8262"/>
                    <a:pt x="3357" y="9269"/>
                    <a:pt x="5120" y="9269"/>
                  </a:cubicBezTo>
                  <a:cubicBezTo>
                    <a:pt x="5455" y="9269"/>
                    <a:pt x="5795" y="9232"/>
                    <a:pt x="6133" y="9157"/>
                  </a:cubicBezTo>
                  <a:cubicBezTo>
                    <a:pt x="8248" y="8679"/>
                    <a:pt x="9746" y="6799"/>
                    <a:pt x="9746" y="4635"/>
                  </a:cubicBezTo>
                  <a:cubicBezTo>
                    <a:pt x="9746" y="3247"/>
                    <a:pt x="9122" y="1930"/>
                    <a:pt x="8054" y="1049"/>
                  </a:cubicBezTo>
                  <a:cubicBezTo>
                    <a:pt x="7201" y="351"/>
                    <a:pt x="6159" y="0"/>
                    <a:pt x="5117" y="0"/>
                  </a:cubicBezTo>
                  <a:close/>
                </a:path>
              </a:pathLst>
            </a:custGeom>
            <a:solidFill>
              <a:srgbClr val="BAC5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7" name="Google Shape;6677;p68"/>
            <p:cNvSpPr/>
            <p:nvPr/>
          </p:nvSpPr>
          <p:spPr>
            <a:xfrm>
              <a:off x="7435701" y="3780924"/>
              <a:ext cx="211231" cy="198962"/>
            </a:xfrm>
            <a:custGeom>
              <a:avLst/>
              <a:gdLst/>
              <a:ahLst/>
              <a:cxnLst/>
              <a:rect l="l" t="t" r="r" b="b"/>
              <a:pathLst>
                <a:path w="8040" h="7573" extrusionOk="0">
                  <a:moveTo>
                    <a:pt x="5097" y="1"/>
                  </a:moveTo>
                  <a:cubicBezTo>
                    <a:pt x="3906" y="1"/>
                    <a:pt x="2718" y="458"/>
                    <a:pt x="1818" y="1358"/>
                  </a:cubicBezTo>
                  <a:cubicBezTo>
                    <a:pt x="133" y="3043"/>
                    <a:pt x="1" y="5735"/>
                    <a:pt x="1520" y="7573"/>
                  </a:cubicBezTo>
                  <a:lnTo>
                    <a:pt x="1520" y="7573"/>
                  </a:lnTo>
                  <a:lnTo>
                    <a:pt x="8040" y="1053"/>
                  </a:lnTo>
                  <a:cubicBezTo>
                    <a:pt x="7180" y="348"/>
                    <a:pt x="6137" y="1"/>
                    <a:pt x="5097" y="1"/>
                  </a:cubicBezTo>
                  <a:close/>
                </a:path>
              </a:pathLst>
            </a:custGeom>
            <a:solidFill>
              <a:srgbClr val="A2B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8" name="Google Shape;6678;p68"/>
            <p:cNvSpPr/>
            <p:nvPr/>
          </p:nvSpPr>
          <p:spPr>
            <a:xfrm>
              <a:off x="7452122" y="3785417"/>
              <a:ext cx="174949" cy="174791"/>
            </a:xfrm>
            <a:custGeom>
              <a:avLst/>
              <a:gdLst/>
              <a:ahLst/>
              <a:cxnLst/>
              <a:rect l="l" t="t" r="r" b="b"/>
              <a:pathLst>
                <a:path w="6659" h="6653" extrusionOk="0">
                  <a:moveTo>
                    <a:pt x="5688" y="1"/>
                  </a:moveTo>
                  <a:lnTo>
                    <a:pt x="0" y="5682"/>
                  </a:lnTo>
                  <a:cubicBezTo>
                    <a:pt x="97" y="6014"/>
                    <a:pt x="222" y="6340"/>
                    <a:pt x="388" y="6653"/>
                  </a:cubicBezTo>
                  <a:lnTo>
                    <a:pt x="6659" y="382"/>
                  </a:lnTo>
                  <a:cubicBezTo>
                    <a:pt x="6354" y="216"/>
                    <a:pt x="6028" y="91"/>
                    <a:pt x="5688" y="1"/>
                  </a:cubicBezTo>
                  <a:close/>
                </a:path>
              </a:pathLst>
            </a:custGeom>
            <a:solidFill>
              <a:srgbClr val="BAC5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9" name="Google Shape;6679;p68"/>
            <p:cNvSpPr/>
            <p:nvPr/>
          </p:nvSpPr>
          <p:spPr>
            <a:xfrm>
              <a:off x="7432969" y="3775407"/>
              <a:ext cx="276466" cy="254791"/>
            </a:xfrm>
            <a:custGeom>
              <a:avLst/>
              <a:gdLst/>
              <a:ahLst/>
              <a:cxnLst/>
              <a:rect l="l" t="t" r="r" b="b"/>
              <a:pathLst>
                <a:path w="10523" h="9698" extrusionOk="0">
                  <a:moveTo>
                    <a:pt x="5229" y="437"/>
                  </a:moveTo>
                  <a:cubicBezTo>
                    <a:pt x="6392" y="437"/>
                    <a:pt x="7505" y="901"/>
                    <a:pt x="8324" y="1727"/>
                  </a:cubicBezTo>
                  <a:cubicBezTo>
                    <a:pt x="9815" y="3212"/>
                    <a:pt x="10044" y="5549"/>
                    <a:pt x="8879" y="7297"/>
                  </a:cubicBezTo>
                  <a:cubicBezTo>
                    <a:pt x="8036" y="8554"/>
                    <a:pt x="6642" y="9262"/>
                    <a:pt x="5203" y="9262"/>
                  </a:cubicBezTo>
                  <a:cubicBezTo>
                    <a:pt x="4640" y="9262"/>
                    <a:pt x="4070" y="9153"/>
                    <a:pt x="3524" y="8927"/>
                  </a:cubicBezTo>
                  <a:cubicBezTo>
                    <a:pt x="1575" y="8123"/>
                    <a:pt x="472" y="6056"/>
                    <a:pt x="882" y="3989"/>
                  </a:cubicBezTo>
                  <a:cubicBezTo>
                    <a:pt x="1291" y="1922"/>
                    <a:pt x="3101" y="437"/>
                    <a:pt x="5203" y="437"/>
                  </a:cubicBezTo>
                  <a:cubicBezTo>
                    <a:pt x="5212" y="437"/>
                    <a:pt x="5220" y="437"/>
                    <a:pt x="5229" y="437"/>
                  </a:cubicBezTo>
                  <a:close/>
                  <a:moveTo>
                    <a:pt x="5204" y="0"/>
                  </a:moveTo>
                  <a:cubicBezTo>
                    <a:pt x="4583" y="0"/>
                    <a:pt x="3954" y="119"/>
                    <a:pt x="3351" y="368"/>
                  </a:cubicBezTo>
                  <a:cubicBezTo>
                    <a:pt x="1215" y="1256"/>
                    <a:pt x="1" y="3524"/>
                    <a:pt x="452" y="5792"/>
                  </a:cubicBezTo>
                  <a:cubicBezTo>
                    <a:pt x="902" y="8060"/>
                    <a:pt x="2893" y="9697"/>
                    <a:pt x="5203" y="9697"/>
                  </a:cubicBezTo>
                  <a:cubicBezTo>
                    <a:pt x="6493" y="9697"/>
                    <a:pt x="7728" y="9191"/>
                    <a:pt x="8636" y="8275"/>
                  </a:cubicBezTo>
                  <a:cubicBezTo>
                    <a:pt x="10266" y="6645"/>
                    <a:pt x="10523" y="4079"/>
                    <a:pt x="9240" y="2157"/>
                  </a:cubicBezTo>
                  <a:cubicBezTo>
                    <a:pt x="8319" y="773"/>
                    <a:pt x="6786" y="0"/>
                    <a:pt x="5204" y="0"/>
                  </a:cubicBezTo>
                  <a:close/>
                </a:path>
              </a:pathLst>
            </a:custGeom>
            <a:solidFill>
              <a:srgbClr val="6881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0" name="Google Shape;6680;p68"/>
            <p:cNvSpPr/>
            <p:nvPr/>
          </p:nvSpPr>
          <p:spPr>
            <a:xfrm>
              <a:off x="7528286" y="3838093"/>
              <a:ext cx="82758" cy="129418"/>
            </a:xfrm>
            <a:custGeom>
              <a:avLst/>
              <a:gdLst/>
              <a:ahLst/>
              <a:cxnLst/>
              <a:rect l="l" t="t" r="r" b="b"/>
              <a:pathLst>
                <a:path w="3150" h="4926" extrusionOk="0">
                  <a:moveTo>
                    <a:pt x="1575" y="0"/>
                  </a:moveTo>
                  <a:cubicBezTo>
                    <a:pt x="722" y="0"/>
                    <a:pt x="14" y="604"/>
                    <a:pt x="14" y="1339"/>
                  </a:cubicBezTo>
                  <a:cubicBezTo>
                    <a:pt x="14" y="2081"/>
                    <a:pt x="715" y="2678"/>
                    <a:pt x="1575" y="2678"/>
                  </a:cubicBezTo>
                  <a:cubicBezTo>
                    <a:pt x="2199" y="2678"/>
                    <a:pt x="2705" y="3087"/>
                    <a:pt x="2705" y="3579"/>
                  </a:cubicBezTo>
                  <a:cubicBezTo>
                    <a:pt x="2705" y="4079"/>
                    <a:pt x="2199" y="4488"/>
                    <a:pt x="1575" y="4488"/>
                  </a:cubicBezTo>
                  <a:cubicBezTo>
                    <a:pt x="958" y="4488"/>
                    <a:pt x="451" y="4079"/>
                    <a:pt x="451" y="3579"/>
                  </a:cubicBezTo>
                  <a:cubicBezTo>
                    <a:pt x="465" y="3423"/>
                    <a:pt x="349" y="3345"/>
                    <a:pt x="233" y="3345"/>
                  </a:cubicBezTo>
                  <a:cubicBezTo>
                    <a:pt x="117" y="3345"/>
                    <a:pt x="0" y="3423"/>
                    <a:pt x="14" y="3579"/>
                  </a:cubicBezTo>
                  <a:cubicBezTo>
                    <a:pt x="14" y="4322"/>
                    <a:pt x="715" y="4925"/>
                    <a:pt x="1575" y="4925"/>
                  </a:cubicBezTo>
                  <a:cubicBezTo>
                    <a:pt x="2442" y="4925"/>
                    <a:pt x="3136" y="4322"/>
                    <a:pt x="3136" y="3579"/>
                  </a:cubicBezTo>
                  <a:cubicBezTo>
                    <a:pt x="3136" y="2844"/>
                    <a:pt x="2442" y="2241"/>
                    <a:pt x="1575" y="2241"/>
                  </a:cubicBezTo>
                  <a:cubicBezTo>
                    <a:pt x="958" y="2241"/>
                    <a:pt x="451" y="1838"/>
                    <a:pt x="451" y="1339"/>
                  </a:cubicBezTo>
                  <a:cubicBezTo>
                    <a:pt x="451" y="840"/>
                    <a:pt x="958" y="437"/>
                    <a:pt x="1575" y="437"/>
                  </a:cubicBezTo>
                  <a:cubicBezTo>
                    <a:pt x="2199" y="437"/>
                    <a:pt x="2705" y="840"/>
                    <a:pt x="2705" y="1339"/>
                  </a:cubicBezTo>
                  <a:cubicBezTo>
                    <a:pt x="2692" y="1499"/>
                    <a:pt x="2806" y="1578"/>
                    <a:pt x="2921" y="1578"/>
                  </a:cubicBezTo>
                  <a:cubicBezTo>
                    <a:pt x="3035" y="1578"/>
                    <a:pt x="3149" y="1499"/>
                    <a:pt x="3136" y="1339"/>
                  </a:cubicBezTo>
                  <a:cubicBezTo>
                    <a:pt x="3136" y="604"/>
                    <a:pt x="2435" y="0"/>
                    <a:pt x="1575" y="0"/>
                  </a:cubicBezTo>
                  <a:close/>
                </a:path>
              </a:pathLst>
            </a:custGeom>
            <a:solidFill>
              <a:srgbClr val="6881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1" name="Google Shape;6681;p68"/>
            <p:cNvSpPr/>
            <p:nvPr/>
          </p:nvSpPr>
          <p:spPr>
            <a:xfrm>
              <a:off x="7563622" y="3825798"/>
              <a:ext cx="12164" cy="153353"/>
            </a:xfrm>
            <a:custGeom>
              <a:avLst/>
              <a:gdLst/>
              <a:ahLst/>
              <a:cxnLst/>
              <a:rect l="l" t="t" r="r" b="b"/>
              <a:pathLst>
                <a:path w="463" h="5837" extrusionOk="0">
                  <a:moveTo>
                    <a:pt x="232" y="0"/>
                  </a:moveTo>
                  <a:cubicBezTo>
                    <a:pt x="117" y="0"/>
                    <a:pt x="1" y="80"/>
                    <a:pt x="15" y="239"/>
                  </a:cubicBezTo>
                  <a:lnTo>
                    <a:pt x="15" y="5622"/>
                  </a:lnTo>
                  <a:cubicBezTo>
                    <a:pt x="15" y="5740"/>
                    <a:pt x="112" y="5837"/>
                    <a:pt x="230" y="5837"/>
                  </a:cubicBezTo>
                  <a:cubicBezTo>
                    <a:pt x="355" y="5837"/>
                    <a:pt x="452" y="5740"/>
                    <a:pt x="445" y="5622"/>
                  </a:cubicBezTo>
                  <a:lnTo>
                    <a:pt x="445" y="239"/>
                  </a:lnTo>
                  <a:cubicBezTo>
                    <a:pt x="462" y="80"/>
                    <a:pt x="348" y="0"/>
                    <a:pt x="232" y="0"/>
                  </a:cubicBezTo>
                  <a:close/>
                </a:path>
              </a:pathLst>
            </a:custGeom>
            <a:solidFill>
              <a:srgbClr val="6881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82" name="Google Shape;6682;p68"/>
          <p:cNvGrpSpPr/>
          <p:nvPr/>
        </p:nvGrpSpPr>
        <p:grpSpPr>
          <a:xfrm>
            <a:off x="7960705" y="3736235"/>
            <a:ext cx="378902" cy="264065"/>
            <a:chOff x="7960705" y="3736235"/>
            <a:chExt cx="378902" cy="264065"/>
          </a:xfrm>
        </p:grpSpPr>
        <p:sp>
          <p:nvSpPr>
            <p:cNvPr id="6683" name="Google Shape;6683;p68"/>
            <p:cNvSpPr/>
            <p:nvPr/>
          </p:nvSpPr>
          <p:spPr>
            <a:xfrm>
              <a:off x="7960705" y="3736235"/>
              <a:ext cx="378902" cy="235638"/>
            </a:xfrm>
            <a:custGeom>
              <a:avLst/>
              <a:gdLst/>
              <a:ahLst/>
              <a:cxnLst/>
              <a:rect l="l" t="t" r="r" b="b"/>
              <a:pathLst>
                <a:path w="14422" h="8969" extrusionOk="0">
                  <a:moveTo>
                    <a:pt x="7319" y="0"/>
                  </a:moveTo>
                  <a:cubicBezTo>
                    <a:pt x="6514" y="0"/>
                    <a:pt x="6112" y="964"/>
                    <a:pt x="6674" y="1533"/>
                  </a:cubicBezTo>
                  <a:lnTo>
                    <a:pt x="3691" y="4821"/>
                  </a:lnTo>
                  <a:lnTo>
                    <a:pt x="1888" y="3274"/>
                  </a:lnTo>
                  <a:cubicBezTo>
                    <a:pt x="1888" y="3232"/>
                    <a:pt x="1895" y="3198"/>
                    <a:pt x="1895" y="3163"/>
                  </a:cubicBezTo>
                  <a:cubicBezTo>
                    <a:pt x="1895" y="2670"/>
                    <a:pt x="1489" y="2334"/>
                    <a:pt x="1059" y="2334"/>
                  </a:cubicBezTo>
                  <a:cubicBezTo>
                    <a:pt x="879" y="2334"/>
                    <a:pt x="695" y="2394"/>
                    <a:pt x="535" y="2525"/>
                  </a:cubicBezTo>
                  <a:cubicBezTo>
                    <a:pt x="1" y="2976"/>
                    <a:pt x="223" y="3850"/>
                    <a:pt x="917" y="3974"/>
                  </a:cubicBezTo>
                  <a:lnTo>
                    <a:pt x="917" y="8760"/>
                  </a:lnTo>
                  <a:cubicBezTo>
                    <a:pt x="917" y="8871"/>
                    <a:pt x="1007" y="8969"/>
                    <a:pt x="1125" y="8969"/>
                  </a:cubicBezTo>
                  <a:lnTo>
                    <a:pt x="13506" y="8969"/>
                  </a:lnTo>
                  <a:cubicBezTo>
                    <a:pt x="13624" y="8969"/>
                    <a:pt x="13714" y="8871"/>
                    <a:pt x="13714" y="8760"/>
                  </a:cubicBezTo>
                  <a:lnTo>
                    <a:pt x="13714" y="3974"/>
                  </a:lnTo>
                  <a:cubicBezTo>
                    <a:pt x="14130" y="3891"/>
                    <a:pt x="14421" y="3510"/>
                    <a:pt x="14380" y="3087"/>
                  </a:cubicBezTo>
                  <a:cubicBezTo>
                    <a:pt x="14345" y="2664"/>
                    <a:pt x="13991" y="2338"/>
                    <a:pt x="13561" y="2338"/>
                  </a:cubicBezTo>
                  <a:cubicBezTo>
                    <a:pt x="13062" y="2338"/>
                    <a:pt x="12680" y="2775"/>
                    <a:pt x="12743" y="3274"/>
                  </a:cubicBezTo>
                  <a:lnTo>
                    <a:pt x="10939" y="4821"/>
                  </a:lnTo>
                  <a:lnTo>
                    <a:pt x="7957" y="1533"/>
                  </a:lnTo>
                  <a:cubicBezTo>
                    <a:pt x="8519" y="964"/>
                    <a:pt x="8116" y="0"/>
                    <a:pt x="7319" y="0"/>
                  </a:cubicBezTo>
                  <a:close/>
                </a:path>
              </a:pathLst>
            </a:custGeom>
            <a:solidFill>
              <a:srgbClr val="B8C4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4" name="Google Shape;6684;p68"/>
            <p:cNvSpPr/>
            <p:nvPr/>
          </p:nvSpPr>
          <p:spPr>
            <a:xfrm>
              <a:off x="8295653" y="3797450"/>
              <a:ext cx="43034" cy="174423"/>
            </a:xfrm>
            <a:custGeom>
              <a:avLst/>
              <a:gdLst/>
              <a:ahLst/>
              <a:cxnLst/>
              <a:rect l="l" t="t" r="r" b="b"/>
              <a:pathLst>
                <a:path w="1638" h="6639" extrusionOk="0">
                  <a:moveTo>
                    <a:pt x="812" y="0"/>
                  </a:moveTo>
                  <a:cubicBezTo>
                    <a:pt x="414" y="0"/>
                    <a:pt x="68" y="287"/>
                    <a:pt x="1" y="687"/>
                  </a:cubicBezTo>
                  <a:lnTo>
                    <a:pt x="1" y="6639"/>
                  </a:lnTo>
                  <a:lnTo>
                    <a:pt x="757" y="6639"/>
                  </a:lnTo>
                  <a:cubicBezTo>
                    <a:pt x="868" y="6632"/>
                    <a:pt x="965" y="6541"/>
                    <a:pt x="965" y="6430"/>
                  </a:cubicBezTo>
                  <a:lnTo>
                    <a:pt x="965" y="1644"/>
                  </a:lnTo>
                  <a:cubicBezTo>
                    <a:pt x="1325" y="1575"/>
                    <a:pt x="1596" y="1284"/>
                    <a:pt x="1631" y="923"/>
                  </a:cubicBezTo>
                  <a:lnTo>
                    <a:pt x="1638" y="743"/>
                  </a:lnTo>
                  <a:cubicBezTo>
                    <a:pt x="1589" y="334"/>
                    <a:pt x="1256" y="14"/>
                    <a:pt x="840" y="1"/>
                  </a:cubicBezTo>
                  <a:cubicBezTo>
                    <a:pt x="831" y="0"/>
                    <a:pt x="821" y="0"/>
                    <a:pt x="812" y="0"/>
                  </a:cubicBezTo>
                  <a:close/>
                </a:path>
              </a:pathLst>
            </a:custGeom>
            <a:solidFill>
              <a:srgbClr val="92A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5" name="Google Shape;6685;p68"/>
            <p:cNvSpPr/>
            <p:nvPr/>
          </p:nvSpPr>
          <p:spPr>
            <a:xfrm>
              <a:off x="8109407" y="3875821"/>
              <a:ext cx="76033" cy="64972"/>
            </a:xfrm>
            <a:custGeom>
              <a:avLst/>
              <a:gdLst/>
              <a:ahLst/>
              <a:cxnLst/>
              <a:rect l="l" t="t" r="r" b="b"/>
              <a:pathLst>
                <a:path w="2894" h="2473" extrusionOk="0">
                  <a:moveTo>
                    <a:pt x="1659" y="0"/>
                  </a:moveTo>
                  <a:cubicBezTo>
                    <a:pt x="556" y="0"/>
                    <a:pt x="1" y="1332"/>
                    <a:pt x="785" y="2109"/>
                  </a:cubicBezTo>
                  <a:cubicBezTo>
                    <a:pt x="1036" y="2360"/>
                    <a:pt x="1346" y="2473"/>
                    <a:pt x="1649" y="2473"/>
                  </a:cubicBezTo>
                  <a:cubicBezTo>
                    <a:pt x="2284" y="2473"/>
                    <a:pt x="2893" y="1981"/>
                    <a:pt x="2893" y="1235"/>
                  </a:cubicBezTo>
                  <a:cubicBezTo>
                    <a:pt x="2893" y="555"/>
                    <a:pt x="2338" y="0"/>
                    <a:pt x="1659" y="0"/>
                  </a:cubicBezTo>
                  <a:close/>
                </a:path>
              </a:pathLst>
            </a:custGeom>
            <a:solidFill>
              <a:srgbClr val="7B8E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6" name="Google Shape;6686;p68"/>
            <p:cNvSpPr/>
            <p:nvPr/>
          </p:nvSpPr>
          <p:spPr>
            <a:xfrm>
              <a:off x="7961624" y="3897495"/>
              <a:ext cx="50496" cy="43245"/>
            </a:xfrm>
            <a:custGeom>
              <a:avLst/>
              <a:gdLst/>
              <a:ahLst/>
              <a:cxnLst/>
              <a:rect l="l" t="t" r="r" b="b"/>
              <a:pathLst>
                <a:path w="1922" h="1646" extrusionOk="0">
                  <a:moveTo>
                    <a:pt x="1103" y="1"/>
                  </a:moveTo>
                  <a:cubicBezTo>
                    <a:pt x="368" y="1"/>
                    <a:pt x="1" y="881"/>
                    <a:pt x="521" y="1402"/>
                  </a:cubicBezTo>
                  <a:cubicBezTo>
                    <a:pt x="689" y="1570"/>
                    <a:pt x="895" y="1645"/>
                    <a:pt x="1097" y="1645"/>
                  </a:cubicBezTo>
                  <a:cubicBezTo>
                    <a:pt x="1519" y="1645"/>
                    <a:pt x="1922" y="1316"/>
                    <a:pt x="1922" y="819"/>
                  </a:cubicBezTo>
                  <a:cubicBezTo>
                    <a:pt x="1922" y="368"/>
                    <a:pt x="1554" y="1"/>
                    <a:pt x="1103" y="1"/>
                  </a:cubicBezTo>
                  <a:close/>
                </a:path>
              </a:pathLst>
            </a:custGeom>
            <a:solidFill>
              <a:srgbClr val="7B8E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7" name="Google Shape;6687;p68"/>
            <p:cNvSpPr/>
            <p:nvPr/>
          </p:nvSpPr>
          <p:spPr>
            <a:xfrm>
              <a:off x="8037447" y="3897495"/>
              <a:ext cx="50496" cy="43245"/>
            </a:xfrm>
            <a:custGeom>
              <a:avLst/>
              <a:gdLst/>
              <a:ahLst/>
              <a:cxnLst/>
              <a:rect l="l" t="t" r="r" b="b"/>
              <a:pathLst>
                <a:path w="1922" h="1646" extrusionOk="0">
                  <a:moveTo>
                    <a:pt x="1103" y="1"/>
                  </a:moveTo>
                  <a:cubicBezTo>
                    <a:pt x="368" y="1"/>
                    <a:pt x="0" y="881"/>
                    <a:pt x="520" y="1402"/>
                  </a:cubicBezTo>
                  <a:cubicBezTo>
                    <a:pt x="686" y="1570"/>
                    <a:pt x="892" y="1645"/>
                    <a:pt x="1094" y="1645"/>
                  </a:cubicBezTo>
                  <a:cubicBezTo>
                    <a:pt x="1515" y="1645"/>
                    <a:pt x="1921" y="1316"/>
                    <a:pt x="1921" y="819"/>
                  </a:cubicBezTo>
                  <a:cubicBezTo>
                    <a:pt x="1921" y="368"/>
                    <a:pt x="1554" y="1"/>
                    <a:pt x="1103" y="1"/>
                  </a:cubicBezTo>
                  <a:close/>
                </a:path>
              </a:pathLst>
            </a:custGeom>
            <a:solidFill>
              <a:srgbClr val="7B8E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8" name="Google Shape;6688;p68"/>
            <p:cNvSpPr/>
            <p:nvPr/>
          </p:nvSpPr>
          <p:spPr>
            <a:xfrm>
              <a:off x="8286352" y="3897495"/>
              <a:ext cx="50522" cy="43245"/>
            </a:xfrm>
            <a:custGeom>
              <a:avLst/>
              <a:gdLst/>
              <a:ahLst/>
              <a:cxnLst/>
              <a:rect l="l" t="t" r="r" b="b"/>
              <a:pathLst>
                <a:path w="1923" h="1646" extrusionOk="0">
                  <a:moveTo>
                    <a:pt x="1104" y="1"/>
                  </a:moveTo>
                  <a:cubicBezTo>
                    <a:pt x="369" y="1"/>
                    <a:pt x="1" y="881"/>
                    <a:pt x="521" y="1402"/>
                  </a:cubicBezTo>
                  <a:cubicBezTo>
                    <a:pt x="687" y="1570"/>
                    <a:pt x="893" y="1645"/>
                    <a:pt x="1094" y="1645"/>
                  </a:cubicBezTo>
                  <a:cubicBezTo>
                    <a:pt x="1516" y="1645"/>
                    <a:pt x="1922" y="1316"/>
                    <a:pt x="1922" y="819"/>
                  </a:cubicBezTo>
                  <a:cubicBezTo>
                    <a:pt x="1922" y="368"/>
                    <a:pt x="1555" y="1"/>
                    <a:pt x="1104" y="1"/>
                  </a:cubicBezTo>
                  <a:close/>
                </a:path>
              </a:pathLst>
            </a:custGeom>
            <a:solidFill>
              <a:srgbClr val="7B8E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9" name="Google Shape;6689;p68"/>
            <p:cNvSpPr/>
            <p:nvPr/>
          </p:nvSpPr>
          <p:spPr>
            <a:xfrm>
              <a:off x="8210556" y="3897495"/>
              <a:ext cx="50496" cy="43245"/>
            </a:xfrm>
            <a:custGeom>
              <a:avLst/>
              <a:gdLst/>
              <a:ahLst/>
              <a:cxnLst/>
              <a:rect l="l" t="t" r="r" b="b"/>
              <a:pathLst>
                <a:path w="1922" h="1646" extrusionOk="0">
                  <a:moveTo>
                    <a:pt x="1103" y="1"/>
                  </a:moveTo>
                  <a:cubicBezTo>
                    <a:pt x="368" y="1"/>
                    <a:pt x="0" y="881"/>
                    <a:pt x="521" y="1402"/>
                  </a:cubicBezTo>
                  <a:cubicBezTo>
                    <a:pt x="689" y="1570"/>
                    <a:pt x="895" y="1645"/>
                    <a:pt x="1097" y="1645"/>
                  </a:cubicBezTo>
                  <a:cubicBezTo>
                    <a:pt x="1519" y="1645"/>
                    <a:pt x="1922" y="1316"/>
                    <a:pt x="1922" y="819"/>
                  </a:cubicBezTo>
                  <a:cubicBezTo>
                    <a:pt x="1922" y="368"/>
                    <a:pt x="1554" y="1"/>
                    <a:pt x="1103" y="1"/>
                  </a:cubicBezTo>
                  <a:close/>
                </a:path>
              </a:pathLst>
            </a:custGeom>
            <a:solidFill>
              <a:srgbClr val="7B8E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0" name="Google Shape;6690;p68"/>
            <p:cNvSpPr/>
            <p:nvPr/>
          </p:nvSpPr>
          <p:spPr>
            <a:xfrm>
              <a:off x="8143666" y="3875821"/>
              <a:ext cx="44138" cy="64919"/>
            </a:xfrm>
            <a:custGeom>
              <a:avLst/>
              <a:gdLst/>
              <a:ahLst/>
              <a:cxnLst/>
              <a:rect l="l" t="t" r="r" b="b"/>
              <a:pathLst>
                <a:path w="1680" h="2471" extrusionOk="0">
                  <a:moveTo>
                    <a:pt x="355" y="0"/>
                  </a:moveTo>
                  <a:cubicBezTo>
                    <a:pt x="230" y="0"/>
                    <a:pt x="112" y="14"/>
                    <a:pt x="1" y="49"/>
                  </a:cubicBezTo>
                  <a:cubicBezTo>
                    <a:pt x="1173" y="402"/>
                    <a:pt x="1173" y="2067"/>
                    <a:pt x="1" y="2421"/>
                  </a:cubicBezTo>
                  <a:cubicBezTo>
                    <a:pt x="117" y="2454"/>
                    <a:pt x="233" y="2470"/>
                    <a:pt x="348" y="2470"/>
                  </a:cubicBezTo>
                  <a:cubicBezTo>
                    <a:pt x="944" y="2470"/>
                    <a:pt x="1481" y="2038"/>
                    <a:pt x="1568" y="1415"/>
                  </a:cubicBezTo>
                  <a:cubicBezTo>
                    <a:pt x="1679" y="666"/>
                    <a:pt x="1104" y="0"/>
                    <a:pt x="355" y="0"/>
                  </a:cubicBezTo>
                  <a:close/>
                </a:path>
              </a:pathLst>
            </a:custGeom>
            <a:solidFill>
              <a:srgbClr val="6C81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1" name="Google Shape;6691;p68"/>
            <p:cNvSpPr/>
            <p:nvPr/>
          </p:nvSpPr>
          <p:spPr>
            <a:xfrm>
              <a:off x="7981302" y="3897495"/>
              <a:ext cx="33392" cy="43192"/>
            </a:xfrm>
            <a:custGeom>
              <a:avLst/>
              <a:gdLst/>
              <a:ahLst/>
              <a:cxnLst/>
              <a:rect l="l" t="t" r="r" b="b"/>
              <a:pathLst>
                <a:path w="1271" h="1644" extrusionOk="0">
                  <a:moveTo>
                    <a:pt x="354" y="1"/>
                  </a:moveTo>
                  <a:cubicBezTo>
                    <a:pt x="230" y="1"/>
                    <a:pt x="112" y="28"/>
                    <a:pt x="1" y="77"/>
                  </a:cubicBezTo>
                  <a:cubicBezTo>
                    <a:pt x="625" y="375"/>
                    <a:pt x="625" y="1263"/>
                    <a:pt x="1" y="1561"/>
                  </a:cubicBezTo>
                  <a:cubicBezTo>
                    <a:pt x="116" y="1617"/>
                    <a:pt x="237" y="1643"/>
                    <a:pt x="355" y="1643"/>
                  </a:cubicBezTo>
                  <a:cubicBezTo>
                    <a:pt x="723" y="1643"/>
                    <a:pt x="1068" y="1393"/>
                    <a:pt x="1152" y="999"/>
                  </a:cubicBezTo>
                  <a:cubicBezTo>
                    <a:pt x="1270" y="486"/>
                    <a:pt x="882" y="1"/>
                    <a:pt x="354" y="1"/>
                  </a:cubicBezTo>
                  <a:close/>
                </a:path>
              </a:pathLst>
            </a:custGeom>
            <a:solidFill>
              <a:srgbClr val="6C81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2" name="Google Shape;6692;p68"/>
            <p:cNvSpPr/>
            <p:nvPr/>
          </p:nvSpPr>
          <p:spPr>
            <a:xfrm>
              <a:off x="8057125" y="3897495"/>
              <a:ext cx="33366" cy="43192"/>
            </a:xfrm>
            <a:custGeom>
              <a:avLst/>
              <a:gdLst/>
              <a:ahLst/>
              <a:cxnLst/>
              <a:rect l="l" t="t" r="r" b="b"/>
              <a:pathLst>
                <a:path w="1270" h="1644" extrusionOk="0">
                  <a:moveTo>
                    <a:pt x="354" y="1"/>
                  </a:moveTo>
                  <a:cubicBezTo>
                    <a:pt x="229" y="1"/>
                    <a:pt x="104" y="28"/>
                    <a:pt x="0" y="77"/>
                  </a:cubicBezTo>
                  <a:cubicBezTo>
                    <a:pt x="624" y="375"/>
                    <a:pt x="624" y="1263"/>
                    <a:pt x="0" y="1561"/>
                  </a:cubicBezTo>
                  <a:cubicBezTo>
                    <a:pt x="115" y="1617"/>
                    <a:pt x="236" y="1643"/>
                    <a:pt x="354" y="1643"/>
                  </a:cubicBezTo>
                  <a:cubicBezTo>
                    <a:pt x="720" y="1643"/>
                    <a:pt x="1062" y="1393"/>
                    <a:pt x="1152" y="999"/>
                  </a:cubicBezTo>
                  <a:cubicBezTo>
                    <a:pt x="1270" y="486"/>
                    <a:pt x="881" y="1"/>
                    <a:pt x="354" y="1"/>
                  </a:cubicBezTo>
                  <a:close/>
                </a:path>
              </a:pathLst>
            </a:custGeom>
            <a:solidFill>
              <a:srgbClr val="6C81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3" name="Google Shape;6693;p68"/>
            <p:cNvSpPr/>
            <p:nvPr/>
          </p:nvSpPr>
          <p:spPr>
            <a:xfrm>
              <a:off x="8306057" y="3897495"/>
              <a:ext cx="33366" cy="43192"/>
            </a:xfrm>
            <a:custGeom>
              <a:avLst/>
              <a:gdLst/>
              <a:ahLst/>
              <a:cxnLst/>
              <a:rect l="l" t="t" r="r" b="b"/>
              <a:pathLst>
                <a:path w="1270" h="1644" extrusionOk="0">
                  <a:moveTo>
                    <a:pt x="354" y="1"/>
                  </a:moveTo>
                  <a:cubicBezTo>
                    <a:pt x="229" y="1"/>
                    <a:pt x="104" y="28"/>
                    <a:pt x="0" y="77"/>
                  </a:cubicBezTo>
                  <a:cubicBezTo>
                    <a:pt x="624" y="375"/>
                    <a:pt x="624" y="1263"/>
                    <a:pt x="0" y="1561"/>
                  </a:cubicBezTo>
                  <a:cubicBezTo>
                    <a:pt x="115" y="1617"/>
                    <a:pt x="236" y="1643"/>
                    <a:pt x="354" y="1643"/>
                  </a:cubicBezTo>
                  <a:cubicBezTo>
                    <a:pt x="719" y="1643"/>
                    <a:pt x="1062" y="1393"/>
                    <a:pt x="1151" y="999"/>
                  </a:cubicBezTo>
                  <a:cubicBezTo>
                    <a:pt x="1269" y="486"/>
                    <a:pt x="881" y="1"/>
                    <a:pt x="354" y="1"/>
                  </a:cubicBezTo>
                  <a:close/>
                </a:path>
              </a:pathLst>
            </a:custGeom>
            <a:solidFill>
              <a:srgbClr val="6C81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4" name="Google Shape;6694;p68"/>
            <p:cNvSpPr/>
            <p:nvPr/>
          </p:nvSpPr>
          <p:spPr>
            <a:xfrm>
              <a:off x="8230234" y="3897495"/>
              <a:ext cx="33366" cy="43192"/>
            </a:xfrm>
            <a:custGeom>
              <a:avLst/>
              <a:gdLst/>
              <a:ahLst/>
              <a:cxnLst/>
              <a:rect l="l" t="t" r="r" b="b"/>
              <a:pathLst>
                <a:path w="1270" h="1644" extrusionOk="0">
                  <a:moveTo>
                    <a:pt x="354" y="1"/>
                  </a:moveTo>
                  <a:cubicBezTo>
                    <a:pt x="229" y="1"/>
                    <a:pt x="112" y="28"/>
                    <a:pt x="1" y="77"/>
                  </a:cubicBezTo>
                  <a:cubicBezTo>
                    <a:pt x="625" y="375"/>
                    <a:pt x="625" y="1263"/>
                    <a:pt x="1" y="1561"/>
                  </a:cubicBezTo>
                  <a:cubicBezTo>
                    <a:pt x="116" y="1617"/>
                    <a:pt x="237" y="1643"/>
                    <a:pt x="355" y="1643"/>
                  </a:cubicBezTo>
                  <a:cubicBezTo>
                    <a:pt x="723" y="1643"/>
                    <a:pt x="1068" y="1393"/>
                    <a:pt x="1152" y="999"/>
                  </a:cubicBezTo>
                  <a:cubicBezTo>
                    <a:pt x="1270" y="486"/>
                    <a:pt x="881" y="1"/>
                    <a:pt x="354" y="1"/>
                  </a:cubicBezTo>
                  <a:close/>
                </a:path>
              </a:pathLst>
            </a:custGeom>
            <a:solidFill>
              <a:srgbClr val="6C81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5" name="Google Shape;6695;p68"/>
            <p:cNvSpPr/>
            <p:nvPr/>
          </p:nvSpPr>
          <p:spPr>
            <a:xfrm>
              <a:off x="7970373" y="3960733"/>
              <a:ext cx="365030" cy="39566"/>
            </a:xfrm>
            <a:custGeom>
              <a:avLst/>
              <a:gdLst/>
              <a:ahLst/>
              <a:cxnLst/>
              <a:rect l="l" t="t" r="r" b="b"/>
              <a:pathLst>
                <a:path w="13894" h="1506" extrusionOk="0">
                  <a:moveTo>
                    <a:pt x="757" y="0"/>
                  </a:moveTo>
                  <a:cubicBezTo>
                    <a:pt x="340" y="0"/>
                    <a:pt x="1" y="340"/>
                    <a:pt x="1" y="756"/>
                  </a:cubicBezTo>
                  <a:cubicBezTo>
                    <a:pt x="1" y="1173"/>
                    <a:pt x="340" y="1506"/>
                    <a:pt x="757" y="1506"/>
                  </a:cubicBezTo>
                  <a:lnTo>
                    <a:pt x="13138" y="1506"/>
                  </a:lnTo>
                  <a:cubicBezTo>
                    <a:pt x="13554" y="1506"/>
                    <a:pt x="13894" y="1173"/>
                    <a:pt x="13894" y="756"/>
                  </a:cubicBezTo>
                  <a:cubicBezTo>
                    <a:pt x="13894" y="340"/>
                    <a:pt x="13554" y="0"/>
                    <a:pt x="13138" y="0"/>
                  </a:cubicBezTo>
                  <a:close/>
                </a:path>
              </a:pathLst>
            </a:custGeom>
            <a:solidFill>
              <a:srgbClr val="5A6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6" name="Google Shape;6696;p68"/>
            <p:cNvSpPr/>
            <p:nvPr/>
          </p:nvSpPr>
          <p:spPr>
            <a:xfrm>
              <a:off x="8291108" y="3960733"/>
              <a:ext cx="44295" cy="39566"/>
            </a:xfrm>
            <a:custGeom>
              <a:avLst/>
              <a:gdLst/>
              <a:ahLst/>
              <a:cxnLst/>
              <a:rect l="l" t="t" r="r" b="b"/>
              <a:pathLst>
                <a:path w="1686" h="1506" extrusionOk="0">
                  <a:moveTo>
                    <a:pt x="0" y="0"/>
                  </a:moveTo>
                  <a:cubicBezTo>
                    <a:pt x="416" y="0"/>
                    <a:pt x="749" y="340"/>
                    <a:pt x="749" y="756"/>
                  </a:cubicBezTo>
                  <a:cubicBezTo>
                    <a:pt x="749" y="1173"/>
                    <a:pt x="416" y="1506"/>
                    <a:pt x="0" y="1506"/>
                  </a:cubicBezTo>
                  <a:lnTo>
                    <a:pt x="930" y="1506"/>
                  </a:lnTo>
                  <a:cubicBezTo>
                    <a:pt x="1346" y="1506"/>
                    <a:pt x="1686" y="1173"/>
                    <a:pt x="1686" y="756"/>
                  </a:cubicBezTo>
                  <a:cubicBezTo>
                    <a:pt x="1686" y="340"/>
                    <a:pt x="1346" y="0"/>
                    <a:pt x="930" y="0"/>
                  </a:cubicBezTo>
                  <a:close/>
                </a:path>
              </a:pathLst>
            </a:custGeom>
            <a:solidFill>
              <a:srgbClr val="828F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97" name="Google Shape;6697;p68"/>
          <p:cNvGrpSpPr/>
          <p:nvPr/>
        </p:nvGrpSpPr>
        <p:grpSpPr>
          <a:xfrm>
            <a:off x="6400828" y="4162270"/>
            <a:ext cx="166200" cy="388019"/>
            <a:chOff x="6400828" y="4162270"/>
            <a:chExt cx="166200" cy="388019"/>
          </a:xfrm>
        </p:grpSpPr>
        <p:sp>
          <p:nvSpPr>
            <p:cNvPr id="6698" name="Google Shape;6698;p68"/>
            <p:cNvSpPr/>
            <p:nvPr/>
          </p:nvSpPr>
          <p:spPr>
            <a:xfrm>
              <a:off x="6433432" y="4162270"/>
              <a:ext cx="88407" cy="75717"/>
            </a:xfrm>
            <a:custGeom>
              <a:avLst/>
              <a:gdLst/>
              <a:ahLst/>
              <a:cxnLst/>
              <a:rect l="l" t="t" r="r" b="b"/>
              <a:pathLst>
                <a:path w="3365" h="2882" extrusionOk="0">
                  <a:moveTo>
                    <a:pt x="1922" y="1"/>
                  </a:moveTo>
                  <a:cubicBezTo>
                    <a:pt x="646" y="1"/>
                    <a:pt x="1" y="1548"/>
                    <a:pt x="909" y="2456"/>
                  </a:cubicBezTo>
                  <a:cubicBezTo>
                    <a:pt x="1201" y="2750"/>
                    <a:pt x="1560" y="2881"/>
                    <a:pt x="1914" y="2881"/>
                  </a:cubicBezTo>
                  <a:cubicBezTo>
                    <a:pt x="2653" y="2881"/>
                    <a:pt x="3365" y="2305"/>
                    <a:pt x="3365" y="1437"/>
                  </a:cubicBezTo>
                  <a:cubicBezTo>
                    <a:pt x="3365" y="646"/>
                    <a:pt x="2720" y="1"/>
                    <a:pt x="1922" y="1"/>
                  </a:cubicBezTo>
                  <a:close/>
                </a:path>
              </a:pathLst>
            </a:custGeom>
            <a:solidFill>
              <a:srgbClr val="879A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9" name="Google Shape;6699;p68"/>
            <p:cNvSpPr/>
            <p:nvPr/>
          </p:nvSpPr>
          <p:spPr>
            <a:xfrm>
              <a:off x="6475888" y="4162270"/>
              <a:ext cx="48157" cy="75612"/>
            </a:xfrm>
            <a:custGeom>
              <a:avLst/>
              <a:gdLst/>
              <a:ahLst/>
              <a:cxnLst/>
              <a:rect l="l" t="t" r="r" b="b"/>
              <a:pathLst>
                <a:path w="1833" h="2878" extrusionOk="0">
                  <a:moveTo>
                    <a:pt x="306" y="1"/>
                  </a:moveTo>
                  <a:cubicBezTo>
                    <a:pt x="209" y="1"/>
                    <a:pt x="105" y="15"/>
                    <a:pt x="1" y="36"/>
                  </a:cubicBezTo>
                  <a:cubicBezTo>
                    <a:pt x="667" y="181"/>
                    <a:pt x="1132" y="764"/>
                    <a:pt x="1132" y="1437"/>
                  </a:cubicBezTo>
                  <a:cubicBezTo>
                    <a:pt x="1132" y="2116"/>
                    <a:pt x="667" y="2699"/>
                    <a:pt x="1" y="2845"/>
                  </a:cubicBezTo>
                  <a:cubicBezTo>
                    <a:pt x="104" y="2867"/>
                    <a:pt x="207" y="2878"/>
                    <a:pt x="308" y="2878"/>
                  </a:cubicBezTo>
                  <a:cubicBezTo>
                    <a:pt x="1028" y="2878"/>
                    <a:pt x="1657" y="2338"/>
                    <a:pt x="1742" y="1596"/>
                  </a:cubicBezTo>
                  <a:cubicBezTo>
                    <a:pt x="1832" y="743"/>
                    <a:pt x="1166" y="1"/>
                    <a:pt x="306" y="1"/>
                  </a:cubicBezTo>
                  <a:close/>
                </a:path>
              </a:pathLst>
            </a:custGeom>
            <a:solidFill>
              <a:srgbClr val="707F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0" name="Google Shape;6700;p68"/>
            <p:cNvSpPr/>
            <p:nvPr/>
          </p:nvSpPr>
          <p:spPr>
            <a:xfrm>
              <a:off x="6400828" y="4244292"/>
              <a:ext cx="166042" cy="305996"/>
            </a:xfrm>
            <a:custGeom>
              <a:avLst/>
              <a:gdLst/>
              <a:ahLst/>
              <a:cxnLst/>
              <a:rect l="l" t="t" r="r" b="b"/>
              <a:pathLst>
                <a:path w="6320" h="11647" extrusionOk="0">
                  <a:moveTo>
                    <a:pt x="1700" y="0"/>
                  </a:moveTo>
                  <a:cubicBezTo>
                    <a:pt x="763" y="0"/>
                    <a:pt x="0" y="756"/>
                    <a:pt x="7" y="1693"/>
                  </a:cubicBezTo>
                  <a:lnTo>
                    <a:pt x="7" y="5313"/>
                  </a:lnTo>
                  <a:cubicBezTo>
                    <a:pt x="0" y="5611"/>
                    <a:pt x="229" y="5854"/>
                    <a:pt x="527" y="5875"/>
                  </a:cubicBezTo>
                  <a:cubicBezTo>
                    <a:pt x="532" y="5875"/>
                    <a:pt x="536" y="5875"/>
                    <a:pt x="540" y="5875"/>
                  </a:cubicBezTo>
                  <a:cubicBezTo>
                    <a:pt x="840" y="5875"/>
                    <a:pt x="1089" y="5635"/>
                    <a:pt x="1089" y="5327"/>
                  </a:cubicBezTo>
                  <a:lnTo>
                    <a:pt x="1089" y="1991"/>
                  </a:lnTo>
                  <a:cubicBezTo>
                    <a:pt x="1079" y="1783"/>
                    <a:pt x="1233" y="1679"/>
                    <a:pt x="1387" y="1679"/>
                  </a:cubicBezTo>
                  <a:cubicBezTo>
                    <a:pt x="1540" y="1679"/>
                    <a:pt x="1693" y="1783"/>
                    <a:pt x="1679" y="1991"/>
                  </a:cubicBezTo>
                  <a:lnTo>
                    <a:pt x="1679" y="11084"/>
                  </a:lnTo>
                  <a:cubicBezTo>
                    <a:pt x="1679" y="11382"/>
                    <a:pt x="1908" y="11625"/>
                    <a:pt x="2199" y="11646"/>
                  </a:cubicBezTo>
                  <a:cubicBezTo>
                    <a:pt x="2203" y="11646"/>
                    <a:pt x="2208" y="11646"/>
                    <a:pt x="2212" y="11646"/>
                  </a:cubicBezTo>
                  <a:cubicBezTo>
                    <a:pt x="2518" y="11646"/>
                    <a:pt x="2768" y="11406"/>
                    <a:pt x="2768" y="11098"/>
                  </a:cubicBezTo>
                  <a:lnTo>
                    <a:pt x="2768" y="7158"/>
                  </a:lnTo>
                  <a:cubicBezTo>
                    <a:pt x="2789" y="6919"/>
                    <a:pt x="2972" y="6799"/>
                    <a:pt x="3156" y="6799"/>
                  </a:cubicBezTo>
                  <a:cubicBezTo>
                    <a:pt x="3340" y="6799"/>
                    <a:pt x="3524" y="6919"/>
                    <a:pt x="3545" y="7158"/>
                  </a:cubicBezTo>
                  <a:lnTo>
                    <a:pt x="3545" y="11098"/>
                  </a:lnTo>
                  <a:cubicBezTo>
                    <a:pt x="3545" y="11396"/>
                    <a:pt x="3787" y="11639"/>
                    <a:pt x="4093" y="11639"/>
                  </a:cubicBezTo>
                  <a:cubicBezTo>
                    <a:pt x="4391" y="11639"/>
                    <a:pt x="4634" y="11396"/>
                    <a:pt x="4634" y="11098"/>
                  </a:cubicBezTo>
                  <a:lnTo>
                    <a:pt x="4634" y="1991"/>
                  </a:lnTo>
                  <a:cubicBezTo>
                    <a:pt x="4623" y="1783"/>
                    <a:pt x="4777" y="1679"/>
                    <a:pt x="4932" y="1679"/>
                  </a:cubicBezTo>
                  <a:cubicBezTo>
                    <a:pt x="5086" y="1679"/>
                    <a:pt x="5240" y="1783"/>
                    <a:pt x="5230" y="1991"/>
                  </a:cubicBezTo>
                  <a:lnTo>
                    <a:pt x="5230" y="5327"/>
                  </a:lnTo>
                  <a:cubicBezTo>
                    <a:pt x="5230" y="5632"/>
                    <a:pt x="5473" y="5875"/>
                    <a:pt x="5771" y="5875"/>
                  </a:cubicBezTo>
                  <a:cubicBezTo>
                    <a:pt x="6069" y="5875"/>
                    <a:pt x="6312" y="5632"/>
                    <a:pt x="6319" y="5327"/>
                  </a:cubicBezTo>
                  <a:lnTo>
                    <a:pt x="6319" y="1693"/>
                  </a:lnTo>
                  <a:cubicBezTo>
                    <a:pt x="6319" y="763"/>
                    <a:pt x="5563" y="7"/>
                    <a:pt x="4634" y="0"/>
                  </a:cubicBezTo>
                  <a:close/>
                </a:path>
              </a:pathLst>
            </a:custGeom>
            <a:solidFill>
              <a:srgbClr val="879A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1" name="Google Shape;6701;p68"/>
            <p:cNvSpPr/>
            <p:nvPr/>
          </p:nvSpPr>
          <p:spPr>
            <a:xfrm>
              <a:off x="6452400" y="4421947"/>
              <a:ext cx="31553" cy="127973"/>
            </a:xfrm>
            <a:custGeom>
              <a:avLst/>
              <a:gdLst/>
              <a:ahLst/>
              <a:cxnLst/>
              <a:rect l="l" t="t" r="r" b="b"/>
              <a:pathLst>
                <a:path w="1201" h="4871" extrusionOk="0">
                  <a:moveTo>
                    <a:pt x="721" y="1"/>
                  </a:moveTo>
                  <a:cubicBezTo>
                    <a:pt x="472" y="1"/>
                    <a:pt x="271" y="202"/>
                    <a:pt x="271" y="452"/>
                  </a:cubicBezTo>
                  <a:lnTo>
                    <a:pt x="271" y="4336"/>
                  </a:lnTo>
                  <a:cubicBezTo>
                    <a:pt x="271" y="4530"/>
                    <a:pt x="167" y="4711"/>
                    <a:pt x="0" y="4808"/>
                  </a:cubicBezTo>
                  <a:lnTo>
                    <a:pt x="35" y="4828"/>
                  </a:lnTo>
                  <a:lnTo>
                    <a:pt x="49" y="4835"/>
                  </a:lnTo>
                  <a:lnTo>
                    <a:pt x="83" y="4849"/>
                  </a:lnTo>
                  <a:lnTo>
                    <a:pt x="97" y="4849"/>
                  </a:lnTo>
                  <a:lnTo>
                    <a:pt x="132" y="4863"/>
                  </a:lnTo>
                  <a:lnTo>
                    <a:pt x="146" y="4863"/>
                  </a:lnTo>
                  <a:lnTo>
                    <a:pt x="187" y="4870"/>
                  </a:lnTo>
                  <a:lnTo>
                    <a:pt x="250" y="4870"/>
                  </a:lnTo>
                  <a:cubicBezTo>
                    <a:pt x="258" y="4870"/>
                    <a:pt x="266" y="4871"/>
                    <a:pt x="274" y="4871"/>
                  </a:cubicBezTo>
                  <a:cubicBezTo>
                    <a:pt x="568" y="4871"/>
                    <a:pt x="812" y="4626"/>
                    <a:pt x="812" y="4329"/>
                  </a:cubicBezTo>
                  <a:lnTo>
                    <a:pt x="812" y="396"/>
                  </a:lnTo>
                  <a:cubicBezTo>
                    <a:pt x="812" y="174"/>
                    <a:pt x="985" y="1"/>
                    <a:pt x="1200" y="1"/>
                  </a:cubicBezTo>
                  <a:close/>
                </a:path>
              </a:pathLst>
            </a:custGeom>
            <a:solidFill>
              <a:srgbClr val="707F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2" name="Google Shape;6702;p68"/>
            <p:cNvSpPr/>
            <p:nvPr/>
          </p:nvSpPr>
          <p:spPr>
            <a:xfrm>
              <a:off x="6501583" y="4288745"/>
              <a:ext cx="29005" cy="261359"/>
            </a:xfrm>
            <a:custGeom>
              <a:avLst/>
              <a:gdLst/>
              <a:ahLst/>
              <a:cxnLst/>
              <a:rect l="l" t="t" r="r" b="b"/>
              <a:pathLst>
                <a:path w="1104" h="9948" extrusionOk="0">
                  <a:moveTo>
                    <a:pt x="715" y="1"/>
                  </a:moveTo>
                  <a:cubicBezTo>
                    <a:pt x="473" y="1"/>
                    <a:pt x="271" y="202"/>
                    <a:pt x="271" y="451"/>
                  </a:cubicBezTo>
                  <a:lnTo>
                    <a:pt x="271" y="9406"/>
                  </a:lnTo>
                  <a:cubicBezTo>
                    <a:pt x="271" y="9600"/>
                    <a:pt x="167" y="9781"/>
                    <a:pt x="1" y="9878"/>
                  </a:cubicBezTo>
                  <a:lnTo>
                    <a:pt x="22" y="9892"/>
                  </a:lnTo>
                  <a:lnTo>
                    <a:pt x="36" y="9898"/>
                  </a:lnTo>
                  <a:lnTo>
                    <a:pt x="77" y="9919"/>
                  </a:lnTo>
                  <a:lnTo>
                    <a:pt x="98" y="9926"/>
                  </a:lnTo>
                  <a:lnTo>
                    <a:pt x="119" y="9933"/>
                  </a:lnTo>
                  <a:lnTo>
                    <a:pt x="147" y="9940"/>
                  </a:lnTo>
                  <a:lnTo>
                    <a:pt x="160" y="9940"/>
                  </a:lnTo>
                  <a:lnTo>
                    <a:pt x="202" y="9947"/>
                  </a:lnTo>
                  <a:lnTo>
                    <a:pt x="264" y="9947"/>
                  </a:lnTo>
                  <a:cubicBezTo>
                    <a:pt x="466" y="9947"/>
                    <a:pt x="653" y="9836"/>
                    <a:pt x="743" y="9663"/>
                  </a:cubicBezTo>
                  <a:cubicBezTo>
                    <a:pt x="750" y="9642"/>
                    <a:pt x="764" y="9628"/>
                    <a:pt x="771" y="9614"/>
                  </a:cubicBezTo>
                  <a:cubicBezTo>
                    <a:pt x="792" y="9559"/>
                    <a:pt x="806" y="9510"/>
                    <a:pt x="806" y="9455"/>
                  </a:cubicBezTo>
                  <a:lnTo>
                    <a:pt x="806" y="9399"/>
                  </a:lnTo>
                  <a:lnTo>
                    <a:pt x="806" y="299"/>
                  </a:lnTo>
                  <a:cubicBezTo>
                    <a:pt x="806" y="132"/>
                    <a:pt x="944" y="1"/>
                    <a:pt x="1104" y="1"/>
                  </a:cubicBezTo>
                  <a:close/>
                </a:path>
              </a:pathLst>
            </a:custGeom>
            <a:solidFill>
              <a:srgbClr val="707F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3" name="Google Shape;6703;p68"/>
            <p:cNvSpPr/>
            <p:nvPr/>
          </p:nvSpPr>
          <p:spPr>
            <a:xfrm>
              <a:off x="6408105" y="4288745"/>
              <a:ext cx="29189" cy="109924"/>
            </a:xfrm>
            <a:custGeom>
              <a:avLst/>
              <a:gdLst/>
              <a:ahLst/>
              <a:cxnLst/>
              <a:rect l="l" t="t" r="r" b="b"/>
              <a:pathLst>
                <a:path w="1111" h="4184" extrusionOk="0">
                  <a:moveTo>
                    <a:pt x="722" y="1"/>
                  </a:moveTo>
                  <a:cubicBezTo>
                    <a:pt x="479" y="1"/>
                    <a:pt x="278" y="202"/>
                    <a:pt x="278" y="451"/>
                  </a:cubicBezTo>
                  <a:lnTo>
                    <a:pt x="278" y="3649"/>
                  </a:lnTo>
                  <a:cubicBezTo>
                    <a:pt x="278" y="3843"/>
                    <a:pt x="167" y="4024"/>
                    <a:pt x="1" y="4121"/>
                  </a:cubicBezTo>
                  <a:lnTo>
                    <a:pt x="35" y="4141"/>
                  </a:lnTo>
                  <a:lnTo>
                    <a:pt x="49" y="4148"/>
                  </a:lnTo>
                  <a:lnTo>
                    <a:pt x="91" y="4162"/>
                  </a:lnTo>
                  <a:lnTo>
                    <a:pt x="98" y="4162"/>
                  </a:lnTo>
                  <a:lnTo>
                    <a:pt x="139" y="4169"/>
                  </a:lnTo>
                  <a:lnTo>
                    <a:pt x="146" y="4169"/>
                  </a:lnTo>
                  <a:lnTo>
                    <a:pt x="195" y="4183"/>
                  </a:lnTo>
                  <a:lnTo>
                    <a:pt x="250" y="4183"/>
                  </a:lnTo>
                  <a:cubicBezTo>
                    <a:pt x="255" y="4183"/>
                    <a:pt x="259" y="4183"/>
                    <a:pt x="263" y="4183"/>
                  </a:cubicBezTo>
                  <a:cubicBezTo>
                    <a:pt x="569" y="4183"/>
                    <a:pt x="812" y="3943"/>
                    <a:pt x="819" y="3635"/>
                  </a:cubicBezTo>
                  <a:lnTo>
                    <a:pt x="819" y="299"/>
                  </a:lnTo>
                  <a:cubicBezTo>
                    <a:pt x="819" y="132"/>
                    <a:pt x="951" y="1"/>
                    <a:pt x="1110" y="1"/>
                  </a:cubicBezTo>
                  <a:close/>
                </a:path>
              </a:pathLst>
            </a:custGeom>
            <a:solidFill>
              <a:srgbClr val="707F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4" name="Google Shape;6704;p68"/>
            <p:cNvSpPr/>
            <p:nvPr/>
          </p:nvSpPr>
          <p:spPr>
            <a:xfrm>
              <a:off x="6508519" y="4244292"/>
              <a:ext cx="58509" cy="154298"/>
            </a:xfrm>
            <a:custGeom>
              <a:avLst/>
              <a:gdLst/>
              <a:ahLst/>
              <a:cxnLst/>
              <a:rect l="l" t="t" r="r" b="b"/>
              <a:pathLst>
                <a:path w="2227" h="5873" extrusionOk="0">
                  <a:moveTo>
                    <a:pt x="0" y="0"/>
                  </a:moveTo>
                  <a:cubicBezTo>
                    <a:pt x="930" y="0"/>
                    <a:pt x="1686" y="756"/>
                    <a:pt x="1686" y="1693"/>
                  </a:cubicBezTo>
                  <a:lnTo>
                    <a:pt x="1686" y="5327"/>
                  </a:lnTo>
                  <a:cubicBezTo>
                    <a:pt x="1686" y="5521"/>
                    <a:pt x="1582" y="5702"/>
                    <a:pt x="1415" y="5799"/>
                  </a:cubicBezTo>
                  <a:cubicBezTo>
                    <a:pt x="1503" y="5849"/>
                    <a:pt x="1596" y="5872"/>
                    <a:pt x="1686" y="5872"/>
                  </a:cubicBezTo>
                  <a:cubicBezTo>
                    <a:pt x="1968" y="5872"/>
                    <a:pt x="2227" y="5647"/>
                    <a:pt x="2227" y="5327"/>
                  </a:cubicBezTo>
                  <a:lnTo>
                    <a:pt x="2227" y="1693"/>
                  </a:lnTo>
                  <a:cubicBezTo>
                    <a:pt x="2227" y="756"/>
                    <a:pt x="1471" y="0"/>
                    <a:pt x="535" y="0"/>
                  </a:cubicBezTo>
                  <a:close/>
                </a:path>
              </a:pathLst>
            </a:custGeom>
            <a:solidFill>
              <a:srgbClr val="707F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05" name="Google Shape;6705;p68"/>
          <p:cNvGrpSpPr/>
          <p:nvPr/>
        </p:nvGrpSpPr>
        <p:grpSpPr>
          <a:xfrm>
            <a:off x="6919815" y="4162270"/>
            <a:ext cx="225260" cy="388019"/>
            <a:chOff x="6919815" y="4162270"/>
            <a:chExt cx="225260" cy="388019"/>
          </a:xfrm>
        </p:grpSpPr>
        <p:sp>
          <p:nvSpPr>
            <p:cNvPr id="6706" name="Google Shape;6706;p68"/>
            <p:cNvSpPr/>
            <p:nvPr/>
          </p:nvSpPr>
          <p:spPr>
            <a:xfrm>
              <a:off x="6919815" y="4244634"/>
              <a:ext cx="224157" cy="305654"/>
            </a:xfrm>
            <a:custGeom>
              <a:avLst/>
              <a:gdLst/>
              <a:ahLst/>
              <a:cxnLst/>
              <a:rect l="l" t="t" r="r" b="b"/>
              <a:pathLst>
                <a:path w="8532" h="11634" extrusionOk="0">
                  <a:moveTo>
                    <a:pt x="2810" y="1"/>
                  </a:moveTo>
                  <a:cubicBezTo>
                    <a:pt x="2060" y="1"/>
                    <a:pt x="1402" y="493"/>
                    <a:pt x="1187" y="1208"/>
                  </a:cubicBezTo>
                  <a:lnTo>
                    <a:pt x="84" y="5175"/>
                  </a:lnTo>
                  <a:cubicBezTo>
                    <a:pt x="0" y="5467"/>
                    <a:pt x="167" y="5772"/>
                    <a:pt x="458" y="5855"/>
                  </a:cubicBezTo>
                  <a:cubicBezTo>
                    <a:pt x="508" y="5869"/>
                    <a:pt x="557" y="5876"/>
                    <a:pt x="606" y="5876"/>
                  </a:cubicBezTo>
                  <a:cubicBezTo>
                    <a:pt x="846" y="5876"/>
                    <a:pt x="1068" y="5714"/>
                    <a:pt x="1131" y="5467"/>
                  </a:cubicBezTo>
                  <a:lnTo>
                    <a:pt x="2123" y="1915"/>
                  </a:lnTo>
                  <a:cubicBezTo>
                    <a:pt x="2165" y="1758"/>
                    <a:pt x="2285" y="1689"/>
                    <a:pt x="2405" y="1689"/>
                  </a:cubicBezTo>
                  <a:cubicBezTo>
                    <a:pt x="2582" y="1689"/>
                    <a:pt x="2760" y="1837"/>
                    <a:pt x="2699" y="2068"/>
                  </a:cubicBezTo>
                  <a:lnTo>
                    <a:pt x="1637" y="6188"/>
                  </a:lnTo>
                  <a:lnTo>
                    <a:pt x="1464" y="6847"/>
                  </a:lnTo>
                  <a:cubicBezTo>
                    <a:pt x="1443" y="6937"/>
                    <a:pt x="1513" y="7027"/>
                    <a:pt x="1603" y="7027"/>
                  </a:cubicBezTo>
                  <a:lnTo>
                    <a:pt x="2796" y="7027"/>
                  </a:lnTo>
                  <a:lnTo>
                    <a:pt x="2796" y="11071"/>
                  </a:lnTo>
                  <a:cubicBezTo>
                    <a:pt x="2789" y="11369"/>
                    <a:pt x="3018" y="11612"/>
                    <a:pt x="3316" y="11633"/>
                  </a:cubicBezTo>
                  <a:cubicBezTo>
                    <a:pt x="3320" y="11633"/>
                    <a:pt x="3324" y="11633"/>
                    <a:pt x="3329" y="11633"/>
                  </a:cubicBezTo>
                  <a:cubicBezTo>
                    <a:pt x="3628" y="11633"/>
                    <a:pt x="3878" y="11393"/>
                    <a:pt x="3878" y="11085"/>
                  </a:cubicBezTo>
                  <a:lnTo>
                    <a:pt x="3878" y="7027"/>
                  </a:lnTo>
                  <a:lnTo>
                    <a:pt x="4655" y="7027"/>
                  </a:lnTo>
                  <a:lnTo>
                    <a:pt x="4655" y="11085"/>
                  </a:lnTo>
                  <a:cubicBezTo>
                    <a:pt x="4655" y="11383"/>
                    <a:pt x="4897" y="11626"/>
                    <a:pt x="5203" y="11626"/>
                  </a:cubicBezTo>
                  <a:cubicBezTo>
                    <a:pt x="5501" y="11626"/>
                    <a:pt x="5744" y="11383"/>
                    <a:pt x="5744" y="11085"/>
                  </a:cubicBezTo>
                  <a:lnTo>
                    <a:pt x="5744" y="7027"/>
                  </a:lnTo>
                  <a:lnTo>
                    <a:pt x="6930" y="7027"/>
                  </a:lnTo>
                  <a:cubicBezTo>
                    <a:pt x="7027" y="7027"/>
                    <a:pt x="7096" y="6937"/>
                    <a:pt x="7068" y="6847"/>
                  </a:cubicBezTo>
                  <a:lnTo>
                    <a:pt x="6895" y="6188"/>
                  </a:lnTo>
                  <a:lnTo>
                    <a:pt x="5834" y="2068"/>
                  </a:lnTo>
                  <a:cubicBezTo>
                    <a:pt x="5772" y="1836"/>
                    <a:pt x="5955" y="1688"/>
                    <a:pt x="6134" y="1688"/>
                  </a:cubicBezTo>
                  <a:cubicBezTo>
                    <a:pt x="6255" y="1688"/>
                    <a:pt x="6375" y="1755"/>
                    <a:pt x="6416" y="1908"/>
                  </a:cubicBezTo>
                  <a:lnTo>
                    <a:pt x="7408" y="5467"/>
                  </a:lnTo>
                  <a:cubicBezTo>
                    <a:pt x="7477" y="5701"/>
                    <a:pt x="7692" y="5856"/>
                    <a:pt x="7925" y="5856"/>
                  </a:cubicBezTo>
                  <a:cubicBezTo>
                    <a:pt x="7974" y="5856"/>
                    <a:pt x="8024" y="5849"/>
                    <a:pt x="8074" y="5834"/>
                  </a:cubicBezTo>
                  <a:cubicBezTo>
                    <a:pt x="8359" y="5758"/>
                    <a:pt x="8532" y="5460"/>
                    <a:pt x="8456" y="5175"/>
                  </a:cubicBezTo>
                  <a:lnTo>
                    <a:pt x="8470" y="5175"/>
                  </a:lnTo>
                  <a:lnTo>
                    <a:pt x="7367" y="1208"/>
                  </a:lnTo>
                  <a:cubicBezTo>
                    <a:pt x="7152" y="493"/>
                    <a:pt x="6493" y="1"/>
                    <a:pt x="5744" y="1"/>
                  </a:cubicBezTo>
                  <a:close/>
                </a:path>
              </a:pathLst>
            </a:custGeom>
            <a:solidFill>
              <a:srgbClr val="879A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7" name="Google Shape;6707;p68"/>
            <p:cNvSpPr/>
            <p:nvPr/>
          </p:nvSpPr>
          <p:spPr>
            <a:xfrm>
              <a:off x="6981581" y="4162270"/>
              <a:ext cx="88407" cy="75717"/>
            </a:xfrm>
            <a:custGeom>
              <a:avLst/>
              <a:gdLst/>
              <a:ahLst/>
              <a:cxnLst/>
              <a:rect l="l" t="t" r="r" b="b"/>
              <a:pathLst>
                <a:path w="3365" h="2882" extrusionOk="0">
                  <a:moveTo>
                    <a:pt x="1922" y="1"/>
                  </a:moveTo>
                  <a:cubicBezTo>
                    <a:pt x="639" y="1"/>
                    <a:pt x="1" y="1555"/>
                    <a:pt x="909" y="2456"/>
                  </a:cubicBezTo>
                  <a:cubicBezTo>
                    <a:pt x="1201" y="2750"/>
                    <a:pt x="1561" y="2882"/>
                    <a:pt x="1915" y="2882"/>
                  </a:cubicBezTo>
                  <a:cubicBezTo>
                    <a:pt x="2654" y="2882"/>
                    <a:pt x="3365" y="2307"/>
                    <a:pt x="3365" y="1444"/>
                  </a:cubicBezTo>
                  <a:cubicBezTo>
                    <a:pt x="3365" y="646"/>
                    <a:pt x="2720" y="1"/>
                    <a:pt x="1922" y="1"/>
                  </a:cubicBezTo>
                  <a:close/>
                </a:path>
              </a:pathLst>
            </a:custGeom>
            <a:solidFill>
              <a:srgbClr val="879A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8" name="Google Shape;6708;p68"/>
            <p:cNvSpPr/>
            <p:nvPr/>
          </p:nvSpPr>
          <p:spPr>
            <a:xfrm>
              <a:off x="7024038" y="4162270"/>
              <a:ext cx="48157" cy="75612"/>
            </a:xfrm>
            <a:custGeom>
              <a:avLst/>
              <a:gdLst/>
              <a:ahLst/>
              <a:cxnLst/>
              <a:rect l="l" t="t" r="r" b="b"/>
              <a:pathLst>
                <a:path w="1833" h="2878" extrusionOk="0">
                  <a:moveTo>
                    <a:pt x="306" y="1"/>
                  </a:moveTo>
                  <a:cubicBezTo>
                    <a:pt x="209" y="1"/>
                    <a:pt x="105" y="15"/>
                    <a:pt x="1" y="36"/>
                  </a:cubicBezTo>
                  <a:cubicBezTo>
                    <a:pt x="667" y="181"/>
                    <a:pt x="1138" y="764"/>
                    <a:pt x="1138" y="1444"/>
                  </a:cubicBezTo>
                  <a:cubicBezTo>
                    <a:pt x="1138" y="2116"/>
                    <a:pt x="667" y="2699"/>
                    <a:pt x="1" y="2845"/>
                  </a:cubicBezTo>
                  <a:cubicBezTo>
                    <a:pt x="104" y="2867"/>
                    <a:pt x="207" y="2878"/>
                    <a:pt x="308" y="2878"/>
                  </a:cubicBezTo>
                  <a:cubicBezTo>
                    <a:pt x="1029" y="2878"/>
                    <a:pt x="1663" y="2338"/>
                    <a:pt x="1742" y="1596"/>
                  </a:cubicBezTo>
                  <a:cubicBezTo>
                    <a:pt x="1832" y="743"/>
                    <a:pt x="1166" y="1"/>
                    <a:pt x="306" y="1"/>
                  </a:cubicBezTo>
                  <a:close/>
                </a:path>
              </a:pathLst>
            </a:custGeom>
            <a:solidFill>
              <a:srgbClr val="707F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9" name="Google Shape;6709;p68"/>
            <p:cNvSpPr/>
            <p:nvPr/>
          </p:nvSpPr>
          <p:spPr>
            <a:xfrm>
              <a:off x="6928563" y="4289113"/>
              <a:ext cx="54515" cy="109556"/>
            </a:xfrm>
            <a:custGeom>
              <a:avLst/>
              <a:gdLst/>
              <a:ahLst/>
              <a:cxnLst/>
              <a:rect l="l" t="t" r="r" b="b"/>
              <a:pathLst>
                <a:path w="2075" h="4170" extrusionOk="0">
                  <a:moveTo>
                    <a:pt x="1533" y="0"/>
                  </a:moveTo>
                  <a:cubicBezTo>
                    <a:pt x="1401" y="0"/>
                    <a:pt x="1284" y="91"/>
                    <a:pt x="1249" y="215"/>
                  </a:cubicBezTo>
                  <a:lnTo>
                    <a:pt x="257" y="3774"/>
                  </a:lnTo>
                  <a:cubicBezTo>
                    <a:pt x="215" y="3912"/>
                    <a:pt x="125" y="4030"/>
                    <a:pt x="0" y="4100"/>
                  </a:cubicBezTo>
                  <a:cubicBezTo>
                    <a:pt x="42" y="4121"/>
                    <a:pt x="84" y="4141"/>
                    <a:pt x="125" y="4148"/>
                  </a:cubicBezTo>
                  <a:cubicBezTo>
                    <a:pt x="176" y="4163"/>
                    <a:pt x="227" y="4170"/>
                    <a:pt x="277" y="4170"/>
                  </a:cubicBezTo>
                  <a:cubicBezTo>
                    <a:pt x="514" y="4170"/>
                    <a:pt x="729" y="4014"/>
                    <a:pt x="798" y="3774"/>
                  </a:cubicBezTo>
                  <a:lnTo>
                    <a:pt x="1790" y="215"/>
                  </a:lnTo>
                  <a:cubicBezTo>
                    <a:pt x="1825" y="91"/>
                    <a:pt x="1943" y="0"/>
                    <a:pt x="2074" y="0"/>
                  </a:cubicBezTo>
                  <a:close/>
                </a:path>
              </a:pathLst>
            </a:custGeom>
            <a:solidFill>
              <a:srgbClr val="707F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0" name="Google Shape;6710;p68"/>
            <p:cNvSpPr/>
            <p:nvPr/>
          </p:nvSpPr>
          <p:spPr>
            <a:xfrm>
              <a:off x="7056484" y="4244634"/>
              <a:ext cx="88591" cy="154167"/>
            </a:xfrm>
            <a:custGeom>
              <a:avLst/>
              <a:gdLst/>
              <a:ahLst/>
              <a:cxnLst/>
              <a:rect l="l" t="t" r="r" b="b"/>
              <a:pathLst>
                <a:path w="3372" h="5868" extrusionOk="0">
                  <a:moveTo>
                    <a:pt x="1" y="1"/>
                  </a:moveTo>
                  <a:cubicBezTo>
                    <a:pt x="750" y="1"/>
                    <a:pt x="1409" y="493"/>
                    <a:pt x="1624" y="1208"/>
                  </a:cubicBezTo>
                  <a:lnTo>
                    <a:pt x="2727" y="5175"/>
                  </a:lnTo>
                  <a:cubicBezTo>
                    <a:pt x="2796" y="5418"/>
                    <a:pt x="2692" y="5668"/>
                    <a:pt x="2477" y="5793"/>
                  </a:cubicBezTo>
                  <a:cubicBezTo>
                    <a:pt x="2565" y="5844"/>
                    <a:pt x="2657" y="5867"/>
                    <a:pt x="2746" y="5867"/>
                  </a:cubicBezTo>
                  <a:cubicBezTo>
                    <a:pt x="3079" y="5867"/>
                    <a:pt x="3371" y="5547"/>
                    <a:pt x="3268" y="5175"/>
                  </a:cubicBezTo>
                  <a:lnTo>
                    <a:pt x="2165" y="1208"/>
                  </a:lnTo>
                  <a:cubicBezTo>
                    <a:pt x="1950" y="493"/>
                    <a:pt x="1291" y="1"/>
                    <a:pt x="542" y="1"/>
                  </a:cubicBezTo>
                  <a:close/>
                </a:path>
              </a:pathLst>
            </a:custGeom>
            <a:solidFill>
              <a:srgbClr val="707F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1" name="Google Shape;6711;p68"/>
            <p:cNvSpPr/>
            <p:nvPr/>
          </p:nvSpPr>
          <p:spPr>
            <a:xfrm>
              <a:off x="7000550" y="4429251"/>
              <a:ext cx="21333" cy="121037"/>
            </a:xfrm>
            <a:custGeom>
              <a:avLst/>
              <a:gdLst/>
              <a:ahLst/>
              <a:cxnLst/>
              <a:rect l="l" t="t" r="r" b="b"/>
              <a:pathLst>
                <a:path w="812" h="4607" extrusionOk="0">
                  <a:moveTo>
                    <a:pt x="416" y="0"/>
                  </a:moveTo>
                  <a:cubicBezTo>
                    <a:pt x="340" y="0"/>
                    <a:pt x="271" y="70"/>
                    <a:pt x="271" y="153"/>
                  </a:cubicBezTo>
                  <a:lnTo>
                    <a:pt x="271" y="4058"/>
                  </a:lnTo>
                  <a:cubicBezTo>
                    <a:pt x="271" y="4252"/>
                    <a:pt x="167" y="4433"/>
                    <a:pt x="0" y="4530"/>
                  </a:cubicBezTo>
                  <a:cubicBezTo>
                    <a:pt x="76" y="4571"/>
                    <a:pt x="160" y="4599"/>
                    <a:pt x="243" y="4606"/>
                  </a:cubicBezTo>
                  <a:cubicBezTo>
                    <a:pt x="247" y="4606"/>
                    <a:pt x="252" y="4606"/>
                    <a:pt x="256" y="4606"/>
                  </a:cubicBezTo>
                  <a:cubicBezTo>
                    <a:pt x="562" y="4606"/>
                    <a:pt x="812" y="4366"/>
                    <a:pt x="812" y="4058"/>
                  </a:cubicBezTo>
                  <a:lnTo>
                    <a:pt x="812" y="0"/>
                  </a:lnTo>
                  <a:close/>
                </a:path>
              </a:pathLst>
            </a:custGeom>
            <a:solidFill>
              <a:srgbClr val="707F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2" name="Google Shape;6712;p68"/>
            <p:cNvSpPr/>
            <p:nvPr/>
          </p:nvSpPr>
          <p:spPr>
            <a:xfrm>
              <a:off x="7049574" y="4429251"/>
              <a:ext cx="21517" cy="120932"/>
            </a:xfrm>
            <a:custGeom>
              <a:avLst/>
              <a:gdLst/>
              <a:ahLst/>
              <a:cxnLst/>
              <a:rect l="l" t="t" r="r" b="b"/>
              <a:pathLst>
                <a:path w="819" h="4603" extrusionOk="0">
                  <a:moveTo>
                    <a:pt x="423" y="0"/>
                  </a:moveTo>
                  <a:cubicBezTo>
                    <a:pt x="340" y="0"/>
                    <a:pt x="271" y="70"/>
                    <a:pt x="271" y="153"/>
                  </a:cubicBezTo>
                  <a:lnTo>
                    <a:pt x="277" y="4058"/>
                  </a:lnTo>
                  <a:cubicBezTo>
                    <a:pt x="277" y="4252"/>
                    <a:pt x="173" y="4433"/>
                    <a:pt x="0" y="4530"/>
                  </a:cubicBezTo>
                  <a:cubicBezTo>
                    <a:pt x="87" y="4580"/>
                    <a:pt x="179" y="4602"/>
                    <a:pt x="269" y="4602"/>
                  </a:cubicBezTo>
                  <a:cubicBezTo>
                    <a:pt x="554" y="4602"/>
                    <a:pt x="818" y="4374"/>
                    <a:pt x="818" y="4058"/>
                  </a:cubicBezTo>
                  <a:lnTo>
                    <a:pt x="818" y="0"/>
                  </a:lnTo>
                  <a:close/>
                </a:path>
              </a:pathLst>
            </a:custGeom>
            <a:solidFill>
              <a:srgbClr val="707F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3" name="Google Shape;6713;p68"/>
            <p:cNvSpPr/>
            <p:nvPr/>
          </p:nvSpPr>
          <p:spPr>
            <a:xfrm>
              <a:off x="7058139" y="4289113"/>
              <a:ext cx="48315" cy="140164"/>
            </a:xfrm>
            <a:custGeom>
              <a:avLst/>
              <a:gdLst/>
              <a:ahLst/>
              <a:cxnLst/>
              <a:rect l="l" t="t" r="r" b="b"/>
              <a:pathLst>
                <a:path w="1839" h="5335" extrusionOk="0">
                  <a:moveTo>
                    <a:pt x="340" y="0"/>
                  </a:moveTo>
                  <a:cubicBezTo>
                    <a:pt x="139" y="0"/>
                    <a:pt x="0" y="181"/>
                    <a:pt x="49" y="375"/>
                  </a:cubicBezTo>
                  <a:lnTo>
                    <a:pt x="1325" y="5334"/>
                  </a:lnTo>
                  <a:lnTo>
                    <a:pt x="1679" y="5334"/>
                  </a:lnTo>
                  <a:cubicBezTo>
                    <a:pt x="1769" y="5334"/>
                    <a:pt x="1838" y="5244"/>
                    <a:pt x="1817" y="5154"/>
                  </a:cubicBezTo>
                  <a:lnTo>
                    <a:pt x="590" y="375"/>
                  </a:lnTo>
                  <a:cubicBezTo>
                    <a:pt x="534" y="181"/>
                    <a:pt x="680" y="0"/>
                    <a:pt x="874" y="0"/>
                  </a:cubicBezTo>
                  <a:close/>
                </a:path>
              </a:pathLst>
            </a:custGeom>
            <a:solidFill>
              <a:srgbClr val="707F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14" name="Google Shape;6714;p68"/>
          <p:cNvGrpSpPr/>
          <p:nvPr/>
        </p:nvGrpSpPr>
        <p:grpSpPr>
          <a:xfrm>
            <a:off x="7385600" y="4177035"/>
            <a:ext cx="388728" cy="358383"/>
            <a:chOff x="7385600" y="4177035"/>
            <a:chExt cx="388728" cy="358383"/>
          </a:xfrm>
        </p:grpSpPr>
        <p:sp>
          <p:nvSpPr>
            <p:cNvPr id="6715" name="Google Shape;6715;p68"/>
            <p:cNvSpPr/>
            <p:nvPr/>
          </p:nvSpPr>
          <p:spPr>
            <a:xfrm>
              <a:off x="7385600" y="4314808"/>
              <a:ext cx="230541" cy="220610"/>
            </a:xfrm>
            <a:custGeom>
              <a:avLst/>
              <a:gdLst/>
              <a:ahLst/>
              <a:cxnLst/>
              <a:rect l="l" t="t" r="r" b="b"/>
              <a:pathLst>
                <a:path w="8775" h="8397" extrusionOk="0">
                  <a:moveTo>
                    <a:pt x="6790" y="0"/>
                  </a:moveTo>
                  <a:cubicBezTo>
                    <a:pt x="6786" y="0"/>
                    <a:pt x="6781" y="0"/>
                    <a:pt x="6777" y="0"/>
                  </a:cubicBezTo>
                  <a:lnTo>
                    <a:pt x="1942" y="35"/>
                  </a:lnTo>
                  <a:cubicBezTo>
                    <a:pt x="867" y="49"/>
                    <a:pt x="0" y="923"/>
                    <a:pt x="7" y="1998"/>
                  </a:cubicBezTo>
                  <a:lnTo>
                    <a:pt x="35" y="4939"/>
                  </a:lnTo>
                  <a:cubicBezTo>
                    <a:pt x="42" y="6017"/>
                    <a:pt x="916" y="6874"/>
                    <a:pt x="1985" y="6874"/>
                  </a:cubicBezTo>
                  <a:cubicBezTo>
                    <a:pt x="1989" y="6874"/>
                    <a:pt x="1994" y="6874"/>
                    <a:pt x="1998" y="6874"/>
                  </a:cubicBezTo>
                  <a:lnTo>
                    <a:pt x="4474" y="6860"/>
                  </a:lnTo>
                  <a:cubicBezTo>
                    <a:pt x="4478" y="6860"/>
                    <a:pt x="4481" y="6859"/>
                    <a:pt x="4485" y="6859"/>
                  </a:cubicBezTo>
                  <a:cubicBezTo>
                    <a:pt x="4522" y="6859"/>
                    <a:pt x="4551" y="6892"/>
                    <a:pt x="4557" y="6930"/>
                  </a:cubicBezTo>
                  <a:cubicBezTo>
                    <a:pt x="4613" y="7172"/>
                    <a:pt x="4738" y="8005"/>
                    <a:pt x="3982" y="8248"/>
                  </a:cubicBezTo>
                  <a:cubicBezTo>
                    <a:pt x="3919" y="8261"/>
                    <a:pt x="3919" y="8352"/>
                    <a:pt x="3989" y="8359"/>
                  </a:cubicBezTo>
                  <a:cubicBezTo>
                    <a:pt x="4102" y="8379"/>
                    <a:pt x="4244" y="8397"/>
                    <a:pt x="4399" y="8397"/>
                  </a:cubicBezTo>
                  <a:cubicBezTo>
                    <a:pt x="4974" y="8397"/>
                    <a:pt x="5715" y="8155"/>
                    <a:pt x="5737" y="6937"/>
                  </a:cubicBezTo>
                  <a:cubicBezTo>
                    <a:pt x="5737" y="6888"/>
                    <a:pt x="5771" y="6846"/>
                    <a:pt x="5820" y="6846"/>
                  </a:cubicBezTo>
                  <a:lnTo>
                    <a:pt x="6832" y="6839"/>
                  </a:lnTo>
                  <a:cubicBezTo>
                    <a:pt x="7908" y="6826"/>
                    <a:pt x="8775" y="5952"/>
                    <a:pt x="8768" y="4877"/>
                  </a:cubicBezTo>
                  <a:lnTo>
                    <a:pt x="8747" y="1936"/>
                  </a:lnTo>
                  <a:cubicBezTo>
                    <a:pt x="8733" y="858"/>
                    <a:pt x="7859" y="0"/>
                    <a:pt x="6790" y="0"/>
                  </a:cubicBezTo>
                  <a:close/>
                </a:path>
              </a:pathLst>
            </a:custGeom>
            <a:solidFill>
              <a:srgbClr val="9FA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6" name="Google Shape;6716;p68"/>
            <p:cNvSpPr/>
            <p:nvPr/>
          </p:nvSpPr>
          <p:spPr>
            <a:xfrm>
              <a:off x="7541212" y="4315176"/>
              <a:ext cx="74561" cy="179704"/>
            </a:xfrm>
            <a:custGeom>
              <a:avLst/>
              <a:gdLst/>
              <a:ahLst/>
              <a:cxnLst/>
              <a:rect l="l" t="t" r="r" b="b"/>
              <a:pathLst>
                <a:path w="2838" h="6840" extrusionOk="0">
                  <a:moveTo>
                    <a:pt x="1" y="0"/>
                  </a:moveTo>
                  <a:cubicBezTo>
                    <a:pt x="1076" y="7"/>
                    <a:pt x="1943" y="881"/>
                    <a:pt x="1950" y="1956"/>
                  </a:cubicBezTo>
                  <a:lnTo>
                    <a:pt x="1950" y="4890"/>
                  </a:lnTo>
                  <a:cubicBezTo>
                    <a:pt x="1943" y="5965"/>
                    <a:pt x="1076" y="6839"/>
                    <a:pt x="1" y="6839"/>
                  </a:cubicBezTo>
                  <a:lnTo>
                    <a:pt x="889" y="6839"/>
                  </a:lnTo>
                  <a:cubicBezTo>
                    <a:pt x="1964" y="6839"/>
                    <a:pt x="2838" y="5965"/>
                    <a:pt x="2838" y="4890"/>
                  </a:cubicBezTo>
                  <a:lnTo>
                    <a:pt x="2838" y="1956"/>
                  </a:lnTo>
                  <a:cubicBezTo>
                    <a:pt x="2838" y="881"/>
                    <a:pt x="1964" y="7"/>
                    <a:pt x="889" y="0"/>
                  </a:cubicBezTo>
                  <a:close/>
                </a:path>
              </a:pathLst>
            </a:custGeom>
            <a:solidFill>
              <a:srgbClr val="7F9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7" name="Google Shape;6717;p68"/>
            <p:cNvSpPr/>
            <p:nvPr/>
          </p:nvSpPr>
          <p:spPr>
            <a:xfrm>
              <a:off x="7435334" y="4177035"/>
              <a:ext cx="338994" cy="281011"/>
            </a:xfrm>
            <a:custGeom>
              <a:avLst/>
              <a:gdLst/>
              <a:ahLst/>
              <a:cxnLst/>
              <a:rect l="l" t="t" r="r" b="b"/>
              <a:pathLst>
                <a:path w="12903" h="10696" extrusionOk="0">
                  <a:moveTo>
                    <a:pt x="1908" y="1"/>
                  </a:moveTo>
                  <a:cubicBezTo>
                    <a:pt x="854" y="1"/>
                    <a:pt x="1" y="854"/>
                    <a:pt x="1" y="1908"/>
                  </a:cubicBezTo>
                  <a:lnTo>
                    <a:pt x="1" y="6285"/>
                  </a:lnTo>
                  <a:cubicBezTo>
                    <a:pt x="1" y="7339"/>
                    <a:pt x="854" y="8192"/>
                    <a:pt x="1908" y="8192"/>
                  </a:cubicBezTo>
                  <a:lnTo>
                    <a:pt x="7797" y="8192"/>
                  </a:lnTo>
                  <a:cubicBezTo>
                    <a:pt x="7922" y="8192"/>
                    <a:pt x="8019" y="8303"/>
                    <a:pt x="8005" y="8428"/>
                  </a:cubicBezTo>
                  <a:cubicBezTo>
                    <a:pt x="7926" y="9062"/>
                    <a:pt x="7891" y="10695"/>
                    <a:pt x="9647" y="10695"/>
                  </a:cubicBezTo>
                  <a:cubicBezTo>
                    <a:pt x="9735" y="10695"/>
                    <a:pt x="9829" y="10691"/>
                    <a:pt x="9927" y="10682"/>
                  </a:cubicBezTo>
                  <a:cubicBezTo>
                    <a:pt x="9996" y="10675"/>
                    <a:pt x="10017" y="10585"/>
                    <a:pt x="9961" y="10551"/>
                  </a:cubicBezTo>
                  <a:cubicBezTo>
                    <a:pt x="9559" y="10322"/>
                    <a:pt x="8796" y="9684"/>
                    <a:pt x="9344" y="8331"/>
                  </a:cubicBezTo>
                  <a:cubicBezTo>
                    <a:pt x="9379" y="8255"/>
                    <a:pt x="9455" y="8206"/>
                    <a:pt x="9538" y="8206"/>
                  </a:cubicBezTo>
                  <a:lnTo>
                    <a:pt x="10995" y="8206"/>
                  </a:lnTo>
                  <a:cubicBezTo>
                    <a:pt x="12049" y="8206"/>
                    <a:pt x="12902" y="7353"/>
                    <a:pt x="12902" y="6299"/>
                  </a:cubicBezTo>
                  <a:lnTo>
                    <a:pt x="12902" y="1908"/>
                  </a:lnTo>
                  <a:cubicBezTo>
                    <a:pt x="12902" y="854"/>
                    <a:pt x="12049" y="1"/>
                    <a:pt x="10995" y="1"/>
                  </a:cubicBezTo>
                  <a:close/>
                </a:path>
              </a:pathLst>
            </a:custGeom>
            <a:solidFill>
              <a:srgbClr val="F1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8" name="Google Shape;6718;p68"/>
            <p:cNvSpPr/>
            <p:nvPr/>
          </p:nvSpPr>
          <p:spPr>
            <a:xfrm>
              <a:off x="7700843" y="4177035"/>
              <a:ext cx="73484" cy="215618"/>
            </a:xfrm>
            <a:custGeom>
              <a:avLst/>
              <a:gdLst/>
              <a:ahLst/>
              <a:cxnLst/>
              <a:rect l="l" t="t" r="r" b="b"/>
              <a:pathLst>
                <a:path w="2797" h="8207" extrusionOk="0">
                  <a:moveTo>
                    <a:pt x="889" y="1"/>
                  </a:moveTo>
                  <a:lnTo>
                    <a:pt x="889" y="8"/>
                  </a:lnTo>
                  <a:lnTo>
                    <a:pt x="1" y="8"/>
                  </a:lnTo>
                  <a:cubicBezTo>
                    <a:pt x="1048" y="8"/>
                    <a:pt x="1908" y="861"/>
                    <a:pt x="1908" y="1915"/>
                  </a:cubicBezTo>
                  <a:lnTo>
                    <a:pt x="1908" y="6299"/>
                  </a:lnTo>
                  <a:cubicBezTo>
                    <a:pt x="1908" y="7353"/>
                    <a:pt x="1048" y="8206"/>
                    <a:pt x="1" y="8206"/>
                  </a:cubicBezTo>
                  <a:lnTo>
                    <a:pt x="889" y="8206"/>
                  </a:lnTo>
                  <a:cubicBezTo>
                    <a:pt x="1943" y="8206"/>
                    <a:pt x="2796" y="7353"/>
                    <a:pt x="2796" y="6299"/>
                  </a:cubicBezTo>
                  <a:lnTo>
                    <a:pt x="2796" y="1908"/>
                  </a:lnTo>
                  <a:cubicBezTo>
                    <a:pt x="2796" y="854"/>
                    <a:pt x="1943" y="1"/>
                    <a:pt x="889" y="1"/>
                  </a:cubicBezTo>
                  <a:close/>
                </a:path>
              </a:pathLst>
            </a:custGeom>
            <a:solidFill>
              <a:srgbClr val="C0CD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9" name="Google Shape;6719;p68"/>
            <p:cNvSpPr/>
            <p:nvPr/>
          </p:nvSpPr>
          <p:spPr>
            <a:xfrm>
              <a:off x="7516069" y="4261764"/>
              <a:ext cx="28085" cy="28112"/>
            </a:xfrm>
            <a:custGeom>
              <a:avLst/>
              <a:gdLst/>
              <a:ahLst/>
              <a:cxnLst/>
              <a:rect l="l" t="t" r="r" b="b"/>
              <a:pathLst>
                <a:path w="1069" h="1070" extrusionOk="0">
                  <a:moveTo>
                    <a:pt x="535" y="1"/>
                  </a:moveTo>
                  <a:cubicBezTo>
                    <a:pt x="236" y="1"/>
                    <a:pt x="1" y="244"/>
                    <a:pt x="1" y="535"/>
                  </a:cubicBezTo>
                  <a:cubicBezTo>
                    <a:pt x="1" y="833"/>
                    <a:pt x="236" y="1069"/>
                    <a:pt x="535" y="1069"/>
                  </a:cubicBezTo>
                  <a:cubicBezTo>
                    <a:pt x="826" y="1069"/>
                    <a:pt x="1069" y="833"/>
                    <a:pt x="1069" y="535"/>
                  </a:cubicBezTo>
                  <a:cubicBezTo>
                    <a:pt x="1069" y="244"/>
                    <a:pt x="826" y="1"/>
                    <a:pt x="535" y="1"/>
                  </a:cubicBezTo>
                  <a:close/>
                </a:path>
              </a:pathLst>
            </a:custGeom>
            <a:solidFill>
              <a:srgbClr val="576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0" name="Google Shape;6720;p68"/>
            <p:cNvSpPr/>
            <p:nvPr/>
          </p:nvSpPr>
          <p:spPr>
            <a:xfrm>
              <a:off x="7586059" y="4261764"/>
              <a:ext cx="28085" cy="28112"/>
            </a:xfrm>
            <a:custGeom>
              <a:avLst/>
              <a:gdLst/>
              <a:ahLst/>
              <a:cxnLst/>
              <a:rect l="l" t="t" r="r" b="b"/>
              <a:pathLst>
                <a:path w="1069" h="1070" extrusionOk="0">
                  <a:moveTo>
                    <a:pt x="534" y="1"/>
                  </a:moveTo>
                  <a:cubicBezTo>
                    <a:pt x="236" y="1"/>
                    <a:pt x="0" y="244"/>
                    <a:pt x="0" y="535"/>
                  </a:cubicBezTo>
                  <a:cubicBezTo>
                    <a:pt x="0" y="833"/>
                    <a:pt x="236" y="1069"/>
                    <a:pt x="534" y="1069"/>
                  </a:cubicBezTo>
                  <a:cubicBezTo>
                    <a:pt x="826" y="1069"/>
                    <a:pt x="1068" y="833"/>
                    <a:pt x="1068" y="535"/>
                  </a:cubicBezTo>
                  <a:cubicBezTo>
                    <a:pt x="1068" y="244"/>
                    <a:pt x="826" y="1"/>
                    <a:pt x="534" y="1"/>
                  </a:cubicBezTo>
                  <a:close/>
                </a:path>
              </a:pathLst>
            </a:custGeom>
            <a:solidFill>
              <a:srgbClr val="576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1" name="Google Shape;6721;p68"/>
            <p:cNvSpPr/>
            <p:nvPr/>
          </p:nvSpPr>
          <p:spPr>
            <a:xfrm>
              <a:off x="7655839" y="4261764"/>
              <a:ext cx="28269" cy="28112"/>
            </a:xfrm>
            <a:custGeom>
              <a:avLst/>
              <a:gdLst/>
              <a:ahLst/>
              <a:cxnLst/>
              <a:rect l="l" t="t" r="r" b="b"/>
              <a:pathLst>
                <a:path w="1076" h="1070" extrusionOk="0">
                  <a:moveTo>
                    <a:pt x="535" y="1"/>
                  </a:moveTo>
                  <a:cubicBezTo>
                    <a:pt x="243" y="1"/>
                    <a:pt x="1" y="244"/>
                    <a:pt x="1" y="535"/>
                  </a:cubicBezTo>
                  <a:cubicBezTo>
                    <a:pt x="1" y="833"/>
                    <a:pt x="243" y="1069"/>
                    <a:pt x="535" y="1069"/>
                  </a:cubicBezTo>
                  <a:cubicBezTo>
                    <a:pt x="833" y="1069"/>
                    <a:pt x="1076" y="833"/>
                    <a:pt x="1076" y="535"/>
                  </a:cubicBezTo>
                  <a:cubicBezTo>
                    <a:pt x="1076" y="244"/>
                    <a:pt x="833" y="1"/>
                    <a:pt x="535" y="1"/>
                  </a:cubicBezTo>
                  <a:close/>
                </a:path>
              </a:pathLst>
            </a:custGeom>
            <a:solidFill>
              <a:srgbClr val="576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22" name="Google Shape;6722;p68"/>
          <p:cNvGrpSpPr/>
          <p:nvPr/>
        </p:nvGrpSpPr>
        <p:grpSpPr>
          <a:xfrm>
            <a:off x="3625085" y="3259862"/>
            <a:ext cx="369207" cy="258259"/>
            <a:chOff x="3625085" y="3259862"/>
            <a:chExt cx="369207" cy="258259"/>
          </a:xfrm>
        </p:grpSpPr>
        <p:sp>
          <p:nvSpPr>
            <p:cNvPr id="6723" name="Google Shape;6723;p68"/>
            <p:cNvSpPr/>
            <p:nvPr/>
          </p:nvSpPr>
          <p:spPr>
            <a:xfrm>
              <a:off x="3779069" y="3268978"/>
              <a:ext cx="109372" cy="40670"/>
            </a:xfrm>
            <a:custGeom>
              <a:avLst/>
              <a:gdLst/>
              <a:ahLst/>
              <a:cxnLst/>
              <a:rect l="l" t="t" r="r" b="b"/>
              <a:pathLst>
                <a:path w="4163" h="1548" extrusionOk="0">
                  <a:moveTo>
                    <a:pt x="1207" y="1"/>
                  </a:moveTo>
                  <a:cubicBezTo>
                    <a:pt x="909" y="1"/>
                    <a:pt x="638" y="174"/>
                    <a:pt x="514" y="445"/>
                  </a:cubicBezTo>
                  <a:lnTo>
                    <a:pt x="0" y="1547"/>
                  </a:lnTo>
                  <a:lnTo>
                    <a:pt x="4162" y="1547"/>
                  </a:lnTo>
                  <a:lnTo>
                    <a:pt x="3649" y="445"/>
                  </a:lnTo>
                  <a:cubicBezTo>
                    <a:pt x="3524" y="174"/>
                    <a:pt x="3253" y="1"/>
                    <a:pt x="2955" y="1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4" name="Google Shape;6724;p68"/>
            <p:cNvSpPr/>
            <p:nvPr/>
          </p:nvSpPr>
          <p:spPr>
            <a:xfrm>
              <a:off x="3913374" y="3283192"/>
              <a:ext cx="57432" cy="31369"/>
            </a:xfrm>
            <a:custGeom>
              <a:avLst/>
              <a:gdLst/>
              <a:ahLst/>
              <a:cxnLst/>
              <a:rect l="l" t="t" r="r" b="b"/>
              <a:pathLst>
                <a:path w="2186" h="1194" extrusionOk="0">
                  <a:moveTo>
                    <a:pt x="347" y="1"/>
                  </a:moveTo>
                  <a:cubicBezTo>
                    <a:pt x="153" y="1"/>
                    <a:pt x="0" y="160"/>
                    <a:pt x="0" y="348"/>
                  </a:cubicBezTo>
                  <a:lnTo>
                    <a:pt x="0" y="1194"/>
                  </a:lnTo>
                  <a:lnTo>
                    <a:pt x="2185" y="1194"/>
                  </a:lnTo>
                  <a:lnTo>
                    <a:pt x="2185" y="348"/>
                  </a:lnTo>
                  <a:cubicBezTo>
                    <a:pt x="2185" y="160"/>
                    <a:pt x="2026" y="1"/>
                    <a:pt x="1838" y="1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5" name="Google Shape;6725;p68"/>
            <p:cNvSpPr/>
            <p:nvPr/>
          </p:nvSpPr>
          <p:spPr>
            <a:xfrm>
              <a:off x="3625085" y="3309070"/>
              <a:ext cx="369207" cy="209050"/>
            </a:xfrm>
            <a:custGeom>
              <a:avLst/>
              <a:gdLst/>
              <a:ahLst/>
              <a:cxnLst/>
              <a:rect l="l" t="t" r="r" b="b"/>
              <a:pathLst>
                <a:path w="14053" h="7957" extrusionOk="0">
                  <a:moveTo>
                    <a:pt x="860" y="1"/>
                  </a:moveTo>
                  <a:cubicBezTo>
                    <a:pt x="389" y="1"/>
                    <a:pt x="0" y="382"/>
                    <a:pt x="0" y="854"/>
                  </a:cubicBezTo>
                  <a:lnTo>
                    <a:pt x="0" y="7096"/>
                  </a:lnTo>
                  <a:cubicBezTo>
                    <a:pt x="0" y="7575"/>
                    <a:pt x="389" y="7956"/>
                    <a:pt x="860" y="7956"/>
                  </a:cubicBezTo>
                  <a:lnTo>
                    <a:pt x="13193" y="7956"/>
                  </a:lnTo>
                  <a:cubicBezTo>
                    <a:pt x="13665" y="7956"/>
                    <a:pt x="14053" y="7575"/>
                    <a:pt x="14053" y="7096"/>
                  </a:cubicBezTo>
                  <a:lnTo>
                    <a:pt x="14053" y="861"/>
                  </a:lnTo>
                  <a:cubicBezTo>
                    <a:pt x="14053" y="382"/>
                    <a:pt x="13665" y="1"/>
                    <a:pt x="13193" y="1"/>
                  </a:cubicBezTo>
                  <a:close/>
                </a:path>
              </a:pathLst>
            </a:custGeom>
            <a:solidFill>
              <a:srgbClr val="697D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6" name="Google Shape;6726;p68"/>
            <p:cNvSpPr/>
            <p:nvPr/>
          </p:nvSpPr>
          <p:spPr>
            <a:xfrm>
              <a:off x="3941616" y="3344065"/>
              <a:ext cx="52676" cy="145996"/>
            </a:xfrm>
            <a:custGeom>
              <a:avLst/>
              <a:gdLst/>
              <a:ahLst/>
              <a:cxnLst/>
              <a:rect l="l" t="t" r="r" b="b"/>
              <a:pathLst>
                <a:path w="2005" h="5557" extrusionOk="0">
                  <a:moveTo>
                    <a:pt x="2005" y="0"/>
                  </a:moveTo>
                  <a:lnTo>
                    <a:pt x="798" y="7"/>
                  </a:lnTo>
                  <a:lnTo>
                    <a:pt x="749" y="7"/>
                  </a:lnTo>
                  <a:cubicBezTo>
                    <a:pt x="326" y="28"/>
                    <a:pt x="0" y="382"/>
                    <a:pt x="0" y="805"/>
                  </a:cubicBezTo>
                  <a:lnTo>
                    <a:pt x="0" y="4759"/>
                  </a:lnTo>
                  <a:cubicBezTo>
                    <a:pt x="0" y="5196"/>
                    <a:pt x="354" y="5556"/>
                    <a:pt x="798" y="5556"/>
                  </a:cubicBezTo>
                  <a:lnTo>
                    <a:pt x="2005" y="5556"/>
                  </a:lnTo>
                  <a:lnTo>
                    <a:pt x="2005" y="0"/>
                  </a:lnTo>
                  <a:close/>
                </a:path>
              </a:pathLst>
            </a:custGeom>
            <a:solidFill>
              <a:srgbClr val="526A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7" name="Google Shape;6727;p68"/>
            <p:cNvSpPr/>
            <p:nvPr/>
          </p:nvSpPr>
          <p:spPr>
            <a:xfrm>
              <a:off x="3739161" y="3324203"/>
              <a:ext cx="187349" cy="179783"/>
            </a:xfrm>
            <a:custGeom>
              <a:avLst/>
              <a:gdLst/>
              <a:ahLst/>
              <a:cxnLst/>
              <a:rect l="l" t="t" r="r" b="b"/>
              <a:pathLst>
                <a:path w="7131" h="6843" extrusionOk="0">
                  <a:moveTo>
                    <a:pt x="3723" y="0"/>
                  </a:moveTo>
                  <a:cubicBezTo>
                    <a:pt x="3714" y="0"/>
                    <a:pt x="3706" y="0"/>
                    <a:pt x="3697" y="0"/>
                  </a:cubicBezTo>
                  <a:cubicBezTo>
                    <a:pt x="2310" y="0"/>
                    <a:pt x="1062" y="833"/>
                    <a:pt x="534" y="2109"/>
                  </a:cubicBezTo>
                  <a:cubicBezTo>
                    <a:pt x="0" y="3392"/>
                    <a:pt x="299" y="4863"/>
                    <a:pt x="1277" y="5841"/>
                  </a:cubicBezTo>
                  <a:cubicBezTo>
                    <a:pt x="1931" y="6495"/>
                    <a:pt x="2806" y="6842"/>
                    <a:pt x="3698" y="6842"/>
                  </a:cubicBezTo>
                  <a:cubicBezTo>
                    <a:pt x="4139" y="6842"/>
                    <a:pt x="4584" y="6757"/>
                    <a:pt x="5008" y="6583"/>
                  </a:cubicBezTo>
                  <a:cubicBezTo>
                    <a:pt x="6284" y="6056"/>
                    <a:pt x="7117" y="4807"/>
                    <a:pt x="7117" y="3420"/>
                  </a:cubicBezTo>
                  <a:cubicBezTo>
                    <a:pt x="7131" y="1535"/>
                    <a:pt x="5605" y="0"/>
                    <a:pt x="3723" y="0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8" name="Google Shape;6728;p68"/>
            <p:cNvSpPr/>
            <p:nvPr/>
          </p:nvSpPr>
          <p:spPr>
            <a:xfrm>
              <a:off x="3755739" y="3339494"/>
              <a:ext cx="155297" cy="149096"/>
            </a:xfrm>
            <a:custGeom>
              <a:avLst/>
              <a:gdLst/>
              <a:ahLst/>
              <a:cxnLst/>
              <a:rect l="l" t="t" r="r" b="b"/>
              <a:pathLst>
                <a:path w="5911" h="5675" extrusionOk="0">
                  <a:moveTo>
                    <a:pt x="3079" y="1"/>
                  </a:moveTo>
                  <a:cubicBezTo>
                    <a:pt x="3075" y="1"/>
                    <a:pt x="3071" y="1"/>
                    <a:pt x="3066" y="1"/>
                  </a:cubicBezTo>
                  <a:cubicBezTo>
                    <a:pt x="1915" y="1"/>
                    <a:pt x="881" y="695"/>
                    <a:pt x="444" y="1749"/>
                  </a:cubicBezTo>
                  <a:cubicBezTo>
                    <a:pt x="0" y="2810"/>
                    <a:pt x="243" y="4031"/>
                    <a:pt x="1055" y="4842"/>
                  </a:cubicBezTo>
                  <a:cubicBezTo>
                    <a:pt x="1598" y="5386"/>
                    <a:pt x="2325" y="5674"/>
                    <a:pt x="3065" y="5674"/>
                  </a:cubicBezTo>
                  <a:cubicBezTo>
                    <a:pt x="3430" y="5674"/>
                    <a:pt x="3798" y="5604"/>
                    <a:pt x="4148" y="5460"/>
                  </a:cubicBezTo>
                  <a:cubicBezTo>
                    <a:pt x="5210" y="5023"/>
                    <a:pt x="5903" y="3982"/>
                    <a:pt x="5903" y="2838"/>
                  </a:cubicBezTo>
                  <a:cubicBezTo>
                    <a:pt x="5910" y="1275"/>
                    <a:pt x="4641" y="1"/>
                    <a:pt x="3079" y="1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9" name="Google Shape;6729;p68"/>
            <p:cNvSpPr/>
            <p:nvPr/>
          </p:nvSpPr>
          <p:spPr>
            <a:xfrm>
              <a:off x="3775049" y="3359172"/>
              <a:ext cx="122298" cy="108479"/>
            </a:xfrm>
            <a:custGeom>
              <a:avLst/>
              <a:gdLst/>
              <a:ahLst/>
              <a:cxnLst/>
              <a:rect l="l" t="t" r="r" b="b"/>
              <a:pathLst>
                <a:path w="4655" h="4129" extrusionOk="0">
                  <a:moveTo>
                    <a:pt x="2326" y="0"/>
                  </a:moveTo>
                  <a:cubicBezTo>
                    <a:pt x="1712" y="0"/>
                    <a:pt x="1103" y="276"/>
                    <a:pt x="694" y="799"/>
                  </a:cubicBezTo>
                  <a:cubicBezTo>
                    <a:pt x="1" y="1680"/>
                    <a:pt x="146" y="2956"/>
                    <a:pt x="1013" y="3663"/>
                  </a:cubicBezTo>
                  <a:cubicBezTo>
                    <a:pt x="1396" y="3976"/>
                    <a:pt x="1858" y="4128"/>
                    <a:pt x="2318" y="4128"/>
                  </a:cubicBezTo>
                  <a:cubicBezTo>
                    <a:pt x="2900" y="4128"/>
                    <a:pt x="3478" y="3883"/>
                    <a:pt x="3885" y="3407"/>
                  </a:cubicBezTo>
                  <a:lnTo>
                    <a:pt x="3892" y="3400"/>
                  </a:lnTo>
                  <a:cubicBezTo>
                    <a:pt x="3934" y="3351"/>
                    <a:pt x="3968" y="3310"/>
                    <a:pt x="4003" y="3261"/>
                  </a:cubicBezTo>
                  <a:cubicBezTo>
                    <a:pt x="4655" y="2346"/>
                    <a:pt x="4454" y="1083"/>
                    <a:pt x="3552" y="410"/>
                  </a:cubicBezTo>
                  <a:cubicBezTo>
                    <a:pt x="3185" y="134"/>
                    <a:pt x="2754" y="0"/>
                    <a:pt x="2326" y="0"/>
                  </a:cubicBezTo>
                  <a:close/>
                </a:path>
              </a:pathLst>
            </a:custGeom>
            <a:solidFill>
              <a:srgbClr val="C5D0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0" name="Google Shape;6730;p68"/>
            <p:cNvSpPr/>
            <p:nvPr/>
          </p:nvSpPr>
          <p:spPr>
            <a:xfrm>
              <a:off x="3798563" y="3359093"/>
              <a:ext cx="98075" cy="90982"/>
            </a:xfrm>
            <a:custGeom>
              <a:avLst/>
              <a:gdLst/>
              <a:ahLst/>
              <a:cxnLst/>
              <a:rect l="l" t="t" r="r" b="b"/>
              <a:pathLst>
                <a:path w="3733" h="3463" extrusionOk="0">
                  <a:moveTo>
                    <a:pt x="1423" y="1"/>
                  </a:moveTo>
                  <a:cubicBezTo>
                    <a:pt x="1124" y="1"/>
                    <a:pt x="823" y="65"/>
                    <a:pt x="541" y="198"/>
                  </a:cubicBezTo>
                  <a:cubicBezTo>
                    <a:pt x="0" y="968"/>
                    <a:pt x="42" y="2002"/>
                    <a:pt x="646" y="2723"/>
                  </a:cubicBezTo>
                  <a:cubicBezTo>
                    <a:pt x="1043" y="3204"/>
                    <a:pt x="1629" y="3463"/>
                    <a:pt x="2226" y="3463"/>
                  </a:cubicBezTo>
                  <a:cubicBezTo>
                    <a:pt x="2524" y="3463"/>
                    <a:pt x="2826" y="3398"/>
                    <a:pt x="3108" y="3264"/>
                  </a:cubicBezTo>
                  <a:cubicBezTo>
                    <a:pt x="3732" y="2390"/>
                    <a:pt x="3580" y="1183"/>
                    <a:pt x="2761" y="490"/>
                  </a:cubicBezTo>
                  <a:cubicBezTo>
                    <a:pt x="2380" y="169"/>
                    <a:pt x="1904" y="1"/>
                    <a:pt x="1423" y="1"/>
                  </a:cubicBezTo>
                  <a:close/>
                </a:path>
              </a:pathLst>
            </a:custGeom>
            <a:solidFill>
              <a:srgbClr val="D1DA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1" name="Google Shape;6731;p68"/>
            <p:cNvSpPr/>
            <p:nvPr/>
          </p:nvSpPr>
          <p:spPr>
            <a:xfrm>
              <a:off x="3828461" y="3387441"/>
              <a:ext cx="34286" cy="34286"/>
            </a:xfrm>
            <a:custGeom>
              <a:avLst/>
              <a:gdLst/>
              <a:ahLst/>
              <a:cxnLst/>
              <a:rect l="l" t="t" r="r" b="b"/>
              <a:pathLst>
                <a:path w="1305" h="1305" extrusionOk="0">
                  <a:moveTo>
                    <a:pt x="652" y="0"/>
                  </a:moveTo>
                  <a:cubicBezTo>
                    <a:pt x="291" y="0"/>
                    <a:pt x="0" y="292"/>
                    <a:pt x="0" y="652"/>
                  </a:cubicBezTo>
                  <a:cubicBezTo>
                    <a:pt x="0" y="1013"/>
                    <a:pt x="291" y="1304"/>
                    <a:pt x="652" y="1304"/>
                  </a:cubicBezTo>
                  <a:cubicBezTo>
                    <a:pt x="1013" y="1304"/>
                    <a:pt x="1304" y="1013"/>
                    <a:pt x="1304" y="652"/>
                  </a:cubicBezTo>
                  <a:cubicBezTo>
                    <a:pt x="1304" y="292"/>
                    <a:pt x="1013" y="0"/>
                    <a:pt x="652" y="0"/>
                  </a:cubicBezTo>
                  <a:close/>
                </a:path>
              </a:pathLst>
            </a:custGeom>
            <a:solidFill>
              <a:srgbClr val="ECEF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2" name="Google Shape;6732;p68"/>
            <p:cNvSpPr/>
            <p:nvPr/>
          </p:nvSpPr>
          <p:spPr>
            <a:xfrm>
              <a:off x="3658057" y="3259862"/>
              <a:ext cx="35573" cy="31028"/>
            </a:xfrm>
            <a:custGeom>
              <a:avLst/>
              <a:gdLst/>
              <a:ahLst/>
              <a:cxnLst/>
              <a:rect l="l" t="t" r="r" b="b"/>
              <a:pathLst>
                <a:path w="1354" h="1181" extrusionOk="0">
                  <a:moveTo>
                    <a:pt x="347" y="1"/>
                  </a:moveTo>
                  <a:cubicBezTo>
                    <a:pt x="153" y="1"/>
                    <a:pt x="1" y="153"/>
                    <a:pt x="1" y="348"/>
                  </a:cubicBezTo>
                  <a:lnTo>
                    <a:pt x="1" y="833"/>
                  </a:lnTo>
                  <a:cubicBezTo>
                    <a:pt x="1" y="1021"/>
                    <a:pt x="153" y="1180"/>
                    <a:pt x="347" y="1180"/>
                  </a:cubicBezTo>
                  <a:lnTo>
                    <a:pt x="1006" y="1180"/>
                  </a:lnTo>
                  <a:cubicBezTo>
                    <a:pt x="1194" y="1180"/>
                    <a:pt x="1353" y="1021"/>
                    <a:pt x="1353" y="833"/>
                  </a:cubicBezTo>
                  <a:lnTo>
                    <a:pt x="1353" y="348"/>
                  </a:lnTo>
                  <a:cubicBezTo>
                    <a:pt x="1353" y="153"/>
                    <a:pt x="1194" y="1"/>
                    <a:pt x="1006" y="1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3" name="Google Shape;6733;p68"/>
            <p:cNvSpPr/>
            <p:nvPr/>
          </p:nvSpPr>
          <p:spPr>
            <a:xfrm>
              <a:off x="3625085" y="3281931"/>
              <a:ext cx="101517" cy="236190"/>
            </a:xfrm>
            <a:custGeom>
              <a:avLst/>
              <a:gdLst/>
              <a:ahLst/>
              <a:cxnLst/>
              <a:rect l="l" t="t" r="r" b="b"/>
              <a:pathLst>
                <a:path w="3864" h="8990" extrusionOk="0">
                  <a:moveTo>
                    <a:pt x="860" y="0"/>
                  </a:moveTo>
                  <a:cubicBezTo>
                    <a:pt x="389" y="7"/>
                    <a:pt x="7" y="389"/>
                    <a:pt x="0" y="860"/>
                  </a:cubicBezTo>
                  <a:lnTo>
                    <a:pt x="0" y="8129"/>
                  </a:lnTo>
                  <a:cubicBezTo>
                    <a:pt x="7" y="8601"/>
                    <a:pt x="389" y="8989"/>
                    <a:pt x="860" y="8989"/>
                  </a:cubicBezTo>
                  <a:lnTo>
                    <a:pt x="3004" y="8989"/>
                  </a:lnTo>
                  <a:cubicBezTo>
                    <a:pt x="3475" y="8989"/>
                    <a:pt x="3857" y="8601"/>
                    <a:pt x="3864" y="8129"/>
                  </a:cubicBezTo>
                  <a:lnTo>
                    <a:pt x="3864" y="860"/>
                  </a:lnTo>
                  <a:cubicBezTo>
                    <a:pt x="3864" y="396"/>
                    <a:pt x="3496" y="14"/>
                    <a:pt x="3031" y="0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4" name="Google Shape;6734;p68"/>
            <p:cNvSpPr/>
            <p:nvPr/>
          </p:nvSpPr>
          <p:spPr>
            <a:xfrm>
              <a:off x="3625269" y="3281931"/>
              <a:ext cx="79474" cy="209944"/>
            </a:xfrm>
            <a:custGeom>
              <a:avLst/>
              <a:gdLst/>
              <a:ahLst/>
              <a:cxnLst/>
              <a:rect l="l" t="t" r="r" b="b"/>
              <a:pathLst>
                <a:path w="3025" h="7991" extrusionOk="0">
                  <a:moveTo>
                    <a:pt x="860" y="0"/>
                  </a:moveTo>
                  <a:cubicBezTo>
                    <a:pt x="382" y="7"/>
                    <a:pt x="0" y="389"/>
                    <a:pt x="0" y="860"/>
                  </a:cubicBezTo>
                  <a:lnTo>
                    <a:pt x="0" y="7991"/>
                  </a:lnTo>
                  <a:lnTo>
                    <a:pt x="2164" y="7991"/>
                  </a:lnTo>
                  <a:cubicBezTo>
                    <a:pt x="2636" y="7984"/>
                    <a:pt x="3017" y="7602"/>
                    <a:pt x="3024" y="7131"/>
                  </a:cubicBezTo>
                  <a:lnTo>
                    <a:pt x="3024" y="0"/>
                  </a:lnTo>
                  <a:close/>
                </a:path>
              </a:pathLst>
            </a:custGeom>
            <a:solidFill>
              <a:srgbClr val="526A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5" name="Google Shape;6735;p68"/>
            <p:cNvSpPr/>
            <p:nvPr/>
          </p:nvSpPr>
          <p:spPr>
            <a:xfrm>
              <a:off x="3912822" y="3327671"/>
              <a:ext cx="22621" cy="22621"/>
            </a:xfrm>
            <a:custGeom>
              <a:avLst/>
              <a:gdLst/>
              <a:ahLst/>
              <a:cxnLst/>
              <a:rect l="l" t="t" r="r" b="b"/>
              <a:pathLst>
                <a:path w="861" h="861" extrusionOk="0">
                  <a:moveTo>
                    <a:pt x="431" y="0"/>
                  </a:moveTo>
                  <a:cubicBezTo>
                    <a:pt x="195" y="0"/>
                    <a:pt x="0" y="194"/>
                    <a:pt x="0" y="430"/>
                  </a:cubicBezTo>
                  <a:cubicBezTo>
                    <a:pt x="0" y="666"/>
                    <a:pt x="195" y="860"/>
                    <a:pt x="431" y="860"/>
                  </a:cubicBezTo>
                  <a:cubicBezTo>
                    <a:pt x="673" y="860"/>
                    <a:pt x="861" y="666"/>
                    <a:pt x="861" y="430"/>
                  </a:cubicBezTo>
                  <a:cubicBezTo>
                    <a:pt x="861" y="194"/>
                    <a:pt x="673" y="0"/>
                    <a:pt x="431" y="0"/>
                  </a:cubicBezTo>
                  <a:close/>
                </a:path>
              </a:pathLst>
            </a:custGeom>
            <a:solidFill>
              <a:srgbClr val="B8C2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36" name="Google Shape;6736;p68"/>
          <p:cNvGrpSpPr/>
          <p:nvPr/>
        </p:nvGrpSpPr>
        <p:grpSpPr>
          <a:xfrm>
            <a:off x="6317360" y="3276808"/>
            <a:ext cx="363217" cy="248590"/>
            <a:chOff x="6317360" y="3276808"/>
            <a:chExt cx="363217" cy="248590"/>
          </a:xfrm>
        </p:grpSpPr>
        <p:sp>
          <p:nvSpPr>
            <p:cNvPr id="6737" name="Google Shape;6737;p68"/>
            <p:cNvSpPr/>
            <p:nvPr/>
          </p:nvSpPr>
          <p:spPr>
            <a:xfrm>
              <a:off x="6568840" y="3420045"/>
              <a:ext cx="77110" cy="49051"/>
            </a:xfrm>
            <a:custGeom>
              <a:avLst/>
              <a:gdLst/>
              <a:ahLst/>
              <a:cxnLst/>
              <a:rect l="l" t="t" r="r" b="b"/>
              <a:pathLst>
                <a:path w="2935" h="1867" extrusionOk="0">
                  <a:moveTo>
                    <a:pt x="0" y="1"/>
                  </a:moveTo>
                  <a:lnTo>
                    <a:pt x="0" y="1867"/>
                  </a:lnTo>
                  <a:lnTo>
                    <a:pt x="2934" y="1867"/>
                  </a:lnTo>
                  <a:lnTo>
                    <a:pt x="2934" y="1"/>
                  </a:lnTo>
                  <a:close/>
                </a:path>
              </a:pathLst>
            </a:custGeom>
            <a:solidFill>
              <a:srgbClr val="A9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8" name="Google Shape;6738;p68"/>
            <p:cNvSpPr/>
            <p:nvPr/>
          </p:nvSpPr>
          <p:spPr>
            <a:xfrm>
              <a:off x="6568840" y="3444663"/>
              <a:ext cx="77110" cy="24433"/>
            </a:xfrm>
            <a:custGeom>
              <a:avLst/>
              <a:gdLst/>
              <a:ahLst/>
              <a:cxnLst/>
              <a:rect l="l" t="t" r="r" b="b"/>
              <a:pathLst>
                <a:path w="2935" h="930" extrusionOk="0">
                  <a:moveTo>
                    <a:pt x="0" y="0"/>
                  </a:moveTo>
                  <a:lnTo>
                    <a:pt x="0" y="930"/>
                  </a:lnTo>
                  <a:lnTo>
                    <a:pt x="2934" y="930"/>
                  </a:lnTo>
                  <a:lnTo>
                    <a:pt x="2934" y="0"/>
                  </a:lnTo>
                  <a:close/>
                </a:path>
              </a:pathLst>
            </a:custGeom>
            <a:solidFill>
              <a:srgbClr val="9BA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9" name="Google Shape;6739;p68"/>
            <p:cNvSpPr/>
            <p:nvPr/>
          </p:nvSpPr>
          <p:spPr>
            <a:xfrm>
              <a:off x="6626797" y="3387178"/>
              <a:ext cx="53780" cy="114890"/>
            </a:xfrm>
            <a:custGeom>
              <a:avLst/>
              <a:gdLst/>
              <a:ahLst/>
              <a:cxnLst/>
              <a:rect l="l" t="t" r="r" b="b"/>
              <a:pathLst>
                <a:path w="2047" h="4373" extrusionOk="0">
                  <a:moveTo>
                    <a:pt x="1827" y="1"/>
                  </a:moveTo>
                  <a:cubicBezTo>
                    <a:pt x="1806" y="1"/>
                    <a:pt x="1784" y="4"/>
                    <a:pt x="1762" y="10"/>
                  </a:cubicBezTo>
                  <a:lnTo>
                    <a:pt x="167" y="447"/>
                  </a:lnTo>
                  <a:cubicBezTo>
                    <a:pt x="69" y="475"/>
                    <a:pt x="0" y="558"/>
                    <a:pt x="0" y="662"/>
                  </a:cubicBezTo>
                  <a:lnTo>
                    <a:pt x="0" y="3707"/>
                  </a:lnTo>
                  <a:cubicBezTo>
                    <a:pt x="0" y="3811"/>
                    <a:pt x="69" y="3901"/>
                    <a:pt x="167" y="3922"/>
                  </a:cubicBezTo>
                  <a:lnTo>
                    <a:pt x="1762" y="4366"/>
                  </a:lnTo>
                  <a:cubicBezTo>
                    <a:pt x="1781" y="4371"/>
                    <a:pt x="1800" y="4373"/>
                    <a:pt x="1818" y="4373"/>
                  </a:cubicBezTo>
                  <a:cubicBezTo>
                    <a:pt x="1941" y="4373"/>
                    <a:pt x="2046" y="4277"/>
                    <a:pt x="2046" y="4144"/>
                  </a:cubicBezTo>
                  <a:lnTo>
                    <a:pt x="2046" y="225"/>
                  </a:lnTo>
                  <a:cubicBezTo>
                    <a:pt x="2046" y="96"/>
                    <a:pt x="1946" y="1"/>
                    <a:pt x="1827" y="1"/>
                  </a:cubicBezTo>
                  <a:close/>
                </a:path>
              </a:pathLst>
            </a:custGeom>
            <a:solidFill>
              <a:srgbClr val="CDD8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0" name="Google Shape;6740;p68"/>
            <p:cNvSpPr/>
            <p:nvPr/>
          </p:nvSpPr>
          <p:spPr>
            <a:xfrm>
              <a:off x="6345051" y="3363743"/>
              <a:ext cx="247855" cy="161655"/>
            </a:xfrm>
            <a:custGeom>
              <a:avLst/>
              <a:gdLst/>
              <a:ahLst/>
              <a:cxnLst/>
              <a:rect l="l" t="t" r="r" b="b"/>
              <a:pathLst>
                <a:path w="9434" h="6153" extrusionOk="0">
                  <a:moveTo>
                    <a:pt x="320" y="1"/>
                  </a:moveTo>
                  <a:cubicBezTo>
                    <a:pt x="146" y="1"/>
                    <a:pt x="1" y="146"/>
                    <a:pt x="1" y="320"/>
                  </a:cubicBezTo>
                  <a:lnTo>
                    <a:pt x="1" y="5834"/>
                  </a:lnTo>
                  <a:cubicBezTo>
                    <a:pt x="1" y="6014"/>
                    <a:pt x="146" y="6153"/>
                    <a:pt x="320" y="6153"/>
                  </a:cubicBezTo>
                  <a:lnTo>
                    <a:pt x="9115" y="6153"/>
                  </a:lnTo>
                  <a:cubicBezTo>
                    <a:pt x="9288" y="6153"/>
                    <a:pt x="9434" y="6014"/>
                    <a:pt x="9434" y="5834"/>
                  </a:cubicBezTo>
                  <a:lnTo>
                    <a:pt x="9434" y="320"/>
                  </a:lnTo>
                  <a:cubicBezTo>
                    <a:pt x="9434" y="146"/>
                    <a:pt x="9288" y="1"/>
                    <a:pt x="9115" y="1"/>
                  </a:cubicBezTo>
                  <a:close/>
                </a:path>
              </a:pathLst>
            </a:custGeom>
            <a:solidFill>
              <a:srgbClr val="4158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1" name="Google Shape;6741;p68"/>
            <p:cNvSpPr/>
            <p:nvPr/>
          </p:nvSpPr>
          <p:spPr>
            <a:xfrm>
              <a:off x="6345051" y="3363743"/>
              <a:ext cx="247671" cy="161655"/>
            </a:xfrm>
            <a:custGeom>
              <a:avLst/>
              <a:gdLst/>
              <a:ahLst/>
              <a:cxnLst/>
              <a:rect l="l" t="t" r="r" b="b"/>
              <a:pathLst>
                <a:path w="9427" h="6153" extrusionOk="0">
                  <a:moveTo>
                    <a:pt x="7658" y="1"/>
                  </a:moveTo>
                  <a:cubicBezTo>
                    <a:pt x="7832" y="1"/>
                    <a:pt x="7970" y="146"/>
                    <a:pt x="7970" y="320"/>
                  </a:cubicBezTo>
                  <a:lnTo>
                    <a:pt x="7970" y="5314"/>
                  </a:lnTo>
                  <a:cubicBezTo>
                    <a:pt x="7970" y="5549"/>
                    <a:pt x="7783" y="5744"/>
                    <a:pt x="7547" y="5744"/>
                  </a:cubicBezTo>
                  <a:lnTo>
                    <a:pt x="313" y="5744"/>
                  </a:lnTo>
                  <a:cubicBezTo>
                    <a:pt x="160" y="5744"/>
                    <a:pt x="28" y="5633"/>
                    <a:pt x="1" y="5480"/>
                  </a:cubicBezTo>
                  <a:lnTo>
                    <a:pt x="1" y="5841"/>
                  </a:lnTo>
                  <a:cubicBezTo>
                    <a:pt x="1" y="6014"/>
                    <a:pt x="146" y="6153"/>
                    <a:pt x="320" y="6153"/>
                  </a:cubicBezTo>
                  <a:lnTo>
                    <a:pt x="9115" y="6153"/>
                  </a:lnTo>
                  <a:cubicBezTo>
                    <a:pt x="9288" y="6153"/>
                    <a:pt x="9427" y="6014"/>
                    <a:pt x="9427" y="5841"/>
                  </a:cubicBezTo>
                  <a:lnTo>
                    <a:pt x="9427" y="320"/>
                  </a:lnTo>
                  <a:cubicBezTo>
                    <a:pt x="9427" y="313"/>
                    <a:pt x="9427" y="299"/>
                    <a:pt x="9427" y="292"/>
                  </a:cubicBezTo>
                  <a:cubicBezTo>
                    <a:pt x="9413" y="125"/>
                    <a:pt x="9274" y="1"/>
                    <a:pt x="9115" y="1"/>
                  </a:cubicBezTo>
                  <a:close/>
                </a:path>
              </a:pathLst>
            </a:custGeom>
            <a:solidFill>
              <a:srgbClr val="324B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2" name="Google Shape;6742;p68"/>
            <p:cNvSpPr/>
            <p:nvPr/>
          </p:nvSpPr>
          <p:spPr>
            <a:xfrm>
              <a:off x="6317360" y="3276808"/>
              <a:ext cx="147993" cy="147835"/>
            </a:xfrm>
            <a:custGeom>
              <a:avLst/>
              <a:gdLst/>
              <a:ahLst/>
              <a:cxnLst/>
              <a:rect l="l" t="t" r="r" b="b"/>
              <a:pathLst>
                <a:path w="5633" h="5627" extrusionOk="0">
                  <a:moveTo>
                    <a:pt x="2817" y="1"/>
                  </a:moveTo>
                  <a:cubicBezTo>
                    <a:pt x="1263" y="1"/>
                    <a:pt x="0" y="1256"/>
                    <a:pt x="0" y="2810"/>
                  </a:cubicBezTo>
                  <a:cubicBezTo>
                    <a:pt x="0" y="4371"/>
                    <a:pt x="1263" y="5626"/>
                    <a:pt x="2817" y="5626"/>
                  </a:cubicBezTo>
                  <a:cubicBezTo>
                    <a:pt x="4370" y="5626"/>
                    <a:pt x="5633" y="4371"/>
                    <a:pt x="5633" y="2810"/>
                  </a:cubicBezTo>
                  <a:cubicBezTo>
                    <a:pt x="5633" y="1256"/>
                    <a:pt x="4370" y="1"/>
                    <a:pt x="2817" y="1"/>
                  </a:cubicBezTo>
                  <a:close/>
                </a:path>
              </a:pathLst>
            </a:custGeom>
            <a:solidFill>
              <a:srgbClr val="3951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3" name="Google Shape;6743;p68"/>
            <p:cNvSpPr/>
            <p:nvPr/>
          </p:nvSpPr>
          <p:spPr>
            <a:xfrm>
              <a:off x="6339035" y="3298325"/>
              <a:ext cx="133622" cy="126344"/>
            </a:xfrm>
            <a:custGeom>
              <a:avLst/>
              <a:gdLst/>
              <a:ahLst/>
              <a:cxnLst/>
              <a:rect l="l" t="t" r="r" b="b"/>
              <a:pathLst>
                <a:path w="5086" h="4809" extrusionOk="0">
                  <a:moveTo>
                    <a:pt x="3982" y="0"/>
                  </a:moveTo>
                  <a:lnTo>
                    <a:pt x="1" y="3982"/>
                  </a:lnTo>
                  <a:cubicBezTo>
                    <a:pt x="552" y="4533"/>
                    <a:pt x="1274" y="4809"/>
                    <a:pt x="1994" y="4809"/>
                  </a:cubicBezTo>
                  <a:cubicBezTo>
                    <a:pt x="2715" y="4809"/>
                    <a:pt x="3434" y="4533"/>
                    <a:pt x="3982" y="3982"/>
                  </a:cubicBezTo>
                  <a:cubicBezTo>
                    <a:pt x="5085" y="2886"/>
                    <a:pt x="5085" y="1103"/>
                    <a:pt x="3982" y="0"/>
                  </a:cubicBezTo>
                  <a:close/>
                </a:path>
              </a:pathLst>
            </a:custGeom>
            <a:solidFill>
              <a:srgbClr val="2741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4" name="Google Shape;6744;p68"/>
            <p:cNvSpPr/>
            <p:nvPr/>
          </p:nvSpPr>
          <p:spPr>
            <a:xfrm>
              <a:off x="6505051" y="3446659"/>
              <a:ext cx="54148" cy="54148"/>
            </a:xfrm>
            <a:custGeom>
              <a:avLst/>
              <a:gdLst/>
              <a:ahLst/>
              <a:cxnLst/>
              <a:rect l="l" t="t" r="r" b="b"/>
              <a:pathLst>
                <a:path w="2061" h="2061" extrusionOk="0">
                  <a:moveTo>
                    <a:pt x="98" y="0"/>
                  </a:moveTo>
                  <a:cubicBezTo>
                    <a:pt x="42" y="0"/>
                    <a:pt x="1" y="42"/>
                    <a:pt x="1" y="98"/>
                  </a:cubicBezTo>
                  <a:lnTo>
                    <a:pt x="1" y="1970"/>
                  </a:lnTo>
                  <a:cubicBezTo>
                    <a:pt x="1" y="2019"/>
                    <a:pt x="42" y="2061"/>
                    <a:pt x="98" y="2061"/>
                  </a:cubicBezTo>
                  <a:lnTo>
                    <a:pt x="1971" y="2061"/>
                  </a:lnTo>
                  <a:cubicBezTo>
                    <a:pt x="2019" y="2061"/>
                    <a:pt x="2061" y="2019"/>
                    <a:pt x="2061" y="1970"/>
                  </a:cubicBezTo>
                  <a:lnTo>
                    <a:pt x="2061" y="98"/>
                  </a:lnTo>
                  <a:cubicBezTo>
                    <a:pt x="2061" y="42"/>
                    <a:pt x="2019" y="0"/>
                    <a:pt x="1971" y="0"/>
                  </a:cubicBezTo>
                  <a:close/>
                </a:path>
              </a:pathLst>
            </a:custGeom>
            <a:solidFill>
              <a:srgbClr val="A9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5" name="Google Shape;6745;p68"/>
            <p:cNvSpPr/>
            <p:nvPr/>
          </p:nvSpPr>
          <p:spPr>
            <a:xfrm>
              <a:off x="6358371" y="3325885"/>
              <a:ext cx="57773" cy="49550"/>
            </a:xfrm>
            <a:custGeom>
              <a:avLst/>
              <a:gdLst/>
              <a:ahLst/>
              <a:cxnLst/>
              <a:rect l="l" t="t" r="r" b="b"/>
              <a:pathLst>
                <a:path w="2199" h="1886" extrusionOk="0">
                  <a:moveTo>
                    <a:pt x="1251" y="0"/>
                  </a:moveTo>
                  <a:cubicBezTo>
                    <a:pt x="1019" y="0"/>
                    <a:pt x="783" y="86"/>
                    <a:pt x="590" y="276"/>
                  </a:cubicBezTo>
                  <a:cubicBezTo>
                    <a:pt x="0" y="873"/>
                    <a:pt x="416" y="1885"/>
                    <a:pt x="1256" y="1885"/>
                  </a:cubicBezTo>
                  <a:cubicBezTo>
                    <a:pt x="1776" y="1885"/>
                    <a:pt x="2199" y="1462"/>
                    <a:pt x="2199" y="942"/>
                  </a:cubicBezTo>
                  <a:cubicBezTo>
                    <a:pt x="2199" y="374"/>
                    <a:pt x="1735" y="0"/>
                    <a:pt x="1251" y="0"/>
                  </a:cubicBezTo>
                  <a:close/>
                </a:path>
              </a:pathLst>
            </a:custGeom>
            <a:solidFill>
              <a:srgbClr val="CDD8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6" name="Google Shape;6746;p68"/>
            <p:cNvSpPr/>
            <p:nvPr/>
          </p:nvSpPr>
          <p:spPr>
            <a:xfrm>
              <a:off x="6484821" y="3293937"/>
              <a:ext cx="113734" cy="113576"/>
            </a:xfrm>
            <a:custGeom>
              <a:avLst/>
              <a:gdLst/>
              <a:ahLst/>
              <a:cxnLst/>
              <a:rect l="l" t="t" r="r" b="b"/>
              <a:pathLst>
                <a:path w="4329" h="4323" extrusionOk="0">
                  <a:moveTo>
                    <a:pt x="2165" y="1"/>
                  </a:moveTo>
                  <a:cubicBezTo>
                    <a:pt x="972" y="1"/>
                    <a:pt x="1" y="965"/>
                    <a:pt x="1" y="2158"/>
                  </a:cubicBezTo>
                  <a:cubicBezTo>
                    <a:pt x="1" y="3351"/>
                    <a:pt x="972" y="4322"/>
                    <a:pt x="2165" y="4322"/>
                  </a:cubicBezTo>
                  <a:cubicBezTo>
                    <a:pt x="3358" y="4322"/>
                    <a:pt x="4329" y="3351"/>
                    <a:pt x="4329" y="2158"/>
                  </a:cubicBezTo>
                  <a:cubicBezTo>
                    <a:pt x="4329" y="965"/>
                    <a:pt x="3358" y="1"/>
                    <a:pt x="2165" y="1"/>
                  </a:cubicBezTo>
                  <a:close/>
                </a:path>
              </a:pathLst>
            </a:custGeom>
            <a:solidFill>
              <a:srgbClr val="3951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7" name="Google Shape;6747;p68"/>
            <p:cNvSpPr/>
            <p:nvPr/>
          </p:nvSpPr>
          <p:spPr>
            <a:xfrm>
              <a:off x="6501583" y="3310541"/>
              <a:ext cx="102463" cy="96919"/>
            </a:xfrm>
            <a:custGeom>
              <a:avLst/>
              <a:gdLst/>
              <a:ahLst/>
              <a:cxnLst/>
              <a:rect l="l" t="t" r="r" b="b"/>
              <a:pathLst>
                <a:path w="3900" h="3689" extrusionOk="0">
                  <a:moveTo>
                    <a:pt x="3053" y="0"/>
                  </a:moveTo>
                  <a:lnTo>
                    <a:pt x="1" y="3059"/>
                  </a:lnTo>
                  <a:cubicBezTo>
                    <a:pt x="421" y="3479"/>
                    <a:pt x="974" y="3688"/>
                    <a:pt x="1527" y="3688"/>
                  </a:cubicBezTo>
                  <a:cubicBezTo>
                    <a:pt x="2080" y="3688"/>
                    <a:pt x="2633" y="3479"/>
                    <a:pt x="3053" y="3059"/>
                  </a:cubicBezTo>
                  <a:cubicBezTo>
                    <a:pt x="3899" y="2213"/>
                    <a:pt x="3899" y="846"/>
                    <a:pt x="3053" y="0"/>
                  </a:cubicBezTo>
                  <a:close/>
                </a:path>
              </a:pathLst>
            </a:custGeom>
            <a:solidFill>
              <a:srgbClr val="2741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8" name="Google Shape;6748;p68"/>
            <p:cNvSpPr/>
            <p:nvPr/>
          </p:nvSpPr>
          <p:spPr>
            <a:xfrm>
              <a:off x="6521445" y="3335448"/>
              <a:ext cx="35389" cy="30502"/>
            </a:xfrm>
            <a:custGeom>
              <a:avLst/>
              <a:gdLst/>
              <a:ahLst/>
              <a:cxnLst/>
              <a:rect l="l" t="t" r="r" b="b"/>
              <a:pathLst>
                <a:path w="1347" h="1161" extrusionOk="0">
                  <a:moveTo>
                    <a:pt x="766" y="0"/>
                  </a:moveTo>
                  <a:cubicBezTo>
                    <a:pt x="625" y="0"/>
                    <a:pt x="480" y="53"/>
                    <a:pt x="362" y="169"/>
                  </a:cubicBezTo>
                  <a:cubicBezTo>
                    <a:pt x="1" y="536"/>
                    <a:pt x="258" y="1161"/>
                    <a:pt x="771" y="1161"/>
                  </a:cubicBezTo>
                  <a:cubicBezTo>
                    <a:pt x="1090" y="1161"/>
                    <a:pt x="1347" y="897"/>
                    <a:pt x="1347" y="578"/>
                  </a:cubicBezTo>
                  <a:cubicBezTo>
                    <a:pt x="1347" y="230"/>
                    <a:pt x="1063" y="0"/>
                    <a:pt x="766" y="0"/>
                  </a:cubicBezTo>
                  <a:close/>
                </a:path>
              </a:pathLst>
            </a:custGeom>
            <a:solidFill>
              <a:srgbClr val="CDD8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9" name="Google Shape;6749;p68"/>
            <p:cNvSpPr/>
            <p:nvPr/>
          </p:nvSpPr>
          <p:spPr>
            <a:xfrm>
              <a:off x="6413071" y="3305234"/>
              <a:ext cx="25800" cy="21806"/>
            </a:xfrm>
            <a:custGeom>
              <a:avLst/>
              <a:gdLst/>
              <a:ahLst/>
              <a:cxnLst/>
              <a:rect l="l" t="t" r="r" b="b"/>
              <a:pathLst>
                <a:path w="982" h="830" extrusionOk="0">
                  <a:moveTo>
                    <a:pt x="693" y="1"/>
                  </a:moveTo>
                  <a:cubicBezTo>
                    <a:pt x="647" y="1"/>
                    <a:pt x="599" y="17"/>
                    <a:pt x="554" y="56"/>
                  </a:cubicBezTo>
                  <a:lnTo>
                    <a:pt x="131" y="480"/>
                  </a:lnTo>
                  <a:cubicBezTo>
                    <a:pt x="1" y="631"/>
                    <a:pt x="133" y="830"/>
                    <a:pt x="293" y="830"/>
                  </a:cubicBezTo>
                  <a:cubicBezTo>
                    <a:pt x="338" y="830"/>
                    <a:pt x="385" y="814"/>
                    <a:pt x="429" y="778"/>
                  </a:cubicBezTo>
                  <a:lnTo>
                    <a:pt x="852" y="348"/>
                  </a:lnTo>
                  <a:cubicBezTo>
                    <a:pt x="981" y="197"/>
                    <a:pt x="852" y="1"/>
                    <a:pt x="693" y="1"/>
                  </a:cubicBezTo>
                  <a:close/>
                </a:path>
              </a:pathLst>
            </a:custGeom>
            <a:solidFill>
              <a:srgbClr val="203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0" name="Google Shape;6750;p68"/>
            <p:cNvSpPr/>
            <p:nvPr/>
          </p:nvSpPr>
          <p:spPr>
            <a:xfrm>
              <a:off x="6343869" y="3373779"/>
              <a:ext cx="26956" cy="22358"/>
            </a:xfrm>
            <a:custGeom>
              <a:avLst/>
              <a:gdLst/>
              <a:ahLst/>
              <a:cxnLst/>
              <a:rect l="l" t="t" r="r" b="b"/>
              <a:pathLst>
                <a:path w="1026" h="851" extrusionOk="0">
                  <a:moveTo>
                    <a:pt x="712" y="1"/>
                  </a:moveTo>
                  <a:cubicBezTo>
                    <a:pt x="660" y="1"/>
                    <a:pt x="606" y="23"/>
                    <a:pt x="559" y="76"/>
                  </a:cubicBezTo>
                  <a:lnTo>
                    <a:pt x="136" y="499"/>
                  </a:lnTo>
                  <a:cubicBezTo>
                    <a:pt x="1" y="656"/>
                    <a:pt x="135" y="850"/>
                    <a:pt x="292" y="850"/>
                  </a:cubicBezTo>
                  <a:cubicBezTo>
                    <a:pt x="337" y="850"/>
                    <a:pt x="384" y="835"/>
                    <a:pt x="427" y="798"/>
                  </a:cubicBezTo>
                  <a:lnTo>
                    <a:pt x="857" y="375"/>
                  </a:lnTo>
                  <a:cubicBezTo>
                    <a:pt x="1026" y="222"/>
                    <a:pt x="878" y="1"/>
                    <a:pt x="712" y="1"/>
                  </a:cubicBezTo>
                  <a:close/>
                </a:path>
              </a:pathLst>
            </a:custGeom>
            <a:solidFill>
              <a:srgbClr val="203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1" name="Google Shape;6751;p68"/>
            <p:cNvSpPr/>
            <p:nvPr/>
          </p:nvSpPr>
          <p:spPr>
            <a:xfrm>
              <a:off x="6412072" y="3373779"/>
              <a:ext cx="27823" cy="22962"/>
            </a:xfrm>
            <a:custGeom>
              <a:avLst/>
              <a:gdLst/>
              <a:ahLst/>
              <a:cxnLst/>
              <a:rect l="l" t="t" r="r" b="b"/>
              <a:pathLst>
                <a:path w="1059" h="874" extrusionOk="0">
                  <a:moveTo>
                    <a:pt x="311" y="1"/>
                  </a:moveTo>
                  <a:cubicBezTo>
                    <a:pt x="144" y="1"/>
                    <a:pt x="0" y="222"/>
                    <a:pt x="169" y="375"/>
                  </a:cubicBezTo>
                  <a:lnTo>
                    <a:pt x="592" y="798"/>
                  </a:lnTo>
                  <a:cubicBezTo>
                    <a:pt x="640" y="851"/>
                    <a:pt x="695" y="873"/>
                    <a:pt x="748" y="873"/>
                  </a:cubicBezTo>
                  <a:cubicBezTo>
                    <a:pt x="915" y="873"/>
                    <a:pt x="1059" y="652"/>
                    <a:pt x="890" y="499"/>
                  </a:cubicBezTo>
                  <a:lnTo>
                    <a:pt x="467" y="76"/>
                  </a:lnTo>
                  <a:cubicBezTo>
                    <a:pt x="419" y="23"/>
                    <a:pt x="363" y="1"/>
                    <a:pt x="311" y="1"/>
                  </a:cubicBezTo>
                  <a:close/>
                </a:path>
              </a:pathLst>
            </a:custGeom>
            <a:solidFill>
              <a:srgbClr val="203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2" name="Google Shape;6752;p68"/>
            <p:cNvSpPr/>
            <p:nvPr/>
          </p:nvSpPr>
          <p:spPr>
            <a:xfrm>
              <a:off x="6342870" y="3304656"/>
              <a:ext cx="27980" cy="22988"/>
            </a:xfrm>
            <a:custGeom>
              <a:avLst/>
              <a:gdLst/>
              <a:ahLst/>
              <a:cxnLst/>
              <a:rect l="l" t="t" r="r" b="b"/>
              <a:pathLst>
                <a:path w="1065" h="875" extrusionOk="0">
                  <a:moveTo>
                    <a:pt x="310" y="0"/>
                  </a:moveTo>
                  <a:cubicBezTo>
                    <a:pt x="145" y="0"/>
                    <a:pt x="1" y="223"/>
                    <a:pt x="174" y="370"/>
                  </a:cubicBezTo>
                  <a:lnTo>
                    <a:pt x="597" y="800"/>
                  </a:lnTo>
                  <a:cubicBezTo>
                    <a:pt x="643" y="853"/>
                    <a:pt x="697" y="874"/>
                    <a:pt x="749" y="874"/>
                  </a:cubicBezTo>
                  <a:cubicBezTo>
                    <a:pt x="915" y="874"/>
                    <a:pt x="1064" y="650"/>
                    <a:pt x="895" y="502"/>
                  </a:cubicBezTo>
                  <a:lnTo>
                    <a:pt x="465" y="78"/>
                  </a:lnTo>
                  <a:cubicBezTo>
                    <a:pt x="418" y="23"/>
                    <a:pt x="363" y="0"/>
                    <a:pt x="310" y="0"/>
                  </a:cubicBezTo>
                  <a:close/>
                </a:path>
              </a:pathLst>
            </a:custGeom>
            <a:solidFill>
              <a:srgbClr val="203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3" name="Google Shape;6753;p68"/>
            <p:cNvSpPr/>
            <p:nvPr/>
          </p:nvSpPr>
          <p:spPr>
            <a:xfrm>
              <a:off x="6557727" y="3315402"/>
              <a:ext cx="21754" cy="17392"/>
            </a:xfrm>
            <a:custGeom>
              <a:avLst/>
              <a:gdLst/>
              <a:ahLst/>
              <a:cxnLst/>
              <a:rect l="l" t="t" r="r" b="b"/>
              <a:pathLst>
                <a:path w="828" h="662" extrusionOk="0">
                  <a:moveTo>
                    <a:pt x="516" y="0"/>
                  </a:moveTo>
                  <a:cubicBezTo>
                    <a:pt x="463" y="0"/>
                    <a:pt x="408" y="23"/>
                    <a:pt x="361" y="79"/>
                  </a:cubicBezTo>
                  <a:lnTo>
                    <a:pt x="132" y="308"/>
                  </a:lnTo>
                  <a:cubicBezTo>
                    <a:pt x="0" y="439"/>
                    <a:pt x="90" y="661"/>
                    <a:pt x="278" y="661"/>
                  </a:cubicBezTo>
                  <a:cubicBezTo>
                    <a:pt x="333" y="661"/>
                    <a:pt x="389" y="641"/>
                    <a:pt x="430" y="599"/>
                  </a:cubicBezTo>
                  <a:lnTo>
                    <a:pt x="659" y="370"/>
                  </a:lnTo>
                  <a:cubicBezTo>
                    <a:pt x="827" y="223"/>
                    <a:pt x="681" y="0"/>
                    <a:pt x="516" y="0"/>
                  </a:cubicBezTo>
                  <a:close/>
                </a:path>
              </a:pathLst>
            </a:custGeom>
            <a:solidFill>
              <a:srgbClr val="203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4" name="Google Shape;6754;p68"/>
            <p:cNvSpPr/>
            <p:nvPr/>
          </p:nvSpPr>
          <p:spPr>
            <a:xfrm>
              <a:off x="6504945" y="3368761"/>
              <a:ext cx="20676" cy="16683"/>
            </a:xfrm>
            <a:custGeom>
              <a:avLst/>
              <a:gdLst/>
              <a:ahLst/>
              <a:cxnLst/>
              <a:rect l="l" t="t" r="r" b="b"/>
              <a:pathLst>
                <a:path w="787" h="635" extrusionOk="0">
                  <a:moveTo>
                    <a:pt x="494" y="0"/>
                  </a:moveTo>
                  <a:cubicBezTo>
                    <a:pt x="449" y="0"/>
                    <a:pt x="402" y="16"/>
                    <a:pt x="358" y="52"/>
                  </a:cubicBezTo>
                  <a:lnTo>
                    <a:pt x="130" y="288"/>
                  </a:lnTo>
                  <a:cubicBezTo>
                    <a:pt x="1" y="439"/>
                    <a:pt x="130" y="635"/>
                    <a:pt x="288" y="635"/>
                  </a:cubicBezTo>
                  <a:cubicBezTo>
                    <a:pt x="334" y="635"/>
                    <a:pt x="383" y="618"/>
                    <a:pt x="428" y="579"/>
                  </a:cubicBezTo>
                  <a:lnTo>
                    <a:pt x="657" y="351"/>
                  </a:lnTo>
                  <a:cubicBezTo>
                    <a:pt x="787" y="199"/>
                    <a:pt x="654" y="0"/>
                    <a:pt x="494" y="0"/>
                  </a:cubicBezTo>
                  <a:close/>
                </a:path>
              </a:pathLst>
            </a:custGeom>
            <a:solidFill>
              <a:srgbClr val="203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5" name="Google Shape;6755;p68"/>
            <p:cNvSpPr/>
            <p:nvPr/>
          </p:nvSpPr>
          <p:spPr>
            <a:xfrm>
              <a:off x="6557753" y="3368761"/>
              <a:ext cx="20703" cy="16683"/>
            </a:xfrm>
            <a:custGeom>
              <a:avLst/>
              <a:gdLst/>
              <a:ahLst/>
              <a:cxnLst/>
              <a:rect l="l" t="t" r="r" b="b"/>
              <a:pathLst>
                <a:path w="788" h="635" extrusionOk="0">
                  <a:moveTo>
                    <a:pt x="294" y="0"/>
                  </a:moveTo>
                  <a:cubicBezTo>
                    <a:pt x="133" y="0"/>
                    <a:pt x="1" y="199"/>
                    <a:pt x="131" y="351"/>
                  </a:cubicBezTo>
                  <a:lnTo>
                    <a:pt x="360" y="579"/>
                  </a:lnTo>
                  <a:cubicBezTo>
                    <a:pt x="405" y="618"/>
                    <a:pt x="454" y="635"/>
                    <a:pt x="500" y="635"/>
                  </a:cubicBezTo>
                  <a:cubicBezTo>
                    <a:pt x="658" y="635"/>
                    <a:pt x="787" y="439"/>
                    <a:pt x="658" y="288"/>
                  </a:cubicBezTo>
                  <a:lnTo>
                    <a:pt x="429" y="52"/>
                  </a:lnTo>
                  <a:cubicBezTo>
                    <a:pt x="385" y="16"/>
                    <a:pt x="338" y="0"/>
                    <a:pt x="294" y="0"/>
                  </a:cubicBezTo>
                  <a:close/>
                </a:path>
              </a:pathLst>
            </a:custGeom>
            <a:solidFill>
              <a:srgbClr val="203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6" name="Google Shape;6756;p68"/>
            <p:cNvSpPr/>
            <p:nvPr/>
          </p:nvSpPr>
          <p:spPr>
            <a:xfrm>
              <a:off x="6504945" y="3316006"/>
              <a:ext cx="20808" cy="16604"/>
            </a:xfrm>
            <a:custGeom>
              <a:avLst/>
              <a:gdLst/>
              <a:ahLst/>
              <a:cxnLst/>
              <a:rect l="l" t="t" r="r" b="b"/>
              <a:pathLst>
                <a:path w="792" h="632" extrusionOk="0">
                  <a:moveTo>
                    <a:pt x="291" y="0"/>
                  </a:moveTo>
                  <a:cubicBezTo>
                    <a:pt x="134" y="0"/>
                    <a:pt x="1" y="197"/>
                    <a:pt x="130" y="347"/>
                  </a:cubicBezTo>
                  <a:lnTo>
                    <a:pt x="358" y="576"/>
                  </a:lnTo>
                  <a:cubicBezTo>
                    <a:pt x="404" y="615"/>
                    <a:pt x="452" y="631"/>
                    <a:pt x="499" y="631"/>
                  </a:cubicBezTo>
                  <a:cubicBezTo>
                    <a:pt x="659" y="631"/>
                    <a:pt x="791" y="435"/>
                    <a:pt x="657" y="285"/>
                  </a:cubicBezTo>
                  <a:lnTo>
                    <a:pt x="428" y="56"/>
                  </a:lnTo>
                  <a:cubicBezTo>
                    <a:pt x="384" y="17"/>
                    <a:pt x="337" y="0"/>
                    <a:pt x="291" y="0"/>
                  </a:cubicBezTo>
                  <a:close/>
                </a:path>
              </a:pathLst>
            </a:custGeom>
            <a:solidFill>
              <a:srgbClr val="203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7" name="Google Shape;6757;p68"/>
            <p:cNvSpPr/>
            <p:nvPr/>
          </p:nvSpPr>
          <p:spPr>
            <a:xfrm>
              <a:off x="6367094" y="3441168"/>
              <a:ext cx="105931" cy="11008"/>
            </a:xfrm>
            <a:custGeom>
              <a:avLst/>
              <a:gdLst/>
              <a:ahLst/>
              <a:cxnLst/>
              <a:rect l="l" t="t" r="r" b="b"/>
              <a:pathLst>
                <a:path w="4032" h="419" extrusionOk="0">
                  <a:moveTo>
                    <a:pt x="273" y="1"/>
                  </a:moveTo>
                  <a:cubicBezTo>
                    <a:pt x="1" y="1"/>
                    <a:pt x="1" y="418"/>
                    <a:pt x="273" y="418"/>
                  </a:cubicBezTo>
                  <a:cubicBezTo>
                    <a:pt x="279" y="418"/>
                    <a:pt x="286" y="418"/>
                    <a:pt x="292" y="418"/>
                  </a:cubicBezTo>
                  <a:lnTo>
                    <a:pt x="3740" y="418"/>
                  </a:lnTo>
                  <a:cubicBezTo>
                    <a:pt x="3746" y="418"/>
                    <a:pt x="3753" y="418"/>
                    <a:pt x="3759" y="418"/>
                  </a:cubicBezTo>
                  <a:cubicBezTo>
                    <a:pt x="4031" y="418"/>
                    <a:pt x="4031" y="1"/>
                    <a:pt x="3759" y="1"/>
                  </a:cubicBezTo>
                  <a:cubicBezTo>
                    <a:pt x="3753" y="1"/>
                    <a:pt x="3746" y="1"/>
                    <a:pt x="3740" y="1"/>
                  </a:cubicBezTo>
                  <a:lnTo>
                    <a:pt x="292" y="1"/>
                  </a:lnTo>
                  <a:cubicBezTo>
                    <a:pt x="286" y="1"/>
                    <a:pt x="279" y="1"/>
                    <a:pt x="2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8" name="Google Shape;6758;p68"/>
            <p:cNvSpPr/>
            <p:nvPr/>
          </p:nvSpPr>
          <p:spPr>
            <a:xfrm>
              <a:off x="6368013" y="3495290"/>
              <a:ext cx="105011" cy="11008"/>
            </a:xfrm>
            <a:custGeom>
              <a:avLst/>
              <a:gdLst/>
              <a:ahLst/>
              <a:cxnLst/>
              <a:rect l="l" t="t" r="r" b="b"/>
              <a:pathLst>
                <a:path w="3997" h="419" extrusionOk="0">
                  <a:moveTo>
                    <a:pt x="3724" y="1"/>
                  </a:moveTo>
                  <a:cubicBezTo>
                    <a:pt x="3718" y="1"/>
                    <a:pt x="3711" y="1"/>
                    <a:pt x="3705" y="1"/>
                  </a:cubicBezTo>
                  <a:lnTo>
                    <a:pt x="257" y="1"/>
                  </a:lnTo>
                  <a:cubicBezTo>
                    <a:pt x="1" y="22"/>
                    <a:pt x="1" y="404"/>
                    <a:pt x="257" y="418"/>
                  </a:cubicBezTo>
                  <a:lnTo>
                    <a:pt x="3705" y="418"/>
                  </a:lnTo>
                  <a:cubicBezTo>
                    <a:pt x="3711" y="418"/>
                    <a:pt x="3718" y="418"/>
                    <a:pt x="3724" y="418"/>
                  </a:cubicBezTo>
                  <a:cubicBezTo>
                    <a:pt x="3996" y="418"/>
                    <a:pt x="3996" y="1"/>
                    <a:pt x="372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9" name="Google Shape;6759;p68"/>
            <p:cNvSpPr/>
            <p:nvPr/>
          </p:nvSpPr>
          <p:spPr>
            <a:xfrm>
              <a:off x="6367094" y="3468334"/>
              <a:ext cx="105931" cy="10982"/>
            </a:xfrm>
            <a:custGeom>
              <a:avLst/>
              <a:gdLst/>
              <a:ahLst/>
              <a:cxnLst/>
              <a:rect l="l" t="t" r="r" b="b"/>
              <a:pathLst>
                <a:path w="4032" h="418" extrusionOk="0">
                  <a:moveTo>
                    <a:pt x="273" y="0"/>
                  </a:moveTo>
                  <a:cubicBezTo>
                    <a:pt x="1" y="0"/>
                    <a:pt x="1" y="418"/>
                    <a:pt x="273" y="418"/>
                  </a:cubicBezTo>
                  <a:cubicBezTo>
                    <a:pt x="279" y="418"/>
                    <a:pt x="286" y="418"/>
                    <a:pt x="292" y="417"/>
                  </a:cubicBezTo>
                  <a:lnTo>
                    <a:pt x="3740" y="417"/>
                  </a:lnTo>
                  <a:cubicBezTo>
                    <a:pt x="3746" y="418"/>
                    <a:pt x="3753" y="418"/>
                    <a:pt x="3759" y="418"/>
                  </a:cubicBezTo>
                  <a:cubicBezTo>
                    <a:pt x="4031" y="418"/>
                    <a:pt x="4031" y="0"/>
                    <a:pt x="3759" y="0"/>
                  </a:cubicBezTo>
                  <a:cubicBezTo>
                    <a:pt x="3753" y="0"/>
                    <a:pt x="3746" y="0"/>
                    <a:pt x="3740" y="1"/>
                  </a:cubicBezTo>
                  <a:lnTo>
                    <a:pt x="292" y="1"/>
                  </a:lnTo>
                  <a:cubicBezTo>
                    <a:pt x="286" y="0"/>
                    <a:pt x="279" y="0"/>
                    <a:pt x="2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0" name="Google Shape;6760;p68"/>
            <p:cNvSpPr/>
            <p:nvPr/>
          </p:nvSpPr>
          <p:spPr>
            <a:xfrm>
              <a:off x="6532216" y="3446659"/>
              <a:ext cx="27166" cy="54148"/>
            </a:xfrm>
            <a:custGeom>
              <a:avLst/>
              <a:gdLst/>
              <a:ahLst/>
              <a:cxnLst/>
              <a:rect l="l" t="t" r="r" b="b"/>
              <a:pathLst>
                <a:path w="1034" h="2061" extrusionOk="0">
                  <a:moveTo>
                    <a:pt x="0" y="0"/>
                  </a:moveTo>
                  <a:lnTo>
                    <a:pt x="0" y="2061"/>
                  </a:lnTo>
                  <a:lnTo>
                    <a:pt x="937" y="2061"/>
                  </a:lnTo>
                  <a:cubicBezTo>
                    <a:pt x="985" y="2061"/>
                    <a:pt x="1034" y="2019"/>
                    <a:pt x="1034" y="1970"/>
                  </a:cubicBezTo>
                  <a:lnTo>
                    <a:pt x="1034" y="98"/>
                  </a:lnTo>
                  <a:cubicBezTo>
                    <a:pt x="1034" y="42"/>
                    <a:pt x="985" y="0"/>
                    <a:pt x="937" y="0"/>
                  </a:cubicBezTo>
                  <a:close/>
                </a:path>
              </a:pathLst>
            </a:custGeom>
            <a:solidFill>
              <a:srgbClr val="9BA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1" name="Google Shape;6761;p68"/>
            <p:cNvSpPr/>
            <p:nvPr/>
          </p:nvSpPr>
          <p:spPr>
            <a:xfrm>
              <a:off x="6626797" y="3444663"/>
              <a:ext cx="53780" cy="57458"/>
            </a:xfrm>
            <a:custGeom>
              <a:avLst/>
              <a:gdLst/>
              <a:ahLst/>
              <a:cxnLst/>
              <a:rect l="l" t="t" r="r" b="b"/>
              <a:pathLst>
                <a:path w="2047" h="2187" extrusionOk="0">
                  <a:moveTo>
                    <a:pt x="0" y="0"/>
                  </a:moveTo>
                  <a:lnTo>
                    <a:pt x="0" y="1526"/>
                  </a:lnTo>
                  <a:cubicBezTo>
                    <a:pt x="0" y="1623"/>
                    <a:pt x="69" y="1713"/>
                    <a:pt x="167" y="1741"/>
                  </a:cubicBezTo>
                  <a:lnTo>
                    <a:pt x="1762" y="2178"/>
                  </a:lnTo>
                  <a:cubicBezTo>
                    <a:pt x="1783" y="2184"/>
                    <a:pt x="1804" y="2187"/>
                    <a:pt x="1824" y="2187"/>
                  </a:cubicBezTo>
                  <a:cubicBezTo>
                    <a:pt x="1945" y="2187"/>
                    <a:pt x="2046" y="2088"/>
                    <a:pt x="2046" y="1963"/>
                  </a:cubicBezTo>
                  <a:lnTo>
                    <a:pt x="2046" y="0"/>
                  </a:lnTo>
                  <a:close/>
                </a:path>
              </a:pathLst>
            </a:custGeom>
            <a:solidFill>
              <a:srgbClr val="BFCC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2" name="Google Shape;6762;p68"/>
            <p:cNvSpPr/>
            <p:nvPr/>
          </p:nvSpPr>
          <p:spPr>
            <a:xfrm>
              <a:off x="6391343" y="3325832"/>
              <a:ext cx="24801" cy="49602"/>
            </a:xfrm>
            <a:custGeom>
              <a:avLst/>
              <a:gdLst/>
              <a:ahLst/>
              <a:cxnLst/>
              <a:rect l="l" t="t" r="r" b="b"/>
              <a:pathLst>
                <a:path w="944" h="1888" extrusionOk="0">
                  <a:moveTo>
                    <a:pt x="1" y="1"/>
                  </a:moveTo>
                  <a:lnTo>
                    <a:pt x="1" y="1887"/>
                  </a:lnTo>
                  <a:cubicBezTo>
                    <a:pt x="521" y="1887"/>
                    <a:pt x="944" y="1464"/>
                    <a:pt x="944" y="944"/>
                  </a:cubicBezTo>
                  <a:cubicBezTo>
                    <a:pt x="944" y="424"/>
                    <a:pt x="521" y="1"/>
                    <a:pt x="1" y="1"/>
                  </a:cubicBezTo>
                  <a:close/>
                </a:path>
              </a:pathLst>
            </a:custGeom>
            <a:solidFill>
              <a:srgbClr val="BFCC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3" name="Google Shape;6763;p68"/>
            <p:cNvSpPr/>
            <p:nvPr/>
          </p:nvSpPr>
          <p:spPr>
            <a:xfrm>
              <a:off x="6541674" y="3335500"/>
              <a:ext cx="14608" cy="30450"/>
            </a:xfrm>
            <a:custGeom>
              <a:avLst/>
              <a:gdLst/>
              <a:ahLst/>
              <a:cxnLst/>
              <a:rect l="l" t="t" r="r" b="b"/>
              <a:pathLst>
                <a:path w="556" h="1159" extrusionOk="0">
                  <a:moveTo>
                    <a:pt x="1" y="0"/>
                  </a:moveTo>
                  <a:lnTo>
                    <a:pt x="1" y="1159"/>
                  </a:lnTo>
                  <a:cubicBezTo>
                    <a:pt x="313" y="1145"/>
                    <a:pt x="556" y="888"/>
                    <a:pt x="556" y="576"/>
                  </a:cubicBezTo>
                  <a:cubicBezTo>
                    <a:pt x="556" y="271"/>
                    <a:pt x="313" y="14"/>
                    <a:pt x="1" y="0"/>
                  </a:cubicBezTo>
                  <a:close/>
                </a:path>
              </a:pathLst>
            </a:custGeom>
            <a:solidFill>
              <a:srgbClr val="BFCC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64" name="Google Shape;6764;p68"/>
          <p:cNvGrpSpPr/>
          <p:nvPr/>
        </p:nvGrpSpPr>
        <p:grpSpPr>
          <a:xfrm>
            <a:off x="5084391" y="4183682"/>
            <a:ext cx="504064" cy="325595"/>
            <a:chOff x="5084391" y="4183682"/>
            <a:chExt cx="504064" cy="325595"/>
          </a:xfrm>
        </p:grpSpPr>
        <p:sp>
          <p:nvSpPr>
            <p:cNvPr id="6765" name="Google Shape;6765;p68"/>
            <p:cNvSpPr/>
            <p:nvPr/>
          </p:nvSpPr>
          <p:spPr>
            <a:xfrm>
              <a:off x="5209948" y="4186887"/>
              <a:ext cx="186981" cy="137957"/>
            </a:xfrm>
            <a:custGeom>
              <a:avLst/>
              <a:gdLst/>
              <a:ahLst/>
              <a:cxnLst/>
              <a:rect l="l" t="t" r="r" b="b"/>
              <a:pathLst>
                <a:path w="7117" h="5251" extrusionOk="0">
                  <a:moveTo>
                    <a:pt x="250" y="0"/>
                  </a:moveTo>
                  <a:cubicBezTo>
                    <a:pt x="90" y="0"/>
                    <a:pt x="0" y="188"/>
                    <a:pt x="97" y="312"/>
                  </a:cubicBezTo>
                  <a:lnTo>
                    <a:pt x="3954" y="5251"/>
                  </a:lnTo>
                  <a:lnTo>
                    <a:pt x="7117" y="5251"/>
                  </a:lnTo>
                  <a:lnTo>
                    <a:pt x="2275" y="631"/>
                  </a:lnTo>
                  <a:cubicBezTo>
                    <a:pt x="1845" y="229"/>
                    <a:pt x="1276" y="0"/>
                    <a:pt x="687" y="0"/>
                  </a:cubicBezTo>
                  <a:close/>
                </a:path>
              </a:pathLst>
            </a:custGeom>
            <a:solidFill>
              <a:srgbClr val="9BAB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6" name="Google Shape;6766;p68"/>
            <p:cNvSpPr/>
            <p:nvPr/>
          </p:nvSpPr>
          <p:spPr>
            <a:xfrm>
              <a:off x="5212680" y="4186887"/>
              <a:ext cx="184249" cy="137957"/>
            </a:xfrm>
            <a:custGeom>
              <a:avLst/>
              <a:gdLst/>
              <a:ahLst/>
              <a:cxnLst/>
              <a:rect l="l" t="t" r="r" b="b"/>
              <a:pathLst>
                <a:path w="7013" h="5251" extrusionOk="0">
                  <a:moveTo>
                    <a:pt x="153" y="0"/>
                  </a:moveTo>
                  <a:cubicBezTo>
                    <a:pt x="90" y="0"/>
                    <a:pt x="35" y="28"/>
                    <a:pt x="0" y="77"/>
                  </a:cubicBezTo>
                  <a:cubicBezTo>
                    <a:pt x="382" y="174"/>
                    <a:pt x="729" y="361"/>
                    <a:pt x="1020" y="631"/>
                  </a:cubicBezTo>
                  <a:lnTo>
                    <a:pt x="5861" y="5251"/>
                  </a:lnTo>
                  <a:lnTo>
                    <a:pt x="7013" y="5251"/>
                  </a:lnTo>
                  <a:lnTo>
                    <a:pt x="2178" y="631"/>
                  </a:lnTo>
                  <a:cubicBezTo>
                    <a:pt x="1748" y="229"/>
                    <a:pt x="1179" y="0"/>
                    <a:pt x="583" y="0"/>
                  </a:cubicBezTo>
                  <a:close/>
                </a:path>
              </a:pathLst>
            </a:custGeom>
            <a:solidFill>
              <a:srgbClr val="748B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7" name="Google Shape;6767;p68"/>
            <p:cNvSpPr/>
            <p:nvPr/>
          </p:nvSpPr>
          <p:spPr>
            <a:xfrm>
              <a:off x="5084391" y="4236069"/>
              <a:ext cx="504064" cy="145103"/>
            </a:xfrm>
            <a:custGeom>
              <a:avLst/>
              <a:gdLst/>
              <a:ahLst/>
              <a:cxnLst/>
              <a:rect l="l" t="t" r="r" b="b"/>
              <a:pathLst>
                <a:path w="19186" h="5523" extrusionOk="0">
                  <a:moveTo>
                    <a:pt x="1060" y="1"/>
                  </a:moveTo>
                  <a:cubicBezTo>
                    <a:pt x="1053" y="1"/>
                    <a:pt x="1047" y="1"/>
                    <a:pt x="1041" y="1"/>
                  </a:cubicBezTo>
                  <a:lnTo>
                    <a:pt x="194" y="1"/>
                  </a:lnTo>
                  <a:cubicBezTo>
                    <a:pt x="90" y="1"/>
                    <a:pt x="0" y="84"/>
                    <a:pt x="0" y="195"/>
                  </a:cubicBezTo>
                  <a:lnTo>
                    <a:pt x="0" y="4731"/>
                  </a:lnTo>
                  <a:cubicBezTo>
                    <a:pt x="0" y="5162"/>
                    <a:pt x="354" y="5515"/>
                    <a:pt x="791" y="5522"/>
                  </a:cubicBezTo>
                  <a:lnTo>
                    <a:pt x="19026" y="5522"/>
                  </a:lnTo>
                  <a:cubicBezTo>
                    <a:pt x="19116" y="5522"/>
                    <a:pt x="19186" y="5453"/>
                    <a:pt x="19186" y="5363"/>
                  </a:cubicBezTo>
                  <a:lnTo>
                    <a:pt x="19186" y="5356"/>
                  </a:lnTo>
                  <a:cubicBezTo>
                    <a:pt x="19186" y="5155"/>
                    <a:pt x="19109" y="4953"/>
                    <a:pt x="18964" y="4815"/>
                  </a:cubicBezTo>
                  <a:lnTo>
                    <a:pt x="18520" y="4364"/>
                  </a:lnTo>
                  <a:lnTo>
                    <a:pt x="17847" y="3691"/>
                  </a:lnTo>
                  <a:cubicBezTo>
                    <a:pt x="17417" y="3254"/>
                    <a:pt x="16827" y="3011"/>
                    <a:pt x="16217" y="3011"/>
                  </a:cubicBezTo>
                  <a:lnTo>
                    <a:pt x="3669" y="3011"/>
                  </a:lnTo>
                  <a:cubicBezTo>
                    <a:pt x="3392" y="3011"/>
                    <a:pt x="3142" y="2866"/>
                    <a:pt x="3004" y="2623"/>
                  </a:cubicBezTo>
                  <a:lnTo>
                    <a:pt x="1713" y="382"/>
                  </a:lnTo>
                  <a:cubicBezTo>
                    <a:pt x="1578" y="145"/>
                    <a:pt x="1330" y="1"/>
                    <a:pt x="1060" y="1"/>
                  </a:cubicBezTo>
                  <a:close/>
                </a:path>
              </a:pathLst>
            </a:custGeom>
            <a:solidFill>
              <a:srgbClr val="C1C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8" name="Google Shape;6768;p68"/>
            <p:cNvSpPr/>
            <p:nvPr/>
          </p:nvSpPr>
          <p:spPr>
            <a:xfrm>
              <a:off x="5209948" y="4348148"/>
              <a:ext cx="209050" cy="161129"/>
            </a:xfrm>
            <a:custGeom>
              <a:avLst/>
              <a:gdLst/>
              <a:ahLst/>
              <a:cxnLst/>
              <a:rect l="l" t="t" r="r" b="b"/>
              <a:pathLst>
                <a:path w="7957" h="6133" extrusionOk="0">
                  <a:moveTo>
                    <a:pt x="4738" y="1"/>
                  </a:moveTo>
                  <a:cubicBezTo>
                    <a:pt x="4675" y="1"/>
                    <a:pt x="4620" y="28"/>
                    <a:pt x="4585" y="70"/>
                  </a:cubicBezTo>
                  <a:lnTo>
                    <a:pt x="104" y="5820"/>
                  </a:lnTo>
                  <a:cubicBezTo>
                    <a:pt x="0" y="5952"/>
                    <a:pt x="90" y="6132"/>
                    <a:pt x="257" y="6132"/>
                  </a:cubicBezTo>
                  <a:lnTo>
                    <a:pt x="687" y="6132"/>
                  </a:lnTo>
                  <a:cubicBezTo>
                    <a:pt x="1276" y="6132"/>
                    <a:pt x="1845" y="5910"/>
                    <a:pt x="2275" y="5501"/>
                  </a:cubicBezTo>
                  <a:lnTo>
                    <a:pt x="7880" y="195"/>
                  </a:lnTo>
                  <a:cubicBezTo>
                    <a:pt x="7956" y="126"/>
                    <a:pt x="7907" y="1"/>
                    <a:pt x="7803" y="1"/>
                  </a:cubicBezTo>
                  <a:close/>
                </a:path>
              </a:pathLst>
            </a:custGeom>
            <a:solidFill>
              <a:srgbClr val="9BAB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9" name="Google Shape;6769;p68"/>
            <p:cNvSpPr/>
            <p:nvPr/>
          </p:nvSpPr>
          <p:spPr>
            <a:xfrm>
              <a:off x="5382322" y="4183682"/>
              <a:ext cx="203218" cy="76663"/>
            </a:xfrm>
            <a:custGeom>
              <a:avLst/>
              <a:gdLst/>
              <a:ahLst/>
              <a:cxnLst/>
              <a:rect l="l" t="t" r="r" b="b"/>
              <a:pathLst>
                <a:path w="7735" h="2918" extrusionOk="0">
                  <a:moveTo>
                    <a:pt x="3807" y="1"/>
                  </a:moveTo>
                  <a:cubicBezTo>
                    <a:pt x="3769" y="1"/>
                    <a:pt x="3730" y="2"/>
                    <a:pt x="3691" y="4"/>
                  </a:cubicBezTo>
                  <a:cubicBezTo>
                    <a:pt x="2768" y="67"/>
                    <a:pt x="2026" y="767"/>
                    <a:pt x="1908" y="1683"/>
                  </a:cubicBezTo>
                  <a:cubicBezTo>
                    <a:pt x="1723" y="1598"/>
                    <a:pt x="1532" y="1559"/>
                    <a:pt x="1346" y="1559"/>
                  </a:cubicBezTo>
                  <a:cubicBezTo>
                    <a:pt x="637" y="1559"/>
                    <a:pt x="1" y="2130"/>
                    <a:pt x="1" y="2911"/>
                  </a:cubicBezTo>
                  <a:lnTo>
                    <a:pt x="7735" y="2918"/>
                  </a:lnTo>
                  <a:cubicBezTo>
                    <a:pt x="7735" y="2023"/>
                    <a:pt x="7005" y="1354"/>
                    <a:pt x="6177" y="1354"/>
                  </a:cubicBezTo>
                  <a:cubicBezTo>
                    <a:pt x="6009" y="1354"/>
                    <a:pt x="5838" y="1382"/>
                    <a:pt x="5668" y="1440"/>
                  </a:cubicBezTo>
                  <a:cubicBezTo>
                    <a:pt x="5449" y="590"/>
                    <a:pt x="4676" y="1"/>
                    <a:pt x="3807" y="1"/>
                  </a:cubicBezTo>
                  <a:close/>
                </a:path>
              </a:pathLst>
            </a:custGeom>
            <a:solidFill>
              <a:srgbClr val="9BA9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0" name="Google Shape;6770;p68"/>
            <p:cNvSpPr/>
            <p:nvPr/>
          </p:nvSpPr>
          <p:spPr>
            <a:xfrm>
              <a:off x="5274263" y="4337901"/>
              <a:ext cx="23724" cy="20309"/>
            </a:xfrm>
            <a:custGeom>
              <a:avLst/>
              <a:gdLst/>
              <a:ahLst/>
              <a:cxnLst/>
              <a:rect l="l" t="t" r="r" b="b"/>
              <a:pathLst>
                <a:path w="903" h="773" extrusionOk="0">
                  <a:moveTo>
                    <a:pt x="512" y="0"/>
                  </a:moveTo>
                  <a:cubicBezTo>
                    <a:pt x="418" y="0"/>
                    <a:pt x="322" y="35"/>
                    <a:pt x="243" y="113"/>
                  </a:cubicBezTo>
                  <a:cubicBezTo>
                    <a:pt x="1" y="356"/>
                    <a:pt x="167" y="772"/>
                    <a:pt x="514" y="772"/>
                  </a:cubicBezTo>
                  <a:cubicBezTo>
                    <a:pt x="729" y="772"/>
                    <a:pt x="895" y="599"/>
                    <a:pt x="902" y="391"/>
                  </a:cubicBezTo>
                  <a:cubicBezTo>
                    <a:pt x="902" y="156"/>
                    <a:pt x="711" y="0"/>
                    <a:pt x="512" y="0"/>
                  </a:cubicBezTo>
                  <a:close/>
                </a:path>
              </a:pathLst>
            </a:custGeom>
            <a:solidFill>
              <a:srgbClr val="465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1" name="Google Shape;6771;p68"/>
            <p:cNvSpPr/>
            <p:nvPr/>
          </p:nvSpPr>
          <p:spPr>
            <a:xfrm>
              <a:off x="5233619" y="4337901"/>
              <a:ext cx="23724" cy="20309"/>
            </a:xfrm>
            <a:custGeom>
              <a:avLst/>
              <a:gdLst/>
              <a:ahLst/>
              <a:cxnLst/>
              <a:rect l="l" t="t" r="r" b="b"/>
              <a:pathLst>
                <a:path w="903" h="773" extrusionOk="0">
                  <a:moveTo>
                    <a:pt x="512" y="0"/>
                  </a:moveTo>
                  <a:cubicBezTo>
                    <a:pt x="418" y="0"/>
                    <a:pt x="322" y="35"/>
                    <a:pt x="244" y="113"/>
                  </a:cubicBezTo>
                  <a:cubicBezTo>
                    <a:pt x="1" y="356"/>
                    <a:pt x="174" y="772"/>
                    <a:pt x="514" y="772"/>
                  </a:cubicBezTo>
                  <a:cubicBezTo>
                    <a:pt x="729" y="772"/>
                    <a:pt x="903" y="599"/>
                    <a:pt x="903" y="391"/>
                  </a:cubicBezTo>
                  <a:cubicBezTo>
                    <a:pt x="903" y="156"/>
                    <a:pt x="711" y="0"/>
                    <a:pt x="512" y="0"/>
                  </a:cubicBezTo>
                  <a:close/>
                </a:path>
              </a:pathLst>
            </a:custGeom>
            <a:solidFill>
              <a:srgbClr val="465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2" name="Google Shape;6772;p68"/>
            <p:cNvSpPr/>
            <p:nvPr/>
          </p:nvSpPr>
          <p:spPr>
            <a:xfrm>
              <a:off x="5193002" y="4337901"/>
              <a:ext cx="23698" cy="20309"/>
            </a:xfrm>
            <a:custGeom>
              <a:avLst/>
              <a:gdLst/>
              <a:ahLst/>
              <a:cxnLst/>
              <a:rect l="l" t="t" r="r" b="b"/>
              <a:pathLst>
                <a:path w="902" h="773" extrusionOk="0">
                  <a:moveTo>
                    <a:pt x="512" y="0"/>
                  </a:moveTo>
                  <a:cubicBezTo>
                    <a:pt x="417" y="0"/>
                    <a:pt x="321" y="35"/>
                    <a:pt x="243" y="113"/>
                  </a:cubicBezTo>
                  <a:cubicBezTo>
                    <a:pt x="0" y="356"/>
                    <a:pt x="174" y="772"/>
                    <a:pt x="520" y="772"/>
                  </a:cubicBezTo>
                  <a:cubicBezTo>
                    <a:pt x="728" y="772"/>
                    <a:pt x="902" y="599"/>
                    <a:pt x="902" y="391"/>
                  </a:cubicBezTo>
                  <a:cubicBezTo>
                    <a:pt x="902" y="156"/>
                    <a:pt x="710" y="0"/>
                    <a:pt x="512" y="0"/>
                  </a:cubicBezTo>
                  <a:close/>
                </a:path>
              </a:pathLst>
            </a:custGeom>
            <a:solidFill>
              <a:srgbClr val="465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3" name="Google Shape;6773;p68"/>
            <p:cNvSpPr/>
            <p:nvPr/>
          </p:nvSpPr>
          <p:spPr>
            <a:xfrm>
              <a:off x="5152542" y="4337901"/>
              <a:ext cx="23724" cy="20309"/>
            </a:xfrm>
            <a:custGeom>
              <a:avLst/>
              <a:gdLst/>
              <a:ahLst/>
              <a:cxnLst/>
              <a:rect l="l" t="t" r="r" b="b"/>
              <a:pathLst>
                <a:path w="903" h="773" extrusionOk="0">
                  <a:moveTo>
                    <a:pt x="512" y="0"/>
                  </a:moveTo>
                  <a:cubicBezTo>
                    <a:pt x="417" y="0"/>
                    <a:pt x="321" y="35"/>
                    <a:pt x="243" y="113"/>
                  </a:cubicBezTo>
                  <a:cubicBezTo>
                    <a:pt x="0" y="356"/>
                    <a:pt x="174" y="772"/>
                    <a:pt x="514" y="772"/>
                  </a:cubicBezTo>
                  <a:cubicBezTo>
                    <a:pt x="729" y="772"/>
                    <a:pt x="902" y="599"/>
                    <a:pt x="902" y="391"/>
                  </a:cubicBezTo>
                  <a:cubicBezTo>
                    <a:pt x="902" y="156"/>
                    <a:pt x="711" y="0"/>
                    <a:pt x="512" y="0"/>
                  </a:cubicBezTo>
                  <a:close/>
                </a:path>
              </a:pathLst>
            </a:custGeom>
            <a:solidFill>
              <a:srgbClr val="465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4" name="Google Shape;6774;p68"/>
            <p:cNvSpPr/>
            <p:nvPr/>
          </p:nvSpPr>
          <p:spPr>
            <a:xfrm>
              <a:off x="5446479" y="4337901"/>
              <a:ext cx="23724" cy="20309"/>
            </a:xfrm>
            <a:custGeom>
              <a:avLst/>
              <a:gdLst/>
              <a:ahLst/>
              <a:cxnLst/>
              <a:rect l="l" t="t" r="r" b="b"/>
              <a:pathLst>
                <a:path w="903" h="773" extrusionOk="0">
                  <a:moveTo>
                    <a:pt x="512" y="0"/>
                  </a:moveTo>
                  <a:cubicBezTo>
                    <a:pt x="417" y="0"/>
                    <a:pt x="321" y="35"/>
                    <a:pt x="243" y="113"/>
                  </a:cubicBezTo>
                  <a:cubicBezTo>
                    <a:pt x="0" y="356"/>
                    <a:pt x="174" y="772"/>
                    <a:pt x="521" y="772"/>
                  </a:cubicBezTo>
                  <a:cubicBezTo>
                    <a:pt x="729" y="772"/>
                    <a:pt x="902" y="599"/>
                    <a:pt x="902" y="391"/>
                  </a:cubicBezTo>
                  <a:cubicBezTo>
                    <a:pt x="902" y="156"/>
                    <a:pt x="711" y="0"/>
                    <a:pt x="512" y="0"/>
                  </a:cubicBezTo>
                  <a:close/>
                </a:path>
              </a:pathLst>
            </a:custGeom>
            <a:solidFill>
              <a:srgbClr val="465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5" name="Google Shape;6775;p68"/>
            <p:cNvSpPr/>
            <p:nvPr/>
          </p:nvSpPr>
          <p:spPr>
            <a:xfrm>
              <a:off x="5467261" y="4183944"/>
              <a:ext cx="118279" cy="76400"/>
            </a:xfrm>
            <a:custGeom>
              <a:avLst/>
              <a:gdLst/>
              <a:ahLst/>
              <a:cxnLst/>
              <a:rect l="l" t="t" r="r" b="b"/>
              <a:pathLst>
                <a:path w="4502" h="2908" extrusionOk="0">
                  <a:moveTo>
                    <a:pt x="583" y="0"/>
                  </a:moveTo>
                  <a:cubicBezTo>
                    <a:pt x="390" y="0"/>
                    <a:pt x="194" y="30"/>
                    <a:pt x="0" y="91"/>
                  </a:cubicBezTo>
                  <a:cubicBezTo>
                    <a:pt x="624" y="286"/>
                    <a:pt x="1103" y="792"/>
                    <a:pt x="1269" y="1430"/>
                  </a:cubicBezTo>
                  <a:cubicBezTo>
                    <a:pt x="1440" y="1372"/>
                    <a:pt x="1611" y="1344"/>
                    <a:pt x="1779" y="1344"/>
                  </a:cubicBezTo>
                  <a:cubicBezTo>
                    <a:pt x="2607" y="1344"/>
                    <a:pt x="3338" y="2013"/>
                    <a:pt x="3343" y="2908"/>
                  </a:cubicBezTo>
                  <a:lnTo>
                    <a:pt x="4502" y="2908"/>
                  </a:lnTo>
                  <a:cubicBezTo>
                    <a:pt x="4502" y="2019"/>
                    <a:pt x="3772" y="1351"/>
                    <a:pt x="2944" y="1351"/>
                  </a:cubicBezTo>
                  <a:cubicBezTo>
                    <a:pt x="2777" y="1351"/>
                    <a:pt x="2605" y="1379"/>
                    <a:pt x="2435" y="1437"/>
                  </a:cubicBezTo>
                  <a:cubicBezTo>
                    <a:pt x="2209" y="567"/>
                    <a:pt x="1430" y="0"/>
                    <a:pt x="583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6" name="Google Shape;6776;p68"/>
            <p:cNvSpPr/>
            <p:nvPr/>
          </p:nvSpPr>
          <p:spPr>
            <a:xfrm>
              <a:off x="5212680" y="4348148"/>
              <a:ext cx="206265" cy="161129"/>
            </a:xfrm>
            <a:custGeom>
              <a:avLst/>
              <a:gdLst/>
              <a:ahLst/>
              <a:cxnLst/>
              <a:rect l="l" t="t" r="r" b="b"/>
              <a:pathLst>
                <a:path w="7851" h="6133" extrusionOk="0">
                  <a:moveTo>
                    <a:pt x="7701" y="0"/>
                  </a:moveTo>
                  <a:cubicBezTo>
                    <a:pt x="7698" y="0"/>
                    <a:pt x="7695" y="1"/>
                    <a:pt x="7692" y="1"/>
                  </a:cubicBezTo>
                  <a:lnTo>
                    <a:pt x="6541" y="1"/>
                  </a:lnTo>
                  <a:cubicBezTo>
                    <a:pt x="6645" y="1"/>
                    <a:pt x="6694" y="126"/>
                    <a:pt x="6617" y="195"/>
                  </a:cubicBezTo>
                  <a:lnTo>
                    <a:pt x="1013" y="5501"/>
                  </a:lnTo>
                  <a:cubicBezTo>
                    <a:pt x="729" y="5772"/>
                    <a:pt x="382" y="5966"/>
                    <a:pt x="0" y="6063"/>
                  </a:cubicBezTo>
                  <a:cubicBezTo>
                    <a:pt x="35" y="6112"/>
                    <a:pt x="90" y="6132"/>
                    <a:pt x="153" y="6132"/>
                  </a:cubicBezTo>
                  <a:lnTo>
                    <a:pt x="583" y="6132"/>
                  </a:lnTo>
                  <a:cubicBezTo>
                    <a:pt x="1172" y="6132"/>
                    <a:pt x="1741" y="5910"/>
                    <a:pt x="2178" y="5501"/>
                  </a:cubicBezTo>
                  <a:lnTo>
                    <a:pt x="7776" y="202"/>
                  </a:lnTo>
                  <a:cubicBezTo>
                    <a:pt x="7850" y="128"/>
                    <a:pt x="7806" y="0"/>
                    <a:pt x="7701" y="0"/>
                  </a:cubicBezTo>
                  <a:close/>
                </a:path>
              </a:pathLst>
            </a:custGeom>
            <a:solidFill>
              <a:srgbClr val="748B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7" name="Google Shape;6777;p68"/>
            <p:cNvSpPr/>
            <p:nvPr/>
          </p:nvSpPr>
          <p:spPr>
            <a:xfrm>
              <a:off x="5479819" y="4315176"/>
              <a:ext cx="27376" cy="6410"/>
            </a:xfrm>
            <a:custGeom>
              <a:avLst/>
              <a:gdLst/>
              <a:ahLst/>
              <a:cxnLst/>
              <a:rect l="l" t="t" r="r" b="b"/>
              <a:pathLst>
                <a:path w="1042" h="244" extrusionOk="0">
                  <a:moveTo>
                    <a:pt x="1" y="0"/>
                  </a:moveTo>
                  <a:cubicBezTo>
                    <a:pt x="361" y="0"/>
                    <a:pt x="715" y="84"/>
                    <a:pt x="1041" y="243"/>
                  </a:cubicBezTo>
                  <a:lnTo>
                    <a:pt x="1041" y="0"/>
                  </a:lnTo>
                  <a:close/>
                </a:path>
              </a:pathLst>
            </a:custGeom>
            <a:solidFill>
              <a:srgbClr val="8C9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8" name="Google Shape;6778;p68"/>
            <p:cNvSpPr/>
            <p:nvPr/>
          </p:nvSpPr>
          <p:spPr>
            <a:xfrm>
              <a:off x="5540508" y="4350696"/>
              <a:ext cx="47947" cy="30476"/>
            </a:xfrm>
            <a:custGeom>
              <a:avLst/>
              <a:gdLst/>
              <a:ahLst/>
              <a:cxnLst/>
              <a:rect l="l" t="t" r="r" b="b"/>
              <a:pathLst>
                <a:path w="1825" h="1160" extrusionOk="0">
                  <a:moveTo>
                    <a:pt x="0" y="1"/>
                  </a:moveTo>
                  <a:lnTo>
                    <a:pt x="451" y="452"/>
                  </a:lnTo>
                  <a:cubicBezTo>
                    <a:pt x="590" y="590"/>
                    <a:pt x="666" y="792"/>
                    <a:pt x="666" y="993"/>
                  </a:cubicBezTo>
                  <a:lnTo>
                    <a:pt x="666" y="1000"/>
                  </a:lnTo>
                  <a:cubicBezTo>
                    <a:pt x="666" y="1090"/>
                    <a:pt x="597" y="1159"/>
                    <a:pt x="514" y="1159"/>
                  </a:cubicBezTo>
                  <a:lnTo>
                    <a:pt x="1665" y="1159"/>
                  </a:lnTo>
                  <a:cubicBezTo>
                    <a:pt x="1755" y="1159"/>
                    <a:pt x="1825" y="1090"/>
                    <a:pt x="1825" y="1000"/>
                  </a:cubicBezTo>
                  <a:lnTo>
                    <a:pt x="1825" y="993"/>
                  </a:lnTo>
                  <a:cubicBezTo>
                    <a:pt x="1825" y="792"/>
                    <a:pt x="1748" y="597"/>
                    <a:pt x="1610" y="452"/>
                  </a:cubicBezTo>
                  <a:lnTo>
                    <a:pt x="1159" y="1"/>
                  </a:lnTo>
                  <a:close/>
                </a:path>
              </a:pathLst>
            </a:custGeom>
            <a:solidFill>
              <a:srgbClr val="8C9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9" name="Google Shape;6779;p68"/>
            <p:cNvSpPr/>
            <p:nvPr/>
          </p:nvSpPr>
          <p:spPr>
            <a:xfrm>
              <a:off x="5507352" y="4315176"/>
              <a:ext cx="63606" cy="35547"/>
            </a:xfrm>
            <a:custGeom>
              <a:avLst/>
              <a:gdLst/>
              <a:ahLst/>
              <a:cxnLst/>
              <a:rect l="l" t="t" r="r" b="b"/>
              <a:pathLst>
                <a:path w="2421" h="1353" extrusionOk="0">
                  <a:moveTo>
                    <a:pt x="0" y="0"/>
                  </a:moveTo>
                  <a:lnTo>
                    <a:pt x="0" y="770"/>
                  </a:lnTo>
                  <a:cubicBezTo>
                    <a:pt x="0" y="1089"/>
                    <a:pt x="257" y="1353"/>
                    <a:pt x="576" y="1353"/>
                  </a:cubicBezTo>
                  <a:lnTo>
                    <a:pt x="2421" y="1353"/>
                  </a:lnTo>
                  <a:lnTo>
                    <a:pt x="1748" y="680"/>
                  </a:lnTo>
                  <a:cubicBezTo>
                    <a:pt x="1318" y="243"/>
                    <a:pt x="728" y="0"/>
                    <a:pt x="118" y="0"/>
                  </a:cubicBezTo>
                  <a:close/>
                </a:path>
              </a:pathLst>
            </a:custGeom>
            <a:solidFill>
              <a:srgbClr val="99A8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0" name="Google Shape;6780;p68"/>
            <p:cNvSpPr/>
            <p:nvPr/>
          </p:nvSpPr>
          <p:spPr>
            <a:xfrm>
              <a:off x="5507352" y="4315176"/>
              <a:ext cx="63606" cy="35547"/>
            </a:xfrm>
            <a:custGeom>
              <a:avLst/>
              <a:gdLst/>
              <a:ahLst/>
              <a:cxnLst/>
              <a:rect l="l" t="t" r="r" b="b"/>
              <a:pathLst>
                <a:path w="2421" h="1353" extrusionOk="0">
                  <a:moveTo>
                    <a:pt x="0" y="0"/>
                  </a:moveTo>
                  <a:lnTo>
                    <a:pt x="0" y="243"/>
                  </a:lnTo>
                  <a:cubicBezTo>
                    <a:pt x="215" y="354"/>
                    <a:pt x="416" y="500"/>
                    <a:pt x="597" y="680"/>
                  </a:cubicBezTo>
                  <a:lnTo>
                    <a:pt x="1262" y="1353"/>
                  </a:lnTo>
                  <a:lnTo>
                    <a:pt x="2421" y="1353"/>
                  </a:lnTo>
                  <a:lnTo>
                    <a:pt x="1755" y="673"/>
                  </a:lnTo>
                  <a:cubicBezTo>
                    <a:pt x="1318" y="243"/>
                    <a:pt x="728" y="0"/>
                    <a:pt x="118" y="0"/>
                  </a:cubicBezTo>
                  <a:close/>
                </a:path>
              </a:pathLst>
            </a:custGeom>
            <a:solidFill>
              <a:srgbClr val="7487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81" name="Google Shape;6781;p68"/>
          <p:cNvGrpSpPr/>
          <p:nvPr/>
        </p:nvGrpSpPr>
        <p:grpSpPr>
          <a:xfrm>
            <a:off x="7947595" y="2347996"/>
            <a:ext cx="379795" cy="267165"/>
            <a:chOff x="7947595" y="2347996"/>
            <a:chExt cx="379795" cy="267165"/>
          </a:xfrm>
        </p:grpSpPr>
        <p:sp>
          <p:nvSpPr>
            <p:cNvPr id="6782" name="Google Shape;6782;p68"/>
            <p:cNvSpPr/>
            <p:nvPr/>
          </p:nvSpPr>
          <p:spPr>
            <a:xfrm>
              <a:off x="7947779" y="2386432"/>
              <a:ext cx="379611" cy="228728"/>
            </a:xfrm>
            <a:custGeom>
              <a:avLst/>
              <a:gdLst/>
              <a:ahLst/>
              <a:cxnLst/>
              <a:rect l="l" t="t" r="r" b="b"/>
              <a:pathLst>
                <a:path w="14449" h="8706" extrusionOk="0">
                  <a:moveTo>
                    <a:pt x="7221" y="1"/>
                  </a:moveTo>
                  <a:cubicBezTo>
                    <a:pt x="6361" y="1"/>
                    <a:pt x="5071" y="549"/>
                    <a:pt x="3392" y="1645"/>
                  </a:cubicBezTo>
                  <a:cubicBezTo>
                    <a:pt x="2303" y="2352"/>
                    <a:pt x="1263" y="3122"/>
                    <a:pt x="257" y="3941"/>
                  </a:cubicBezTo>
                  <a:cubicBezTo>
                    <a:pt x="0" y="4156"/>
                    <a:pt x="0" y="4551"/>
                    <a:pt x="257" y="4759"/>
                  </a:cubicBezTo>
                  <a:cubicBezTo>
                    <a:pt x="1263" y="5584"/>
                    <a:pt x="2303" y="6347"/>
                    <a:pt x="3392" y="7062"/>
                  </a:cubicBezTo>
                  <a:cubicBezTo>
                    <a:pt x="5071" y="8151"/>
                    <a:pt x="6361" y="8706"/>
                    <a:pt x="7221" y="8706"/>
                  </a:cubicBezTo>
                  <a:cubicBezTo>
                    <a:pt x="8081" y="8706"/>
                    <a:pt x="9371" y="8151"/>
                    <a:pt x="11057" y="7062"/>
                  </a:cubicBezTo>
                  <a:cubicBezTo>
                    <a:pt x="12139" y="6347"/>
                    <a:pt x="13186" y="5584"/>
                    <a:pt x="14192" y="4759"/>
                  </a:cubicBezTo>
                  <a:cubicBezTo>
                    <a:pt x="14449" y="4551"/>
                    <a:pt x="14449" y="4156"/>
                    <a:pt x="14192" y="3941"/>
                  </a:cubicBezTo>
                  <a:cubicBezTo>
                    <a:pt x="13186" y="3122"/>
                    <a:pt x="12139" y="2352"/>
                    <a:pt x="11057" y="1645"/>
                  </a:cubicBezTo>
                  <a:cubicBezTo>
                    <a:pt x="9371" y="549"/>
                    <a:pt x="8081" y="1"/>
                    <a:pt x="7221" y="1"/>
                  </a:cubicBez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3" name="Google Shape;6783;p68"/>
            <p:cNvSpPr/>
            <p:nvPr/>
          </p:nvSpPr>
          <p:spPr>
            <a:xfrm>
              <a:off x="7947595" y="2386432"/>
              <a:ext cx="208866" cy="228728"/>
            </a:xfrm>
            <a:custGeom>
              <a:avLst/>
              <a:gdLst/>
              <a:ahLst/>
              <a:cxnLst/>
              <a:rect l="l" t="t" r="r" b="b"/>
              <a:pathLst>
                <a:path w="7950" h="8706" extrusionOk="0">
                  <a:moveTo>
                    <a:pt x="7228" y="1"/>
                  </a:moveTo>
                  <a:cubicBezTo>
                    <a:pt x="6368" y="1"/>
                    <a:pt x="5078" y="549"/>
                    <a:pt x="3399" y="1645"/>
                  </a:cubicBezTo>
                  <a:cubicBezTo>
                    <a:pt x="2310" y="2352"/>
                    <a:pt x="1263" y="3122"/>
                    <a:pt x="264" y="3941"/>
                  </a:cubicBezTo>
                  <a:cubicBezTo>
                    <a:pt x="1" y="4156"/>
                    <a:pt x="1" y="4551"/>
                    <a:pt x="264" y="4759"/>
                  </a:cubicBezTo>
                  <a:cubicBezTo>
                    <a:pt x="1263" y="5584"/>
                    <a:pt x="2310" y="6347"/>
                    <a:pt x="3392" y="7062"/>
                  </a:cubicBezTo>
                  <a:cubicBezTo>
                    <a:pt x="5078" y="8151"/>
                    <a:pt x="6368" y="8706"/>
                    <a:pt x="7228" y="8706"/>
                  </a:cubicBezTo>
                  <a:cubicBezTo>
                    <a:pt x="7471" y="8699"/>
                    <a:pt x="7714" y="8664"/>
                    <a:pt x="7949" y="8602"/>
                  </a:cubicBezTo>
                  <a:cubicBezTo>
                    <a:pt x="7145" y="8394"/>
                    <a:pt x="6104" y="7880"/>
                    <a:pt x="4835" y="7062"/>
                  </a:cubicBezTo>
                  <a:cubicBezTo>
                    <a:pt x="3753" y="6347"/>
                    <a:pt x="2706" y="5584"/>
                    <a:pt x="1707" y="4759"/>
                  </a:cubicBezTo>
                  <a:cubicBezTo>
                    <a:pt x="1443" y="4551"/>
                    <a:pt x="1443" y="4156"/>
                    <a:pt x="1707" y="3941"/>
                  </a:cubicBezTo>
                  <a:cubicBezTo>
                    <a:pt x="2706" y="3122"/>
                    <a:pt x="3753" y="2352"/>
                    <a:pt x="4835" y="1645"/>
                  </a:cubicBezTo>
                  <a:cubicBezTo>
                    <a:pt x="6104" y="826"/>
                    <a:pt x="7145" y="306"/>
                    <a:pt x="7949" y="105"/>
                  </a:cubicBezTo>
                  <a:cubicBezTo>
                    <a:pt x="7714" y="35"/>
                    <a:pt x="7471" y="1"/>
                    <a:pt x="7228" y="1"/>
                  </a:cubicBez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4" name="Google Shape;6784;p68"/>
            <p:cNvSpPr/>
            <p:nvPr/>
          </p:nvSpPr>
          <p:spPr>
            <a:xfrm>
              <a:off x="8049269" y="2419063"/>
              <a:ext cx="170062" cy="163678"/>
            </a:xfrm>
            <a:custGeom>
              <a:avLst/>
              <a:gdLst/>
              <a:ahLst/>
              <a:cxnLst/>
              <a:rect l="l" t="t" r="r" b="b"/>
              <a:pathLst>
                <a:path w="6473" h="6230" extrusionOk="0">
                  <a:moveTo>
                    <a:pt x="3359" y="1"/>
                  </a:moveTo>
                  <a:cubicBezTo>
                    <a:pt x="2549" y="1"/>
                    <a:pt x="1753" y="315"/>
                    <a:pt x="1159" y="909"/>
                  </a:cubicBezTo>
                  <a:cubicBezTo>
                    <a:pt x="271" y="1804"/>
                    <a:pt x="1" y="3142"/>
                    <a:pt x="486" y="4301"/>
                  </a:cubicBezTo>
                  <a:cubicBezTo>
                    <a:pt x="965" y="5466"/>
                    <a:pt x="2103" y="6229"/>
                    <a:pt x="3358" y="6229"/>
                  </a:cubicBezTo>
                  <a:cubicBezTo>
                    <a:pt x="5078" y="6222"/>
                    <a:pt x="6472" y="4828"/>
                    <a:pt x="6472" y="3115"/>
                  </a:cubicBezTo>
                  <a:cubicBezTo>
                    <a:pt x="6472" y="1852"/>
                    <a:pt x="5716" y="722"/>
                    <a:pt x="4551" y="236"/>
                  </a:cubicBezTo>
                  <a:cubicBezTo>
                    <a:pt x="4165" y="78"/>
                    <a:pt x="3760" y="1"/>
                    <a:pt x="3359" y="1"/>
                  </a:cubicBez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5" name="Google Shape;6785;p68"/>
            <p:cNvSpPr/>
            <p:nvPr/>
          </p:nvSpPr>
          <p:spPr>
            <a:xfrm>
              <a:off x="8055837" y="2418984"/>
              <a:ext cx="97340" cy="163599"/>
            </a:xfrm>
            <a:custGeom>
              <a:avLst/>
              <a:gdLst/>
              <a:ahLst/>
              <a:cxnLst/>
              <a:rect l="l" t="t" r="r" b="b"/>
              <a:pathLst>
                <a:path w="3705" h="6227" extrusionOk="0">
                  <a:moveTo>
                    <a:pt x="3102" y="0"/>
                  </a:moveTo>
                  <a:cubicBezTo>
                    <a:pt x="1427" y="0"/>
                    <a:pt x="1" y="1361"/>
                    <a:pt x="1" y="3111"/>
                  </a:cubicBezTo>
                  <a:cubicBezTo>
                    <a:pt x="1" y="4863"/>
                    <a:pt x="1432" y="6226"/>
                    <a:pt x="3112" y="6226"/>
                  </a:cubicBezTo>
                  <a:cubicBezTo>
                    <a:pt x="3307" y="6226"/>
                    <a:pt x="3505" y="6208"/>
                    <a:pt x="3705" y="6170"/>
                  </a:cubicBezTo>
                  <a:cubicBezTo>
                    <a:pt x="2241" y="5885"/>
                    <a:pt x="1187" y="4602"/>
                    <a:pt x="1180" y="3111"/>
                  </a:cubicBezTo>
                  <a:cubicBezTo>
                    <a:pt x="1187" y="1619"/>
                    <a:pt x="2241" y="343"/>
                    <a:pt x="3705" y="59"/>
                  </a:cubicBezTo>
                  <a:cubicBezTo>
                    <a:pt x="3502" y="19"/>
                    <a:pt x="3300" y="0"/>
                    <a:pt x="3102" y="0"/>
                  </a:cubicBezTo>
                  <a:close/>
                </a:path>
              </a:pathLst>
            </a:custGeom>
            <a:solidFill>
              <a:srgbClr val="5068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6" name="Google Shape;6786;p68"/>
            <p:cNvSpPr/>
            <p:nvPr/>
          </p:nvSpPr>
          <p:spPr>
            <a:xfrm>
              <a:off x="8082451" y="2459444"/>
              <a:ext cx="96420" cy="82653"/>
            </a:xfrm>
            <a:custGeom>
              <a:avLst/>
              <a:gdLst/>
              <a:ahLst/>
              <a:cxnLst/>
              <a:rect l="l" t="t" r="r" b="b"/>
              <a:pathLst>
                <a:path w="3670" h="3146" extrusionOk="0">
                  <a:moveTo>
                    <a:pt x="2084" y="1"/>
                  </a:moveTo>
                  <a:cubicBezTo>
                    <a:pt x="1699" y="1"/>
                    <a:pt x="1305" y="143"/>
                    <a:pt x="985" y="461"/>
                  </a:cubicBezTo>
                  <a:cubicBezTo>
                    <a:pt x="0" y="1453"/>
                    <a:pt x="701" y="3145"/>
                    <a:pt x="2095" y="3145"/>
                  </a:cubicBezTo>
                  <a:cubicBezTo>
                    <a:pt x="2962" y="3138"/>
                    <a:pt x="3663" y="2438"/>
                    <a:pt x="3670" y="1571"/>
                  </a:cubicBezTo>
                  <a:cubicBezTo>
                    <a:pt x="3670" y="627"/>
                    <a:pt x="2894" y="1"/>
                    <a:pt x="2084" y="1"/>
                  </a:cubicBezTo>
                  <a:close/>
                </a:path>
              </a:pathLst>
            </a:custGeom>
            <a:solidFill>
              <a:srgbClr val="455F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7" name="Google Shape;6787;p68"/>
            <p:cNvSpPr/>
            <p:nvPr/>
          </p:nvSpPr>
          <p:spPr>
            <a:xfrm>
              <a:off x="8096113" y="2459496"/>
              <a:ext cx="57432" cy="82601"/>
            </a:xfrm>
            <a:custGeom>
              <a:avLst/>
              <a:gdLst/>
              <a:ahLst/>
              <a:cxnLst/>
              <a:rect l="l" t="t" r="r" b="b"/>
              <a:pathLst>
                <a:path w="2186" h="3144" extrusionOk="0">
                  <a:moveTo>
                    <a:pt x="1572" y="0"/>
                  </a:moveTo>
                  <a:cubicBezTo>
                    <a:pt x="744" y="0"/>
                    <a:pt x="1" y="666"/>
                    <a:pt x="1" y="1569"/>
                  </a:cubicBezTo>
                  <a:cubicBezTo>
                    <a:pt x="1" y="2473"/>
                    <a:pt x="746" y="3143"/>
                    <a:pt x="1575" y="3143"/>
                  </a:cubicBezTo>
                  <a:cubicBezTo>
                    <a:pt x="1777" y="3143"/>
                    <a:pt x="1983" y="3104"/>
                    <a:pt x="2185" y="3018"/>
                  </a:cubicBezTo>
                  <a:cubicBezTo>
                    <a:pt x="1610" y="2769"/>
                    <a:pt x="1235" y="2200"/>
                    <a:pt x="1235" y="1569"/>
                  </a:cubicBezTo>
                  <a:cubicBezTo>
                    <a:pt x="1235" y="938"/>
                    <a:pt x="1610" y="369"/>
                    <a:pt x="2185" y="126"/>
                  </a:cubicBezTo>
                  <a:cubicBezTo>
                    <a:pt x="1982" y="40"/>
                    <a:pt x="1775" y="0"/>
                    <a:pt x="1572" y="0"/>
                  </a:cubicBezTo>
                  <a:close/>
                </a:path>
              </a:pathLst>
            </a:custGeom>
            <a:solidFill>
              <a:srgbClr val="465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8" name="Google Shape;6788;p68"/>
            <p:cNvSpPr/>
            <p:nvPr/>
          </p:nvSpPr>
          <p:spPr>
            <a:xfrm>
              <a:off x="8254563" y="2401513"/>
              <a:ext cx="38174" cy="26325"/>
            </a:xfrm>
            <a:custGeom>
              <a:avLst/>
              <a:gdLst/>
              <a:ahLst/>
              <a:cxnLst/>
              <a:rect l="l" t="t" r="r" b="b"/>
              <a:pathLst>
                <a:path w="1453" h="1002" extrusionOk="0">
                  <a:moveTo>
                    <a:pt x="343" y="1"/>
                  </a:moveTo>
                  <a:cubicBezTo>
                    <a:pt x="142" y="1"/>
                    <a:pt x="1" y="290"/>
                    <a:pt x="212" y="433"/>
                  </a:cubicBezTo>
                  <a:lnTo>
                    <a:pt x="219" y="433"/>
                  </a:lnTo>
                  <a:cubicBezTo>
                    <a:pt x="469" y="599"/>
                    <a:pt x="725" y="772"/>
                    <a:pt x="989" y="960"/>
                  </a:cubicBezTo>
                  <a:cubicBezTo>
                    <a:pt x="1033" y="989"/>
                    <a:pt x="1078" y="1002"/>
                    <a:pt x="1119" y="1002"/>
                  </a:cubicBezTo>
                  <a:cubicBezTo>
                    <a:pt x="1314" y="1002"/>
                    <a:pt x="1452" y="727"/>
                    <a:pt x="1253" y="578"/>
                  </a:cubicBezTo>
                  <a:cubicBezTo>
                    <a:pt x="996" y="391"/>
                    <a:pt x="732" y="211"/>
                    <a:pt x="476" y="44"/>
                  </a:cubicBezTo>
                  <a:cubicBezTo>
                    <a:pt x="431" y="14"/>
                    <a:pt x="385" y="1"/>
                    <a:pt x="343" y="1"/>
                  </a:cubicBez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9" name="Google Shape;6789;p68"/>
            <p:cNvSpPr/>
            <p:nvPr/>
          </p:nvSpPr>
          <p:spPr>
            <a:xfrm>
              <a:off x="8013933" y="2347996"/>
              <a:ext cx="230331" cy="58693"/>
            </a:xfrm>
            <a:custGeom>
              <a:avLst/>
              <a:gdLst/>
              <a:ahLst/>
              <a:cxnLst/>
              <a:rect l="l" t="t" r="r" b="b"/>
              <a:pathLst>
                <a:path w="8767" h="2234" extrusionOk="0">
                  <a:moveTo>
                    <a:pt x="4710" y="0"/>
                  </a:moveTo>
                  <a:cubicBezTo>
                    <a:pt x="3566" y="0"/>
                    <a:pt x="2095" y="590"/>
                    <a:pt x="201" y="1804"/>
                  </a:cubicBezTo>
                  <a:cubicBezTo>
                    <a:pt x="0" y="1929"/>
                    <a:pt x="90" y="2227"/>
                    <a:pt x="326" y="2227"/>
                  </a:cubicBezTo>
                  <a:lnTo>
                    <a:pt x="319" y="2234"/>
                  </a:lnTo>
                  <a:cubicBezTo>
                    <a:pt x="368" y="2234"/>
                    <a:pt x="410" y="2220"/>
                    <a:pt x="444" y="2199"/>
                  </a:cubicBezTo>
                  <a:cubicBezTo>
                    <a:pt x="2268" y="1034"/>
                    <a:pt x="3656" y="472"/>
                    <a:pt x="4703" y="472"/>
                  </a:cubicBezTo>
                  <a:cubicBezTo>
                    <a:pt x="5626" y="472"/>
                    <a:pt x="6798" y="909"/>
                    <a:pt x="8303" y="1790"/>
                  </a:cubicBezTo>
                  <a:cubicBezTo>
                    <a:pt x="8346" y="1815"/>
                    <a:pt x="8389" y="1827"/>
                    <a:pt x="8428" y="1827"/>
                  </a:cubicBezTo>
                  <a:cubicBezTo>
                    <a:pt x="8636" y="1827"/>
                    <a:pt x="8767" y="1521"/>
                    <a:pt x="8546" y="1387"/>
                  </a:cubicBezTo>
                  <a:cubicBezTo>
                    <a:pt x="6964" y="458"/>
                    <a:pt x="5709" y="0"/>
                    <a:pt x="4710" y="0"/>
                  </a:cubicBez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0" name="Google Shape;6790;p68"/>
            <p:cNvSpPr/>
            <p:nvPr/>
          </p:nvSpPr>
          <p:spPr>
            <a:xfrm>
              <a:off x="8147686" y="2462097"/>
              <a:ext cx="33366" cy="28427"/>
            </a:xfrm>
            <a:custGeom>
              <a:avLst/>
              <a:gdLst/>
              <a:ahLst/>
              <a:cxnLst/>
              <a:rect l="l" t="t" r="r" b="b"/>
              <a:pathLst>
                <a:path w="1270" h="1082" extrusionOk="0">
                  <a:moveTo>
                    <a:pt x="546" y="0"/>
                  </a:moveTo>
                  <a:cubicBezTo>
                    <a:pt x="268" y="0"/>
                    <a:pt x="0" y="216"/>
                    <a:pt x="0" y="540"/>
                  </a:cubicBezTo>
                  <a:cubicBezTo>
                    <a:pt x="0" y="839"/>
                    <a:pt x="243" y="1081"/>
                    <a:pt x="541" y="1081"/>
                  </a:cubicBezTo>
                  <a:cubicBezTo>
                    <a:pt x="1027" y="1081"/>
                    <a:pt x="1270" y="499"/>
                    <a:pt x="923" y="159"/>
                  </a:cubicBezTo>
                  <a:cubicBezTo>
                    <a:pt x="813" y="49"/>
                    <a:pt x="678" y="0"/>
                    <a:pt x="546" y="0"/>
                  </a:cubicBez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91" name="Google Shape;6791;p68"/>
          <p:cNvGrpSpPr/>
          <p:nvPr/>
        </p:nvGrpSpPr>
        <p:grpSpPr>
          <a:xfrm>
            <a:off x="6400644" y="2310269"/>
            <a:ext cx="275362" cy="338784"/>
            <a:chOff x="6400644" y="2310269"/>
            <a:chExt cx="275362" cy="338784"/>
          </a:xfrm>
        </p:grpSpPr>
        <p:sp>
          <p:nvSpPr>
            <p:cNvPr id="6792" name="Google Shape;6792;p68"/>
            <p:cNvSpPr/>
            <p:nvPr/>
          </p:nvSpPr>
          <p:spPr>
            <a:xfrm>
              <a:off x="6503789" y="2310269"/>
              <a:ext cx="69070" cy="45399"/>
            </a:xfrm>
            <a:custGeom>
              <a:avLst/>
              <a:gdLst/>
              <a:ahLst/>
              <a:cxnLst/>
              <a:rect l="l" t="t" r="r" b="b"/>
              <a:pathLst>
                <a:path w="2629" h="1728" extrusionOk="0">
                  <a:moveTo>
                    <a:pt x="1242" y="0"/>
                  </a:moveTo>
                  <a:cubicBezTo>
                    <a:pt x="555" y="0"/>
                    <a:pt x="0" y="555"/>
                    <a:pt x="0" y="1242"/>
                  </a:cubicBezTo>
                  <a:lnTo>
                    <a:pt x="0" y="1728"/>
                  </a:lnTo>
                  <a:lnTo>
                    <a:pt x="382" y="1728"/>
                  </a:lnTo>
                  <a:lnTo>
                    <a:pt x="382" y="1242"/>
                  </a:lnTo>
                  <a:cubicBezTo>
                    <a:pt x="382" y="763"/>
                    <a:pt x="770" y="382"/>
                    <a:pt x="1242" y="382"/>
                  </a:cubicBezTo>
                  <a:lnTo>
                    <a:pt x="1380" y="382"/>
                  </a:lnTo>
                  <a:cubicBezTo>
                    <a:pt x="1859" y="382"/>
                    <a:pt x="2241" y="763"/>
                    <a:pt x="2241" y="1242"/>
                  </a:cubicBezTo>
                  <a:lnTo>
                    <a:pt x="2241" y="1728"/>
                  </a:lnTo>
                  <a:lnTo>
                    <a:pt x="2629" y="1728"/>
                  </a:lnTo>
                  <a:lnTo>
                    <a:pt x="2629" y="1242"/>
                  </a:lnTo>
                  <a:cubicBezTo>
                    <a:pt x="2622" y="555"/>
                    <a:pt x="2067" y="0"/>
                    <a:pt x="1380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3" name="Google Shape;6793;p68"/>
            <p:cNvSpPr/>
            <p:nvPr/>
          </p:nvSpPr>
          <p:spPr>
            <a:xfrm>
              <a:off x="6434351" y="2389533"/>
              <a:ext cx="207763" cy="259520"/>
            </a:xfrm>
            <a:custGeom>
              <a:avLst/>
              <a:gdLst/>
              <a:ahLst/>
              <a:cxnLst/>
              <a:rect l="l" t="t" r="r" b="b"/>
              <a:pathLst>
                <a:path w="7908" h="9878" extrusionOk="0">
                  <a:moveTo>
                    <a:pt x="0" y="1"/>
                  </a:moveTo>
                  <a:lnTo>
                    <a:pt x="500" y="9226"/>
                  </a:lnTo>
                  <a:cubicBezTo>
                    <a:pt x="521" y="9593"/>
                    <a:pt x="826" y="9878"/>
                    <a:pt x="1193" y="9878"/>
                  </a:cubicBezTo>
                  <a:lnTo>
                    <a:pt x="6694" y="9878"/>
                  </a:lnTo>
                  <a:cubicBezTo>
                    <a:pt x="7055" y="9871"/>
                    <a:pt x="7360" y="9587"/>
                    <a:pt x="7381" y="9226"/>
                  </a:cubicBezTo>
                  <a:lnTo>
                    <a:pt x="7908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4" name="Google Shape;6794;p68"/>
            <p:cNvSpPr/>
            <p:nvPr/>
          </p:nvSpPr>
          <p:spPr>
            <a:xfrm>
              <a:off x="6447645" y="2389533"/>
              <a:ext cx="194653" cy="259520"/>
            </a:xfrm>
            <a:custGeom>
              <a:avLst/>
              <a:gdLst/>
              <a:ahLst/>
              <a:cxnLst/>
              <a:rect l="l" t="t" r="r" b="b"/>
              <a:pathLst>
                <a:path w="7409" h="9878" extrusionOk="0">
                  <a:moveTo>
                    <a:pt x="5113" y="1"/>
                  </a:moveTo>
                  <a:lnTo>
                    <a:pt x="4877" y="8595"/>
                  </a:lnTo>
                  <a:cubicBezTo>
                    <a:pt x="4863" y="8969"/>
                    <a:pt x="4558" y="9261"/>
                    <a:pt x="4190" y="9267"/>
                  </a:cubicBezTo>
                  <a:lnTo>
                    <a:pt x="1" y="9267"/>
                  </a:lnTo>
                  <a:cubicBezTo>
                    <a:pt x="42" y="9614"/>
                    <a:pt x="341" y="9878"/>
                    <a:pt x="687" y="9878"/>
                  </a:cubicBezTo>
                  <a:lnTo>
                    <a:pt x="6188" y="9878"/>
                  </a:lnTo>
                  <a:cubicBezTo>
                    <a:pt x="6555" y="9878"/>
                    <a:pt x="6861" y="9593"/>
                    <a:pt x="6881" y="9226"/>
                  </a:cubicBezTo>
                  <a:lnTo>
                    <a:pt x="7409" y="8"/>
                  </a:lnTo>
                  <a:lnTo>
                    <a:pt x="5113" y="1"/>
                  </a:ln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5" name="Google Shape;6795;p68"/>
            <p:cNvSpPr/>
            <p:nvPr/>
          </p:nvSpPr>
          <p:spPr>
            <a:xfrm>
              <a:off x="6434351" y="2343424"/>
              <a:ext cx="207211" cy="42850"/>
            </a:xfrm>
            <a:custGeom>
              <a:avLst/>
              <a:gdLst/>
              <a:ahLst/>
              <a:cxnLst/>
              <a:rect l="l" t="t" r="r" b="b"/>
              <a:pathLst>
                <a:path w="7887" h="1631" extrusionOk="0">
                  <a:moveTo>
                    <a:pt x="1589" y="1"/>
                  </a:moveTo>
                  <a:cubicBezTo>
                    <a:pt x="708" y="1"/>
                    <a:pt x="0" y="708"/>
                    <a:pt x="0" y="1589"/>
                  </a:cubicBezTo>
                  <a:lnTo>
                    <a:pt x="0" y="1631"/>
                  </a:lnTo>
                  <a:lnTo>
                    <a:pt x="7887" y="1631"/>
                  </a:lnTo>
                  <a:lnTo>
                    <a:pt x="7887" y="1589"/>
                  </a:lnTo>
                  <a:cubicBezTo>
                    <a:pt x="7887" y="715"/>
                    <a:pt x="7179" y="8"/>
                    <a:pt x="6305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6" name="Google Shape;6796;p68"/>
            <p:cNvSpPr/>
            <p:nvPr/>
          </p:nvSpPr>
          <p:spPr>
            <a:xfrm>
              <a:off x="6555178" y="2343424"/>
              <a:ext cx="86568" cy="42850"/>
            </a:xfrm>
            <a:custGeom>
              <a:avLst/>
              <a:gdLst/>
              <a:ahLst/>
              <a:cxnLst/>
              <a:rect l="l" t="t" r="r" b="b"/>
              <a:pathLst>
                <a:path w="3295" h="1631" extrusionOk="0">
                  <a:moveTo>
                    <a:pt x="0" y="1"/>
                  </a:moveTo>
                  <a:cubicBezTo>
                    <a:pt x="888" y="1"/>
                    <a:pt x="1609" y="722"/>
                    <a:pt x="1609" y="1610"/>
                  </a:cubicBezTo>
                  <a:lnTo>
                    <a:pt x="1609" y="1631"/>
                  </a:lnTo>
                  <a:lnTo>
                    <a:pt x="3295" y="1631"/>
                  </a:lnTo>
                  <a:lnTo>
                    <a:pt x="3295" y="1610"/>
                  </a:lnTo>
                  <a:cubicBezTo>
                    <a:pt x="3295" y="722"/>
                    <a:pt x="2573" y="1"/>
                    <a:pt x="1686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7" name="Google Shape;6797;p68"/>
            <p:cNvSpPr/>
            <p:nvPr/>
          </p:nvSpPr>
          <p:spPr>
            <a:xfrm>
              <a:off x="6400644" y="2368751"/>
              <a:ext cx="275362" cy="30844"/>
            </a:xfrm>
            <a:custGeom>
              <a:avLst/>
              <a:gdLst/>
              <a:ahLst/>
              <a:cxnLst/>
              <a:rect l="l" t="t" r="r" b="b"/>
              <a:pathLst>
                <a:path w="10481" h="1174" extrusionOk="0">
                  <a:moveTo>
                    <a:pt x="583" y="1"/>
                  </a:moveTo>
                  <a:cubicBezTo>
                    <a:pt x="257" y="1"/>
                    <a:pt x="0" y="265"/>
                    <a:pt x="0" y="584"/>
                  </a:cubicBezTo>
                  <a:lnTo>
                    <a:pt x="0" y="597"/>
                  </a:lnTo>
                  <a:cubicBezTo>
                    <a:pt x="0" y="917"/>
                    <a:pt x="257" y="1173"/>
                    <a:pt x="583" y="1173"/>
                  </a:cubicBezTo>
                  <a:lnTo>
                    <a:pt x="9898" y="1173"/>
                  </a:lnTo>
                  <a:cubicBezTo>
                    <a:pt x="10217" y="1173"/>
                    <a:pt x="10481" y="917"/>
                    <a:pt x="10481" y="597"/>
                  </a:cubicBezTo>
                  <a:lnTo>
                    <a:pt x="10481" y="584"/>
                  </a:lnTo>
                  <a:cubicBezTo>
                    <a:pt x="10474" y="265"/>
                    <a:pt x="10217" y="1"/>
                    <a:pt x="9898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8" name="Google Shape;6798;p68"/>
            <p:cNvSpPr/>
            <p:nvPr/>
          </p:nvSpPr>
          <p:spPr>
            <a:xfrm>
              <a:off x="6400644" y="2368751"/>
              <a:ext cx="275362" cy="31028"/>
            </a:xfrm>
            <a:custGeom>
              <a:avLst/>
              <a:gdLst/>
              <a:ahLst/>
              <a:cxnLst/>
              <a:rect l="l" t="t" r="r" b="b"/>
              <a:pathLst>
                <a:path w="10481" h="1181" extrusionOk="0">
                  <a:moveTo>
                    <a:pt x="8677" y="1"/>
                  </a:moveTo>
                  <a:cubicBezTo>
                    <a:pt x="8677" y="327"/>
                    <a:pt x="8414" y="591"/>
                    <a:pt x="8088" y="591"/>
                  </a:cubicBezTo>
                  <a:lnTo>
                    <a:pt x="0" y="591"/>
                  </a:lnTo>
                  <a:cubicBezTo>
                    <a:pt x="0" y="917"/>
                    <a:pt x="264" y="1180"/>
                    <a:pt x="590" y="1180"/>
                  </a:cubicBezTo>
                  <a:lnTo>
                    <a:pt x="9891" y="1180"/>
                  </a:lnTo>
                  <a:cubicBezTo>
                    <a:pt x="10217" y="1180"/>
                    <a:pt x="10481" y="917"/>
                    <a:pt x="10481" y="591"/>
                  </a:cubicBezTo>
                  <a:cubicBezTo>
                    <a:pt x="10481" y="265"/>
                    <a:pt x="10217" y="1"/>
                    <a:pt x="9891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9" name="Google Shape;6799;p68"/>
            <p:cNvSpPr/>
            <p:nvPr/>
          </p:nvSpPr>
          <p:spPr>
            <a:xfrm>
              <a:off x="6528748" y="2430912"/>
              <a:ext cx="19153" cy="165858"/>
            </a:xfrm>
            <a:custGeom>
              <a:avLst/>
              <a:gdLst/>
              <a:ahLst/>
              <a:cxnLst/>
              <a:rect l="l" t="t" r="r" b="b"/>
              <a:pathLst>
                <a:path w="729" h="6313" extrusionOk="0">
                  <a:moveTo>
                    <a:pt x="349" y="0"/>
                  </a:moveTo>
                  <a:cubicBezTo>
                    <a:pt x="154" y="0"/>
                    <a:pt x="0" y="164"/>
                    <a:pt x="0" y="354"/>
                  </a:cubicBezTo>
                  <a:lnTo>
                    <a:pt x="0" y="5951"/>
                  </a:lnTo>
                  <a:cubicBezTo>
                    <a:pt x="0" y="6153"/>
                    <a:pt x="160" y="6312"/>
                    <a:pt x="361" y="6312"/>
                  </a:cubicBezTo>
                  <a:lnTo>
                    <a:pt x="368" y="6312"/>
                  </a:lnTo>
                  <a:cubicBezTo>
                    <a:pt x="562" y="6312"/>
                    <a:pt x="729" y="6153"/>
                    <a:pt x="729" y="5951"/>
                  </a:cubicBezTo>
                  <a:lnTo>
                    <a:pt x="729" y="354"/>
                  </a:lnTo>
                  <a:cubicBezTo>
                    <a:pt x="729" y="160"/>
                    <a:pt x="562" y="0"/>
                    <a:pt x="368" y="0"/>
                  </a:cubicBezTo>
                  <a:lnTo>
                    <a:pt x="361" y="0"/>
                  </a:lnTo>
                  <a:cubicBezTo>
                    <a:pt x="357" y="0"/>
                    <a:pt x="353" y="0"/>
                    <a:pt x="349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0" name="Google Shape;6800;p68"/>
            <p:cNvSpPr/>
            <p:nvPr/>
          </p:nvSpPr>
          <p:spPr>
            <a:xfrm>
              <a:off x="6582870" y="2430912"/>
              <a:ext cx="23356" cy="165438"/>
            </a:xfrm>
            <a:custGeom>
              <a:avLst/>
              <a:gdLst/>
              <a:ahLst/>
              <a:cxnLst/>
              <a:rect l="l" t="t" r="r" b="b"/>
              <a:pathLst>
                <a:path w="889" h="6297" extrusionOk="0">
                  <a:moveTo>
                    <a:pt x="508" y="0"/>
                  </a:moveTo>
                  <a:cubicBezTo>
                    <a:pt x="320" y="0"/>
                    <a:pt x="167" y="157"/>
                    <a:pt x="160" y="347"/>
                  </a:cubicBezTo>
                  <a:lnTo>
                    <a:pt x="0" y="5938"/>
                  </a:lnTo>
                  <a:cubicBezTo>
                    <a:pt x="4" y="6175"/>
                    <a:pt x="185" y="6297"/>
                    <a:pt x="365" y="6297"/>
                  </a:cubicBezTo>
                  <a:cubicBezTo>
                    <a:pt x="537" y="6297"/>
                    <a:pt x="708" y="6186"/>
                    <a:pt x="722" y="5958"/>
                  </a:cubicBezTo>
                  <a:lnTo>
                    <a:pt x="881" y="368"/>
                  </a:lnTo>
                  <a:cubicBezTo>
                    <a:pt x="888" y="167"/>
                    <a:pt x="722" y="0"/>
                    <a:pt x="521" y="0"/>
                  </a:cubicBezTo>
                  <a:cubicBezTo>
                    <a:pt x="517" y="0"/>
                    <a:pt x="513" y="0"/>
                    <a:pt x="508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1" name="Google Shape;6801;p68"/>
            <p:cNvSpPr/>
            <p:nvPr/>
          </p:nvSpPr>
          <p:spPr>
            <a:xfrm>
              <a:off x="6470423" y="2430912"/>
              <a:ext cx="23356" cy="165438"/>
            </a:xfrm>
            <a:custGeom>
              <a:avLst/>
              <a:gdLst/>
              <a:ahLst/>
              <a:cxnLst/>
              <a:rect l="l" t="t" r="r" b="b"/>
              <a:pathLst>
                <a:path w="889" h="6297" extrusionOk="0">
                  <a:moveTo>
                    <a:pt x="381" y="0"/>
                  </a:moveTo>
                  <a:cubicBezTo>
                    <a:pt x="377" y="0"/>
                    <a:pt x="373" y="0"/>
                    <a:pt x="368" y="0"/>
                  </a:cubicBezTo>
                  <a:cubicBezTo>
                    <a:pt x="160" y="0"/>
                    <a:pt x="1" y="167"/>
                    <a:pt x="8" y="368"/>
                  </a:cubicBezTo>
                  <a:lnTo>
                    <a:pt x="160" y="5958"/>
                  </a:lnTo>
                  <a:cubicBezTo>
                    <a:pt x="177" y="6186"/>
                    <a:pt x="350" y="6297"/>
                    <a:pt x="523" y="6297"/>
                  </a:cubicBezTo>
                  <a:cubicBezTo>
                    <a:pt x="704" y="6297"/>
                    <a:pt x="885" y="6175"/>
                    <a:pt x="889" y="5938"/>
                  </a:cubicBezTo>
                  <a:lnTo>
                    <a:pt x="729" y="347"/>
                  </a:lnTo>
                  <a:cubicBezTo>
                    <a:pt x="722" y="157"/>
                    <a:pt x="569" y="0"/>
                    <a:pt x="381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2" name="Google Shape;6802;p68"/>
            <p:cNvSpPr/>
            <p:nvPr/>
          </p:nvSpPr>
          <p:spPr>
            <a:xfrm>
              <a:off x="6529668" y="2430912"/>
              <a:ext cx="18233" cy="165858"/>
            </a:xfrm>
            <a:custGeom>
              <a:avLst/>
              <a:gdLst/>
              <a:ahLst/>
              <a:cxnLst/>
              <a:rect l="l" t="t" r="r" b="b"/>
              <a:pathLst>
                <a:path w="694" h="6313" extrusionOk="0">
                  <a:moveTo>
                    <a:pt x="338" y="0"/>
                  </a:moveTo>
                  <a:cubicBezTo>
                    <a:pt x="334" y="0"/>
                    <a:pt x="330" y="0"/>
                    <a:pt x="326" y="0"/>
                  </a:cubicBezTo>
                  <a:lnTo>
                    <a:pt x="319" y="0"/>
                  </a:lnTo>
                  <a:cubicBezTo>
                    <a:pt x="333" y="42"/>
                    <a:pt x="347" y="90"/>
                    <a:pt x="347" y="139"/>
                  </a:cubicBezTo>
                  <a:lnTo>
                    <a:pt x="347" y="5730"/>
                  </a:lnTo>
                  <a:cubicBezTo>
                    <a:pt x="347" y="5924"/>
                    <a:pt x="194" y="6083"/>
                    <a:pt x="0" y="6090"/>
                  </a:cubicBezTo>
                  <a:cubicBezTo>
                    <a:pt x="56" y="6222"/>
                    <a:pt x="187" y="6312"/>
                    <a:pt x="333" y="6312"/>
                  </a:cubicBezTo>
                  <a:cubicBezTo>
                    <a:pt x="527" y="6312"/>
                    <a:pt x="694" y="6146"/>
                    <a:pt x="694" y="5951"/>
                  </a:cubicBezTo>
                  <a:lnTo>
                    <a:pt x="694" y="361"/>
                  </a:lnTo>
                  <a:cubicBezTo>
                    <a:pt x="694" y="164"/>
                    <a:pt x="534" y="0"/>
                    <a:pt x="338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3" name="Google Shape;6803;p68"/>
            <p:cNvSpPr/>
            <p:nvPr/>
          </p:nvSpPr>
          <p:spPr>
            <a:xfrm>
              <a:off x="6583789" y="2430912"/>
              <a:ext cx="22437" cy="165858"/>
            </a:xfrm>
            <a:custGeom>
              <a:avLst/>
              <a:gdLst/>
              <a:ahLst/>
              <a:cxnLst/>
              <a:rect l="l" t="t" r="r" b="b"/>
              <a:pathLst>
                <a:path w="854" h="6313" extrusionOk="0">
                  <a:moveTo>
                    <a:pt x="498" y="0"/>
                  </a:moveTo>
                  <a:cubicBezTo>
                    <a:pt x="494" y="0"/>
                    <a:pt x="490" y="0"/>
                    <a:pt x="486" y="0"/>
                  </a:cubicBezTo>
                  <a:lnTo>
                    <a:pt x="472" y="0"/>
                  </a:lnTo>
                  <a:cubicBezTo>
                    <a:pt x="493" y="42"/>
                    <a:pt x="506" y="97"/>
                    <a:pt x="500" y="153"/>
                  </a:cubicBezTo>
                  <a:lnTo>
                    <a:pt x="347" y="5743"/>
                  </a:lnTo>
                  <a:cubicBezTo>
                    <a:pt x="340" y="5931"/>
                    <a:pt x="187" y="6083"/>
                    <a:pt x="0" y="6090"/>
                  </a:cubicBezTo>
                  <a:cubicBezTo>
                    <a:pt x="62" y="6243"/>
                    <a:pt x="194" y="6312"/>
                    <a:pt x="327" y="6312"/>
                  </a:cubicBezTo>
                  <a:cubicBezTo>
                    <a:pt x="508" y="6312"/>
                    <a:pt x="690" y="6183"/>
                    <a:pt x="694" y="5958"/>
                  </a:cubicBezTo>
                  <a:lnTo>
                    <a:pt x="846" y="368"/>
                  </a:lnTo>
                  <a:cubicBezTo>
                    <a:pt x="853" y="164"/>
                    <a:pt x="693" y="0"/>
                    <a:pt x="498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4" name="Google Shape;6804;p68"/>
            <p:cNvSpPr/>
            <p:nvPr/>
          </p:nvSpPr>
          <p:spPr>
            <a:xfrm>
              <a:off x="6475547" y="2430912"/>
              <a:ext cx="18338" cy="165963"/>
            </a:xfrm>
            <a:custGeom>
              <a:avLst/>
              <a:gdLst/>
              <a:ahLst/>
              <a:cxnLst/>
              <a:rect l="l" t="t" r="r" b="b"/>
              <a:pathLst>
                <a:path w="698" h="6317" extrusionOk="0">
                  <a:moveTo>
                    <a:pt x="160" y="0"/>
                  </a:moveTo>
                  <a:cubicBezTo>
                    <a:pt x="173" y="42"/>
                    <a:pt x="187" y="90"/>
                    <a:pt x="187" y="132"/>
                  </a:cubicBezTo>
                  <a:lnTo>
                    <a:pt x="347" y="5723"/>
                  </a:lnTo>
                  <a:cubicBezTo>
                    <a:pt x="347" y="5924"/>
                    <a:pt x="194" y="6090"/>
                    <a:pt x="0" y="6097"/>
                  </a:cubicBezTo>
                  <a:cubicBezTo>
                    <a:pt x="63" y="6248"/>
                    <a:pt x="192" y="6316"/>
                    <a:pt x="323" y="6316"/>
                  </a:cubicBezTo>
                  <a:cubicBezTo>
                    <a:pt x="510" y="6316"/>
                    <a:pt x="698" y="6177"/>
                    <a:pt x="694" y="5945"/>
                  </a:cubicBezTo>
                  <a:lnTo>
                    <a:pt x="534" y="347"/>
                  </a:lnTo>
                  <a:cubicBezTo>
                    <a:pt x="520" y="153"/>
                    <a:pt x="368" y="0"/>
                    <a:pt x="173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05" name="Google Shape;6805;p68"/>
          <p:cNvGrpSpPr/>
          <p:nvPr/>
        </p:nvGrpSpPr>
        <p:grpSpPr>
          <a:xfrm>
            <a:off x="1342268" y="4161009"/>
            <a:ext cx="359565" cy="358094"/>
            <a:chOff x="1342268" y="4161009"/>
            <a:chExt cx="359565" cy="358094"/>
          </a:xfrm>
        </p:grpSpPr>
        <p:sp>
          <p:nvSpPr>
            <p:cNvPr id="6806" name="Google Shape;6806;p68"/>
            <p:cNvSpPr/>
            <p:nvPr/>
          </p:nvSpPr>
          <p:spPr>
            <a:xfrm>
              <a:off x="1342268" y="4371845"/>
              <a:ext cx="65077" cy="147257"/>
            </a:xfrm>
            <a:custGeom>
              <a:avLst/>
              <a:gdLst/>
              <a:ahLst/>
              <a:cxnLst/>
              <a:rect l="l" t="t" r="r" b="b"/>
              <a:pathLst>
                <a:path w="2477" h="5605" extrusionOk="0">
                  <a:moveTo>
                    <a:pt x="354" y="0"/>
                  </a:moveTo>
                  <a:cubicBezTo>
                    <a:pt x="160" y="0"/>
                    <a:pt x="1" y="160"/>
                    <a:pt x="1" y="354"/>
                  </a:cubicBezTo>
                  <a:lnTo>
                    <a:pt x="1" y="5605"/>
                  </a:lnTo>
                  <a:lnTo>
                    <a:pt x="2477" y="5605"/>
                  </a:lnTo>
                  <a:lnTo>
                    <a:pt x="2477" y="354"/>
                  </a:lnTo>
                  <a:cubicBezTo>
                    <a:pt x="2477" y="160"/>
                    <a:pt x="2310" y="0"/>
                    <a:pt x="2116" y="0"/>
                  </a:cubicBezTo>
                  <a:close/>
                </a:path>
              </a:pathLst>
            </a:custGeom>
            <a:solidFill>
              <a:srgbClr val="94A3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7" name="Google Shape;6807;p68"/>
            <p:cNvSpPr/>
            <p:nvPr/>
          </p:nvSpPr>
          <p:spPr>
            <a:xfrm>
              <a:off x="1342268" y="4371845"/>
              <a:ext cx="31002" cy="147257"/>
            </a:xfrm>
            <a:custGeom>
              <a:avLst/>
              <a:gdLst/>
              <a:ahLst/>
              <a:cxnLst/>
              <a:rect l="l" t="t" r="r" b="b"/>
              <a:pathLst>
                <a:path w="1180" h="5605" extrusionOk="0">
                  <a:moveTo>
                    <a:pt x="354" y="0"/>
                  </a:moveTo>
                  <a:cubicBezTo>
                    <a:pt x="160" y="0"/>
                    <a:pt x="1" y="160"/>
                    <a:pt x="1" y="354"/>
                  </a:cubicBezTo>
                  <a:lnTo>
                    <a:pt x="1" y="5605"/>
                  </a:lnTo>
                  <a:lnTo>
                    <a:pt x="826" y="5605"/>
                  </a:lnTo>
                  <a:lnTo>
                    <a:pt x="826" y="354"/>
                  </a:lnTo>
                  <a:cubicBezTo>
                    <a:pt x="826" y="160"/>
                    <a:pt x="986" y="0"/>
                    <a:pt x="1180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8" name="Google Shape;6808;p68"/>
            <p:cNvSpPr/>
            <p:nvPr/>
          </p:nvSpPr>
          <p:spPr>
            <a:xfrm>
              <a:off x="1440501" y="4335589"/>
              <a:ext cx="65077" cy="183513"/>
            </a:xfrm>
            <a:custGeom>
              <a:avLst/>
              <a:gdLst/>
              <a:ahLst/>
              <a:cxnLst/>
              <a:rect l="l" t="t" r="r" b="b"/>
              <a:pathLst>
                <a:path w="2477" h="6985" extrusionOk="0">
                  <a:moveTo>
                    <a:pt x="354" y="0"/>
                  </a:moveTo>
                  <a:cubicBezTo>
                    <a:pt x="160" y="0"/>
                    <a:pt x="0" y="153"/>
                    <a:pt x="0" y="354"/>
                  </a:cubicBezTo>
                  <a:lnTo>
                    <a:pt x="0" y="6985"/>
                  </a:lnTo>
                  <a:lnTo>
                    <a:pt x="2476" y="6985"/>
                  </a:lnTo>
                  <a:lnTo>
                    <a:pt x="2476" y="354"/>
                  </a:lnTo>
                  <a:cubicBezTo>
                    <a:pt x="2476" y="153"/>
                    <a:pt x="2317" y="0"/>
                    <a:pt x="2116" y="0"/>
                  </a:cubicBezTo>
                  <a:close/>
                </a:path>
              </a:pathLst>
            </a:custGeom>
            <a:solidFill>
              <a:srgbClr val="4E67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9" name="Google Shape;6809;p68"/>
            <p:cNvSpPr/>
            <p:nvPr/>
          </p:nvSpPr>
          <p:spPr>
            <a:xfrm>
              <a:off x="1440501" y="4335589"/>
              <a:ext cx="31002" cy="183513"/>
            </a:xfrm>
            <a:custGeom>
              <a:avLst/>
              <a:gdLst/>
              <a:ahLst/>
              <a:cxnLst/>
              <a:rect l="l" t="t" r="r" b="b"/>
              <a:pathLst>
                <a:path w="1180" h="6985" extrusionOk="0">
                  <a:moveTo>
                    <a:pt x="354" y="0"/>
                  </a:moveTo>
                  <a:cubicBezTo>
                    <a:pt x="160" y="0"/>
                    <a:pt x="0" y="153"/>
                    <a:pt x="0" y="354"/>
                  </a:cubicBezTo>
                  <a:lnTo>
                    <a:pt x="0" y="6985"/>
                  </a:lnTo>
                  <a:lnTo>
                    <a:pt x="826" y="6985"/>
                  </a:lnTo>
                  <a:lnTo>
                    <a:pt x="826" y="354"/>
                  </a:lnTo>
                  <a:cubicBezTo>
                    <a:pt x="826" y="153"/>
                    <a:pt x="985" y="0"/>
                    <a:pt x="1179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0" name="Google Shape;6810;p68"/>
            <p:cNvSpPr/>
            <p:nvPr/>
          </p:nvSpPr>
          <p:spPr>
            <a:xfrm>
              <a:off x="1538707" y="4299123"/>
              <a:ext cx="64919" cy="219980"/>
            </a:xfrm>
            <a:custGeom>
              <a:avLst/>
              <a:gdLst/>
              <a:ahLst/>
              <a:cxnLst/>
              <a:rect l="l" t="t" r="r" b="b"/>
              <a:pathLst>
                <a:path w="2471" h="8373" extrusionOk="0">
                  <a:moveTo>
                    <a:pt x="355" y="1"/>
                  </a:moveTo>
                  <a:cubicBezTo>
                    <a:pt x="153" y="1"/>
                    <a:pt x="1" y="160"/>
                    <a:pt x="1" y="355"/>
                  </a:cubicBezTo>
                  <a:lnTo>
                    <a:pt x="1" y="8373"/>
                  </a:lnTo>
                  <a:lnTo>
                    <a:pt x="2470" y="8373"/>
                  </a:lnTo>
                  <a:lnTo>
                    <a:pt x="2470" y="355"/>
                  </a:lnTo>
                  <a:cubicBezTo>
                    <a:pt x="2470" y="160"/>
                    <a:pt x="2311" y="1"/>
                    <a:pt x="2116" y="1"/>
                  </a:cubicBezTo>
                  <a:close/>
                </a:path>
              </a:pathLst>
            </a:custGeom>
            <a:solidFill>
              <a:srgbClr val="C0C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1" name="Google Shape;6811;p68"/>
            <p:cNvSpPr/>
            <p:nvPr/>
          </p:nvSpPr>
          <p:spPr>
            <a:xfrm>
              <a:off x="1538707" y="4299123"/>
              <a:ext cx="31002" cy="219980"/>
            </a:xfrm>
            <a:custGeom>
              <a:avLst/>
              <a:gdLst/>
              <a:ahLst/>
              <a:cxnLst/>
              <a:rect l="l" t="t" r="r" b="b"/>
              <a:pathLst>
                <a:path w="1180" h="8373" extrusionOk="0">
                  <a:moveTo>
                    <a:pt x="355" y="1"/>
                  </a:moveTo>
                  <a:cubicBezTo>
                    <a:pt x="153" y="1"/>
                    <a:pt x="1" y="160"/>
                    <a:pt x="1" y="355"/>
                  </a:cubicBezTo>
                  <a:lnTo>
                    <a:pt x="1" y="8373"/>
                  </a:lnTo>
                  <a:lnTo>
                    <a:pt x="826" y="8373"/>
                  </a:lnTo>
                  <a:lnTo>
                    <a:pt x="826" y="355"/>
                  </a:lnTo>
                  <a:cubicBezTo>
                    <a:pt x="826" y="160"/>
                    <a:pt x="986" y="1"/>
                    <a:pt x="1180" y="1"/>
                  </a:cubicBezTo>
                  <a:close/>
                </a:path>
              </a:pathLst>
            </a:custGeom>
            <a:solidFill>
              <a:srgbClr val="A9B7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2" name="Google Shape;6812;p68"/>
            <p:cNvSpPr/>
            <p:nvPr/>
          </p:nvSpPr>
          <p:spPr>
            <a:xfrm>
              <a:off x="1636940" y="4262683"/>
              <a:ext cx="64893" cy="256420"/>
            </a:xfrm>
            <a:custGeom>
              <a:avLst/>
              <a:gdLst/>
              <a:ahLst/>
              <a:cxnLst/>
              <a:rect l="l" t="t" r="r" b="b"/>
              <a:pathLst>
                <a:path w="2470" h="9760" extrusionOk="0">
                  <a:moveTo>
                    <a:pt x="354" y="1"/>
                  </a:moveTo>
                  <a:cubicBezTo>
                    <a:pt x="153" y="1"/>
                    <a:pt x="0" y="160"/>
                    <a:pt x="0" y="354"/>
                  </a:cubicBezTo>
                  <a:lnTo>
                    <a:pt x="0" y="9760"/>
                  </a:lnTo>
                  <a:lnTo>
                    <a:pt x="2470" y="9760"/>
                  </a:lnTo>
                  <a:lnTo>
                    <a:pt x="2470" y="354"/>
                  </a:lnTo>
                  <a:cubicBezTo>
                    <a:pt x="2470" y="160"/>
                    <a:pt x="2310" y="1"/>
                    <a:pt x="2116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3" name="Google Shape;6813;p68"/>
            <p:cNvSpPr/>
            <p:nvPr/>
          </p:nvSpPr>
          <p:spPr>
            <a:xfrm>
              <a:off x="1636940" y="4262683"/>
              <a:ext cx="31002" cy="256420"/>
            </a:xfrm>
            <a:custGeom>
              <a:avLst/>
              <a:gdLst/>
              <a:ahLst/>
              <a:cxnLst/>
              <a:rect l="l" t="t" r="r" b="b"/>
              <a:pathLst>
                <a:path w="1180" h="9760" extrusionOk="0">
                  <a:moveTo>
                    <a:pt x="354" y="1"/>
                  </a:moveTo>
                  <a:cubicBezTo>
                    <a:pt x="153" y="1"/>
                    <a:pt x="0" y="160"/>
                    <a:pt x="0" y="354"/>
                  </a:cubicBezTo>
                  <a:lnTo>
                    <a:pt x="0" y="9760"/>
                  </a:lnTo>
                  <a:lnTo>
                    <a:pt x="826" y="9760"/>
                  </a:lnTo>
                  <a:lnTo>
                    <a:pt x="826" y="354"/>
                  </a:lnTo>
                  <a:cubicBezTo>
                    <a:pt x="826" y="160"/>
                    <a:pt x="978" y="1"/>
                    <a:pt x="1180" y="1"/>
                  </a:cubicBezTo>
                  <a:close/>
                </a:path>
              </a:pathLst>
            </a:custGeom>
            <a:solidFill>
              <a:srgbClr val="4E67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4" name="Google Shape;6814;p68"/>
            <p:cNvSpPr/>
            <p:nvPr/>
          </p:nvSpPr>
          <p:spPr>
            <a:xfrm>
              <a:off x="1357953" y="4161009"/>
              <a:ext cx="333687" cy="134699"/>
            </a:xfrm>
            <a:custGeom>
              <a:avLst/>
              <a:gdLst/>
              <a:ahLst/>
              <a:cxnLst/>
              <a:rect l="l" t="t" r="r" b="b"/>
              <a:pathLst>
                <a:path w="12701" h="5127" extrusionOk="0">
                  <a:moveTo>
                    <a:pt x="10208" y="0"/>
                  </a:moveTo>
                  <a:cubicBezTo>
                    <a:pt x="10033" y="0"/>
                    <a:pt x="9921" y="204"/>
                    <a:pt x="10030" y="354"/>
                  </a:cubicBezTo>
                  <a:lnTo>
                    <a:pt x="10391" y="874"/>
                  </a:lnTo>
                  <a:cubicBezTo>
                    <a:pt x="9177" y="1603"/>
                    <a:pt x="5292" y="3649"/>
                    <a:pt x="0" y="3649"/>
                  </a:cubicBezTo>
                  <a:lnTo>
                    <a:pt x="0" y="5126"/>
                  </a:lnTo>
                  <a:cubicBezTo>
                    <a:pt x="2879" y="5112"/>
                    <a:pt x="5729" y="4557"/>
                    <a:pt x="8400" y="3489"/>
                  </a:cubicBezTo>
                  <a:cubicBezTo>
                    <a:pt x="9378" y="3101"/>
                    <a:pt x="10328" y="2636"/>
                    <a:pt x="11237" y="2088"/>
                  </a:cubicBezTo>
                  <a:lnTo>
                    <a:pt x="11556" y="2553"/>
                  </a:lnTo>
                  <a:cubicBezTo>
                    <a:pt x="11601" y="2616"/>
                    <a:pt x="11670" y="2646"/>
                    <a:pt x="11739" y="2646"/>
                  </a:cubicBezTo>
                  <a:cubicBezTo>
                    <a:pt x="11830" y="2646"/>
                    <a:pt x="11920" y="2593"/>
                    <a:pt x="11951" y="2490"/>
                  </a:cubicBezTo>
                  <a:lnTo>
                    <a:pt x="12659" y="375"/>
                  </a:lnTo>
                  <a:cubicBezTo>
                    <a:pt x="12700" y="229"/>
                    <a:pt x="12603" y="84"/>
                    <a:pt x="12451" y="84"/>
                  </a:cubicBezTo>
                  <a:lnTo>
                    <a:pt x="10217" y="0"/>
                  </a:lnTo>
                  <a:cubicBezTo>
                    <a:pt x="10214" y="0"/>
                    <a:pt x="10211" y="0"/>
                    <a:pt x="10208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15" name="Google Shape;6815;p68"/>
          <p:cNvGrpSpPr/>
          <p:nvPr/>
        </p:nvGrpSpPr>
        <p:grpSpPr>
          <a:xfrm>
            <a:off x="1913012" y="2764940"/>
            <a:ext cx="417523" cy="374252"/>
            <a:chOff x="1913012" y="2764940"/>
            <a:chExt cx="417523" cy="374252"/>
          </a:xfrm>
        </p:grpSpPr>
        <p:sp>
          <p:nvSpPr>
            <p:cNvPr id="6816" name="Google Shape;6816;p68"/>
            <p:cNvSpPr/>
            <p:nvPr/>
          </p:nvSpPr>
          <p:spPr>
            <a:xfrm>
              <a:off x="2010693" y="2813676"/>
              <a:ext cx="285214" cy="163494"/>
            </a:xfrm>
            <a:custGeom>
              <a:avLst/>
              <a:gdLst/>
              <a:ahLst/>
              <a:cxnLst/>
              <a:rect l="l" t="t" r="r" b="b"/>
              <a:pathLst>
                <a:path w="10856" h="6223" extrusionOk="0">
                  <a:moveTo>
                    <a:pt x="3594" y="2591"/>
                  </a:moveTo>
                  <a:lnTo>
                    <a:pt x="3594" y="4034"/>
                  </a:lnTo>
                  <a:lnTo>
                    <a:pt x="2151" y="4034"/>
                  </a:lnTo>
                  <a:lnTo>
                    <a:pt x="2151" y="2591"/>
                  </a:lnTo>
                  <a:close/>
                  <a:moveTo>
                    <a:pt x="5508" y="2591"/>
                  </a:moveTo>
                  <a:lnTo>
                    <a:pt x="5508" y="4034"/>
                  </a:lnTo>
                  <a:lnTo>
                    <a:pt x="4072" y="4034"/>
                  </a:lnTo>
                  <a:lnTo>
                    <a:pt x="4072" y="2591"/>
                  </a:lnTo>
                  <a:close/>
                  <a:moveTo>
                    <a:pt x="7422" y="2591"/>
                  </a:moveTo>
                  <a:lnTo>
                    <a:pt x="7422" y="4034"/>
                  </a:lnTo>
                  <a:lnTo>
                    <a:pt x="5986" y="4034"/>
                  </a:lnTo>
                  <a:lnTo>
                    <a:pt x="5986" y="2591"/>
                  </a:lnTo>
                  <a:close/>
                  <a:moveTo>
                    <a:pt x="9337" y="2591"/>
                  </a:moveTo>
                  <a:lnTo>
                    <a:pt x="9344" y="4034"/>
                  </a:lnTo>
                  <a:lnTo>
                    <a:pt x="7901" y="4034"/>
                  </a:lnTo>
                  <a:lnTo>
                    <a:pt x="7901" y="2591"/>
                  </a:lnTo>
                  <a:close/>
                  <a:moveTo>
                    <a:pt x="1915" y="1"/>
                  </a:moveTo>
                  <a:cubicBezTo>
                    <a:pt x="1797" y="1"/>
                    <a:pt x="1679" y="80"/>
                    <a:pt x="1679" y="240"/>
                  </a:cubicBezTo>
                  <a:lnTo>
                    <a:pt x="1679" y="2113"/>
                  </a:lnTo>
                  <a:lnTo>
                    <a:pt x="320" y="2113"/>
                  </a:lnTo>
                  <a:cubicBezTo>
                    <a:pt x="1" y="2113"/>
                    <a:pt x="1" y="2591"/>
                    <a:pt x="320" y="2591"/>
                  </a:cubicBezTo>
                  <a:lnTo>
                    <a:pt x="1679" y="2591"/>
                  </a:lnTo>
                  <a:lnTo>
                    <a:pt x="1679" y="4027"/>
                  </a:lnTo>
                  <a:lnTo>
                    <a:pt x="916" y="4027"/>
                  </a:lnTo>
                  <a:cubicBezTo>
                    <a:pt x="597" y="4027"/>
                    <a:pt x="597" y="4506"/>
                    <a:pt x="916" y="4506"/>
                  </a:cubicBezTo>
                  <a:lnTo>
                    <a:pt x="1679" y="4506"/>
                  </a:lnTo>
                  <a:lnTo>
                    <a:pt x="1679" y="5865"/>
                  </a:lnTo>
                  <a:cubicBezTo>
                    <a:pt x="1679" y="6025"/>
                    <a:pt x="1797" y="6104"/>
                    <a:pt x="1915" y="6104"/>
                  </a:cubicBezTo>
                  <a:cubicBezTo>
                    <a:pt x="2033" y="6104"/>
                    <a:pt x="2151" y="6025"/>
                    <a:pt x="2151" y="5865"/>
                  </a:cubicBezTo>
                  <a:lnTo>
                    <a:pt x="2151" y="4506"/>
                  </a:lnTo>
                  <a:lnTo>
                    <a:pt x="3594" y="4506"/>
                  </a:lnTo>
                  <a:lnTo>
                    <a:pt x="3594" y="5983"/>
                  </a:lnTo>
                  <a:cubicBezTo>
                    <a:pt x="3594" y="6143"/>
                    <a:pt x="3711" y="6222"/>
                    <a:pt x="3830" y="6222"/>
                  </a:cubicBezTo>
                  <a:cubicBezTo>
                    <a:pt x="3949" y="6222"/>
                    <a:pt x="4069" y="6143"/>
                    <a:pt x="4072" y="5983"/>
                  </a:cubicBezTo>
                  <a:lnTo>
                    <a:pt x="4072" y="4506"/>
                  </a:lnTo>
                  <a:lnTo>
                    <a:pt x="5508" y="4506"/>
                  </a:lnTo>
                  <a:lnTo>
                    <a:pt x="5508" y="5983"/>
                  </a:lnTo>
                  <a:cubicBezTo>
                    <a:pt x="5508" y="6143"/>
                    <a:pt x="5628" y="6222"/>
                    <a:pt x="5747" y="6222"/>
                  </a:cubicBezTo>
                  <a:cubicBezTo>
                    <a:pt x="5867" y="6222"/>
                    <a:pt x="5986" y="6143"/>
                    <a:pt x="5986" y="5983"/>
                  </a:cubicBezTo>
                  <a:lnTo>
                    <a:pt x="5986" y="4506"/>
                  </a:lnTo>
                  <a:lnTo>
                    <a:pt x="7422" y="4506"/>
                  </a:lnTo>
                  <a:lnTo>
                    <a:pt x="7422" y="5983"/>
                  </a:lnTo>
                  <a:cubicBezTo>
                    <a:pt x="7422" y="6143"/>
                    <a:pt x="7542" y="6222"/>
                    <a:pt x="7662" y="6222"/>
                  </a:cubicBezTo>
                  <a:cubicBezTo>
                    <a:pt x="7781" y="6222"/>
                    <a:pt x="7901" y="6143"/>
                    <a:pt x="7901" y="5983"/>
                  </a:cubicBezTo>
                  <a:lnTo>
                    <a:pt x="7901" y="4506"/>
                  </a:lnTo>
                  <a:lnTo>
                    <a:pt x="9344" y="4506"/>
                  </a:lnTo>
                  <a:lnTo>
                    <a:pt x="9344" y="5983"/>
                  </a:lnTo>
                  <a:cubicBezTo>
                    <a:pt x="9344" y="6143"/>
                    <a:pt x="9462" y="6222"/>
                    <a:pt x="9579" y="6222"/>
                  </a:cubicBezTo>
                  <a:cubicBezTo>
                    <a:pt x="9697" y="6222"/>
                    <a:pt x="9815" y="6143"/>
                    <a:pt x="9815" y="5983"/>
                  </a:cubicBezTo>
                  <a:lnTo>
                    <a:pt x="9815" y="4506"/>
                  </a:lnTo>
                  <a:lnTo>
                    <a:pt x="10016" y="4506"/>
                  </a:lnTo>
                  <a:cubicBezTo>
                    <a:pt x="10329" y="4506"/>
                    <a:pt x="10329" y="4027"/>
                    <a:pt x="10016" y="4027"/>
                  </a:cubicBezTo>
                  <a:lnTo>
                    <a:pt x="9815" y="4027"/>
                  </a:lnTo>
                  <a:lnTo>
                    <a:pt x="9815" y="2591"/>
                  </a:lnTo>
                  <a:lnTo>
                    <a:pt x="10544" y="2591"/>
                  </a:lnTo>
                  <a:cubicBezTo>
                    <a:pt x="10856" y="2591"/>
                    <a:pt x="10856" y="2113"/>
                    <a:pt x="10544" y="2113"/>
                  </a:cubicBezTo>
                  <a:lnTo>
                    <a:pt x="9815" y="2113"/>
                  </a:lnTo>
                  <a:lnTo>
                    <a:pt x="9815" y="240"/>
                  </a:lnTo>
                  <a:cubicBezTo>
                    <a:pt x="9815" y="80"/>
                    <a:pt x="9696" y="1"/>
                    <a:pt x="9576" y="1"/>
                  </a:cubicBezTo>
                  <a:cubicBezTo>
                    <a:pt x="9456" y="1"/>
                    <a:pt x="9337" y="80"/>
                    <a:pt x="9337" y="240"/>
                  </a:cubicBezTo>
                  <a:lnTo>
                    <a:pt x="9337" y="2113"/>
                  </a:lnTo>
                  <a:lnTo>
                    <a:pt x="7901" y="2113"/>
                  </a:lnTo>
                  <a:lnTo>
                    <a:pt x="7901" y="240"/>
                  </a:lnTo>
                  <a:cubicBezTo>
                    <a:pt x="7901" y="80"/>
                    <a:pt x="7781" y="1"/>
                    <a:pt x="7662" y="1"/>
                  </a:cubicBezTo>
                  <a:cubicBezTo>
                    <a:pt x="7542" y="1"/>
                    <a:pt x="7422" y="80"/>
                    <a:pt x="7422" y="240"/>
                  </a:cubicBezTo>
                  <a:lnTo>
                    <a:pt x="7422" y="2113"/>
                  </a:lnTo>
                  <a:lnTo>
                    <a:pt x="5980" y="2113"/>
                  </a:lnTo>
                  <a:lnTo>
                    <a:pt x="5980" y="240"/>
                  </a:lnTo>
                  <a:cubicBezTo>
                    <a:pt x="5980" y="80"/>
                    <a:pt x="5862" y="1"/>
                    <a:pt x="5744" y="1"/>
                  </a:cubicBezTo>
                  <a:cubicBezTo>
                    <a:pt x="5626" y="1"/>
                    <a:pt x="5508" y="80"/>
                    <a:pt x="5508" y="240"/>
                  </a:cubicBezTo>
                  <a:lnTo>
                    <a:pt x="5508" y="2113"/>
                  </a:lnTo>
                  <a:lnTo>
                    <a:pt x="4072" y="2113"/>
                  </a:lnTo>
                  <a:lnTo>
                    <a:pt x="4072" y="240"/>
                  </a:lnTo>
                  <a:cubicBezTo>
                    <a:pt x="4072" y="80"/>
                    <a:pt x="3954" y="1"/>
                    <a:pt x="3836" y="1"/>
                  </a:cubicBezTo>
                  <a:cubicBezTo>
                    <a:pt x="3718" y="1"/>
                    <a:pt x="3600" y="80"/>
                    <a:pt x="3600" y="240"/>
                  </a:cubicBezTo>
                  <a:lnTo>
                    <a:pt x="3600" y="2113"/>
                  </a:lnTo>
                  <a:lnTo>
                    <a:pt x="2151" y="2113"/>
                  </a:lnTo>
                  <a:lnTo>
                    <a:pt x="2151" y="240"/>
                  </a:lnTo>
                  <a:cubicBezTo>
                    <a:pt x="2151" y="80"/>
                    <a:pt x="2033" y="1"/>
                    <a:pt x="1915" y="1"/>
                  </a:cubicBezTo>
                  <a:close/>
                </a:path>
              </a:pathLst>
            </a:custGeom>
            <a:solidFill>
              <a:srgbClr val="D1D8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7" name="Google Shape;6817;p68"/>
            <p:cNvSpPr/>
            <p:nvPr/>
          </p:nvSpPr>
          <p:spPr>
            <a:xfrm>
              <a:off x="2022174" y="3062529"/>
              <a:ext cx="89694" cy="76663"/>
            </a:xfrm>
            <a:custGeom>
              <a:avLst/>
              <a:gdLst/>
              <a:ahLst/>
              <a:cxnLst/>
              <a:rect l="l" t="t" r="r" b="b"/>
              <a:pathLst>
                <a:path w="3414" h="2918" extrusionOk="0">
                  <a:moveTo>
                    <a:pt x="1957" y="0"/>
                  </a:moveTo>
                  <a:cubicBezTo>
                    <a:pt x="653" y="0"/>
                    <a:pt x="1" y="1568"/>
                    <a:pt x="923" y="2490"/>
                  </a:cubicBezTo>
                  <a:cubicBezTo>
                    <a:pt x="1218" y="2786"/>
                    <a:pt x="1583" y="2918"/>
                    <a:pt x="1940" y="2918"/>
                  </a:cubicBezTo>
                  <a:cubicBezTo>
                    <a:pt x="2691" y="2918"/>
                    <a:pt x="3413" y="2335"/>
                    <a:pt x="3413" y="1457"/>
                  </a:cubicBezTo>
                  <a:cubicBezTo>
                    <a:pt x="3413" y="652"/>
                    <a:pt x="2761" y="0"/>
                    <a:pt x="1957" y="0"/>
                  </a:cubicBezTo>
                  <a:close/>
                </a:path>
              </a:pathLst>
            </a:custGeom>
            <a:solidFill>
              <a:srgbClr val="203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8" name="Google Shape;6818;p68"/>
            <p:cNvSpPr/>
            <p:nvPr/>
          </p:nvSpPr>
          <p:spPr>
            <a:xfrm>
              <a:off x="2050233" y="3083284"/>
              <a:ext cx="40670" cy="34969"/>
            </a:xfrm>
            <a:custGeom>
              <a:avLst/>
              <a:gdLst/>
              <a:ahLst/>
              <a:cxnLst/>
              <a:rect l="l" t="t" r="r" b="b"/>
              <a:pathLst>
                <a:path w="1548" h="1331" extrusionOk="0">
                  <a:moveTo>
                    <a:pt x="889" y="1"/>
                  </a:moveTo>
                  <a:cubicBezTo>
                    <a:pt x="299" y="1"/>
                    <a:pt x="1" y="715"/>
                    <a:pt x="417" y="1131"/>
                  </a:cubicBezTo>
                  <a:cubicBezTo>
                    <a:pt x="552" y="1269"/>
                    <a:pt x="719" y="1330"/>
                    <a:pt x="882" y="1330"/>
                  </a:cubicBezTo>
                  <a:cubicBezTo>
                    <a:pt x="1222" y="1330"/>
                    <a:pt x="1547" y="1065"/>
                    <a:pt x="1547" y="667"/>
                  </a:cubicBezTo>
                  <a:cubicBezTo>
                    <a:pt x="1547" y="299"/>
                    <a:pt x="1249" y="1"/>
                    <a:pt x="889" y="1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9" name="Google Shape;6819;p68"/>
            <p:cNvSpPr/>
            <p:nvPr/>
          </p:nvSpPr>
          <p:spPr>
            <a:xfrm>
              <a:off x="2174344" y="3062529"/>
              <a:ext cx="89668" cy="76663"/>
            </a:xfrm>
            <a:custGeom>
              <a:avLst/>
              <a:gdLst/>
              <a:ahLst/>
              <a:cxnLst/>
              <a:rect l="l" t="t" r="r" b="b"/>
              <a:pathLst>
                <a:path w="3413" h="2918" extrusionOk="0">
                  <a:moveTo>
                    <a:pt x="1956" y="0"/>
                  </a:moveTo>
                  <a:cubicBezTo>
                    <a:pt x="652" y="0"/>
                    <a:pt x="0" y="1568"/>
                    <a:pt x="923" y="2490"/>
                  </a:cubicBezTo>
                  <a:cubicBezTo>
                    <a:pt x="1218" y="2786"/>
                    <a:pt x="1582" y="2918"/>
                    <a:pt x="1940" y="2918"/>
                  </a:cubicBezTo>
                  <a:cubicBezTo>
                    <a:pt x="2691" y="2918"/>
                    <a:pt x="3413" y="2335"/>
                    <a:pt x="3413" y="1457"/>
                  </a:cubicBezTo>
                  <a:cubicBezTo>
                    <a:pt x="3413" y="652"/>
                    <a:pt x="2761" y="0"/>
                    <a:pt x="1956" y="0"/>
                  </a:cubicBezTo>
                  <a:close/>
                </a:path>
              </a:pathLst>
            </a:custGeom>
            <a:solidFill>
              <a:srgbClr val="203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0" name="Google Shape;6820;p68"/>
            <p:cNvSpPr/>
            <p:nvPr/>
          </p:nvSpPr>
          <p:spPr>
            <a:xfrm>
              <a:off x="2202219" y="3083284"/>
              <a:ext cx="40854" cy="34969"/>
            </a:xfrm>
            <a:custGeom>
              <a:avLst/>
              <a:gdLst/>
              <a:ahLst/>
              <a:cxnLst/>
              <a:rect l="l" t="t" r="r" b="b"/>
              <a:pathLst>
                <a:path w="1555" h="1331" extrusionOk="0">
                  <a:moveTo>
                    <a:pt x="888" y="1"/>
                  </a:moveTo>
                  <a:cubicBezTo>
                    <a:pt x="299" y="1"/>
                    <a:pt x="0" y="715"/>
                    <a:pt x="417" y="1131"/>
                  </a:cubicBezTo>
                  <a:cubicBezTo>
                    <a:pt x="554" y="1269"/>
                    <a:pt x="722" y="1330"/>
                    <a:pt x="887" y="1330"/>
                  </a:cubicBezTo>
                  <a:cubicBezTo>
                    <a:pt x="1228" y="1330"/>
                    <a:pt x="1554" y="1065"/>
                    <a:pt x="1554" y="667"/>
                  </a:cubicBezTo>
                  <a:cubicBezTo>
                    <a:pt x="1554" y="299"/>
                    <a:pt x="1256" y="1"/>
                    <a:pt x="888" y="1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1" name="Google Shape;6821;p68"/>
            <p:cNvSpPr/>
            <p:nvPr/>
          </p:nvSpPr>
          <p:spPr>
            <a:xfrm>
              <a:off x="1995376" y="2792632"/>
              <a:ext cx="335158" cy="174975"/>
            </a:xfrm>
            <a:custGeom>
              <a:avLst/>
              <a:gdLst/>
              <a:ahLst/>
              <a:cxnLst/>
              <a:rect l="l" t="t" r="r" b="b"/>
              <a:pathLst>
                <a:path w="12757" h="6660" extrusionOk="0">
                  <a:moveTo>
                    <a:pt x="1" y="1"/>
                  </a:moveTo>
                  <a:lnTo>
                    <a:pt x="445" y="1263"/>
                  </a:lnTo>
                  <a:lnTo>
                    <a:pt x="11335" y="1263"/>
                  </a:lnTo>
                  <a:lnTo>
                    <a:pt x="10086" y="6659"/>
                  </a:lnTo>
                  <a:lnTo>
                    <a:pt x="11390" y="6659"/>
                  </a:lnTo>
                  <a:lnTo>
                    <a:pt x="12576" y="1506"/>
                  </a:lnTo>
                  <a:cubicBezTo>
                    <a:pt x="12757" y="736"/>
                    <a:pt x="12167" y="1"/>
                    <a:pt x="11376" y="1"/>
                  </a:cubicBezTo>
                  <a:close/>
                </a:path>
              </a:pathLst>
            </a:custGeom>
            <a:solidFill>
              <a:srgbClr val="96A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2" name="Google Shape;6822;p68"/>
            <p:cNvSpPr/>
            <p:nvPr/>
          </p:nvSpPr>
          <p:spPr>
            <a:xfrm>
              <a:off x="2273654" y="2792632"/>
              <a:ext cx="56696" cy="174975"/>
            </a:xfrm>
            <a:custGeom>
              <a:avLst/>
              <a:gdLst/>
              <a:ahLst/>
              <a:cxnLst/>
              <a:rect l="l" t="t" r="r" b="b"/>
              <a:pathLst>
                <a:path w="2158" h="6660" extrusionOk="0">
                  <a:moveTo>
                    <a:pt x="0" y="1"/>
                  </a:moveTo>
                  <a:cubicBezTo>
                    <a:pt x="791" y="1"/>
                    <a:pt x="1374" y="736"/>
                    <a:pt x="1200" y="1506"/>
                  </a:cubicBezTo>
                  <a:lnTo>
                    <a:pt x="14" y="6659"/>
                  </a:lnTo>
                  <a:lnTo>
                    <a:pt x="791" y="6659"/>
                  </a:lnTo>
                  <a:lnTo>
                    <a:pt x="1977" y="1506"/>
                  </a:lnTo>
                  <a:cubicBezTo>
                    <a:pt x="2158" y="736"/>
                    <a:pt x="1575" y="1"/>
                    <a:pt x="784" y="1"/>
                  </a:cubicBezTo>
                  <a:close/>
                </a:path>
              </a:pathLst>
            </a:custGeom>
            <a:solidFill>
              <a:srgbClr val="4962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3" name="Google Shape;6823;p68"/>
            <p:cNvSpPr/>
            <p:nvPr/>
          </p:nvSpPr>
          <p:spPr>
            <a:xfrm>
              <a:off x="1913012" y="2764940"/>
              <a:ext cx="412610" cy="236006"/>
            </a:xfrm>
            <a:custGeom>
              <a:avLst/>
              <a:gdLst/>
              <a:ahLst/>
              <a:cxnLst/>
              <a:rect l="l" t="t" r="r" b="b"/>
              <a:pathLst>
                <a:path w="15705" h="8983" extrusionOk="0">
                  <a:moveTo>
                    <a:pt x="632" y="0"/>
                  </a:moveTo>
                  <a:cubicBezTo>
                    <a:pt x="278" y="0"/>
                    <a:pt x="1" y="285"/>
                    <a:pt x="1" y="631"/>
                  </a:cubicBezTo>
                  <a:cubicBezTo>
                    <a:pt x="1" y="978"/>
                    <a:pt x="278" y="1263"/>
                    <a:pt x="632" y="1263"/>
                  </a:cubicBezTo>
                  <a:lnTo>
                    <a:pt x="1769" y="1263"/>
                  </a:lnTo>
                  <a:cubicBezTo>
                    <a:pt x="1825" y="1263"/>
                    <a:pt x="1880" y="1297"/>
                    <a:pt x="1901" y="1353"/>
                  </a:cubicBezTo>
                  <a:lnTo>
                    <a:pt x="4045" y="7408"/>
                  </a:lnTo>
                  <a:cubicBezTo>
                    <a:pt x="4447" y="8358"/>
                    <a:pt x="5383" y="8983"/>
                    <a:pt x="6417" y="8983"/>
                  </a:cubicBezTo>
                  <a:lnTo>
                    <a:pt x="15073" y="8983"/>
                  </a:lnTo>
                  <a:cubicBezTo>
                    <a:pt x="15420" y="8983"/>
                    <a:pt x="15704" y="8698"/>
                    <a:pt x="15704" y="8344"/>
                  </a:cubicBezTo>
                  <a:cubicBezTo>
                    <a:pt x="15704" y="7998"/>
                    <a:pt x="15420" y="7713"/>
                    <a:pt x="15073" y="7713"/>
                  </a:cubicBezTo>
                  <a:lnTo>
                    <a:pt x="6417" y="7713"/>
                  </a:lnTo>
                  <a:cubicBezTo>
                    <a:pt x="5890" y="7713"/>
                    <a:pt x="5411" y="7401"/>
                    <a:pt x="5203" y="6909"/>
                  </a:cubicBezTo>
                  <a:lnTo>
                    <a:pt x="3060" y="853"/>
                  </a:lnTo>
                  <a:cubicBezTo>
                    <a:pt x="2845" y="340"/>
                    <a:pt x="2331" y="0"/>
                    <a:pt x="1769" y="0"/>
                  </a:cubicBezTo>
                  <a:close/>
                </a:path>
              </a:pathLst>
            </a:custGeom>
            <a:solidFill>
              <a:srgbClr val="96A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4" name="Google Shape;6824;p68"/>
            <p:cNvSpPr/>
            <p:nvPr/>
          </p:nvSpPr>
          <p:spPr>
            <a:xfrm>
              <a:off x="2026903" y="2967580"/>
              <a:ext cx="299270" cy="33182"/>
            </a:xfrm>
            <a:custGeom>
              <a:avLst/>
              <a:gdLst/>
              <a:ahLst/>
              <a:cxnLst/>
              <a:rect l="l" t="t" r="r" b="b"/>
              <a:pathLst>
                <a:path w="11391" h="1263" extrusionOk="0">
                  <a:moveTo>
                    <a:pt x="10801" y="0"/>
                  </a:moveTo>
                  <a:cubicBezTo>
                    <a:pt x="10807" y="21"/>
                    <a:pt x="10807" y="42"/>
                    <a:pt x="10801" y="63"/>
                  </a:cubicBezTo>
                  <a:cubicBezTo>
                    <a:pt x="10801" y="409"/>
                    <a:pt x="10523" y="694"/>
                    <a:pt x="10169" y="694"/>
                  </a:cubicBezTo>
                  <a:lnTo>
                    <a:pt x="1513" y="694"/>
                  </a:lnTo>
                  <a:cubicBezTo>
                    <a:pt x="972" y="694"/>
                    <a:pt x="438" y="520"/>
                    <a:pt x="1" y="201"/>
                  </a:cubicBezTo>
                  <a:lnTo>
                    <a:pt x="1" y="201"/>
                  </a:lnTo>
                  <a:cubicBezTo>
                    <a:pt x="479" y="867"/>
                    <a:pt x="1256" y="1263"/>
                    <a:pt x="2082" y="1263"/>
                  </a:cubicBezTo>
                  <a:lnTo>
                    <a:pt x="10738" y="1263"/>
                  </a:lnTo>
                  <a:cubicBezTo>
                    <a:pt x="11078" y="1263"/>
                    <a:pt x="11355" y="999"/>
                    <a:pt x="11376" y="659"/>
                  </a:cubicBezTo>
                  <a:cubicBezTo>
                    <a:pt x="11390" y="319"/>
                    <a:pt x="11140" y="28"/>
                    <a:pt x="10801" y="0"/>
                  </a:cubicBezTo>
                  <a:close/>
                </a:path>
              </a:pathLst>
            </a:custGeom>
            <a:solidFill>
              <a:srgbClr val="4962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5" name="Google Shape;6825;p68"/>
            <p:cNvSpPr/>
            <p:nvPr/>
          </p:nvSpPr>
          <p:spPr>
            <a:xfrm>
              <a:off x="1994483" y="2978326"/>
              <a:ext cx="287027" cy="92427"/>
            </a:xfrm>
            <a:custGeom>
              <a:avLst/>
              <a:gdLst/>
              <a:ahLst/>
              <a:cxnLst/>
              <a:rect l="l" t="t" r="r" b="b"/>
              <a:pathLst>
                <a:path w="10925" h="3518" extrusionOk="0">
                  <a:moveTo>
                    <a:pt x="1401" y="0"/>
                  </a:moveTo>
                  <a:lnTo>
                    <a:pt x="763" y="923"/>
                  </a:lnTo>
                  <a:cubicBezTo>
                    <a:pt x="0" y="2019"/>
                    <a:pt x="784" y="3517"/>
                    <a:pt x="2123" y="3517"/>
                  </a:cubicBezTo>
                  <a:lnTo>
                    <a:pt x="10287" y="3517"/>
                  </a:lnTo>
                  <a:cubicBezTo>
                    <a:pt x="10640" y="3517"/>
                    <a:pt x="10925" y="3233"/>
                    <a:pt x="10925" y="2886"/>
                  </a:cubicBezTo>
                  <a:cubicBezTo>
                    <a:pt x="10925" y="2539"/>
                    <a:pt x="10640" y="2255"/>
                    <a:pt x="10287" y="2255"/>
                  </a:cubicBezTo>
                  <a:lnTo>
                    <a:pt x="2123" y="2255"/>
                  </a:lnTo>
                  <a:cubicBezTo>
                    <a:pt x="1804" y="2255"/>
                    <a:pt x="1623" y="1901"/>
                    <a:pt x="1797" y="1644"/>
                  </a:cubicBezTo>
                  <a:lnTo>
                    <a:pt x="2449" y="701"/>
                  </a:lnTo>
                  <a:cubicBezTo>
                    <a:pt x="2046" y="562"/>
                    <a:pt x="1686" y="320"/>
                    <a:pt x="1401" y="0"/>
                  </a:cubicBezTo>
                  <a:close/>
                </a:path>
              </a:pathLst>
            </a:custGeom>
            <a:solidFill>
              <a:srgbClr val="96A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6" name="Google Shape;6826;p68"/>
            <p:cNvSpPr/>
            <p:nvPr/>
          </p:nvSpPr>
          <p:spPr>
            <a:xfrm>
              <a:off x="2003757" y="3021518"/>
              <a:ext cx="277569" cy="49235"/>
            </a:xfrm>
            <a:custGeom>
              <a:avLst/>
              <a:gdLst/>
              <a:ahLst/>
              <a:cxnLst/>
              <a:rect l="l" t="t" r="r" b="b"/>
              <a:pathLst>
                <a:path w="10565" h="1874" extrusionOk="0">
                  <a:moveTo>
                    <a:pt x="126" y="0"/>
                  </a:moveTo>
                  <a:cubicBezTo>
                    <a:pt x="1" y="951"/>
                    <a:pt x="708" y="1811"/>
                    <a:pt x="1666" y="1873"/>
                  </a:cubicBezTo>
                  <a:lnTo>
                    <a:pt x="9455" y="1873"/>
                  </a:lnTo>
                  <a:cubicBezTo>
                    <a:pt x="9892" y="1873"/>
                    <a:pt x="10058" y="1859"/>
                    <a:pt x="10142" y="1838"/>
                  </a:cubicBezTo>
                  <a:cubicBezTo>
                    <a:pt x="10169" y="1825"/>
                    <a:pt x="10204" y="1811"/>
                    <a:pt x="10232" y="1797"/>
                  </a:cubicBezTo>
                  <a:lnTo>
                    <a:pt x="10253" y="1783"/>
                  </a:lnTo>
                  <a:cubicBezTo>
                    <a:pt x="10273" y="1776"/>
                    <a:pt x="10294" y="1755"/>
                    <a:pt x="10315" y="1741"/>
                  </a:cubicBezTo>
                  <a:lnTo>
                    <a:pt x="10322" y="1741"/>
                  </a:lnTo>
                  <a:lnTo>
                    <a:pt x="10350" y="1714"/>
                  </a:lnTo>
                  <a:lnTo>
                    <a:pt x="10357" y="1707"/>
                  </a:lnTo>
                  <a:cubicBezTo>
                    <a:pt x="10371" y="1693"/>
                    <a:pt x="10384" y="1679"/>
                    <a:pt x="10398" y="1665"/>
                  </a:cubicBezTo>
                  <a:lnTo>
                    <a:pt x="10412" y="1651"/>
                  </a:lnTo>
                  <a:lnTo>
                    <a:pt x="10433" y="1630"/>
                  </a:lnTo>
                  <a:lnTo>
                    <a:pt x="10447" y="1610"/>
                  </a:lnTo>
                  <a:lnTo>
                    <a:pt x="10468" y="1575"/>
                  </a:lnTo>
                  <a:lnTo>
                    <a:pt x="10482" y="1547"/>
                  </a:lnTo>
                  <a:lnTo>
                    <a:pt x="10495" y="1526"/>
                  </a:lnTo>
                  <a:lnTo>
                    <a:pt x="10509" y="1499"/>
                  </a:lnTo>
                  <a:lnTo>
                    <a:pt x="10523" y="1471"/>
                  </a:lnTo>
                  <a:cubicBezTo>
                    <a:pt x="10523" y="1464"/>
                    <a:pt x="10530" y="1450"/>
                    <a:pt x="10537" y="1436"/>
                  </a:cubicBezTo>
                  <a:lnTo>
                    <a:pt x="10544" y="1415"/>
                  </a:lnTo>
                  <a:cubicBezTo>
                    <a:pt x="10544" y="1401"/>
                    <a:pt x="10551" y="1388"/>
                    <a:pt x="10551" y="1374"/>
                  </a:cubicBezTo>
                  <a:lnTo>
                    <a:pt x="10551" y="1360"/>
                  </a:lnTo>
                  <a:cubicBezTo>
                    <a:pt x="10551" y="1346"/>
                    <a:pt x="10558" y="1325"/>
                    <a:pt x="10558" y="1311"/>
                  </a:cubicBezTo>
                  <a:lnTo>
                    <a:pt x="10558" y="1297"/>
                  </a:lnTo>
                  <a:lnTo>
                    <a:pt x="10558" y="1235"/>
                  </a:lnTo>
                  <a:cubicBezTo>
                    <a:pt x="10565" y="1221"/>
                    <a:pt x="10565" y="1200"/>
                    <a:pt x="10565" y="1180"/>
                  </a:cubicBezTo>
                  <a:cubicBezTo>
                    <a:pt x="10565" y="1159"/>
                    <a:pt x="10558" y="1145"/>
                    <a:pt x="10558" y="1124"/>
                  </a:cubicBezTo>
                  <a:lnTo>
                    <a:pt x="10558" y="1117"/>
                  </a:lnTo>
                  <a:cubicBezTo>
                    <a:pt x="10551" y="1075"/>
                    <a:pt x="10537" y="1034"/>
                    <a:pt x="10523" y="999"/>
                  </a:cubicBezTo>
                  <a:cubicBezTo>
                    <a:pt x="10384" y="1186"/>
                    <a:pt x="10169" y="1304"/>
                    <a:pt x="9941" y="1325"/>
                  </a:cubicBezTo>
                  <a:lnTo>
                    <a:pt x="1770" y="1325"/>
                  </a:lnTo>
                  <a:cubicBezTo>
                    <a:pt x="979" y="1311"/>
                    <a:pt x="306" y="763"/>
                    <a:pt x="126" y="0"/>
                  </a:cubicBezTo>
                  <a:close/>
                </a:path>
              </a:pathLst>
            </a:custGeom>
            <a:solidFill>
              <a:srgbClr val="4962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7" name="Google Shape;6827;p68"/>
            <p:cNvSpPr/>
            <p:nvPr/>
          </p:nvSpPr>
          <p:spPr>
            <a:xfrm>
              <a:off x="2020361" y="2978326"/>
              <a:ext cx="38463" cy="32841"/>
            </a:xfrm>
            <a:custGeom>
              <a:avLst/>
              <a:gdLst/>
              <a:ahLst/>
              <a:cxnLst/>
              <a:rect l="l" t="t" r="r" b="b"/>
              <a:pathLst>
                <a:path w="1464" h="1250" extrusionOk="0">
                  <a:moveTo>
                    <a:pt x="416" y="0"/>
                  </a:moveTo>
                  <a:lnTo>
                    <a:pt x="0" y="604"/>
                  </a:lnTo>
                  <a:cubicBezTo>
                    <a:pt x="305" y="902"/>
                    <a:pt x="673" y="1124"/>
                    <a:pt x="1089" y="1249"/>
                  </a:cubicBezTo>
                  <a:lnTo>
                    <a:pt x="1464" y="701"/>
                  </a:lnTo>
                  <a:cubicBezTo>
                    <a:pt x="1061" y="562"/>
                    <a:pt x="701" y="320"/>
                    <a:pt x="416" y="0"/>
                  </a:cubicBezTo>
                  <a:close/>
                </a:path>
              </a:pathLst>
            </a:custGeom>
            <a:solidFill>
              <a:srgbClr val="4962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28" name="Google Shape;6828;p68"/>
          <p:cNvGrpSpPr/>
          <p:nvPr/>
        </p:nvGrpSpPr>
        <p:grpSpPr>
          <a:xfrm>
            <a:off x="830742" y="2763601"/>
            <a:ext cx="384734" cy="381556"/>
            <a:chOff x="830742" y="2763601"/>
            <a:chExt cx="384734" cy="381556"/>
          </a:xfrm>
        </p:grpSpPr>
        <p:sp>
          <p:nvSpPr>
            <p:cNvPr id="6829" name="Google Shape;6829;p68"/>
            <p:cNvSpPr/>
            <p:nvPr/>
          </p:nvSpPr>
          <p:spPr>
            <a:xfrm>
              <a:off x="830742" y="2881012"/>
              <a:ext cx="174423" cy="83678"/>
            </a:xfrm>
            <a:custGeom>
              <a:avLst/>
              <a:gdLst/>
              <a:ahLst/>
              <a:cxnLst/>
              <a:rect l="l" t="t" r="r" b="b"/>
              <a:pathLst>
                <a:path w="6639" h="3185" extrusionOk="0">
                  <a:moveTo>
                    <a:pt x="6639" y="1"/>
                  </a:moveTo>
                  <a:lnTo>
                    <a:pt x="5189" y="125"/>
                  </a:lnTo>
                  <a:cubicBezTo>
                    <a:pt x="3289" y="285"/>
                    <a:pt x="1506" y="1110"/>
                    <a:pt x="160" y="2456"/>
                  </a:cubicBezTo>
                  <a:cubicBezTo>
                    <a:pt x="1" y="2616"/>
                    <a:pt x="105" y="2886"/>
                    <a:pt x="327" y="2907"/>
                  </a:cubicBezTo>
                  <a:lnTo>
                    <a:pt x="3462" y="3184"/>
                  </a:lnTo>
                  <a:lnTo>
                    <a:pt x="6639" y="1"/>
                  </a:lnTo>
                  <a:close/>
                </a:path>
              </a:pathLst>
            </a:custGeom>
            <a:solidFill>
              <a:srgbClr val="C0C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0" name="Google Shape;6830;p68"/>
            <p:cNvSpPr/>
            <p:nvPr/>
          </p:nvSpPr>
          <p:spPr>
            <a:xfrm>
              <a:off x="1013520" y="2973045"/>
              <a:ext cx="83494" cy="172111"/>
            </a:xfrm>
            <a:custGeom>
              <a:avLst/>
              <a:gdLst/>
              <a:ahLst/>
              <a:cxnLst/>
              <a:rect l="l" t="t" r="r" b="b"/>
              <a:pathLst>
                <a:path w="3178" h="6551" extrusionOk="0">
                  <a:moveTo>
                    <a:pt x="3178" y="0"/>
                  </a:moveTo>
                  <a:lnTo>
                    <a:pt x="1" y="3177"/>
                  </a:lnTo>
                  <a:lnTo>
                    <a:pt x="278" y="6305"/>
                  </a:lnTo>
                  <a:cubicBezTo>
                    <a:pt x="292" y="6457"/>
                    <a:pt x="415" y="6550"/>
                    <a:pt x="543" y="6550"/>
                  </a:cubicBezTo>
                  <a:cubicBezTo>
                    <a:pt x="608" y="6550"/>
                    <a:pt x="675" y="6526"/>
                    <a:pt x="729" y="6472"/>
                  </a:cubicBezTo>
                  <a:cubicBezTo>
                    <a:pt x="2075" y="5126"/>
                    <a:pt x="2900" y="3344"/>
                    <a:pt x="3053" y="1443"/>
                  </a:cubicBezTo>
                  <a:lnTo>
                    <a:pt x="3178" y="0"/>
                  </a:lnTo>
                  <a:close/>
                </a:path>
              </a:pathLst>
            </a:custGeom>
            <a:solidFill>
              <a:srgbClr val="C0C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1" name="Google Shape;6831;p68"/>
            <p:cNvSpPr/>
            <p:nvPr/>
          </p:nvSpPr>
          <p:spPr>
            <a:xfrm>
              <a:off x="830742" y="2885557"/>
              <a:ext cx="125583" cy="72932"/>
            </a:xfrm>
            <a:custGeom>
              <a:avLst/>
              <a:gdLst/>
              <a:ahLst/>
              <a:cxnLst/>
              <a:rect l="l" t="t" r="r" b="b"/>
              <a:pathLst>
                <a:path w="4780" h="2776" extrusionOk="0">
                  <a:moveTo>
                    <a:pt x="4780" y="1"/>
                  </a:moveTo>
                  <a:lnTo>
                    <a:pt x="4780" y="1"/>
                  </a:lnTo>
                  <a:cubicBezTo>
                    <a:pt x="3032" y="237"/>
                    <a:pt x="1409" y="1034"/>
                    <a:pt x="160" y="2283"/>
                  </a:cubicBezTo>
                  <a:cubicBezTo>
                    <a:pt x="1" y="2443"/>
                    <a:pt x="105" y="2713"/>
                    <a:pt x="327" y="2734"/>
                  </a:cubicBezTo>
                  <a:lnTo>
                    <a:pt x="791" y="2775"/>
                  </a:lnTo>
                  <a:cubicBezTo>
                    <a:pt x="646" y="2664"/>
                    <a:pt x="625" y="2449"/>
                    <a:pt x="750" y="2318"/>
                  </a:cubicBezTo>
                  <a:cubicBezTo>
                    <a:pt x="1867" y="1201"/>
                    <a:pt x="3261" y="403"/>
                    <a:pt x="4780" y="1"/>
                  </a:cubicBez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2" name="Google Shape;6832;p68"/>
            <p:cNvSpPr/>
            <p:nvPr/>
          </p:nvSpPr>
          <p:spPr>
            <a:xfrm>
              <a:off x="1013520" y="3041012"/>
              <a:ext cx="24460" cy="104144"/>
            </a:xfrm>
            <a:custGeom>
              <a:avLst/>
              <a:gdLst/>
              <a:ahLst/>
              <a:cxnLst/>
              <a:rect l="l" t="t" r="r" b="b"/>
              <a:pathLst>
                <a:path w="931" h="3964" extrusionOk="0">
                  <a:moveTo>
                    <a:pt x="583" y="1"/>
                  </a:moveTo>
                  <a:lnTo>
                    <a:pt x="1" y="590"/>
                  </a:lnTo>
                  <a:lnTo>
                    <a:pt x="278" y="3718"/>
                  </a:lnTo>
                  <a:cubicBezTo>
                    <a:pt x="292" y="3870"/>
                    <a:pt x="415" y="3963"/>
                    <a:pt x="543" y="3963"/>
                  </a:cubicBezTo>
                  <a:cubicBezTo>
                    <a:pt x="608" y="3963"/>
                    <a:pt x="675" y="3939"/>
                    <a:pt x="729" y="3885"/>
                  </a:cubicBezTo>
                  <a:cubicBezTo>
                    <a:pt x="798" y="3815"/>
                    <a:pt x="861" y="3746"/>
                    <a:pt x="930" y="3677"/>
                  </a:cubicBezTo>
                  <a:cubicBezTo>
                    <a:pt x="909" y="3642"/>
                    <a:pt x="902" y="3607"/>
                    <a:pt x="902" y="3573"/>
                  </a:cubicBezTo>
                  <a:lnTo>
                    <a:pt x="583" y="1"/>
                  </a:ln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3" name="Google Shape;6833;p68"/>
            <p:cNvSpPr/>
            <p:nvPr/>
          </p:nvSpPr>
          <p:spPr>
            <a:xfrm>
              <a:off x="903281" y="2763601"/>
              <a:ext cx="312038" cy="310383"/>
            </a:xfrm>
            <a:custGeom>
              <a:avLst/>
              <a:gdLst/>
              <a:ahLst/>
              <a:cxnLst/>
              <a:rect l="l" t="t" r="r" b="b"/>
              <a:pathLst>
                <a:path w="11877" h="11814" extrusionOk="0">
                  <a:moveTo>
                    <a:pt x="11644" y="0"/>
                  </a:moveTo>
                  <a:cubicBezTo>
                    <a:pt x="11624" y="0"/>
                    <a:pt x="11604" y="3"/>
                    <a:pt x="11584" y="10"/>
                  </a:cubicBezTo>
                  <a:lnTo>
                    <a:pt x="9080" y="745"/>
                  </a:lnTo>
                  <a:lnTo>
                    <a:pt x="7228" y="1286"/>
                  </a:lnTo>
                  <a:cubicBezTo>
                    <a:pt x="7075" y="1327"/>
                    <a:pt x="6937" y="1411"/>
                    <a:pt x="6826" y="1522"/>
                  </a:cubicBezTo>
                  <a:lnTo>
                    <a:pt x="91" y="8257"/>
                  </a:lnTo>
                  <a:cubicBezTo>
                    <a:pt x="0" y="8340"/>
                    <a:pt x="0" y="8479"/>
                    <a:pt x="91" y="8569"/>
                  </a:cubicBezTo>
                  <a:lnTo>
                    <a:pt x="1436" y="9914"/>
                  </a:lnTo>
                  <a:lnTo>
                    <a:pt x="1929" y="10414"/>
                  </a:lnTo>
                  <a:lnTo>
                    <a:pt x="3267" y="11746"/>
                  </a:lnTo>
                  <a:cubicBezTo>
                    <a:pt x="3312" y="11791"/>
                    <a:pt x="3373" y="11813"/>
                    <a:pt x="3435" y="11813"/>
                  </a:cubicBezTo>
                  <a:cubicBezTo>
                    <a:pt x="3496" y="11813"/>
                    <a:pt x="3559" y="11791"/>
                    <a:pt x="3607" y="11746"/>
                  </a:cubicBezTo>
                  <a:lnTo>
                    <a:pt x="7374" y="7965"/>
                  </a:lnTo>
                  <a:lnTo>
                    <a:pt x="10308" y="5038"/>
                  </a:lnTo>
                  <a:cubicBezTo>
                    <a:pt x="10432" y="4913"/>
                    <a:pt x="10523" y="4761"/>
                    <a:pt x="10571" y="4594"/>
                  </a:cubicBezTo>
                  <a:lnTo>
                    <a:pt x="11840" y="259"/>
                  </a:lnTo>
                  <a:cubicBezTo>
                    <a:pt x="11876" y="127"/>
                    <a:pt x="11772" y="0"/>
                    <a:pt x="11644" y="0"/>
                  </a:cubicBezTo>
                  <a:close/>
                </a:path>
              </a:pathLst>
            </a:custGeom>
            <a:solidFill>
              <a:srgbClr val="E5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4" name="Google Shape;6834;p68"/>
            <p:cNvSpPr/>
            <p:nvPr/>
          </p:nvSpPr>
          <p:spPr>
            <a:xfrm>
              <a:off x="903281" y="2763601"/>
              <a:ext cx="312012" cy="232065"/>
            </a:xfrm>
            <a:custGeom>
              <a:avLst/>
              <a:gdLst/>
              <a:ahLst/>
              <a:cxnLst/>
              <a:rect l="l" t="t" r="r" b="b"/>
              <a:pathLst>
                <a:path w="11876" h="8833" extrusionOk="0">
                  <a:moveTo>
                    <a:pt x="11637" y="0"/>
                  </a:moveTo>
                  <a:cubicBezTo>
                    <a:pt x="11618" y="0"/>
                    <a:pt x="11597" y="3"/>
                    <a:pt x="11577" y="10"/>
                  </a:cubicBezTo>
                  <a:lnTo>
                    <a:pt x="7207" y="1286"/>
                  </a:lnTo>
                  <a:cubicBezTo>
                    <a:pt x="7068" y="1327"/>
                    <a:pt x="6943" y="1404"/>
                    <a:pt x="6839" y="1501"/>
                  </a:cubicBezTo>
                  <a:lnTo>
                    <a:pt x="91" y="8257"/>
                  </a:lnTo>
                  <a:cubicBezTo>
                    <a:pt x="0" y="8340"/>
                    <a:pt x="0" y="8479"/>
                    <a:pt x="91" y="8569"/>
                  </a:cubicBezTo>
                  <a:lnTo>
                    <a:pt x="361" y="8832"/>
                  </a:lnTo>
                  <a:lnTo>
                    <a:pt x="1117" y="8069"/>
                  </a:lnTo>
                  <a:lnTo>
                    <a:pt x="7179" y="2007"/>
                  </a:lnTo>
                  <a:cubicBezTo>
                    <a:pt x="7269" y="1917"/>
                    <a:pt x="7387" y="1848"/>
                    <a:pt x="7512" y="1813"/>
                  </a:cubicBezTo>
                  <a:lnTo>
                    <a:pt x="11750" y="571"/>
                  </a:lnTo>
                  <a:lnTo>
                    <a:pt x="11833" y="266"/>
                  </a:lnTo>
                  <a:cubicBezTo>
                    <a:pt x="11876" y="128"/>
                    <a:pt x="11767" y="0"/>
                    <a:pt x="11637" y="0"/>
                  </a:cubicBez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5" name="Google Shape;6835;p68"/>
            <p:cNvSpPr/>
            <p:nvPr/>
          </p:nvSpPr>
          <p:spPr>
            <a:xfrm>
              <a:off x="1060732" y="2852218"/>
              <a:ext cx="65261" cy="65261"/>
            </a:xfrm>
            <a:custGeom>
              <a:avLst/>
              <a:gdLst/>
              <a:ahLst/>
              <a:cxnLst/>
              <a:rect l="l" t="t" r="r" b="b"/>
              <a:pathLst>
                <a:path w="2484" h="2484" extrusionOk="0">
                  <a:moveTo>
                    <a:pt x="1242" y="1"/>
                  </a:moveTo>
                  <a:cubicBezTo>
                    <a:pt x="555" y="1"/>
                    <a:pt x="0" y="556"/>
                    <a:pt x="0" y="1242"/>
                  </a:cubicBezTo>
                  <a:cubicBezTo>
                    <a:pt x="0" y="1929"/>
                    <a:pt x="555" y="2484"/>
                    <a:pt x="1242" y="2484"/>
                  </a:cubicBezTo>
                  <a:cubicBezTo>
                    <a:pt x="1922" y="2484"/>
                    <a:pt x="2483" y="1929"/>
                    <a:pt x="2483" y="1242"/>
                  </a:cubicBezTo>
                  <a:cubicBezTo>
                    <a:pt x="2483" y="556"/>
                    <a:pt x="1922" y="1"/>
                    <a:pt x="1242" y="1"/>
                  </a:cubicBezTo>
                  <a:close/>
                </a:path>
              </a:pathLst>
            </a:custGeom>
            <a:solidFill>
              <a:srgbClr val="6177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6" name="Google Shape;6836;p68"/>
            <p:cNvSpPr/>
            <p:nvPr/>
          </p:nvSpPr>
          <p:spPr>
            <a:xfrm>
              <a:off x="1060732" y="2852218"/>
              <a:ext cx="40302" cy="65287"/>
            </a:xfrm>
            <a:custGeom>
              <a:avLst/>
              <a:gdLst/>
              <a:ahLst/>
              <a:cxnLst/>
              <a:rect l="l" t="t" r="r" b="b"/>
              <a:pathLst>
                <a:path w="1534" h="2485" extrusionOk="0">
                  <a:moveTo>
                    <a:pt x="1239" y="0"/>
                  </a:moveTo>
                  <a:cubicBezTo>
                    <a:pt x="572" y="0"/>
                    <a:pt x="0" y="539"/>
                    <a:pt x="0" y="1242"/>
                  </a:cubicBezTo>
                  <a:cubicBezTo>
                    <a:pt x="0" y="1945"/>
                    <a:pt x="572" y="2484"/>
                    <a:pt x="1239" y="2484"/>
                  </a:cubicBezTo>
                  <a:cubicBezTo>
                    <a:pt x="1336" y="2484"/>
                    <a:pt x="1434" y="2473"/>
                    <a:pt x="1533" y="2449"/>
                  </a:cubicBezTo>
                  <a:cubicBezTo>
                    <a:pt x="590" y="2220"/>
                    <a:pt x="264" y="1048"/>
                    <a:pt x="944" y="361"/>
                  </a:cubicBezTo>
                  <a:cubicBezTo>
                    <a:pt x="1110" y="202"/>
                    <a:pt x="1311" y="91"/>
                    <a:pt x="1533" y="35"/>
                  </a:cubicBezTo>
                  <a:cubicBezTo>
                    <a:pt x="1434" y="12"/>
                    <a:pt x="1336" y="0"/>
                    <a:pt x="1239" y="0"/>
                  </a:cubicBezTo>
                  <a:close/>
                </a:path>
              </a:pathLst>
            </a:custGeom>
            <a:solidFill>
              <a:srgbClr val="4760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7" name="Google Shape;6837;p68"/>
            <p:cNvSpPr/>
            <p:nvPr/>
          </p:nvSpPr>
          <p:spPr>
            <a:xfrm>
              <a:off x="895084" y="2998739"/>
              <a:ext cx="84387" cy="83520"/>
            </a:xfrm>
            <a:custGeom>
              <a:avLst/>
              <a:gdLst/>
              <a:ahLst/>
              <a:cxnLst/>
              <a:rect l="l" t="t" r="r" b="b"/>
              <a:pathLst>
                <a:path w="3212" h="3179" extrusionOk="0">
                  <a:moveTo>
                    <a:pt x="833" y="0"/>
                  </a:moveTo>
                  <a:lnTo>
                    <a:pt x="125" y="701"/>
                  </a:lnTo>
                  <a:cubicBezTo>
                    <a:pt x="0" y="826"/>
                    <a:pt x="0" y="1034"/>
                    <a:pt x="125" y="1166"/>
                  </a:cubicBezTo>
                  <a:lnTo>
                    <a:pt x="1082" y="2123"/>
                  </a:lnTo>
                  <a:lnTo>
                    <a:pt x="2046" y="3080"/>
                  </a:lnTo>
                  <a:cubicBezTo>
                    <a:pt x="2109" y="3146"/>
                    <a:pt x="2192" y="3179"/>
                    <a:pt x="2276" y="3179"/>
                  </a:cubicBezTo>
                  <a:cubicBezTo>
                    <a:pt x="2360" y="3179"/>
                    <a:pt x="2445" y="3146"/>
                    <a:pt x="2511" y="3080"/>
                  </a:cubicBezTo>
                  <a:lnTo>
                    <a:pt x="3212" y="2379"/>
                  </a:lnTo>
                  <a:lnTo>
                    <a:pt x="2275" y="1436"/>
                  </a:lnTo>
                  <a:lnTo>
                    <a:pt x="1769" y="937"/>
                  </a:lnTo>
                  <a:lnTo>
                    <a:pt x="833" y="0"/>
                  </a:lnTo>
                  <a:close/>
                </a:path>
              </a:pathLst>
            </a:custGeom>
            <a:solidFill>
              <a:srgbClr val="6177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8" name="Google Shape;6838;p68"/>
            <p:cNvSpPr/>
            <p:nvPr/>
          </p:nvSpPr>
          <p:spPr>
            <a:xfrm>
              <a:off x="895084" y="2998555"/>
              <a:ext cx="32814" cy="36650"/>
            </a:xfrm>
            <a:custGeom>
              <a:avLst/>
              <a:gdLst/>
              <a:ahLst/>
              <a:cxnLst/>
              <a:rect l="l" t="t" r="r" b="b"/>
              <a:pathLst>
                <a:path w="1249" h="1395" extrusionOk="0">
                  <a:moveTo>
                    <a:pt x="833" y="0"/>
                  </a:moveTo>
                  <a:lnTo>
                    <a:pt x="125" y="708"/>
                  </a:lnTo>
                  <a:cubicBezTo>
                    <a:pt x="0" y="833"/>
                    <a:pt x="0" y="1041"/>
                    <a:pt x="125" y="1173"/>
                  </a:cubicBezTo>
                  <a:lnTo>
                    <a:pt x="347" y="1395"/>
                  </a:lnTo>
                  <a:cubicBezTo>
                    <a:pt x="361" y="1325"/>
                    <a:pt x="396" y="1270"/>
                    <a:pt x="444" y="1221"/>
                  </a:cubicBezTo>
                  <a:lnTo>
                    <a:pt x="1249" y="417"/>
                  </a:lnTo>
                  <a:lnTo>
                    <a:pt x="833" y="0"/>
                  </a:lnTo>
                  <a:close/>
                </a:path>
              </a:pathLst>
            </a:custGeom>
            <a:solidFill>
              <a:srgbClr val="4760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9" name="Google Shape;6839;p68"/>
            <p:cNvSpPr/>
            <p:nvPr/>
          </p:nvSpPr>
          <p:spPr>
            <a:xfrm>
              <a:off x="903281" y="2964480"/>
              <a:ext cx="110266" cy="109504"/>
            </a:xfrm>
            <a:custGeom>
              <a:avLst/>
              <a:gdLst/>
              <a:ahLst/>
              <a:cxnLst/>
              <a:rect l="l" t="t" r="r" b="b"/>
              <a:pathLst>
                <a:path w="4197" h="4168" extrusionOk="0">
                  <a:moveTo>
                    <a:pt x="694" y="0"/>
                  </a:moveTo>
                  <a:lnTo>
                    <a:pt x="91" y="611"/>
                  </a:lnTo>
                  <a:cubicBezTo>
                    <a:pt x="0" y="694"/>
                    <a:pt x="0" y="833"/>
                    <a:pt x="91" y="916"/>
                  </a:cubicBezTo>
                  <a:lnTo>
                    <a:pt x="1436" y="2268"/>
                  </a:lnTo>
                  <a:lnTo>
                    <a:pt x="1936" y="2761"/>
                  </a:lnTo>
                  <a:lnTo>
                    <a:pt x="3267" y="4100"/>
                  </a:lnTo>
                  <a:cubicBezTo>
                    <a:pt x="3312" y="4145"/>
                    <a:pt x="3373" y="4167"/>
                    <a:pt x="3435" y="4167"/>
                  </a:cubicBezTo>
                  <a:cubicBezTo>
                    <a:pt x="3496" y="4167"/>
                    <a:pt x="3559" y="4145"/>
                    <a:pt x="3607" y="4100"/>
                  </a:cubicBezTo>
                  <a:lnTo>
                    <a:pt x="4197" y="3503"/>
                  </a:lnTo>
                  <a:lnTo>
                    <a:pt x="2699" y="2005"/>
                  </a:lnTo>
                  <a:lnTo>
                    <a:pt x="2199" y="1505"/>
                  </a:lnTo>
                  <a:lnTo>
                    <a:pt x="694" y="0"/>
                  </a:lnTo>
                  <a:close/>
                </a:path>
              </a:pathLst>
            </a:custGeom>
            <a:solidFill>
              <a:srgbClr val="BBC6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0" name="Google Shape;6840;p68"/>
            <p:cNvSpPr/>
            <p:nvPr/>
          </p:nvSpPr>
          <p:spPr>
            <a:xfrm>
              <a:off x="903281" y="2964480"/>
              <a:ext cx="29557" cy="31185"/>
            </a:xfrm>
            <a:custGeom>
              <a:avLst/>
              <a:gdLst/>
              <a:ahLst/>
              <a:cxnLst/>
              <a:rect l="l" t="t" r="r" b="b"/>
              <a:pathLst>
                <a:path w="1125" h="1187" extrusionOk="0">
                  <a:moveTo>
                    <a:pt x="701" y="0"/>
                  </a:moveTo>
                  <a:lnTo>
                    <a:pt x="91" y="611"/>
                  </a:lnTo>
                  <a:cubicBezTo>
                    <a:pt x="0" y="694"/>
                    <a:pt x="0" y="833"/>
                    <a:pt x="91" y="923"/>
                  </a:cubicBezTo>
                  <a:lnTo>
                    <a:pt x="361" y="1186"/>
                  </a:lnTo>
                  <a:lnTo>
                    <a:pt x="1124" y="423"/>
                  </a:lnTo>
                  <a:lnTo>
                    <a:pt x="701" y="0"/>
                  </a:ln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1" name="Google Shape;6841;p68"/>
            <p:cNvSpPr/>
            <p:nvPr/>
          </p:nvSpPr>
          <p:spPr>
            <a:xfrm>
              <a:off x="854992" y="3038831"/>
              <a:ext cx="34154" cy="31185"/>
            </a:xfrm>
            <a:custGeom>
              <a:avLst/>
              <a:gdLst/>
              <a:ahLst/>
              <a:cxnLst/>
              <a:rect l="l" t="t" r="r" b="b"/>
              <a:pathLst>
                <a:path w="1300" h="1187" extrusionOk="0">
                  <a:moveTo>
                    <a:pt x="986" y="1"/>
                  </a:moveTo>
                  <a:cubicBezTo>
                    <a:pt x="935" y="1"/>
                    <a:pt x="881" y="21"/>
                    <a:pt x="833" y="70"/>
                  </a:cubicBezTo>
                  <a:lnTo>
                    <a:pt x="84" y="812"/>
                  </a:lnTo>
                  <a:cubicBezTo>
                    <a:pt x="0" y="895"/>
                    <a:pt x="0" y="1041"/>
                    <a:pt x="84" y="1124"/>
                  </a:cubicBezTo>
                  <a:cubicBezTo>
                    <a:pt x="129" y="1166"/>
                    <a:pt x="186" y="1186"/>
                    <a:pt x="242" y="1186"/>
                  </a:cubicBezTo>
                  <a:cubicBezTo>
                    <a:pt x="299" y="1186"/>
                    <a:pt x="354" y="1166"/>
                    <a:pt x="396" y="1124"/>
                  </a:cubicBezTo>
                  <a:lnTo>
                    <a:pt x="1145" y="375"/>
                  </a:lnTo>
                  <a:cubicBezTo>
                    <a:pt x="1299" y="221"/>
                    <a:pt x="1155" y="1"/>
                    <a:pt x="986" y="1"/>
                  </a:cubicBezTo>
                  <a:close/>
                </a:path>
              </a:pathLst>
            </a:custGeom>
            <a:solidFill>
              <a:srgbClr val="E5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2" name="Google Shape;6842;p68"/>
            <p:cNvSpPr/>
            <p:nvPr/>
          </p:nvSpPr>
          <p:spPr>
            <a:xfrm>
              <a:off x="873934" y="3057800"/>
              <a:ext cx="34286" cy="31343"/>
            </a:xfrm>
            <a:custGeom>
              <a:avLst/>
              <a:gdLst/>
              <a:ahLst/>
              <a:cxnLst/>
              <a:rect l="l" t="t" r="r" b="b"/>
              <a:pathLst>
                <a:path w="1305" h="1193" extrusionOk="0">
                  <a:moveTo>
                    <a:pt x="987" y="0"/>
                  </a:moveTo>
                  <a:cubicBezTo>
                    <a:pt x="935" y="0"/>
                    <a:pt x="881" y="21"/>
                    <a:pt x="833" y="69"/>
                  </a:cubicBezTo>
                  <a:lnTo>
                    <a:pt x="91" y="818"/>
                  </a:lnTo>
                  <a:cubicBezTo>
                    <a:pt x="1" y="901"/>
                    <a:pt x="1" y="1040"/>
                    <a:pt x="91" y="1130"/>
                  </a:cubicBezTo>
                  <a:cubicBezTo>
                    <a:pt x="132" y="1172"/>
                    <a:pt x="188" y="1193"/>
                    <a:pt x="244" y="1193"/>
                  </a:cubicBezTo>
                  <a:cubicBezTo>
                    <a:pt x="301" y="1193"/>
                    <a:pt x="358" y="1172"/>
                    <a:pt x="403" y="1130"/>
                  </a:cubicBezTo>
                  <a:lnTo>
                    <a:pt x="1145" y="381"/>
                  </a:lnTo>
                  <a:cubicBezTo>
                    <a:pt x="1305" y="221"/>
                    <a:pt x="1158" y="0"/>
                    <a:pt x="987" y="0"/>
                  </a:cubicBezTo>
                  <a:close/>
                </a:path>
              </a:pathLst>
            </a:custGeom>
            <a:solidFill>
              <a:srgbClr val="E5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3" name="Google Shape;6843;p68"/>
            <p:cNvSpPr/>
            <p:nvPr/>
          </p:nvSpPr>
          <p:spPr>
            <a:xfrm>
              <a:off x="912213" y="3095895"/>
              <a:ext cx="34102" cy="31343"/>
            </a:xfrm>
            <a:custGeom>
              <a:avLst/>
              <a:gdLst/>
              <a:ahLst/>
              <a:cxnLst/>
              <a:rect l="l" t="t" r="r" b="b"/>
              <a:pathLst>
                <a:path w="1298" h="1193" extrusionOk="0">
                  <a:moveTo>
                    <a:pt x="983" y="0"/>
                  </a:moveTo>
                  <a:cubicBezTo>
                    <a:pt x="932" y="0"/>
                    <a:pt x="879" y="20"/>
                    <a:pt x="833" y="69"/>
                  </a:cubicBezTo>
                  <a:lnTo>
                    <a:pt x="83" y="818"/>
                  </a:lnTo>
                  <a:cubicBezTo>
                    <a:pt x="0" y="901"/>
                    <a:pt x="0" y="1040"/>
                    <a:pt x="83" y="1130"/>
                  </a:cubicBezTo>
                  <a:cubicBezTo>
                    <a:pt x="125" y="1172"/>
                    <a:pt x="181" y="1192"/>
                    <a:pt x="237" y="1192"/>
                  </a:cubicBezTo>
                  <a:cubicBezTo>
                    <a:pt x="293" y="1192"/>
                    <a:pt x="351" y="1172"/>
                    <a:pt x="396" y="1130"/>
                  </a:cubicBezTo>
                  <a:lnTo>
                    <a:pt x="1138" y="381"/>
                  </a:lnTo>
                  <a:cubicBezTo>
                    <a:pt x="1297" y="221"/>
                    <a:pt x="1151" y="0"/>
                    <a:pt x="983" y="0"/>
                  </a:cubicBezTo>
                  <a:close/>
                </a:path>
              </a:pathLst>
            </a:custGeom>
            <a:solidFill>
              <a:srgbClr val="E5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4" name="Google Shape;6844;p68"/>
            <p:cNvSpPr/>
            <p:nvPr/>
          </p:nvSpPr>
          <p:spPr>
            <a:xfrm>
              <a:off x="893061" y="3076926"/>
              <a:ext cx="34312" cy="31343"/>
            </a:xfrm>
            <a:custGeom>
              <a:avLst/>
              <a:gdLst/>
              <a:ahLst/>
              <a:cxnLst/>
              <a:rect l="l" t="t" r="r" b="b"/>
              <a:pathLst>
                <a:path w="1306" h="1193" extrusionOk="0">
                  <a:moveTo>
                    <a:pt x="987" y="1"/>
                  </a:moveTo>
                  <a:cubicBezTo>
                    <a:pt x="936" y="1"/>
                    <a:pt x="882" y="21"/>
                    <a:pt x="833" y="69"/>
                  </a:cubicBezTo>
                  <a:lnTo>
                    <a:pt x="91" y="818"/>
                  </a:lnTo>
                  <a:cubicBezTo>
                    <a:pt x="1" y="902"/>
                    <a:pt x="1" y="1040"/>
                    <a:pt x="91" y="1131"/>
                  </a:cubicBezTo>
                  <a:cubicBezTo>
                    <a:pt x="133" y="1172"/>
                    <a:pt x="188" y="1193"/>
                    <a:pt x="245" y="1193"/>
                  </a:cubicBezTo>
                  <a:cubicBezTo>
                    <a:pt x="301" y="1193"/>
                    <a:pt x="358" y="1172"/>
                    <a:pt x="403" y="1131"/>
                  </a:cubicBezTo>
                  <a:lnTo>
                    <a:pt x="1145" y="381"/>
                  </a:lnTo>
                  <a:cubicBezTo>
                    <a:pt x="1305" y="222"/>
                    <a:pt x="1158" y="1"/>
                    <a:pt x="987" y="1"/>
                  </a:cubicBezTo>
                  <a:close/>
                </a:path>
              </a:pathLst>
            </a:custGeom>
            <a:solidFill>
              <a:srgbClr val="E5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5" name="Google Shape;6845;p68"/>
            <p:cNvSpPr/>
            <p:nvPr/>
          </p:nvSpPr>
          <p:spPr>
            <a:xfrm>
              <a:off x="1141809" y="2763601"/>
              <a:ext cx="73668" cy="72801"/>
            </a:xfrm>
            <a:custGeom>
              <a:avLst/>
              <a:gdLst/>
              <a:ahLst/>
              <a:cxnLst/>
              <a:rect l="l" t="t" r="r" b="b"/>
              <a:pathLst>
                <a:path w="2804" h="2771" extrusionOk="0">
                  <a:moveTo>
                    <a:pt x="2567" y="0"/>
                  </a:moveTo>
                  <a:cubicBezTo>
                    <a:pt x="2547" y="0"/>
                    <a:pt x="2526" y="3"/>
                    <a:pt x="2505" y="10"/>
                  </a:cubicBezTo>
                  <a:lnTo>
                    <a:pt x="1" y="745"/>
                  </a:lnTo>
                  <a:lnTo>
                    <a:pt x="2033" y="2770"/>
                  </a:lnTo>
                  <a:lnTo>
                    <a:pt x="2761" y="266"/>
                  </a:lnTo>
                  <a:cubicBezTo>
                    <a:pt x="2804" y="128"/>
                    <a:pt x="2700" y="0"/>
                    <a:pt x="2567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6" name="Google Shape;6846;p68"/>
            <p:cNvSpPr/>
            <p:nvPr/>
          </p:nvSpPr>
          <p:spPr>
            <a:xfrm>
              <a:off x="1141809" y="2763601"/>
              <a:ext cx="73484" cy="31974"/>
            </a:xfrm>
            <a:custGeom>
              <a:avLst/>
              <a:gdLst/>
              <a:ahLst/>
              <a:cxnLst/>
              <a:rect l="l" t="t" r="r" b="b"/>
              <a:pathLst>
                <a:path w="2797" h="1217" extrusionOk="0">
                  <a:moveTo>
                    <a:pt x="2563" y="0"/>
                  </a:moveTo>
                  <a:cubicBezTo>
                    <a:pt x="2544" y="0"/>
                    <a:pt x="2524" y="3"/>
                    <a:pt x="2505" y="10"/>
                  </a:cubicBezTo>
                  <a:lnTo>
                    <a:pt x="1686" y="245"/>
                  </a:lnTo>
                  <a:lnTo>
                    <a:pt x="1" y="745"/>
                  </a:lnTo>
                  <a:lnTo>
                    <a:pt x="472" y="1217"/>
                  </a:lnTo>
                  <a:lnTo>
                    <a:pt x="2671" y="578"/>
                  </a:lnTo>
                  <a:lnTo>
                    <a:pt x="2754" y="266"/>
                  </a:lnTo>
                  <a:cubicBezTo>
                    <a:pt x="2797" y="133"/>
                    <a:pt x="2692" y="0"/>
                    <a:pt x="2563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7" name="Google Shape;6847;p68"/>
            <p:cNvSpPr/>
            <p:nvPr/>
          </p:nvSpPr>
          <p:spPr>
            <a:xfrm>
              <a:off x="919491" y="2924099"/>
              <a:ext cx="135435" cy="133780"/>
            </a:xfrm>
            <a:custGeom>
              <a:avLst/>
              <a:gdLst/>
              <a:ahLst/>
              <a:cxnLst/>
              <a:rect l="l" t="t" r="r" b="b"/>
              <a:pathLst>
                <a:path w="5155" h="5092" extrusionOk="0">
                  <a:moveTo>
                    <a:pt x="4759" y="1"/>
                  </a:moveTo>
                  <a:cubicBezTo>
                    <a:pt x="4676" y="1"/>
                    <a:pt x="4592" y="32"/>
                    <a:pt x="4530" y="95"/>
                  </a:cubicBezTo>
                  <a:lnTo>
                    <a:pt x="126" y="4499"/>
                  </a:lnTo>
                  <a:cubicBezTo>
                    <a:pt x="1" y="4624"/>
                    <a:pt x="1" y="4832"/>
                    <a:pt x="126" y="4957"/>
                  </a:cubicBezTo>
                  <a:lnTo>
                    <a:pt x="160" y="4999"/>
                  </a:lnTo>
                  <a:cubicBezTo>
                    <a:pt x="222" y="5060"/>
                    <a:pt x="304" y="5091"/>
                    <a:pt x="386" y="5091"/>
                  </a:cubicBezTo>
                  <a:cubicBezTo>
                    <a:pt x="470" y="5091"/>
                    <a:pt x="555" y="5058"/>
                    <a:pt x="618" y="4992"/>
                  </a:cubicBezTo>
                  <a:lnTo>
                    <a:pt x="5022" y="587"/>
                  </a:lnTo>
                  <a:cubicBezTo>
                    <a:pt x="5154" y="462"/>
                    <a:pt x="5154" y="254"/>
                    <a:pt x="5022" y="129"/>
                  </a:cubicBezTo>
                  <a:lnTo>
                    <a:pt x="4988" y="95"/>
                  </a:lnTo>
                  <a:cubicBezTo>
                    <a:pt x="4925" y="32"/>
                    <a:pt x="4842" y="1"/>
                    <a:pt x="4759" y="1"/>
                  </a:cubicBezTo>
                  <a:close/>
                </a:path>
              </a:pathLst>
            </a:custGeom>
            <a:solidFill>
              <a:srgbClr val="C0C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8" name="Google Shape;6848;p68"/>
            <p:cNvSpPr/>
            <p:nvPr/>
          </p:nvSpPr>
          <p:spPr>
            <a:xfrm>
              <a:off x="919491" y="2924099"/>
              <a:ext cx="135435" cy="133780"/>
            </a:xfrm>
            <a:custGeom>
              <a:avLst/>
              <a:gdLst/>
              <a:ahLst/>
              <a:cxnLst/>
              <a:rect l="l" t="t" r="r" b="b"/>
              <a:pathLst>
                <a:path w="5155" h="5092" extrusionOk="0">
                  <a:moveTo>
                    <a:pt x="4759" y="1"/>
                  </a:moveTo>
                  <a:cubicBezTo>
                    <a:pt x="4676" y="1"/>
                    <a:pt x="4592" y="32"/>
                    <a:pt x="4530" y="95"/>
                  </a:cubicBezTo>
                  <a:lnTo>
                    <a:pt x="126" y="4499"/>
                  </a:lnTo>
                  <a:cubicBezTo>
                    <a:pt x="1" y="4624"/>
                    <a:pt x="1" y="4832"/>
                    <a:pt x="126" y="4957"/>
                  </a:cubicBezTo>
                  <a:lnTo>
                    <a:pt x="160" y="4999"/>
                  </a:lnTo>
                  <a:cubicBezTo>
                    <a:pt x="222" y="5060"/>
                    <a:pt x="304" y="5091"/>
                    <a:pt x="386" y="5091"/>
                  </a:cubicBezTo>
                  <a:cubicBezTo>
                    <a:pt x="470" y="5091"/>
                    <a:pt x="555" y="5058"/>
                    <a:pt x="618" y="4992"/>
                  </a:cubicBezTo>
                  <a:lnTo>
                    <a:pt x="5022" y="587"/>
                  </a:lnTo>
                  <a:cubicBezTo>
                    <a:pt x="5154" y="462"/>
                    <a:pt x="5154" y="254"/>
                    <a:pt x="5022" y="129"/>
                  </a:cubicBezTo>
                  <a:lnTo>
                    <a:pt x="4988" y="95"/>
                  </a:lnTo>
                  <a:cubicBezTo>
                    <a:pt x="4925" y="32"/>
                    <a:pt x="4842" y="1"/>
                    <a:pt x="4759" y="1"/>
                  </a:cubicBezTo>
                  <a:close/>
                </a:path>
              </a:pathLst>
            </a:custGeom>
            <a:solidFill>
              <a:srgbClr val="C0C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9" name="Google Shape;6849;p68"/>
            <p:cNvSpPr/>
            <p:nvPr/>
          </p:nvSpPr>
          <p:spPr>
            <a:xfrm>
              <a:off x="919491" y="2924152"/>
              <a:ext cx="133254" cy="133648"/>
            </a:xfrm>
            <a:custGeom>
              <a:avLst/>
              <a:gdLst/>
              <a:ahLst/>
              <a:cxnLst/>
              <a:rect l="l" t="t" r="r" b="b"/>
              <a:pathLst>
                <a:path w="5072" h="5087" extrusionOk="0">
                  <a:moveTo>
                    <a:pt x="4762" y="1"/>
                  </a:moveTo>
                  <a:cubicBezTo>
                    <a:pt x="4676" y="1"/>
                    <a:pt x="4589" y="34"/>
                    <a:pt x="4523" y="100"/>
                  </a:cubicBezTo>
                  <a:lnTo>
                    <a:pt x="132" y="4490"/>
                  </a:lnTo>
                  <a:cubicBezTo>
                    <a:pt x="1" y="4622"/>
                    <a:pt x="1" y="4837"/>
                    <a:pt x="132" y="4962"/>
                  </a:cubicBezTo>
                  <a:lnTo>
                    <a:pt x="153" y="4990"/>
                  </a:lnTo>
                  <a:cubicBezTo>
                    <a:pt x="216" y="5045"/>
                    <a:pt x="299" y="5080"/>
                    <a:pt x="382" y="5087"/>
                  </a:cubicBezTo>
                  <a:cubicBezTo>
                    <a:pt x="306" y="4955"/>
                    <a:pt x="327" y="4781"/>
                    <a:pt x="438" y="4671"/>
                  </a:cubicBezTo>
                  <a:lnTo>
                    <a:pt x="4828" y="280"/>
                  </a:lnTo>
                  <a:cubicBezTo>
                    <a:pt x="4891" y="217"/>
                    <a:pt x="4974" y="183"/>
                    <a:pt x="5071" y="183"/>
                  </a:cubicBezTo>
                  <a:cubicBezTo>
                    <a:pt x="5057" y="162"/>
                    <a:pt x="5036" y="141"/>
                    <a:pt x="5022" y="120"/>
                  </a:cubicBezTo>
                  <a:lnTo>
                    <a:pt x="5002" y="100"/>
                  </a:lnTo>
                  <a:cubicBezTo>
                    <a:pt x="4936" y="34"/>
                    <a:pt x="4849" y="1"/>
                    <a:pt x="4762" y="1"/>
                  </a:cubicBez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50" name="Google Shape;6850;p68"/>
          <p:cNvGrpSpPr/>
          <p:nvPr/>
        </p:nvGrpSpPr>
        <p:grpSpPr>
          <a:xfrm>
            <a:off x="3007498" y="4183419"/>
            <a:ext cx="375434" cy="329667"/>
            <a:chOff x="3007498" y="4183419"/>
            <a:chExt cx="375434" cy="329667"/>
          </a:xfrm>
        </p:grpSpPr>
        <p:sp>
          <p:nvSpPr>
            <p:cNvPr id="6851" name="Google Shape;6851;p68"/>
            <p:cNvSpPr/>
            <p:nvPr/>
          </p:nvSpPr>
          <p:spPr>
            <a:xfrm>
              <a:off x="3046302" y="4196792"/>
              <a:ext cx="53622" cy="53465"/>
            </a:xfrm>
            <a:custGeom>
              <a:avLst/>
              <a:gdLst/>
              <a:ahLst/>
              <a:cxnLst/>
              <a:rect l="l" t="t" r="r" b="b"/>
              <a:pathLst>
                <a:path w="2041" h="2035" extrusionOk="0">
                  <a:moveTo>
                    <a:pt x="874" y="1"/>
                  </a:moveTo>
                  <a:cubicBezTo>
                    <a:pt x="738" y="1"/>
                    <a:pt x="605" y="36"/>
                    <a:pt x="486" y="109"/>
                  </a:cubicBezTo>
                  <a:cubicBezTo>
                    <a:pt x="105" y="338"/>
                    <a:pt x="1" y="844"/>
                    <a:pt x="299" y="1323"/>
                  </a:cubicBezTo>
                  <a:cubicBezTo>
                    <a:pt x="543" y="1705"/>
                    <a:pt x="1026" y="2034"/>
                    <a:pt x="1402" y="2034"/>
                  </a:cubicBezTo>
                  <a:cubicBezTo>
                    <a:pt x="1496" y="2034"/>
                    <a:pt x="1583" y="2014"/>
                    <a:pt x="1659" y="1968"/>
                  </a:cubicBezTo>
                  <a:cubicBezTo>
                    <a:pt x="2040" y="1739"/>
                    <a:pt x="1978" y="969"/>
                    <a:pt x="1679" y="490"/>
                  </a:cubicBezTo>
                  <a:cubicBezTo>
                    <a:pt x="1475" y="168"/>
                    <a:pt x="1168" y="1"/>
                    <a:pt x="874" y="1"/>
                  </a:cubicBezTo>
                  <a:close/>
                </a:path>
              </a:pathLst>
            </a:custGeom>
            <a:solidFill>
              <a:srgbClr val="697D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2" name="Google Shape;6852;p68"/>
            <p:cNvSpPr/>
            <p:nvPr/>
          </p:nvSpPr>
          <p:spPr>
            <a:xfrm>
              <a:off x="3007498" y="4244292"/>
              <a:ext cx="50680" cy="42483"/>
            </a:xfrm>
            <a:custGeom>
              <a:avLst/>
              <a:gdLst/>
              <a:ahLst/>
              <a:cxnLst/>
              <a:rect l="l" t="t" r="r" b="b"/>
              <a:pathLst>
                <a:path w="1929" h="1617" extrusionOk="0">
                  <a:moveTo>
                    <a:pt x="730" y="0"/>
                  </a:moveTo>
                  <a:cubicBezTo>
                    <a:pt x="545" y="0"/>
                    <a:pt x="374" y="75"/>
                    <a:pt x="250" y="215"/>
                  </a:cubicBezTo>
                  <a:cubicBezTo>
                    <a:pt x="0" y="500"/>
                    <a:pt x="49" y="943"/>
                    <a:pt x="417" y="1263"/>
                  </a:cubicBezTo>
                  <a:cubicBezTo>
                    <a:pt x="653" y="1472"/>
                    <a:pt x="1008" y="1616"/>
                    <a:pt x="1295" y="1616"/>
                  </a:cubicBezTo>
                  <a:cubicBezTo>
                    <a:pt x="1454" y="1616"/>
                    <a:pt x="1593" y="1572"/>
                    <a:pt x="1679" y="1471"/>
                  </a:cubicBezTo>
                  <a:cubicBezTo>
                    <a:pt x="1929" y="1186"/>
                    <a:pt x="1679" y="562"/>
                    <a:pt x="1311" y="243"/>
                  </a:cubicBezTo>
                  <a:cubicBezTo>
                    <a:pt x="1126" y="78"/>
                    <a:pt x="920" y="0"/>
                    <a:pt x="730" y="0"/>
                  </a:cubicBezTo>
                  <a:close/>
                </a:path>
              </a:pathLst>
            </a:custGeom>
            <a:solidFill>
              <a:srgbClr val="697D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3" name="Google Shape;6853;p68"/>
            <p:cNvSpPr/>
            <p:nvPr/>
          </p:nvSpPr>
          <p:spPr>
            <a:xfrm>
              <a:off x="3169126" y="4210112"/>
              <a:ext cx="43218" cy="47763"/>
            </a:xfrm>
            <a:custGeom>
              <a:avLst/>
              <a:gdLst/>
              <a:ahLst/>
              <a:cxnLst/>
              <a:rect l="l" t="t" r="r" b="b"/>
              <a:pathLst>
                <a:path w="1645" h="1818" extrusionOk="0">
                  <a:moveTo>
                    <a:pt x="911" y="0"/>
                  </a:moveTo>
                  <a:cubicBezTo>
                    <a:pt x="642" y="0"/>
                    <a:pt x="365" y="176"/>
                    <a:pt x="209" y="503"/>
                  </a:cubicBezTo>
                  <a:cubicBezTo>
                    <a:pt x="1" y="947"/>
                    <a:pt x="15" y="1620"/>
                    <a:pt x="355" y="1780"/>
                  </a:cubicBezTo>
                  <a:cubicBezTo>
                    <a:pt x="407" y="1805"/>
                    <a:pt x="464" y="1817"/>
                    <a:pt x="524" y="1817"/>
                  </a:cubicBezTo>
                  <a:cubicBezTo>
                    <a:pt x="852" y="1817"/>
                    <a:pt x="1261" y="1463"/>
                    <a:pt x="1437" y="1093"/>
                  </a:cubicBezTo>
                  <a:cubicBezTo>
                    <a:pt x="1645" y="649"/>
                    <a:pt x="1513" y="226"/>
                    <a:pt x="1173" y="60"/>
                  </a:cubicBezTo>
                  <a:cubicBezTo>
                    <a:pt x="1090" y="20"/>
                    <a:pt x="1001" y="0"/>
                    <a:pt x="911" y="0"/>
                  </a:cubicBezTo>
                  <a:close/>
                </a:path>
              </a:pathLst>
            </a:custGeom>
            <a:solidFill>
              <a:srgbClr val="697D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4" name="Google Shape;6854;p68"/>
            <p:cNvSpPr/>
            <p:nvPr/>
          </p:nvSpPr>
          <p:spPr>
            <a:xfrm>
              <a:off x="3056338" y="4262263"/>
              <a:ext cx="135592" cy="89195"/>
            </a:xfrm>
            <a:custGeom>
              <a:avLst/>
              <a:gdLst/>
              <a:ahLst/>
              <a:cxnLst/>
              <a:rect l="l" t="t" r="r" b="b"/>
              <a:pathLst>
                <a:path w="5161" h="3395" extrusionOk="0">
                  <a:moveTo>
                    <a:pt x="2705" y="1"/>
                  </a:moveTo>
                  <a:cubicBezTo>
                    <a:pt x="2531" y="1"/>
                    <a:pt x="2357" y="18"/>
                    <a:pt x="2185" y="51"/>
                  </a:cubicBezTo>
                  <a:cubicBezTo>
                    <a:pt x="867" y="322"/>
                    <a:pt x="0" y="1543"/>
                    <a:pt x="202" y="2535"/>
                  </a:cubicBezTo>
                  <a:cubicBezTo>
                    <a:pt x="336" y="3177"/>
                    <a:pt x="850" y="3395"/>
                    <a:pt x="1553" y="3395"/>
                  </a:cubicBezTo>
                  <a:cubicBezTo>
                    <a:pt x="1935" y="3395"/>
                    <a:pt x="2373" y="3330"/>
                    <a:pt x="2837" y="3235"/>
                  </a:cubicBezTo>
                  <a:cubicBezTo>
                    <a:pt x="4155" y="2965"/>
                    <a:pt x="5161" y="2493"/>
                    <a:pt x="4904" y="1522"/>
                  </a:cubicBezTo>
                  <a:cubicBezTo>
                    <a:pt x="4641" y="516"/>
                    <a:pt x="3815" y="204"/>
                    <a:pt x="3462" y="107"/>
                  </a:cubicBezTo>
                  <a:cubicBezTo>
                    <a:pt x="3214" y="37"/>
                    <a:pt x="2959" y="1"/>
                    <a:pt x="2705" y="1"/>
                  </a:cubicBezTo>
                  <a:close/>
                </a:path>
              </a:pathLst>
            </a:custGeom>
            <a:solidFill>
              <a:srgbClr val="697D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5" name="Google Shape;6855;p68"/>
            <p:cNvSpPr/>
            <p:nvPr/>
          </p:nvSpPr>
          <p:spPr>
            <a:xfrm>
              <a:off x="3111563" y="4183419"/>
              <a:ext cx="46292" cy="57589"/>
            </a:xfrm>
            <a:custGeom>
              <a:avLst/>
              <a:gdLst/>
              <a:ahLst/>
              <a:cxnLst/>
              <a:rect l="l" t="t" r="r" b="b"/>
              <a:pathLst>
                <a:path w="1762" h="2192" extrusionOk="0">
                  <a:moveTo>
                    <a:pt x="892" y="1"/>
                  </a:moveTo>
                  <a:cubicBezTo>
                    <a:pt x="510" y="1"/>
                    <a:pt x="171" y="298"/>
                    <a:pt x="90" y="798"/>
                  </a:cubicBezTo>
                  <a:cubicBezTo>
                    <a:pt x="0" y="1353"/>
                    <a:pt x="243" y="2102"/>
                    <a:pt x="680" y="2185"/>
                  </a:cubicBezTo>
                  <a:cubicBezTo>
                    <a:pt x="705" y="2190"/>
                    <a:pt x="729" y="2192"/>
                    <a:pt x="754" y="2192"/>
                  </a:cubicBezTo>
                  <a:cubicBezTo>
                    <a:pt x="1168" y="2192"/>
                    <a:pt x="1587" y="1613"/>
                    <a:pt x="1672" y="1089"/>
                  </a:cubicBezTo>
                  <a:cubicBezTo>
                    <a:pt x="1762" y="535"/>
                    <a:pt x="1471" y="104"/>
                    <a:pt x="1034" y="14"/>
                  </a:cubicBezTo>
                  <a:cubicBezTo>
                    <a:pt x="986" y="5"/>
                    <a:pt x="938" y="1"/>
                    <a:pt x="892" y="1"/>
                  </a:cubicBezTo>
                  <a:close/>
                </a:path>
              </a:pathLst>
            </a:custGeom>
            <a:solidFill>
              <a:srgbClr val="697D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6" name="Google Shape;6856;p68"/>
            <p:cNvSpPr/>
            <p:nvPr/>
          </p:nvSpPr>
          <p:spPr>
            <a:xfrm>
              <a:off x="3056706" y="4265415"/>
              <a:ext cx="50496" cy="86069"/>
            </a:xfrm>
            <a:custGeom>
              <a:avLst/>
              <a:gdLst/>
              <a:ahLst/>
              <a:cxnLst/>
              <a:rect l="l" t="t" r="r" b="b"/>
              <a:pathLst>
                <a:path w="1922" h="3276" extrusionOk="0">
                  <a:moveTo>
                    <a:pt x="1922" y="1"/>
                  </a:moveTo>
                  <a:cubicBezTo>
                    <a:pt x="742" y="361"/>
                    <a:pt x="0" y="1485"/>
                    <a:pt x="188" y="2415"/>
                  </a:cubicBezTo>
                  <a:cubicBezTo>
                    <a:pt x="320" y="3057"/>
                    <a:pt x="833" y="3276"/>
                    <a:pt x="1538" y="3276"/>
                  </a:cubicBezTo>
                  <a:cubicBezTo>
                    <a:pt x="1570" y="3276"/>
                    <a:pt x="1604" y="3276"/>
                    <a:pt x="1637" y="3275"/>
                  </a:cubicBezTo>
                  <a:cubicBezTo>
                    <a:pt x="1464" y="3101"/>
                    <a:pt x="1339" y="2879"/>
                    <a:pt x="1283" y="2643"/>
                  </a:cubicBezTo>
                  <a:cubicBezTo>
                    <a:pt x="1034" y="1783"/>
                    <a:pt x="1297" y="722"/>
                    <a:pt x="1922" y="1"/>
                  </a:cubicBezTo>
                  <a:close/>
                </a:path>
              </a:pathLst>
            </a:custGeom>
            <a:solidFill>
              <a:srgbClr val="4F64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7" name="Google Shape;6857;p68"/>
            <p:cNvSpPr/>
            <p:nvPr/>
          </p:nvSpPr>
          <p:spPr>
            <a:xfrm>
              <a:off x="3007498" y="4248286"/>
              <a:ext cx="46502" cy="38489"/>
            </a:xfrm>
            <a:custGeom>
              <a:avLst/>
              <a:gdLst/>
              <a:ahLst/>
              <a:cxnLst/>
              <a:rect l="l" t="t" r="r" b="b"/>
              <a:pathLst>
                <a:path w="1770" h="1465" extrusionOk="0">
                  <a:moveTo>
                    <a:pt x="320" y="1"/>
                  </a:moveTo>
                  <a:cubicBezTo>
                    <a:pt x="292" y="15"/>
                    <a:pt x="271" y="42"/>
                    <a:pt x="250" y="63"/>
                  </a:cubicBezTo>
                  <a:cubicBezTo>
                    <a:pt x="0" y="348"/>
                    <a:pt x="49" y="791"/>
                    <a:pt x="417" y="1111"/>
                  </a:cubicBezTo>
                  <a:cubicBezTo>
                    <a:pt x="649" y="1320"/>
                    <a:pt x="1004" y="1464"/>
                    <a:pt x="1293" y="1464"/>
                  </a:cubicBezTo>
                  <a:cubicBezTo>
                    <a:pt x="1453" y="1464"/>
                    <a:pt x="1593" y="1420"/>
                    <a:pt x="1679" y="1319"/>
                  </a:cubicBezTo>
                  <a:cubicBezTo>
                    <a:pt x="1735" y="1249"/>
                    <a:pt x="1762" y="1173"/>
                    <a:pt x="1769" y="1090"/>
                  </a:cubicBezTo>
                  <a:lnTo>
                    <a:pt x="1769" y="1090"/>
                  </a:lnTo>
                  <a:cubicBezTo>
                    <a:pt x="1764" y="1090"/>
                    <a:pt x="1758" y="1090"/>
                    <a:pt x="1753" y="1090"/>
                  </a:cubicBezTo>
                  <a:cubicBezTo>
                    <a:pt x="1435" y="1090"/>
                    <a:pt x="1001" y="898"/>
                    <a:pt x="708" y="639"/>
                  </a:cubicBezTo>
                  <a:cubicBezTo>
                    <a:pt x="507" y="479"/>
                    <a:pt x="368" y="250"/>
                    <a:pt x="320" y="1"/>
                  </a:cubicBezTo>
                  <a:close/>
                </a:path>
              </a:pathLst>
            </a:custGeom>
            <a:solidFill>
              <a:srgbClr val="4F64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8" name="Google Shape;6858;p68"/>
            <p:cNvSpPr/>
            <p:nvPr/>
          </p:nvSpPr>
          <p:spPr>
            <a:xfrm>
              <a:off x="3046302" y="4197448"/>
              <a:ext cx="44506" cy="52887"/>
            </a:xfrm>
            <a:custGeom>
              <a:avLst/>
              <a:gdLst/>
              <a:ahLst/>
              <a:cxnLst/>
              <a:rect l="l" t="t" r="r" b="b"/>
              <a:pathLst>
                <a:path w="1694" h="2013" extrusionOk="0">
                  <a:moveTo>
                    <a:pt x="715" y="1"/>
                  </a:moveTo>
                  <a:lnTo>
                    <a:pt x="715" y="1"/>
                  </a:lnTo>
                  <a:cubicBezTo>
                    <a:pt x="632" y="14"/>
                    <a:pt x="556" y="49"/>
                    <a:pt x="486" y="91"/>
                  </a:cubicBezTo>
                  <a:cubicBezTo>
                    <a:pt x="105" y="320"/>
                    <a:pt x="1" y="826"/>
                    <a:pt x="299" y="1305"/>
                  </a:cubicBezTo>
                  <a:cubicBezTo>
                    <a:pt x="542" y="1685"/>
                    <a:pt x="1021" y="2013"/>
                    <a:pt x="1396" y="2013"/>
                  </a:cubicBezTo>
                  <a:cubicBezTo>
                    <a:pt x="1492" y="2013"/>
                    <a:pt x="1582" y="1991"/>
                    <a:pt x="1659" y="1943"/>
                  </a:cubicBezTo>
                  <a:cubicBezTo>
                    <a:pt x="1673" y="1936"/>
                    <a:pt x="1686" y="1929"/>
                    <a:pt x="1693" y="1915"/>
                  </a:cubicBezTo>
                  <a:cubicBezTo>
                    <a:pt x="1319" y="1714"/>
                    <a:pt x="1007" y="1409"/>
                    <a:pt x="806" y="1034"/>
                  </a:cubicBezTo>
                  <a:cubicBezTo>
                    <a:pt x="597" y="639"/>
                    <a:pt x="584" y="264"/>
                    <a:pt x="715" y="1"/>
                  </a:cubicBezTo>
                  <a:close/>
                </a:path>
              </a:pathLst>
            </a:custGeom>
            <a:solidFill>
              <a:srgbClr val="4F64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9" name="Google Shape;6859;p68"/>
            <p:cNvSpPr/>
            <p:nvPr/>
          </p:nvSpPr>
          <p:spPr>
            <a:xfrm>
              <a:off x="3111905" y="4183419"/>
              <a:ext cx="34837" cy="55593"/>
            </a:xfrm>
            <a:custGeom>
              <a:avLst/>
              <a:gdLst/>
              <a:ahLst/>
              <a:cxnLst/>
              <a:rect l="l" t="t" r="r" b="b"/>
              <a:pathLst>
                <a:path w="1326" h="2116" extrusionOk="0">
                  <a:moveTo>
                    <a:pt x="883" y="1"/>
                  </a:moveTo>
                  <a:cubicBezTo>
                    <a:pt x="503" y="1"/>
                    <a:pt x="158" y="303"/>
                    <a:pt x="77" y="798"/>
                  </a:cubicBezTo>
                  <a:cubicBezTo>
                    <a:pt x="1" y="1277"/>
                    <a:pt x="174" y="1908"/>
                    <a:pt x="514" y="2116"/>
                  </a:cubicBezTo>
                  <a:cubicBezTo>
                    <a:pt x="424" y="1728"/>
                    <a:pt x="438" y="1318"/>
                    <a:pt x="570" y="937"/>
                  </a:cubicBezTo>
                  <a:cubicBezTo>
                    <a:pt x="715" y="514"/>
                    <a:pt x="1000" y="243"/>
                    <a:pt x="1326" y="146"/>
                  </a:cubicBezTo>
                  <a:cubicBezTo>
                    <a:pt x="1236" y="77"/>
                    <a:pt x="1132" y="35"/>
                    <a:pt x="1021" y="14"/>
                  </a:cubicBezTo>
                  <a:cubicBezTo>
                    <a:pt x="974" y="5"/>
                    <a:pt x="928" y="1"/>
                    <a:pt x="883" y="1"/>
                  </a:cubicBezTo>
                  <a:close/>
                </a:path>
              </a:pathLst>
            </a:custGeom>
            <a:solidFill>
              <a:srgbClr val="4F64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0" name="Google Shape;6860;p68"/>
            <p:cNvSpPr/>
            <p:nvPr/>
          </p:nvSpPr>
          <p:spPr>
            <a:xfrm>
              <a:off x="3169678" y="4210086"/>
              <a:ext cx="37937" cy="42982"/>
            </a:xfrm>
            <a:custGeom>
              <a:avLst/>
              <a:gdLst/>
              <a:ahLst/>
              <a:cxnLst/>
              <a:rect l="l" t="t" r="r" b="b"/>
              <a:pathLst>
                <a:path w="1444" h="1636" extrusionOk="0">
                  <a:moveTo>
                    <a:pt x="884" y="0"/>
                  </a:moveTo>
                  <a:cubicBezTo>
                    <a:pt x="615" y="0"/>
                    <a:pt x="343" y="173"/>
                    <a:pt x="188" y="504"/>
                  </a:cubicBezTo>
                  <a:cubicBezTo>
                    <a:pt x="15" y="865"/>
                    <a:pt x="1" y="1365"/>
                    <a:pt x="174" y="1635"/>
                  </a:cubicBezTo>
                  <a:cubicBezTo>
                    <a:pt x="237" y="1295"/>
                    <a:pt x="396" y="976"/>
                    <a:pt x="625" y="719"/>
                  </a:cubicBezTo>
                  <a:cubicBezTo>
                    <a:pt x="828" y="490"/>
                    <a:pt x="1116" y="359"/>
                    <a:pt x="1420" y="359"/>
                  </a:cubicBezTo>
                  <a:cubicBezTo>
                    <a:pt x="1428" y="359"/>
                    <a:pt x="1436" y="359"/>
                    <a:pt x="1443" y="359"/>
                  </a:cubicBezTo>
                  <a:cubicBezTo>
                    <a:pt x="1388" y="227"/>
                    <a:pt x="1284" y="123"/>
                    <a:pt x="1152" y="61"/>
                  </a:cubicBezTo>
                  <a:cubicBezTo>
                    <a:pt x="1066" y="20"/>
                    <a:pt x="975" y="0"/>
                    <a:pt x="884" y="0"/>
                  </a:cubicBezTo>
                  <a:close/>
                </a:path>
              </a:pathLst>
            </a:custGeom>
            <a:solidFill>
              <a:srgbClr val="4F64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1" name="Google Shape;6861;p68"/>
            <p:cNvSpPr/>
            <p:nvPr/>
          </p:nvSpPr>
          <p:spPr>
            <a:xfrm>
              <a:off x="3245316" y="4339740"/>
              <a:ext cx="43034" cy="57826"/>
            </a:xfrm>
            <a:custGeom>
              <a:avLst/>
              <a:gdLst/>
              <a:ahLst/>
              <a:cxnLst/>
              <a:rect l="l" t="t" r="r" b="b"/>
              <a:pathLst>
                <a:path w="1638" h="2201" extrusionOk="0">
                  <a:moveTo>
                    <a:pt x="810" y="1"/>
                  </a:moveTo>
                  <a:cubicBezTo>
                    <a:pt x="383" y="1"/>
                    <a:pt x="34" y="357"/>
                    <a:pt x="14" y="910"/>
                  </a:cubicBezTo>
                  <a:cubicBezTo>
                    <a:pt x="0" y="1472"/>
                    <a:pt x="347" y="2180"/>
                    <a:pt x="791" y="2200"/>
                  </a:cubicBezTo>
                  <a:cubicBezTo>
                    <a:pt x="798" y="2201"/>
                    <a:pt x="804" y="2201"/>
                    <a:pt x="811" y="2201"/>
                  </a:cubicBezTo>
                  <a:cubicBezTo>
                    <a:pt x="1246" y="2201"/>
                    <a:pt x="1610" y="1533"/>
                    <a:pt x="1623" y="980"/>
                  </a:cubicBezTo>
                  <a:cubicBezTo>
                    <a:pt x="1637" y="418"/>
                    <a:pt x="1290" y="22"/>
                    <a:pt x="846" y="2"/>
                  </a:cubicBezTo>
                  <a:cubicBezTo>
                    <a:pt x="834" y="1"/>
                    <a:pt x="822" y="1"/>
                    <a:pt x="810" y="1"/>
                  </a:cubicBezTo>
                  <a:close/>
                </a:path>
              </a:pathLst>
            </a:custGeom>
            <a:solidFill>
              <a:srgbClr val="697D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2" name="Google Shape;6862;p68"/>
            <p:cNvSpPr/>
            <p:nvPr/>
          </p:nvSpPr>
          <p:spPr>
            <a:xfrm>
              <a:off x="3187175" y="4355793"/>
              <a:ext cx="41038" cy="49366"/>
            </a:xfrm>
            <a:custGeom>
              <a:avLst/>
              <a:gdLst/>
              <a:ahLst/>
              <a:cxnLst/>
              <a:rect l="l" t="t" r="r" b="b"/>
              <a:pathLst>
                <a:path w="1562" h="1879" extrusionOk="0">
                  <a:moveTo>
                    <a:pt x="728" y="1"/>
                  </a:moveTo>
                  <a:cubicBezTo>
                    <a:pt x="675" y="1"/>
                    <a:pt x="622" y="8"/>
                    <a:pt x="569" y="22"/>
                  </a:cubicBezTo>
                  <a:cubicBezTo>
                    <a:pt x="209" y="119"/>
                    <a:pt x="1" y="514"/>
                    <a:pt x="125" y="986"/>
                  </a:cubicBezTo>
                  <a:cubicBezTo>
                    <a:pt x="240" y="1418"/>
                    <a:pt x="628" y="1879"/>
                    <a:pt x="969" y="1879"/>
                  </a:cubicBezTo>
                  <a:cubicBezTo>
                    <a:pt x="1000" y="1879"/>
                    <a:pt x="1031" y="1875"/>
                    <a:pt x="1062" y="1867"/>
                  </a:cubicBezTo>
                  <a:cubicBezTo>
                    <a:pt x="1422" y="1763"/>
                    <a:pt x="1561" y="1111"/>
                    <a:pt x="1436" y="639"/>
                  </a:cubicBezTo>
                  <a:cubicBezTo>
                    <a:pt x="1330" y="237"/>
                    <a:pt x="1036" y="1"/>
                    <a:pt x="728" y="1"/>
                  </a:cubicBezTo>
                  <a:close/>
                </a:path>
              </a:pathLst>
            </a:custGeom>
            <a:solidFill>
              <a:srgbClr val="697D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3" name="Google Shape;6863;p68"/>
            <p:cNvSpPr/>
            <p:nvPr/>
          </p:nvSpPr>
          <p:spPr>
            <a:xfrm>
              <a:off x="3329861" y="4419977"/>
              <a:ext cx="53070" cy="39671"/>
            </a:xfrm>
            <a:custGeom>
              <a:avLst/>
              <a:gdLst/>
              <a:ahLst/>
              <a:cxnLst/>
              <a:rect l="l" t="t" r="r" b="b"/>
              <a:pathLst>
                <a:path w="2020" h="1510" extrusionOk="0">
                  <a:moveTo>
                    <a:pt x="1259" y="0"/>
                  </a:moveTo>
                  <a:cubicBezTo>
                    <a:pt x="1106" y="0"/>
                    <a:pt x="941" y="45"/>
                    <a:pt x="777" y="138"/>
                  </a:cubicBezTo>
                  <a:cubicBezTo>
                    <a:pt x="361" y="388"/>
                    <a:pt x="1" y="957"/>
                    <a:pt x="188" y="1283"/>
                  </a:cubicBezTo>
                  <a:cubicBezTo>
                    <a:pt x="284" y="1440"/>
                    <a:pt x="496" y="1510"/>
                    <a:pt x="737" y="1510"/>
                  </a:cubicBezTo>
                  <a:cubicBezTo>
                    <a:pt x="984" y="1510"/>
                    <a:pt x="1260" y="1437"/>
                    <a:pt x="1471" y="1311"/>
                  </a:cubicBezTo>
                  <a:cubicBezTo>
                    <a:pt x="1887" y="1061"/>
                    <a:pt x="2019" y="631"/>
                    <a:pt x="1832" y="312"/>
                  </a:cubicBezTo>
                  <a:cubicBezTo>
                    <a:pt x="1713" y="112"/>
                    <a:pt x="1502" y="0"/>
                    <a:pt x="1259" y="0"/>
                  </a:cubicBezTo>
                  <a:close/>
                </a:path>
              </a:pathLst>
            </a:custGeom>
            <a:solidFill>
              <a:srgbClr val="697D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4" name="Google Shape;6864;p68"/>
            <p:cNvSpPr/>
            <p:nvPr/>
          </p:nvSpPr>
          <p:spPr>
            <a:xfrm>
              <a:off x="3187911" y="4418111"/>
              <a:ext cx="136328" cy="94975"/>
            </a:xfrm>
            <a:custGeom>
              <a:avLst/>
              <a:gdLst/>
              <a:ahLst/>
              <a:cxnLst/>
              <a:rect l="l" t="t" r="r" b="b"/>
              <a:pathLst>
                <a:path w="5189" h="3615" extrusionOk="0">
                  <a:moveTo>
                    <a:pt x="2405" y="0"/>
                  </a:moveTo>
                  <a:cubicBezTo>
                    <a:pt x="1490" y="0"/>
                    <a:pt x="662" y="471"/>
                    <a:pt x="382" y="1160"/>
                  </a:cubicBezTo>
                  <a:cubicBezTo>
                    <a:pt x="0" y="2089"/>
                    <a:pt x="930" y="2699"/>
                    <a:pt x="2178" y="3206"/>
                  </a:cubicBezTo>
                  <a:cubicBezTo>
                    <a:pt x="2779" y="3449"/>
                    <a:pt x="3343" y="3614"/>
                    <a:pt x="3805" y="3614"/>
                  </a:cubicBezTo>
                  <a:cubicBezTo>
                    <a:pt x="4303" y="3614"/>
                    <a:pt x="4679" y="3422"/>
                    <a:pt x="4849" y="2928"/>
                  </a:cubicBezTo>
                  <a:cubicBezTo>
                    <a:pt x="5189" y="1950"/>
                    <a:pt x="4675" y="1236"/>
                    <a:pt x="4439" y="951"/>
                  </a:cubicBezTo>
                  <a:cubicBezTo>
                    <a:pt x="4162" y="619"/>
                    <a:pt x="3808" y="362"/>
                    <a:pt x="3406" y="195"/>
                  </a:cubicBezTo>
                  <a:cubicBezTo>
                    <a:pt x="3075" y="61"/>
                    <a:pt x="2734" y="0"/>
                    <a:pt x="2405" y="0"/>
                  </a:cubicBezTo>
                  <a:close/>
                </a:path>
              </a:pathLst>
            </a:custGeom>
            <a:solidFill>
              <a:srgbClr val="697D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5" name="Google Shape;6865;p68"/>
            <p:cNvSpPr/>
            <p:nvPr/>
          </p:nvSpPr>
          <p:spPr>
            <a:xfrm>
              <a:off x="3294682" y="4365277"/>
              <a:ext cx="56171" cy="51336"/>
            </a:xfrm>
            <a:custGeom>
              <a:avLst/>
              <a:gdLst/>
              <a:ahLst/>
              <a:cxnLst/>
              <a:rect l="l" t="t" r="r" b="b"/>
              <a:pathLst>
                <a:path w="2138" h="1954" extrusionOk="0">
                  <a:moveTo>
                    <a:pt x="1305" y="1"/>
                  </a:moveTo>
                  <a:cubicBezTo>
                    <a:pt x="1067" y="1"/>
                    <a:pt x="815" y="108"/>
                    <a:pt x="604" y="334"/>
                  </a:cubicBezTo>
                  <a:cubicBezTo>
                    <a:pt x="216" y="750"/>
                    <a:pt x="1" y="1506"/>
                    <a:pt x="320" y="1818"/>
                  </a:cubicBezTo>
                  <a:cubicBezTo>
                    <a:pt x="418" y="1912"/>
                    <a:pt x="556" y="1953"/>
                    <a:pt x="710" y="1953"/>
                  </a:cubicBezTo>
                  <a:cubicBezTo>
                    <a:pt x="1056" y="1953"/>
                    <a:pt x="1487" y="1745"/>
                    <a:pt x="1756" y="1457"/>
                  </a:cubicBezTo>
                  <a:cubicBezTo>
                    <a:pt x="2137" y="1048"/>
                    <a:pt x="2137" y="514"/>
                    <a:pt x="1825" y="209"/>
                  </a:cubicBezTo>
                  <a:cubicBezTo>
                    <a:pt x="1682" y="72"/>
                    <a:pt x="1498" y="1"/>
                    <a:pt x="1305" y="1"/>
                  </a:cubicBezTo>
                  <a:close/>
                </a:path>
              </a:pathLst>
            </a:custGeom>
            <a:solidFill>
              <a:srgbClr val="697D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6" name="Google Shape;6866;p68"/>
            <p:cNvSpPr/>
            <p:nvPr/>
          </p:nvSpPr>
          <p:spPr>
            <a:xfrm>
              <a:off x="3191011" y="4418111"/>
              <a:ext cx="80026" cy="70384"/>
            </a:xfrm>
            <a:custGeom>
              <a:avLst/>
              <a:gdLst/>
              <a:ahLst/>
              <a:cxnLst/>
              <a:rect l="l" t="t" r="r" b="b"/>
              <a:pathLst>
                <a:path w="3046" h="2679" extrusionOk="0">
                  <a:moveTo>
                    <a:pt x="2285" y="1"/>
                  </a:moveTo>
                  <a:cubicBezTo>
                    <a:pt x="1371" y="1"/>
                    <a:pt x="542" y="472"/>
                    <a:pt x="264" y="1153"/>
                  </a:cubicBezTo>
                  <a:cubicBezTo>
                    <a:pt x="0" y="1791"/>
                    <a:pt x="347" y="2276"/>
                    <a:pt x="992" y="2679"/>
                  </a:cubicBezTo>
                  <a:cubicBezTo>
                    <a:pt x="944" y="2436"/>
                    <a:pt x="957" y="2186"/>
                    <a:pt x="1041" y="1950"/>
                  </a:cubicBezTo>
                  <a:cubicBezTo>
                    <a:pt x="1311" y="1104"/>
                    <a:pt x="2123" y="369"/>
                    <a:pt x="3045" y="112"/>
                  </a:cubicBezTo>
                  <a:cubicBezTo>
                    <a:pt x="2792" y="36"/>
                    <a:pt x="2535" y="1"/>
                    <a:pt x="2285" y="1"/>
                  </a:cubicBezTo>
                  <a:close/>
                </a:path>
              </a:pathLst>
            </a:custGeom>
            <a:solidFill>
              <a:srgbClr val="4F64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7" name="Google Shape;6867;p68"/>
            <p:cNvSpPr/>
            <p:nvPr/>
          </p:nvSpPr>
          <p:spPr>
            <a:xfrm>
              <a:off x="3187175" y="4355977"/>
              <a:ext cx="33182" cy="49182"/>
            </a:xfrm>
            <a:custGeom>
              <a:avLst/>
              <a:gdLst/>
              <a:ahLst/>
              <a:cxnLst/>
              <a:rect l="l" t="t" r="r" b="b"/>
              <a:pathLst>
                <a:path w="1263" h="1872" extrusionOk="0">
                  <a:moveTo>
                    <a:pt x="666" y="1"/>
                  </a:moveTo>
                  <a:cubicBezTo>
                    <a:pt x="632" y="1"/>
                    <a:pt x="604" y="8"/>
                    <a:pt x="569" y="15"/>
                  </a:cubicBezTo>
                  <a:cubicBezTo>
                    <a:pt x="209" y="112"/>
                    <a:pt x="1" y="507"/>
                    <a:pt x="125" y="979"/>
                  </a:cubicBezTo>
                  <a:cubicBezTo>
                    <a:pt x="240" y="1411"/>
                    <a:pt x="628" y="1872"/>
                    <a:pt x="969" y="1872"/>
                  </a:cubicBezTo>
                  <a:cubicBezTo>
                    <a:pt x="1000" y="1872"/>
                    <a:pt x="1031" y="1868"/>
                    <a:pt x="1062" y="1860"/>
                  </a:cubicBezTo>
                  <a:cubicBezTo>
                    <a:pt x="1145" y="1832"/>
                    <a:pt x="1214" y="1784"/>
                    <a:pt x="1263" y="1721"/>
                  </a:cubicBezTo>
                  <a:cubicBezTo>
                    <a:pt x="992" y="1541"/>
                    <a:pt x="729" y="1139"/>
                    <a:pt x="632" y="750"/>
                  </a:cubicBezTo>
                  <a:cubicBezTo>
                    <a:pt x="555" y="507"/>
                    <a:pt x="569" y="237"/>
                    <a:pt x="666" y="1"/>
                  </a:cubicBezTo>
                  <a:close/>
                </a:path>
              </a:pathLst>
            </a:custGeom>
            <a:solidFill>
              <a:srgbClr val="4F64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8" name="Google Shape;6868;p68"/>
            <p:cNvSpPr/>
            <p:nvPr/>
          </p:nvSpPr>
          <p:spPr>
            <a:xfrm>
              <a:off x="3245316" y="4339740"/>
              <a:ext cx="28453" cy="57826"/>
            </a:xfrm>
            <a:custGeom>
              <a:avLst/>
              <a:gdLst/>
              <a:ahLst/>
              <a:cxnLst/>
              <a:rect l="l" t="t" r="r" b="b"/>
              <a:pathLst>
                <a:path w="1083" h="2201" extrusionOk="0">
                  <a:moveTo>
                    <a:pt x="810" y="1"/>
                  </a:moveTo>
                  <a:cubicBezTo>
                    <a:pt x="383" y="1"/>
                    <a:pt x="35" y="357"/>
                    <a:pt x="21" y="910"/>
                  </a:cubicBezTo>
                  <a:cubicBezTo>
                    <a:pt x="0" y="1472"/>
                    <a:pt x="347" y="2180"/>
                    <a:pt x="791" y="2200"/>
                  </a:cubicBezTo>
                  <a:cubicBezTo>
                    <a:pt x="805" y="2200"/>
                    <a:pt x="819" y="2194"/>
                    <a:pt x="833" y="2194"/>
                  </a:cubicBezTo>
                  <a:cubicBezTo>
                    <a:pt x="631" y="1819"/>
                    <a:pt x="541" y="1389"/>
                    <a:pt x="583" y="959"/>
                  </a:cubicBezTo>
                  <a:cubicBezTo>
                    <a:pt x="624" y="522"/>
                    <a:pt x="826" y="203"/>
                    <a:pt x="1082" y="57"/>
                  </a:cubicBezTo>
                  <a:cubicBezTo>
                    <a:pt x="1006" y="22"/>
                    <a:pt x="930" y="9"/>
                    <a:pt x="846" y="2"/>
                  </a:cubicBezTo>
                  <a:cubicBezTo>
                    <a:pt x="834" y="1"/>
                    <a:pt x="822" y="1"/>
                    <a:pt x="810" y="1"/>
                  </a:cubicBezTo>
                  <a:close/>
                </a:path>
              </a:pathLst>
            </a:custGeom>
            <a:solidFill>
              <a:srgbClr val="4F64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9" name="Google Shape;6869;p68"/>
            <p:cNvSpPr/>
            <p:nvPr/>
          </p:nvSpPr>
          <p:spPr>
            <a:xfrm>
              <a:off x="3296338" y="4365198"/>
              <a:ext cx="51047" cy="44033"/>
            </a:xfrm>
            <a:custGeom>
              <a:avLst/>
              <a:gdLst/>
              <a:ahLst/>
              <a:cxnLst/>
              <a:rect l="l" t="t" r="r" b="b"/>
              <a:pathLst>
                <a:path w="1943" h="1676" extrusionOk="0">
                  <a:moveTo>
                    <a:pt x="1244" y="1"/>
                  </a:moveTo>
                  <a:cubicBezTo>
                    <a:pt x="1006" y="1"/>
                    <a:pt x="752" y="110"/>
                    <a:pt x="541" y="337"/>
                  </a:cubicBezTo>
                  <a:cubicBezTo>
                    <a:pt x="201" y="697"/>
                    <a:pt x="0" y="1322"/>
                    <a:pt x="160" y="1675"/>
                  </a:cubicBezTo>
                  <a:cubicBezTo>
                    <a:pt x="306" y="1301"/>
                    <a:pt x="548" y="968"/>
                    <a:pt x="867" y="725"/>
                  </a:cubicBezTo>
                  <a:cubicBezTo>
                    <a:pt x="1123" y="533"/>
                    <a:pt x="1392" y="446"/>
                    <a:pt x="1644" y="446"/>
                  </a:cubicBezTo>
                  <a:cubicBezTo>
                    <a:pt x="1747" y="446"/>
                    <a:pt x="1847" y="461"/>
                    <a:pt x="1942" y="489"/>
                  </a:cubicBezTo>
                  <a:cubicBezTo>
                    <a:pt x="1901" y="385"/>
                    <a:pt x="1838" y="288"/>
                    <a:pt x="1762" y="212"/>
                  </a:cubicBezTo>
                  <a:cubicBezTo>
                    <a:pt x="1620" y="72"/>
                    <a:pt x="1437" y="1"/>
                    <a:pt x="1244" y="1"/>
                  </a:cubicBezTo>
                  <a:close/>
                </a:path>
              </a:pathLst>
            </a:custGeom>
            <a:solidFill>
              <a:srgbClr val="4F64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0" name="Google Shape;6870;p68"/>
            <p:cNvSpPr/>
            <p:nvPr/>
          </p:nvSpPr>
          <p:spPr>
            <a:xfrm>
              <a:off x="3333697" y="4419898"/>
              <a:ext cx="46844" cy="28138"/>
            </a:xfrm>
            <a:custGeom>
              <a:avLst/>
              <a:gdLst/>
              <a:ahLst/>
              <a:cxnLst/>
              <a:rect l="l" t="t" r="r" b="b"/>
              <a:pathLst>
                <a:path w="1783" h="1071" extrusionOk="0">
                  <a:moveTo>
                    <a:pt x="1114" y="0"/>
                  </a:moveTo>
                  <a:cubicBezTo>
                    <a:pt x="962" y="0"/>
                    <a:pt x="799" y="45"/>
                    <a:pt x="638" y="141"/>
                  </a:cubicBezTo>
                  <a:cubicBezTo>
                    <a:pt x="299" y="342"/>
                    <a:pt x="0" y="745"/>
                    <a:pt x="0" y="1071"/>
                  </a:cubicBezTo>
                  <a:cubicBezTo>
                    <a:pt x="236" y="821"/>
                    <a:pt x="548" y="648"/>
                    <a:pt x="881" y="564"/>
                  </a:cubicBezTo>
                  <a:cubicBezTo>
                    <a:pt x="974" y="539"/>
                    <a:pt x="1068" y="527"/>
                    <a:pt x="1162" y="527"/>
                  </a:cubicBezTo>
                  <a:cubicBezTo>
                    <a:pt x="1375" y="527"/>
                    <a:pt x="1584" y="592"/>
                    <a:pt x="1762" y="717"/>
                  </a:cubicBezTo>
                  <a:cubicBezTo>
                    <a:pt x="1783" y="578"/>
                    <a:pt x="1755" y="433"/>
                    <a:pt x="1686" y="315"/>
                  </a:cubicBezTo>
                  <a:cubicBezTo>
                    <a:pt x="1566" y="114"/>
                    <a:pt x="1355" y="0"/>
                    <a:pt x="1114" y="0"/>
                  </a:cubicBezTo>
                  <a:close/>
                </a:path>
              </a:pathLst>
            </a:custGeom>
            <a:solidFill>
              <a:srgbClr val="4F64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71" name="Google Shape;6871;p68"/>
          <p:cNvGrpSpPr/>
          <p:nvPr/>
        </p:nvGrpSpPr>
        <p:grpSpPr>
          <a:xfrm>
            <a:off x="6919276" y="2766990"/>
            <a:ext cx="274550" cy="354728"/>
            <a:chOff x="7606826" y="2419290"/>
            <a:chExt cx="274550" cy="354728"/>
          </a:xfrm>
        </p:grpSpPr>
        <p:sp>
          <p:nvSpPr>
            <p:cNvPr id="6872" name="Google Shape;6872;p68"/>
            <p:cNvSpPr/>
            <p:nvPr/>
          </p:nvSpPr>
          <p:spPr>
            <a:xfrm>
              <a:off x="7606826" y="2619370"/>
              <a:ext cx="274550" cy="154649"/>
            </a:xfrm>
            <a:custGeom>
              <a:avLst/>
              <a:gdLst/>
              <a:ahLst/>
              <a:cxnLst/>
              <a:rect l="l" t="t" r="r" b="b"/>
              <a:pathLst>
                <a:path w="10485" h="5906" extrusionOk="0">
                  <a:moveTo>
                    <a:pt x="3711" y="1"/>
                  </a:moveTo>
                  <a:lnTo>
                    <a:pt x="3711" y="1041"/>
                  </a:lnTo>
                  <a:cubicBezTo>
                    <a:pt x="3711" y="1336"/>
                    <a:pt x="3520" y="1584"/>
                    <a:pt x="3244" y="1670"/>
                  </a:cubicBezTo>
                  <a:lnTo>
                    <a:pt x="935" y="2348"/>
                  </a:lnTo>
                  <a:cubicBezTo>
                    <a:pt x="382" y="2510"/>
                    <a:pt x="0" y="3025"/>
                    <a:pt x="0" y="3607"/>
                  </a:cubicBezTo>
                  <a:lnTo>
                    <a:pt x="0" y="5248"/>
                  </a:lnTo>
                  <a:cubicBezTo>
                    <a:pt x="0" y="5610"/>
                    <a:pt x="286" y="5906"/>
                    <a:pt x="649" y="5906"/>
                  </a:cubicBezTo>
                  <a:lnTo>
                    <a:pt x="9826" y="5906"/>
                  </a:lnTo>
                  <a:cubicBezTo>
                    <a:pt x="10189" y="5906"/>
                    <a:pt x="10485" y="5610"/>
                    <a:pt x="10485" y="5248"/>
                  </a:cubicBezTo>
                  <a:lnTo>
                    <a:pt x="10485" y="3607"/>
                  </a:lnTo>
                  <a:cubicBezTo>
                    <a:pt x="10485" y="3025"/>
                    <a:pt x="10093" y="2510"/>
                    <a:pt x="9540" y="2348"/>
                  </a:cubicBezTo>
                  <a:lnTo>
                    <a:pt x="7241" y="1670"/>
                  </a:lnTo>
                  <a:cubicBezTo>
                    <a:pt x="6955" y="1584"/>
                    <a:pt x="6764" y="1336"/>
                    <a:pt x="6764" y="1041"/>
                  </a:cubicBezTo>
                  <a:lnTo>
                    <a:pt x="6764" y="1"/>
                  </a:ln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3" name="Google Shape;6873;p68"/>
            <p:cNvSpPr/>
            <p:nvPr/>
          </p:nvSpPr>
          <p:spPr>
            <a:xfrm>
              <a:off x="7606826" y="2667576"/>
              <a:ext cx="274550" cy="106442"/>
            </a:xfrm>
            <a:custGeom>
              <a:avLst/>
              <a:gdLst/>
              <a:ahLst/>
              <a:cxnLst/>
              <a:rect l="l" t="t" r="r" b="b"/>
              <a:pathLst>
                <a:path w="10485" h="4065" extrusionOk="0">
                  <a:moveTo>
                    <a:pt x="2671" y="1"/>
                  </a:moveTo>
                  <a:lnTo>
                    <a:pt x="935" y="507"/>
                  </a:lnTo>
                  <a:cubicBezTo>
                    <a:pt x="382" y="669"/>
                    <a:pt x="0" y="1184"/>
                    <a:pt x="0" y="1766"/>
                  </a:cubicBezTo>
                  <a:lnTo>
                    <a:pt x="0" y="3407"/>
                  </a:lnTo>
                  <a:cubicBezTo>
                    <a:pt x="0" y="3769"/>
                    <a:pt x="286" y="4065"/>
                    <a:pt x="649" y="4065"/>
                  </a:cubicBezTo>
                  <a:lnTo>
                    <a:pt x="9826" y="4065"/>
                  </a:lnTo>
                  <a:cubicBezTo>
                    <a:pt x="10189" y="4065"/>
                    <a:pt x="10485" y="3769"/>
                    <a:pt x="10485" y="3407"/>
                  </a:cubicBezTo>
                  <a:lnTo>
                    <a:pt x="10485" y="1766"/>
                  </a:lnTo>
                  <a:cubicBezTo>
                    <a:pt x="10485" y="1184"/>
                    <a:pt x="10093" y="669"/>
                    <a:pt x="9540" y="507"/>
                  </a:cubicBezTo>
                  <a:lnTo>
                    <a:pt x="7804" y="1"/>
                  </a:lnTo>
                  <a:cubicBezTo>
                    <a:pt x="7556" y="1213"/>
                    <a:pt x="6478" y="2090"/>
                    <a:pt x="5238" y="2090"/>
                  </a:cubicBezTo>
                  <a:cubicBezTo>
                    <a:pt x="3997" y="2090"/>
                    <a:pt x="2919" y="1213"/>
                    <a:pt x="2671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4" name="Google Shape;6874;p68"/>
            <p:cNvSpPr/>
            <p:nvPr/>
          </p:nvSpPr>
          <p:spPr>
            <a:xfrm>
              <a:off x="7703998" y="2619370"/>
              <a:ext cx="79943" cy="22886"/>
            </a:xfrm>
            <a:custGeom>
              <a:avLst/>
              <a:gdLst/>
              <a:ahLst/>
              <a:cxnLst/>
              <a:rect l="l" t="t" r="r" b="b"/>
              <a:pathLst>
                <a:path w="3053" h="874" extrusionOk="0">
                  <a:moveTo>
                    <a:pt x="0" y="1"/>
                  </a:moveTo>
                  <a:lnTo>
                    <a:pt x="0" y="487"/>
                  </a:lnTo>
                  <a:cubicBezTo>
                    <a:pt x="477" y="745"/>
                    <a:pt x="1002" y="874"/>
                    <a:pt x="1527" y="874"/>
                  </a:cubicBezTo>
                  <a:cubicBezTo>
                    <a:pt x="2051" y="874"/>
                    <a:pt x="2576" y="745"/>
                    <a:pt x="3053" y="487"/>
                  </a:cubicBezTo>
                  <a:lnTo>
                    <a:pt x="3053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5" name="Google Shape;6875;p68"/>
            <p:cNvSpPr/>
            <p:nvPr/>
          </p:nvSpPr>
          <p:spPr>
            <a:xfrm>
              <a:off x="7647543" y="2470744"/>
              <a:ext cx="192617" cy="160147"/>
            </a:xfrm>
            <a:custGeom>
              <a:avLst/>
              <a:gdLst/>
              <a:ahLst/>
              <a:cxnLst/>
              <a:rect l="l" t="t" r="r" b="b"/>
              <a:pathLst>
                <a:path w="7356" h="6116" extrusionOk="0">
                  <a:moveTo>
                    <a:pt x="840" y="1"/>
                  </a:moveTo>
                  <a:lnTo>
                    <a:pt x="840" y="2405"/>
                  </a:lnTo>
                  <a:lnTo>
                    <a:pt x="735" y="2405"/>
                  </a:lnTo>
                  <a:cubicBezTo>
                    <a:pt x="0" y="2405"/>
                    <a:pt x="0" y="3492"/>
                    <a:pt x="735" y="3492"/>
                  </a:cubicBezTo>
                  <a:lnTo>
                    <a:pt x="849" y="3492"/>
                  </a:lnTo>
                  <a:cubicBezTo>
                    <a:pt x="964" y="4971"/>
                    <a:pt x="2194" y="6116"/>
                    <a:pt x="3683" y="6116"/>
                  </a:cubicBezTo>
                  <a:cubicBezTo>
                    <a:pt x="5161" y="6116"/>
                    <a:pt x="6392" y="4971"/>
                    <a:pt x="6506" y="3492"/>
                  </a:cubicBezTo>
                  <a:lnTo>
                    <a:pt x="6630" y="3492"/>
                  </a:lnTo>
                  <a:cubicBezTo>
                    <a:pt x="7355" y="3492"/>
                    <a:pt x="7355" y="2405"/>
                    <a:pt x="6630" y="2405"/>
                  </a:cubicBezTo>
                  <a:lnTo>
                    <a:pt x="6525" y="2405"/>
                  </a:lnTo>
                  <a:lnTo>
                    <a:pt x="6525" y="1"/>
                  </a:ln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6" name="Google Shape;6876;p68"/>
            <p:cNvSpPr/>
            <p:nvPr/>
          </p:nvSpPr>
          <p:spPr>
            <a:xfrm>
              <a:off x="7651785" y="2470744"/>
              <a:ext cx="166379" cy="160121"/>
            </a:xfrm>
            <a:custGeom>
              <a:avLst/>
              <a:gdLst/>
              <a:ahLst/>
              <a:cxnLst/>
              <a:rect l="l" t="t" r="r" b="b"/>
              <a:pathLst>
                <a:path w="6354" h="6115" extrusionOk="0">
                  <a:moveTo>
                    <a:pt x="678" y="1"/>
                  </a:moveTo>
                  <a:lnTo>
                    <a:pt x="678" y="2405"/>
                  </a:lnTo>
                  <a:lnTo>
                    <a:pt x="601" y="2405"/>
                  </a:lnTo>
                  <a:cubicBezTo>
                    <a:pt x="595" y="2404"/>
                    <a:pt x="589" y="2404"/>
                    <a:pt x="583" y="2404"/>
                  </a:cubicBezTo>
                  <a:cubicBezTo>
                    <a:pt x="304" y="2404"/>
                    <a:pt x="66" y="2611"/>
                    <a:pt x="29" y="2891"/>
                  </a:cubicBezTo>
                  <a:cubicBezTo>
                    <a:pt x="0" y="3215"/>
                    <a:pt x="248" y="3492"/>
                    <a:pt x="573" y="3492"/>
                  </a:cubicBezTo>
                  <a:lnTo>
                    <a:pt x="687" y="3492"/>
                  </a:lnTo>
                  <a:cubicBezTo>
                    <a:pt x="800" y="4995"/>
                    <a:pt x="2046" y="6115"/>
                    <a:pt x="3499" y="6115"/>
                  </a:cubicBezTo>
                  <a:cubicBezTo>
                    <a:pt x="3650" y="6115"/>
                    <a:pt x="3804" y="6103"/>
                    <a:pt x="3959" y="6077"/>
                  </a:cubicBezTo>
                  <a:cubicBezTo>
                    <a:pt x="2576" y="5868"/>
                    <a:pt x="1555" y="4675"/>
                    <a:pt x="1555" y="3282"/>
                  </a:cubicBezTo>
                  <a:lnTo>
                    <a:pt x="1555" y="1527"/>
                  </a:lnTo>
                  <a:cubicBezTo>
                    <a:pt x="1555" y="1050"/>
                    <a:pt x="1946" y="659"/>
                    <a:pt x="2433" y="659"/>
                  </a:cubicBezTo>
                  <a:lnTo>
                    <a:pt x="3740" y="659"/>
                  </a:lnTo>
                  <a:cubicBezTo>
                    <a:pt x="3932" y="802"/>
                    <a:pt x="4163" y="875"/>
                    <a:pt x="4392" y="875"/>
                  </a:cubicBezTo>
                  <a:cubicBezTo>
                    <a:pt x="4562" y="875"/>
                    <a:pt x="4731" y="835"/>
                    <a:pt x="4885" y="754"/>
                  </a:cubicBezTo>
                  <a:cubicBezTo>
                    <a:pt x="5184" y="972"/>
                    <a:pt x="5547" y="1088"/>
                    <a:pt x="5914" y="1088"/>
                  </a:cubicBezTo>
                  <a:cubicBezTo>
                    <a:pt x="6061" y="1088"/>
                    <a:pt x="6209" y="1069"/>
                    <a:pt x="6354" y="1031"/>
                  </a:cubicBezTo>
                  <a:lnTo>
                    <a:pt x="6354" y="1"/>
                  </a:ln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7" name="Google Shape;6877;p68"/>
            <p:cNvSpPr/>
            <p:nvPr/>
          </p:nvSpPr>
          <p:spPr>
            <a:xfrm>
              <a:off x="7654770" y="2419290"/>
              <a:ext cx="174156" cy="114428"/>
            </a:xfrm>
            <a:custGeom>
              <a:avLst/>
              <a:gdLst/>
              <a:ahLst/>
              <a:cxnLst/>
              <a:rect l="l" t="t" r="r" b="b"/>
              <a:pathLst>
                <a:path w="6651" h="4370" extrusionOk="0">
                  <a:moveTo>
                    <a:pt x="1842" y="0"/>
                  </a:moveTo>
                  <a:cubicBezTo>
                    <a:pt x="812" y="0"/>
                    <a:pt x="1" y="897"/>
                    <a:pt x="106" y="1918"/>
                  </a:cubicBezTo>
                  <a:lnTo>
                    <a:pt x="344" y="4370"/>
                  </a:lnTo>
                  <a:lnTo>
                    <a:pt x="564" y="4370"/>
                  </a:lnTo>
                  <a:cubicBezTo>
                    <a:pt x="812" y="4370"/>
                    <a:pt x="1003" y="4169"/>
                    <a:pt x="1003" y="3931"/>
                  </a:cubicBezTo>
                  <a:lnTo>
                    <a:pt x="1003" y="2967"/>
                  </a:lnTo>
                  <a:cubicBezTo>
                    <a:pt x="1003" y="2481"/>
                    <a:pt x="1394" y="2090"/>
                    <a:pt x="1880" y="2090"/>
                  </a:cubicBezTo>
                  <a:lnTo>
                    <a:pt x="5811" y="2090"/>
                  </a:lnTo>
                  <a:lnTo>
                    <a:pt x="5811" y="3931"/>
                  </a:lnTo>
                  <a:cubicBezTo>
                    <a:pt x="5811" y="4169"/>
                    <a:pt x="6011" y="4370"/>
                    <a:pt x="6249" y="4370"/>
                  </a:cubicBezTo>
                  <a:lnTo>
                    <a:pt x="6469" y="4370"/>
                  </a:lnTo>
                  <a:lnTo>
                    <a:pt x="6650" y="2004"/>
                  </a:lnTo>
                  <a:lnTo>
                    <a:pt x="6631" y="2004"/>
                  </a:lnTo>
                  <a:lnTo>
                    <a:pt x="5811" y="0"/>
                  </a:ln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8" name="Google Shape;6878;p68"/>
            <p:cNvSpPr/>
            <p:nvPr/>
          </p:nvSpPr>
          <p:spPr>
            <a:xfrm>
              <a:off x="7654770" y="2419290"/>
              <a:ext cx="71983" cy="114428"/>
            </a:xfrm>
            <a:custGeom>
              <a:avLst/>
              <a:gdLst/>
              <a:ahLst/>
              <a:cxnLst/>
              <a:rect l="l" t="t" r="r" b="b"/>
              <a:pathLst>
                <a:path w="2749" h="4370" extrusionOk="0">
                  <a:moveTo>
                    <a:pt x="1842" y="0"/>
                  </a:moveTo>
                  <a:cubicBezTo>
                    <a:pt x="812" y="0"/>
                    <a:pt x="1" y="888"/>
                    <a:pt x="106" y="1918"/>
                  </a:cubicBezTo>
                  <a:lnTo>
                    <a:pt x="344" y="4370"/>
                  </a:lnTo>
                  <a:lnTo>
                    <a:pt x="564" y="4370"/>
                  </a:lnTo>
                  <a:cubicBezTo>
                    <a:pt x="812" y="4370"/>
                    <a:pt x="1003" y="4169"/>
                    <a:pt x="1003" y="3931"/>
                  </a:cubicBezTo>
                  <a:lnTo>
                    <a:pt x="1003" y="1756"/>
                  </a:lnTo>
                  <a:cubicBezTo>
                    <a:pt x="1003" y="783"/>
                    <a:pt x="1785" y="0"/>
                    <a:pt x="2748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9" name="Google Shape;6879;p68"/>
            <p:cNvSpPr/>
            <p:nvPr/>
          </p:nvSpPr>
          <p:spPr>
            <a:xfrm>
              <a:off x="7703998" y="2533640"/>
              <a:ext cx="11495" cy="17308"/>
            </a:xfrm>
            <a:custGeom>
              <a:avLst/>
              <a:gdLst/>
              <a:ahLst/>
              <a:cxnLst/>
              <a:rect l="l" t="t" r="r" b="b"/>
              <a:pathLst>
                <a:path w="439" h="661" extrusionOk="0">
                  <a:moveTo>
                    <a:pt x="220" y="0"/>
                  </a:moveTo>
                  <a:cubicBezTo>
                    <a:pt x="110" y="0"/>
                    <a:pt x="0" y="74"/>
                    <a:pt x="0" y="222"/>
                  </a:cubicBezTo>
                  <a:lnTo>
                    <a:pt x="0" y="441"/>
                  </a:lnTo>
                  <a:cubicBezTo>
                    <a:pt x="0" y="556"/>
                    <a:pt x="96" y="661"/>
                    <a:pt x="220" y="661"/>
                  </a:cubicBezTo>
                  <a:cubicBezTo>
                    <a:pt x="334" y="661"/>
                    <a:pt x="439" y="556"/>
                    <a:pt x="439" y="441"/>
                  </a:cubicBezTo>
                  <a:lnTo>
                    <a:pt x="439" y="222"/>
                  </a:lnTo>
                  <a:cubicBezTo>
                    <a:pt x="439" y="74"/>
                    <a:pt x="329" y="0"/>
                    <a:pt x="220" y="0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0" name="Google Shape;6880;p68"/>
            <p:cNvSpPr/>
            <p:nvPr/>
          </p:nvSpPr>
          <p:spPr>
            <a:xfrm>
              <a:off x="7772681" y="2533640"/>
              <a:ext cx="11260" cy="17308"/>
            </a:xfrm>
            <a:custGeom>
              <a:avLst/>
              <a:gdLst/>
              <a:ahLst/>
              <a:cxnLst/>
              <a:rect l="l" t="t" r="r" b="b"/>
              <a:pathLst>
                <a:path w="430" h="661" extrusionOk="0">
                  <a:moveTo>
                    <a:pt x="215" y="0"/>
                  </a:moveTo>
                  <a:cubicBezTo>
                    <a:pt x="108" y="0"/>
                    <a:pt x="1" y="74"/>
                    <a:pt x="1" y="222"/>
                  </a:cubicBezTo>
                  <a:lnTo>
                    <a:pt x="1" y="441"/>
                  </a:lnTo>
                  <a:cubicBezTo>
                    <a:pt x="1" y="556"/>
                    <a:pt x="96" y="661"/>
                    <a:pt x="220" y="661"/>
                  </a:cubicBezTo>
                  <a:cubicBezTo>
                    <a:pt x="335" y="661"/>
                    <a:pt x="430" y="556"/>
                    <a:pt x="430" y="441"/>
                  </a:cubicBezTo>
                  <a:lnTo>
                    <a:pt x="430" y="222"/>
                  </a:lnTo>
                  <a:cubicBezTo>
                    <a:pt x="430" y="74"/>
                    <a:pt x="323" y="0"/>
                    <a:pt x="215" y="0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1" name="Google Shape;6881;p68"/>
            <p:cNvSpPr/>
            <p:nvPr/>
          </p:nvSpPr>
          <p:spPr>
            <a:xfrm>
              <a:off x="7718714" y="2573598"/>
              <a:ext cx="50720" cy="17334"/>
            </a:xfrm>
            <a:custGeom>
              <a:avLst/>
              <a:gdLst/>
              <a:ahLst/>
              <a:cxnLst/>
              <a:rect l="l" t="t" r="r" b="b"/>
              <a:pathLst>
                <a:path w="1937" h="662" extrusionOk="0">
                  <a:moveTo>
                    <a:pt x="314" y="0"/>
                  </a:moveTo>
                  <a:cubicBezTo>
                    <a:pt x="144" y="0"/>
                    <a:pt x="0" y="221"/>
                    <a:pt x="154" y="375"/>
                  </a:cubicBezTo>
                  <a:cubicBezTo>
                    <a:pt x="372" y="566"/>
                    <a:pt x="643" y="662"/>
                    <a:pt x="924" y="662"/>
                  </a:cubicBezTo>
                  <a:cubicBezTo>
                    <a:pt x="938" y="662"/>
                    <a:pt x="951" y="662"/>
                    <a:pt x="965" y="661"/>
                  </a:cubicBezTo>
                  <a:cubicBezTo>
                    <a:pt x="978" y="662"/>
                    <a:pt x="991" y="662"/>
                    <a:pt x="1005" y="662"/>
                  </a:cubicBezTo>
                  <a:cubicBezTo>
                    <a:pt x="1286" y="662"/>
                    <a:pt x="1557" y="566"/>
                    <a:pt x="1775" y="375"/>
                  </a:cubicBezTo>
                  <a:cubicBezTo>
                    <a:pt x="1936" y="221"/>
                    <a:pt x="1789" y="0"/>
                    <a:pt x="1621" y="0"/>
                  </a:cubicBezTo>
                  <a:cubicBezTo>
                    <a:pt x="1570" y="0"/>
                    <a:pt x="1517" y="21"/>
                    <a:pt x="1470" y="70"/>
                  </a:cubicBezTo>
                  <a:cubicBezTo>
                    <a:pt x="1318" y="170"/>
                    <a:pt x="1141" y="220"/>
                    <a:pt x="966" y="220"/>
                  </a:cubicBezTo>
                  <a:cubicBezTo>
                    <a:pt x="790" y="220"/>
                    <a:pt x="616" y="170"/>
                    <a:pt x="469" y="70"/>
                  </a:cubicBezTo>
                  <a:cubicBezTo>
                    <a:pt x="420" y="21"/>
                    <a:pt x="365" y="0"/>
                    <a:pt x="314" y="0"/>
                  </a:cubicBezTo>
                  <a:close/>
                </a:path>
              </a:pathLst>
            </a:custGeom>
            <a:solidFill>
              <a:srgbClr val="DA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2" name="Google Shape;6882;p68"/>
            <p:cNvSpPr/>
            <p:nvPr/>
          </p:nvSpPr>
          <p:spPr>
            <a:xfrm>
              <a:off x="7696483" y="2516463"/>
              <a:ext cx="26525" cy="11521"/>
            </a:xfrm>
            <a:custGeom>
              <a:avLst/>
              <a:gdLst/>
              <a:ahLst/>
              <a:cxnLst/>
              <a:rect l="l" t="t" r="r" b="b"/>
              <a:pathLst>
                <a:path w="1013" h="440" extrusionOk="0">
                  <a:moveTo>
                    <a:pt x="287" y="0"/>
                  </a:moveTo>
                  <a:cubicBezTo>
                    <a:pt x="1" y="0"/>
                    <a:pt x="1" y="439"/>
                    <a:pt x="287" y="439"/>
                  </a:cubicBezTo>
                  <a:lnTo>
                    <a:pt x="726" y="439"/>
                  </a:lnTo>
                  <a:cubicBezTo>
                    <a:pt x="1012" y="439"/>
                    <a:pt x="1012" y="0"/>
                    <a:pt x="726" y="0"/>
                  </a:cubicBez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3" name="Google Shape;6883;p68"/>
            <p:cNvSpPr/>
            <p:nvPr/>
          </p:nvSpPr>
          <p:spPr>
            <a:xfrm>
              <a:off x="7764931" y="2516463"/>
              <a:ext cx="26761" cy="11521"/>
            </a:xfrm>
            <a:custGeom>
              <a:avLst/>
              <a:gdLst/>
              <a:ahLst/>
              <a:cxnLst/>
              <a:rect l="l" t="t" r="r" b="b"/>
              <a:pathLst>
                <a:path w="1022" h="440" extrusionOk="0">
                  <a:moveTo>
                    <a:pt x="297" y="0"/>
                  </a:moveTo>
                  <a:cubicBezTo>
                    <a:pt x="1" y="0"/>
                    <a:pt x="1" y="439"/>
                    <a:pt x="297" y="439"/>
                  </a:cubicBezTo>
                  <a:lnTo>
                    <a:pt x="726" y="439"/>
                  </a:lnTo>
                  <a:cubicBezTo>
                    <a:pt x="1022" y="439"/>
                    <a:pt x="1022" y="0"/>
                    <a:pt x="726" y="0"/>
                  </a:cubicBez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4" name="Google Shape;6884;p68"/>
            <p:cNvSpPr/>
            <p:nvPr/>
          </p:nvSpPr>
          <p:spPr>
            <a:xfrm>
              <a:off x="7772681" y="2419290"/>
              <a:ext cx="68474" cy="68709"/>
            </a:xfrm>
            <a:custGeom>
              <a:avLst/>
              <a:gdLst/>
              <a:ahLst/>
              <a:cxnLst/>
              <a:rect l="l" t="t" r="r" b="b"/>
              <a:pathLst>
                <a:path w="2615" h="2624" extrusionOk="0">
                  <a:moveTo>
                    <a:pt x="1308" y="0"/>
                  </a:moveTo>
                  <a:cubicBezTo>
                    <a:pt x="583" y="0"/>
                    <a:pt x="1" y="582"/>
                    <a:pt x="1" y="1307"/>
                  </a:cubicBezTo>
                  <a:cubicBezTo>
                    <a:pt x="1" y="2032"/>
                    <a:pt x="583" y="2624"/>
                    <a:pt x="1308" y="2624"/>
                  </a:cubicBezTo>
                  <a:cubicBezTo>
                    <a:pt x="2033" y="2624"/>
                    <a:pt x="2615" y="2032"/>
                    <a:pt x="2615" y="1307"/>
                  </a:cubicBezTo>
                  <a:cubicBezTo>
                    <a:pt x="2615" y="582"/>
                    <a:pt x="2033" y="0"/>
                    <a:pt x="1308" y="0"/>
                  </a:cubicBez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5" name="Google Shape;6885;p68"/>
            <p:cNvSpPr/>
            <p:nvPr/>
          </p:nvSpPr>
          <p:spPr>
            <a:xfrm>
              <a:off x="7749717" y="2447753"/>
              <a:ext cx="34224" cy="34512"/>
            </a:xfrm>
            <a:custGeom>
              <a:avLst/>
              <a:gdLst/>
              <a:ahLst/>
              <a:cxnLst/>
              <a:rect l="l" t="t" r="r" b="b"/>
              <a:pathLst>
                <a:path w="1307" h="1318" extrusionOk="0">
                  <a:moveTo>
                    <a:pt x="658" y="1"/>
                  </a:moveTo>
                  <a:cubicBezTo>
                    <a:pt x="296" y="1"/>
                    <a:pt x="0" y="297"/>
                    <a:pt x="0" y="659"/>
                  </a:cubicBezTo>
                  <a:cubicBezTo>
                    <a:pt x="0" y="1022"/>
                    <a:pt x="296" y="1317"/>
                    <a:pt x="658" y="1317"/>
                  </a:cubicBezTo>
                  <a:cubicBezTo>
                    <a:pt x="1021" y="1317"/>
                    <a:pt x="1307" y="1022"/>
                    <a:pt x="1307" y="659"/>
                  </a:cubicBezTo>
                  <a:cubicBezTo>
                    <a:pt x="1307" y="297"/>
                    <a:pt x="1021" y="1"/>
                    <a:pt x="658" y="1"/>
                  </a:cubicBez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6" name="Google Shape;6886;p68"/>
            <p:cNvSpPr/>
            <p:nvPr/>
          </p:nvSpPr>
          <p:spPr>
            <a:xfrm>
              <a:off x="7654770" y="2667576"/>
              <a:ext cx="178398" cy="77717"/>
            </a:xfrm>
            <a:custGeom>
              <a:avLst/>
              <a:gdLst/>
              <a:ahLst/>
              <a:cxnLst/>
              <a:rect l="l" t="t" r="r" b="b"/>
              <a:pathLst>
                <a:path w="6813" h="2968" extrusionOk="0">
                  <a:moveTo>
                    <a:pt x="840" y="1"/>
                  </a:moveTo>
                  <a:lnTo>
                    <a:pt x="1" y="249"/>
                  </a:lnTo>
                  <a:cubicBezTo>
                    <a:pt x="363" y="1833"/>
                    <a:pt x="1775" y="2968"/>
                    <a:pt x="3407" y="2968"/>
                  </a:cubicBezTo>
                  <a:cubicBezTo>
                    <a:pt x="5038" y="2968"/>
                    <a:pt x="6459" y="1833"/>
                    <a:pt x="6812" y="249"/>
                  </a:cubicBezTo>
                  <a:lnTo>
                    <a:pt x="5982" y="1"/>
                  </a:lnTo>
                  <a:cubicBezTo>
                    <a:pt x="5725" y="1213"/>
                    <a:pt x="4656" y="2090"/>
                    <a:pt x="3416" y="2090"/>
                  </a:cubicBezTo>
                  <a:cubicBezTo>
                    <a:pt x="2166" y="2090"/>
                    <a:pt x="1098" y="1213"/>
                    <a:pt x="840" y="1"/>
                  </a:cubicBezTo>
                  <a:close/>
                </a:path>
              </a:pathLst>
            </a:custGeom>
            <a:solidFill>
              <a:srgbClr val="DA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87" name="Google Shape;6887;p68"/>
          <p:cNvGrpSpPr/>
          <p:nvPr/>
        </p:nvGrpSpPr>
        <p:grpSpPr>
          <a:xfrm>
            <a:off x="7550168" y="2777003"/>
            <a:ext cx="263316" cy="354728"/>
            <a:chOff x="8062968" y="2419290"/>
            <a:chExt cx="263316" cy="354728"/>
          </a:xfrm>
        </p:grpSpPr>
        <p:sp>
          <p:nvSpPr>
            <p:cNvPr id="6888" name="Google Shape;6888;p68"/>
            <p:cNvSpPr/>
            <p:nvPr/>
          </p:nvSpPr>
          <p:spPr>
            <a:xfrm>
              <a:off x="8080198" y="2436520"/>
              <a:ext cx="97434" cy="257320"/>
            </a:xfrm>
            <a:custGeom>
              <a:avLst/>
              <a:gdLst/>
              <a:ahLst/>
              <a:cxnLst/>
              <a:rect l="l" t="t" r="r" b="b"/>
              <a:pathLst>
                <a:path w="3721" h="9827" extrusionOk="0">
                  <a:moveTo>
                    <a:pt x="2404" y="1"/>
                  </a:moveTo>
                  <a:cubicBezTo>
                    <a:pt x="878" y="869"/>
                    <a:pt x="0" y="2338"/>
                    <a:pt x="0" y="3988"/>
                  </a:cubicBezTo>
                  <a:cubicBezTo>
                    <a:pt x="0" y="6946"/>
                    <a:pt x="1527" y="9827"/>
                    <a:pt x="1527" y="9827"/>
                  </a:cubicBezTo>
                  <a:lnTo>
                    <a:pt x="3721" y="9827"/>
                  </a:lnTo>
                  <a:lnTo>
                    <a:pt x="3721" y="1"/>
                  </a:ln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9" name="Google Shape;6889;p68"/>
            <p:cNvSpPr/>
            <p:nvPr/>
          </p:nvSpPr>
          <p:spPr>
            <a:xfrm>
              <a:off x="8131652" y="2419290"/>
              <a:ext cx="183138" cy="268815"/>
            </a:xfrm>
            <a:custGeom>
              <a:avLst/>
              <a:gdLst/>
              <a:ahLst/>
              <a:cxnLst/>
              <a:rect l="l" t="t" r="r" b="b"/>
              <a:pathLst>
                <a:path w="6994" h="10266" extrusionOk="0">
                  <a:moveTo>
                    <a:pt x="1966" y="0"/>
                  </a:moveTo>
                  <a:cubicBezTo>
                    <a:pt x="878" y="0"/>
                    <a:pt x="1" y="687"/>
                    <a:pt x="1" y="1527"/>
                  </a:cubicBezTo>
                  <a:cubicBezTo>
                    <a:pt x="1" y="2013"/>
                    <a:pt x="392" y="2404"/>
                    <a:pt x="878" y="2404"/>
                  </a:cubicBezTo>
                  <a:lnTo>
                    <a:pt x="1756" y="2404"/>
                  </a:lnTo>
                  <a:lnTo>
                    <a:pt x="1756" y="10265"/>
                  </a:lnTo>
                  <a:lnTo>
                    <a:pt x="5248" y="10265"/>
                  </a:lnTo>
                  <a:cubicBezTo>
                    <a:pt x="5248" y="10265"/>
                    <a:pt x="6993" y="7432"/>
                    <a:pt x="6993" y="4589"/>
                  </a:cubicBezTo>
                  <a:cubicBezTo>
                    <a:pt x="6993" y="2051"/>
                    <a:pt x="4942" y="0"/>
                    <a:pt x="2405" y="0"/>
                  </a:cubicBezTo>
                  <a:close/>
                </a:path>
              </a:pathLst>
            </a:custGeom>
            <a:solidFill>
              <a:srgbClr val="57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0" name="Google Shape;6890;p68"/>
            <p:cNvSpPr/>
            <p:nvPr/>
          </p:nvSpPr>
          <p:spPr>
            <a:xfrm>
              <a:off x="8103188" y="2562182"/>
              <a:ext cx="22755" cy="45928"/>
            </a:xfrm>
            <a:custGeom>
              <a:avLst/>
              <a:gdLst/>
              <a:ahLst/>
              <a:cxnLst/>
              <a:rect l="l" t="t" r="r" b="b"/>
              <a:pathLst>
                <a:path w="869" h="1754" extrusionOk="0">
                  <a:moveTo>
                    <a:pt x="429" y="0"/>
                  </a:moveTo>
                  <a:cubicBezTo>
                    <a:pt x="429" y="0"/>
                    <a:pt x="0" y="878"/>
                    <a:pt x="0" y="1317"/>
                  </a:cubicBezTo>
                  <a:cubicBezTo>
                    <a:pt x="0" y="1608"/>
                    <a:pt x="217" y="1753"/>
                    <a:pt x="434" y="1753"/>
                  </a:cubicBezTo>
                  <a:cubicBezTo>
                    <a:pt x="651" y="1753"/>
                    <a:pt x="868" y="1608"/>
                    <a:pt x="868" y="1317"/>
                  </a:cubicBezTo>
                  <a:cubicBezTo>
                    <a:pt x="868" y="878"/>
                    <a:pt x="429" y="0"/>
                    <a:pt x="429" y="0"/>
                  </a:cubicBezTo>
                  <a:close/>
                </a:path>
              </a:pathLst>
            </a:custGeom>
            <a:solidFill>
              <a:srgbClr val="F4F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1" name="Google Shape;6891;p68"/>
            <p:cNvSpPr/>
            <p:nvPr/>
          </p:nvSpPr>
          <p:spPr>
            <a:xfrm>
              <a:off x="8103188" y="2562182"/>
              <a:ext cx="11495" cy="45981"/>
            </a:xfrm>
            <a:custGeom>
              <a:avLst/>
              <a:gdLst/>
              <a:ahLst/>
              <a:cxnLst/>
              <a:rect l="l" t="t" r="r" b="b"/>
              <a:pathLst>
                <a:path w="439" h="1756" extrusionOk="0">
                  <a:moveTo>
                    <a:pt x="439" y="0"/>
                  </a:moveTo>
                  <a:cubicBezTo>
                    <a:pt x="439" y="0"/>
                    <a:pt x="0" y="878"/>
                    <a:pt x="0" y="1317"/>
                  </a:cubicBezTo>
                  <a:cubicBezTo>
                    <a:pt x="0" y="1555"/>
                    <a:pt x="191" y="1755"/>
                    <a:pt x="439" y="1755"/>
                  </a:cubicBezTo>
                  <a:lnTo>
                    <a:pt x="439" y="0"/>
                  </a:lnTo>
                  <a:close/>
                </a:path>
              </a:pathLst>
            </a:custGeom>
            <a:solidFill>
              <a:srgbClr val="F1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2" name="Google Shape;6892;p68"/>
            <p:cNvSpPr/>
            <p:nvPr/>
          </p:nvSpPr>
          <p:spPr>
            <a:xfrm>
              <a:off x="8263310" y="2562182"/>
              <a:ext cx="22755" cy="45928"/>
            </a:xfrm>
            <a:custGeom>
              <a:avLst/>
              <a:gdLst/>
              <a:ahLst/>
              <a:cxnLst/>
              <a:rect l="l" t="t" r="r" b="b"/>
              <a:pathLst>
                <a:path w="869" h="1754" extrusionOk="0">
                  <a:moveTo>
                    <a:pt x="439" y="0"/>
                  </a:moveTo>
                  <a:cubicBezTo>
                    <a:pt x="439" y="0"/>
                    <a:pt x="0" y="878"/>
                    <a:pt x="0" y="1317"/>
                  </a:cubicBezTo>
                  <a:cubicBezTo>
                    <a:pt x="0" y="1608"/>
                    <a:pt x="217" y="1753"/>
                    <a:pt x="434" y="1753"/>
                  </a:cubicBezTo>
                  <a:cubicBezTo>
                    <a:pt x="651" y="1753"/>
                    <a:pt x="868" y="1608"/>
                    <a:pt x="868" y="1317"/>
                  </a:cubicBezTo>
                  <a:cubicBezTo>
                    <a:pt x="868" y="878"/>
                    <a:pt x="439" y="0"/>
                    <a:pt x="439" y="0"/>
                  </a:cubicBezTo>
                  <a:close/>
                </a:path>
              </a:pathLst>
            </a:custGeom>
            <a:solidFill>
              <a:srgbClr val="F4F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3" name="Google Shape;6893;p68"/>
            <p:cNvSpPr/>
            <p:nvPr/>
          </p:nvSpPr>
          <p:spPr>
            <a:xfrm>
              <a:off x="8263310" y="2562182"/>
              <a:ext cx="11495" cy="45981"/>
            </a:xfrm>
            <a:custGeom>
              <a:avLst/>
              <a:gdLst/>
              <a:ahLst/>
              <a:cxnLst/>
              <a:rect l="l" t="t" r="r" b="b"/>
              <a:pathLst>
                <a:path w="439" h="1756" extrusionOk="0">
                  <a:moveTo>
                    <a:pt x="439" y="0"/>
                  </a:moveTo>
                  <a:cubicBezTo>
                    <a:pt x="439" y="0"/>
                    <a:pt x="0" y="878"/>
                    <a:pt x="0" y="1317"/>
                  </a:cubicBezTo>
                  <a:cubicBezTo>
                    <a:pt x="0" y="1555"/>
                    <a:pt x="191" y="1755"/>
                    <a:pt x="439" y="1755"/>
                  </a:cubicBezTo>
                  <a:lnTo>
                    <a:pt x="439" y="0"/>
                  </a:lnTo>
                  <a:close/>
                </a:path>
              </a:pathLst>
            </a:custGeom>
            <a:solidFill>
              <a:srgbClr val="F1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4" name="Google Shape;6894;p68"/>
            <p:cNvSpPr/>
            <p:nvPr/>
          </p:nvSpPr>
          <p:spPr>
            <a:xfrm>
              <a:off x="8062968" y="2625131"/>
              <a:ext cx="263316" cy="148888"/>
            </a:xfrm>
            <a:custGeom>
              <a:avLst/>
              <a:gdLst/>
              <a:ahLst/>
              <a:cxnLst/>
              <a:rect l="l" t="t" r="r" b="b"/>
              <a:pathLst>
                <a:path w="10056" h="5686" extrusionOk="0">
                  <a:moveTo>
                    <a:pt x="3711" y="0"/>
                  </a:moveTo>
                  <a:lnTo>
                    <a:pt x="3711" y="1135"/>
                  </a:lnTo>
                  <a:cubicBezTo>
                    <a:pt x="3711" y="1498"/>
                    <a:pt x="3482" y="1832"/>
                    <a:pt x="3129" y="1956"/>
                  </a:cubicBezTo>
                  <a:lnTo>
                    <a:pt x="878" y="2748"/>
                  </a:lnTo>
                  <a:cubicBezTo>
                    <a:pt x="353" y="2938"/>
                    <a:pt x="0" y="3435"/>
                    <a:pt x="0" y="3988"/>
                  </a:cubicBezTo>
                  <a:lnTo>
                    <a:pt x="0" y="5028"/>
                  </a:lnTo>
                  <a:cubicBezTo>
                    <a:pt x="0" y="5390"/>
                    <a:pt x="296" y="5686"/>
                    <a:pt x="658" y="5686"/>
                  </a:cubicBezTo>
                  <a:lnTo>
                    <a:pt x="9397" y="5686"/>
                  </a:lnTo>
                  <a:cubicBezTo>
                    <a:pt x="9759" y="5686"/>
                    <a:pt x="10055" y="5390"/>
                    <a:pt x="10055" y="5028"/>
                  </a:cubicBezTo>
                  <a:lnTo>
                    <a:pt x="10055" y="3988"/>
                  </a:lnTo>
                  <a:cubicBezTo>
                    <a:pt x="10046" y="3435"/>
                    <a:pt x="9702" y="2938"/>
                    <a:pt x="9178" y="2748"/>
                  </a:cubicBezTo>
                  <a:lnTo>
                    <a:pt x="6917" y="1956"/>
                  </a:lnTo>
                  <a:cubicBezTo>
                    <a:pt x="6573" y="1832"/>
                    <a:pt x="6335" y="1498"/>
                    <a:pt x="6335" y="1135"/>
                  </a:cubicBezTo>
                  <a:lnTo>
                    <a:pt x="6335" y="0"/>
                  </a:ln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5" name="Google Shape;6895;p68"/>
            <p:cNvSpPr/>
            <p:nvPr/>
          </p:nvSpPr>
          <p:spPr>
            <a:xfrm>
              <a:off x="8160376" y="2625131"/>
              <a:ext cx="68736" cy="22990"/>
            </a:xfrm>
            <a:custGeom>
              <a:avLst/>
              <a:gdLst/>
              <a:ahLst/>
              <a:cxnLst/>
              <a:rect l="l" t="t" r="r" b="b"/>
              <a:pathLst>
                <a:path w="2625" h="878" extrusionOk="0">
                  <a:moveTo>
                    <a:pt x="1" y="0"/>
                  </a:moveTo>
                  <a:lnTo>
                    <a:pt x="1" y="601"/>
                  </a:lnTo>
                  <a:cubicBezTo>
                    <a:pt x="411" y="782"/>
                    <a:pt x="859" y="878"/>
                    <a:pt x="1308" y="878"/>
                  </a:cubicBezTo>
                  <a:cubicBezTo>
                    <a:pt x="1756" y="878"/>
                    <a:pt x="2204" y="782"/>
                    <a:pt x="2624" y="601"/>
                  </a:cubicBezTo>
                  <a:lnTo>
                    <a:pt x="2624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6" name="Google Shape;6896;p68"/>
            <p:cNvSpPr/>
            <p:nvPr/>
          </p:nvSpPr>
          <p:spPr>
            <a:xfrm>
              <a:off x="8098187" y="2482239"/>
              <a:ext cx="192617" cy="154387"/>
            </a:xfrm>
            <a:custGeom>
              <a:avLst/>
              <a:gdLst/>
              <a:ahLst/>
              <a:cxnLst/>
              <a:rect l="l" t="t" r="r" b="b"/>
              <a:pathLst>
                <a:path w="7356" h="5896" extrusionOk="0">
                  <a:moveTo>
                    <a:pt x="2156" y="0"/>
                  </a:moveTo>
                  <a:cubicBezTo>
                    <a:pt x="1431" y="0"/>
                    <a:pt x="840" y="582"/>
                    <a:pt x="840" y="1307"/>
                  </a:cubicBezTo>
                  <a:lnTo>
                    <a:pt x="840" y="2185"/>
                  </a:lnTo>
                  <a:lnTo>
                    <a:pt x="735" y="2185"/>
                  </a:lnTo>
                  <a:cubicBezTo>
                    <a:pt x="0" y="2185"/>
                    <a:pt x="0" y="3273"/>
                    <a:pt x="735" y="3273"/>
                  </a:cubicBezTo>
                  <a:lnTo>
                    <a:pt x="849" y="3273"/>
                  </a:lnTo>
                  <a:cubicBezTo>
                    <a:pt x="964" y="4751"/>
                    <a:pt x="2194" y="5896"/>
                    <a:pt x="3683" y="5896"/>
                  </a:cubicBezTo>
                  <a:cubicBezTo>
                    <a:pt x="5161" y="5896"/>
                    <a:pt x="6392" y="4751"/>
                    <a:pt x="6506" y="3273"/>
                  </a:cubicBezTo>
                  <a:lnTo>
                    <a:pt x="6630" y="3273"/>
                  </a:lnTo>
                  <a:cubicBezTo>
                    <a:pt x="7356" y="3273"/>
                    <a:pt x="7356" y="2185"/>
                    <a:pt x="6630" y="2185"/>
                  </a:cubicBezTo>
                  <a:lnTo>
                    <a:pt x="6526" y="2185"/>
                  </a:lnTo>
                  <a:lnTo>
                    <a:pt x="6526" y="1307"/>
                  </a:lnTo>
                  <a:cubicBezTo>
                    <a:pt x="6526" y="582"/>
                    <a:pt x="5934" y="0"/>
                    <a:pt x="5209" y="0"/>
                  </a:cubicBez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7" name="Google Shape;6897;p68"/>
            <p:cNvSpPr/>
            <p:nvPr/>
          </p:nvSpPr>
          <p:spPr>
            <a:xfrm>
              <a:off x="8154642" y="2539872"/>
              <a:ext cx="11521" cy="17334"/>
            </a:xfrm>
            <a:custGeom>
              <a:avLst/>
              <a:gdLst/>
              <a:ahLst/>
              <a:cxnLst/>
              <a:rect l="l" t="t" r="r" b="b"/>
              <a:pathLst>
                <a:path w="440" h="662" extrusionOk="0">
                  <a:moveTo>
                    <a:pt x="220" y="1"/>
                  </a:moveTo>
                  <a:cubicBezTo>
                    <a:pt x="110" y="1"/>
                    <a:pt x="0" y="75"/>
                    <a:pt x="0" y="222"/>
                  </a:cubicBezTo>
                  <a:lnTo>
                    <a:pt x="0" y="442"/>
                  </a:lnTo>
                  <a:cubicBezTo>
                    <a:pt x="0" y="556"/>
                    <a:pt x="96" y="661"/>
                    <a:pt x="220" y="661"/>
                  </a:cubicBezTo>
                  <a:cubicBezTo>
                    <a:pt x="334" y="652"/>
                    <a:pt x="439" y="556"/>
                    <a:pt x="439" y="442"/>
                  </a:cubicBezTo>
                  <a:lnTo>
                    <a:pt x="439" y="222"/>
                  </a:lnTo>
                  <a:cubicBezTo>
                    <a:pt x="439" y="75"/>
                    <a:pt x="329" y="1"/>
                    <a:pt x="220" y="1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8" name="Google Shape;6898;p68"/>
            <p:cNvSpPr/>
            <p:nvPr/>
          </p:nvSpPr>
          <p:spPr>
            <a:xfrm>
              <a:off x="8223325" y="2539872"/>
              <a:ext cx="11286" cy="17334"/>
            </a:xfrm>
            <a:custGeom>
              <a:avLst/>
              <a:gdLst/>
              <a:ahLst/>
              <a:cxnLst/>
              <a:rect l="l" t="t" r="r" b="b"/>
              <a:pathLst>
                <a:path w="431" h="662" extrusionOk="0">
                  <a:moveTo>
                    <a:pt x="215" y="1"/>
                  </a:moveTo>
                  <a:cubicBezTo>
                    <a:pt x="108" y="1"/>
                    <a:pt x="1" y="75"/>
                    <a:pt x="1" y="222"/>
                  </a:cubicBezTo>
                  <a:lnTo>
                    <a:pt x="1" y="442"/>
                  </a:lnTo>
                  <a:cubicBezTo>
                    <a:pt x="1" y="556"/>
                    <a:pt x="96" y="661"/>
                    <a:pt x="220" y="661"/>
                  </a:cubicBezTo>
                  <a:cubicBezTo>
                    <a:pt x="335" y="652"/>
                    <a:pt x="430" y="556"/>
                    <a:pt x="430" y="442"/>
                  </a:cubicBezTo>
                  <a:lnTo>
                    <a:pt x="430" y="222"/>
                  </a:lnTo>
                  <a:cubicBezTo>
                    <a:pt x="430" y="75"/>
                    <a:pt x="323" y="1"/>
                    <a:pt x="215" y="1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9" name="Google Shape;6899;p68"/>
            <p:cNvSpPr/>
            <p:nvPr/>
          </p:nvSpPr>
          <p:spPr>
            <a:xfrm>
              <a:off x="8169358" y="2585094"/>
              <a:ext cx="50720" cy="17334"/>
            </a:xfrm>
            <a:custGeom>
              <a:avLst/>
              <a:gdLst/>
              <a:ahLst/>
              <a:cxnLst/>
              <a:rect l="l" t="t" r="r" b="b"/>
              <a:pathLst>
                <a:path w="1937" h="662" extrusionOk="0">
                  <a:moveTo>
                    <a:pt x="310" y="0"/>
                  </a:moveTo>
                  <a:cubicBezTo>
                    <a:pt x="144" y="0"/>
                    <a:pt x="0" y="221"/>
                    <a:pt x="154" y="375"/>
                  </a:cubicBezTo>
                  <a:cubicBezTo>
                    <a:pt x="373" y="558"/>
                    <a:pt x="645" y="662"/>
                    <a:pt x="928" y="662"/>
                  </a:cubicBezTo>
                  <a:cubicBezTo>
                    <a:pt x="940" y="662"/>
                    <a:pt x="952" y="661"/>
                    <a:pt x="965" y="661"/>
                  </a:cubicBezTo>
                  <a:cubicBezTo>
                    <a:pt x="977" y="661"/>
                    <a:pt x="989" y="662"/>
                    <a:pt x="1002" y="662"/>
                  </a:cubicBezTo>
                  <a:cubicBezTo>
                    <a:pt x="1284" y="662"/>
                    <a:pt x="1556" y="558"/>
                    <a:pt x="1776" y="375"/>
                  </a:cubicBezTo>
                  <a:cubicBezTo>
                    <a:pt x="1936" y="221"/>
                    <a:pt x="1789" y="0"/>
                    <a:pt x="1621" y="0"/>
                  </a:cubicBezTo>
                  <a:cubicBezTo>
                    <a:pt x="1570" y="0"/>
                    <a:pt x="1517" y="21"/>
                    <a:pt x="1470" y="70"/>
                  </a:cubicBezTo>
                  <a:cubicBezTo>
                    <a:pt x="1318" y="170"/>
                    <a:pt x="1141" y="220"/>
                    <a:pt x="965" y="220"/>
                  </a:cubicBezTo>
                  <a:cubicBezTo>
                    <a:pt x="788" y="220"/>
                    <a:pt x="612" y="170"/>
                    <a:pt x="459" y="70"/>
                  </a:cubicBezTo>
                  <a:cubicBezTo>
                    <a:pt x="412" y="21"/>
                    <a:pt x="360" y="0"/>
                    <a:pt x="310" y="0"/>
                  </a:cubicBezTo>
                  <a:close/>
                </a:path>
              </a:pathLst>
            </a:custGeom>
            <a:solidFill>
              <a:srgbClr val="DA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0" name="Google Shape;6900;p68"/>
            <p:cNvSpPr/>
            <p:nvPr/>
          </p:nvSpPr>
          <p:spPr>
            <a:xfrm>
              <a:off x="8146734" y="2519317"/>
              <a:ext cx="23017" cy="14664"/>
            </a:xfrm>
            <a:custGeom>
              <a:avLst/>
              <a:gdLst/>
              <a:ahLst/>
              <a:cxnLst/>
              <a:rect l="l" t="t" r="r" b="b"/>
              <a:pathLst>
                <a:path w="879" h="560" extrusionOk="0">
                  <a:moveTo>
                    <a:pt x="566" y="1"/>
                  </a:moveTo>
                  <a:cubicBezTo>
                    <a:pt x="534" y="1"/>
                    <a:pt x="500" y="8"/>
                    <a:pt x="464" y="25"/>
                  </a:cubicBezTo>
                  <a:lnTo>
                    <a:pt x="207" y="149"/>
                  </a:lnTo>
                  <a:cubicBezTo>
                    <a:pt x="0" y="243"/>
                    <a:pt x="62" y="559"/>
                    <a:pt x="292" y="559"/>
                  </a:cubicBezTo>
                  <a:cubicBezTo>
                    <a:pt x="295" y="559"/>
                    <a:pt x="299" y="559"/>
                    <a:pt x="302" y="559"/>
                  </a:cubicBezTo>
                  <a:cubicBezTo>
                    <a:pt x="331" y="559"/>
                    <a:pt x="369" y="550"/>
                    <a:pt x="398" y="540"/>
                  </a:cubicBezTo>
                  <a:lnTo>
                    <a:pt x="655" y="426"/>
                  </a:lnTo>
                  <a:cubicBezTo>
                    <a:pt x="878" y="310"/>
                    <a:pt x="772" y="1"/>
                    <a:pt x="566" y="1"/>
                  </a:cubicBez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1" name="Google Shape;6901;p68"/>
            <p:cNvSpPr/>
            <p:nvPr/>
          </p:nvSpPr>
          <p:spPr>
            <a:xfrm>
              <a:off x="8219476" y="2519317"/>
              <a:ext cx="23278" cy="14664"/>
            </a:xfrm>
            <a:custGeom>
              <a:avLst/>
              <a:gdLst/>
              <a:ahLst/>
              <a:cxnLst/>
              <a:rect l="l" t="t" r="r" b="b"/>
              <a:pathLst>
                <a:path w="889" h="560" extrusionOk="0">
                  <a:moveTo>
                    <a:pt x="313" y="1"/>
                  </a:moveTo>
                  <a:cubicBezTo>
                    <a:pt x="107" y="1"/>
                    <a:pt x="1" y="310"/>
                    <a:pt x="224" y="426"/>
                  </a:cubicBezTo>
                  <a:lnTo>
                    <a:pt x="491" y="540"/>
                  </a:lnTo>
                  <a:cubicBezTo>
                    <a:pt x="520" y="550"/>
                    <a:pt x="548" y="559"/>
                    <a:pt x="577" y="559"/>
                  </a:cubicBezTo>
                  <a:cubicBezTo>
                    <a:pt x="580" y="559"/>
                    <a:pt x="584" y="559"/>
                    <a:pt x="587" y="559"/>
                  </a:cubicBezTo>
                  <a:cubicBezTo>
                    <a:pt x="818" y="559"/>
                    <a:pt x="889" y="243"/>
                    <a:pt x="672" y="149"/>
                  </a:cubicBezTo>
                  <a:lnTo>
                    <a:pt x="415" y="25"/>
                  </a:lnTo>
                  <a:cubicBezTo>
                    <a:pt x="379" y="8"/>
                    <a:pt x="345" y="1"/>
                    <a:pt x="313" y="1"/>
                  </a:cubicBez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2" name="Google Shape;6902;p68"/>
            <p:cNvSpPr/>
            <p:nvPr/>
          </p:nvSpPr>
          <p:spPr>
            <a:xfrm>
              <a:off x="8062968" y="2692321"/>
              <a:ext cx="263316" cy="81697"/>
            </a:xfrm>
            <a:custGeom>
              <a:avLst/>
              <a:gdLst/>
              <a:ahLst/>
              <a:cxnLst/>
              <a:rect l="l" t="t" r="r" b="b"/>
              <a:pathLst>
                <a:path w="10056" h="3120" extrusionOk="0">
                  <a:moveTo>
                    <a:pt x="1393" y="0"/>
                  </a:moveTo>
                  <a:lnTo>
                    <a:pt x="878" y="182"/>
                  </a:lnTo>
                  <a:cubicBezTo>
                    <a:pt x="353" y="372"/>
                    <a:pt x="0" y="869"/>
                    <a:pt x="0" y="1422"/>
                  </a:cubicBezTo>
                  <a:lnTo>
                    <a:pt x="0" y="2462"/>
                  </a:lnTo>
                  <a:cubicBezTo>
                    <a:pt x="0" y="2824"/>
                    <a:pt x="296" y="3120"/>
                    <a:pt x="658" y="3120"/>
                  </a:cubicBezTo>
                  <a:lnTo>
                    <a:pt x="9397" y="3120"/>
                  </a:lnTo>
                  <a:cubicBezTo>
                    <a:pt x="9759" y="3120"/>
                    <a:pt x="10055" y="2824"/>
                    <a:pt x="10055" y="2462"/>
                  </a:cubicBezTo>
                  <a:lnTo>
                    <a:pt x="10055" y="1422"/>
                  </a:lnTo>
                  <a:cubicBezTo>
                    <a:pt x="10055" y="869"/>
                    <a:pt x="9702" y="372"/>
                    <a:pt x="9178" y="182"/>
                  </a:cubicBezTo>
                  <a:lnTo>
                    <a:pt x="8662" y="0"/>
                  </a:lnTo>
                  <a:cubicBezTo>
                    <a:pt x="7747" y="1202"/>
                    <a:pt x="6387" y="1803"/>
                    <a:pt x="5028" y="1803"/>
                  </a:cubicBezTo>
                  <a:cubicBezTo>
                    <a:pt x="3668" y="1803"/>
                    <a:pt x="2309" y="1202"/>
                    <a:pt x="1393" y="0"/>
                  </a:cubicBezTo>
                  <a:close/>
                </a:path>
              </a:pathLst>
            </a:custGeom>
            <a:solidFill>
              <a:srgbClr val="E1E7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3" name="Google Shape;6903;p68"/>
            <p:cNvSpPr/>
            <p:nvPr/>
          </p:nvSpPr>
          <p:spPr>
            <a:xfrm>
              <a:off x="8087949" y="2692557"/>
              <a:ext cx="213355" cy="58550"/>
            </a:xfrm>
            <a:custGeom>
              <a:avLst/>
              <a:gdLst/>
              <a:ahLst/>
              <a:cxnLst/>
              <a:rect l="l" t="t" r="r" b="b"/>
              <a:pathLst>
                <a:path w="8148" h="2236" extrusionOk="0">
                  <a:moveTo>
                    <a:pt x="439" y="1"/>
                  </a:moveTo>
                  <a:lnTo>
                    <a:pt x="0" y="154"/>
                  </a:lnTo>
                  <a:cubicBezTo>
                    <a:pt x="1002" y="1542"/>
                    <a:pt x="2538" y="2236"/>
                    <a:pt x="4074" y="2236"/>
                  </a:cubicBezTo>
                  <a:cubicBezTo>
                    <a:pt x="5610" y="2236"/>
                    <a:pt x="7146" y="1542"/>
                    <a:pt x="8147" y="154"/>
                  </a:cubicBezTo>
                  <a:lnTo>
                    <a:pt x="7708" y="1"/>
                  </a:lnTo>
                  <a:cubicBezTo>
                    <a:pt x="6850" y="1127"/>
                    <a:pt x="5505" y="1794"/>
                    <a:pt x="4074" y="1794"/>
                  </a:cubicBezTo>
                  <a:cubicBezTo>
                    <a:pt x="2652" y="1794"/>
                    <a:pt x="1307" y="1127"/>
                    <a:pt x="439" y="1"/>
                  </a:cubicBezTo>
                  <a:close/>
                </a:path>
              </a:pathLst>
            </a:custGeom>
            <a:solidFill>
              <a:srgbClr val="DB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4" name="Google Shape;6904;p68"/>
            <p:cNvSpPr/>
            <p:nvPr/>
          </p:nvSpPr>
          <p:spPr>
            <a:xfrm>
              <a:off x="8102429" y="2482239"/>
              <a:ext cx="138152" cy="154387"/>
            </a:xfrm>
            <a:custGeom>
              <a:avLst/>
              <a:gdLst/>
              <a:ahLst/>
              <a:cxnLst/>
              <a:rect l="l" t="t" r="r" b="b"/>
              <a:pathLst>
                <a:path w="5276" h="5896" extrusionOk="0">
                  <a:moveTo>
                    <a:pt x="1994" y="0"/>
                  </a:moveTo>
                  <a:cubicBezTo>
                    <a:pt x="1269" y="0"/>
                    <a:pt x="678" y="582"/>
                    <a:pt x="678" y="1307"/>
                  </a:cubicBezTo>
                  <a:lnTo>
                    <a:pt x="678" y="2185"/>
                  </a:lnTo>
                  <a:lnTo>
                    <a:pt x="611" y="2185"/>
                  </a:lnTo>
                  <a:cubicBezTo>
                    <a:pt x="604" y="2185"/>
                    <a:pt x="598" y="2185"/>
                    <a:pt x="592" y="2185"/>
                  </a:cubicBezTo>
                  <a:cubicBezTo>
                    <a:pt x="304" y="2185"/>
                    <a:pt x="66" y="2392"/>
                    <a:pt x="29" y="2672"/>
                  </a:cubicBezTo>
                  <a:cubicBezTo>
                    <a:pt x="0" y="2996"/>
                    <a:pt x="248" y="3273"/>
                    <a:pt x="573" y="3273"/>
                  </a:cubicBezTo>
                  <a:lnTo>
                    <a:pt x="697" y="3273"/>
                  </a:lnTo>
                  <a:cubicBezTo>
                    <a:pt x="800" y="4776"/>
                    <a:pt x="2054" y="5895"/>
                    <a:pt x="3501" y="5895"/>
                  </a:cubicBezTo>
                  <a:cubicBezTo>
                    <a:pt x="3652" y="5895"/>
                    <a:pt x="3805" y="5883"/>
                    <a:pt x="3959" y="5858"/>
                  </a:cubicBezTo>
                  <a:cubicBezTo>
                    <a:pt x="2576" y="5648"/>
                    <a:pt x="1555" y="4455"/>
                    <a:pt x="1555" y="3053"/>
                  </a:cubicBezTo>
                  <a:lnTo>
                    <a:pt x="1555" y="1307"/>
                  </a:lnTo>
                  <a:cubicBezTo>
                    <a:pt x="1555" y="830"/>
                    <a:pt x="1947" y="439"/>
                    <a:pt x="2433" y="439"/>
                  </a:cubicBezTo>
                  <a:lnTo>
                    <a:pt x="4837" y="439"/>
                  </a:lnTo>
                  <a:cubicBezTo>
                    <a:pt x="5076" y="439"/>
                    <a:pt x="5276" y="239"/>
                    <a:pt x="5276" y="0"/>
                  </a:cubicBez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9" name="Google Shape;6909;p69"/>
          <p:cNvSpPr txBox="1">
            <a:spLocks noGrp="1"/>
          </p:cNvSpPr>
          <p:nvPr>
            <p:ph type="title" idx="4294967295"/>
          </p:nvPr>
        </p:nvSpPr>
        <p:spPr>
          <a:xfrm>
            <a:off x="849675" y="947925"/>
            <a:ext cx="3482100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solidFill>
                  <a:srgbClr val="03485B"/>
                </a:solidFill>
                <a:latin typeface="Arial"/>
                <a:ea typeface="Arial"/>
                <a:cs typeface="Arial"/>
                <a:sym typeface="Arial"/>
              </a:rPr>
              <a:t>Educational Icons</a:t>
            </a:r>
            <a:endParaRPr>
              <a:solidFill>
                <a:srgbClr val="03485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10" name="Google Shape;6910;p69"/>
          <p:cNvSpPr txBox="1">
            <a:spLocks noGrp="1"/>
          </p:cNvSpPr>
          <p:nvPr>
            <p:ph type="title" idx="4294967295"/>
          </p:nvPr>
        </p:nvSpPr>
        <p:spPr>
          <a:xfrm>
            <a:off x="4858400" y="947925"/>
            <a:ext cx="3482100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solidFill>
                  <a:srgbClr val="03485B"/>
                </a:solidFill>
                <a:latin typeface="Arial"/>
                <a:ea typeface="Arial"/>
                <a:cs typeface="Arial"/>
                <a:sym typeface="Arial"/>
              </a:rPr>
              <a:t>Medical Icons</a:t>
            </a:r>
            <a:endParaRPr>
              <a:solidFill>
                <a:srgbClr val="03485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911" name="Google Shape;6911;p69"/>
          <p:cNvGrpSpPr/>
          <p:nvPr/>
        </p:nvGrpSpPr>
        <p:grpSpPr>
          <a:xfrm>
            <a:off x="7075663" y="2444129"/>
            <a:ext cx="362163" cy="347098"/>
            <a:chOff x="7075663" y="2444129"/>
            <a:chExt cx="362163" cy="347098"/>
          </a:xfrm>
        </p:grpSpPr>
        <p:sp>
          <p:nvSpPr>
            <p:cNvPr id="6912" name="Google Shape;6912;p69"/>
            <p:cNvSpPr/>
            <p:nvPr/>
          </p:nvSpPr>
          <p:spPr>
            <a:xfrm>
              <a:off x="7165817" y="2444129"/>
              <a:ext cx="181854" cy="100713"/>
            </a:xfrm>
            <a:custGeom>
              <a:avLst/>
              <a:gdLst/>
              <a:ahLst/>
              <a:cxnLst/>
              <a:rect l="l" t="t" r="r" b="b"/>
              <a:pathLst>
                <a:path w="6941" h="3844" extrusionOk="0">
                  <a:moveTo>
                    <a:pt x="1879" y="0"/>
                  </a:moveTo>
                  <a:cubicBezTo>
                    <a:pt x="844" y="0"/>
                    <a:pt x="0" y="844"/>
                    <a:pt x="0" y="1879"/>
                  </a:cubicBezTo>
                  <a:lnTo>
                    <a:pt x="0" y="2790"/>
                  </a:lnTo>
                  <a:lnTo>
                    <a:pt x="10" y="2790"/>
                  </a:lnTo>
                  <a:lnTo>
                    <a:pt x="10" y="3834"/>
                  </a:lnTo>
                  <a:lnTo>
                    <a:pt x="1045" y="3834"/>
                  </a:lnTo>
                  <a:lnTo>
                    <a:pt x="1045" y="1879"/>
                  </a:lnTo>
                  <a:cubicBezTo>
                    <a:pt x="1045" y="1419"/>
                    <a:pt x="1419" y="1045"/>
                    <a:pt x="1879" y="1045"/>
                  </a:cubicBezTo>
                  <a:lnTo>
                    <a:pt x="5071" y="1045"/>
                  </a:lnTo>
                  <a:cubicBezTo>
                    <a:pt x="5531" y="1045"/>
                    <a:pt x="5905" y="1419"/>
                    <a:pt x="5905" y="1879"/>
                  </a:cubicBezTo>
                  <a:lnTo>
                    <a:pt x="5905" y="3844"/>
                  </a:lnTo>
                  <a:lnTo>
                    <a:pt x="6940" y="3844"/>
                  </a:lnTo>
                  <a:lnTo>
                    <a:pt x="6940" y="1879"/>
                  </a:lnTo>
                  <a:cubicBezTo>
                    <a:pt x="6940" y="844"/>
                    <a:pt x="6097" y="0"/>
                    <a:pt x="5071" y="0"/>
                  </a:cubicBezTo>
                  <a:close/>
                </a:path>
              </a:pathLst>
            </a:custGeom>
            <a:solidFill>
              <a:srgbClr val="536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3" name="Google Shape;6913;p69"/>
            <p:cNvSpPr/>
            <p:nvPr/>
          </p:nvSpPr>
          <p:spPr>
            <a:xfrm>
              <a:off x="7166053" y="2517201"/>
              <a:ext cx="27405" cy="27405"/>
            </a:xfrm>
            <a:custGeom>
              <a:avLst/>
              <a:gdLst/>
              <a:ahLst/>
              <a:cxnLst/>
              <a:rect l="l" t="t" r="r" b="b"/>
              <a:pathLst>
                <a:path w="1046" h="1046" extrusionOk="0">
                  <a:moveTo>
                    <a:pt x="260" y="1"/>
                  </a:moveTo>
                  <a:cubicBezTo>
                    <a:pt x="173" y="1"/>
                    <a:pt x="87" y="1"/>
                    <a:pt x="1" y="10"/>
                  </a:cubicBezTo>
                  <a:lnTo>
                    <a:pt x="1" y="1045"/>
                  </a:lnTo>
                  <a:lnTo>
                    <a:pt x="1046" y="1045"/>
                  </a:lnTo>
                  <a:lnTo>
                    <a:pt x="1046" y="1"/>
                  </a:lnTo>
                  <a:close/>
                </a:path>
              </a:pathLst>
            </a:custGeom>
            <a:solidFill>
              <a:srgbClr val="2741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4" name="Google Shape;6914;p69"/>
            <p:cNvSpPr/>
            <p:nvPr/>
          </p:nvSpPr>
          <p:spPr>
            <a:xfrm>
              <a:off x="7320266" y="2517201"/>
              <a:ext cx="27405" cy="27641"/>
            </a:xfrm>
            <a:custGeom>
              <a:avLst/>
              <a:gdLst/>
              <a:ahLst/>
              <a:cxnLst/>
              <a:rect l="l" t="t" r="r" b="b"/>
              <a:pathLst>
                <a:path w="1046" h="1055" extrusionOk="0">
                  <a:moveTo>
                    <a:pt x="0" y="1"/>
                  </a:moveTo>
                  <a:lnTo>
                    <a:pt x="0" y="1055"/>
                  </a:lnTo>
                  <a:lnTo>
                    <a:pt x="1045" y="1055"/>
                  </a:lnTo>
                  <a:lnTo>
                    <a:pt x="1045" y="10"/>
                  </a:lnTo>
                  <a:cubicBezTo>
                    <a:pt x="959" y="10"/>
                    <a:pt x="863" y="1"/>
                    <a:pt x="777" y="1"/>
                  </a:cubicBezTo>
                  <a:close/>
                </a:path>
              </a:pathLst>
            </a:custGeom>
            <a:solidFill>
              <a:srgbClr val="2741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5" name="Google Shape;6915;p69"/>
            <p:cNvSpPr/>
            <p:nvPr/>
          </p:nvSpPr>
          <p:spPr>
            <a:xfrm>
              <a:off x="7075899" y="2544580"/>
              <a:ext cx="361927" cy="246647"/>
            </a:xfrm>
            <a:custGeom>
              <a:avLst/>
              <a:gdLst/>
              <a:ahLst/>
              <a:cxnLst/>
              <a:rect l="l" t="t" r="r" b="b"/>
              <a:pathLst>
                <a:path w="13814" h="9414" extrusionOk="0">
                  <a:moveTo>
                    <a:pt x="3701" y="0"/>
                  </a:moveTo>
                  <a:cubicBezTo>
                    <a:pt x="1649" y="0"/>
                    <a:pt x="1" y="1659"/>
                    <a:pt x="1" y="3700"/>
                  </a:cubicBezTo>
                  <a:lnTo>
                    <a:pt x="1" y="8637"/>
                  </a:lnTo>
                  <a:cubicBezTo>
                    <a:pt x="1" y="9068"/>
                    <a:pt x="346" y="9413"/>
                    <a:pt x="768" y="9413"/>
                  </a:cubicBezTo>
                  <a:lnTo>
                    <a:pt x="13037" y="9413"/>
                  </a:lnTo>
                  <a:cubicBezTo>
                    <a:pt x="13468" y="9413"/>
                    <a:pt x="13813" y="9068"/>
                    <a:pt x="13813" y="8637"/>
                  </a:cubicBezTo>
                  <a:lnTo>
                    <a:pt x="13813" y="3700"/>
                  </a:lnTo>
                  <a:cubicBezTo>
                    <a:pt x="13813" y="1659"/>
                    <a:pt x="12155" y="0"/>
                    <a:pt x="10113" y="0"/>
                  </a:cubicBezTo>
                  <a:close/>
                </a:path>
              </a:pathLst>
            </a:custGeom>
            <a:solidFill>
              <a:srgbClr val="E7E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6" name="Google Shape;6916;p69"/>
            <p:cNvSpPr/>
            <p:nvPr/>
          </p:nvSpPr>
          <p:spPr>
            <a:xfrm>
              <a:off x="7298153" y="2544580"/>
              <a:ext cx="139672" cy="246647"/>
            </a:xfrm>
            <a:custGeom>
              <a:avLst/>
              <a:gdLst/>
              <a:ahLst/>
              <a:cxnLst/>
              <a:rect l="l" t="t" r="r" b="b"/>
              <a:pathLst>
                <a:path w="5331" h="9414" extrusionOk="0">
                  <a:moveTo>
                    <a:pt x="1" y="0"/>
                  </a:moveTo>
                  <a:cubicBezTo>
                    <a:pt x="2052" y="0"/>
                    <a:pt x="3710" y="1659"/>
                    <a:pt x="3701" y="3710"/>
                  </a:cubicBezTo>
                  <a:lnTo>
                    <a:pt x="3701" y="8608"/>
                  </a:lnTo>
                  <a:cubicBezTo>
                    <a:pt x="3701" y="9049"/>
                    <a:pt x="3346" y="9413"/>
                    <a:pt x="2905" y="9413"/>
                  </a:cubicBezTo>
                  <a:lnTo>
                    <a:pt x="4535" y="9413"/>
                  </a:lnTo>
                  <a:cubicBezTo>
                    <a:pt x="4976" y="9413"/>
                    <a:pt x="5330" y="9049"/>
                    <a:pt x="5330" y="8608"/>
                  </a:cubicBezTo>
                  <a:lnTo>
                    <a:pt x="5330" y="3710"/>
                  </a:lnTo>
                  <a:cubicBezTo>
                    <a:pt x="5330" y="1659"/>
                    <a:pt x="3672" y="0"/>
                    <a:pt x="1630" y="0"/>
                  </a:cubicBezTo>
                  <a:close/>
                </a:path>
              </a:pathLst>
            </a:custGeom>
            <a:solidFill>
              <a:srgbClr val="D2D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7" name="Google Shape;6917;p69"/>
            <p:cNvSpPr/>
            <p:nvPr/>
          </p:nvSpPr>
          <p:spPr>
            <a:xfrm>
              <a:off x="7075663" y="2743229"/>
              <a:ext cx="362163" cy="47998"/>
            </a:xfrm>
            <a:custGeom>
              <a:avLst/>
              <a:gdLst/>
              <a:ahLst/>
              <a:cxnLst/>
              <a:rect l="l" t="t" r="r" b="b"/>
              <a:pathLst>
                <a:path w="13823" h="1832" extrusionOk="0">
                  <a:moveTo>
                    <a:pt x="0" y="0"/>
                  </a:moveTo>
                  <a:lnTo>
                    <a:pt x="10" y="1026"/>
                  </a:lnTo>
                  <a:cubicBezTo>
                    <a:pt x="10" y="1467"/>
                    <a:pt x="364" y="1831"/>
                    <a:pt x="805" y="1831"/>
                  </a:cubicBezTo>
                  <a:lnTo>
                    <a:pt x="13017" y="1831"/>
                  </a:lnTo>
                  <a:cubicBezTo>
                    <a:pt x="13458" y="1831"/>
                    <a:pt x="13822" y="1467"/>
                    <a:pt x="13822" y="1026"/>
                  </a:cubicBezTo>
                  <a:lnTo>
                    <a:pt x="13822" y="0"/>
                  </a:ln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8" name="Google Shape;6918;p69"/>
            <p:cNvSpPr/>
            <p:nvPr/>
          </p:nvSpPr>
          <p:spPr>
            <a:xfrm>
              <a:off x="7374002" y="2743464"/>
              <a:ext cx="63823" cy="47763"/>
            </a:xfrm>
            <a:custGeom>
              <a:avLst/>
              <a:gdLst/>
              <a:ahLst/>
              <a:cxnLst/>
              <a:rect l="l" t="t" r="r" b="b"/>
              <a:pathLst>
                <a:path w="2436" h="1823" extrusionOk="0">
                  <a:moveTo>
                    <a:pt x="806" y="1"/>
                  </a:moveTo>
                  <a:lnTo>
                    <a:pt x="806" y="1017"/>
                  </a:lnTo>
                  <a:cubicBezTo>
                    <a:pt x="806" y="1458"/>
                    <a:pt x="441" y="1822"/>
                    <a:pt x="1" y="1822"/>
                  </a:cubicBezTo>
                  <a:lnTo>
                    <a:pt x="1630" y="1822"/>
                  </a:lnTo>
                  <a:cubicBezTo>
                    <a:pt x="2071" y="1822"/>
                    <a:pt x="2435" y="1458"/>
                    <a:pt x="2435" y="1017"/>
                  </a:cubicBezTo>
                  <a:lnTo>
                    <a:pt x="2435" y="1"/>
                  </a:lnTo>
                  <a:close/>
                </a:path>
              </a:pathLst>
            </a:custGeom>
            <a:solidFill>
              <a:srgbClr val="4E67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9" name="Google Shape;6919;p69"/>
            <p:cNvSpPr/>
            <p:nvPr/>
          </p:nvSpPr>
          <p:spPr>
            <a:xfrm>
              <a:off x="7198960" y="2593286"/>
              <a:ext cx="115542" cy="115306"/>
            </a:xfrm>
            <a:custGeom>
              <a:avLst/>
              <a:gdLst/>
              <a:ahLst/>
              <a:cxnLst/>
              <a:rect l="l" t="t" r="r" b="b"/>
              <a:pathLst>
                <a:path w="4410" h="4401" extrusionOk="0">
                  <a:moveTo>
                    <a:pt x="1831" y="1"/>
                  </a:moveTo>
                  <a:cubicBezTo>
                    <a:pt x="1592" y="1"/>
                    <a:pt x="1390" y="193"/>
                    <a:pt x="1390" y="442"/>
                  </a:cubicBezTo>
                  <a:lnTo>
                    <a:pt x="1390" y="1391"/>
                  </a:lnTo>
                  <a:lnTo>
                    <a:pt x="441" y="1391"/>
                  </a:lnTo>
                  <a:cubicBezTo>
                    <a:pt x="202" y="1391"/>
                    <a:pt x="10" y="1582"/>
                    <a:pt x="1" y="1832"/>
                  </a:cubicBezTo>
                  <a:lnTo>
                    <a:pt x="1" y="2579"/>
                  </a:lnTo>
                  <a:cubicBezTo>
                    <a:pt x="10" y="2819"/>
                    <a:pt x="202" y="3011"/>
                    <a:pt x="441" y="3020"/>
                  </a:cubicBezTo>
                  <a:lnTo>
                    <a:pt x="1390" y="3020"/>
                  </a:lnTo>
                  <a:lnTo>
                    <a:pt x="1390" y="3969"/>
                  </a:lnTo>
                  <a:cubicBezTo>
                    <a:pt x="1390" y="4209"/>
                    <a:pt x="1592" y="4401"/>
                    <a:pt x="1831" y="4401"/>
                  </a:cubicBezTo>
                  <a:lnTo>
                    <a:pt x="2579" y="4401"/>
                  </a:lnTo>
                  <a:cubicBezTo>
                    <a:pt x="2819" y="4401"/>
                    <a:pt x="3020" y="4209"/>
                    <a:pt x="3020" y="3969"/>
                  </a:cubicBezTo>
                  <a:lnTo>
                    <a:pt x="3020" y="3020"/>
                  </a:lnTo>
                  <a:lnTo>
                    <a:pt x="3969" y="3020"/>
                  </a:lnTo>
                  <a:cubicBezTo>
                    <a:pt x="4209" y="3011"/>
                    <a:pt x="4410" y="2819"/>
                    <a:pt x="4410" y="2579"/>
                  </a:cubicBezTo>
                  <a:lnTo>
                    <a:pt x="4410" y="1832"/>
                  </a:lnTo>
                  <a:cubicBezTo>
                    <a:pt x="4410" y="1582"/>
                    <a:pt x="4209" y="1391"/>
                    <a:pt x="3969" y="1391"/>
                  </a:cubicBezTo>
                  <a:lnTo>
                    <a:pt x="3020" y="1391"/>
                  </a:lnTo>
                  <a:lnTo>
                    <a:pt x="3020" y="442"/>
                  </a:lnTo>
                  <a:cubicBezTo>
                    <a:pt x="3020" y="193"/>
                    <a:pt x="2819" y="1"/>
                    <a:pt x="2579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20" name="Google Shape;6920;p69"/>
          <p:cNvGrpSpPr/>
          <p:nvPr/>
        </p:nvGrpSpPr>
        <p:grpSpPr>
          <a:xfrm>
            <a:off x="6638175" y="2436584"/>
            <a:ext cx="372197" cy="362163"/>
            <a:chOff x="6638175" y="2436584"/>
            <a:chExt cx="372197" cy="362163"/>
          </a:xfrm>
        </p:grpSpPr>
        <p:sp>
          <p:nvSpPr>
            <p:cNvPr id="6921" name="Google Shape;6921;p69"/>
            <p:cNvSpPr/>
            <p:nvPr/>
          </p:nvSpPr>
          <p:spPr>
            <a:xfrm>
              <a:off x="6638175" y="2436584"/>
              <a:ext cx="182090" cy="362163"/>
            </a:xfrm>
            <a:custGeom>
              <a:avLst/>
              <a:gdLst/>
              <a:ahLst/>
              <a:cxnLst/>
              <a:rect l="l" t="t" r="r" b="b"/>
              <a:pathLst>
                <a:path w="6950" h="13823" extrusionOk="0">
                  <a:moveTo>
                    <a:pt x="3470" y="1"/>
                  </a:moveTo>
                  <a:cubicBezTo>
                    <a:pt x="1553" y="1"/>
                    <a:pt x="0" y="1563"/>
                    <a:pt x="0" y="3480"/>
                  </a:cubicBezTo>
                  <a:lnTo>
                    <a:pt x="0" y="10343"/>
                  </a:lnTo>
                  <a:cubicBezTo>
                    <a:pt x="0" y="12260"/>
                    <a:pt x="1553" y="13823"/>
                    <a:pt x="3470" y="13823"/>
                  </a:cubicBezTo>
                  <a:cubicBezTo>
                    <a:pt x="5387" y="13823"/>
                    <a:pt x="6950" y="12260"/>
                    <a:pt x="6950" y="10343"/>
                  </a:cubicBezTo>
                  <a:lnTo>
                    <a:pt x="6950" y="3480"/>
                  </a:lnTo>
                  <a:cubicBezTo>
                    <a:pt x="6950" y="1563"/>
                    <a:pt x="5387" y="1"/>
                    <a:pt x="3470" y="1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2" name="Google Shape;6922;p69"/>
            <p:cNvSpPr/>
            <p:nvPr/>
          </p:nvSpPr>
          <p:spPr>
            <a:xfrm>
              <a:off x="6662017" y="2441850"/>
              <a:ext cx="158248" cy="356792"/>
            </a:xfrm>
            <a:custGeom>
              <a:avLst/>
              <a:gdLst/>
              <a:ahLst/>
              <a:cxnLst/>
              <a:rect l="l" t="t" r="r" b="b"/>
              <a:pathLst>
                <a:path w="6040" h="13618" extrusionOk="0">
                  <a:moveTo>
                    <a:pt x="3720" y="1"/>
                  </a:moveTo>
                  <a:lnTo>
                    <a:pt x="3720" y="1"/>
                  </a:lnTo>
                  <a:cubicBezTo>
                    <a:pt x="4305" y="643"/>
                    <a:pt x="4631" y="1477"/>
                    <a:pt x="4631" y="2349"/>
                  </a:cubicBezTo>
                  <a:lnTo>
                    <a:pt x="4631" y="9212"/>
                  </a:lnTo>
                  <a:cubicBezTo>
                    <a:pt x="4631" y="11129"/>
                    <a:pt x="3078" y="12682"/>
                    <a:pt x="1161" y="12682"/>
                  </a:cubicBezTo>
                  <a:cubicBezTo>
                    <a:pt x="768" y="12682"/>
                    <a:pt x="375" y="12615"/>
                    <a:pt x="1" y="12491"/>
                  </a:cubicBezTo>
                  <a:lnTo>
                    <a:pt x="1" y="12491"/>
                  </a:lnTo>
                  <a:cubicBezTo>
                    <a:pt x="673" y="13222"/>
                    <a:pt x="1608" y="13617"/>
                    <a:pt x="2566" y="13617"/>
                  </a:cubicBezTo>
                  <a:cubicBezTo>
                    <a:pt x="2988" y="13617"/>
                    <a:pt x="3415" y="13540"/>
                    <a:pt x="3826" y="13382"/>
                  </a:cubicBezTo>
                  <a:cubicBezTo>
                    <a:pt x="5158" y="12864"/>
                    <a:pt x="6040" y="11570"/>
                    <a:pt x="6040" y="10142"/>
                  </a:cubicBezTo>
                  <a:lnTo>
                    <a:pt x="6040" y="3270"/>
                  </a:lnTo>
                  <a:cubicBezTo>
                    <a:pt x="6040" y="1803"/>
                    <a:pt x="5110" y="490"/>
                    <a:pt x="3720" y="1"/>
                  </a:cubicBez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3" name="Google Shape;6923;p69"/>
            <p:cNvSpPr/>
            <p:nvPr/>
          </p:nvSpPr>
          <p:spPr>
            <a:xfrm>
              <a:off x="6638175" y="2617652"/>
              <a:ext cx="182090" cy="181094"/>
            </a:xfrm>
            <a:custGeom>
              <a:avLst/>
              <a:gdLst/>
              <a:ahLst/>
              <a:cxnLst/>
              <a:rect l="l" t="t" r="r" b="b"/>
              <a:pathLst>
                <a:path w="6950" h="6912" extrusionOk="0">
                  <a:moveTo>
                    <a:pt x="0" y="1"/>
                  </a:moveTo>
                  <a:lnTo>
                    <a:pt x="0" y="3432"/>
                  </a:lnTo>
                  <a:cubicBezTo>
                    <a:pt x="0" y="5349"/>
                    <a:pt x="1553" y="6912"/>
                    <a:pt x="3470" y="6912"/>
                  </a:cubicBezTo>
                  <a:cubicBezTo>
                    <a:pt x="5387" y="6912"/>
                    <a:pt x="6950" y="5349"/>
                    <a:pt x="6950" y="3432"/>
                  </a:cubicBezTo>
                  <a:lnTo>
                    <a:pt x="6950" y="1"/>
                  </a:ln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4" name="Google Shape;6924;p69"/>
            <p:cNvSpPr/>
            <p:nvPr/>
          </p:nvSpPr>
          <p:spPr>
            <a:xfrm>
              <a:off x="6662017" y="2617652"/>
              <a:ext cx="158248" cy="180990"/>
            </a:xfrm>
            <a:custGeom>
              <a:avLst/>
              <a:gdLst/>
              <a:ahLst/>
              <a:cxnLst/>
              <a:rect l="l" t="t" r="r" b="b"/>
              <a:pathLst>
                <a:path w="6040" h="6908" extrusionOk="0">
                  <a:moveTo>
                    <a:pt x="4631" y="1"/>
                  </a:moveTo>
                  <a:lnTo>
                    <a:pt x="4631" y="2502"/>
                  </a:lnTo>
                  <a:cubicBezTo>
                    <a:pt x="4631" y="4419"/>
                    <a:pt x="3078" y="5982"/>
                    <a:pt x="1161" y="5982"/>
                  </a:cubicBezTo>
                  <a:cubicBezTo>
                    <a:pt x="758" y="5982"/>
                    <a:pt x="365" y="5915"/>
                    <a:pt x="1" y="5781"/>
                  </a:cubicBezTo>
                  <a:lnTo>
                    <a:pt x="1" y="5781"/>
                  </a:lnTo>
                  <a:cubicBezTo>
                    <a:pt x="673" y="6512"/>
                    <a:pt x="1608" y="6907"/>
                    <a:pt x="2566" y="6907"/>
                  </a:cubicBezTo>
                  <a:cubicBezTo>
                    <a:pt x="2988" y="6907"/>
                    <a:pt x="3415" y="6830"/>
                    <a:pt x="3826" y="6672"/>
                  </a:cubicBezTo>
                  <a:cubicBezTo>
                    <a:pt x="5158" y="6154"/>
                    <a:pt x="6040" y="4860"/>
                    <a:pt x="6040" y="3432"/>
                  </a:cubicBezTo>
                  <a:lnTo>
                    <a:pt x="6040" y="1"/>
                  </a:lnTo>
                  <a:close/>
                </a:path>
              </a:pathLst>
            </a:custGeom>
            <a:solidFill>
              <a:srgbClr val="4E67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5" name="Google Shape;6925;p69"/>
            <p:cNvSpPr/>
            <p:nvPr/>
          </p:nvSpPr>
          <p:spPr>
            <a:xfrm>
              <a:off x="6846623" y="2467762"/>
              <a:ext cx="160999" cy="153899"/>
            </a:xfrm>
            <a:custGeom>
              <a:avLst/>
              <a:gdLst/>
              <a:ahLst/>
              <a:cxnLst/>
              <a:rect l="l" t="t" r="r" b="b"/>
              <a:pathLst>
                <a:path w="6145" h="5874" extrusionOk="0">
                  <a:moveTo>
                    <a:pt x="2950" y="1"/>
                  </a:moveTo>
                  <a:cubicBezTo>
                    <a:pt x="1445" y="1"/>
                    <a:pt x="0" y="1171"/>
                    <a:pt x="0" y="2942"/>
                  </a:cubicBezTo>
                  <a:cubicBezTo>
                    <a:pt x="0" y="4706"/>
                    <a:pt x="1444" y="5874"/>
                    <a:pt x="2949" y="5874"/>
                  </a:cubicBezTo>
                  <a:cubicBezTo>
                    <a:pt x="3667" y="5874"/>
                    <a:pt x="4399" y="5607"/>
                    <a:pt x="4994" y="5012"/>
                  </a:cubicBezTo>
                  <a:cubicBezTo>
                    <a:pt x="6144" y="3862"/>
                    <a:pt x="6144" y="2012"/>
                    <a:pt x="4994" y="862"/>
                  </a:cubicBezTo>
                  <a:cubicBezTo>
                    <a:pt x="4400" y="267"/>
                    <a:pt x="3668" y="1"/>
                    <a:pt x="2950" y="1"/>
                  </a:cubicBezTo>
                  <a:close/>
                </a:path>
              </a:pathLst>
            </a:custGeom>
            <a:solidFill>
              <a:srgbClr val="A8BA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6" name="Google Shape;6926;p69"/>
            <p:cNvSpPr/>
            <p:nvPr/>
          </p:nvSpPr>
          <p:spPr>
            <a:xfrm>
              <a:off x="6857155" y="2478530"/>
              <a:ext cx="151462" cy="143576"/>
            </a:xfrm>
            <a:custGeom>
              <a:avLst/>
              <a:gdLst/>
              <a:ahLst/>
              <a:cxnLst/>
              <a:rect l="l" t="t" r="r" b="b"/>
              <a:pathLst>
                <a:path w="5781" h="5480" extrusionOk="0">
                  <a:moveTo>
                    <a:pt x="4017" y="0"/>
                  </a:moveTo>
                  <a:lnTo>
                    <a:pt x="4017" y="0"/>
                  </a:lnTo>
                  <a:cubicBezTo>
                    <a:pt x="4688" y="1151"/>
                    <a:pt x="4506" y="2617"/>
                    <a:pt x="3557" y="3557"/>
                  </a:cubicBezTo>
                  <a:cubicBezTo>
                    <a:pt x="2995" y="4125"/>
                    <a:pt x="2244" y="4418"/>
                    <a:pt x="1484" y="4418"/>
                  </a:cubicBezTo>
                  <a:cubicBezTo>
                    <a:pt x="975" y="4418"/>
                    <a:pt x="463" y="4286"/>
                    <a:pt x="1" y="4017"/>
                  </a:cubicBezTo>
                  <a:lnTo>
                    <a:pt x="1" y="4017"/>
                  </a:lnTo>
                  <a:cubicBezTo>
                    <a:pt x="125" y="4227"/>
                    <a:pt x="279" y="4419"/>
                    <a:pt x="451" y="4592"/>
                  </a:cubicBezTo>
                  <a:cubicBezTo>
                    <a:pt x="1028" y="5182"/>
                    <a:pt x="1792" y="5480"/>
                    <a:pt x="2556" y="5480"/>
                  </a:cubicBezTo>
                  <a:cubicBezTo>
                    <a:pt x="3304" y="5480"/>
                    <a:pt x="4052" y="5194"/>
                    <a:pt x="4621" y="4620"/>
                  </a:cubicBezTo>
                  <a:cubicBezTo>
                    <a:pt x="5781" y="3470"/>
                    <a:pt x="5771" y="1592"/>
                    <a:pt x="4592" y="451"/>
                  </a:cubicBezTo>
                  <a:cubicBezTo>
                    <a:pt x="4420" y="278"/>
                    <a:pt x="4228" y="125"/>
                    <a:pt x="4017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7" name="Google Shape;6927;p69"/>
            <p:cNvSpPr/>
            <p:nvPr/>
          </p:nvSpPr>
          <p:spPr>
            <a:xfrm>
              <a:off x="6846623" y="2636621"/>
              <a:ext cx="160999" cy="153794"/>
            </a:xfrm>
            <a:custGeom>
              <a:avLst/>
              <a:gdLst/>
              <a:ahLst/>
              <a:cxnLst/>
              <a:rect l="l" t="t" r="r" b="b"/>
              <a:pathLst>
                <a:path w="6145" h="5870" extrusionOk="0">
                  <a:moveTo>
                    <a:pt x="2944" y="0"/>
                  </a:moveTo>
                  <a:cubicBezTo>
                    <a:pt x="1442" y="0"/>
                    <a:pt x="0" y="1169"/>
                    <a:pt x="0" y="2938"/>
                  </a:cubicBezTo>
                  <a:cubicBezTo>
                    <a:pt x="0" y="4703"/>
                    <a:pt x="1444" y="5870"/>
                    <a:pt x="2949" y="5870"/>
                  </a:cubicBezTo>
                  <a:cubicBezTo>
                    <a:pt x="3667" y="5870"/>
                    <a:pt x="4399" y="5604"/>
                    <a:pt x="4994" y="5009"/>
                  </a:cubicBezTo>
                  <a:cubicBezTo>
                    <a:pt x="6144" y="3858"/>
                    <a:pt x="6144" y="2008"/>
                    <a:pt x="4994" y="868"/>
                  </a:cubicBezTo>
                  <a:cubicBezTo>
                    <a:pt x="4398" y="269"/>
                    <a:pt x="3664" y="0"/>
                    <a:pt x="2944" y="0"/>
                  </a:cubicBezTo>
                  <a:close/>
                </a:path>
              </a:pathLst>
            </a:custGeom>
            <a:solidFill>
              <a:srgbClr val="A8BA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8" name="Google Shape;6928;p69"/>
            <p:cNvSpPr/>
            <p:nvPr/>
          </p:nvSpPr>
          <p:spPr>
            <a:xfrm>
              <a:off x="6857155" y="2647546"/>
              <a:ext cx="153218" cy="142790"/>
            </a:xfrm>
            <a:custGeom>
              <a:avLst/>
              <a:gdLst/>
              <a:ahLst/>
              <a:cxnLst/>
              <a:rect l="l" t="t" r="r" b="b"/>
              <a:pathLst>
                <a:path w="5848" h="5450" extrusionOk="0">
                  <a:moveTo>
                    <a:pt x="4017" y="0"/>
                  </a:moveTo>
                  <a:cubicBezTo>
                    <a:pt x="4698" y="1151"/>
                    <a:pt x="4516" y="2617"/>
                    <a:pt x="3567" y="3566"/>
                  </a:cubicBezTo>
                  <a:cubicBezTo>
                    <a:pt x="3001" y="4132"/>
                    <a:pt x="2250" y="4425"/>
                    <a:pt x="1493" y="4425"/>
                  </a:cubicBezTo>
                  <a:cubicBezTo>
                    <a:pt x="981" y="4425"/>
                    <a:pt x="465" y="4291"/>
                    <a:pt x="1" y="4017"/>
                  </a:cubicBezTo>
                  <a:lnTo>
                    <a:pt x="1" y="4017"/>
                  </a:lnTo>
                  <a:cubicBezTo>
                    <a:pt x="554" y="4946"/>
                    <a:pt x="1529" y="5449"/>
                    <a:pt x="2523" y="5449"/>
                  </a:cubicBezTo>
                  <a:cubicBezTo>
                    <a:pt x="3149" y="5449"/>
                    <a:pt x="3783" y="5250"/>
                    <a:pt x="4324" y="4831"/>
                  </a:cubicBezTo>
                  <a:cubicBezTo>
                    <a:pt x="5714" y="3758"/>
                    <a:pt x="5848" y="1697"/>
                    <a:pt x="4592" y="451"/>
                  </a:cubicBezTo>
                  <a:cubicBezTo>
                    <a:pt x="4420" y="269"/>
                    <a:pt x="4228" y="125"/>
                    <a:pt x="4017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9" name="Google Shape;6929;p69"/>
            <p:cNvSpPr/>
            <p:nvPr/>
          </p:nvSpPr>
          <p:spPr>
            <a:xfrm>
              <a:off x="6863941" y="2485552"/>
              <a:ext cx="118555" cy="118581"/>
            </a:xfrm>
            <a:custGeom>
              <a:avLst/>
              <a:gdLst/>
              <a:ahLst/>
              <a:cxnLst/>
              <a:rect l="l" t="t" r="r" b="b"/>
              <a:pathLst>
                <a:path w="4525" h="4526" extrusionOk="0">
                  <a:moveTo>
                    <a:pt x="403" y="1"/>
                  </a:moveTo>
                  <a:cubicBezTo>
                    <a:pt x="327" y="58"/>
                    <a:pt x="259" y="116"/>
                    <a:pt x="192" y="183"/>
                  </a:cubicBezTo>
                  <a:cubicBezTo>
                    <a:pt x="125" y="250"/>
                    <a:pt x="58" y="317"/>
                    <a:pt x="1" y="394"/>
                  </a:cubicBezTo>
                  <a:lnTo>
                    <a:pt x="4132" y="4525"/>
                  </a:lnTo>
                  <a:cubicBezTo>
                    <a:pt x="4199" y="4458"/>
                    <a:pt x="4276" y="4400"/>
                    <a:pt x="4333" y="4333"/>
                  </a:cubicBezTo>
                  <a:cubicBezTo>
                    <a:pt x="4410" y="4257"/>
                    <a:pt x="4467" y="4199"/>
                    <a:pt x="4525" y="4122"/>
                  </a:cubicBezTo>
                  <a:lnTo>
                    <a:pt x="403" y="1"/>
                  </a:lnTo>
                  <a:close/>
                </a:path>
              </a:pathLst>
            </a:custGeom>
            <a:solidFill>
              <a:srgbClr val="7F9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0" name="Google Shape;6930;p69"/>
            <p:cNvSpPr/>
            <p:nvPr/>
          </p:nvSpPr>
          <p:spPr>
            <a:xfrm>
              <a:off x="6863941" y="2654332"/>
              <a:ext cx="118555" cy="118555"/>
            </a:xfrm>
            <a:custGeom>
              <a:avLst/>
              <a:gdLst/>
              <a:ahLst/>
              <a:cxnLst/>
              <a:rect l="l" t="t" r="r" b="b"/>
              <a:pathLst>
                <a:path w="4525" h="4525" extrusionOk="0">
                  <a:moveTo>
                    <a:pt x="4132" y="0"/>
                  </a:moveTo>
                  <a:lnTo>
                    <a:pt x="1" y="4122"/>
                  </a:lnTo>
                  <a:cubicBezTo>
                    <a:pt x="58" y="4198"/>
                    <a:pt x="125" y="4266"/>
                    <a:pt x="192" y="4333"/>
                  </a:cubicBezTo>
                  <a:cubicBezTo>
                    <a:pt x="259" y="4400"/>
                    <a:pt x="327" y="4457"/>
                    <a:pt x="403" y="4524"/>
                  </a:cubicBezTo>
                  <a:lnTo>
                    <a:pt x="4525" y="393"/>
                  </a:lnTo>
                  <a:cubicBezTo>
                    <a:pt x="4467" y="316"/>
                    <a:pt x="4400" y="249"/>
                    <a:pt x="4333" y="192"/>
                  </a:cubicBezTo>
                  <a:cubicBezTo>
                    <a:pt x="4276" y="125"/>
                    <a:pt x="4199" y="58"/>
                    <a:pt x="4132" y="0"/>
                  </a:cubicBezTo>
                  <a:close/>
                </a:path>
              </a:pathLst>
            </a:custGeom>
            <a:solidFill>
              <a:srgbClr val="7F9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1" name="Google Shape;6931;p69"/>
            <p:cNvSpPr/>
            <p:nvPr/>
          </p:nvSpPr>
          <p:spPr>
            <a:xfrm>
              <a:off x="6863941" y="2758294"/>
              <a:ext cx="20881" cy="14593"/>
            </a:xfrm>
            <a:custGeom>
              <a:avLst/>
              <a:gdLst/>
              <a:ahLst/>
              <a:cxnLst/>
              <a:rect l="l" t="t" r="r" b="b"/>
              <a:pathLst>
                <a:path w="797" h="557" extrusionOk="0">
                  <a:moveTo>
                    <a:pt x="164" y="0"/>
                  </a:moveTo>
                  <a:lnTo>
                    <a:pt x="1" y="163"/>
                  </a:lnTo>
                  <a:cubicBezTo>
                    <a:pt x="29" y="192"/>
                    <a:pt x="58" y="230"/>
                    <a:pt x="87" y="259"/>
                  </a:cubicBezTo>
                  <a:lnTo>
                    <a:pt x="106" y="278"/>
                  </a:lnTo>
                  <a:cubicBezTo>
                    <a:pt x="135" y="307"/>
                    <a:pt x="164" y="346"/>
                    <a:pt x="192" y="374"/>
                  </a:cubicBezTo>
                  <a:lnTo>
                    <a:pt x="298" y="470"/>
                  </a:lnTo>
                  <a:cubicBezTo>
                    <a:pt x="327" y="499"/>
                    <a:pt x="365" y="528"/>
                    <a:pt x="403" y="556"/>
                  </a:cubicBezTo>
                  <a:lnTo>
                    <a:pt x="796" y="163"/>
                  </a:lnTo>
                  <a:cubicBezTo>
                    <a:pt x="576" y="135"/>
                    <a:pt x="365" y="77"/>
                    <a:pt x="164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2" name="Google Shape;6932;p69"/>
            <p:cNvSpPr/>
            <p:nvPr/>
          </p:nvSpPr>
          <p:spPr>
            <a:xfrm>
              <a:off x="6967902" y="2654332"/>
              <a:ext cx="14593" cy="20619"/>
            </a:xfrm>
            <a:custGeom>
              <a:avLst/>
              <a:gdLst/>
              <a:ahLst/>
              <a:cxnLst/>
              <a:rect l="l" t="t" r="r" b="b"/>
              <a:pathLst>
                <a:path w="557" h="787" extrusionOk="0">
                  <a:moveTo>
                    <a:pt x="164" y="0"/>
                  </a:moveTo>
                  <a:lnTo>
                    <a:pt x="1" y="163"/>
                  </a:lnTo>
                  <a:cubicBezTo>
                    <a:pt x="78" y="364"/>
                    <a:pt x="135" y="575"/>
                    <a:pt x="164" y="786"/>
                  </a:cubicBezTo>
                  <a:lnTo>
                    <a:pt x="557" y="393"/>
                  </a:lnTo>
                  <a:cubicBezTo>
                    <a:pt x="528" y="364"/>
                    <a:pt x="499" y="326"/>
                    <a:pt x="471" y="288"/>
                  </a:cubicBezTo>
                  <a:cubicBezTo>
                    <a:pt x="432" y="259"/>
                    <a:pt x="404" y="221"/>
                    <a:pt x="365" y="192"/>
                  </a:cubicBezTo>
                  <a:lnTo>
                    <a:pt x="279" y="96"/>
                  </a:lnTo>
                  <a:lnTo>
                    <a:pt x="260" y="86"/>
                  </a:lnTo>
                  <a:cubicBezTo>
                    <a:pt x="231" y="58"/>
                    <a:pt x="193" y="29"/>
                    <a:pt x="164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3" name="Google Shape;6933;p69"/>
            <p:cNvSpPr/>
            <p:nvPr/>
          </p:nvSpPr>
          <p:spPr>
            <a:xfrm>
              <a:off x="6944820" y="2566169"/>
              <a:ext cx="37676" cy="37702"/>
            </a:xfrm>
            <a:custGeom>
              <a:avLst/>
              <a:gdLst/>
              <a:ahLst/>
              <a:cxnLst/>
              <a:rect l="l" t="t" r="r" b="b"/>
              <a:pathLst>
                <a:path w="1438" h="1439" extrusionOk="0">
                  <a:moveTo>
                    <a:pt x="403" y="1"/>
                  </a:moveTo>
                  <a:cubicBezTo>
                    <a:pt x="345" y="77"/>
                    <a:pt x="278" y="144"/>
                    <a:pt x="211" y="212"/>
                  </a:cubicBezTo>
                  <a:cubicBezTo>
                    <a:pt x="144" y="279"/>
                    <a:pt x="77" y="346"/>
                    <a:pt x="0" y="403"/>
                  </a:cubicBezTo>
                  <a:lnTo>
                    <a:pt x="1045" y="1438"/>
                  </a:lnTo>
                  <a:cubicBezTo>
                    <a:pt x="1074" y="1410"/>
                    <a:pt x="1112" y="1381"/>
                    <a:pt x="1150" y="1352"/>
                  </a:cubicBezTo>
                  <a:cubicBezTo>
                    <a:pt x="1179" y="1314"/>
                    <a:pt x="1217" y="1285"/>
                    <a:pt x="1246" y="1247"/>
                  </a:cubicBezTo>
                  <a:cubicBezTo>
                    <a:pt x="1275" y="1218"/>
                    <a:pt x="1313" y="1189"/>
                    <a:pt x="1342" y="1151"/>
                  </a:cubicBezTo>
                  <a:lnTo>
                    <a:pt x="1352" y="1151"/>
                  </a:lnTo>
                  <a:cubicBezTo>
                    <a:pt x="1380" y="1113"/>
                    <a:pt x="1409" y="1074"/>
                    <a:pt x="1438" y="1036"/>
                  </a:cubicBezTo>
                  <a:lnTo>
                    <a:pt x="403" y="1"/>
                  </a:ln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34" name="Google Shape;6934;p69"/>
          <p:cNvGrpSpPr/>
          <p:nvPr/>
        </p:nvGrpSpPr>
        <p:grpSpPr>
          <a:xfrm>
            <a:off x="6192906" y="2439440"/>
            <a:ext cx="371699" cy="356084"/>
            <a:chOff x="6192906" y="2439440"/>
            <a:chExt cx="371699" cy="356084"/>
          </a:xfrm>
        </p:grpSpPr>
        <p:sp>
          <p:nvSpPr>
            <p:cNvPr id="6935" name="Google Shape;6935;p69"/>
            <p:cNvSpPr/>
            <p:nvPr/>
          </p:nvSpPr>
          <p:spPr>
            <a:xfrm>
              <a:off x="6227805" y="2461710"/>
              <a:ext cx="247904" cy="110381"/>
            </a:xfrm>
            <a:custGeom>
              <a:avLst/>
              <a:gdLst/>
              <a:ahLst/>
              <a:cxnLst/>
              <a:rect l="l" t="t" r="r" b="b"/>
              <a:pathLst>
                <a:path w="9462" h="4213" extrusionOk="0">
                  <a:moveTo>
                    <a:pt x="308" y="0"/>
                  </a:moveTo>
                  <a:lnTo>
                    <a:pt x="1" y="470"/>
                  </a:lnTo>
                  <a:lnTo>
                    <a:pt x="729" y="959"/>
                  </a:lnTo>
                  <a:lnTo>
                    <a:pt x="729" y="3815"/>
                  </a:lnTo>
                  <a:lnTo>
                    <a:pt x="1285" y="3815"/>
                  </a:lnTo>
                  <a:lnTo>
                    <a:pt x="1285" y="2684"/>
                  </a:lnTo>
                  <a:lnTo>
                    <a:pt x="6615" y="2684"/>
                  </a:lnTo>
                  <a:lnTo>
                    <a:pt x="6615" y="3940"/>
                  </a:lnTo>
                  <a:cubicBezTo>
                    <a:pt x="6615" y="4122"/>
                    <a:pt x="6756" y="4213"/>
                    <a:pt x="6898" y="4213"/>
                  </a:cubicBezTo>
                  <a:cubicBezTo>
                    <a:pt x="7039" y="4213"/>
                    <a:pt x="7180" y="4122"/>
                    <a:pt x="7180" y="3940"/>
                  </a:cubicBezTo>
                  <a:lnTo>
                    <a:pt x="7180" y="2694"/>
                  </a:lnTo>
                  <a:lnTo>
                    <a:pt x="9174" y="2694"/>
                  </a:lnTo>
                  <a:cubicBezTo>
                    <a:pt x="9327" y="2694"/>
                    <a:pt x="9452" y="2559"/>
                    <a:pt x="9452" y="2406"/>
                  </a:cubicBezTo>
                  <a:cubicBezTo>
                    <a:pt x="9461" y="2258"/>
                    <a:pt x="9345" y="2128"/>
                    <a:pt x="9199" y="2128"/>
                  </a:cubicBezTo>
                  <a:cubicBezTo>
                    <a:pt x="9194" y="2128"/>
                    <a:pt x="9189" y="2128"/>
                    <a:pt x="9184" y="2128"/>
                  </a:cubicBezTo>
                  <a:lnTo>
                    <a:pt x="1285" y="2128"/>
                  </a:lnTo>
                  <a:lnTo>
                    <a:pt x="1285" y="805"/>
                  </a:lnTo>
                  <a:cubicBezTo>
                    <a:pt x="1285" y="709"/>
                    <a:pt x="1247" y="623"/>
                    <a:pt x="1170" y="575"/>
                  </a:cubicBezTo>
                  <a:lnTo>
                    <a:pt x="308" y="0"/>
                  </a:lnTo>
                  <a:close/>
                </a:path>
              </a:pathLst>
            </a:custGeom>
            <a:solidFill>
              <a:srgbClr val="7B8B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6" name="Google Shape;6936;p69"/>
            <p:cNvSpPr/>
            <p:nvPr/>
          </p:nvSpPr>
          <p:spPr>
            <a:xfrm>
              <a:off x="6483962" y="2670078"/>
              <a:ext cx="14593" cy="54575"/>
            </a:xfrm>
            <a:custGeom>
              <a:avLst/>
              <a:gdLst/>
              <a:ahLst/>
              <a:cxnLst/>
              <a:rect l="l" t="t" r="r" b="b"/>
              <a:pathLst>
                <a:path w="557" h="2083" extrusionOk="0">
                  <a:moveTo>
                    <a:pt x="279" y="1"/>
                  </a:moveTo>
                  <a:cubicBezTo>
                    <a:pt x="140" y="1"/>
                    <a:pt x="1" y="94"/>
                    <a:pt x="1" y="281"/>
                  </a:cubicBezTo>
                  <a:lnTo>
                    <a:pt x="1" y="1805"/>
                  </a:lnTo>
                  <a:cubicBezTo>
                    <a:pt x="1" y="1958"/>
                    <a:pt x="126" y="2083"/>
                    <a:pt x="279" y="2083"/>
                  </a:cubicBezTo>
                  <a:cubicBezTo>
                    <a:pt x="432" y="2083"/>
                    <a:pt x="557" y="1958"/>
                    <a:pt x="557" y="1805"/>
                  </a:cubicBezTo>
                  <a:lnTo>
                    <a:pt x="557" y="281"/>
                  </a:lnTo>
                  <a:cubicBezTo>
                    <a:pt x="557" y="94"/>
                    <a:pt x="418" y="1"/>
                    <a:pt x="279" y="1"/>
                  </a:cubicBezTo>
                  <a:close/>
                </a:path>
              </a:pathLst>
            </a:custGeom>
            <a:solidFill>
              <a:srgbClr val="7B8B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7" name="Google Shape;6937;p69"/>
            <p:cNvSpPr/>
            <p:nvPr/>
          </p:nvSpPr>
          <p:spPr>
            <a:xfrm>
              <a:off x="6246905" y="2554117"/>
              <a:ext cx="251651" cy="128118"/>
            </a:xfrm>
            <a:custGeom>
              <a:avLst/>
              <a:gdLst/>
              <a:ahLst/>
              <a:cxnLst/>
              <a:rect l="l" t="t" r="r" b="b"/>
              <a:pathLst>
                <a:path w="9605" h="4890" extrusionOk="0">
                  <a:moveTo>
                    <a:pt x="0" y="1"/>
                  </a:moveTo>
                  <a:lnTo>
                    <a:pt x="0" y="2589"/>
                  </a:lnTo>
                  <a:cubicBezTo>
                    <a:pt x="501" y="2348"/>
                    <a:pt x="1055" y="2214"/>
                    <a:pt x="1619" y="2214"/>
                  </a:cubicBezTo>
                  <a:cubicBezTo>
                    <a:pt x="1639" y="2214"/>
                    <a:pt x="1658" y="2214"/>
                    <a:pt x="1678" y="2215"/>
                  </a:cubicBezTo>
                  <a:cubicBezTo>
                    <a:pt x="3557" y="2215"/>
                    <a:pt x="4640" y="3106"/>
                    <a:pt x="4975" y="4889"/>
                  </a:cubicBezTo>
                  <a:lnTo>
                    <a:pt x="9605" y="4889"/>
                  </a:lnTo>
                  <a:lnTo>
                    <a:pt x="9605" y="3950"/>
                  </a:lnTo>
                  <a:lnTo>
                    <a:pt x="9605" y="2953"/>
                  </a:lnTo>
                  <a:cubicBezTo>
                    <a:pt x="9509" y="1304"/>
                    <a:pt x="8148" y="10"/>
                    <a:pt x="6490" y="1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8" name="Google Shape;6938;p69"/>
            <p:cNvSpPr/>
            <p:nvPr/>
          </p:nvSpPr>
          <p:spPr>
            <a:xfrm>
              <a:off x="6246905" y="2584142"/>
              <a:ext cx="167287" cy="97831"/>
            </a:xfrm>
            <a:custGeom>
              <a:avLst/>
              <a:gdLst/>
              <a:ahLst/>
              <a:cxnLst/>
              <a:rect l="l" t="t" r="r" b="b"/>
              <a:pathLst>
                <a:path w="6385" h="3734" extrusionOk="0">
                  <a:moveTo>
                    <a:pt x="1673" y="1"/>
                  </a:moveTo>
                  <a:cubicBezTo>
                    <a:pt x="1119" y="1"/>
                    <a:pt x="554" y="97"/>
                    <a:pt x="0" y="302"/>
                  </a:cubicBezTo>
                  <a:lnTo>
                    <a:pt x="0" y="1443"/>
                  </a:lnTo>
                  <a:cubicBezTo>
                    <a:pt x="510" y="1202"/>
                    <a:pt x="1055" y="1068"/>
                    <a:pt x="1619" y="1068"/>
                  </a:cubicBezTo>
                  <a:cubicBezTo>
                    <a:pt x="1639" y="1068"/>
                    <a:pt x="1658" y="1068"/>
                    <a:pt x="1678" y="1069"/>
                  </a:cubicBezTo>
                  <a:cubicBezTo>
                    <a:pt x="1688" y="1069"/>
                    <a:pt x="1698" y="1069"/>
                    <a:pt x="1707" y="1069"/>
                  </a:cubicBezTo>
                  <a:cubicBezTo>
                    <a:pt x="3568" y="1069"/>
                    <a:pt x="4641" y="1970"/>
                    <a:pt x="4975" y="3733"/>
                  </a:cubicBezTo>
                  <a:lnTo>
                    <a:pt x="6384" y="3733"/>
                  </a:lnTo>
                  <a:cubicBezTo>
                    <a:pt x="5850" y="1481"/>
                    <a:pt x="3843" y="1"/>
                    <a:pt x="1673" y="1"/>
                  </a:cubicBezTo>
                  <a:close/>
                </a:path>
              </a:pathLst>
            </a:custGeom>
            <a:solidFill>
              <a:srgbClr val="93A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9" name="Google Shape;6939;p69"/>
            <p:cNvSpPr/>
            <p:nvPr/>
          </p:nvSpPr>
          <p:spPr>
            <a:xfrm>
              <a:off x="6192906" y="2605102"/>
              <a:ext cx="197915" cy="190369"/>
            </a:xfrm>
            <a:custGeom>
              <a:avLst/>
              <a:gdLst/>
              <a:ahLst/>
              <a:cxnLst/>
              <a:rect l="l" t="t" r="r" b="b"/>
              <a:pathLst>
                <a:path w="7554" h="7266" extrusionOk="0">
                  <a:moveTo>
                    <a:pt x="3921" y="0"/>
                  </a:moveTo>
                  <a:cubicBezTo>
                    <a:pt x="2445" y="0"/>
                    <a:pt x="1122" y="882"/>
                    <a:pt x="566" y="2243"/>
                  </a:cubicBezTo>
                  <a:cubicBezTo>
                    <a:pt x="0" y="3604"/>
                    <a:pt x="307" y="5167"/>
                    <a:pt x="1352" y="6202"/>
                  </a:cubicBezTo>
                  <a:cubicBezTo>
                    <a:pt x="2045" y="6895"/>
                    <a:pt x="2974" y="7266"/>
                    <a:pt x="3920" y="7266"/>
                  </a:cubicBezTo>
                  <a:cubicBezTo>
                    <a:pt x="4388" y="7266"/>
                    <a:pt x="4861" y="7175"/>
                    <a:pt x="5311" y="6988"/>
                  </a:cubicBezTo>
                  <a:cubicBezTo>
                    <a:pt x="6672" y="6423"/>
                    <a:pt x="7554" y="5100"/>
                    <a:pt x="7554" y="3633"/>
                  </a:cubicBezTo>
                  <a:cubicBezTo>
                    <a:pt x="7554" y="1620"/>
                    <a:pt x="5924" y="0"/>
                    <a:pt x="3921" y="0"/>
                  </a:cubicBezTo>
                  <a:close/>
                </a:path>
              </a:pathLst>
            </a:custGeom>
            <a:solidFill>
              <a:srgbClr val="536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0" name="Google Shape;6940;p69"/>
            <p:cNvSpPr/>
            <p:nvPr/>
          </p:nvSpPr>
          <p:spPr>
            <a:xfrm>
              <a:off x="6280807" y="2605102"/>
              <a:ext cx="113787" cy="190291"/>
            </a:xfrm>
            <a:custGeom>
              <a:avLst/>
              <a:gdLst/>
              <a:ahLst/>
              <a:cxnLst/>
              <a:rect l="l" t="t" r="r" b="b"/>
              <a:pathLst>
                <a:path w="4343" h="7263" extrusionOk="0">
                  <a:moveTo>
                    <a:pt x="566" y="0"/>
                  </a:moveTo>
                  <a:cubicBezTo>
                    <a:pt x="374" y="0"/>
                    <a:pt x="182" y="10"/>
                    <a:pt x="0" y="39"/>
                  </a:cubicBezTo>
                  <a:cubicBezTo>
                    <a:pt x="1764" y="317"/>
                    <a:pt x="3068" y="1841"/>
                    <a:pt x="3068" y="3633"/>
                  </a:cubicBezTo>
                  <a:cubicBezTo>
                    <a:pt x="3068" y="5416"/>
                    <a:pt x="1764" y="6940"/>
                    <a:pt x="0" y="7218"/>
                  </a:cubicBezTo>
                  <a:cubicBezTo>
                    <a:pt x="190" y="7248"/>
                    <a:pt x="379" y="7262"/>
                    <a:pt x="565" y="7262"/>
                  </a:cubicBezTo>
                  <a:cubicBezTo>
                    <a:pt x="2426" y="7262"/>
                    <a:pt x="4031" y="5828"/>
                    <a:pt x="4180" y="3911"/>
                  </a:cubicBezTo>
                  <a:cubicBezTo>
                    <a:pt x="4343" y="1802"/>
                    <a:pt x="2675" y="0"/>
                    <a:pt x="566" y="0"/>
                  </a:cubicBezTo>
                  <a:close/>
                </a:path>
              </a:pathLst>
            </a:custGeom>
            <a:solidFill>
              <a:srgbClr val="2741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1" name="Google Shape;6941;p69"/>
            <p:cNvSpPr/>
            <p:nvPr/>
          </p:nvSpPr>
          <p:spPr>
            <a:xfrm>
              <a:off x="6499787" y="2747735"/>
              <a:ext cx="64819" cy="14593"/>
            </a:xfrm>
            <a:custGeom>
              <a:avLst/>
              <a:gdLst/>
              <a:ahLst/>
              <a:cxnLst/>
              <a:rect l="l" t="t" r="r" b="b"/>
              <a:pathLst>
                <a:path w="2474" h="557" extrusionOk="0">
                  <a:moveTo>
                    <a:pt x="375" y="1"/>
                  </a:moveTo>
                  <a:cubicBezTo>
                    <a:pt x="1" y="1"/>
                    <a:pt x="1" y="557"/>
                    <a:pt x="375" y="557"/>
                  </a:cubicBezTo>
                  <a:lnTo>
                    <a:pt x="2110" y="557"/>
                  </a:lnTo>
                  <a:cubicBezTo>
                    <a:pt x="2474" y="557"/>
                    <a:pt x="2474" y="1"/>
                    <a:pt x="2110" y="1"/>
                  </a:cubicBezTo>
                  <a:close/>
                </a:path>
              </a:pathLst>
            </a:custGeom>
            <a:solidFill>
              <a:srgbClr val="7B8B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2" name="Google Shape;6942;p69"/>
            <p:cNvSpPr/>
            <p:nvPr/>
          </p:nvSpPr>
          <p:spPr>
            <a:xfrm>
              <a:off x="6437274" y="2714592"/>
              <a:ext cx="94189" cy="80932"/>
            </a:xfrm>
            <a:custGeom>
              <a:avLst/>
              <a:gdLst/>
              <a:ahLst/>
              <a:cxnLst/>
              <a:rect l="l" t="t" r="r" b="b"/>
              <a:pathLst>
                <a:path w="3595" h="3089" extrusionOk="0">
                  <a:moveTo>
                    <a:pt x="2061" y="1"/>
                  </a:moveTo>
                  <a:cubicBezTo>
                    <a:pt x="690" y="1"/>
                    <a:pt x="0" y="1659"/>
                    <a:pt x="968" y="2637"/>
                  </a:cubicBezTo>
                  <a:cubicBezTo>
                    <a:pt x="1280" y="2949"/>
                    <a:pt x="1665" y="3089"/>
                    <a:pt x="2042" y="3089"/>
                  </a:cubicBezTo>
                  <a:cubicBezTo>
                    <a:pt x="2834" y="3089"/>
                    <a:pt x="3595" y="2472"/>
                    <a:pt x="3595" y="1544"/>
                  </a:cubicBezTo>
                  <a:cubicBezTo>
                    <a:pt x="3595" y="691"/>
                    <a:pt x="2904" y="1"/>
                    <a:pt x="2061" y="1"/>
                  </a:cubicBezTo>
                  <a:close/>
                </a:path>
              </a:pathLst>
            </a:custGeom>
            <a:solidFill>
              <a:srgbClr val="536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3" name="Google Shape;6943;p69"/>
            <p:cNvSpPr/>
            <p:nvPr/>
          </p:nvSpPr>
          <p:spPr>
            <a:xfrm>
              <a:off x="6477438" y="2714854"/>
              <a:ext cx="54024" cy="80644"/>
            </a:xfrm>
            <a:custGeom>
              <a:avLst/>
              <a:gdLst/>
              <a:ahLst/>
              <a:cxnLst/>
              <a:rect l="l" t="t" r="r" b="b"/>
              <a:pathLst>
                <a:path w="2062" h="3078" extrusionOk="0">
                  <a:moveTo>
                    <a:pt x="528" y="0"/>
                  </a:moveTo>
                  <a:cubicBezTo>
                    <a:pt x="346" y="0"/>
                    <a:pt x="173" y="29"/>
                    <a:pt x="1" y="86"/>
                  </a:cubicBezTo>
                  <a:cubicBezTo>
                    <a:pt x="1362" y="575"/>
                    <a:pt x="1362" y="2492"/>
                    <a:pt x="1" y="2981"/>
                  </a:cubicBezTo>
                  <a:cubicBezTo>
                    <a:pt x="173" y="3048"/>
                    <a:pt x="346" y="3077"/>
                    <a:pt x="528" y="3077"/>
                  </a:cubicBezTo>
                  <a:cubicBezTo>
                    <a:pt x="1381" y="3077"/>
                    <a:pt x="2062" y="2387"/>
                    <a:pt x="2062" y="1534"/>
                  </a:cubicBezTo>
                  <a:cubicBezTo>
                    <a:pt x="2062" y="690"/>
                    <a:pt x="1381" y="0"/>
                    <a:pt x="528" y="0"/>
                  </a:cubicBezTo>
                  <a:close/>
                </a:path>
              </a:pathLst>
            </a:custGeom>
            <a:solidFill>
              <a:srgbClr val="2741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4" name="Google Shape;6944;p69"/>
            <p:cNvSpPr/>
            <p:nvPr/>
          </p:nvSpPr>
          <p:spPr>
            <a:xfrm>
              <a:off x="6193902" y="2439440"/>
              <a:ext cx="47003" cy="37466"/>
            </a:xfrm>
            <a:custGeom>
              <a:avLst/>
              <a:gdLst/>
              <a:ahLst/>
              <a:cxnLst/>
              <a:rect l="l" t="t" r="r" b="b"/>
              <a:pathLst>
                <a:path w="1794" h="1430" extrusionOk="0">
                  <a:moveTo>
                    <a:pt x="714" y="0"/>
                  </a:moveTo>
                  <a:cubicBezTo>
                    <a:pt x="293" y="0"/>
                    <a:pt x="0" y="618"/>
                    <a:pt x="471" y="908"/>
                  </a:cubicBezTo>
                  <a:lnTo>
                    <a:pt x="1161" y="1397"/>
                  </a:lnTo>
                  <a:cubicBezTo>
                    <a:pt x="1187" y="1419"/>
                    <a:pt x="1220" y="1430"/>
                    <a:pt x="1252" y="1430"/>
                  </a:cubicBezTo>
                  <a:cubicBezTo>
                    <a:pt x="1302" y="1430"/>
                    <a:pt x="1352" y="1405"/>
                    <a:pt x="1381" y="1358"/>
                  </a:cubicBezTo>
                  <a:lnTo>
                    <a:pt x="1745" y="812"/>
                  </a:lnTo>
                  <a:cubicBezTo>
                    <a:pt x="1793" y="735"/>
                    <a:pt x="1774" y="639"/>
                    <a:pt x="1707" y="591"/>
                  </a:cubicBezTo>
                  <a:lnTo>
                    <a:pt x="1007" y="102"/>
                  </a:lnTo>
                  <a:cubicBezTo>
                    <a:pt x="908" y="31"/>
                    <a:pt x="808" y="0"/>
                    <a:pt x="714" y="0"/>
                  </a:cubicBezTo>
                  <a:close/>
                </a:path>
              </a:pathLst>
            </a:custGeom>
            <a:solidFill>
              <a:srgbClr val="C6CE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5" name="Google Shape;6945;p69"/>
            <p:cNvSpPr/>
            <p:nvPr/>
          </p:nvSpPr>
          <p:spPr>
            <a:xfrm>
              <a:off x="6241376" y="2659598"/>
              <a:ext cx="94949" cy="81351"/>
            </a:xfrm>
            <a:custGeom>
              <a:avLst/>
              <a:gdLst/>
              <a:ahLst/>
              <a:cxnLst/>
              <a:rect l="l" t="t" r="r" b="b"/>
              <a:pathLst>
                <a:path w="3624" h="3105" extrusionOk="0">
                  <a:moveTo>
                    <a:pt x="2071" y="0"/>
                  </a:moveTo>
                  <a:cubicBezTo>
                    <a:pt x="691" y="10"/>
                    <a:pt x="0" y="1678"/>
                    <a:pt x="978" y="2646"/>
                  </a:cubicBezTo>
                  <a:cubicBezTo>
                    <a:pt x="1295" y="2963"/>
                    <a:pt x="1684" y="3104"/>
                    <a:pt x="2065" y="3104"/>
                  </a:cubicBezTo>
                  <a:cubicBezTo>
                    <a:pt x="2861" y="3104"/>
                    <a:pt x="3624" y="2487"/>
                    <a:pt x="3624" y="1553"/>
                  </a:cubicBezTo>
                  <a:cubicBezTo>
                    <a:pt x="3624" y="691"/>
                    <a:pt x="2924" y="0"/>
                    <a:pt x="2071" y="0"/>
                  </a:cubicBezTo>
                  <a:close/>
                </a:path>
              </a:pathLst>
            </a:custGeom>
            <a:solidFill>
              <a:srgbClr val="E1E5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6" name="Google Shape;6946;p69"/>
            <p:cNvSpPr/>
            <p:nvPr/>
          </p:nvSpPr>
          <p:spPr>
            <a:xfrm>
              <a:off x="6282065" y="2659598"/>
              <a:ext cx="54024" cy="81403"/>
            </a:xfrm>
            <a:custGeom>
              <a:avLst/>
              <a:gdLst/>
              <a:ahLst/>
              <a:cxnLst/>
              <a:rect l="l" t="t" r="r" b="b"/>
              <a:pathLst>
                <a:path w="2062" h="3107" extrusionOk="0">
                  <a:moveTo>
                    <a:pt x="518" y="0"/>
                  </a:moveTo>
                  <a:cubicBezTo>
                    <a:pt x="336" y="0"/>
                    <a:pt x="163" y="29"/>
                    <a:pt x="0" y="87"/>
                  </a:cubicBezTo>
                  <a:cubicBezTo>
                    <a:pt x="1371" y="585"/>
                    <a:pt x="1371" y="2521"/>
                    <a:pt x="0" y="3020"/>
                  </a:cubicBezTo>
                  <a:cubicBezTo>
                    <a:pt x="163" y="3068"/>
                    <a:pt x="336" y="3096"/>
                    <a:pt x="518" y="3106"/>
                  </a:cubicBezTo>
                  <a:cubicBezTo>
                    <a:pt x="1371" y="3106"/>
                    <a:pt x="2061" y="2406"/>
                    <a:pt x="2061" y="1553"/>
                  </a:cubicBezTo>
                  <a:cubicBezTo>
                    <a:pt x="2061" y="691"/>
                    <a:pt x="1371" y="0"/>
                    <a:pt x="518" y="0"/>
                  </a:cubicBezTo>
                  <a:close/>
                </a:path>
              </a:pathLst>
            </a:custGeom>
            <a:solidFill>
              <a:srgbClr val="C7D0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7" name="Google Shape;6947;p69"/>
            <p:cNvSpPr/>
            <p:nvPr/>
          </p:nvSpPr>
          <p:spPr>
            <a:xfrm>
              <a:off x="6439265" y="2510180"/>
              <a:ext cx="65317" cy="28899"/>
            </a:xfrm>
            <a:custGeom>
              <a:avLst/>
              <a:gdLst/>
              <a:ahLst/>
              <a:cxnLst/>
              <a:rect l="l" t="t" r="r" b="b"/>
              <a:pathLst>
                <a:path w="2493" h="1103" extrusionOk="0">
                  <a:moveTo>
                    <a:pt x="269" y="0"/>
                  </a:moveTo>
                  <a:cubicBezTo>
                    <a:pt x="116" y="0"/>
                    <a:pt x="1" y="115"/>
                    <a:pt x="1" y="259"/>
                  </a:cubicBezTo>
                  <a:lnTo>
                    <a:pt x="1" y="844"/>
                  </a:lnTo>
                  <a:cubicBezTo>
                    <a:pt x="1" y="987"/>
                    <a:pt x="116" y="1102"/>
                    <a:pt x="269" y="1102"/>
                  </a:cubicBezTo>
                  <a:lnTo>
                    <a:pt x="1966" y="1102"/>
                  </a:lnTo>
                  <a:cubicBezTo>
                    <a:pt x="2253" y="1102"/>
                    <a:pt x="2493" y="863"/>
                    <a:pt x="2493" y="575"/>
                  </a:cubicBezTo>
                  <a:lnTo>
                    <a:pt x="2493" y="527"/>
                  </a:lnTo>
                  <a:cubicBezTo>
                    <a:pt x="2493" y="240"/>
                    <a:pt x="2253" y="0"/>
                    <a:pt x="1966" y="0"/>
                  </a:cubicBezTo>
                  <a:close/>
                </a:path>
              </a:pathLst>
            </a:custGeom>
            <a:solidFill>
              <a:srgbClr val="C6CE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48" name="Google Shape;6948;p69"/>
          <p:cNvGrpSpPr/>
          <p:nvPr/>
        </p:nvGrpSpPr>
        <p:grpSpPr>
          <a:xfrm>
            <a:off x="5762467" y="2436584"/>
            <a:ext cx="362163" cy="362163"/>
            <a:chOff x="5762467" y="2436584"/>
            <a:chExt cx="362163" cy="362163"/>
          </a:xfrm>
        </p:grpSpPr>
        <p:sp>
          <p:nvSpPr>
            <p:cNvPr id="6949" name="Google Shape;6949;p69"/>
            <p:cNvSpPr/>
            <p:nvPr/>
          </p:nvSpPr>
          <p:spPr>
            <a:xfrm>
              <a:off x="5762467" y="2778127"/>
              <a:ext cx="362163" cy="20619"/>
            </a:xfrm>
            <a:custGeom>
              <a:avLst/>
              <a:gdLst/>
              <a:ahLst/>
              <a:cxnLst/>
              <a:rect l="l" t="t" r="r" b="b"/>
              <a:pathLst>
                <a:path w="13823" h="787" extrusionOk="0">
                  <a:moveTo>
                    <a:pt x="201" y="1"/>
                  </a:moveTo>
                  <a:cubicBezTo>
                    <a:pt x="96" y="1"/>
                    <a:pt x="0" y="87"/>
                    <a:pt x="0" y="202"/>
                  </a:cubicBezTo>
                  <a:lnTo>
                    <a:pt x="0" y="585"/>
                  </a:lnTo>
                  <a:cubicBezTo>
                    <a:pt x="0" y="691"/>
                    <a:pt x="96" y="777"/>
                    <a:pt x="201" y="787"/>
                  </a:cubicBezTo>
                  <a:lnTo>
                    <a:pt x="13611" y="787"/>
                  </a:lnTo>
                  <a:cubicBezTo>
                    <a:pt x="13726" y="787"/>
                    <a:pt x="13822" y="691"/>
                    <a:pt x="13813" y="585"/>
                  </a:cubicBezTo>
                  <a:lnTo>
                    <a:pt x="13813" y="202"/>
                  </a:lnTo>
                  <a:cubicBezTo>
                    <a:pt x="13813" y="87"/>
                    <a:pt x="13726" y="1"/>
                    <a:pt x="13611" y="1"/>
                  </a:cubicBezTo>
                  <a:close/>
                </a:path>
              </a:pathLst>
            </a:custGeom>
            <a:solidFill>
              <a:srgbClr val="708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0" name="Google Shape;6950;p69"/>
            <p:cNvSpPr/>
            <p:nvPr/>
          </p:nvSpPr>
          <p:spPr>
            <a:xfrm>
              <a:off x="5762702" y="2777891"/>
              <a:ext cx="361927" cy="9301"/>
            </a:xfrm>
            <a:custGeom>
              <a:avLst/>
              <a:gdLst/>
              <a:ahLst/>
              <a:cxnLst/>
              <a:rect l="l" t="t" r="r" b="b"/>
              <a:pathLst>
                <a:path w="13814" h="355" extrusionOk="0">
                  <a:moveTo>
                    <a:pt x="212" y="0"/>
                  </a:moveTo>
                  <a:cubicBezTo>
                    <a:pt x="87" y="0"/>
                    <a:pt x="1" y="96"/>
                    <a:pt x="1" y="211"/>
                  </a:cubicBezTo>
                  <a:lnTo>
                    <a:pt x="1" y="355"/>
                  </a:lnTo>
                  <a:lnTo>
                    <a:pt x="13813" y="355"/>
                  </a:lnTo>
                  <a:lnTo>
                    <a:pt x="13813" y="211"/>
                  </a:lnTo>
                  <a:cubicBezTo>
                    <a:pt x="13813" y="96"/>
                    <a:pt x="13717" y="0"/>
                    <a:pt x="13602" y="0"/>
                  </a:cubicBezTo>
                  <a:close/>
                </a:path>
              </a:pathLst>
            </a:custGeom>
            <a:solidFill>
              <a:srgbClr val="3951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1" name="Google Shape;6951;p69"/>
            <p:cNvSpPr/>
            <p:nvPr/>
          </p:nvSpPr>
          <p:spPr>
            <a:xfrm>
              <a:off x="5852359" y="2528493"/>
              <a:ext cx="182352" cy="249660"/>
            </a:xfrm>
            <a:custGeom>
              <a:avLst/>
              <a:gdLst/>
              <a:ahLst/>
              <a:cxnLst/>
              <a:rect l="l" t="t" r="r" b="b"/>
              <a:pathLst>
                <a:path w="6960" h="9529" extrusionOk="0">
                  <a:moveTo>
                    <a:pt x="1" y="1"/>
                  </a:moveTo>
                  <a:lnTo>
                    <a:pt x="1" y="9529"/>
                  </a:lnTo>
                  <a:lnTo>
                    <a:pt x="6960" y="9529"/>
                  </a:lnTo>
                  <a:lnTo>
                    <a:pt x="6960" y="1"/>
                  </a:lnTo>
                  <a:close/>
                </a:path>
              </a:pathLst>
            </a:custGeom>
            <a:solidFill>
              <a:srgbClr val="E1E5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2" name="Google Shape;6952;p69"/>
            <p:cNvSpPr/>
            <p:nvPr/>
          </p:nvSpPr>
          <p:spPr>
            <a:xfrm>
              <a:off x="5838551" y="2508922"/>
              <a:ext cx="209967" cy="19860"/>
            </a:xfrm>
            <a:custGeom>
              <a:avLst/>
              <a:gdLst/>
              <a:ahLst/>
              <a:cxnLst/>
              <a:rect l="l" t="t" r="r" b="b"/>
              <a:pathLst>
                <a:path w="8014" h="758" extrusionOk="0">
                  <a:moveTo>
                    <a:pt x="211" y="0"/>
                  </a:moveTo>
                  <a:cubicBezTo>
                    <a:pt x="96" y="0"/>
                    <a:pt x="0" y="96"/>
                    <a:pt x="0" y="211"/>
                  </a:cubicBezTo>
                  <a:lnTo>
                    <a:pt x="0" y="547"/>
                  </a:lnTo>
                  <a:cubicBezTo>
                    <a:pt x="0" y="662"/>
                    <a:pt x="96" y="757"/>
                    <a:pt x="211" y="757"/>
                  </a:cubicBezTo>
                  <a:lnTo>
                    <a:pt x="7813" y="757"/>
                  </a:lnTo>
                  <a:cubicBezTo>
                    <a:pt x="7928" y="757"/>
                    <a:pt x="8014" y="662"/>
                    <a:pt x="8014" y="547"/>
                  </a:cubicBezTo>
                  <a:lnTo>
                    <a:pt x="8014" y="211"/>
                  </a:lnTo>
                  <a:cubicBezTo>
                    <a:pt x="8014" y="96"/>
                    <a:pt x="7928" y="0"/>
                    <a:pt x="7813" y="0"/>
                  </a:cubicBezTo>
                  <a:close/>
                </a:path>
              </a:pathLst>
            </a:custGeom>
            <a:solidFill>
              <a:srgbClr val="708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3" name="Google Shape;6953;p69"/>
            <p:cNvSpPr/>
            <p:nvPr/>
          </p:nvSpPr>
          <p:spPr>
            <a:xfrm>
              <a:off x="6014589" y="2508922"/>
              <a:ext cx="33929" cy="19598"/>
            </a:xfrm>
            <a:custGeom>
              <a:avLst/>
              <a:gdLst/>
              <a:ahLst/>
              <a:cxnLst/>
              <a:rect l="l" t="t" r="r" b="b"/>
              <a:pathLst>
                <a:path w="1295" h="748" extrusionOk="0">
                  <a:moveTo>
                    <a:pt x="1" y="0"/>
                  </a:moveTo>
                  <a:lnTo>
                    <a:pt x="1" y="748"/>
                  </a:lnTo>
                  <a:lnTo>
                    <a:pt x="1094" y="748"/>
                  </a:lnTo>
                  <a:cubicBezTo>
                    <a:pt x="1209" y="748"/>
                    <a:pt x="1295" y="652"/>
                    <a:pt x="1295" y="537"/>
                  </a:cubicBezTo>
                  <a:lnTo>
                    <a:pt x="1295" y="201"/>
                  </a:lnTo>
                  <a:cubicBezTo>
                    <a:pt x="1295" y="86"/>
                    <a:pt x="1209" y="0"/>
                    <a:pt x="1094" y="0"/>
                  </a:cubicBezTo>
                  <a:close/>
                </a:path>
              </a:pathLst>
            </a:custGeom>
            <a:solidFill>
              <a:srgbClr val="3951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4" name="Google Shape;6954;p69"/>
            <p:cNvSpPr/>
            <p:nvPr/>
          </p:nvSpPr>
          <p:spPr>
            <a:xfrm>
              <a:off x="5762467" y="2565173"/>
              <a:ext cx="89918" cy="19598"/>
            </a:xfrm>
            <a:custGeom>
              <a:avLst/>
              <a:gdLst/>
              <a:ahLst/>
              <a:cxnLst/>
              <a:rect l="l" t="t" r="r" b="b"/>
              <a:pathLst>
                <a:path w="3432" h="748" extrusionOk="0">
                  <a:moveTo>
                    <a:pt x="201" y="0"/>
                  </a:moveTo>
                  <a:cubicBezTo>
                    <a:pt x="96" y="0"/>
                    <a:pt x="10" y="87"/>
                    <a:pt x="0" y="202"/>
                  </a:cubicBezTo>
                  <a:lnTo>
                    <a:pt x="0" y="547"/>
                  </a:lnTo>
                  <a:cubicBezTo>
                    <a:pt x="10" y="652"/>
                    <a:pt x="96" y="748"/>
                    <a:pt x="201" y="748"/>
                  </a:cubicBezTo>
                  <a:lnTo>
                    <a:pt x="3432" y="748"/>
                  </a:lnTo>
                  <a:lnTo>
                    <a:pt x="3432" y="0"/>
                  </a:lnTo>
                  <a:close/>
                </a:path>
              </a:pathLst>
            </a:custGeom>
            <a:solidFill>
              <a:srgbClr val="708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5" name="Google Shape;6955;p69"/>
            <p:cNvSpPr/>
            <p:nvPr/>
          </p:nvSpPr>
          <p:spPr>
            <a:xfrm>
              <a:off x="5835041" y="2565173"/>
              <a:ext cx="17344" cy="19598"/>
            </a:xfrm>
            <a:custGeom>
              <a:avLst/>
              <a:gdLst/>
              <a:ahLst/>
              <a:cxnLst/>
              <a:rect l="l" t="t" r="r" b="b"/>
              <a:pathLst>
                <a:path w="662" h="748" extrusionOk="0">
                  <a:moveTo>
                    <a:pt x="0" y="0"/>
                  </a:moveTo>
                  <a:lnTo>
                    <a:pt x="0" y="748"/>
                  </a:lnTo>
                  <a:lnTo>
                    <a:pt x="662" y="748"/>
                  </a:lnTo>
                  <a:lnTo>
                    <a:pt x="662" y="0"/>
                  </a:lnTo>
                  <a:close/>
                </a:path>
              </a:pathLst>
            </a:custGeom>
            <a:solidFill>
              <a:srgbClr val="3951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6" name="Google Shape;6956;p69"/>
            <p:cNvSpPr/>
            <p:nvPr/>
          </p:nvSpPr>
          <p:spPr>
            <a:xfrm>
              <a:off x="5835041" y="2565173"/>
              <a:ext cx="17344" cy="19598"/>
            </a:xfrm>
            <a:custGeom>
              <a:avLst/>
              <a:gdLst/>
              <a:ahLst/>
              <a:cxnLst/>
              <a:rect l="l" t="t" r="r" b="b"/>
              <a:pathLst>
                <a:path w="662" h="748" extrusionOk="0">
                  <a:moveTo>
                    <a:pt x="0" y="0"/>
                  </a:moveTo>
                  <a:lnTo>
                    <a:pt x="0" y="748"/>
                  </a:lnTo>
                  <a:lnTo>
                    <a:pt x="662" y="748"/>
                  </a:lnTo>
                  <a:lnTo>
                    <a:pt x="662" y="0"/>
                  </a:lnTo>
                  <a:close/>
                </a:path>
              </a:pathLst>
            </a:custGeom>
            <a:solidFill>
              <a:srgbClr val="3951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7" name="Google Shape;6957;p69"/>
            <p:cNvSpPr/>
            <p:nvPr/>
          </p:nvSpPr>
          <p:spPr>
            <a:xfrm>
              <a:off x="5894803" y="2686217"/>
              <a:ext cx="97726" cy="91936"/>
            </a:xfrm>
            <a:custGeom>
              <a:avLst/>
              <a:gdLst/>
              <a:ahLst/>
              <a:cxnLst/>
              <a:rect l="l" t="t" r="r" b="b"/>
              <a:pathLst>
                <a:path w="3730" h="3509" extrusionOk="0">
                  <a:moveTo>
                    <a:pt x="576" y="0"/>
                  </a:moveTo>
                  <a:cubicBezTo>
                    <a:pt x="259" y="0"/>
                    <a:pt x="1" y="250"/>
                    <a:pt x="1" y="576"/>
                  </a:cubicBezTo>
                  <a:lnTo>
                    <a:pt x="1" y="3509"/>
                  </a:lnTo>
                  <a:lnTo>
                    <a:pt x="3729" y="3509"/>
                  </a:lnTo>
                  <a:lnTo>
                    <a:pt x="3720" y="3499"/>
                  </a:lnTo>
                  <a:lnTo>
                    <a:pt x="3720" y="576"/>
                  </a:lnTo>
                  <a:cubicBezTo>
                    <a:pt x="3720" y="250"/>
                    <a:pt x="3461" y="0"/>
                    <a:pt x="3145" y="0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8" name="Google Shape;6958;p69"/>
            <p:cNvSpPr/>
            <p:nvPr/>
          </p:nvSpPr>
          <p:spPr>
            <a:xfrm>
              <a:off x="5930959" y="2686217"/>
              <a:ext cx="25152" cy="91700"/>
            </a:xfrm>
            <a:custGeom>
              <a:avLst/>
              <a:gdLst/>
              <a:ahLst/>
              <a:cxnLst/>
              <a:rect l="l" t="t" r="r" b="b"/>
              <a:pathLst>
                <a:path w="960" h="3500" extrusionOk="0">
                  <a:moveTo>
                    <a:pt x="1" y="0"/>
                  </a:moveTo>
                  <a:lnTo>
                    <a:pt x="1" y="3499"/>
                  </a:lnTo>
                  <a:lnTo>
                    <a:pt x="959" y="3499"/>
                  </a:lnTo>
                  <a:lnTo>
                    <a:pt x="959" y="0"/>
                  </a:lnTo>
                  <a:close/>
                </a:path>
              </a:pathLst>
            </a:custGeom>
            <a:solidFill>
              <a:srgbClr val="93A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9" name="Google Shape;6959;p69"/>
            <p:cNvSpPr/>
            <p:nvPr/>
          </p:nvSpPr>
          <p:spPr>
            <a:xfrm>
              <a:off x="5770484" y="2584745"/>
              <a:ext cx="81901" cy="193173"/>
            </a:xfrm>
            <a:custGeom>
              <a:avLst/>
              <a:gdLst/>
              <a:ahLst/>
              <a:cxnLst/>
              <a:rect l="l" t="t" r="r" b="b"/>
              <a:pathLst>
                <a:path w="3126" h="7373" extrusionOk="0">
                  <a:moveTo>
                    <a:pt x="1" y="1"/>
                  </a:moveTo>
                  <a:lnTo>
                    <a:pt x="1" y="7372"/>
                  </a:lnTo>
                  <a:lnTo>
                    <a:pt x="3126" y="7372"/>
                  </a:lnTo>
                  <a:lnTo>
                    <a:pt x="3126" y="1"/>
                  </a:lnTo>
                  <a:close/>
                </a:path>
              </a:pathLst>
            </a:custGeom>
            <a:solidFill>
              <a:srgbClr val="E1E5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0" name="Google Shape;6960;p69"/>
            <p:cNvSpPr/>
            <p:nvPr/>
          </p:nvSpPr>
          <p:spPr>
            <a:xfrm>
              <a:off x="5835041" y="2584745"/>
              <a:ext cx="17344" cy="193173"/>
            </a:xfrm>
            <a:custGeom>
              <a:avLst/>
              <a:gdLst/>
              <a:ahLst/>
              <a:cxnLst/>
              <a:rect l="l" t="t" r="r" b="b"/>
              <a:pathLst>
                <a:path w="662" h="7373" extrusionOk="0">
                  <a:moveTo>
                    <a:pt x="0" y="1"/>
                  </a:moveTo>
                  <a:lnTo>
                    <a:pt x="0" y="7372"/>
                  </a:lnTo>
                  <a:lnTo>
                    <a:pt x="662" y="7372"/>
                  </a:lnTo>
                  <a:lnTo>
                    <a:pt x="662" y="1"/>
                  </a:lnTo>
                  <a:close/>
                </a:path>
              </a:pathLst>
            </a:custGeom>
            <a:solidFill>
              <a:srgbClr val="C8D1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1" name="Google Shape;6961;p69"/>
            <p:cNvSpPr/>
            <p:nvPr/>
          </p:nvSpPr>
          <p:spPr>
            <a:xfrm>
              <a:off x="5835041" y="2584745"/>
              <a:ext cx="17344" cy="193173"/>
            </a:xfrm>
            <a:custGeom>
              <a:avLst/>
              <a:gdLst/>
              <a:ahLst/>
              <a:cxnLst/>
              <a:rect l="l" t="t" r="r" b="b"/>
              <a:pathLst>
                <a:path w="662" h="7373" extrusionOk="0">
                  <a:moveTo>
                    <a:pt x="0" y="1"/>
                  </a:moveTo>
                  <a:lnTo>
                    <a:pt x="0" y="7372"/>
                  </a:lnTo>
                  <a:lnTo>
                    <a:pt x="662" y="7372"/>
                  </a:lnTo>
                  <a:lnTo>
                    <a:pt x="662" y="1"/>
                  </a:lnTo>
                  <a:close/>
                </a:path>
              </a:pathLst>
            </a:custGeom>
            <a:solidFill>
              <a:srgbClr val="C8D1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2" name="Google Shape;6962;p69"/>
            <p:cNvSpPr/>
            <p:nvPr/>
          </p:nvSpPr>
          <p:spPr>
            <a:xfrm>
              <a:off x="6034685" y="2584745"/>
              <a:ext cx="81901" cy="193408"/>
            </a:xfrm>
            <a:custGeom>
              <a:avLst/>
              <a:gdLst/>
              <a:ahLst/>
              <a:cxnLst/>
              <a:rect l="l" t="t" r="r" b="b"/>
              <a:pathLst>
                <a:path w="3126" h="7382" extrusionOk="0">
                  <a:moveTo>
                    <a:pt x="1" y="1"/>
                  </a:moveTo>
                  <a:lnTo>
                    <a:pt x="1" y="7382"/>
                  </a:lnTo>
                  <a:lnTo>
                    <a:pt x="3126" y="7382"/>
                  </a:lnTo>
                  <a:lnTo>
                    <a:pt x="3126" y="1"/>
                  </a:lnTo>
                  <a:close/>
                </a:path>
              </a:pathLst>
            </a:custGeom>
            <a:solidFill>
              <a:srgbClr val="E1E5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3" name="Google Shape;6963;p69"/>
            <p:cNvSpPr/>
            <p:nvPr/>
          </p:nvSpPr>
          <p:spPr>
            <a:xfrm>
              <a:off x="6034685" y="2584745"/>
              <a:ext cx="17371" cy="193173"/>
            </a:xfrm>
            <a:custGeom>
              <a:avLst/>
              <a:gdLst/>
              <a:ahLst/>
              <a:cxnLst/>
              <a:rect l="l" t="t" r="r" b="b"/>
              <a:pathLst>
                <a:path w="663" h="7373" extrusionOk="0">
                  <a:moveTo>
                    <a:pt x="1" y="1"/>
                  </a:moveTo>
                  <a:lnTo>
                    <a:pt x="1" y="7372"/>
                  </a:lnTo>
                  <a:lnTo>
                    <a:pt x="662" y="7372"/>
                  </a:lnTo>
                  <a:lnTo>
                    <a:pt x="662" y="1"/>
                  </a:lnTo>
                  <a:close/>
                </a:path>
              </a:pathLst>
            </a:custGeom>
            <a:solidFill>
              <a:srgbClr val="C8D1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4" name="Google Shape;6964;p69"/>
            <p:cNvSpPr/>
            <p:nvPr/>
          </p:nvSpPr>
          <p:spPr>
            <a:xfrm>
              <a:off x="5872192" y="2567400"/>
              <a:ext cx="29920" cy="58819"/>
            </a:xfrm>
            <a:custGeom>
              <a:avLst/>
              <a:gdLst/>
              <a:ahLst/>
              <a:cxnLst/>
              <a:rect l="l" t="t" r="r" b="b"/>
              <a:pathLst>
                <a:path w="1142" h="2245" extrusionOk="0">
                  <a:moveTo>
                    <a:pt x="206" y="1"/>
                  </a:moveTo>
                  <a:cubicBezTo>
                    <a:pt x="89" y="1"/>
                    <a:pt x="1" y="102"/>
                    <a:pt x="1" y="212"/>
                  </a:cubicBezTo>
                  <a:lnTo>
                    <a:pt x="1" y="2024"/>
                  </a:lnTo>
                  <a:cubicBezTo>
                    <a:pt x="1" y="2149"/>
                    <a:pt x="97" y="2245"/>
                    <a:pt x="221" y="2245"/>
                  </a:cubicBezTo>
                  <a:lnTo>
                    <a:pt x="921" y="2245"/>
                  </a:lnTo>
                  <a:cubicBezTo>
                    <a:pt x="1046" y="2245"/>
                    <a:pt x="1142" y="2139"/>
                    <a:pt x="1142" y="2024"/>
                  </a:cubicBezTo>
                  <a:lnTo>
                    <a:pt x="1142" y="212"/>
                  </a:lnTo>
                  <a:cubicBezTo>
                    <a:pt x="1142" y="102"/>
                    <a:pt x="1045" y="1"/>
                    <a:pt x="936" y="1"/>
                  </a:cubicBezTo>
                  <a:cubicBezTo>
                    <a:pt x="931" y="1"/>
                    <a:pt x="926" y="1"/>
                    <a:pt x="921" y="2"/>
                  </a:cubicBezTo>
                  <a:lnTo>
                    <a:pt x="221" y="2"/>
                  </a:lnTo>
                  <a:cubicBezTo>
                    <a:pt x="216" y="1"/>
                    <a:pt x="211" y="1"/>
                    <a:pt x="206" y="1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5" name="Google Shape;6965;p69"/>
            <p:cNvSpPr/>
            <p:nvPr/>
          </p:nvSpPr>
          <p:spPr>
            <a:xfrm>
              <a:off x="5928706" y="2567400"/>
              <a:ext cx="29920" cy="58819"/>
            </a:xfrm>
            <a:custGeom>
              <a:avLst/>
              <a:gdLst/>
              <a:ahLst/>
              <a:cxnLst/>
              <a:rect l="l" t="t" r="r" b="b"/>
              <a:pathLst>
                <a:path w="1142" h="2245" extrusionOk="0">
                  <a:moveTo>
                    <a:pt x="205" y="1"/>
                  </a:moveTo>
                  <a:cubicBezTo>
                    <a:pt x="89" y="1"/>
                    <a:pt x="1" y="102"/>
                    <a:pt x="1" y="212"/>
                  </a:cubicBezTo>
                  <a:lnTo>
                    <a:pt x="1" y="2024"/>
                  </a:lnTo>
                  <a:cubicBezTo>
                    <a:pt x="1" y="2149"/>
                    <a:pt x="97" y="2245"/>
                    <a:pt x="221" y="2245"/>
                  </a:cubicBezTo>
                  <a:lnTo>
                    <a:pt x="911" y="2245"/>
                  </a:lnTo>
                  <a:cubicBezTo>
                    <a:pt x="1036" y="2245"/>
                    <a:pt x="1141" y="2149"/>
                    <a:pt x="1141" y="2024"/>
                  </a:cubicBezTo>
                  <a:lnTo>
                    <a:pt x="1141" y="212"/>
                  </a:lnTo>
                  <a:cubicBezTo>
                    <a:pt x="1141" y="102"/>
                    <a:pt x="1045" y="1"/>
                    <a:pt x="935" y="1"/>
                  </a:cubicBezTo>
                  <a:cubicBezTo>
                    <a:pt x="931" y="1"/>
                    <a:pt x="926" y="1"/>
                    <a:pt x="921" y="2"/>
                  </a:cubicBezTo>
                  <a:lnTo>
                    <a:pt x="221" y="2"/>
                  </a:lnTo>
                  <a:cubicBezTo>
                    <a:pt x="216" y="1"/>
                    <a:pt x="211" y="1"/>
                    <a:pt x="205" y="1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6" name="Google Shape;6966;p69"/>
            <p:cNvSpPr/>
            <p:nvPr/>
          </p:nvSpPr>
          <p:spPr>
            <a:xfrm>
              <a:off x="5984957" y="2567400"/>
              <a:ext cx="29920" cy="58819"/>
            </a:xfrm>
            <a:custGeom>
              <a:avLst/>
              <a:gdLst/>
              <a:ahLst/>
              <a:cxnLst/>
              <a:rect l="l" t="t" r="r" b="b"/>
              <a:pathLst>
                <a:path w="1142" h="2245" extrusionOk="0">
                  <a:moveTo>
                    <a:pt x="206" y="1"/>
                  </a:moveTo>
                  <a:cubicBezTo>
                    <a:pt x="89" y="1"/>
                    <a:pt x="1" y="102"/>
                    <a:pt x="1" y="212"/>
                  </a:cubicBezTo>
                  <a:lnTo>
                    <a:pt x="1" y="2024"/>
                  </a:lnTo>
                  <a:cubicBezTo>
                    <a:pt x="1" y="2149"/>
                    <a:pt x="97" y="2245"/>
                    <a:pt x="221" y="2245"/>
                  </a:cubicBezTo>
                  <a:lnTo>
                    <a:pt x="921" y="2245"/>
                  </a:lnTo>
                  <a:cubicBezTo>
                    <a:pt x="1036" y="2245"/>
                    <a:pt x="1141" y="2149"/>
                    <a:pt x="1132" y="2024"/>
                  </a:cubicBezTo>
                  <a:lnTo>
                    <a:pt x="1132" y="212"/>
                  </a:lnTo>
                  <a:cubicBezTo>
                    <a:pt x="1132" y="102"/>
                    <a:pt x="1044" y="1"/>
                    <a:pt x="936" y="1"/>
                  </a:cubicBezTo>
                  <a:cubicBezTo>
                    <a:pt x="931" y="1"/>
                    <a:pt x="926" y="1"/>
                    <a:pt x="921" y="2"/>
                  </a:cubicBezTo>
                  <a:lnTo>
                    <a:pt x="221" y="2"/>
                  </a:lnTo>
                  <a:cubicBezTo>
                    <a:pt x="216" y="1"/>
                    <a:pt x="211" y="1"/>
                    <a:pt x="206" y="1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7" name="Google Shape;6967;p69"/>
            <p:cNvSpPr/>
            <p:nvPr/>
          </p:nvSpPr>
          <p:spPr>
            <a:xfrm>
              <a:off x="5796369" y="2651817"/>
              <a:ext cx="29894" cy="59029"/>
            </a:xfrm>
            <a:custGeom>
              <a:avLst/>
              <a:gdLst/>
              <a:ahLst/>
              <a:cxnLst/>
              <a:rect l="l" t="t" r="r" b="b"/>
              <a:pathLst>
                <a:path w="1141" h="2253" extrusionOk="0">
                  <a:moveTo>
                    <a:pt x="221" y="0"/>
                  </a:moveTo>
                  <a:cubicBezTo>
                    <a:pt x="106" y="0"/>
                    <a:pt x="0" y="96"/>
                    <a:pt x="10" y="221"/>
                  </a:cubicBezTo>
                  <a:lnTo>
                    <a:pt x="10" y="2032"/>
                  </a:lnTo>
                  <a:cubicBezTo>
                    <a:pt x="0" y="2147"/>
                    <a:pt x="106" y="2253"/>
                    <a:pt x="221" y="2253"/>
                  </a:cubicBezTo>
                  <a:lnTo>
                    <a:pt x="920" y="2253"/>
                  </a:lnTo>
                  <a:cubicBezTo>
                    <a:pt x="1045" y="2253"/>
                    <a:pt x="1141" y="2147"/>
                    <a:pt x="1141" y="2032"/>
                  </a:cubicBezTo>
                  <a:lnTo>
                    <a:pt x="1141" y="221"/>
                  </a:lnTo>
                  <a:cubicBezTo>
                    <a:pt x="1141" y="96"/>
                    <a:pt x="1045" y="0"/>
                    <a:pt x="920" y="0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8" name="Google Shape;6968;p69"/>
            <p:cNvSpPr/>
            <p:nvPr/>
          </p:nvSpPr>
          <p:spPr>
            <a:xfrm>
              <a:off x="6060806" y="2651817"/>
              <a:ext cx="29658" cy="59029"/>
            </a:xfrm>
            <a:custGeom>
              <a:avLst/>
              <a:gdLst/>
              <a:ahLst/>
              <a:cxnLst/>
              <a:rect l="l" t="t" r="r" b="b"/>
              <a:pathLst>
                <a:path w="1132" h="2253" extrusionOk="0">
                  <a:moveTo>
                    <a:pt x="221" y="0"/>
                  </a:moveTo>
                  <a:cubicBezTo>
                    <a:pt x="96" y="0"/>
                    <a:pt x="1" y="96"/>
                    <a:pt x="1" y="221"/>
                  </a:cubicBezTo>
                  <a:lnTo>
                    <a:pt x="1" y="2032"/>
                  </a:lnTo>
                  <a:cubicBezTo>
                    <a:pt x="1" y="2147"/>
                    <a:pt x="96" y="2253"/>
                    <a:pt x="221" y="2253"/>
                  </a:cubicBezTo>
                  <a:lnTo>
                    <a:pt x="921" y="2253"/>
                  </a:lnTo>
                  <a:cubicBezTo>
                    <a:pt x="1036" y="2253"/>
                    <a:pt x="1132" y="2147"/>
                    <a:pt x="1132" y="2032"/>
                  </a:cubicBezTo>
                  <a:lnTo>
                    <a:pt x="1132" y="221"/>
                  </a:lnTo>
                  <a:cubicBezTo>
                    <a:pt x="1132" y="96"/>
                    <a:pt x="1036" y="0"/>
                    <a:pt x="921" y="0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9" name="Google Shape;6969;p69"/>
            <p:cNvSpPr/>
            <p:nvPr/>
          </p:nvSpPr>
          <p:spPr>
            <a:xfrm>
              <a:off x="6034685" y="2565173"/>
              <a:ext cx="89945" cy="19860"/>
            </a:xfrm>
            <a:custGeom>
              <a:avLst/>
              <a:gdLst/>
              <a:ahLst/>
              <a:cxnLst/>
              <a:rect l="l" t="t" r="r" b="b"/>
              <a:pathLst>
                <a:path w="3433" h="758" extrusionOk="0">
                  <a:moveTo>
                    <a:pt x="1" y="0"/>
                  </a:moveTo>
                  <a:lnTo>
                    <a:pt x="1" y="758"/>
                  </a:lnTo>
                  <a:lnTo>
                    <a:pt x="3221" y="758"/>
                  </a:lnTo>
                  <a:cubicBezTo>
                    <a:pt x="3336" y="758"/>
                    <a:pt x="3432" y="662"/>
                    <a:pt x="3432" y="547"/>
                  </a:cubicBezTo>
                  <a:lnTo>
                    <a:pt x="3432" y="211"/>
                  </a:lnTo>
                  <a:cubicBezTo>
                    <a:pt x="3432" y="96"/>
                    <a:pt x="3336" y="0"/>
                    <a:pt x="3221" y="0"/>
                  </a:cubicBezTo>
                  <a:close/>
                </a:path>
              </a:pathLst>
            </a:custGeom>
            <a:solidFill>
              <a:srgbClr val="708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0" name="Google Shape;6970;p69"/>
            <p:cNvSpPr/>
            <p:nvPr/>
          </p:nvSpPr>
          <p:spPr>
            <a:xfrm>
              <a:off x="6034685" y="2565173"/>
              <a:ext cx="17371" cy="19598"/>
            </a:xfrm>
            <a:custGeom>
              <a:avLst/>
              <a:gdLst/>
              <a:ahLst/>
              <a:cxnLst/>
              <a:rect l="l" t="t" r="r" b="b"/>
              <a:pathLst>
                <a:path w="663" h="748" extrusionOk="0">
                  <a:moveTo>
                    <a:pt x="1" y="0"/>
                  </a:moveTo>
                  <a:lnTo>
                    <a:pt x="1" y="748"/>
                  </a:lnTo>
                  <a:lnTo>
                    <a:pt x="662" y="748"/>
                  </a:lnTo>
                  <a:lnTo>
                    <a:pt x="662" y="0"/>
                  </a:lnTo>
                  <a:close/>
                </a:path>
              </a:pathLst>
            </a:custGeom>
            <a:solidFill>
              <a:srgbClr val="3951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1" name="Google Shape;6971;p69"/>
            <p:cNvSpPr/>
            <p:nvPr/>
          </p:nvSpPr>
          <p:spPr>
            <a:xfrm>
              <a:off x="5892550" y="2436584"/>
              <a:ext cx="101735" cy="72364"/>
            </a:xfrm>
            <a:custGeom>
              <a:avLst/>
              <a:gdLst/>
              <a:ahLst/>
              <a:cxnLst/>
              <a:rect l="l" t="t" r="r" b="b"/>
              <a:pathLst>
                <a:path w="3883" h="2762" extrusionOk="0">
                  <a:moveTo>
                    <a:pt x="451" y="1"/>
                  </a:moveTo>
                  <a:cubicBezTo>
                    <a:pt x="202" y="1"/>
                    <a:pt x="0" y="202"/>
                    <a:pt x="0" y="451"/>
                  </a:cubicBezTo>
                  <a:lnTo>
                    <a:pt x="0" y="2761"/>
                  </a:lnTo>
                  <a:lnTo>
                    <a:pt x="3882" y="2761"/>
                  </a:lnTo>
                  <a:lnTo>
                    <a:pt x="3882" y="451"/>
                  </a:lnTo>
                  <a:cubicBezTo>
                    <a:pt x="3882" y="202"/>
                    <a:pt x="3681" y="1"/>
                    <a:pt x="3432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2" name="Google Shape;6972;p69"/>
            <p:cNvSpPr/>
            <p:nvPr/>
          </p:nvSpPr>
          <p:spPr>
            <a:xfrm>
              <a:off x="5976416" y="2436584"/>
              <a:ext cx="18130" cy="72364"/>
            </a:xfrm>
            <a:custGeom>
              <a:avLst/>
              <a:gdLst/>
              <a:ahLst/>
              <a:cxnLst/>
              <a:rect l="l" t="t" r="r" b="b"/>
              <a:pathLst>
                <a:path w="692" h="2762" extrusionOk="0">
                  <a:moveTo>
                    <a:pt x="1" y="1"/>
                  </a:moveTo>
                  <a:lnTo>
                    <a:pt x="1" y="2761"/>
                  </a:lnTo>
                  <a:lnTo>
                    <a:pt x="691" y="2761"/>
                  </a:lnTo>
                  <a:lnTo>
                    <a:pt x="691" y="451"/>
                  </a:lnTo>
                  <a:cubicBezTo>
                    <a:pt x="691" y="202"/>
                    <a:pt x="490" y="1"/>
                    <a:pt x="241" y="1"/>
                  </a:cubicBezTo>
                  <a:close/>
                </a:path>
              </a:pathLst>
            </a:custGeom>
            <a:solidFill>
              <a:srgbClr val="5A70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3" name="Google Shape;6973;p69"/>
            <p:cNvSpPr/>
            <p:nvPr/>
          </p:nvSpPr>
          <p:spPr>
            <a:xfrm>
              <a:off x="5919405" y="2450706"/>
              <a:ext cx="48260" cy="44619"/>
            </a:xfrm>
            <a:custGeom>
              <a:avLst/>
              <a:gdLst/>
              <a:ahLst/>
              <a:cxnLst/>
              <a:rect l="l" t="t" r="r" b="b"/>
              <a:pathLst>
                <a:path w="1842" h="1703" extrusionOk="0">
                  <a:moveTo>
                    <a:pt x="921" y="1"/>
                  </a:moveTo>
                  <a:cubicBezTo>
                    <a:pt x="816" y="1"/>
                    <a:pt x="710" y="70"/>
                    <a:pt x="710" y="209"/>
                  </a:cubicBezTo>
                  <a:lnTo>
                    <a:pt x="710" y="641"/>
                  </a:lnTo>
                  <a:lnTo>
                    <a:pt x="279" y="641"/>
                  </a:lnTo>
                  <a:cubicBezTo>
                    <a:pt x="1" y="641"/>
                    <a:pt x="1" y="1062"/>
                    <a:pt x="279" y="1062"/>
                  </a:cubicBezTo>
                  <a:lnTo>
                    <a:pt x="710" y="1062"/>
                  </a:lnTo>
                  <a:lnTo>
                    <a:pt x="710" y="1494"/>
                  </a:lnTo>
                  <a:cubicBezTo>
                    <a:pt x="710" y="1633"/>
                    <a:pt x="816" y="1702"/>
                    <a:pt x="921" y="1702"/>
                  </a:cubicBezTo>
                  <a:cubicBezTo>
                    <a:pt x="1027" y="1702"/>
                    <a:pt x="1132" y="1633"/>
                    <a:pt x="1132" y="1494"/>
                  </a:cubicBezTo>
                  <a:lnTo>
                    <a:pt x="1132" y="1062"/>
                  </a:lnTo>
                  <a:lnTo>
                    <a:pt x="1563" y="1062"/>
                  </a:lnTo>
                  <a:cubicBezTo>
                    <a:pt x="1841" y="1062"/>
                    <a:pt x="1841" y="641"/>
                    <a:pt x="1563" y="641"/>
                  </a:cubicBezTo>
                  <a:lnTo>
                    <a:pt x="1132" y="641"/>
                  </a:lnTo>
                  <a:lnTo>
                    <a:pt x="1132" y="209"/>
                  </a:lnTo>
                  <a:cubicBezTo>
                    <a:pt x="1132" y="70"/>
                    <a:pt x="1027" y="1"/>
                    <a:pt x="9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74" name="Google Shape;6974;p69"/>
          <p:cNvGrpSpPr/>
          <p:nvPr/>
        </p:nvGrpSpPr>
        <p:grpSpPr>
          <a:xfrm>
            <a:off x="5323721" y="2437029"/>
            <a:ext cx="362922" cy="361219"/>
            <a:chOff x="5323721" y="2437029"/>
            <a:chExt cx="362922" cy="361219"/>
          </a:xfrm>
        </p:grpSpPr>
        <p:sp>
          <p:nvSpPr>
            <p:cNvPr id="6975" name="Google Shape;6975;p69"/>
            <p:cNvSpPr/>
            <p:nvPr/>
          </p:nvSpPr>
          <p:spPr>
            <a:xfrm>
              <a:off x="5611528" y="2437029"/>
              <a:ext cx="75115" cy="73989"/>
            </a:xfrm>
            <a:custGeom>
              <a:avLst/>
              <a:gdLst/>
              <a:ahLst/>
              <a:cxnLst/>
              <a:rect l="l" t="t" r="r" b="b"/>
              <a:pathLst>
                <a:path w="2867" h="2824" extrusionOk="0">
                  <a:moveTo>
                    <a:pt x="293" y="0"/>
                  </a:moveTo>
                  <a:cubicBezTo>
                    <a:pt x="226" y="0"/>
                    <a:pt x="158" y="27"/>
                    <a:pt x="106" y="79"/>
                  </a:cubicBezTo>
                  <a:lnTo>
                    <a:pt x="96" y="89"/>
                  </a:lnTo>
                  <a:cubicBezTo>
                    <a:pt x="0" y="185"/>
                    <a:pt x="0" y="348"/>
                    <a:pt x="96" y="453"/>
                  </a:cubicBezTo>
                  <a:lnTo>
                    <a:pt x="2387" y="2744"/>
                  </a:lnTo>
                  <a:cubicBezTo>
                    <a:pt x="2440" y="2797"/>
                    <a:pt x="2507" y="2823"/>
                    <a:pt x="2574" y="2823"/>
                  </a:cubicBezTo>
                  <a:cubicBezTo>
                    <a:pt x="2641" y="2823"/>
                    <a:pt x="2708" y="2797"/>
                    <a:pt x="2761" y="2744"/>
                  </a:cubicBezTo>
                  <a:lnTo>
                    <a:pt x="2770" y="2735"/>
                  </a:lnTo>
                  <a:cubicBezTo>
                    <a:pt x="2866" y="2629"/>
                    <a:pt x="2866" y="2466"/>
                    <a:pt x="2770" y="2361"/>
                  </a:cubicBezTo>
                  <a:lnTo>
                    <a:pt x="480" y="79"/>
                  </a:lnTo>
                  <a:cubicBezTo>
                    <a:pt x="427" y="27"/>
                    <a:pt x="360" y="0"/>
                    <a:pt x="293" y="0"/>
                  </a:cubicBezTo>
                  <a:close/>
                </a:path>
              </a:pathLst>
            </a:custGeom>
            <a:solidFill>
              <a:srgbClr val="6578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6" name="Google Shape;6976;p69"/>
            <p:cNvSpPr/>
            <p:nvPr/>
          </p:nvSpPr>
          <p:spPr>
            <a:xfrm>
              <a:off x="5323721" y="2714042"/>
              <a:ext cx="88346" cy="84207"/>
            </a:xfrm>
            <a:custGeom>
              <a:avLst/>
              <a:gdLst/>
              <a:ahLst/>
              <a:cxnLst/>
              <a:rect l="l" t="t" r="r" b="b"/>
              <a:pathLst>
                <a:path w="3372" h="3214" extrusionOk="0">
                  <a:moveTo>
                    <a:pt x="3082" y="1"/>
                  </a:moveTo>
                  <a:cubicBezTo>
                    <a:pt x="3036" y="1"/>
                    <a:pt x="2987" y="18"/>
                    <a:pt x="2943" y="60"/>
                  </a:cubicBezTo>
                  <a:lnTo>
                    <a:pt x="135" y="2859"/>
                  </a:lnTo>
                  <a:cubicBezTo>
                    <a:pt x="0" y="2993"/>
                    <a:pt x="96" y="3214"/>
                    <a:pt x="278" y="3214"/>
                  </a:cubicBezTo>
                  <a:cubicBezTo>
                    <a:pt x="336" y="3214"/>
                    <a:pt x="384" y="3194"/>
                    <a:pt x="432" y="3156"/>
                  </a:cubicBezTo>
                  <a:lnTo>
                    <a:pt x="3231" y="347"/>
                  </a:lnTo>
                  <a:cubicBezTo>
                    <a:pt x="3371" y="200"/>
                    <a:pt x="3238" y="1"/>
                    <a:pt x="3082" y="1"/>
                  </a:cubicBezTo>
                  <a:close/>
                </a:path>
              </a:pathLst>
            </a:custGeom>
            <a:solidFill>
              <a:srgbClr val="6578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7" name="Google Shape;6977;p69"/>
            <p:cNvSpPr/>
            <p:nvPr/>
          </p:nvSpPr>
          <p:spPr>
            <a:xfrm>
              <a:off x="5395536" y="2683702"/>
              <a:ext cx="43728" cy="42601"/>
            </a:xfrm>
            <a:custGeom>
              <a:avLst/>
              <a:gdLst/>
              <a:ahLst/>
              <a:cxnLst/>
              <a:rect l="l" t="t" r="r" b="b"/>
              <a:pathLst>
                <a:path w="1669" h="1626" extrusionOk="0">
                  <a:moveTo>
                    <a:pt x="729" y="1"/>
                  </a:moveTo>
                  <a:lnTo>
                    <a:pt x="173" y="557"/>
                  </a:lnTo>
                  <a:cubicBezTo>
                    <a:pt x="1" y="719"/>
                    <a:pt x="1" y="997"/>
                    <a:pt x="173" y="1170"/>
                  </a:cubicBezTo>
                  <a:lnTo>
                    <a:pt x="509" y="1496"/>
                  </a:lnTo>
                  <a:cubicBezTo>
                    <a:pt x="590" y="1582"/>
                    <a:pt x="701" y="1625"/>
                    <a:pt x="812" y="1625"/>
                  </a:cubicBezTo>
                  <a:cubicBezTo>
                    <a:pt x="923" y="1625"/>
                    <a:pt x="1036" y="1582"/>
                    <a:pt x="1122" y="1496"/>
                  </a:cubicBezTo>
                  <a:lnTo>
                    <a:pt x="1669" y="940"/>
                  </a:lnTo>
                  <a:lnTo>
                    <a:pt x="729" y="1"/>
                  </a:lnTo>
                  <a:close/>
                </a:path>
              </a:pathLst>
            </a:custGeom>
            <a:solidFill>
              <a:srgbClr val="E8EB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8" name="Google Shape;6978;p69"/>
            <p:cNvSpPr/>
            <p:nvPr/>
          </p:nvSpPr>
          <p:spPr>
            <a:xfrm>
              <a:off x="5413640" y="2504651"/>
              <a:ext cx="204936" cy="203155"/>
            </a:xfrm>
            <a:custGeom>
              <a:avLst/>
              <a:gdLst/>
              <a:ahLst/>
              <a:cxnLst/>
              <a:rect l="l" t="t" r="r" b="b"/>
              <a:pathLst>
                <a:path w="7822" h="7754" extrusionOk="0">
                  <a:moveTo>
                    <a:pt x="5358" y="0"/>
                  </a:moveTo>
                  <a:lnTo>
                    <a:pt x="968" y="4390"/>
                  </a:lnTo>
                  <a:cubicBezTo>
                    <a:pt x="326" y="5023"/>
                    <a:pt x="0" y="5914"/>
                    <a:pt x="77" y="6815"/>
                  </a:cubicBezTo>
                  <a:cubicBezTo>
                    <a:pt x="115" y="7314"/>
                    <a:pt x="508" y="7707"/>
                    <a:pt x="1006" y="7745"/>
                  </a:cubicBezTo>
                  <a:cubicBezTo>
                    <a:pt x="1084" y="7751"/>
                    <a:pt x="1162" y="7754"/>
                    <a:pt x="1239" y="7754"/>
                  </a:cubicBezTo>
                  <a:cubicBezTo>
                    <a:pt x="2058" y="7754"/>
                    <a:pt x="2845" y="7432"/>
                    <a:pt x="3432" y="6854"/>
                  </a:cubicBezTo>
                  <a:lnTo>
                    <a:pt x="7822" y="2464"/>
                  </a:lnTo>
                  <a:lnTo>
                    <a:pt x="5358" y="0"/>
                  </a:lnTo>
                  <a:close/>
                </a:path>
              </a:pathLst>
            </a:custGeom>
            <a:solidFill>
              <a:srgbClr val="E8EB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9" name="Google Shape;6979;p69"/>
            <p:cNvSpPr/>
            <p:nvPr/>
          </p:nvSpPr>
          <p:spPr>
            <a:xfrm>
              <a:off x="5417386" y="2554877"/>
              <a:ext cx="201190" cy="153191"/>
            </a:xfrm>
            <a:custGeom>
              <a:avLst/>
              <a:gdLst/>
              <a:ahLst/>
              <a:cxnLst/>
              <a:rect l="l" t="t" r="r" b="b"/>
              <a:pathLst>
                <a:path w="7679" h="5847" extrusionOk="0">
                  <a:moveTo>
                    <a:pt x="7123" y="0"/>
                  </a:moveTo>
                  <a:lnTo>
                    <a:pt x="6222" y="901"/>
                  </a:lnTo>
                  <a:lnTo>
                    <a:pt x="5723" y="1390"/>
                  </a:lnTo>
                  <a:lnTo>
                    <a:pt x="2733" y="4390"/>
                  </a:lnTo>
                  <a:cubicBezTo>
                    <a:pt x="2152" y="4971"/>
                    <a:pt x="1376" y="5293"/>
                    <a:pt x="567" y="5293"/>
                  </a:cubicBezTo>
                  <a:cubicBezTo>
                    <a:pt x="481" y="5293"/>
                    <a:pt x="394" y="5289"/>
                    <a:pt x="308" y="5282"/>
                  </a:cubicBezTo>
                  <a:cubicBezTo>
                    <a:pt x="202" y="5272"/>
                    <a:pt x="97" y="5253"/>
                    <a:pt x="1" y="5215"/>
                  </a:cubicBezTo>
                  <a:lnTo>
                    <a:pt x="1" y="5215"/>
                  </a:lnTo>
                  <a:cubicBezTo>
                    <a:pt x="145" y="5569"/>
                    <a:pt x="470" y="5809"/>
                    <a:pt x="854" y="5838"/>
                  </a:cubicBezTo>
                  <a:cubicBezTo>
                    <a:pt x="931" y="5844"/>
                    <a:pt x="1009" y="5846"/>
                    <a:pt x="1086" y="5846"/>
                  </a:cubicBezTo>
                  <a:cubicBezTo>
                    <a:pt x="1906" y="5846"/>
                    <a:pt x="2701" y="5524"/>
                    <a:pt x="3279" y="4937"/>
                  </a:cubicBezTo>
                  <a:lnTo>
                    <a:pt x="6279" y="1946"/>
                  </a:lnTo>
                  <a:lnTo>
                    <a:pt x="7679" y="547"/>
                  </a:lnTo>
                  <a:lnTo>
                    <a:pt x="7123" y="0"/>
                  </a:lnTo>
                  <a:close/>
                </a:path>
              </a:pathLst>
            </a:custGeom>
            <a:solidFill>
              <a:srgbClr val="D7DD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0" name="Google Shape;6980;p69"/>
            <p:cNvSpPr/>
            <p:nvPr/>
          </p:nvSpPr>
          <p:spPr>
            <a:xfrm>
              <a:off x="5413640" y="2579243"/>
              <a:ext cx="132362" cy="128563"/>
            </a:xfrm>
            <a:custGeom>
              <a:avLst/>
              <a:gdLst/>
              <a:ahLst/>
              <a:cxnLst/>
              <a:rect l="l" t="t" r="r" b="b"/>
              <a:pathLst>
                <a:path w="5052" h="4907" extrusionOk="0">
                  <a:moveTo>
                    <a:pt x="2511" y="0"/>
                  </a:moveTo>
                  <a:lnTo>
                    <a:pt x="968" y="1543"/>
                  </a:lnTo>
                  <a:cubicBezTo>
                    <a:pt x="326" y="2176"/>
                    <a:pt x="0" y="3067"/>
                    <a:pt x="77" y="3968"/>
                  </a:cubicBezTo>
                  <a:cubicBezTo>
                    <a:pt x="115" y="4467"/>
                    <a:pt x="508" y="4860"/>
                    <a:pt x="1006" y="4898"/>
                  </a:cubicBezTo>
                  <a:cubicBezTo>
                    <a:pt x="1084" y="4904"/>
                    <a:pt x="1162" y="4907"/>
                    <a:pt x="1239" y="4907"/>
                  </a:cubicBezTo>
                  <a:cubicBezTo>
                    <a:pt x="2058" y="4907"/>
                    <a:pt x="2845" y="4585"/>
                    <a:pt x="3432" y="4007"/>
                  </a:cubicBezTo>
                  <a:lnTo>
                    <a:pt x="5052" y="2387"/>
                  </a:lnTo>
                  <a:lnTo>
                    <a:pt x="5052" y="2387"/>
                  </a:lnTo>
                  <a:cubicBezTo>
                    <a:pt x="5052" y="2387"/>
                    <a:pt x="5049" y="2387"/>
                    <a:pt x="5043" y="2387"/>
                  </a:cubicBezTo>
                  <a:cubicBezTo>
                    <a:pt x="4960" y="2387"/>
                    <a:pt x="4252" y="2353"/>
                    <a:pt x="3748" y="1227"/>
                  </a:cubicBezTo>
                  <a:cubicBezTo>
                    <a:pt x="3211" y="29"/>
                    <a:pt x="2511" y="0"/>
                    <a:pt x="2511" y="0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1" name="Google Shape;6981;p69"/>
            <p:cNvSpPr/>
            <p:nvPr/>
          </p:nvSpPr>
          <p:spPr>
            <a:xfrm>
              <a:off x="5417386" y="2632481"/>
              <a:ext cx="128616" cy="75325"/>
            </a:xfrm>
            <a:custGeom>
              <a:avLst/>
              <a:gdLst/>
              <a:ahLst/>
              <a:cxnLst/>
              <a:rect l="l" t="t" r="r" b="b"/>
              <a:pathLst>
                <a:path w="4909" h="2875" extrusionOk="0">
                  <a:moveTo>
                    <a:pt x="4151" y="0"/>
                  </a:moveTo>
                  <a:lnTo>
                    <a:pt x="2742" y="1419"/>
                  </a:lnTo>
                  <a:cubicBezTo>
                    <a:pt x="2162" y="1999"/>
                    <a:pt x="1378" y="2321"/>
                    <a:pt x="574" y="2321"/>
                  </a:cubicBezTo>
                  <a:cubicBezTo>
                    <a:pt x="489" y="2321"/>
                    <a:pt x="403" y="2318"/>
                    <a:pt x="317" y="2310"/>
                  </a:cubicBezTo>
                  <a:cubicBezTo>
                    <a:pt x="202" y="2301"/>
                    <a:pt x="106" y="2281"/>
                    <a:pt x="1" y="2243"/>
                  </a:cubicBezTo>
                  <a:lnTo>
                    <a:pt x="1" y="2243"/>
                  </a:lnTo>
                  <a:cubicBezTo>
                    <a:pt x="154" y="2598"/>
                    <a:pt x="480" y="2837"/>
                    <a:pt x="863" y="2866"/>
                  </a:cubicBezTo>
                  <a:cubicBezTo>
                    <a:pt x="941" y="2872"/>
                    <a:pt x="1019" y="2875"/>
                    <a:pt x="1096" y="2875"/>
                  </a:cubicBezTo>
                  <a:cubicBezTo>
                    <a:pt x="1915" y="2875"/>
                    <a:pt x="2702" y="2553"/>
                    <a:pt x="3289" y="1975"/>
                  </a:cubicBezTo>
                  <a:lnTo>
                    <a:pt x="4909" y="355"/>
                  </a:lnTo>
                  <a:lnTo>
                    <a:pt x="4909" y="355"/>
                  </a:lnTo>
                  <a:cubicBezTo>
                    <a:pt x="4909" y="355"/>
                    <a:pt x="4908" y="355"/>
                    <a:pt x="4906" y="355"/>
                  </a:cubicBezTo>
                  <a:cubicBezTo>
                    <a:pt x="4873" y="355"/>
                    <a:pt x="4534" y="346"/>
                    <a:pt x="4151" y="0"/>
                  </a:cubicBez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2" name="Google Shape;6982;p69"/>
            <p:cNvSpPr/>
            <p:nvPr/>
          </p:nvSpPr>
          <p:spPr>
            <a:xfrm>
              <a:off x="5540710" y="2480102"/>
              <a:ext cx="103228" cy="101342"/>
            </a:xfrm>
            <a:custGeom>
              <a:avLst/>
              <a:gdLst/>
              <a:ahLst/>
              <a:cxnLst/>
              <a:rect l="l" t="t" r="r" b="b"/>
              <a:pathLst>
                <a:path w="3940" h="3868" extrusionOk="0">
                  <a:moveTo>
                    <a:pt x="370" y="0"/>
                  </a:moveTo>
                  <a:cubicBezTo>
                    <a:pt x="288" y="0"/>
                    <a:pt x="206" y="31"/>
                    <a:pt x="144" y="94"/>
                  </a:cubicBezTo>
                  <a:lnTo>
                    <a:pt x="134" y="103"/>
                  </a:lnTo>
                  <a:cubicBezTo>
                    <a:pt x="0" y="228"/>
                    <a:pt x="0" y="439"/>
                    <a:pt x="134" y="563"/>
                  </a:cubicBezTo>
                  <a:lnTo>
                    <a:pt x="3336" y="3774"/>
                  </a:lnTo>
                  <a:cubicBezTo>
                    <a:pt x="3403" y="3837"/>
                    <a:pt x="3487" y="3868"/>
                    <a:pt x="3570" y="3868"/>
                  </a:cubicBezTo>
                  <a:cubicBezTo>
                    <a:pt x="3652" y="3868"/>
                    <a:pt x="3734" y="3837"/>
                    <a:pt x="3796" y="3774"/>
                  </a:cubicBezTo>
                  <a:lnTo>
                    <a:pt x="3806" y="3765"/>
                  </a:lnTo>
                  <a:cubicBezTo>
                    <a:pt x="3940" y="3631"/>
                    <a:pt x="3940" y="3429"/>
                    <a:pt x="3806" y="3305"/>
                  </a:cubicBezTo>
                  <a:lnTo>
                    <a:pt x="604" y="94"/>
                  </a:lnTo>
                  <a:cubicBezTo>
                    <a:pt x="537" y="31"/>
                    <a:pt x="453" y="0"/>
                    <a:pt x="370" y="0"/>
                  </a:cubicBezTo>
                  <a:close/>
                </a:path>
              </a:pathLst>
            </a:custGeom>
            <a:solidFill>
              <a:srgbClr val="CAD3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3" name="Google Shape;6983;p69"/>
            <p:cNvSpPr/>
            <p:nvPr/>
          </p:nvSpPr>
          <p:spPr>
            <a:xfrm>
              <a:off x="5619310" y="2557890"/>
              <a:ext cx="26750" cy="23213"/>
            </a:xfrm>
            <a:custGeom>
              <a:avLst/>
              <a:gdLst/>
              <a:ahLst/>
              <a:cxnLst/>
              <a:rect l="l" t="t" r="r" b="b"/>
              <a:pathLst>
                <a:path w="1021" h="886" extrusionOk="0">
                  <a:moveTo>
                    <a:pt x="470" y="0"/>
                  </a:moveTo>
                  <a:lnTo>
                    <a:pt x="0" y="460"/>
                  </a:lnTo>
                  <a:lnTo>
                    <a:pt x="336" y="796"/>
                  </a:lnTo>
                  <a:cubicBezTo>
                    <a:pt x="405" y="859"/>
                    <a:pt x="481" y="885"/>
                    <a:pt x="554" y="885"/>
                  </a:cubicBezTo>
                  <a:cubicBezTo>
                    <a:pt x="805" y="885"/>
                    <a:pt x="1021" y="571"/>
                    <a:pt x="806" y="326"/>
                  </a:cubicBezTo>
                  <a:lnTo>
                    <a:pt x="470" y="0"/>
                  </a:lnTo>
                  <a:close/>
                </a:path>
              </a:pathLst>
            </a:custGeom>
            <a:solidFill>
              <a:srgbClr val="AFBC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4" name="Google Shape;6984;p69"/>
            <p:cNvSpPr/>
            <p:nvPr/>
          </p:nvSpPr>
          <p:spPr>
            <a:xfrm>
              <a:off x="5575608" y="2456181"/>
              <a:ext cx="91202" cy="91176"/>
            </a:xfrm>
            <a:custGeom>
              <a:avLst/>
              <a:gdLst/>
              <a:ahLst/>
              <a:cxnLst/>
              <a:rect l="l" t="t" r="r" b="b"/>
              <a:pathLst>
                <a:path w="3481" h="3480" extrusionOk="0">
                  <a:moveTo>
                    <a:pt x="1745" y="0"/>
                  </a:moveTo>
                  <a:lnTo>
                    <a:pt x="1" y="1745"/>
                  </a:lnTo>
                  <a:lnTo>
                    <a:pt x="1745" y="3480"/>
                  </a:lnTo>
                  <a:lnTo>
                    <a:pt x="3480" y="1745"/>
                  </a:lnTo>
                  <a:lnTo>
                    <a:pt x="1745" y="0"/>
                  </a:lnTo>
                  <a:close/>
                </a:path>
              </a:pathLst>
            </a:custGeom>
            <a:solidFill>
              <a:srgbClr val="C6CE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5" name="Google Shape;6985;p69"/>
            <p:cNvSpPr/>
            <p:nvPr/>
          </p:nvSpPr>
          <p:spPr>
            <a:xfrm>
              <a:off x="5575608" y="2456181"/>
              <a:ext cx="91438" cy="91176"/>
            </a:xfrm>
            <a:custGeom>
              <a:avLst/>
              <a:gdLst/>
              <a:ahLst/>
              <a:cxnLst/>
              <a:rect l="l" t="t" r="r" b="b"/>
              <a:pathLst>
                <a:path w="3490" h="3480" extrusionOk="0">
                  <a:moveTo>
                    <a:pt x="1" y="1745"/>
                  </a:moveTo>
                  <a:lnTo>
                    <a:pt x="1256" y="3000"/>
                  </a:lnTo>
                  <a:lnTo>
                    <a:pt x="1260" y="2997"/>
                  </a:lnTo>
                  <a:lnTo>
                    <a:pt x="1260" y="2997"/>
                  </a:lnTo>
                  <a:lnTo>
                    <a:pt x="1" y="1745"/>
                  </a:lnTo>
                  <a:close/>
                  <a:moveTo>
                    <a:pt x="1745" y="0"/>
                  </a:moveTo>
                  <a:lnTo>
                    <a:pt x="1448" y="288"/>
                  </a:lnTo>
                  <a:lnTo>
                    <a:pt x="2359" y="1208"/>
                  </a:lnTo>
                  <a:cubicBezTo>
                    <a:pt x="2550" y="1390"/>
                    <a:pt x="2550" y="1706"/>
                    <a:pt x="2359" y="1889"/>
                  </a:cubicBezTo>
                  <a:lnTo>
                    <a:pt x="1260" y="2997"/>
                  </a:lnTo>
                  <a:lnTo>
                    <a:pt x="1260" y="2997"/>
                  </a:lnTo>
                  <a:lnTo>
                    <a:pt x="1745" y="3480"/>
                  </a:lnTo>
                  <a:lnTo>
                    <a:pt x="3490" y="1745"/>
                  </a:lnTo>
                  <a:lnTo>
                    <a:pt x="1745" y="0"/>
                  </a:lnTo>
                  <a:close/>
                </a:path>
              </a:pathLst>
            </a:custGeom>
            <a:solidFill>
              <a:srgbClr val="ADB8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6" name="Google Shape;6986;p69"/>
            <p:cNvSpPr/>
            <p:nvPr/>
          </p:nvSpPr>
          <p:spPr>
            <a:xfrm>
              <a:off x="5523680" y="2521865"/>
              <a:ext cx="29868" cy="27012"/>
            </a:xfrm>
            <a:custGeom>
              <a:avLst/>
              <a:gdLst/>
              <a:ahLst/>
              <a:cxnLst/>
              <a:rect l="l" t="t" r="r" b="b"/>
              <a:pathLst>
                <a:path w="1140" h="1031" extrusionOk="0">
                  <a:moveTo>
                    <a:pt x="305" y="1"/>
                  </a:moveTo>
                  <a:cubicBezTo>
                    <a:pt x="140" y="1"/>
                    <a:pt x="1" y="213"/>
                    <a:pt x="161" y="359"/>
                  </a:cubicBezTo>
                  <a:lnTo>
                    <a:pt x="775" y="973"/>
                  </a:lnTo>
                  <a:cubicBezTo>
                    <a:pt x="813" y="1011"/>
                    <a:pt x="861" y="1030"/>
                    <a:pt x="919" y="1030"/>
                  </a:cubicBezTo>
                  <a:cubicBezTo>
                    <a:pt x="967" y="1030"/>
                    <a:pt x="1024" y="1011"/>
                    <a:pt x="1062" y="973"/>
                  </a:cubicBezTo>
                  <a:cubicBezTo>
                    <a:pt x="1139" y="896"/>
                    <a:pt x="1139" y="762"/>
                    <a:pt x="1062" y="685"/>
                  </a:cubicBezTo>
                  <a:lnTo>
                    <a:pt x="459" y="72"/>
                  </a:lnTo>
                  <a:cubicBezTo>
                    <a:pt x="411" y="21"/>
                    <a:pt x="357" y="1"/>
                    <a:pt x="305" y="1"/>
                  </a:cubicBezTo>
                  <a:close/>
                </a:path>
              </a:pathLst>
            </a:custGeom>
            <a:solidFill>
              <a:srgbClr val="6578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7" name="Google Shape;6987;p69"/>
            <p:cNvSpPr/>
            <p:nvPr/>
          </p:nvSpPr>
          <p:spPr>
            <a:xfrm>
              <a:off x="5505366" y="2541358"/>
              <a:ext cx="29344" cy="26593"/>
            </a:xfrm>
            <a:custGeom>
              <a:avLst/>
              <a:gdLst/>
              <a:ahLst/>
              <a:cxnLst/>
              <a:rect l="l" t="t" r="r" b="b"/>
              <a:pathLst>
                <a:path w="1120" h="1015" extrusionOk="0">
                  <a:moveTo>
                    <a:pt x="292" y="1"/>
                  </a:moveTo>
                  <a:cubicBezTo>
                    <a:pt x="135" y="1"/>
                    <a:pt x="0" y="195"/>
                    <a:pt x="141" y="344"/>
                  </a:cubicBezTo>
                  <a:lnTo>
                    <a:pt x="745" y="957"/>
                  </a:lnTo>
                  <a:cubicBezTo>
                    <a:pt x="784" y="996"/>
                    <a:pt x="832" y="1015"/>
                    <a:pt x="889" y="1015"/>
                  </a:cubicBezTo>
                  <a:cubicBezTo>
                    <a:pt x="947" y="1015"/>
                    <a:pt x="995" y="996"/>
                    <a:pt x="1033" y="957"/>
                  </a:cubicBezTo>
                  <a:cubicBezTo>
                    <a:pt x="1119" y="871"/>
                    <a:pt x="1119" y="746"/>
                    <a:pt x="1033" y="660"/>
                  </a:cubicBezTo>
                  <a:lnTo>
                    <a:pt x="429" y="56"/>
                  </a:lnTo>
                  <a:cubicBezTo>
                    <a:pt x="386" y="17"/>
                    <a:pt x="338" y="1"/>
                    <a:pt x="292" y="1"/>
                  </a:cubicBezTo>
                  <a:close/>
                </a:path>
              </a:pathLst>
            </a:custGeom>
            <a:solidFill>
              <a:srgbClr val="6578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8" name="Google Shape;6988;p69"/>
            <p:cNvSpPr/>
            <p:nvPr/>
          </p:nvSpPr>
          <p:spPr>
            <a:xfrm>
              <a:off x="5486266" y="2560222"/>
              <a:ext cx="43675" cy="40898"/>
            </a:xfrm>
            <a:custGeom>
              <a:avLst/>
              <a:gdLst/>
              <a:ahLst/>
              <a:cxnLst/>
              <a:rect l="l" t="t" r="r" b="b"/>
              <a:pathLst>
                <a:path w="1667" h="1561" extrusionOk="0">
                  <a:moveTo>
                    <a:pt x="296" y="1"/>
                  </a:moveTo>
                  <a:cubicBezTo>
                    <a:pt x="138" y="1"/>
                    <a:pt x="0" y="203"/>
                    <a:pt x="142" y="352"/>
                  </a:cubicBezTo>
                  <a:lnTo>
                    <a:pt x="1292" y="1502"/>
                  </a:lnTo>
                  <a:cubicBezTo>
                    <a:pt x="1331" y="1541"/>
                    <a:pt x="1388" y="1560"/>
                    <a:pt x="1446" y="1560"/>
                  </a:cubicBezTo>
                  <a:cubicBezTo>
                    <a:pt x="1494" y="1560"/>
                    <a:pt x="1541" y="1541"/>
                    <a:pt x="1580" y="1502"/>
                  </a:cubicBezTo>
                  <a:cubicBezTo>
                    <a:pt x="1666" y="1426"/>
                    <a:pt x="1666" y="1292"/>
                    <a:pt x="1580" y="1215"/>
                  </a:cubicBezTo>
                  <a:lnTo>
                    <a:pt x="430" y="55"/>
                  </a:lnTo>
                  <a:cubicBezTo>
                    <a:pt x="387" y="17"/>
                    <a:pt x="341" y="1"/>
                    <a:pt x="296" y="1"/>
                  </a:cubicBezTo>
                  <a:close/>
                </a:path>
              </a:pathLst>
            </a:custGeom>
            <a:solidFill>
              <a:srgbClr val="6578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9" name="Google Shape;6989;p69"/>
            <p:cNvSpPr/>
            <p:nvPr/>
          </p:nvSpPr>
          <p:spPr>
            <a:xfrm>
              <a:off x="5467376" y="2579295"/>
              <a:ext cx="29161" cy="26593"/>
            </a:xfrm>
            <a:custGeom>
              <a:avLst/>
              <a:gdLst/>
              <a:ahLst/>
              <a:cxnLst/>
              <a:rect l="l" t="t" r="r" b="b"/>
              <a:pathLst>
                <a:path w="1113" h="1015" extrusionOk="0">
                  <a:moveTo>
                    <a:pt x="291" y="0"/>
                  </a:moveTo>
                  <a:cubicBezTo>
                    <a:pt x="132" y="0"/>
                    <a:pt x="1" y="195"/>
                    <a:pt x="134" y="343"/>
                  </a:cubicBezTo>
                  <a:lnTo>
                    <a:pt x="748" y="957"/>
                  </a:lnTo>
                  <a:cubicBezTo>
                    <a:pt x="786" y="995"/>
                    <a:pt x="834" y="1014"/>
                    <a:pt x="892" y="1014"/>
                  </a:cubicBezTo>
                  <a:cubicBezTo>
                    <a:pt x="949" y="1014"/>
                    <a:pt x="997" y="995"/>
                    <a:pt x="1036" y="957"/>
                  </a:cubicBezTo>
                  <a:cubicBezTo>
                    <a:pt x="1112" y="870"/>
                    <a:pt x="1112" y="746"/>
                    <a:pt x="1036" y="659"/>
                  </a:cubicBezTo>
                  <a:lnTo>
                    <a:pt x="432" y="56"/>
                  </a:lnTo>
                  <a:cubicBezTo>
                    <a:pt x="386" y="17"/>
                    <a:pt x="337" y="0"/>
                    <a:pt x="291" y="0"/>
                  </a:cubicBezTo>
                  <a:close/>
                </a:path>
              </a:pathLst>
            </a:custGeom>
            <a:solidFill>
              <a:srgbClr val="6578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0" name="Google Shape;6990;p69"/>
            <p:cNvSpPr/>
            <p:nvPr/>
          </p:nvSpPr>
          <p:spPr>
            <a:xfrm>
              <a:off x="5448381" y="2598264"/>
              <a:ext cx="29318" cy="26698"/>
            </a:xfrm>
            <a:custGeom>
              <a:avLst/>
              <a:gdLst/>
              <a:ahLst/>
              <a:cxnLst/>
              <a:rect l="l" t="t" r="r" b="b"/>
              <a:pathLst>
                <a:path w="1119" h="1019" extrusionOk="0">
                  <a:moveTo>
                    <a:pt x="289" y="1"/>
                  </a:moveTo>
                  <a:cubicBezTo>
                    <a:pt x="133" y="1"/>
                    <a:pt x="0" y="200"/>
                    <a:pt x="141" y="348"/>
                  </a:cubicBezTo>
                  <a:lnTo>
                    <a:pt x="744" y="952"/>
                  </a:lnTo>
                  <a:cubicBezTo>
                    <a:pt x="783" y="990"/>
                    <a:pt x="831" y="1019"/>
                    <a:pt x="888" y="1019"/>
                  </a:cubicBezTo>
                  <a:cubicBezTo>
                    <a:pt x="946" y="1019"/>
                    <a:pt x="994" y="990"/>
                    <a:pt x="1032" y="952"/>
                  </a:cubicBezTo>
                  <a:cubicBezTo>
                    <a:pt x="1118" y="875"/>
                    <a:pt x="1118" y="741"/>
                    <a:pt x="1032" y="664"/>
                  </a:cubicBezTo>
                  <a:lnTo>
                    <a:pt x="428" y="60"/>
                  </a:lnTo>
                  <a:cubicBezTo>
                    <a:pt x="384" y="18"/>
                    <a:pt x="336" y="1"/>
                    <a:pt x="289" y="1"/>
                  </a:cubicBezTo>
                  <a:close/>
                </a:path>
              </a:pathLst>
            </a:custGeom>
            <a:solidFill>
              <a:srgbClr val="6578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1" name="Google Shape;6991;p69"/>
            <p:cNvSpPr/>
            <p:nvPr/>
          </p:nvSpPr>
          <p:spPr>
            <a:xfrm>
              <a:off x="5429491" y="2617364"/>
              <a:ext cx="43440" cy="40741"/>
            </a:xfrm>
            <a:custGeom>
              <a:avLst/>
              <a:gdLst/>
              <a:ahLst/>
              <a:cxnLst/>
              <a:rect l="l" t="t" r="r" b="b"/>
              <a:pathLst>
                <a:path w="1658" h="1555" extrusionOk="0">
                  <a:moveTo>
                    <a:pt x="287" y="0"/>
                  </a:moveTo>
                  <a:cubicBezTo>
                    <a:pt x="129" y="0"/>
                    <a:pt x="0" y="199"/>
                    <a:pt x="133" y="347"/>
                  </a:cubicBezTo>
                  <a:lnTo>
                    <a:pt x="1283" y="1497"/>
                  </a:lnTo>
                  <a:cubicBezTo>
                    <a:pt x="1322" y="1536"/>
                    <a:pt x="1379" y="1555"/>
                    <a:pt x="1437" y="1555"/>
                  </a:cubicBezTo>
                  <a:cubicBezTo>
                    <a:pt x="1485" y="1555"/>
                    <a:pt x="1542" y="1536"/>
                    <a:pt x="1580" y="1497"/>
                  </a:cubicBezTo>
                  <a:cubicBezTo>
                    <a:pt x="1657" y="1421"/>
                    <a:pt x="1657" y="1286"/>
                    <a:pt x="1580" y="1210"/>
                  </a:cubicBezTo>
                  <a:lnTo>
                    <a:pt x="430" y="60"/>
                  </a:lnTo>
                  <a:cubicBezTo>
                    <a:pt x="384" y="18"/>
                    <a:pt x="334" y="0"/>
                    <a:pt x="287" y="0"/>
                  </a:cubicBezTo>
                  <a:close/>
                </a:path>
              </a:pathLst>
            </a:custGeom>
            <a:solidFill>
              <a:srgbClr val="6578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92" name="Google Shape;6992;p69"/>
          <p:cNvGrpSpPr/>
          <p:nvPr/>
        </p:nvGrpSpPr>
        <p:grpSpPr>
          <a:xfrm>
            <a:off x="4875937" y="2468731"/>
            <a:ext cx="407122" cy="315448"/>
            <a:chOff x="4875937" y="2468731"/>
            <a:chExt cx="407122" cy="315448"/>
          </a:xfrm>
        </p:grpSpPr>
        <p:sp>
          <p:nvSpPr>
            <p:cNvPr id="6993" name="Google Shape;6993;p69"/>
            <p:cNvSpPr/>
            <p:nvPr/>
          </p:nvSpPr>
          <p:spPr>
            <a:xfrm>
              <a:off x="4876199" y="2482801"/>
              <a:ext cx="223041" cy="247380"/>
            </a:xfrm>
            <a:custGeom>
              <a:avLst/>
              <a:gdLst/>
              <a:ahLst/>
              <a:cxnLst/>
              <a:rect l="l" t="t" r="r" b="b"/>
              <a:pathLst>
                <a:path w="8513" h="9442" extrusionOk="0">
                  <a:moveTo>
                    <a:pt x="719" y="0"/>
                  </a:moveTo>
                  <a:cubicBezTo>
                    <a:pt x="317" y="0"/>
                    <a:pt x="0" y="317"/>
                    <a:pt x="0" y="719"/>
                  </a:cubicBezTo>
                  <a:lnTo>
                    <a:pt x="0" y="8723"/>
                  </a:lnTo>
                  <a:cubicBezTo>
                    <a:pt x="0" y="9126"/>
                    <a:pt x="317" y="9442"/>
                    <a:pt x="719" y="9442"/>
                  </a:cubicBezTo>
                  <a:lnTo>
                    <a:pt x="2483" y="9442"/>
                  </a:lnTo>
                  <a:cubicBezTo>
                    <a:pt x="2617" y="8570"/>
                    <a:pt x="3365" y="7918"/>
                    <a:pt x="4256" y="7918"/>
                  </a:cubicBezTo>
                  <a:cubicBezTo>
                    <a:pt x="5138" y="7918"/>
                    <a:pt x="5895" y="8570"/>
                    <a:pt x="6020" y="9442"/>
                  </a:cubicBezTo>
                  <a:lnTo>
                    <a:pt x="8512" y="9442"/>
                  </a:lnTo>
                  <a:lnTo>
                    <a:pt x="8512" y="719"/>
                  </a:lnTo>
                  <a:cubicBezTo>
                    <a:pt x="8512" y="326"/>
                    <a:pt x="8196" y="0"/>
                    <a:pt x="77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4" name="Google Shape;6994;p69"/>
            <p:cNvSpPr/>
            <p:nvPr/>
          </p:nvSpPr>
          <p:spPr>
            <a:xfrm>
              <a:off x="5044456" y="2482801"/>
              <a:ext cx="54784" cy="247642"/>
            </a:xfrm>
            <a:custGeom>
              <a:avLst/>
              <a:gdLst/>
              <a:ahLst/>
              <a:cxnLst/>
              <a:rect l="l" t="t" r="r" b="b"/>
              <a:pathLst>
                <a:path w="2091" h="9452" extrusionOk="0">
                  <a:moveTo>
                    <a:pt x="0" y="0"/>
                  </a:moveTo>
                  <a:cubicBezTo>
                    <a:pt x="403" y="0"/>
                    <a:pt x="719" y="317"/>
                    <a:pt x="719" y="719"/>
                  </a:cubicBezTo>
                  <a:lnTo>
                    <a:pt x="719" y="9451"/>
                  </a:lnTo>
                  <a:lnTo>
                    <a:pt x="2081" y="9451"/>
                  </a:lnTo>
                  <a:lnTo>
                    <a:pt x="2081" y="719"/>
                  </a:lnTo>
                  <a:cubicBezTo>
                    <a:pt x="2090" y="326"/>
                    <a:pt x="1764" y="0"/>
                    <a:pt x="1362" y="0"/>
                  </a:cubicBezTo>
                  <a:close/>
                </a:path>
              </a:pathLst>
            </a:custGeom>
            <a:solidFill>
              <a:srgbClr val="DFE4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5" name="Google Shape;6995;p69"/>
            <p:cNvSpPr/>
            <p:nvPr/>
          </p:nvSpPr>
          <p:spPr>
            <a:xfrm>
              <a:off x="5099214" y="2530249"/>
              <a:ext cx="183845" cy="200194"/>
            </a:xfrm>
            <a:custGeom>
              <a:avLst/>
              <a:gdLst/>
              <a:ahLst/>
              <a:cxnLst/>
              <a:rect l="l" t="t" r="r" b="b"/>
              <a:pathLst>
                <a:path w="7017" h="7641" extrusionOk="0">
                  <a:moveTo>
                    <a:pt x="0" y="1"/>
                  </a:moveTo>
                  <a:lnTo>
                    <a:pt x="0" y="7640"/>
                  </a:lnTo>
                  <a:lnTo>
                    <a:pt x="1467" y="7640"/>
                  </a:lnTo>
                  <a:cubicBezTo>
                    <a:pt x="1601" y="6759"/>
                    <a:pt x="2349" y="6116"/>
                    <a:pt x="3240" y="6116"/>
                  </a:cubicBezTo>
                  <a:cubicBezTo>
                    <a:pt x="4122" y="6116"/>
                    <a:pt x="4879" y="6759"/>
                    <a:pt x="5004" y="7640"/>
                  </a:cubicBezTo>
                  <a:lnTo>
                    <a:pt x="6298" y="7640"/>
                  </a:lnTo>
                  <a:cubicBezTo>
                    <a:pt x="6691" y="7640"/>
                    <a:pt x="7017" y="7315"/>
                    <a:pt x="7017" y="6922"/>
                  </a:cubicBezTo>
                  <a:lnTo>
                    <a:pt x="7017" y="3375"/>
                  </a:lnTo>
                  <a:cubicBezTo>
                    <a:pt x="7007" y="3126"/>
                    <a:pt x="6921" y="2877"/>
                    <a:pt x="6748" y="2694"/>
                  </a:cubicBezTo>
                  <a:lnTo>
                    <a:pt x="4649" y="346"/>
                  </a:lnTo>
                  <a:cubicBezTo>
                    <a:pt x="4457" y="126"/>
                    <a:pt x="4179" y="1"/>
                    <a:pt x="38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6" name="Google Shape;6996;p69"/>
            <p:cNvSpPr/>
            <p:nvPr/>
          </p:nvSpPr>
          <p:spPr>
            <a:xfrm>
              <a:off x="5169770" y="2530249"/>
              <a:ext cx="113289" cy="200194"/>
            </a:xfrm>
            <a:custGeom>
              <a:avLst/>
              <a:gdLst/>
              <a:ahLst/>
              <a:cxnLst/>
              <a:rect l="l" t="t" r="r" b="b"/>
              <a:pathLst>
                <a:path w="4324" h="7641" extrusionOk="0">
                  <a:moveTo>
                    <a:pt x="33" y="0"/>
                  </a:moveTo>
                  <a:cubicBezTo>
                    <a:pt x="22" y="0"/>
                    <a:pt x="11" y="1"/>
                    <a:pt x="1" y="1"/>
                  </a:cubicBezTo>
                  <a:lnTo>
                    <a:pt x="64" y="1"/>
                  </a:lnTo>
                  <a:cubicBezTo>
                    <a:pt x="54" y="1"/>
                    <a:pt x="43" y="0"/>
                    <a:pt x="33" y="0"/>
                  </a:cubicBezTo>
                  <a:close/>
                  <a:moveTo>
                    <a:pt x="64" y="1"/>
                  </a:moveTo>
                  <a:lnTo>
                    <a:pt x="64" y="1"/>
                  </a:lnTo>
                  <a:cubicBezTo>
                    <a:pt x="337" y="10"/>
                    <a:pt x="590" y="132"/>
                    <a:pt x="767" y="336"/>
                  </a:cubicBezTo>
                  <a:lnTo>
                    <a:pt x="1189" y="816"/>
                  </a:lnTo>
                  <a:lnTo>
                    <a:pt x="1851" y="1554"/>
                  </a:lnTo>
                  <a:lnTo>
                    <a:pt x="2867" y="2694"/>
                  </a:lnTo>
                  <a:cubicBezTo>
                    <a:pt x="3039" y="2877"/>
                    <a:pt x="3135" y="3126"/>
                    <a:pt x="3135" y="3375"/>
                  </a:cubicBezTo>
                  <a:lnTo>
                    <a:pt x="3135" y="6922"/>
                  </a:lnTo>
                  <a:cubicBezTo>
                    <a:pt x="3135" y="7315"/>
                    <a:pt x="2809" y="7640"/>
                    <a:pt x="2416" y="7640"/>
                  </a:cubicBezTo>
                  <a:lnTo>
                    <a:pt x="3605" y="7640"/>
                  </a:lnTo>
                  <a:cubicBezTo>
                    <a:pt x="3998" y="7640"/>
                    <a:pt x="4324" y="7315"/>
                    <a:pt x="4324" y="6922"/>
                  </a:cubicBezTo>
                  <a:lnTo>
                    <a:pt x="4324" y="3375"/>
                  </a:lnTo>
                  <a:cubicBezTo>
                    <a:pt x="4314" y="3126"/>
                    <a:pt x="4218" y="2877"/>
                    <a:pt x="4055" y="2694"/>
                  </a:cubicBezTo>
                  <a:lnTo>
                    <a:pt x="3039" y="1554"/>
                  </a:lnTo>
                  <a:lnTo>
                    <a:pt x="2378" y="816"/>
                  </a:lnTo>
                  <a:lnTo>
                    <a:pt x="1956" y="336"/>
                  </a:lnTo>
                  <a:cubicBezTo>
                    <a:pt x="1755" y="126"/>
                    <a:pt x="1486" y="1"/>
                    <a:pt x="1189" y="1"/>
                  </a:cubicBezTo>
                  <a:close/>
                </a:path>
              </a:pathLst>
            </a:custGeom>
            <a:solidFill>
              <a:srgbClr val="DFE4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7" name="Google Shape;6997;p69"/>
            <p:cNvSpPr/>
            <p:nvPr/>
          </p:nvSpPr>
          <p:spPr>
            <a:xfrm>
              <a:off x="5141396" y="2560405"/>
              <a:ext cx="75115" cy="69849"/>
            </a:xfrm>
            <a:custGeom>
              <a:avLst/>
              <a:gdLst/>
              <a:ahLst/>
              <a:cxnLst/>
              <a:rect l="l" t="t" r="r" b="b"/>
              <a:pathLst>
                <a:path w="2867" h="2666" extrusionOk="0">
                  <a:moveTo>
                    <a:pt x="355" y="0"/>
                  </a:moveTo>
                  <a:cubicBezTo>
                    <a:pt x="163" y="0"/>
                    <a:pt x="0" y="154"/>
                    <a:pt x="10" y="345"/>
                  </a:cubicBezTo>
                  <a:lnTo>
                    <a:pt x="10" y="2320"/>
                  </a:lnTo>
                  <a:cubicBezTo>
                    <a:pt x="1" y="2506"/>
                    <a:pt x="154" y="2665"/>
                    <a:pt x="339" y="2665"/>
                  </a:cubicBezTo>
                  <a:cubicBezTo>
                    <a:pt x="344" y="2665"/>
                    <a:pt x="350" y="2665"/>
                    <a:pt x="355" y="2665"/>
                  </a:cubicBezTo>
                  <a:lnTo>
                    <a:pt x="2521" y="2665"/>
                  </a:lnTo>
                  <a:cubicBezTo>
                    <a:pt x="2713" y="2665"/>
                    <a:pt x="2866" y="2512"/>
                    <a:pt x="2866" y="2329"/>
                  </a:cubicBezTo>
                  <a:lnTo>
                    <a:pt x="2866" y="1572"/>
                  </a:lnTo>
                  <a:cubicBezTo>
                    <a:pt x="2866" y="1486"/>
                    <a:pt x="2838" y="1409"/>
                    <a:pt x="2790" y="1342"/>
                  </a:cubicBezTo>
                  <a:lnTo>
                    <a:pt x="1735" y="125"/>
                  </a:lnTo>
                  <a:cubicBezTo>
                    <a:pt x="1668" y="48"/>
                    <a:pt x="1572" y="0"/>
                    <a:pt x="1477" y="0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8" name="Google Shape;6998;p69"/>
            <p:cNvSpPr/>
            <p:nvPr/>
          </p:nvSpPr>
          <p:spPr>
            <a:xfrm>
              <a:off x="5128846" y="2512669"/>
              <a:ext cx="62042" cy="17606"/>
            </a:xfrm>
            <a:custGeom>
              <a:avLst/>
              <a:gdLst/>
              <a:ahLst/>
              <a:cxnLst/>
              <a:rect l="l" t="t" r="r" b="b"/>
              <a:pathLst>
                <a:path w="2368" h="672" extrusionOk="0">
                  <a:moveTo>
                    <a:pt x="288" y="1"/>
                  </a:moveTo>
                  <a:cubicBezTo>
                    <a:pt x="125" y="1"/>
                    <a:pt x="0" y="126"/>
                    <a:pt x="0" y="289"/>
                  </a:cubicBezTo>
                  <a:lnTo>
                    <a:pt x="0" y="672"/>
                  </a:lnTo>
                  <a:lnTo>
                    <a:pt x="2368" y="672"/>
                  </a:lnTo>
                  <a:lnTo>
                    <a:pt x="2368" y="289"/>
                  </a:lnTo>
                  <a:cubicBezTo>
                    <a:pt x="2368" y="126"/>
                    <a:pt x="2243" y="1"/>
                    <a:pt x="2080" y="1"/>
                  </a:cubicBez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9" name="Google Shape;6999;p69"/>
            <p:cNvSpPr/>
            <p:nvPr/>
          </p:nvSpPr>
          <p:spPr>
            <a:xfrm>
              <a:off x="5135867" y="2468731"/>
              <a:ext cx="47998" cy="43728"/>
            </a:xfrm>
            <a:custGeom>
              <a:avLst/>
              <a:gdLst/>
              <a:ahLst/>
              <a:cxnLst/>
              <a:rect l="l" t="t" r="r" b="b"/>
              <a:pathLst>
                <a:path w="1832" h="1669" extrusionOk="0">
                  <a:moveTo>
                    <a:pt x="892" y="1"/>
                  </a:moveTo>
                  <a:cubicBezTo>
                    <a:pt x="403" y="1"/>
                    <a:pt x="1" y="403"/>
                    <a:pt x="1" y="892"/>
                  </a:cubicBezTo>
                  <a:lnTo>
                    <a:pt x="1" y="1668"/>
                  </a:lnTo>
                  <a:lnTo>
                    <a:pt x="1831" y="1668"/>
                  </a:lnTo>
                  <a:lnTo>
                    <a:pt x="1831" y="892"/>
                  </a:lnTo>
                  <a:cubicBezTo>
                    <a:pt x="1831" y="403"/>
                    <a:pt x="1438" y="1"/>
                    <a:pt x="950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0" name="Google Shape;7000;p69"/>
            <p:cNvSpPr/>
            <p:nvPr/>
          </p:nvSpPr>
          <p:spPr>
            <a:xfrm>
              <a:off x="5150697" y="2468731"/>
              <a:ext cx="33405" cy="43728"/>
            </a:xfrm>
            <a:custGeom>
              <a:avLst/>
              <a:gdLst/>
              <a:ahLst/>
              <a:cxnLst/>
              <a:rect l="l" t="t" r="r" b="b"/>
              <a:pathLst>
                <a:path w="1275" h="1669" extrusionOk="0">
                  <a:moveTo>
                    <a:pt x="355" y="1"/>
                  </a:moveTo>
                  <a:cubicBezTo>
                    <a:pt x="230" y="1"/>
                    <a:pt x="115" y="20"/>
                    <a:pt x="0" y="68"/>
                  </a:cubicBezTo>
                  <a:cubicBezTo>
                    <a:pt x="345" y="211"/>
                    <a:pt x="575" y="547"/>
                    <a:pt x="575" y="911"/>
                  </a:cubicBezTo>
                  <a:lnTo>
                    <a:pt x="575" y="1668"/>
                  </a:lnTo>
                  <a:lnTo>
                    <a:pt x="1275" y="1668"/>
                  </a:lnTo>
                  <a:lnTo>
                    <a:pt x="1275" y="911"/>
                  </a:lnTo>
                  <a:cubicBezTo>
                    <a:pt x="1265" y="403"/>
                    <a:pt x="853" y="1"/>
                    <a:pt x="355" y="1"/>
                  </a:cubicBezTo>
                  <a:close/>
                </a:path>
              </a:pathLst>
            </a:custGeom>
            <a:solidFill>
              <a:srgbClr val="526A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1" name="Google Shape;7001;p69"/>
            <p:cNvSpPr/>
            <p:nvPr/>
          </p:nvSpPr>
          <p:spPr>
            <a:xfrm>
              <a:off x="4924905" y="2690488"/>
              <a:ext cx="109778" cy="93691"/>
            </a:xfrm>
            <a:custGeom>
              <a:avLst/>
              <a:gdLst/>
              <a:ahLst/>
              <a:cxnLst/>
              <a:rect l="l" t="t" r="r" b="b"/>
              <a:pathLst>
                <a:path w="4190" h="3576" extrusionOk="0">
                  <a:moveTo>
                    <a:pt x="2397" y="0"/>
                  </a:moveTo>
                  <a:cubicBezTo>
                    <a:pt x="796" y="0"/>
                    <a:pt x="1" y="1917"/>
                    <a:pt x="1122" y="3049"/>
                  </a:cubicBezTo>
                  <a:cubicBezTo>
                    <a:pt x="1486" y="3412"/>
                    <a:pt x="1935" y="3575"/>
                    <a:pt x="2375" y="3575"/>
                  </a:cubicBezTo>
                  <a:cubicBezTo>
                    <a:pt x="3292" y="3575"/>
                    <a:pt x="4174" y="2868"/>
                    <a:pt x="4180" y="1793"/>
                  </a:cubicBezTo>
                  <a:cubicBezTo>
                    <a:pt x="4190" y="806"/>
                    <a:pt x="3384" y="0"/>
                    <a:pt x="2397" y="0"/>
                  </a:cubicBez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2" name="Google Shape;7002;p69"/>
            <p:cNvSpPr/>
            <p:nvPr/>
          </p:nvSpPr>
          <p:spPr>
            <a:xfrm>
              <a:off x="4949533" y="2697772"/>
              <a:ext cx="93691" cy="86303"/>
            </a:xfrm>
            <a:custGeom>
              <a:avLst/>
              <a:gdLst/>
              <a:ahLst/>
              <a:cxnLst/>
              <a:rect l="l" t="t" r="r" b="b"/>
              <a:pathLst>
                <a:path w="3576" h="3294" extrusionOk="0">
                  <a:moveTo>
                    <a:pt x="2464" y="0"/>
                  </a:moveTo>
                  <a:cubicBezTo>
                    <a:pt x="3294" y="1300"/>
                    <a:pt x="2243" y="2766"/>
                    <a:pt x="964" y="2766"/>
                  </a:cubicBezTo>
                  <a:cubicBezTo>
                    <a:pt x="648" y="2766"/>
                    <a:pt x="319" y="2676"/>
                    <a:pt x="0" y="2473"/>
                  </a:cubicBezTo>
                  <a:lnTo>
                    <a:pt x="0" y="2473"/>
                  </a:lnTo>
                  <a:cubicBezTo>
                    <a:pt x="345" y="3012"/>
                    <a:pt x="920" y="3294"/>
                    <a:pt x="1503" y="3294"/>
                  </a:cubicBezTo>
                  <a:cubicBezTo>
                    <a:pt x="1956" y="3294"/>
                    <a:pt x="2414" y="3123"/>
                    <a:pt x="2770" y="2771"/>
                  </a:cubicBezTo>
                  <a:cubicBezTo>
                    <a:pt x="3576" y="1965"/>
                    <a:pt x="3432" y="614"/>
                    <a:pt x="2473" y="0"/>
                  </a:cubicBezTo>
                  <a:close/>
                </a:path>
              </a:pathLst>
            </a:custGeom>
            <a:solidFill>
              <a:srgbClr val="6578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3" name="Google Shape;7003;p69"/>
            <p:cNvSpPr/>
            <p:nvPr/>
          </p:nvSpPr>
          <p:spPr>
            <a:xfrm>
              <a:off x="4961087" y="2717605"/>
              <a:ext cx="46479" cy="39824"/>
            </a:xfrm>
            <a:custGeom>
              <a:avLst/>
              <a:gdLst/>
              <a:ahLst/>
              <a:cxnLst/>
              <a:rect l="l" t="t" r="r" b="b"/>
              <a:pathLst>
                <a:path w="1774" h="1520" extrusionOk="0">
                  <a:moveTo>
                    <a:pt x="1016" y="1"/>
                  </a:moveTo>
                  <a:cubicBezTo>
                    <a:pt x="336" y="1"/>
                    <a:pt x="0" y="815"/>
                    <a:pt x="470" y="1295"/>
                  </a:cubicBezTo>
                  <a:cubicBezTo>
                    <a:pt x="625" y="1450"/>
                    <a:pt x="817" y="1520"/>
                    <a:pt x="1005" y="1520"/>
                  </a:cubicBezTo>
                  <a:cubicBezTo>
                    <a:pt x="1397" y="1520"/>
                    <a:pt x="1773" y="1218"/>
                    <a:pt x="1773" y="758"/>
                  </a:cubicBezTo>
                  <a:cubicBezTo>
                    <a:pt x="1773" y="336"/>
                    <a:pt x="1428" y="1"/>
                    <a:pt x="1016" y="1"/>
                  </a:cubicBezTo>
                  <a:close/>
                </a:path>
              </a:pathLst>
            </a:custGeom>
            <a:solidFill>
              <a:srgbClr val="D5DA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4" name="Google Shape;7004;p69"/>
            <p:cNvSpPr/>
            <p:nvPr/>
          </p:nvSpPr>
          <p:spPr>
            <a:xfrm>
              <a:off x="5121300" y="2690488"/>
              <a:ext cx="109516" cy="93691"/>
            </a:xfrm>
            <a:custGeom>
              <a:avLst/>
              <a:gdLst/>
              <a:ahLst/>
              <a:cxnLst/>
              <a:rect l="l" t="t" r="r" b="b"/>
              <a:pathLst>
                <a:path w="4180" h="3576" extrusionOk="0">
                  <a:moveTo>
                    <a:pt x="2387" y="0"/>
                  </a:moveTo>
                  <a:cubicBezTo>
                    <a:pt x="796" y="0"/>
                    <a:pt x="1" y="1917"/>
                    <a:pt x="1122" y="3049"/>
                  </a:cubicBezTo>
                  <a:cubicBezTo>
                    <a:pt x="1486" y="3412"/>
                    <a:pt x="1934" y="3575"/>
                    <a:pt x="2375" y="3575"/>
                  </a:cubicBezTo>
                  <a:cubicBezTo>
                    <a:pt x="3292" y="3575"/>
                    <a:pt x="4173" y="2868"/>
                    <a:pt x="4180" y="1793"/>
                  </a:cubicBezTo>
                  <a:cubicBezTo>
                    <a:pt x="4180" y="806"/>
                    <a:pt x="3384" y="0"/>
                    <a:pt x="2387" y="0"/>
                  </a:cubicBez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5" name="Google Shape;7005;p69"/>
            <p:cNvSpPr/>
            <p:nvPr/>
          </p:nvSpPr>
          <p:spPr>
            <a:xfrm>
              <a:off x="5144409" y="2697772"/>
              <a:ext cx="93691" cy="86303"/>
            </a:xfrm>
            <a:custGeom>
              <a:avLst/>
              <a:gdLst/>
              <a:ahLst/>
              <a:cxnLst/>
              <a:rect l="l" t="t" r="r" b="b"/>
              <a:pathLst>
                <a:path w="3576" h="3294" extrusionOk="0">
                  <a:moveTo>
                    <a:pt x="2483" y="0"/>
                  </a:moveTo>
                  <a:cubicBezTo>
                    <a:pt x="2934" y="710"/>
                    <a:pt x="2838" y="1639"/>
                    <a:pt x="2234" y="2234"/>
                  </a:cubicBezTo>
                  <a:cubicBezTo>
                    <a:pt x="1890" y="2583"/>
                    <a:pt x="1434" y="2762"/>
                    <a:pt x="973" y="2762"/>
                  </a:cubicBezTo>
                  <a:cubicBezTo>
                    <a:pt x="638" y="2762"/>
                    <a:pt x="299" y="2667"/>
                    <a:pt x="0" y="2473"/>
                  </a:cubicBezTo>
                  <a:lnTo>
                    <a:pt x="0" y="2473"/>
                  </a:lnTo>
                  <a:cubicBezTo>
                    <a:pt x="345" y="3012"/>
                    <a:pt x="924" y="3294"/>
                    <a:pt x="1507" y="3294"/>
                  </a:cubicBezTo>
                  <a:cubicBezTo>
                    <a:pt x="1961" y="3294"/>
                    <a:pt x="2418" y="3123"/>
                    <a:pt x="2771" y="2771"/>
                  </a:cubicBezTo>
                  <a:cubicBezTo>
                    <a:pt x="3576" y="1965"/>
                    <a:pt x="3432" y="623"/>
                    <a:pt x="2483" y="0"/>
                  </a:cubicBezTo>
                  <a:close/>
                </a:path>
              </a:pathLst>
            </a:custGeom>
            <a:solidFill>
              <a:srgbClr val="6578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6" name="Google Shape;7006;p69"/>
            <p:cNvSpPr/>
            <p:nvPr/>
          </p:nvSpPr>
          <p:spPr>
            <a:xfrm>
              <a:off x="5157220" y="2717605"/>
              <a:ext cx="46741" cy="39824"/>
            </a:xfrm>
            <a:custGeom>
              <a:avLst/>
              <a:gdLst/>
              <a:ahLst/>
              <a:cxnLst/>
              <a:rect l="l" t="t" r="r" b="b"/>
              <a:pathLst>
                <a:path w="1784" h="1520" extrusionOk="0">
                  <a:moveTo>
                    <a:pt x="1016" y="1"/>
                  </a:moveTo>
                  <a:cubicBezTo>
                    <a:pt x="345" y="1"/>
                    <a:pt x="0" y="815"/>
                    <a:pt x="480" y="1295"/>
                  </a:cubicBezTo>
                  <a:cubicBezTo>
                    <a:pt x="635" y="1450"/>
                    <a:pt x="827" y="1520"/>
                    <a:pt x="1015" y="1520"/>
                  </a:cubicBezTo>
                  <a:cubicBezTo>
                    <a:pt x="1407" y="1520"/>
                    <a:pt x="1783" y="1218"/>
                    <a:pt x="1783" y="758"/>
                  </a:cubicBezTo>
                  <a:cubicBezTo>
                    <a:pt x="1783" y="336"/>
                    <a:pt x="1438" y="1"/>
                    <a:pt x="1016" y="1"/>
                  </a:cubicBezTo>
                  <a:close/>
                </a:path>
              </a:pathLst>
            </a:custGeom>
            <a:solidFill>
              <a:srgbClr val="D5DA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7" name="Google Shape;7007;p69"/>
            <p:cNvSpPr/>
            <p:nvPr/>
          </p:nvSpPr>
          <p:spPr>
            <a:xfrm>
              <a:off x="4936223" y="2525245"/>
              <a:ext cx="102730" cy="102494"/>
            </a:xfrm>
            <a:custGeom>
              <a:avLst/>
              <a:gdLst/>
              <a:ahLst/>
              <a:cxnLst/>
              <a:rect l="l" t="t" r="r" b="b"/>
              <a:pathLst>
                <a:path w="3921" h="3912" extrusionOk="0">
                  <a:moveTo>
                    <a:pt x="1678" y="0"/>
                  </a:moveTo>
                  <a:cubicBezTo>
                    <a:pt x="1476" y="0"/>
                    <a:pt x="1313" y="154"/>
                    <a:pt x="1313" y="355"/>
                  </a:cubicBezTo>
                  <a:lnTo>
                    <a:pt x="1313" y="1304"/>
                  </a:lnTo>
                  <a:lnTo>
                    <a:pt x="364" y="1304"/>
                  </a:lnTo>
                  <a:cubicBezTo>
                    <a:pt x="163" y="1304"/>
                    <a:pt x="0" y="1467"/>
                    <a:pt x="0" y="1668"/>
                  </a:cubicBezTo>
                  <a:lnTo>
                    <a:pt x="0" y="2234"/>
                  </a:lnTo>
                  <a:cubicBezTo>
                    <a:pt x="0" y="2425"/>
                    <a:pt x="163" y="2598"/>
                    <a:pt x="364" y="2598"/>
                  </a:cubicBezTo>
                  <a:lnTo>
                    <a:pt x="1304" y="2598"/>
                  </a:lnTo>
                  <a:lnTo>
                    <a:pt x="1304" y="3547"/>
                  </a:lnTo>
                  <a:cubicBezTo>
                    <a:pt x="1304" y="3748"/>
                    <a:pt x="1467" y="3911"/>
                    <a:pt x="1678" y="3911"/>
                  </a:cubicBezTo>
                  <a:lnTo>
                    <a:pt x="2234" y="3911"/>
                  </a:lnTo>
                  <a:cubicBezTo>
                    <a:pt x="2435" y="3911"/>
                    <a:pt x="2607" y="3748"/>
                    <a:pt x="2598" y="3547"/>
                  </a:cubicBezTo>
                  <a:lnTo>
                    <a:pt x="2598" y="2598"/>
                  </a:lnTo>
                  <a:lnTo>
                    <a:pt x="3547" y="2598"/>
                  </a:lnTo>
                  <a:cubicBezTo>
                    <a:pt x="3552" y="2598"/>
                    <a:pt x="3557" y="2598"/>
                    <a:pt x="3563" y="2598"/>
                  </a:cubicBezTo>
                  <a:cubicBezTo>
                    <a:pt x="3757" y="2598"/>
                    <a:pt x="3920" y="2430"/>
                    <a:pt x="3911" y="2234"/>
                  </a:cubicBezTo>
                  <a:lnTo>
                    <a:pt x="3911" y="1668"/>
                  </a:lnTo>
                  <a:cubicBezTo>
                    <a:pt x="3911" y="1467"/>
                    <a:pt x="3748" y="1304"/>
                    <a:pt x="3556" y="1304"/>
                  </a:cubicBezTo>
                  <a:lnTo>
                    <a:pt x="2607" y="1304"/>
                  </a:lnTo>
                  <a:lnTo>
                    <a:pt x="2607" y="355"/>
                  </a:lnTo>
                  <a:cubicBezTo>
                    <a:pt x="2607" y="154"/>
                    <a:pt x="2435" y="0"/>
                    <a:pt x="2243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8" name="Google Shape;7008;p69"/>
            <p:cNvSpPr/>
            <p:nvPr/>
          </p:nvSpPr>
          <p:spPr>
            <a:xfrm>
              <a:off x="5098952" y="2670890"/>
              <a:ext cx="183872" cy="59815"/>
            </a:xfrm>
            <a:custGeom>
              <a:avLst/>
              <a:gdLst/>
              <a:ahLst/>
              <a:cxnLst/>
              <a:rect l="l" t="t" r="r" b="b"/>
              <a:pathLst>
                <a:path w="7018" h="2283" extrusionOk="0">
                  <a:moveTo>
                    <a:pt x="1" y="1"/>
                  </a:moveTo>
                  <a:lnTo>
                    <a:pt x="1" y="2282"/>
                  </a:lnTo>
                  <a:lnTo>
                    <a:pt x="1467" y="2282"/>
                  </a:lnTo>
                  <a:cubicBezTo>
                    <a:pt x="1601" y="1400"/>
                    <a:pt x="2359" y="748"/>
                    <a:pt x="3240" y="748"/>
                  </a:cubicBezTo>
                  <a:cubicBezTo>
                    <a:pt x="3247" y="748"/>
                    <a:pt x="3253" y="748"/>
                    <a:pt x="3260" y="748"/>
                  </a:cubicBezTo>
                  <a:cubicBezTo>
                    <a:pt x="4143" y="748"/>
                    <a:pt x="4880" y="1397"/>
                    <a:pt x="5014" y="2272"/>
                  </a:cubicBezTo>
                  <a:lnTo>
                    <a:pt x="6298" y="2272"/>
                  </a:lnTo>
                  <a:cubicBezTo>
                    <a:pt x="6691" y="2272"/>
                    <a:pt x="7017" y="1947"/>
                    <a:pt x="7017" y="1554"/>
                  </a:cubicBezTo>
                  <a:lnTo>
                    <a:pt x="7017" y="1"/>
                  </a:ln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9" name="Google Shape;7009;p69"/>
            <p:cNvSpPr/>
            <p:nvPr/>
          </p:nvSpPr>
          <p:spPr>
            <a:xfrm>
              <a:off x="5233069" y="2670890"/>
              <a:ext cx="49990" cy="59553"/>
            </a:xfrm>
            <a:custGeom>
              <a:avLst/>
              <a:gdLst/>
              <a:ahLst/>
              <a:cxnLst/>
              <a:rect l="l" t="t" r="r" b="b"/>
              <a:pathLst>
                <a:path w="1908" h="2273" extrusionOk="0">
                  <a:moveTo>
                    <a:pt x="719" y="1"/>
                  </a:moveTo>
                  <a:lnTo>
                    <a:pt x="719" y="1554"/>
                  </a:lnTo>
                  <a:cubicBezTo>
                    <a:pt x="719" y="1947"/>
                    <a:pt x="393" y="2272"/>
                    <a:pt x="0" y="2272"/>
                  </a:cubicBezTo>
                  <a:lnTo>
                    <a:pt x="1189" y="2272"/>
                  </a:lnTo>
                  <a:cubicBezTo>
                    <a:pt x="1582" y="2272"/>
                    <a:pt x="1908" y="1947"/>
                    <a:pt x="1908" y="1554"/>
                  </a:cubicBezTo>
                  <a:lnTo>
                    <a:pt x="1908" y="1"/>
                  </a:lnTo>
                  <a:close/>
                </a:path>
              </a:pathLst>
            </a:custGeom>
            <a:solidFill>
              <a:srgbClr val="526A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0" name="Google Shape;7010;p69"/>
            <p:cNvSpPr/>
            <p:nvPr/>
          </p:nvSpPr>
          <p:spPr>
            <a:xfrm>
              <a:off x="4875937" y="2670655"/>
              <a:ext cx="223303" cy="59788"/>
            </a:xfrm>
            <a:custGeom>
              <a:avLst/>
              <a:gdLst/>
              <a:ahLst/>
              <a:cxnLst/>
              <a:rect l="l" t="t" r="r" b="b"/>
              <a:pathLst>
                <a:path w="8523" h="2282" extrusionOk="0">
                  <a:moveTo>
                    <a:pt x="1" y="0"/>
                  </a:moveTo>
                  <a:lnTo>
                    <a:pt x="1" y="1553"/>
                  </a:lnTo>
                  <a:cubicBezTo>
                    <a:pt x="1" y="1956"/>
                    <a:pt x="327" y="2281"/>
                    <a:pt x="720" y="2281"/>
                  </a:cubicBezTo>
                  <a:lnTo>
                    <a:pt x="2493" y="2281"/>
                  </a:lnTo>
                  <a:cubicBezTo>
                    <a:pt x="2627" y="1409"/>
                    <a:pt x="3375" y="757"/>
                    <a:pt x="4257" y="757"/>
                  </a:cubicBezTo>
                  <a:cubicBezTo>
                    <a:pt x="5148" y="757"/>
                    <a:pt x="5896" y="1409"/>
                    <a:pt x="6030" y="2281"/>
                  </a:cubicBezTo>
                  <a:lnTo>
                    <a:pt x="8522" y="2281"/>
                  </a:lnTo>
                  <a:lnTo>
                    <a:pt x="8522" y="0"/>
                  </a:ln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1" name="Google Shape;7011;p69"/>
            <p:cNvSpPr/>
            <p:nvPr/>
          </p:nvSpPr>
          <p:spPr>
            <a:xfrm>
              <a:off x="5063529" y="2670890"/>
              <a:ext cx="35711" cy="59815"/>
            </a:xfrm>
            <a:custGeom>
              <a:avLst/>
              <a:gdLst/>
              <a:ahLst/>
              <a:cxnLst/>
              <a:rect l="l" t="t" r="r" b="b"/>
              <a:pathLst>
                <a:path w="1363" h="2283" extrusionOk="0">
                  <a:moveTo>
                    <a:pt x="1" y="1"/>
                  </a:moveTo>
                  <a:lnTo>
                    <a:pt x="1" y="2282"/>
                  </a:lnTo>
                  <a:lnTo>
                    <a:pt x="1362" y="2282"/>
                  </a:lnTo>
                  <a:lnTo>
                    <a:pt x="1362" y="1"/>
                  </a:lnTo>
                  <a:close/>
                </a:path>
              </a:pathLst>
            </a:custGeom>
            <a:solidFill>
              <a:srgbClr val="526A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12" name="Google Shape;7012;p69"/>
          <p:cNvGrpSpPr/>
          <p:nvPr/>
        </p:nvGrpSpPr>
        <p:grpSpPr>
          <a:xfrm>
            <a:off x="4893282" y="3804774"/>
            <a:ext cx="242114" cy="362163"/>
            <a:chOff x="4893282" y="3804774"/>
            <a:chExt cx="242114" cy="362163"/>
          </a:xfrm>
        </p:grpSpPr>
        <p:sp>
          <p:nvSpPr>
            <p:cNvPr id="7013" name="Google Shape;7013;p69"/>
            <p:cNvSpPr/>
            <p:nvPr/>
          </p:nvSpPr>
          <p:spPr>
            <a:xfrm>
              <a:off x="4893517" y="3804774"/>
              <a:ext cx="241878" cy="361927"/>
            </a:xfrm>
            <a:custGeom>
              <a:avLst/>
              <a:gdLst/>
              <a:ahLst/>
              <a:cxnLst/>
              <a:rect l="l" t="t" r="r" b="b"/>
              <a:pathLst>
                <a:path w="9232" h="13814" extrusionOk="0">
                  <a:moveTo>
                    <a:pt x="796" y="1"/>
                  </a:moveTo>
                  <a:cubicBezTo>
                    <a:pt x="355" y="1"/>
                    <a:pt x="1" y="355"/>
                    <a:pt x="1" y="787"/>
                  </a:cubicBezTo>
                  <a:lnTo>
                    <a:pt x="1" y="13027"/>
                  </a:lnTo>
                  <a:cubicBezTo>
                    <a:pt x="1" y="13468"/>
                    <a:pt x="355" y="13813"/>
                    <a:pt x="796" y="13813"/>
                  </a:cubicBezTo>
                  <a:lnTo>
                    <a:pt x="8445" y="13813"/>
                  </a:lnTo>
                  <a:cubicBezTo>
                    <a:pt x="8877" y="13813"/>
                    <a:pt x="9231" y="13468"/>
                    <a:pt x="9231" y="13027"/>
                  </a:cubicBezTo>
                  <a:lnTo>
                    <a:pt x="9231" y="787"/>
                  </a:lnTo>
                  <a:cubicBezTo>
                    <a:pt x="9231" y="355"/>
                    <a:pt x="8877" y="1"/>
                    <a:pt x="8445" y="1"/>
                  </a:cubicBezTo>
                  <a:close/>
                </a:path>
              </a:pathLst>
            </a:custGeom>
            <a:solidFill>
              <a:srgbClr val="CED6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4" name="Google Shape;7014;p69"/>
            <p:cNvSpPr/>
            <p:nvPr/>
          </p:nvSpPr>
          <p:spPr>
            <a:xfrm>
              <a:off x="4893282" y="3804774"/>
              <a:ext cx="242114" cy="362163"/>
            </a:xfrm>
            <a:custGeom>
              <a:avLst/>
              <a:gdLst/>
              <a:ahLst/>
              <a:cxnLst/>
              <a:rect l="l" t="t" r="r" b="b"/>
              <a:pathLst>
                <a:path w="9241" h="13823" extrusionOk="0">
                  <a:moveTo>
                    <a:pt x="8244" y="1"/>
                  </a:moveTo>
                  <a:lnTo>
                    <a:pt x="8244" y="12040"/>
                  </a:lnTo>
                  <a:cubicBezTo>
                    <a:pt x="8244" y="12481"/>
                    <a:pt x="7889" y="12826"/>
                    <a:pt x="7458" y="12826"/>
                  </a:cubicBezTo>
                  <a:lnTo>
                    <a:pt x="0" y="12826"/>
                  </a:lnTo>
                  <a:lnTo>
                    <a:pt x="0" y="13027"/>
                  </a:lnTo>
                  <a:cubicBezTo>
                    <a:pt x="0" y="13468"/>
                    <a:pt x="355" y="13823"/>
                    <a:pt x="796" y="13823"/>
                  </a:cubicBezTo>
                  <a:lnTo>
                    <a:pt x="8445" y="13823"/>
                  </a:lnTo>
                  <a:cubicBezTo>
                    <a:pt x="8876" y="13823"/>
                    <a:pt x="9231" y="13468"/>
                    <a:pt x="9231" y="13027"/>
                  </a:cubicBezTo>
                  <a:lnTo>
                    <a:pt x="9231" y="787"/>
                  </a:lnTo>
                  <a:cubicBezTo>
                    <a:pt x="9240" y="355"/>
                    <a:pt x="8886" y="1"/>
                    <a:pt x="8445" y="1"/>
                  </a:cubicBezTo>
                  <a:close/>
                </a:path>
              </a:pathLst>
            </a:custGeom>
            <a:solidFill>
              <a:srgbClr val="BDC8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5" name="Google Shape;7015;p69"/>
            <p:cNvSpPr/>
            <p:nvPr/>
          </p:nvSpPr>
          <p:spPr>
            <a:xfrm>
              <a:off x="4917124" y="3834668"/>
              <a:ext cx="83159" cy="71264"/>
            </a:xfrm>
            <a:custGeom>
              <a:avLst/>
              <a:gdLst/>
              <a:ahLst/>
              <a:cxnLst/>
              <a:rect l="l" t="t" r="r" b="b"/>
              <a:pathLst>
                <a:path w="3174" h="2720" extrusionOk="0">
                  <a:moveTo>
                    <a:pt x="1812" y="0"/>
                  </a:moveTo>
                  <a:cubicBezTo>
                    <a:pt x="605" y="0"/>
                    <a:pt x="1" y="1467"/>
                    <a:pt x="854" y="2320"/>
                  </a:cubicBezTo>
                  <a:cubicBezTo>
                    <a:pt x="1130" y="2596"/>
                    <a:pt x="1470" y="2719"/>
                    <a:pt x="1804" y="2719"/>
                  </a:cubicBezTo>
                  <a:cubicBezTo>
                    <a:pt x="2502" y="2719"/>
                    <a:pt x="3173" y="2179"/>
                    <a:pt x="3173" y="1361"/>
                  </a:cubicBezTo>
                  <a:cubicBezTo>
                    <a:pt x="3173" y="604"/>
                    <a:pt x="2560" y="0"/>
                    <a:pt x="1812" y="0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6" name="Google Shape;7016;p69"/>
            <p:cNvSpPr/>
            <p:nvPr/>
          </p:nvSpPr>
          <p:spPr>
            <a:xfrm>
              <a:off x="4957812" y="3834668"/>
              <a:ext cx="42470" cy="71343"/>
            </a:xfrm>
            <a:custGeom>
              <a:avLst/>
              <a:gdLst/>
              <a:ahLst/>
              <a:cxnLst/>
              <a:rect l="l" t="t" r="r" b="b"/>
              <a:pathLst>
                <a:path w="1621" h="2723" extrusionOk="0">
                  <a:moveTo>
                    <a:pt x="259" y="0"/>
                  </a:moveTo>
                  <a:cubicBezTo>
                    <a:pt x="173" y="0"/>
                    <a:pt x="87" y="10"/>
                    <a:pt x="1" y="29"/>
                  </a:cubicBezTo>
                  <a:cubicBezTo>
                    <a:pt x="643" y="144"/>
                    <a:pt x="1103" y="710"/>
                    <a:pt x="1103" y="1361"/>
                  </a:cubicBezTo>
                  <a:cubicBezTo>
                    <a:pt x="1103" y="2013"/>
                    <a:pt x="643" y="2569"/>
                    <a:pt x="1" y="2694"/>
                  </a:cubicBezTo>
                  <a:cubicBezTo>
                    <a:pt x="87" y="2713"/>
                    <a:pt x="173" y="2722"/>
                    <a:pt x="259" y="2722"/>
                  </a:cubicBezTo>
                  <a:cubicBezTo>
                    <a:pt x="1017" y="2722"/>
                    <a:pt x="1620" y="2109"/>
                    <a:pt x="1620" y="1361"/>
                  </a:cubicBezTo>
                  <a:cubicBezTo>
                    <a:pt x="1620" y="604"/>
                    <a:pt x="1017" y="0"/>
                    <a:pt x="259" y="0"/>
                  </a:cubicBezTo>
                  <a:close/>
                </a:path>
              </a:pathLst>
            </a:custGeom>
            <a:solidFill>
              <a:srgbClr val="8C9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7" name="Google Shape;7017;p69"/>
            <p:cNvSpPr/>
            <p:nvPr/>
          </p:nvSpPr>
          <p:spPr>
            <a:xfrm>
              <a:off x="4935961" y="3841454"/>
              <a:ext cx="57535" cy="57535"/>
            </a:xfrm>
            <a:custGeom>
              <a:avLst/>
              <a:gdLst/>
              <a:ahLst/>
              <a:cxnLst/>
              <a:rect l="l" t="t" r="r" b="b"/>
              <a:pathLst>
                <a:path w="2196" h="2196" extrusionOk="0">
                  <a:moveTo>
                    <a:pt x="1899" y="0"/>
                  </a:moveTo>
                  <a:lnTo>
                    <a:pt x="1" y="1908"/>
                  </a:lnTo>
                  <a:cubicBezTo>
                    <a:pt x="77" y="2013"/>
                    <a:pt x="183" y="2118"/>
                    <a:pt x="288" y="2195"/>
                  </a:cubicBezTo>
                  <a:lnTo>
                    <a:pt x="2196" y="297"/>
                  </a:lnTo>
                  <a:cubicBezTo>
                    <a:pt x="2109" y="182"/>
                    <a:pt x="2014" y="86"/>
                    <a:pt x="1899" y="0"/>
                  </a:cubicBezTo>
                  <a:close/>
                </a:path>
              </a:pathLst>
            </a:custGeom>
            <a:solidFill>
              <a:srgbClr val="879A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8" name="Google Shape;7018;p69"/>
            <p:cNvSpPr/>
            <p:nvPr/>
          </p:nvSpPr>
          <p:spPr>
            <a:xfrm>
              <a:off x="4979401" y="3841690"/>
              <a:ext cx="14358" cy="16611"/>
            </a:xfrm>
            <a:custGeom>
              <a:avLst/>
              <a:gdLst/>
              <a:ahLst/>
              <a:cxnLst/>
              <a:rect l="l" t="t" r="r" b="b"/>
              <a:pathLst>
                <a:path w="548" h="634" extrusionOk="0">
                  <a:moveTo>
                    <a:pt x="250" y="1"/>
                  </a:moveTo>
                  <a:lnTo>
                    <a:pt x="1" y="259"/>
                  </a:lnTo>
                  <a:cubicBezTo>
                    <a:pt x="87" y="374"/>
                    <a:pt x="164" y="499"/>
                    <a:pt x="212" y="633"/>
                  </a:cubicBezTo>
                  <a:lnTo>
                    <a:pt x="547" y="298"/>
                  </a:lnTo>
                  <a:lnTo>
                    <a:pt x="509" y="250"/>
                  </a:lnTo>
                  <a:cubicBezTo>
                    <a:pt x="509" y="250"/>
                    <a:pt x="509" y="250"/>
                    <a:pt x="509" y="240"/>
                  </a:cubicBezTo>
                  <a:lnTo>
                    <a:pt x="480" y="212"/>
                  </a:lnTo>
                  <a:lnTo>
                    <a:pt x="471" y="202"/>
                  </a:lnTo>
                  <a:cubicBezTo>
                    <a:pt x="432" y="154"/>
                    <a:pt x="384" y="106"/>
                    <a:pt x="336" y="68"/>
                  </a:cubicBezTo>
                  <a:lnTo>
                    <a:pt x="327" y="58"/>
                  </a:lnTo>
                  <a:lnTo>
                    <a:pt x="298" y="29"/>
                  </a:lnTo>
                  <a:lnTo>
                    <a:pt x="288" y="29"/>
                  </a:lnTo>
                  <a:lnTo>
                    <a:pt x="250" y="1"/>
                  </a:ln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9" name="Google Shape;7019;p69"/>
            <p:cNvSpPr/>
            <p:nvPr/>
          </p:nvSpPr>
          <p:spPr>
            <a:xfrm>
              <a:off x="5016317" y="3834668"/>
              <a:ext cx="83421" cy="71264"/>
            </a:xfrm>
            <a:custGeom>
              <a:avLst/>
              <a:gdLst/>
              <a:ahLst/>
              <a:cxnLst/>
              <a:rect l="l" t="t" r="r" b="b"/>
              <a:pathLst>
                <a:path w="3184" h="2720" extrusionOk="0">
                  <a:moveTo>
                    <a:pt x="1822" y="0"/>
                  </a:moveTo>
                  <a:cubicBezTo>
                    <a:pt x="614" y="0"/>
                    <a:pt x="1" y="1467"/>
                    <a:pt x="864" y="2320"/>
                  </a:cubicBezTo>
                  <a:cubicBezTo>
                    <a:pt x="1139" y="2596"/>
                    <a:pt x="1480" y="2719"/>
                    <a:pt x="1813" y="2719"/>
                  </a:cubicBezTo>
                  <a:cubicBezTo>
                    <a:pt x="2512" y="2719"/>
                    <a:pt x="3183" y="2179"/>
                    <a:pt x="3183" y="1361"/>
                  </a:cubicBezTo>
                  <a:cubicBezTo>
                    <a:pt x="3183" y="604"/>
                    <a:pt x="2570" y="0"/>
                    <a:pt x="1822" y="0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0" name="Google Shape;7020;p69"/>
            <p:cNvSpPr/>
            <p:nvPr/>
          </p:nvSpPr>
          <p:spPr>
            <a:xfrm>
              <a:off x="5057267" y="3834668"/>
              <a:ext cx="42470" cy="71343"/>
            </a:xfrm>
            <a:custGeom>
              <a:avLst/>
              <a:gdLst/>
              <a:ahLst/>
              <a:cxnLst/>
              <a:rect l="l" t="t" r="r" b="b"/>
              <a:pathLst>
                <a:path w="1621" h="2723" extrusionOk="0">
                  <a:moveTo>
                    <a:pt x="259" y="0"/>
                  </a:moveTo>
                  <a:cubicBezTo>
                    <a:pt x="173" y="0"/>
                    <a:pt x="87" y="10"/>
                    <a:pt x="0" y="29"/>
                  </a:cubicBezTo>
                  <a:cubicBezTo>
                    <a:pt x="643" y="144"/>
                    <a:pt x="1103" y="710"/>
                    <a:pt x="1103" y="1361"/>
                  </a:cubicBezTo>
                  <a:cubicBezTo>
                    <a:pt x="1103" y="2013"/>
                    <a:pt x="643" y="2569"/>
                    <a:pt x="0" y="2694"/>
                  </a:cubicBezTo>
                  <a:cubicBezTo>
                    <a:pt x="87" y="2713"/>
                    <a:pt x="173" y="2722"/>
                    <a:pt x="259" y="2722"/>
                  </a:cubicBezTo>
                  <a:cubicBezTo>
                    <a:pt x="1007" y="2722"/>
                    <a:pt x="1620" y="2109"/>
                    <a:pt x="1620" y="1361"/>
                  </a:cubicBezTo>
                  <a:cubicBezTo>
                    <a:pt x="1620" y="604"/>
                    <a:pt x="1007" y="0"/>
                    <a:pt x="259" y="0"/>
                  </a:cubicBezTo>
                  <a:close/>
                </a:path>
              </a:pathLst>
            </a:custGeom>
            <a:solidFill>
              <a:srgbClr val="8C9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1" name="Google Shape;7021;p69"/>
            <p:cNvSpPr/>
            <p:nvPr/>
          </p:nvSpPr>
          <p:spPr>
            <a:xfrm>
              <a:off x="5035155" y="3841454"/>
              <a:ext cx="57535" cy="57535"/>
            </a:xfrm>
            <a:custGeom>
              <a:avLst/>
              <a:gdLst/>
              <a:ahLst/>
              <a:cxnLst/>
              <a:rect l="l" t="t" r="r" b="b"/>
              <a:pathLst>
                <a:path w="2196" h="2196" extrusionOk="0">
                  <a:moveTo>
                    <a:pt x="1908" y="0"/>
                  </a:moveTo>
                  <a:lnTo>
                    <a:pt x="1" y="1908"/>
                  </a:lnTo>
                  <a:cubicBezTo>
                    <a:pt x="87" y="2013"/>
                    <a:pt x="183" y="2109"/>
                    <a:pt x="298" y="2195"/>
                  </a:cubicBezTo>
                  <a:lnTo>
                    <a:pt x="2196" y="297"/>
                  </a:lnTo>
                  <a:cubicBezTo>
                    <a:pt x="2119" y="182"/>
                    <a:pt x="2014" y="86"/>
                    <a:pt x="1908" y="0"/>
                  </a:cubicBezTo>
                  <a:close/>
                </a:path>
              </a:pathLst>
            </a:custGeom>
            <a:solidFill>
              <a:srgbClr val="879A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2" name="Google Shape;7022;p69"/>
            <p:cNvSpPr/>
            <p:nvPr/>
          </p:nvSpPr>
          <p:spPr>
            <a:xfrm>
              <a:off x="5078620" y="3841690"/>
              <a:ext cx="14593" cy="16611"/>
            </a:xfrm>
            <a:custGeom>
              <a:avLst/>
              <a:gdLst/>
              <a:ahLst/>
              <a:cxnLst/>
              <a:rect l="l" t="t" r="r" b="b"/>
              <a:pathLst>
                <a:path w="557" h="634" extrusionOk="0">
                  <a:moveTo>
                    <a:pt x="259" y="1"/>
                  </a:moveTo>
                  <a:lnTo>
                    <a:pt x="0" y="259"/>
                  </a:lnTo>
                  <a:cubicBezTo>
                    <a:pt x="96" y="374"/>
                    <a:pt x="163" y="499"/>
                    <a:pt x="221" y="633"/>
                  </a:cubicBezTo>
                  <a:lnTo>
                    <a:pt x="556" y="298"/>
                  </a:lnTo>
                  <a:cubicBezTo>
                    <a:pt x="537" y="279"/>
                    <a:pt x="527" y="269"/>
                    <a:pt x="518" y="250"/>
                  </a:cubicBezTo>
                  <a:cubicBezTo>
                    <a:pt x="508" y="250"/>
                    <a:pt x="508" y="250"/>
                    <a:pt x="518" y="240"/>
                  </a:cubicBezTo>
                  <a:lnTo>
                    <a:pt x="489" y="212"/>
                  </a:lnTo>
                  <a:lnTo>
                    <a:pt x="479" y="202"/>
                  </a:lnTo>
                  <a:cubicBezTo>
                    <a:pt x="441" y="154"/>
                    <a:pt x="393" y="106"/>
                    <a:pt x="345" y="68"/>
                  </a:cubicBezTo>
                  <a:lnTo>
                    <a:pt x="336" y="58"/>
                  </a:lnTo>
                  <a:lnTo>
                    <a:pt x="307" y="29"/>
                  </a:lnTo>
                  <a:lnTo>
                    <a:pt x="288" y="29"/>
                  </a:lnTo>
                  <a:lnTo>
                    <a:pt x="259" y="1"/>
                  </a:ln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3" name="Google Shape;7023;p69"/>
            <p:cNvSpPr/>
            <p:nvPr/>
          </p:nvSpPr>
          <p:spPr>
            <a:xfrm>
              <a:off x="4917124" y="3947669"/>
              <a:ext cx="83159" cy="71264"/>
            </a:xfrm>
            <a:custGeom>
              <a:avLst/>
              <a:gdLst/>
              <a:ahLst/>
              <a:cxnLst/>
              <a:rect l="l" t="t" r="r" b="b"/>
              <a:pathLst>
                <a:path w="3174" h="2720" extrusionOk="0">
                  <a:moveTo>
                    <a:pt x="1812" y="1"/>
                  </a:moveTo>
                  <a:cubicBezTo>
                    <a:pt x="605" y="1"/>
                    <a:pt x="1" y="1458"/>
                    <a:pt x="854" y="2320"/>
                  </a:cubicBezTo>
                  <a:cubicBezTo>
                    <a:pt x="1129" y="2596"/>
                    <a:pt x="1469" y="2719"/>
                    <a:pt x="1802" y="2719"/>
                  </a:cubicBezTo>
                  <a:cubicBezTo>
                    <a:pt x="2501" y="2719"/>
                    <a:pt x="3173" y="2176"/>
                    <a:pt x="3173" y="1352"/>
                  </a:cubicBezTo>
                  <a:cubicBezTo>
                    <a:pt x="3173" y="605"/>
                    <a:pt x="2560" y="1"/>
                    <a:pt x="1812" y="1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4" name="Google Shape;7024;p69"/>
            <p:cNvSpPr/>
            <p:nvPr/>
          </p:nvSpPr>
          <p:spPr>
            <a:xfrm>
              <a:off x="4957812" y="3947433"/>
              <a:ext cx="42470" cy="71578"/>
            </a:xfrm>
            <a:custGeom>
              <a:avLst/>
              <a:gdLst/>
              <a:ahLst/>
              <a:cxnLst/>
              <a:rect l="l" t="t" r="r" b="b"/>
              <a:pathLst>
                <a:path w="1621" h="2732" extrusionOk="0">
                  <a:moveTo>
                    <a:pt x="259" y="0"/>
                  </a:moveTo>
                  <a:cubicBezTo>
                    <a:pt x="173" y="0"/>
                    <a:pt x="87" y="10"/>
                    <a:pt x="1" y="29"/>
                  </a:cubicBezTo>
                  <a:cubicBezTo>
                    <a:pt x="643" y="153"/>
                    <a:pt x="1103" y="709"/>
                    <a:pt x="1103" y="1361"/>
                  </a:cubicBezTo>
                  <a:cubicBezTo>
                    <a:pt x="1103" y="2013"/>
                    <a:pt x="643" y="2579"/>
                    <a:pt x="1" y="2703"/>
                  </a:cubicBezTo>
                  <a:cubicBezTo>
                    <a:pt x="87" y="2722"/>
                    <a:pt x="173" y="2722"/>
                    <a:pt x="259" y="2732"/>
                  </a:cubicBezTo>
                  <a:cubicBezTo>
                    <a:pt x="1017" y="2722"/>
                    <a:pt x="1620" y="2118"/>
                    <a:pt x="1620" y="1371"/>
                  </a:cubicBezTo>
                  <a:cubicBezTo>
                    <a:pt x="1620" y="614"/>
                    <a:pt x="1017" y="10"/>
                    <a:pt x="259" y="10"/>
                  </a:cubicBezTo>
                  <a:lnTo>
                    <a:pt x="259" y="0"/>
                  </a:lnTo>
                  <a:close/>
                </a:path>
              </a:pathLst>
            </a:custGeom>
            <a:solidFill>
              <a:srgbClr val="8C9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5" name="Google Shape;7025;p69"/>
            <p:cNvSpPr/>
            <p:nvPr/>
          </p:nvSpPr>
          <p:spPr>
            <a:xfrm>
              <a:off x="4935961" y="3954455"/>
              <a:ext cx="57535" cy="57535"/>
            </a:xfrm>
            <a:custGeom>
              <a:avLst/>
              <a:gdLst/>
              <a:ahLst/>
              <a:cxnLst/>
              <a:rect l="l" t="t" r="r" b="b"/>
              <a:pathLst>
                <a:path w="2196" h="2196" extrusionOk="0">
                  <a:moveTo>
                    <a:pt x="1899" y="0"/>
                  </a:moveTo>
                  <a:lnTo>
                    <a:pt x="1" y="1898"/>
                  </a:lnTo>
                  <a:cubicBezTo>
                    <a:pt x="77" y="2013"/>
                    <a:pt x="183" y="2109"/>
                    <a:pt x="288" y="2196"/>
                  </a:cubicBezTo>
                  <a:lnTo>
                    <a:pt x="2196" y="288"/>
                  </a:lnTo>
                  <a:cubicBezTo>
                    <a:pt x="2109" y="183"/>
                    <a:pt x="2004" y="77"/>
                    <a:pt x="1899" y="0"/>
                  </a:cubicBezTo>
                  <a:close/>
                </a:path>
              </a:pathLst>
            </a:custGeom>
            <a:solidFill>
              <a:srgbClr val="879A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6" name="Google Shape;7026;p69"/>
            <p:cNvSpPr/>
            <p:nvPr/>
          </p:nvSpPr>
          <p:spPr>
            <a:xfrm>
              <a:off x="4979401" y="3954717"/>
              <a:ext cx="14358" cy="16585"/>
            </a:xfrm>
            <a:custGeom>
              <a:avLst/>
              <a:gdLst/>
              <a:ahLst/>
              <a:cxnLst/>
              <a:rect l="l" t="t" r="r" b="b"/>
              <a:pathLst>
                <a:path w="548" h="633" extrusionOk="0">
                  <a:moveTo>
                    <a:pt x="250" y="0"/>
                  </a:moveTo>
                  <a:lnTo>
                    <a:pt x="1" y="249"/>
                  </a:lnTo>
                  <a:cubicBezTo>
                    <a:pt x="87" y="364"/>
                    <a:pt x="164" y="489"/>
                    <a:pt x="212" y="633"/>
                  </a:cubicBezTo>
                  <a:lnTo>
                    <a:pt x="547" y="297"/>
                  </a:lnTo>
                  <a:cubicBezTo>
                    <a:pt x="528" y="268"/>
                    <a:pt x="518" y="259"/>
                    <a:pt x="509" y="249"/>
                  </a:cubicBezTo>
                  <a:cubicBezTo>
                    <a:pt x="509" y="240"/>
                    <a:pt x="509" y="240"/>
                    <a:pt x="509" y="240"/>
                  </a:cubicBezTo>
                  <a:lnTo>
                    <a:pt x="480" y="201"/>
                  </a:lnTo>
                  <a:lnTo>
                    <a:pt x="471" y="192"/>
                  </a:lnTo>
                  <a:cubicBezTo>
                    <a:pt x="432" y="144"/>
                    <a:pt x="384" y="105"/>
                    <a:pt x="336" y="58"/>
                  </a:cubicBezTo>
                  <a:lnTo>
                    <a:pt x="327" y="48"/>
                  </a:lnTo>
                  <a:lnTo>
                    <a:pt x="298" y="29"/>
                  </a:lnTo>
                  <a:cubicBezTo>
                    <a:pt x="298" y="24"/>
                    <a:pt x="296" y="22"/>
                    <a:pt x="293" y="22"/>
                  </a:cubicBezTo>
                  <a:cubicBezTo>
                    <a:pt x="291" y="22"/>
                    <a:pt x="288" y="24"/>
                    <a:pt x="288" y="29"/>
                  </a:cubicBezTo>
                  <a:lnTo>
                    <a:pt x="250" y="0"/>
                  </a:ln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7" name="Google Shape;7027;p69"/>
            <p:cNvSpPr/>
            <p:nvPr/>
          </p:nvSpPr>
          <p:spPr>
            <a:xfrm>
              <a:off x="5016317" y="3947669"/>
              <a:ext cx="83421" cy="71264"/>
            </a:xfrm>
            <a:custGeom>
              <a:avLst/>
              <a:gdLst/>
              <a:ahLst/>
              <a:cxnLst/>
              <a:rect l="l" t="t" r="r" b="b"/>
              <a:pathLst>
                <a:path w="3184" h="2720" extrusionOk="0">
                  <a:moveTo>
                    <a:pt x="1822" y="1"/>
                  </a:moveTo>
                  <a:cubicBezTo>
                    <a:pt x="614" y="1"/>
                    <a:pt x="1" y="1458"/>
                    <a:pt x="864" y="2320"/>
                  </a:cubicBezTo>
                  <a:cubicBezTo>
                    <a:pt x="1139" y="2596"/>
                    <a:pt x="1479" y="2719"/>
                    <a:pt x="1812" y="2719"/>
                  </a:cubicBezTo>
                  <a:cubicBezTo>
                    <a:pt x="2511" y="2719"/>
                    <a:pt x="3183" y="2176"/>
                    <a:pt x="3183" y="1352"/>
                  </a:cubicBezTo>
                  <a:cubicBezTo>
                    <a:pt x="3183" y="605"/>
                    <a:pt x="2570" y="1"/>
                    <a:pt x="1822" y="1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8" name="Google Shape;7028;p69"/>
            <p:cNvSpPr/>
            <p:nvPr/>
          </p:nvSpPr>
          <p:spPr>
            <a:xfrm>
              <a:off x="5057267" y="3947433"/>
              <a:ext cx="42470" cy="71578"/>
            </a:xfrm>
            <a:custGeom>
              <a:avLst/>
              <a:gdLst/>
              <a:ahLst/>
              <a:cxnLst/>
              <a:rect l="l" t="t" r="r" b="b"/>
              <a:pathLst>
                <a:path w="1621" h="2732" extrusionOk="0">
                  <a:moveTo>
                    <a:pt x="259" y="0"/>
                  </a:moveTo>
                  <a:cubicBezTo>
                    <a:pt x="173" y="0"/>
                    <a:pt x="87" y="10"/>
                    <a:pt x="0" y="29"/>
                  </a:cubicBezTo>
                  <a:cubicBezTo>
                    <a:pt x="643" y="153"/>
                    <a:pt x="1103" y="709"/>
                    <a:pt x="1103" y="1361"/>
                  </a:cubicBezTo>
                  <a:cubicBezTo>
                    <a:pt x="1103" y="2013"/>
                    <a:pt x="643" y="2579"/>
                    <a:pt x="0" y="2703"/>
                  </a:cubicBezTo>
                  <a:cubicBezTo>
                    <a:pt x="87" y="2722"/>
                    <a:pt x="173" y="2722"/>
                    <a:pt x="259" y="2732"/>
                  </a:cubicBezTo>
                  <a:cubicBezTo>
                    <a:pt x="1007" y="2722"/>
                    <a:pt x="1620" y="2118"/>
                    <a:pt x="1620" y="1371"/>
                  </a:cubicBezTo>
                  <a:cubicBezTo>
                    <a:pt x="1620" y="614"/>
                    <a:pt x="1007" y="10"/>
                    <a:pt x="259" y="10"/>
                  </a:cubicBezTo>
                  <a:lnTo>
                    <a:pt x="259" y="0"/>
                  </a:lnTo>
                  <a:close/>
                </a:path>
              </a:pathLst>
            </a:custGeom>
            <a:solidFill>
              <a:srgbClr val="8C9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9" name="Google Shape;7029;p69"/>
            <p:cNvSpPr/>
            <p:nvPr/>
          </p:nvSpPr>
          <p:spPr>
            <a:xfrm>
              <a:off x="5035155" y="3954455"/>
              <a:ext cx="57535" cy="57535"/>
            </a:xfrm>
            <a:custGeom>
              <a:avLst/>
              <a:gdLst/>
              <a:ahLst/>
              <a:cxnLst/>
              <a:rect l="l" t="t" r="r" b="b"/>
              <a:pathLst>
                <a:path w="2196" h="2196" extrusionOk="0">
                  <a:moveTo>
                    <a:pt x="1908" y="0"/>
                  </a:moveTo>
                  <a:lnTo>
                    <a:pt x="1" y="1898"/>
                  </a:lnTo>
                  <a:cubicBezTo>
                    <a:pt x="87" y="2013"/>
                    <a:pt x="183" y="2109"/>
                    <a:pt x="298" y="2196"/>
                  </a:cubicBezTo>
                  <a:lnTo>
                    <a:pt x="2196" y="298"/>
                  </a:lnTo>
                  <a:cubicBezTo>
                    <a:pt x="2119" y="183"/>
                    <a:pt x="2014" y="87"/>
                    <a:pt x="1908" y="0"/>
                  </a:cubicBezTo>
                  <a:close/>
                </a:path>
              </a:pathLst>
            </a:custGeom>
            <a:solidFill>
              <a:srgbClr val="879A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0" name="Google Shape;7030;p69"/>
            <p:cNvSpPr/>
            <p:nvPr/>
          </p:nvSpPr>
          <p:spPr>
            <a:xfrm>
              <a:off x="5078620" y="3954717"/>
              <a:ext cx="14593" cy="16585"/>
            </a:xfrm>
            <a:custGeom>
              <a:avLst/>
              <a:gdLst/>
              <a:ahLst/>
              <a:cxnLst/>
              <a:rect l="l" t="t" r="r" b="b"/>
              <a:pathLst>
                <a:path w="557" h="633" extrusionOk="0">
                  <a:moveTo>
                    <a:pt x="259" y="0"/>
                  </a:moveTo>
                  <a:lnTo>
                    <a:pt x="0" y="249"/>
                  </a:lnTo>
                  <a:cubicBezTo>
                    <a:pt x="96" y="364"/>
                    <a:pt x="163" y="489"/>
                    <a:pt x="221" y="633"/>
                  </a:cubicBezTo>
                  <a:lnTo>
                    <a:pt x="556" y="297"/>
                  </a:lnTo>
                  <a:cubicBezTo>
                    <a:pt x="537" y="278"/>
                    <a:pt x="527" y="259"/>
                    <a:pt x="518" y="249"/>
                  </a:cubicBezTo>
                  <a:cubicBezTo>
                    <a:pt x="508" y="240"/>
                    <a:pt x="508" y="240"/>
                    <a:pt x="518" y="240"/>
                  </a:cubicBezTo>
                  <a:lnTo>
                    <a:pt x="489" y="201"/>
                  </a:lnTo>
                  <a:lnTo>
                    <a:pt x="479" y="192"/>
                  </a:lnTo>
                  <a:cubicBezTo>
                    <a:pt x="441" y="144"/>
                    <a:pt x="393" y="105"/>
                    <a:pt x="345" y="58"/>
                  </a:cubicBezTo>
                  <a:lnTo>
                    <a:pt x="336" y="48"/>
                  </a:lnTo>
                  <a:lnTo>
                    <a:pt x="307" y="29"/>
                  </a:lnTo>
                  <a:cubicBezTo>
                    <a:pt x="302" y="24"/>
                    <a:pt x="300" y="22"/>
                    <a:pt x="297" y="22"/>
                  </a:cubicBezTo>
                  <a:cubicBezTo>
                    <a:pt x="295" y="22"/>
                    <a:pt x="292" y="24"/>
                    <a:pt x="288" y="29"/>
                  </a:cubicBezTo>
                  <a:lnTo>
                    <a:pt x="259" y="0"/>
                  </a:ln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1" name="Google Shape;7031;p69"/>
            <p:cNvSpPr/>
            <p:nvPr/>
          </p:nvSpPr>
          <p:spPr>
            <a:xfrm>
              <a:off x="4917124" y="4060434"/>
              <a:ext cx="83159" cy="71264"/>
            </a:xfrm>
            <a:custGeom>
              <a:avLst/>
              <a:gdLst/>
              <a:ahLst/>
              <a:cxnLst/>
              <a:rect l="l" t="t" r="r" b="b"/>
              <a:pathLst>
                <a:path w="3174" h="2720" extrusionOk="0">
                  <a:moveTo>
                    <a:pt x="1812" y="0"/>
                  </a:moveTo>
                  <a:cubicBezTo>
                    <a:pt x="605" y="0"/>
                    <a:pt x="1" y="1467"/>
                    <a:pt x="854" y="2320"/>
                  </a:cubicBezTo>
                  <a:cubicBezTo>
                    <a:pt x="1130" y="2596"/>
                    <a:pt x="1470" y="2720"/>
                    <a:pt x="1804" y="2720"/>
                  </a:cubicBezTo>
                  <a:cubicBezTo>
                    <a:pt x="2502" y="2720"/>
                    <a:pt x="3173" y="2179"/>
                    <a:pt x="3173" y="1362"/>
                  </a:cubicBezTo>
                  <a:cubicBezTo>
                    <a:pt x="3173" y="604"/>
                    <a:pt x="2560" y="0"/>
                    <a:pt x="1812" y="0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2" name="Google Shape;7032;p69"/>
            <p:cNvSpPr/>
            <p:nvPr/>
          </p:nvSpPr>
          <p:spPr>
            <a:xfrm>
              <a:off x="4957812" y="4060434"/>
              <a:ext cx="42470" cy="71343"/>
            </a:xfrm>
            <a:custGeom>
              <a:avLst/>
              <a:gdLst/>
              <a:ahLst/>
              <a:cxnLst/>
              <a:rect l="l" t="t" r="r" b="b"/>
              <a:pathLst>
                <a:path w="1621" h="2723" extrusionOk="0">
                  <a:moveTo>
                    <a:pt x="259" y="0"/>
                  </a:moveTo>
                  <a:cubicBezTo>
                    <a:pt x="173" y="0"/>
                    <a:pt x="87" y="10"/>
                    <a:pt x="1" y="29"/>
                  </a:cubicBezTo>
                  <a:cubicBezTo>
                    <a:pt x="643" y="154"/>
                    <a:pt x="1103" y="710"/>
                    <a:pt x="1103" y="1362"/>
                  </a:cubicBezTo>
                  <a:cubicBezTo>
                    <a:pt x="1103" y="2013"/>
                    <a:pt x="643" y="2579"/>
                    <a:pt x="1" y="2704"/>
                  </a:cubicBezTo>
                  <a:cubicBezTo>
                    <a:pt x="87" y="2713"/>
                    <a:pt x="173" y="2723"/>
                    <a:pt x="259" y="2723"/>
                  </a:cubicBezTo>
                  <a:cubicBezTo>
                    <a:pt x="1017" y="2723"/>
                    <a:pt x="1620" y="2119"/>
                    <a:pt x="1620" y="1362"/>
                  </a:cubicBezTo>
                  <a:cubicBezTo>
                    <a:pt x="1620" y="614"/>
                    <a:pt x="1017" y="0"/>
                    <a:pt x="259" y="0"/>
                  </a:cubicBezTo>
                  <a:close/>
                </a:path>
              </a:pathLst>
            </a:custGeom>
            <a:solidFill>
              <a:srgbClr val="8C9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3" name="Google Shape;7033;p69"/>
            <p:cNvSpPr/>
            <p:nvPr/>
          </p:nvSpPr>
          <p:spPr>
            <a:xfrm>
              <a:off x="4935961" y="4067219"/>
              <a:ext cx="57535" cy="57535"/>
            </a:xfrm>
            <a:custGeom>
              <a:avLst/>
              <a:gdLst/>
              <a:ahLst/>
              <a:cxnLst/>
              <a:rect l="l" t="t" r="r" b="b"/>
              <a:pathLst>
                <a:path w="2196" h="2196" extrusionOk="0">
                  <a:moveTo>
                    <a:pt x="1899" y="0"/>
                  </a:moveTo>
                  <a:lnTo>
                    <a:pt x="1" y="1908"/>
                  </a:lnTo>
                  <a:cubicBezTo>
                    <a:pt x="77" y="2013"/>
                    <a:pt x="183" y="2119"/>
                    <a:pt x="288" y="2195"/>
                  </a:cubicBezTo>
                  <a:lnTo>
                    <a:pt x="2196" y="297"/>
                  </a:lnTo>
                  <a:cubicBezTo>
                    <a:pt x="2109" y="182"/>
                    <a:pt x="2014" y="87"/>
                    <a:pt x="1899" y="0"/>
                  </a:cubicBezTo>
                  <a:close/>
                </a:path>
              </a:pathLst>
            </a:custGeom>
            <a:solidFill>
              <a:srgbClr val="879A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4" name="Google Shape;7034;p69"/>
            <p:cNvSpPr/>
            <p:nvPr/>
          </p:nvSpPr>
          <p:spPr>
            <a:xfrm>
              <a:off x="4979401" y="4067455"/>
              <a:ext cx="14358" cy="16611"/>
            </a:xfrm>
            <a:custGeom>
              <a:avLst/>
              <a:gdLst/>
              <a:ahLst/>
              <a:cxnLst/>
              <a:rect l="l" t="t" r="r" b="b"/>
              <a:pathLst>
                <a:path w="548" h="634" extrusionOk="0">
                  <a:moveTo>
                    <a:pt x="250" y="1"/>
                  </a:moveTo>
                  <a:lnTo>
                    <a:pt x="1" y="260"/>
                  </a:lnTo>
                  <a:cubicBezTo>
                    <a:pt x="87" y="375"/>
                    <a:pt x="164" y="499"/>
                    <a:pt x="212" y="634"/>
                  </a:cubicBezTo>
                  <a:lnTo>
                    <a:pt x="547" y="298"/>
                  </a:lnTo>
                  <a:lnTo>
                    <a:pt x="509" y="250"/>
                  </a:lnTo>
                  <a:cubicBezTo>
                    <a:pt x="509" y="250"/>
                    <a:pt x="509" y="250"/>
                    <a:pt x="509" y="241"/>
                  </a:cubicBezTo>
                  <a:lnTo>
                    <a:pt x="480" y="212"/>
                  </a:lnTo>
                  <a:lnTo>
                    <a:pt x="471" y="202"/>
                  </a:lnTo>
                  <a:cubicBezTo>
                    <a:pt x="432" y="154"/>
                    <a:pt x="384" y="106"/>
                    <a:pt x="336" y="68"/>
                  </a:cubicBezTo>
                  <a:lnTo>
                    <a:pt x="327" y="58"/>
                  </a:lnTo>
                  <a:lnTo>
                    <a:pt x="298" y="30"/>
                  </a:lnTo>
                  <a:lnTo>
                    <a:pt x="288" y="30"/>
                  </a:lnTo>
                  <a:lnTo>
                    <a:pt x="250" y="1"/>
                  </a:ln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5" name="Google Shape;7035;p69"/>
            <p:cNvSpPr/>
            <p:nvPr/>
          </p:nvSpPr>
          <p:spPr>
            <a:xfrm>
              <a:off x="5016317" y="4060434"/>
              <a:ext cx="83421" cy="71264"/>
            </a:xfrm>
            <a:custGeom>
              <a:avLst/>
              <a:gdLst/>
              <a:ahLst/>
              <a:cxnLst/>
              <a:rect l="l" t="t" r="r" b="b"/>
              <a:pathLst>
                <a:path w="3184" h="2720" extrusionOk="0">
                  <a:moveTo>
                    <a:pt x="1822" y="0"/>
                  </a:moveTo>
                  <a:cubicBezTo>
                    <a:pt x="614" y="0"/>
                    <a:pt x="1" y="1467"/>
                    <a:pt x="864" y="2320"/>
                  </a:cubicBezTo>
                  <a:cubicBezTo>
                    <a:pt x="1139" y="2596"/>
                    <a:pt x="1480" y="2720"/>
                    <a:pt x="1813" y="2720"/>
                  </a:cubicBezTo>
                  <a:cubicBezTo>
                    <a:pt x="2512" y="2720"/>
                    <a:pt x="3183" y="2179"/>
                    <a:pt x="3183" y="1362"/>
                  </a:cubicBezTo>
                  <a:cubicBezTo>
                    <a:pt x="3183" y="604"/>
                    <a:pt x="2570" y="0"/>
                    <a:pt x="1822" y="0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6" name="Google Shape;7036;p69"/>
            <p:cNvSpPr/>
            <p:nvPr/>
          </p:nvSpPr>
          <p:spPr>
            <a:xfrm>
              <a:off x="5057267" y="4060434"/>
              <a:ext cx="42470" cy="71343"/>
            </a:xfrm>
            <a:custGeom>
              <a:avLst/>
              <a:gdLst/>
              <a:ahLst/>
              <a:cxnLst/>
              <a:rect l="l" t="t" r="r" b="b"/>
              <a:pathLst>
                <a:path w="1621" h="2723" extrusionOk="0">
                  <a:moveTo>
                    <a:pt x="259" y="0"/>
                  </a:moveTo>
                  <a:cubicBezTo>
                    <a:pt x="173" y="0"/>
                    <a:pt x="87" y="10"/>
                    <a:pt x="0" y="29"/>
                  </a:cubicBezTo>
                  <a:cubicBezTo>
                    <a:pt x="643" y="154"/>
                    <a:pt x="1103" y="710"/>
                    <a:pt x="1103" y="1362"/>
                  </a:cubicBezTo>
                  <a:cubicBezTo>
                    <a:pt x="1103" y="2013"/>
                    <a:pt x="643" y="2579"/>
                    <a:pt x="0" y="2704"/>
                  </a:cubicBezTo>
                  <a:cubicBezTo>
                    <a:pt x="87" y="2713"/>
                    <a:pt x="173" y="2723"/>
                    <a:pt x="259" y="2723"/>
                  </a:cubicBezTo>
                  <a:cubicBezTo>
                    <a:pt x="1007" y="2723"/>
                    <a:pt x="1620" y="2119"/>
                    <a:pt x="1620" y="1362"/>
                  </a:cubicBezTo>
                  <a:cubicBezTo>
                    <a:pt x="1620" y="614"/>
                    <a:pt x="1007" y="0"/>
                    <a:pt x="259" y="0"/>
                  </a:cubicBezTo>
                  <a:close/>
                </a:path>
              </a:pathLst>
            </a:custGeom>
            <a:solidFill>
              <a:srgbClr val="8C9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7" name="Google Shape;7037;p69"/>
            <p:cNvSpPr/>
            <p:nvPr/>
          </p:nvSpPr>
          <p:spPr>
            <a:xfrm>
              <a:off x="5035155" y="4067219"/>
              <a:ext cx="57535" cy="57535"/>
            </a:xfrm>
            <a:custGeom>
              <a:avLst/>
              <a:gdLst/>
              <a:ahLst/>
              <a:cxnLst/>
              <a:rect l="l" t="t" r="r" b="b"/>
              <a:pathLst>
                <a:path w="2196" h="2196" extrusionOk="0">
                  <a:moveTo>
                    <a:pt x="1908" y="0"/>
                  </a:moveTo>
                  <a:lnTo>
                    <a:pt x="1" y="1908"/>
                  </a:lnTo>
                  <a:cubicBezTo>
                    <a:pt x="87" y="2013"/>
                    <a:pt x="183" y="2119"/>
                    <a:pt x="298" y="2195"/>
                  </a:cubicBezTo>
                  <a:lnTo>
                    <a:pt x="2196" y="297"/>
                  </a:lnTo>
                  <a:cubicBezTo>
                    <a:pt x="2119" y="182"/>
                    <a:pt x="2014" y="87"/>
                    <a:pt x="1908" y="0"/>
                  </a:cubicBezTo>
                  <a:close/>
                </a:path>
              </a:pathLst>
            </a:custGeom>
            <a:solidFill>
              <a:srgbClr val="879A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8" name="Google Shape;7038;p69"/>
            <p:cNvSpPr/>
            <p:nvPr/>
          </p:nvSpPr>
          <p:spPr>
            <a:xfrm>
              <a:off x="5078620" y="4067455"/>
              <a:ext cx="14593" cy="16611"/>
            </a:xfrm>
            <a:custGeom>
              <a:avLst/>
              <a:gdLst/>
              <a:ahLst/>
              <a:cxnLst/>
              <a:rect l="l" t="t" r="r" b="b"/>
              <a:pathLst>
                <a:path w="557" h="634" extrusionOk="0">
                  <a:moveTo>
                    <a:pt x="259" y="1"/>
                  </a:moveTo>
                  <a:lnTo>
                    <a:pt x="0" y="260"/>
                  </a:lnTo>
                  <a:cubicBezTo>
                    <a:pt x="96" y="375"/>
                    <a:pt x="163" y="499"/>
                    <a:pt x="221" y="634"/>
                  </a:cubicBezTo>
                  <a:lnTo>
                    <a:pt x="556" y="298"/>
                  </a:lnTo>
                  <a:cubicBezTo>
                    <a:pt x="537" y="279"/>
                    <a:pt x="527" y="269"/>
                    <a:pt x="518" y="250"/>
                  </a:cubicBezTo>
                  <a:cubicBezTo>
                    <a:pt x="508" y="250"/>
                    <a:pt x="508" y="250"/>
                    <a:pt x="518" y="241"/>
                  </a:cubicBezTo>
                  <a:lnTo>
                    <a:pt x="489" y="212"/>
                  </a:lnTo>
                  <a:lnTo>
                    <a:pt x="479" y="202"/>
                  </a:lnTo>
                  <a:cubicBezTo>
                    <a:pt x="441" y="154"/>
                    <a:pt x="393" y="106"/>
                    <a:pt x="345" y="68"/>
                  </a:cubicBezTo>
                  <a:lnTo>
                    <a:pt x="336" y="58"/>
                  </a:lnTo>
                  <a:lnTo>
                    <a:pt x="307" y="30"/>
                  </a:lnTo>
                  <a:lnTo>
                    <a:pt x="288" y="30"/>
                  </a:lnTo>
                  <a:lnTo>
                    <a:pt x="259" y="1"/>
                  </a:ln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39" name="Google Shape;7039;p69"/>
          <p:cNvGrpSpPr/>
          <p:nvPr/>
        </p:nvGrpSpPr>
        <p:grpSpPr>
          <a:xfrm>
            <a:off x="6248162" y="3804774"/>
            <a:ext cx="231058" cy="362425"/>
            <a:chOff x="6248162" y="3804774"/>
            <a:chExt cx="231058" cy="362425"/>
          </a:xfrm>
        </p:grpSpPr>
        <p:sp>
          <p:nvSpPr>
            <p:cNvPr id="7040" name="Google Shape;7040;p69"/>
            <p:cNvSpPr/>
            <p:nvPr/>
          </p:nvSpPr>
          <p:spPr>
            <a:xfrm>
              <a:off x="6248162" y="3845646"/>
              <a:ext cx="231058" cy="321553"/>
            </a:xfrm>
            <a:custGeom>
              <a:avLst/>
              <a:gdLst/>
              <a:ahLst/>
              <a:cxnLst/>
              <a:rect l="l" t="t" r="r" b="b"/>
              <a:pathLst>
                <a:path w="8819" h="12273" extrusionOk="0">
                  <a:moveTo>
                    <a:pt x="5048" y="1"/>
                  </a:moveTo>
                  <a:cubicBezTo>
                    <a:pt x="4745" y="1"/>
                    <a:pt x="4440" y="46"/>
                    <a:pt x="4141" y="147"/>
                  </a:cubicBezTo>
                  <a:cubicBezTo>
                    <a:pt x="3547" y="348"/>
                    <a:pt x="3029" y="741"/>
                    <a:pt x="2694" y="1278"/>
                  </a:cubicBezTo>
                  <a:cubicBezTo>
                    <a:pt x="2147" y="2083"/>
                    <a:pt x="2061" y="3118"/>
                    <a:pt x="2454" y="4019"/>
                  </a:cubicBezTo>
                  <a:cubicBezTo>
                    <a:pt x="2588" y="4316"/>
                    <a:pt x="2790" y="4585"/>
                    <a:pt x="3048" y="4796"/>
                  </a:cubicBezTo>
                  <a:cubicBezTo>
                    <a:pt x="3173" y="4892"/>
                    <a:pt x="3269" y="5045"/>
                    <a:pt x="3307" y="5208"/>
                  </a:cubicBezTo>
                  <a:cubicBezTo>
                    <a:pt x="3336" y="5352"/>
                    <a:pt x="3326" y="5505"/>
                    <a:pt x="3278" y="5649"/>
                  </a:cubicBezTo>
                  <a:cubicBezTo>
                    <a:pt x="3211" y="5840"/>
                    <a:pt x="3048" y="5994"/>
                    <a:pt x="2847" y="6061"/>
                  </a:cubicBezTo>
                  <a:cubicBezTo>
                    <a:pt x="2732" y="6099"/>
                    <a:pt x="2627" y="6138"/>
                    <a:pt x="2512" y="6186"/>
                  </a:cubicBezTo>
                  <a:cubicBezTo>
                    <a:pt x="1898" y="6464"/>
                    <a:pt x="1496" y="7067"/>
                    <a:pt x="1476" y="7748"/>
                  </a:cubicBezTo>
                  <a:cubicBezTo>
                    <a:pt x="662" y="7758"/>
                    <a:pt x="0" y="8419"/>
                    <a:pt x="0" y="9234"/>
                  </a:cubicBezTo>
                  <a:lnTo>
                    <a:pt x="0" y="12272"/>
                  </a:lnTo>
                  <a:lnTo>
                    <a:pt x="1112" y="12272"/>
                  </a:lnTo>
                  <a:lnTo>
                    <a:pt x="1112" y="12263"/>
                  </a:lnTo>
                  <a:lnTo>
                    <a:pt x="1112" y="12253"/>
                  </a:lnTo>
                  <a:lnTo>
                    <a:pt x="1112" y="9224"/>
                  </a:lnTo>
                  <a:cubicBezTo>
                    <a:pt x="1112" y="9013"/>
                    <a:pt x="1275" y="8841"/>
                    <a:pt x="1486" y="8841"/>
                  </a:cubicBezTo>
                  <a:lnTo>
                    <a:pt x="1793" y="8841"/>
                  </a:lnTo>
                  <a:cubicBezTo>
                    <a:pt x="1841" y="8917"/>
                    <a:pt x="1898" y="8984"/>
                    <a:pt x="1956" y="9052"/>
                  </a:cubicBezTo>
                  <a:lnTo>
                    <a:pt x="2004" y="9100"/>
                  </a:lnTo>
                  <a:cubicBezTo>
                    <a:pt x="2460" y="9539"/>
                    <a:pt x="3061" y="9778"/>
                    <a:pt x="3680" y="9778"/>
                  </a:cubicBezTo>
                  <a:cubicBezTo>
                    <a:pt x="3776" y="9778"/>
                    <a:pt x="3872" y="9772"/>
                    <a:pt x="3969" y="9761"/>
                  </a:cubicBezTo>
                  <a:cubicBezTo>
                    <a:pt x="5474" y="9579"/>
                    <a:pt x="6700" y="8869"/>
                    <a:pt x="7601" y="7547"/>
                  </a:cubicBezTo>
                  <a:cubicBezTo>
                    <a:pt x="8503" y="6243"/>
                    <a:pt x="8819" y="4623"/>
                    <a:pt x="8483" y="3080"/>
                  </a:cubicBezTo>
                  <a:cubicBezTo>
                    <a:pt x="8263" y="2083"/>
                    <a:pt x="7803" y="1297"/>
                    <a:pt x="7103" y="722"/>
                  </a:cubicBezTo>
                  <a:cubicBezTo>
                    <a:pt x="7065" y="693"/>
                    <a:pt x="7036" y="674"/>
                    <a:pt x="6998" y="645"/>
                  </a:cubicBezTo>
                  <a:cubicBezTo>
                    <a:pt x="6777" y="482"/>
                    <a:pt x="6528" y="338"/>
                    <a:pt x="6269" y="223"/>
                  </a:cubicBezTo>
                  <a:cubicBezTo>
                    <a:pt x="5876" y="85"/>
                    <a:pt x="5463" y="1"/>
                    <a:pt x="5048" y="1"/>
                  </a:cubicBez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1" name="Google Shape;7041;p69"/>
            <p:cNvSpPr/>
            <p:nvPr/>
          </p:nvSpPr>
          <p:spPr>
            <a:xfrm>
              <a:off x="6316963" y="3845463"/>
              <a:ext cx="162257" cy="256157"/>
            </a:xfrm>
            <a:custGeom>
              <a:avLst/>
              <a:gdLst/>
              <a:ahLst/>
              <a:cxnLst/>
              <a:rect l="l" t="t" r="r" b="b"/>
              <a:pathLst>
                <a:path w="6193" h="9777" extrusionOk="0">
                  <a:moveTo>
                    <a:pt x="2502" y="0"/>
                  </a:moveTo>
                  <a:lnTo>
                    <a:pt x="2502" y="0"/>
                  </a:lnTo>
                  <a:cubicBezTo>
                    <a:pt x="2752" y="115"/>
                    <a:pt x="2982" y="250"/>
                    <a:pt x="3202" y="413"/>
                  </a:cubicBezTo>
                  <a:cubicBezTo>
                    <a:pt x="3241" y="441"/>
                    <a:pt x="3269" y="461"/>
                    <a:pt x="3308" y="489"/>
                  </a:cubicBezTo>
                  <a:cubicBezTo>
                    <a:pt x="4007" y="1064"/>
                    <a:pt x="4467" y="1850"/>
                    <a:pt x="4688" y="2847"/>
                  </a:cubicBezTo>
                  <a:cubicBezTo>
                    <a:pt x="5023" y="4391"/>
                    <a:pt x="4707" y="6010"/>
                    <a:pt x="3806" y="7314"/>
                  </a:cubicBezTo>
                  <a:cubicBezTo>
                    <a:pt x="2905" y="8637"/>
                    <a:pt x="1678" y="9356"/>
                    <a:pt x="173" y="9528"/>
                  </a:cubicBezTo>
                  <a:cubicBezTo>
                    <a:pt x="116" y="9528"/>
                    <a:pt x="58" y="9538"/>
                    <a:pt x="1" y="9538"/>
                  </a:cubicBezTo>
                  <a:cubicBezTo>
                    <a:pt x="331" y="9696"/>
                    <a:pt x="686" y="9777"/>
                    <a:pt x="1045" y="9777"/>
                  </a:cubicBezTo>
                  <a:cubicBezTo>
                    <a:pt x="1144" y="9777"/>
                    <a:pt x="1243" y="9771"/>
                    <a:pt x="1343" y="9758"/>
                  </a:cubicBezTo>
                  <a:cubicBezTo>
                    <a:pt x="2848" y="9576"/>
                    <a:pt x="4074" y="8867"/>
                    <a:pt x="4975" y="7544"/>
                  </a:cubicBezTo>
                  <a:cubicBezTo>
                    <a:pt x="5877" y="6240"/>
                    <a:pt x="6193" y="4630"/>
                    <a:pt x="5857" y="3077"/>
                  </a:cubicBezTo>
                  <a:cubicBezTo>
                    <a:pt x="5637" y="2080"/>
                    <a:pt x="5177" y="1294"/>
                    <a:pt x="4477" y="719"/>
                  </a:cubicBezTo>
                  <a:cubicBezTo>
                    <a:pt x="4439" y="700"/>
                    <a:pt x="4410" y="671"/>
                    <a:pt x="4372" y="643"/>
                  </a:cubicBezTo>
                  <a:cubicBezTo>
                    <a:pt x="4151" y="480"/>
                    <a:pt x="3902" y="336"/>
                    <a:pt x="3643" y="230"/>
                  </a:cubicBezTo>
                  <a:cubicBezTo>
                    <a:pt x="3279" y="96"/>
                    <a:pt x="2895" y="20"/>
                    <a:pt x="2502" y="0"/>
                  </a:cubicBezTo>
                  <a:close/>
                </a:path>
              </a:pathLst>
            </a:custGeom>
            <a:solidFill>
              <a:srgbClr val="546C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2" name="Google Shape;7042;p69"/>
            <p:cNvSpPr/>
            <p:nvPr/>
          </p:nvSpPr>
          <p:spPr>
            <a:xfrm>
              <a:off x="6256939" y="3804774"/>
              <a:ext cx="61046" cy="102232"/>
            </a:xfrm>
            <a:custGeom>
              <a:avLst/>
              <a:gdLst/>
              <a:ahLst/>
              <a:cxnLst/>
              <a:rect l="l" t="t" r="r" b="b"/>
              <a:pathLst>
                <a:path w="2330" h="3902" extrusionOk="0">
                  <a:moveTo>
                    <a:pt x="1" y="1"/>
                  </a:moveTo>
                  <a:lnTo>
                    <a:pt x="1" y="1630"/>
                  </a:lnTo>
                  <a:cubicBezTo>
                    <a:pt x="1" y="2148"/>
                    <a:pt x="183" y="2656"/>
                    <a:pt x="509" y="3068"/>
                  </a:cubicBezTo>
                  <a:cubicBezTo>
                    <a:pt x="835" y="3470"/>
                    <a:pt x="1295" y="3758"/>
                    <a:pt x="1803" y="3873"/>
                  </a:cubicBezTo>
                  <a:lnTo>
                    <a:pt x="1927" y="3902"/>
                  </a:lnTo>
                  <a:cubicBezTo>
                    <a:pt x="1995" y="3538"/>
                    <a:pt x="2129" y="3183"/>
                    <a:pt x="2330" y="2876"/>
                  </a:cubicBezTo>
                  <a:cubicBezTo>
                    <a:pt x="2292" y="2857"/>
                    <a:pt x="2244" y="2838"/>
                    <a:pt x="2205" y="2828"/>
                  </a:cubicBezTo>
                  <a:lnTo>
                    <a:pt x="2042" y="2790"/>
                  </a:lnTo>
                  <a:cubicBezTo>
                    <a:pt x="1496" y="2675"/>
                    <a:pt x="1113" y="2186"/>
                    <a:pt x="1113" y="1630"/>
                  </a:cubicBezTo>
                  <a:lnTo>
                    <a:pt x="1113" y="1"/>
                  </a:lnTo>
                  <a:close/>
                </a:path>
              </a:pathLst>
            </a:custGeom>
            <a:solidFill>
              <a:srgbClr val="566D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3" name="Google Shape;7043;p69"/>
            <p:cNvSpPr/>
            <p:nvPr/>
          </p:nvSpPr>
          <p:spPr>
            <a:xfrm>
              <a:off x="6288589" y="3870562"/>
              <a:ext cx="29396" cy="36706"/>
            </a:xfrm>
            <a:custGeom>
              <a:avLst/>
              <a:gdLst/>
              <a:ahLst/>
              <a:cxnLst/>
              <a:rect l="l" t="t" r="r" b="b"/>
              <a:pathLst>
                <a:path w="1122" h="1401" extrusionOk="0">
                  <a:moveTo>
                    <a:pt x="278" y="1"/>
                  </a:moveTo>
                  <a:cubicBezTo>
                    <a:pt x="106" y="356"/>
                    <a:pt x="10" y="749"/>
                    <a:pt x="1" y="1151"/>
                  </a:cubicBezTo>
                  <a:cubicBezTo>
                    <a:pt x="183" y="1247"/>
                    <a:pt x="384" y="1324"/>
                    <a:pt x="585" y="1372"/>
                  </a:cubicBezTo>
                  <a:lnTo>
                    <a:pt x="719" y="1400"/>
                  </a:lnTo>
                  <a:cubicBezTo>
                    <a:pt x="777" y="1027"/>
                    <a:pt x="921" y="682"/>
                    <a:pt x="1122" y="365"/>
                  </a:cubicBezTo>
                  <a:cubicBezTo>
                    <a:pt x="1074" y="346"/>
                    <a:pt x="1036" y="327"/>
                    <a:pt x="988" y="317"/>
                  </a:cubicBezTo>
                  <a:lnTo>
                    <a:pt x="834" y="279"/>
                  </a:lnTo>
                  <a:cubicBezTo>
                    <a:pt x="624" y="231"/>
                    <a:pt x="432" y="135"/>
                    <a:pt x="278" y="1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44" name="Google Shape;7044;p69"/>
          <p:cNvGrpSpPr/>
          <p:nvPr/>
        </p:nvGrpSpPr>
        <p:grpSpPr>
          <a:xfrm>
            <a:off x="5346568" y="3804774"/>
            <a:ext cx="233337" cy="362163"/>
            <a:chOff x="5346568" y="3804774"/>
            <a:chExt cx="233337" cy="362163"/>
          </a:xfrm>
        </p:grpSpPr>
        <p:sp>
          <p:nvSpPr>
            <p:cNvPr id="7045" name="Google Shape;7045;p69"/>
            <p:cNvSpPr/>
            <p:nvPr/>
          </p:nvSpPr>
          <p:spPr>
            <a:xfrm>
              <a:off x="5346568" y="3804774"/>
              <a:ext cx="233337" cy="264463"/>
            </a:xfrm>
            <a:custGeom>
              <a:avLst/>
              <a:gdLst/>
              <a:ahLst/>
              <a:cxnLst/>
              <a:rect l="l" t="t" r="r" b="b"/>
              <a:pathLst>
                <a:path w="8906" h="10094" extrusionOk="0">
                  <a:moveTo>
                    <a:pt x="2119" y="1"/>
                  </a:moveTo>
                  <a:cubicBezTo>
                    <a:pt x="950" y="1"/>
                    <a:pt x="1" y="950"/>
                    <a:pt x="1" y="2119"/>
                  </a:cubicBezTo>
                  <a:lnTo>
                    <a:pt x="1" y="8944"/>
                  </a:lnTo>
                  <a:cubicBezTo>
                    <a:pt x="1" y="9576"/>
                    <a:pt x="518" y="10094"/>
                    <a:pt x="1151" y="10094"/>
                  </a:cubicBezTo>
                  <a:lnTo>
                    <a:pt x="3499" y="10094"/>
                  </a:lnTo>
                  <a:lnTo>
                    <a:pt x="3499" y="8752"/>
                  </a:lnTo>
                  <a:lnTo>
                    <a:pt x="5407" y="8752"/>
                  </a:lnTo>
                  <a:lnTo>
                    <a:pt x="5407" y="10094"/>
                  </a:lnTo>
                  <a:lnTo>
                    <a:pt x="7755" y="10094"/>
                  </a:lnTo>
                  <a:cubicBezTo>
                    <a:pt x="8388" y="10094"/>
                    <a:pt x="8906" y="9586"/>
                    <a:pt x="8906" y="8953"/>
                  </a:cubicBezTo>
                  <a:lnTo>
                    <a:pt x="8906" y="2119"/>
                  </a:lnTo>
                  <a:cubicBezTo>
                    <a:pt x="8906" y="950"/>
                    <a:pt x="7957" y="1"/>
                    <a:pt x="6787" y="1"/>
                  </a:cubicBezTo>
                  <a:close/>
                </a:path>
              </a:pathLst>
            </a:custGeom>
            <a:solidFill>
              <a:srgbClr val="879A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6" name="Google Shape;7046;p69"/>
            <p:cNvSpPr/>
            <p:nvPr/>
          </p:nvSpPr>
          <p:spPr>
            <a:xfrm>
              <a:off x="5494231" y="3804774"/>
              <a:ext cx="85674" cy="264463"/>
            </a:xfrm>
            <a:custGeom>
              <a:avLst/>
              <a:gdLst/>
              <a:ahLst/>
              <a:cxnLst/>
              <a:rect l="l" t="t" r="r" b="b"/>
              <a:pathLst>
                <a:path w="3270" h="10094" extrusionOk="0">
                  <a:moveTo>
                    <a:pt x="1" y="1"/>
                  </a:moveTo>
                  <a:cubicBezTo>
                    <a:pt x="1170" y="1"/>
                    <a:pt x="2119" y="950"/>
                    <a:pt x="2119" y="2119"/>
                  </a:cubicBezTo>
                  <a:lnTo>
                    <a:pt x="2119" y="8953"/>
                  </a:lnTo>
                  <a:cubicBezTo>
                    <a:pt x="2119" y="9586"/>
                    <a:pt x="1602" y="10094"/>
                    <a:pt x="969" y="10094"/>
                  </a:cubicBezTo>
                  <a:lnTo>
                    <a:pt x="2119" y="10094"/>
                  </a:lnTo>
                  <a:cubicBezTo>
                    <a:pt x="2752" y="10094"/>
                    <a:pt x="3270" y="9586"/>
                    <a:pt x="3270" y="8953"/>
                  </a:cubicBezTo>
                  <a:lnTo>
                    <a:pt x="3270" y="2119"/>
                  </a:lnTo>
                  <a:cubicBezTo>
                    <a:pt x="3270" y="950"/>
                    <a:pt x="2321" y="1"/>
                    <a:pt x="1151" y="1"/>
                  </a:cubicBez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7" name="Google Shape;7047;p69"/>
            <p:cNvSpPr/>
            <p:nvPr/>
          </p:nvSpPr>
          <p:spPr>
            <a:xfrm>
              <a:off x="5398811" y="3829900"/>
              <a:ext cx="129114" cy="110014"/>
            </a:xfrm>
            <a:custGeom>
              <a:avLst/>
              <a:gdLst/>
              <a:ahLst/>
              <a:cxnLst/>
              <a:rect l="l" t="t" r="r" b="b"/>
              <a:pathLst>
                <a:path w="4928" h="4199" extrusionOk="0">
                  <a:moveTo>
                    <a:pt x="2397" y="0"/>
                  </a:moveTo>
                  <a:cubicBezTo>
                    <a:pt x="1074" y="0"/>
                    <a:pt x="10" y="1064"/>
                    <a:pt x="0" y="2387"/>
                  </a:cubicBezTo>
                  <a:lnTo>
                    <a:pt x="0" y="3556"/>
                  </a:lnTo>
                  <a:cubicBezTo>
                    <a:pt x="0" y="3911"/>
                    <a:pt x="288" y="4199"/>
                    <a:pt x="643" y="4199"/>
                  </a:cubicBezTo>
                  <a:lnTo>
                    <a:pt x="4285" y="4199"/>
                  </a:lnTo>
                  <a:cubicBezTo>
                    <a:pt x="4640" y="4189"/>
                    <a:pt x="4927" y="3911"/>
                    <a:pt x="4927" y="3556"/>
                  </a:cubicBezTo>
                  <a:lnTo>
                    <a:pt x="4927" y="2387"/>
                  </a:lnTo>
                  <a:cubicBezTo>
                    <a:pt x="4927" y="1074"/>
                    <a:pt x="3854" y="0"/>
                    <a:pt x="2541" y="0"/>
                  </a:cubicBezTo>
                  <a:close/>
                </a:path>
              </a:pathLst>
            </a:custGeom>
            <a:solidFill>
              <a:srgbClr val="DCE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8" name="Google Shape;7048;p69"/>
            <p:cNvSpPr/>
            <p:nvPr/>
          </p:nvSpPr>
          <p:spPr>
            <a:xfrm>
              <a:off x="5398811" y="3840930"/>
              <a:ext cx="129114" cy="98984"/>
            </a:xfrm>
            <a:custGeom>
              <a:avLst/>
              <a:gdLst/>
              <a:ahLst/>
              <a:cxnLst/>
              <a:rect l="l" t="t" r="r" b="b"/>
              <a:pathLst>
                <a:path w="4928" h="3778" extrusionOk="0">
                  <a:moveTo>
                    <a:pt x="3835" y="1"/>
                  </a:moveTo>
                  <a:lnTo>
                    <a:pt x="3835" y="1"/>
                  </a:lnTo>
                  <a:cubicBezTo>
                    <a:pt x="4113" y="403"/>
                    <a:pt x="4256" y="883"/>
                    <a:pt x="4256" y="1372"/>
                  </a:cubicBezTo>
                  <a:lnTo>
                    <a:pt x="4256" y="2455"/>
                  </a:lnTo>
                  <a:cubicBezTo>
                    <a:pt x="4256" y="2809"/>
                    <a:pt x="3959" y="3107"/>
                    <a:pt x="3595" y="3107"/>
                  </a:cubicBezTo>
                  <a:lnTo>
                    <a:pt x="0" y="3107"/>
                  </a:lnTo>
                  <a:lnTo>
                    <a:pt x="0" y="3116"/>
                  </a:lnTo>
                  <a:cubicBezTo>
                    <a:pt x="0" y="3480"/>
                    <a:pt x="298" y="3778"/>
                    <a:pt x="662" y="3778"/>
                  </a:cubicBezTo>
                  <a:lnTo>
                    <a:pt x="4276" y="3778"/>
                  </a:lnTo>
                  <a:cubicBezTo>
                    <a:pt x="4630" y="3778"/>
                    <a:pt x="4927" y="3480"/>
                    <a:pt x="4927" y="3116"/>
                  </a:cubicBezTo>
                  <a:lnTo>
                    <a:pt x="4927" y="2043"/>
                  </a:lnTo>
                  <a:cubicBezTo>
                    <a:pt x="4927" y="1218"/>
                    <a:pt x="4515" y="451"/>
                    <a:pt x="3835" y="1"/>
                  </a:cubicBezTo>
                  <a:close/>
                </a:path>
              </a:pathLst>
            </a:custGeom>
            <a:solidFill>
              <a:srgbClr val="D1D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9" name="Google Shape;7049;p69"/>
            <p:cNvSpPr/>
            <p:nvPr/>
          </p:nvSpPr>
          <p:spPr>
            <a:xfrm>
              <a:off x="5438477" y="4034076"/>
              <a:ext cx="50016" cy="132860"/>
            </a:xfrm>
            <a:custGeom>
              <a:avLst/>
              <a:gdLst/>
              <a:ahLst/>
              <a:cxnLst/>
              <a:rect l="l" t="t" r="r" b="b"/>
              <a:pathLst>
                <a:path w="1909" h="5071" extrusionOk="0">
                  <a:moveTo>
                    <a:pt x="1" y="0"/>
                  </a:moveTo>
                  <a:lnTo>
                    <a:pt x="1" y="4869"/>
                  </a:lnTo>
                  <a:cubicBezTo>
                    <a:pt x="1" y="4975"/>
                    <a:pt x="87" y="5071"/>
                    <a:pt x="202" y="5071"/>
                  </a:cubicBezTo>
                  <a:lnTo>
                    <a:pt x="1707" y="5071"/>
                  </a:lnTo>
                  <a:cubicBezTo>
                    <a:pt x="1813" y="5071"/>
                    <a:pt x="1908" y="4975"/>
                    <a:pt x="1908" y="4869"/>
                  </a:cubicBezTo>
                  <a:lnTo>
                    <a:pt x="1908" y="0"/>
                  </a:ln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0" name="Google Shape;7050;p69"/>
            <p:cNvSpPr/>
            <p:nvPr/>
          </p:nvSpPr>
          <p:spPr>
            <a:xfrm>
              <a:off x="5471647" y="4034076"/>
              <a:ext cx="16847" cy="132860"/>
            </a:xfrm>
            <a:custGeom>
              <a:avLst/>
              <a:gdLst/>
              <a:ahLst/>
              <a:cxnLst/>
              <a:rect l="l" t="t" r="r" b="b"/>
              <a:pathLst>
                <a:path w="643" h="5071" extrusionOk="0">
                  <a:moveTo>
                    <a:pt x="0" y="0"/>
                  </a:moveTo>
                  <a:lnTo>
                    <a:pt x="0" y="5071"/>
                  </a:lnTo>
                  <a:lnTo>
                    <a:pt x="441" y="5071"/>
                  </a:lnTo>
                  <a:cubicBezTo>
                    <a:pt x="547" y="5071"/>
                    <a:pt x="642" y="4975"/>
                    <a:pt x="642" y="4869"/>
                  </a:cubicBezTo>
                  <a:lnTo>
                    <a:pt x="642" y="0"/>
                  </a:lnTo>
                  <a:close/>
                </a:path>
              </a:pathLst>
            </a:custGeom>
            <a:solidFill>
              <a:srgbClr val="98A9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1" name="Google Shape;7051;p69"/>
            <p:cNvSpPr/>
            <p:nvPr/>
          </p:nvSpPr>
          <p:spPr>
            <a:xfrm>
              <a:off x="5369938" y="3977799"/>
              <a:ext cx="35920" cy="27667"/>
            </a:xfrm>
            <a:custGeom>
              <a:avLst/>
              <a:gdLst/>
              <a:ahLst/>
              <a:cxnLst/>
              <a:rect l="l" t="t" r="r" b="b"/>
              <a:pathLst>
                <a:path w="1371" h="1056" extrusionOk="0">
                  <a:moveTo>
                    <a:pt x="355" y="1"/>
                  </a:moveTo>
                  <a:cubicBezTo>
                    <a:pt x="163" y="1"/>
                    <a:pt x="0" y="154"/>
                    <a:pt x="0" y="356"/>
                  </a:cubicBezTo>
                  <a:lnTo>
                    <a:pt x="0" y="701"/>
                  </a:lnTo>
                  <a:cubicBezTo>
                    <a:pt x="0" y="892"/>
                    <a:pt x="163" y="1055"/>
                    <a:pt x="355" y="1055"/>
                  </a:cubicBezTo>
                  <a:lnTo>
                    <a:pt x="1016" y="1055"/>
                  </a:lnTo>
                  <a:cubicBezTo>
                    <a:pt x="1208" y="1055"/>
                    <a:pt x="1371" y="892"/>
                    <a:pt x="1371" y="701"/>
                  </a:cubicBezTo>
                  <a:lnTo>
                    <a:pt x="1371" y="356"/>
                  </a:lnTo>
                  <a:cubicBezTo>
                    <a:pt x="1371" y="154"/>
                    <a:pt x="1208" y="1"/>
                    <a:pt x="1016" y="1"/>
                  </a:cubicBezTo>
                  <a:close/>
                </a:path>
              </a:pathLst>
            </a:custGeom>
            <a:solidFill>
              <a:srgbClr val="CCD6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2" name="Google Shape;7052;p69"/>
            <p:cNvSpPr/>
            <p:nvPr/>
          </p:nvSpPr>
          <p:spPr>
            <a:xfrm>
              <a:off x="5370174" y="3985344"/>
              <a:ext cx="36208" cy="20122"/>
            </a:xfrm>
            <a:custGeom>
              <a:avLst/>
              <a:gdLst/>
              <a:ahLst/>
              <a:cxnLst/>
              <a:rect l="l" t="t" r="r" b="b"/>
              <a:pathLst>
                <a:path w="1382" h="768" extrusionOk="0">
                  <a:moveTo>
                    <a:pt x="1" y="0"/>
                  </a:moveTo>
                  <a:cubicBezTo>
                    <a:pt x="1" y="29"/>
                    <a:pt x="1" y="48"/>
                    <a:pt x="1" y="77"/>
                  </a:cubicBezTo>
                  <a:lnTo>
                    <a:pt x="1" y="393"/>
                  </a:lnTo>
                  <a:cubicBezTo>
                    <a:pt x="1" y="604"/>
                    <a:pt x="164" y="767"/>
                    <a:pt x="375" y="767"/>
                  </a:cubicBezTo>
                  <a:lnTo>
                    <a:pt x="1007" y="767"/>
                  </a:lnTo>
                  <a:cubicBezTo>
                    <a:pt x="1209" y="767"/>
                    <a:pt x="1381" y="604"/>
                    <a:pt x="1381" y="393"/>
                  </a:cubicBezTo>
                  <a:lnTo>
                    <a:pt x="1381" y="77"/>
                  </a:lnTo>
                  <a:cubicBezTo>
                    <a:pt x="1381" y="48"/>
                    <a:pt x="1381" y="29"/>
                    <a:pt x="1381" y="0"/>
                  </a:cubicBezTo>
                  <a:cubicBezTo>
                    <a:pt x="1344" y="176"/>
                    <a:pt x="1191" y="308"/>
                    <a:pt x="1007" y="308"/>
                  </a:cubicBezTo>
                  <a:cubicBezTo>
                    <a:pt x="1001" y="308"/>
                    <a:pt x="995" y="308"/>
                    <a:pt x="988" y="307"/>
                  </a:cubicBezTo>
                  <a:lnTo>
                    <a:pt x="365" y="307"/>
                  </a:lnTo>
                  <a:cubicBezTo>
                    <a:pt x="183" y="307"/>
                    <a:pt x="30" y="183"/>
                    <a:pt x="1" y="0"/>
                  </a:cubicBez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3" name="Google Shape;7053;p69"/>
            <p:cNvSpPr/>
            <p:nvPr/>
          </p:nvSpPr>
          <p:spPr>
            <a:xfrm>
              <a:off x="5438477" y="3977799"/>
              <a:ext cx="49754" cy="27667"/>
            </a:xfrm>
            <a:custGeom>
              <a:avLst/>
              <a:gdLst/>
              <a:ahLst/>
              <a:cxnLst/>
              <a:rect l="l" t="t" r="r" b="b"/>
              <a:pathLst>
                <a:path w="1899" h="1056" extrusionOk="0">
                  <a:moveTo>
                    <a:pt x="365" y="1"/>
                  </a:moveTo>
                  <a:cubicBezTo>
                    <a:pt x="164" y="1"/>
                    <a:pt x="1" y="154"/>
                    <a:pt x="1" y="356"/>
                  </a:cubicBezTo>
                  <a:lnTo>
                    <a:pt x="1" y="701"/>
                  </a:lnTo>
                  <a:cubicBezTo>
                    <a:pt x="1" y="892"/>
                    <a:pt x="164" y="1055"/>
                    <a:pt x="365" y="1055"/>
                  </a:cubicBezTo>
                  <a:lnTo>
                    <a:pt x="1544" y="1055"/>
                  </a:lnTo>
                  <a:cubicBezTo>
                    <a:pt x="1736" y="1055"/>
                    <a:pt x="1899" y="892"/>
                    <a:pt x="1899" y="701"/>
                  </a:cubicBezTo>
                  <a:lnTo>
                    <a:pt x="1899" y="356"/>
                  </a:lnTo>
                  <a:cubicBezTo>
                    <a:pt x="1899" y="154"/>
                    <a:pt x="1736" y="1"/>
                    <a:pt x="1535" y="1"/>
                  </a:cubicBezTo>
                  <a:close/>
                </a:path>
              </a:pathLst>
            </a:custGeom>
            <a:solidFill>
              <a:srgbClr val="CCD6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4" name="Google Shape;7054;p69"/>
            <p:cNvSpPr/>
            <p:nvPr/>
          </p:nvSpPr>
          <p:spPr>
            <a:xfrm>
              <a:off x="5438739" y="3985344"/>
              <a:ext cx="50016" cy="20122"/>
            </a:xfrm>
            <a:custGeom>
              <a:avLst/>
              <a:gdLst/>
              <a:ahLst/>
              <a:cxnLst/>
              <a:rect l="l" t="t" r="r" b="b"/>
              <a:pathLst>
                <a:path w="1909" h="768" extrusionOk="0">
                  <a:moveTo>
                    <a:pt x="1" y="0"/>
                  </a:moveTo>
                  <a:cubicBezTo>
                    <a:pt x="1" y="29"/>
                    <a:pt x="1" y="48"/>
                    <a:pt x="1" y="77"/>
                  </a:cubicBezTo>
                  <a:lnTo>
                    <a:pt x="1" y="393"/>
                  </a:lnTo>
                  <a:cubicBezTo>
                    <a:pt x="1" y="604"/>
                    <a:pt x="173" y="767"/>
                    <a:pt x="374" y="767"/>
                  </a:cubicBezTo>
                  <a:lnTo>
                    <a:pt x="1534" y="767"/>
                  </a:lnTo>
                  <a:cubicBezTo>
                    <a:pt x="1736" y="767"/>
                    <a:pt x="1908" y="604"/>
                    <a:pt x="1908" y="393"/>
                  </a:cubicBezTo>
                  <a:lnTo>
                    <a:pt x="1908" y="77"/>
                  </a:lnTo>
                  <a:cubicBezTo>
                    <a:pt x="1908" y="48"/>
                    <a:pt x="1908" y="29"/>
                    <a:pt x="1908" y="0"/>
                  </a:cubicBezTo>
                  <a:cubicBezTo>
                    <a:pt x="1871" y="176"/>
                    <a:pt x="1718" y="308"/>
                    <a:pt x="1534" y="308"/>
                  </a:cubicBezTo>
                  <a:cubicBezTo>
                    <a:pt x="1528" y="308"/>
                    <a:pt x="1522" y="308"/>
                    <a:pt x="1515" y="307"/>
                  </a:cubicBezTo>
                  <a:lnTo>
                    <a:pt x="365" y="307"/>
                  </a:lnTo>
                  <a:cubicBezTo>
                    <a:pt x="183" y="307"/>
                    <a:pt x="29" y="183"/>
                    <a:pt x="1" y="0"/>
                  </a:cubicBez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5" name="Google Shape;7055;p69"/>
            <p:cNvSpPr/>
            <p:nvPr/>
          </p:nvSpPr>
          <p:spPr>
            <a:xfrm>
              <a:off x="5520850" y="3977799"/>
              <a:ext cx="35946" cy="27667"/>
            </a:xfrm>
            <a:custGeom>
              <a:avLst/>
              <a:gdLst/>
              <a:ahLst/>
              <a:cxnLst/>
              <a:rect l="l" t="t" r="r" b="b"/>
              <a:pathLst>
                <a:path w="1372" h="1056" extrusionOk="0">
                  <a:moveTo>
                    <a:pt x="365" y="1"/>
                  </a:moveTo>
                  <a:cubicBezTo>
                    <a:pt x="164" y="1"/>
                    <a:pt x="1" y="154"/>
                    <a:pt x="1" y="356"/>
                  </a:cubicBezTo>
                  <a:lnTo>
                    <a:pt x="1" y="701"/>
                  </a:lnTo>
                  <a:cubicBezTo>
                    <a:pt x="1" y="892"/>
                    <a:pt x="164" y="1055"/>
                    <a:pt x="365" y="1055"/>
                  </a:cubicBezTo>
                  <a:lnTo>
                    <a:pt x="1017" y="1055"/>
                  </a:lnTo>
                  <a:cubicBezTo>
                    <a:pt x="1209" y="1055"/>
                    <a:pt x="1372" y="892"/>
                    <a:pt x="1372" y="701"/>
                  </a:cubicBezTo>
                  <a:lnTo>
                    <a:pt x="1372" y="356"/>
                  </a:lnTo>
                  <a:cubicBezTo>
                    <a:pt x="1372" y="154"/>
                    <a:pt x="1209" y="1"/>
                    <a:pt x="1017" y="1"/>
                  </a:cubicBezTo>
                  <a:close/>
                </a:path>
              </a:pathLst>
            </a:custGeom>
            <a:solidFill>
              <a:srgbClr val="CCD6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6" name="Google Shape;7056;p69"/>
            <p:cNvSpPr/>
            <p:nvPr/>
          </p:nvSpPr>
          <p:spPr>
            <a:xfrm>
              <a:off x="5520850" y="3985842"/>
              <a:ext cx="36208" cy="19624"/>
            </a:xfrm>
            <a:custGeom>
              <a:avLst/>
              <a:gdLst/>
              <a:ahLst/>
              <a:cxnLst/>
              <a:rect l="l" t="t" r="r" b="b"/>
              <a:pathLst>
                <a:path w="1382" h="749" extrusionOk="0">
                  <a:moveTo>
                    <a:pt x="1" y="1"/>
                  </a:moveTo>
                  <a:cubicBezTo>
                    <a:pt x="1" y="20"/>
                    <a:pt x="1" y="39"/>
                    <a:pt x="1" y="58"/>
                  </a:cubicBezTo>
                  <a:lnTo>
                    <a:pt x="1" y="374"/>
                  </a:lnTo>
                  <a:cubicBezTo>
                    <a:pt x="1" y="585"/>
                    <a:pt x="174" y="748"/>
                    <a:pt x="375" y="748"/>
                  </a:cubicBezTo>
                  <a:lnTo>
                    <a:pt x="1007" y="748"/>
                  </a:lnTo>
                  <a:cubicBezTo>
                    <a:pt x="1218" y="748"/>
                    <a:pt x="1381" y="585"/>
                    <a:pt x="1381" y="374"/>
                  </a:cubicBezTo>
                  <a:lnTo>
                    <a:pt x="1381" y="58"/>
                  </a:lnTo>
                  <a:lnTo>
                    <a:pt x="1381" y="1"/>
                  </a:lnTo>
                  <a:cubicBezTo>
                    <a:pt x="1353" y="183"/>
                    <a:pt x="1190" y="317"/>
                    <a:pt x="1007" y="317"/>
                  </a:cubicBezTo>
                  <a:lnTo>
                    <a:pt x="375" y="317"/>
                  </a:lnTo>
                  <a:cubicBezTo>
                    <a:pt x="183" y="317"/>
                    <a:pt x="30" y="183"/>
                    <a:pt x="1" y="1"/>
                  </a:cubicBez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7" name="Google Shape;7057;p69"/>
            <p:cNvSpPr/>
            <p:nvPr/>
          </p:nvSpPr>
          <p:spPr>
            <a:xfrm>
              <a:off x="5438477" y="4113410"/>
              <a:ext cx="49754" cy="53527"/>
            </a:xfrm>
            <a:custGeom>
              <a:avLst/>
              <a:gdLst/>
              <a:ahLst/>
              <a:cxnLst/>
              <a:rect l="l" t="t" r="r" b="b"/>
              <a:pathLst>
                <a:path w="1899" h="2043" extrusionOk="0">
                  <a:moveTo>
                    <a:pt x="1" y="1"/>
                  </a:moveTo>
                  <a:lnTo>
                    <a:pt x="1" y="1841"/>
                  </a:lnTo>
                  <a:cubicBezTo>
                    <a:pt x="1" y="1947"/>
                    <a:pt x="87" y="2043"/>
                    <a:pt x="202" y="2043"/>
                  </a:cubicBezTo>
                  <a:lnTo>
                    <a:pt x="1698" y="2043"/>
                  </a:lnTo>
                  <a:cubicBezTo>
                    <a:pt x="1813" y="2043"/>
                    <a:pt x="1899" y="1947"/>
                    <a:pt x="1899" y="1841"/>
                  </a:cubicBezTo>
                  <a:lnTo>
                    <a:pt x="1899" y="1"/>
                  </a:lnTo>
                  <a:close/>
                </a:path>
              </a:pathLst>
            </a:custGeom>
            <a:solidFill>
              <a:srgbClr val="F0F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8" name="Google Shape;7058;p69"/>
            <p:cNvSpPr/>
            <p:nvPr/>
          </p:nvSpPr>
          <p:spPr>
            <a:xfrm>
              <a:off x="5471647" y="4113174"/>
              <a:ext cx="16847" cy="53762"/>
            </a:xfrm>
            <a:custGeom>
              <a:avLst/>
              <a:gdLst/>
              <a:ahLst/>
              <a:cxnLst/>
              <a:rect l="l" t="t" r="r" b="b"/>
              <a:pathLst>
                <a:path w="643" h="2052" extrusionOk="0">
                  <a:moveTo>
                    <a:pt x="0" y="0"/>
                  </a:moveTo>
                  <a:lnTo>
                    <a:pt x="0" y="10"/>
                  </a:lnTo>
                  <a:lnTo>
                    <a:pt x="0" y="2052"/>
                  </a:lnTo>
                  <a:lnTo>
                    <a:pt x="441" y="2052"/>
                  </a:lnTo>
                  <a:cubicBezTo>
                    <a:pt x="547" y="2052"/>
                    <a:pt x="642" y="1956"/>
                    <a:pt x="642" y="1850"/>
                  </a:cubicBezTo>
                  <a:lnTo>
                    <a:pt x="642" y="0"/>
                  </a:lnTo>
                  <a:close/>
                </a:path>
              </a:pathLst>
            </a:custGeom>
            <a:solidFill>
              <a:srgbClr val="DCE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9" name="Google Shape;7059;p69"/>
            <p:cNvSpPr/>
            <p:nvPr/>
          </p:nvSpPr>
          <p:spPr>
            <a:xfrm>
              <a:off x="5452311" y="4132772"/>
              <a:ext cx="19362" cy="16427"/>
            </a:xfrm>
            <a:custGeom>
              <a:avLst/>
              <a:gdLst/>
              <a:ahLst/>
              <a:cxnLst/>
              <a:rect l="l" t="t" r="r" b="b"/>
              <a:pathLst>
                <a:path w="739" h="627" extrusionOk="0">
                  <a:moveTo>
                    <a:pt x="422" y="0"/>
                  </a:moveTo>
                  <a:cubicBezTo>
                    <a:pt x="144" y="0"/>
                    <a:pt x="0" y="336"/>
                    <a:pt x="201" y="537"/>
                  </a:cubicBezTo>
                  <a:cubicBezTo>
                    <a:pt x="267" y="599"/>
                    <a:pt x="346" y="627"/>
                    <a:pt x="423" y="627"/>
                  </a:cubicBezTo>
                  <a:cubicBezTo>
                    <a:pt x="585" y="627"/>
                    <a:pt x="738" y="504"/>
                    <a:pt x="738" y="316"/>
                  </a:cubicBezTo>
                  <a:cubicBezTo>
                    <a:pt x="738" y="144"/>
                    <a:pt x="594" y="0"/>
                    <a:pt x="422" y="0"/>
                  </a:cubicBezTo>
                  <a:close/>
                </a:path>
              </a:pathLst>
            </a:custGeom>
            <a:solidFill>
              <a:srgbClr val="4962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0" name="Google Shape;7060;p69"/>
            <p:cNvSpPr/>
            <p:nvPr/>
          </p:nvSpPr>
          <p:spPr>
            <a:xfrm>
              <a:off x="5419902" y="3867811"/>
              <a:ext cx="30916" cy="51011"/>
            </a:xfrm>
            <a:custGeom>
              <a:avLst/>
              <a:gdLst/>
              <a:ahLst/>
              <a:cxnLst/>
              <a:rect l="l" t="t" r="r" b="b"/>
              <a:pathLst>
                <a:path w="1180" h="1947" extrusionOk="0">
                  <a:moveTo>
                    <a:pt x="767" y="422"/>
                  </a:moveTo>
                  <a:lnTo>
                    <a:pt x="767" y="767"/>
                  </a:lnTo>
                  <a:lnTo>
                    <a:pt x="422" y="767"/>
                  </a:lnTo>
                  <a:lnTo>
                    <a:pt x="422" y="422"/>
                  </a:lnTo>
                  <a:close/>
                  <a:moveTo>
                    <a:pt x="767" y="1180"/>
                  </a:moveTo>
                  <a:lnTo>
                    <a:pt x="767" y="1525"/>
                  </a:lnTo>
                  <a:lnTo>
                    <a:pt x="422" y="1525"/>
                  </a:lnTo>
                  <a:lnTo>
                    <a:pt x="422" y="1180"/>
                  </a:lnTo>
                  <a:close/>
                  <a:moveTo>
                    <a:pt x="212" y="1"/>
                  </a:moveTo>
                  <a:cubicBezTo>
                    <a:pt x="97" y="1"/>
                    <a:pt x="1" y="96"/>
                    <a:pt x="1" y="211"/>
                  </a:cubicBezTo>
                  <a:lnTo>
                    <a:pt x="1" y="1735"/>
                  </a:lnTo>
                  <a:cubicBezTo>
                    <a:pt x="1" y="1850"/>
                    <a:pt x="97" y="1946"/>
                    <a:pt x="212" y="1946"/>
                  </a:cubicBezTo>
                  <a:lnTo>
                    <a:pt x="969" y="1946"/>
                  </a:lnTo>
                  <a:cubicBezTo>
                    <a:pt x="1084" y="1946"/>
                    <a:pt x="1180" y="1850"/>
                    <a:pt x="1180" y="1735"/>
                  </a:cubicBezTo>
                  <a:lnTo>
                    <a:pt x="1180" y="211"/>
                  </a:lnTo>
                  <a:cubicBezTo>
                    <a:pt x="1180" y="96"/>
                    <a:pt x="1084" y="1"/>
                    <a:pt x="969" y="1"/>
                  </a:cubicBezTo>
                  <a:close/>
                </a:path>
              </a:pathLst>
            </a:custGeom>
            <a:solidFill>
              <a:srgbClr val="243F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1" name="Google Shape;7061;p69"/>
            <p:cNvSpPr/>
            <p:nvPr/>
          </p:nvSpPr>
          <p:spPr>
            <a:xfrm>
              <a:off x="5475917" y="3867811"/>
              <a:ext cx="32671" cy="51011"/>
            </a:xfrm>
            <a:custGeom>
              <a:avLst/>
              <a:gdLst/>
              <a:ahLst/>
              <a:cxnLst/>
              <a:rect l="l" t="t" r="r" b="b"/>
              <a:pathLst>
                <a:path w="1247" h="1947" extrusionOk="0">
                  <a:moveTo>
                    <a:pt x="757" y="1189"/>
                  </a:moveTo>
                  <a:lnTo>
                    <a:pt x="757" y="1525"/>
                  </a:lnTo>
                  <a:lnTo>
                    <a:pt x="422" y="1525"/>
                  </a:lnTo>
                  <a:lnTo>
                    <a:pt x="422" y="1189"/>
                  </a:lnTo>
                  <a:close/>
                  <a:moveTo>
                    <a:pt x="211" y="1"/>
                  </a:moveTo>
                  <a:cubicBezTo>
                    <a:pt x="96" y="1"/>
                    <a:pt x="0" y="96"/>
                    <a:pt x="0" y="211"/>
                  </a:cubicBezTo>
                  <a:lnTo>
                    <a:pt x="0" y="1735"/>
                  </a:lnTo>
                  <a:cubicBezTo>
                    <a:pt x="0" y="1850"/>
                    <a:pt x="96" y="1946"/>
                    <a:pt x="211" y="1946"/>
                  </a:cubicBezTo>
                  <a:lnTo>
                    <a:pt x="968" y="1946"/>
                  </a:lnTo>
                  <a:cubicBezTo>
                    <a:pt x="1083" y="1946"/>
                    <a:pt x="1179" y="1850"/>
                    <a:pt x="1179" y="1735"/>
                  </a:cubicBezTo>
                  <a:lnTo>
                    <a:pt x="1179" y="978"/>
                  </a:lnTo>
                  <a:cubicBezTo>
                    <a:pt x="1179" y="854"/>
                    <a:pt x="1083" y="767"/>
                    <a:pt x="968" y="767"/>
                  </a:cubicBezTo>
                  <a:lnTo>
                    <a:pt x="412" y="767"/>
                  </a:lnTo>
                  <a:lnTo>
                    <a:pt x="412" y="422"/>
                  </a:lnTo>
                  <a:lnTo>
                    <a:pt x="968" y="422"/>
                  </a:lnTo>
                  <a:cubicBezTo>
                    <a:pt x="1246" y="422"/>
                    <a:pt x="1246" y="1"/>
                    <a:pt x="968" y="1"/>
                  </a:cubicBezTo>
                  <a:close/>
                </a:path>
              </a:pathLst>
            </a:custGeom>
            <a:solidFill>
              <a:srgbClr val="243F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2" name="Google Shape;7062;p69"/>
            <p:cNvSpPr/>
            <p:nvPr/>
          </p:nvSpPr>
          <p:spPr>
            <a:xfrm>
              <a:off x="5456817" y="3905696"/>
              <a:ext cx="16349" cy="18890"/>
            </a:xfrm>
            <a:custGeom>
              <a:avLst/>
              <a:gdLst/>
              <a:ahLst/>
              <a:cxnLst/>
              <a:rect l="l" t="t" r="r" b="b"/>
              <a:pathLst>
                <a:path w="624" h="721" extrusionOk="0">
                  <a:moveTo>
                    <a:pt x="387" y="1"/>
                  </a:moveTo>
                  <a:cubicBezTo>
                    <a:pt x="309" y="1"/>
                    <a:pt x="236" y="42"/>
                    <a:pt x="202" y="117"/>
                  </a:cubicBezTo>
                  <a:lnTo>
                    <a:pt x="49" y="424"/>
                  </a:lnTo>
                  <a:cubicBezTo>
                    <a:pt x="1" y="520"/>
                    <a:pt x="39" y="654"/>
                    <a:pt x="144" y="702"/>
                  </a:cubicBezTo>
                  <a:cubicBezTo>
                    <a:pt x="173" y="711"/>
                    <a:pt x="202" y="721"/>
                    <a:pt x="231" y="721"/>
                  </a:cubicBezTo>
                  <a:cubicBezTo>
                    <a:pt x="307" y="721"/>
                    <a:pt x="384" y="673"/>
                    <a:pt x="422" y="606"/>
                  </a:cubicBezTo>
                  <a:lnTo>
                    <a:pt x="576" y="299"/>
                  </a:lnTo>
                  <a:cubicBezTo>
                    <a:pt x="624" y="194"/>
                    <a:pt x="576" y="79"/>
                    <a:pt x="480" y="21"/>
                  </a:cubicBezTo>
                  <a:cubicBezTo>
                    <a:pt x="450" y="7"/>
                    <a:pt x="418" y="1"/>
                    <a:pt x="387" y="1"/>
                  </a:cubicBezTo>
                  <a:close/>
                </a:path>
              </a:pathLst>
            </a:custGeom>
            <a:solidFill>
              <a:srgbClr val="243F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3" name="Google Shape;7063;p69"/>
            <p:cNvSpPr/>
            <p:nvPr/>
          </p:nvSpPr>
          <p:spPr>
            <a:xfrm>
              <a:off x="5419142" y="4028548"/>
              <a:ext cx="88425" cy="11056"/>
            </a:xfrm>
            <a:custGeom>
              <a:avLst/>
              <a:gdLst/>
              <a:ahLst/>
              <a:cxnLst/>
              <a:rect l="l" t="t" r="r" b="b"/>
              <a:pathLst>
                <a:path w="3375" h="422" extrusionOk="0">
                  <a:moveTo>
                    <a:pt x="279" y="0"/>
                  </a:moveTo>
                  <a:cubicBezTo>
                    <a:pt x="1" y="0"/>
                    <a:pt x="1" y="422"/>
                    <a:pt x="279" y="422"/>
                  </a:cubicBezTo>
                  <a:lnTo>
                    <a:pt x="3097" y="422"/>
                  </a:lnTo>
                  <a:cubicBezTo>
                    <a:pt x="3375" y="422"/>
                    <a:pt x="3375" y="0"/>
                    <a:pt x="3097" y="0"/>
                  </a:cubicBezTo>
                  <a:close/>
                </a:path>
              </a:pathLst>
            </a:custGeom>
            <a:solidFill>
              <a:srgbClr val="243F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64" name="Google Shape;7064;p69"/>
          <p:cNvGrpSpPr/>
          <p:nvPr/>
        </p:nvGrpSpPr>
        <p:grpSpPr>
          <a:xfrm>
            <a:off x="6704985" y="3805141"/>
            <a:ext cx="209967" cy="361639"/>
            <a:chOff x="6704985" y="3805141"/>
            <a:chExt cx="209967" cy="361639"/>
          </a:xfrm>
        </p:grpSpPr>
        <p:sp>
          <p:nvSpPr>
            <p:cNvPr id="7065" name="Google Shape;7065;p69"/>
            <p:cNvSpPr/>
            <p:nvPr/>
          </p:nvSpPr>
          <p:spPr>
            <a:xfrm>
              <a:off x="6704985" y="3965013"/>
              <a:ext cx="209967" cy="201426"/>
            </a:xfrm>
            <a:custGeom>
              <a:avLst/>
              <a:gdLst/>
              <a:ahLst/>
              <a:cxnLst/>
              <a:rect l="l" t="t" r="r" b="b"/>
              <a:pathLst>
                <a:path w="8014" h="7688" extrusionOk="0">
                  <a:moveTo>
                    <a:pt x="3240" y="0"/>
                  </a:moveTo>
                  <a:lnTo>
                    <a:pt x="3240" y="1208"/>
                  </a:lnTo>
                  <a:lnTo>
                    <a:pt x="3058" y="1208"/>
                  </a:lnTo>
                  <a:cubicBezTo>
                    <a:pt x="1946" y="1208"/>
                    <a:pt x="987" y="1965"/>
                    <a:pt x="719" y="3048"/>
                  </a:cubicBezTo>
                  <a:lnTo>
                    <a:pt x="115" y="5540"/>
                  </a:lnTo>
                  <a:cubicBezTo>
                    <a:pt x="0" y="6000"/>
                    <a:pt x="211" y="6480"/>
                    <a:pt x="614" y="6710"/>
                  </a:cubicBezTo>
                  <a:cubicBezTo>
                    <a:pt x="1745" y="7362"/>
                    <a:pt x="2876" y="7688"/>
                    <a:pt x="4007" y="7688"/>
                  </a:cubicBezTo>
                  <a:cubicBezTo>
                    <a:pt x="5138" y="7688"/>
                    <a:pt x="6269" y="7362"/>
                    <a:pt x="7400" y="6710"/>
                  </a:cubicBezTo>
                  <a:cubicBezTo>
                    <a:pt x="7803" y="6480"/>
                    <a:pt x="8013" y="6000"/>
                    <a:pt x="7898" y="5540"/>
                  </a:cubicBezTo>
                  <a:lnTo>
                    <a:pt x="7285" y="3039"/>
                  </a:lnTo>
                  <a:cubicBezTo>
                    <a:pt x="7026" y="1965"/>
                    <a:pt x="6058" y="1208"/>
                    <a:pt x="4946" y="1208"/>
                  </a:cubicBezTo>
                  <a:lnTo>
                    <a:pt x="4774" y="1208"/>
                  </a:lnTo>
                  <a:lnTo>
                    <a:pt x="4774" y="0"/>
                  </a:lnTo>
                  <a:cubicBezTo>
                    <a:pt x="4534" y="115"/>
                    <a:pt x="4266" y="182"/>
                    <a:pt x="4007" y="182"/>
                  </a:cubicBezTo>
                  <a:cubicBezTo>
                    <a:pt x="3738" y="182"/>
                    <a:pt x="3470" y="115"/>
                    <a:pt x="3240" y="0"/>
                  </a:cubicBezTo>
                  <a:close/>
                </a:path>
              </a:pathLst>
            </a:custGeom>
            <a:solidFill>
              <a:srgbClr val="F2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6" name="Google Shape;7066;p69"/>
            <p:cNvSpPr/>
            <p:nvPr/>
          </p:nvSpPr>
          <p:spPr>
            <a:xfrm>
              <a:off x="6796895" y="3965013"/>
              <a:ext cx="118057" cy="201766"/>
            </a:xfrm>
            <a:custGeom>
              <a:avLst/>
              <a:gdLst/>
              <a:ahLst/>
              <a:cxnLst/>
              <a:rect l="l" t="t" r="r" b="b"/>
              <a:pathLst>
                <a:path w="4506" h="7701" extrusionOk="0">
                  <a:moveTo>
                    <a:pt x="1266" y="0"/>
                  </a:moveTo>
                  <a:cubicBezTo>
                    <a:pt x="1026" y="115"/>
                    <a:pt x="767" y="182"/>
                    <a:pt x="499" y="182"/>
                  </a:cubicBezTo>
                  <a:cubicBezTo>
                    <a:pt x="422" y="182"/>
                    <a:pt x="345" y="307"/>
                    <a:pt x="269" y="307"/>
                  </a:cubicBezTo>
                  <a:lnTo>
                    <a:pt x="269" y="1217"/>
                  </a:lnTo>
                  <a:lnTo>
                    <a:pt x="451" y="1217"/>
                  </a:lnTo>
                  <a:cubicBezTo>
                    <a:pt x="1553" y="1217"/>
                    <a:pt x="2521" y="1975"/>
                    <a:pt x="2780" y="3048"/>
                  </a:cubicBezTo>
                  <a:lnTo>
                    <a:pt x="3394" y="5550"/>
                  </a:lnTo>
                  <a:cubicBezTo>
                    <a:pt x="3509" y="6010"/>
                    <a:pt x="3298" y="6480"/>
                    <a:pt x="2895" y="6719"/>
                  </a:cubicBezTo>
                  <a:cubicBezTo>
                    <a:pt x="2013" y="7247"/>
                    <a:pt x="1026" y="7582"/>
                    <a:pt x="0" y="7678"/>
                  </a:cubicBezTo>
                  <a:cubicBezTo>
                    <a:pt x="170" y="7693"/>
                    <a:pt x="339" y="7700"/>
                    <a:pt x="508" y="7700"/>
                  </a:cubicBezTo>
                  <a:cubicBezTo>
                    <a:pt x="1633" y="7700"/>
                    <a:pt x="2759" y="7369"/>
                    <a:pt x="3892" y="6719"/>
                  </a:cubicBezTo>
                  <a:cubicBezTo>
                    <a:pt x="4295" y="6480"/>
                    <a:pt x="4505" y="6000"/>
                    <a:pt x="4390" y="5540"/>
                  </a:cubicBezTo>
                  <a:lnTo>
                    <a:pt x="3777" y="3039"/>
                  </a:lnTo>
                  <a:cubicBezTo>
                    <a:pt x="3518" y="1965"/>
                    <a:pt x="2550" y="1208"/>
                    <a:pt x="1448" y="1208"/>
                  </a:cubicBezTo>
                  <a:lnTo>
                    <a:pt x="1266" y="1208"/>
                  </a:lnTo>
                  <a:lnTo>
                    <a:pt x="1266" y="0"/>
                  </a:lnTo>
                  <a:close/>
                </a:path>
              </a:pathLst>
            </a:custGeom>
            <a:solidFill>
              <a:srgbClr val="DEE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7" name="Google Shape;7067;p69"/>
            <p:cNvSpPr/>
            <p:nvPr/>
          </p:nvSpPr>
          <p:spPr>
            <a:xfrm>
              <a:off x="6789847" y="3965013"/>
              <a:ext cx="7074" cy="7808"/>
            </a:xfrm>
            <a:custGeom>
              <a:avLst/>
              <a:gdLst/>
              <a:ahLst/>
              <a:cxnLst/>
              <a:rect l="l" t="t" r="r" b="b"/>
              <a:pathLst>
                <a:path w="270" h="298" extrusionOk="0">
                  <a:moveTo>
                    <a:pt x="1" y="0"/>
                  </a:moveTo>
                  <a:lnTo>
                    <a:pt x="1" y="297"/>
                  </a:lnTo>
                  <a:cubicBezTo>
                    <a:pt x="87" y="278"/>
                    <a:pt x="183" y="259"/>
                    <a:pt x="269" y="240"/>
                  </a:cubicBezTo>
                  <a:cubicBezTo>
                    <a:pt x="173" y="211"/>
                    <a:pt x="87" y="38"/>
                    <a:pt x="1" y="0"/>
                  </a:cubicBezTo>
                  <a:close/>
                </a:path>
              </a:pathLst>
            </a:custGeom>
            <a:solidFill>
              <a:srgbClr val="DEE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8" name="Google Shape;7068;p69"/>
            <p:cNvSpPr/>
            <p:nvPr/>
          </p:nvSpPr>
          <p:spPr>
            <a:xfrm>
              <a:off x="6744495" y="3965013"/>
              <a:ext cx="132939" cy="201426"/>
            </a:xfrm>
            <a:custGeom>
              <a:avLst/>
              <a:gdLst/>
              <a:ahLst/>
              <a:cxnLst/>
              <a:rect l="l" t="t" r="r" b="b"/>
              <a:pathLst>
                <a:path w="5074" h="7688" extrusionOk="0">
                  <a:moveTo>
                    <a:pt x="1732" y="0"/>
                  </a:moveTo>
                  <a:lnTo>
                    <a:pt x="1732" y="1208"/>
                  </a:lnTo>
                  <a:lnTo>
                    <a:pt x="1559" y="1208"/>
                  </a:lnTo>
                  <a:cubicBezTo>
                    <a:pt x="1253" y="1208"/>
                    <a:pt x="956" y="1265"/>
                    <a:pt x="687" y="1371"/>
                  </a:cubicBezTo>
                  <a:lnTo>
                    <a:pt x="35" y="2646"/>
                  </a:lnTo>
                  <a:cubicBezTo>
                    <a:pt x="0" y="2724"/>
                    <a:pt x="61" y="2811"/>
                    <a:pt x="145" y="2811"/>
                  </a:cubicBezTo>
                  <a:cubicBezTo>
                    <a:pt x="153" y="2811"/>
                    <a:pt x="161" y="2810"/>
                    <a:pt x="170" y="2809"/>
                  </a:cubicBezTo>
                  <a:lnTo>
                    <a:pt x="850" y="2626"/>
                  </a:lnTo>
                  <a:cubicBezTo>
                    <a:pt x="869" y="2621"/>
                    <a:pt x="888" y="2618"/>
                    <a:pt x="907" y="2618"/>
                  </a:cubicBezTo>
                  <a:cubicBezTo>
                    <a:pt x="985" y="2618"/>
                    <a:pt x="1061" y="2663"/>
                    <a:pt x="1099" y="2732"/>
                  </a:cubicBezTo>
                  <a:lnTo>
                    <a:pt x="1234" y="2952"/>
                  </a:lnTo>
                  <a:cubicBezTo>
                    <a:pt x="1943" y="4179"/>
                    <a:pt x="2326" y="5569"/>
                    <a:pt x="2326" y="6988"/>
                  </a:cubicBezTo>
                  <a:lnTo>
                    <a:pt x="2326" y="7688"/>
                  </a:lnTo>
                  <a:lnTo>
                    <a:pt x="2758" y="7688"/>
                  </a:lnTo>
                  <a:lnTo>
                    <a:pt x="2758" y="6978"/>
                  </a:lnTo>
                  <a:cubicBezTo>
                    <a:pt x="2758" y="5569"/>
                    <a:pt x="3131" y="4170"/>
                    <a:pt x="3850" y="2952"/>
                  </a:cubicBezTo>
                  <a:lnTo>
                    <a:pt x="3975" y="2732"/>
                  </a:lnTo>
                  <a:cubicBezTo>
                    <a:pt x="4021" y="2663"/>
                    <a:pt x="4092" y="2618"/>
                    <a:pt x="4173" y="2618"/>
                  </a:cubicBezTo>
                  <a:cubicBezTo>
                    <a:pt x="4193" y="2618"/>
                    <a:pt x="4213" y="2621"/>
                    <a:pt x="4234" y="2626"/>
                  </a:cubicBezTo>
                  <a:lnTo>
                    <a:pt x="4905" y="2809"/>
                  </a:lnTo>
                  <a:cubicBezTo>
                    <a:pt x="4913" y="2810"/>
                    <a:pt x="4921" y="2811"/>
                    <a:pt x="4929" y="2811"/>
                  </a:cubicBezTo>
                  <a:cubicBezTo>
                    <a:pt x="5013" y="2811"/>
                    <a:pt x="5074" y="2724"/>
                    <a:pt x="5039" y="2636"/>
                  </a:cubicBezTo>
                  <a:lnTo>
                    <a:pt x="4406" y="1409"/>
                  </a:lnTo>
                  <a:cubicBezTo>
                    <a:pt x="4100" y="1275"/>
                    <a:pt x="3774" y="1208"/>
                    <a:pt x="3448" y="1208"/>
                  </a:cubicBezTo>
                  <a:lnTo>
                    <a:pt x="3266" y="1208"/>
                  </a:lnTo>
                  <a:lnTo>
                    <a:pt x="3266" y="0"/>
                  </a:lnTo>
                  <a:cubicBezTo>
                    <a:pt x="3026" y="115"/>
                    <a:pt x="2767" y="182"/>
                    <a:pt x="2499" y="182"/>
                  </a:cubicBezTo>
                  <a:cubicBezTo>
                    <a:pt x="2230" y="182"/>
                    <a:pt x="1972" y="115"/>
                    <a:pt x="1732" y="0"/>
                  </a:cubicBezTo>
                  <a:close/>
                </a:path>
              </a:pathLst>
            </a:custGeom>
            <a:solidFill>
              <a:srgbClr val="7087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9" name="Google Shape;7069;p69"/>
            <p:cNvSpPr/>
            <p:nvPr/>
          </p:nvSpPr>
          <p:spPr>
            <a:xfrm>
              <a:off x="6772791" y="3965013"/>
              <a:ext cx="73858" cy="135873"/>
            </a:xfrm>
            <a:custGeom>
              <a:avLst/>
              <a:gdLst/>
              <a:ahLst/>
              <a:cxnLst/>
              <a:rect l="l" t="t" r="r" b="b"/>
              <a:pathLst>
                <a:path w="2819" h="5186" extrusionOk="0">
                  <a:moveTo>
                    <a:pt x="652" y="0"/>
                  </a:moveTo>
                  <a:lnTo>
                    <a:pt x="652" y="1208"/>
                  </a:lnTo>
                  <a:lnTo>
                    <a:pt x="479" y="1208"/>
                  </a:lnTo>
                  <a:cubicBezTo>
                    <a:pt x="316" y="1208"/>
                    <a:pt x="154" y="1227"/>
                    <a:pt x="0" y="1256"/>
                  </a:cubicBezTo>
                  <a:cubicBezTo>
                    <a:pt x="19" y="1294"/>
                    <a:pt x="38" y="1313"/>
                    <a:pt x="38" y="1313"/>
                  </a:cubicBezTo>
                  <a:lnTo>
                    <a:pt x="1457" y="5186"/>
                  </a:lnTo>
                  <a:lnTo>
                    <a:pt x="2799" y="1313"/>
                  </a:lnTo>
                  <a:lnTo>
                    <a:pt x="2818" y="1246"/>
                  </a:lnTo>
                  <a:cubicBezTo>
                    <a:pt x="2665" y="1217"/>
                    <a:pt x="2521" y="1208"/>
                    <a:pt x="2368" y="1208"/>
                  </a:cubicBezTo>
                  <a:lnTo>
                    <a:pt x="2186" y="1208"/>
                  </a:lnTo>
                  <a:lnTo>
                    <a:pt x="2186" y="0"/>
                  </a:lnTo>
                  <a:cubicBezTo>
                    <a:pt x="1946" y="115"/>
                    <a:pt x="1687" y="182"/>
                    <a:pt x="1419" y="182"/>
                  </a:cubicBezTo>
                  <a:cubicBezTo>
                    <a:pt x="1150" y="182"/>
                    <a:pt x="892" y="115"/>
                    <a:pt x="652" y="0"/>
                  </a:cubicBezTo>
                  <a:close/>
                </a:path>
              </a:pathLst>
            </a:custGeom>
            <a:solidFill>
              <a:srgbClr val="B9C3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0" name="Google Shape;7070;p69"/>
            <p:cNvSpPr/>
            <p:nvPr/>
          </p:nvSpPr>
          <p:spPr>
            <a:xfrm>
              <a:off x="6772791" y="3978323"/>
              <a:ext cx="74094" cy="49492"/>
            </a:xfrm>
            <a:custGeom>
              <a:avLst/>
              <a:gdLst/>
              <a:ahLst/>
              <a:cxnLst/>
              <a:rect l="l" t="t" r="r" b="b"/>
              <a:pathLst>
                <a:path w="2828" h="1889" extrusionOk="0">
                  <a:moveTo>
                    <a:pt x="2186" y="0"/>
                  </a:moveTo>
                  <a:lnTo>
                    <a:pt x="1285" y="278"/>
                  </a:lnTo>
                  <a:lnTo>
                    <a:pt x="652" y="201"/>
                  </a:lnTo>
                  <a:lnTo>
                    <a:pt x="652" y="700"/>
                  </a:lnTo>
                  <a:lnTo>
                    <a:pt x="479" y="700"/>
                  </a:lnTo>
                  <a:cubicBezTo>
                    <a:pt x="316" y="700"/>
                    <a:pt x="154" y="719"/>
                    <a:pt x="0" y="748"/>
                  </a:cubicBezTo>
                  <a:cubicBezTo>
                    <a:pt x="29" y="786"/>
                    <a:pt x="48" y="805"/>
                    <a:pt x="48" y="805"/>
                  </a:cubicBezTo>
                  <a:lnTo>
                    <a:pt x="441" y="1888"/>
                  </a:lnTo>
                  <a:lnTo>
                    <a:pt x="1285" y="1045"/>
                  </a:lnTo>
                  <a:cubicBezTo>
                    <a:pt x="1333" y="997"/>
                    <a:pt x="1395" y="973"/>
                    <a:pt x="1457" y="973"/>
                  </a:cubicBezTo>
                  <a:cubicBezTo>
                    <a:pt x="1519" y="973"/>
                    <a:pt x="1582" y="997"/>
                    <a:pt x="1630" y="1045"/>
                  </a:cubicBezTo>
                  <a:lnTo>
                    <a:pt x="2435" y="1888"/>
                  </a:lnTo>
                  <a:lnTo>
                    <a:pt x="2809" y="805"/>
                  </a:lnTo>
                  <a:lnTo>
                    <a:pt x="2828" y="738"/>
                  </a:lnTo>
                  <a:cubicBezTo>
                    <a:pt x="2684" y="709"/>
                    <a:pt x="2531" y="700"/>
                    <a:pt x="2377" y="700"/>
                  </a:cubicBezTo>
                  <a:lnTo>
                    <a:pt x="2186" y="700"/>
                  </a:lnTo>
                  <a:lnTo>
                    <a:pt x="2186" y="0"/>
                  </a:lnTo>
                  <a:close/>
                </a:path>
              </a:pathLst>
            </a:custGeom>
            <a:solidFill>
              <a:srgbClr val="AFBC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1" name="Google Shape;7071;p69"/>
            <p:cNvSpPr/>
            <p:nvPr/>
          </p:nvSpPr>
          <p:spPr>
            <a:xfrm>
              <a:off x="6727570" y="3805141"/>
              <a:ext cx="162021" cy="136528"/>
            </a:xfrm>
            <a:custGeom>
              <a:avLst/>
              <a:gdLst/>
              <a:ahLst/>
              <a:cxnLst/>
              <a:rect l="l" t="t" r="r" b="b"/>
              <a:pathLst>
                <a:path w="6184" h="5211" extrusionOk="0">
                  <a:moveTo>
                    <a:pt x="2373" y="0"/>
                  </a:moveTo>
                  <a:cubicBezTo>
                    <a:pt x="1117" y="0"/>
                    <a:pt x="1" y="1026"/>
                    <a:pt x="1" y="2383"/>
                  </a:cubicBezTo>
                  <a:cubicBezTo>
                    <a:pt x="1" y="3073"/>
                    <a:pt x="49" y="3773"/>
                    <a:pt x="145" y="4453"/>
                  </a:cubicBezTo>
                  <a:cubicBezTo>
                    <a:pt x="212" y="4885"/>
                    <a:pt x="576" y="5211"/>
                    <a:pt x="1017" y="5211"/>
                  </a:cubicBezTo>
                  <a:lnTo>
                    <a:pt x="5177" y="5211"/>
                  </a:lnTo>
                  <a:cubicBezTo>
                    <a:pt x="5618" y="5211"/>
                    <a:pt x="5992" y="4885"/>
                    <a:pt x="6049" y="4444"/>
                  </a:cubicBezTo>
                  <a:cubicBezTo>
                    <a:pt x="6116" y="3849"/>
                    <a:pt x="6174" y="3284"/>
                    <a:pt x="6183" y="2738"/>
                  </a:cubicBezTo>
                  <a:lnTo>
                    <a:pt x="6183" y="2047"/>
                  </a:lnTo>
                  <a:cubicBezTo>
                    <a:pt x="6183" y="1817"/>
                    <a:pt x="6174" y="1587"/>
                    <a:pt x="6145" y="1357"/>
                  </a:cubicBezTo>
                  <a:cubicBezTo>
                    <a:pt x="6076" y="641"/>
                    <a:pt x="5471" y="192"/>
                    <a:pt x="4850" y="192"/>
                  </a:cubicBezTo>
                  <a:cubicBezTo>
                    <a:pt x="4523" y="192"/>
                    <a:pt x="4192" y="316"/>
                    <a:pt x="3931" y="590"/>
                  </a:cubicBezTo>
                  <a:cubicBezTo>
                    <a:pt x="3921" y="600"/>
                    <a:pt x="3921" y="610"/>
                    <a:pt x="3912" y="610"/>
                  </a:cubicBezTo>
                  <a:cubicBezTo>
                    <a:pt x="3710" y="408"/>
                    <a:pt x="3461" y="245"/>
                    <a:pt x="3193" y="150"/>
                  </a:cubicBezTo>
                  <a:cubicBezTo>
                    <a:pt x="2920" y="48"/>
                    <a:pt x="2643" y="0"/>
                    <a:pt x="2373" y="0"/>
                  </a:cubicBezTo>
                  <a:close/>
                </a:path>
              </a:pathLst>
            </a:custGeom>
            <a:solidFill>
              <a:srgbClr val="3B53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2" name="Google Shape;7072;p69"/>
            <p:cNvSpPr/>
            <p:nvPr/>
          </p:nvSpPr>
          <p:spPr>
            <a:xfrm>
              <a:off x="6728330" y="3805219"/>
              <a:ext cx="161261" cy="131681"/>
            </a:xfrm>
            <a:custGeom>
              <a:avLst/>
              <a:gdLst/>
              <a:ahLst/>
              <a:cxnLst/>
              <a:rect l="l" t="t" r="r" b="b"/>
              <a:pathLst>
                <a:path w="6155" h="5026" extrusionOk="0">
                  <a:moveTo>
                    <a:pt x="2338" y="1"/>
                  </a:moveTo>
                  <a:cubicBezTo>
                    <a:pt x="1225" y="1"/>
                    <a:pt x="209" y="795"/>
                    <a:pt x="1" y="1968"/>
                  </a:cubicBezTo>
                  <a:cubicBezTo>
                    <a:pt x="447" y="1287"/>
                    <a:pt x="1198" y="900"/>
                    <a:pt x="1974" y="900"/>
                  </a:cubicBezTo>
                  <a:cubicBezTo>
                    <a:pt x="2247" y="900"/>
                    <a:pt x="2523" y="948"/>
                    <a:pt x="2790" y="1048"/>
                  </a:cubicBezTo>
                  <a:cubicBezTo>
                    <a:pt x="3068" y="1143"/>
                    <a:pt x="3317" y="1306"/>
                    <a:pt x="3518" y="1517"/>
                  </a:cubicBezTo>
                  <a:cubicBezTo>
                    <a:pt x="3528" y="1508"/>
                    <a:pt x="3528" y="1498"/>
                    <a:pt x="3538" y="1488"/>
                  </a:cubicBezTo>
                  <a:cubicBezTo>
                    <a:pt x="3798" y="1214"/>
                    <a:pt x="4130" y="1090"/>
                    <a:pt x="4457" y="1090"/>
                  </a:cubicBezTo>
                  <a:cubicBezTo>
                    <a:pt x="5078" y="1090"/>
                    <a:pt x="5683" y="1539"/>
                    <a:pt x="5752" y="2255"/>
                  </a:cubicBezTo>
                  <a:cubicBezTo>
                    <a:pt x="5781" y="2485"/>
                    <a:pt x="5790" y="2715"/>
                    <a:pt x="5790" y="2945"/>
                  </a:cubicBezTo>
                  <a:lnTo>
                    <a:pt x="5790" y="3636"/>
                  </a:lnTo>
                  <a:cubicBezTo>
                    <a:pt x="5781" y="4086"/>
                    <a:pt x="5742" y="4546"/>
                    <a:pt x="5694" y="5025"/>
                  </a:cubicBezTo>
                  <a:cubicBezTo>
                    <a:pt x="5876" y="4882"/>
                    <a:pt x="5991" y="4671"/>
                    <a:pt x="6020" y="4441"/>
                  </a:cubicBezTo>
                  <a:cubicBezTo>
                    <a:pt x="6087" y="3846"/>
                    <a:pt x="6135" y="3281"/>
                    <a:pt x="6154" y="2735"/>
                  </a:cubicBezTo>
                  <a:lnTo>
                    <a:pt x="6154" y="2044"/>
                  </a:lnTo>
                  <a:cubicBezTo>
                    <a:pt x="6154" y="1814"/>
                    <a:pt x="6145" y="1584"/>
                    <a:pt x="6106" y="1354"/>
                  </a:cubicBezTo>
                  <a:cubicBezTo>
                    <a:pt x="6038" y="640"/>
                    <a:pt x="5440" y="192"/>
                    <a:pt x="4824" y="192"/>
                  </a:cubicBezTo>
                  <a:cubicBezTo>
                    <a:pt x="4497" y="192"/>
                    <a:pt x="4164" y="318"/>
                    <a:pt x="3902" y="597"/>
                  </a:cubicBezTo>
                  <a:cubicBezTo>
                    <a:pt x="3892" y="597"/>
                    <a:pt x="3883" y="607"/>
                    <a:pt x="3883" y="616"/>
                  </a:cubicBezTo>
                  <a:cubicBezTo>
                    <a:pt x="3672" y="405"/>
                    <a:pt x="3423" y="252"/>
                    <a:pt x="3154" y="147"/>
                  </a:cubicBezTo>
                  <a:cubicBezTo>
                    <a:pt x="2883" y="47"/>
                    <a:pt x="2608" y="1"/>
                    <a:pt x="2338" y="1"/>
                  </a:cubicBezTo>
                  <a:close/>
                </a:path>
              </a:pathLst>
            </a:custGeom>
            <a:solidFill>
              <a:srgbClr val="243F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3" name="Google Shape;7073;p69"/>
            <p:cNvSpPr/>
            <p:nvPr/>
          </p:nvSpPr>
          <p:spPr>
            <a:xfrm>
              <a:off x="6789847" y="3965013"/>
              <a:ext cx="40217" cy="35999"/>
            </a:xfrm>
            <a:custGeom>
              <a:avLst/>
              <a:gdLst/>
              <a:ahLst/>
              <a:cxnLst/>
              <a:rect l="l" t="t" r="r" b="b"/>
              <a:pathLst>
                <a:path w="1535" h="1374" extrusionOk="0">
                  <a:moveTo>
                    <a:pt x="1" y="0"/>
                  </a:moveTo>
                  <a:lnTo>
                    <a:pt x="1" y="1208"/>
                  </a:lnTo>
                  <a:cubicBezTo>
                    <a:pt x="245" y="1318"/>
                    <a:pt x="507" y="1373"/>
                    <a:pt x="768" y="1373"/>
                  </a:cubicBezTo>
                  <a:cubicBezTo>
                    <a:pt x="1029" y="1373"/>
                    <a:pt x="1290" y="1318"/>
                    <a:pt x="1535" y="1208"/>
                  </a:cubicBezTo>
                  <a:lnTo>
                    <a:pt x="1535" y="0"/>
                  </a:lnTo>
                  <a:cubicBezTo>
                    <a:pt x="1295" y="115"/>
                    <a:pt x="1036" y="182"/>
                    <a:pt x="768" y="182"/>
                  </a:cubicBezTo>
                  <a:cubicBezTo>
                    <a:pt x="499" y="182"/>
                    <a:pt x="241" y="115"/>
                    <a:pt x="1" y="0"/>
                  </a:cubicBezTo>
                  <a:close/>
                </a:path>
              </a:pathLst>
            </a:custGeom>
            <a:solidFill>
              <a:srgbClr val="D6DC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4" name="Google Shape;7074;p69"/>
            <p:cNvSpPr/>
            <p:nvPr/>
          </p:nvSpPr>
          <p:spPr>
            <a:xfrm>
              <a:off x="6789847" y="3969782"/>
              <a:ext cx="40217" cy="19598"/>
            </a:xfrm>
            <a:custGeom>
              <a:avLst/>
              <a:gdLst/>
              <a:ahLst/>
              <a:cxnLst/>
              <a:rect l="l" t="t" r="r" b="b"/>
              <a:pathLst>
                <a:path w="1535" h="748" extrusionOk="0">
                  <a:moveTo>
                    <a:pt x="1" y="0"/>
                  </a:moveTo>
                  <a:lnTo>
                    <a:pt x="1" y="585"/>
                  </a:lnTo>
                  <a:cubicBezTo>
                    <a:pt x="241" y="690"/>
                    <a:pt x="509" y="748"/>
                    <a:pt x="768" y="748"/>
                  </a:cubicBezTo>
                  <a:cubicBezTo>
                    <a:pt x="1036" y="748"/>
                    <a:pt x="1295" y="690"/>
                    <a:pt x="1535" y="585"/>
                  </a:cubicBezTo>
                  <a:lnTo>
                    <a:pt x="1535" y="0"/>
                  </a:lnTo>
                  <a:cubicBezTo>
                    <a:pt x="1295" y="115"/>
                    <a:pt x="1036" y="182"/>
                    <a:pt x="768" y="182"/>
                  </a:cubicBezTo>
                  <a:cubicBezTo>
                    <a:pt x="499" y="182"/>
                    <a:pt x="241" y="115"/>
                    <a:pt x="1" y="0"/>
                  </a:cubicBezTo>
                  <a:close/>
                </a:path>
              </a:pathLst>
            </a:custGeom>
            <a:solidFill>
              <a:srgbClr val="C9D0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5" name="Google Shape;7075;p69"/>
            <p:cNvSpPr/>
            <p:nvPr/>
          </p:nvSpPr>
          <p:spPr>
            <a:xfrm>
              <a:off x="6760477" y="3866318"/>
              <a:ext cx="99219" cy="113525"/>
            </a:xfrm>
            <a:custGeom>
              <a:avLst/>
              <a:gdLst/>
              <a:ahLst/>
              <a:cxnLst/>
              <a:rect l="l" t="t" r="r" b="b"/>
              <a:pathLst>
                <a:path w="3787" h="4333" extrusionOk="0">
                  <a:moveTo>
                    <a:pt x="1189" y="0"/>
                  </a:moveTo>
                  <a:cubicBezTo>
                    <a:pt x="844" y="335"/>
                    <a:pt x="441" y="604"/>
                    <a:pt x="0" y="805"/>
                  </a:cubicBezTo>
                  <a:lnTo>
                    <a:pt x="0" y="2435"/>
                  </a:lnTo>
                  <a:cubicBezTo>
                    <a:pt x="0" y="3479"/>
                    <a:pt x="844" y="4333"/>
                    <a:pt x="1889" y="4333"/>
                  </a:cubicBezTo>
                  <a:cubicBezTo>
                    <a:pt x="2934" y="4333"/>
                    <a:pt x="3787" y="3479"/>
                    <a:pt x="3787" y="2435"/>
                  </a:cubicBezTo>
                  <a:lnTo>
                    <a:pt x="3787" y="805"/>
                  </a:lnTo>
                  <a:cubicBezTo>
                    <a:pt x="2857" y="796"/>
                    <a:pt x="1956" y="518"/>
                    <a:pt x="1189" y="0"/>
                  </a:cubicBezTo>
                  <a:close/>
                </a:path>
              </a:pathLst>
            </a:custGeom>
            <a:solidFill>
              <a:srgbClr val="D6DC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6" name="Google Shape;7076;p69"/>
            <p:cNvSpPr/>
            <p:nvPr/>
          </p:nvSpPr>
          <p:spPr>
            <a:xfrm>
              <a:off x="6777297" y="3866318"/>
              <a:ext cx="82163" cy="109752"/>
            </a:xfrm>
            <a:custGeom>
              <a:avLst/>
              <a:gdLst/>
              <a:ahLst/>
              <a:cxnLst/>
              <a:rect l="l" t="t" r="r" b="b"/>
              <a:pathLst>
                <a:path w="3136" h="4189" extrusionOk="0">
                  <a:moveTo>
                    <a:pt x="547" y="0"/>
                  </a:moveTo>
                  <a:cubicBezTo>
                    <a:pt x="375" y="163"/>
                    <a:pt x="192" y="307"/>
                    <a:pt x="1" y="441"/>
                  </a:cubicBezTo>
                  <a:cubicBezTo>
                    <a:pt x="758" y="930"/>
                    <a:pt x="1630" y="1198"/>
                    <a:pt x="2531" y="1208"/>
                  </a:cubicBezTo>
                  <a:lnTo>
                    <a:pt x="2531" y="2847"/>
                  </a:lnTo>
                  <a:cubicBezTo>
                    <a:pt x="2531" y="3345"/>
                    <a:pt x="2330" y="3834"/>
                    <a:pt x="1975" y="4189"/>
                  </a:cubicBezTo>
                  <a:cubicBezTo>
                    <a:pt x="2685" y="3892"/>
                    <a:pt x="3135" y="3202"/>
                    <a:pt x="3135" y="2444"/>
                  </a:cubicBezTo>
                  <a:lnTo>
                    <a:pt x="3135" y="805"/>
                  </a:lnTo>
                  <a:cubicBezTo>
                    <a:pt x="2215" y="796"/>
                    <a:pt x="1304" y="518"/>
                    <a:pt x="547" y="0"/>
                  </a:cubicBezTo>
                  <a:close/>
                </a:path>
              </a:pathLst>
            </a:custGeom>
            <a:solidFill>
              <a:srgbClr val="C9D0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77" name="Google Shape;7077;p69"/>
          <p:cNvGrpSpPr/>
          <p:nvPr/>
        </p:nvGrpSpPr>
        <p:grpSpPr>
          <a:xfrm>
            <a:off x="7513884" y="2448269"/>
            <a:ext cx="363184" cy="338792"/>
            <a:chOff x="7513884" y="2448269"/>
            <a:chExt cx="363184" cy="338792"/>
          </a:xfrm>
        </p:grpSpPr>
        <p:sp>
          <p:nvSpPr>
            <p:cNvPr id="7078" name="Google Shape;7078;p69"/>
            <p:cNvSpPr/>
            <p:nvPr/>
          </p:nvSpPr>
          <p:spPr>
            <a:xfrm>
              <a:off x="7666316" y="2448269"/>
              <a:ext cx="210753" cy="206954"/>
            </a:xfrm>
            <a:custGeom>
              <a:avLst/>
              <a:gdLst/>
              <a:ahLst/>
              <a:cxnLst/>
              <a:rect l="l" t="t" r="r" b="b"/>
              <a:pathLst>
                <a:path w="8044" h="7899" extrusionOk="0">
                  <a:moveTo>
                    <a:pt x="5680" y="0"/>
                  </a:moveTo>
                  <a:cubicBezTo>
                    <a:pt x="5491" y="0"/>
                    <a:pt x="5302" y="72"/>
                    <a:pt x="5158" y="216"/>
                  </a:cubicBezTo>
                  <a:lnTo>
                    <a:pt x="289" y="5085"/>
                  </a:lnTo>
                  <a:cubicBezTo>
                    <a:pt x="1" y="5373"/>
                    <a:pt x="1" y="5843"/>
                    <a:pt x="289" y="6130"/>
                  </a:cubicBezTo>
                  <a:lnTo>
                    <a:pt x="1851" y="7683"/>
                  </a:lnTo>
                  <a:cubicBezTo>
                    <a:pt x="1995" y="7827"/>
                    <a:pt x="2182" y="7899"/>
                    <a:pt x="2370" y="7899"/>
                  </a:cubicBezTo>
                  <a:cubicBezTo>
                    <a:pt x="2558" y="7899"/>
                    <a:pt x="2747" y="7827"/>
                    <a:pt x="2896" y="7683"/>
                  </a:cubicBezTo>
                  <a:lnTo>
                    <a:pt x="7756" y="2814"/>
                  </a:lnTo>
                  <a:cubicBezTo>
                    <a:pt x="8043" y="2526"/>
                    <a:pt x="8043" y="2066"/>
                    <a:pt x="7756" y="1778"/>
                  </a:cubicBezTo>
                  <a:lnTo>
                    <a:pt x="6203" y="216"/>
                  </a:lnTo>
                  <a:cubicBezTo>
                    <a:pt x="6059" y="72"/>
                    <a:pt x="5870" y="0"/>
                    <a:pt x="5680" y="0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9" name="Google Shape;7079;p69"/>
            <p:cNvSpPr/>
            <p:nvPr/>
          </p:nvSpPr>
          <p:spPr>
            <a:xfrm>
              <a:off x="7691442" y="2471482"/>
              <a:ext cx="185627" cy="183741"/>
            </a:xfrm>
            <a:custGeom>
              <a:avLst/>
              <a:gdLst/>
              <a:ahLst/>
              <a:cxnLst/>
              <a:rect l="l" t="t" r="r" b="b"/>
              <a:pathLst>
                <a:path w="7085" h="7013" extrusionOk="0">
                  <a:moveTo>
                    <a:pt x="5915" y="1"/>
                  </a:moveTo>
                  <a:lnTo>
                    <a:pt x="5920" y="7"/>
                  </a:lnTo>
                  <a:lnTo>
                    <a:pt x="5920" y="7"/>
                  </a:lnTo>
                  <a:cubicBezTo>
                    <a:pt x="5918" y="5"/>
                    <a:pt x="5917" y="3"/>
                    <a:pt x="5915" y="1"/>
                  </a:cubicBezTo>
                  <a:close/>
                  <a:moveTo>
                    <a:pt x="5920" y="7"/>
                  </a:moveTo>
                  <a:cubicBezTo>
                    <a:pt x="6202" y="295"/>
                    <a:pt x="6200" y="760"/>
                    <a:pt x="5915" y="1046"/>
                  </a:cubicBezTo>
                  <a:lnTo>
                    <a:pt x="1045" y="5915"/>
                  </a:lnTo>
                  <a:cubicBezTo>
                    <a:pt x="902" y="6059"/>
                    <a:pt x="715" y="6131"/>
                    <a:pt x="526" y="6131"/>
                  </a:cubicBezTo>
                  <a:cubicBezTo>
                    <a:pt x="338" y="6131"/>
                    <a:pt x="149" y="6059"/>
                    <a:pt x="0" y="5915"/>
                  </a:cubicBezTo>
                  <a:lnTo>
                    <a:pt x="0" y="5915"/>
                  </a:lnTo>
                  <a:lnTo>
                    <a:pt x="892" y="6797"/>
                  </a:lnTo>
                  <a:cubicBezTo>
                    <a:pt x="1036" y="6941"/>
                    <a:pt x="1223" y="7013"/>
                    <a:pt x="1410" y="7013"/>
                  </a:cubicBezTo>
                  <a:cubicBezTo>
                    <a:pt x="1596" y="7013"/>
                    <a:pt x="1783" y="6941"/>
                    <a:pt x="1927" y="6797"/>
                  </a:cubicBezTo>
                  <a:lnTo>
                    <a:pt x="6797" y="1928"/>
                  </a:lnTo>
                  <a:cubicBezTo>
                    <a:pt x="7084" y="1640"/>
                    <a:pt x="7084" y="1180"/>
                    <a:pt x="6797" y="892"/>
                  </a:cubicBezTo>
                  <a:lnTo>
                    <a:pt x="5920" y="7"/>
                  </a:lnTo>
                  <a:close/>
                </a:path>
              </a:pathLst>
            </a:custGeom>
            <a:solidFill>
              <a:srgbClr val="96A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0" name="Google Shape;7080;p69"/>
            <p:cNvSpPr/>
            <p:nvPr/>
          </p:nvSpPr>
          <p:spPr>
            <a:xfrm>
              <a:off x="7755972" y="2483298"/>
              <a:ext cx="84416" cy="84154"/>
            </a:xfrm>
            <a:custGeom>
              <a:avLst/>
              <a:gdLst/>
              <a:ahLst/>
              <a:cxnLst/>
              <a:rect l="l" t="t" r="r" b="b"/>
              <a:pathLst>
                <a:path w="3222" h="3212" extrusionOk="0">
                  <a:moveTo>
                    <a:pt x="624" y="0"/>
                  </a:moveTo>
                  <a:lnTo>
                    <a:pt x="1" y="614"/>
                  </a:lnTo>
                  <a:lnTo>
                    <a:pt x="2599" y="3212"/>
                  </a:lnTo>
                  <a:lnTo>
                    <a:pt x="3222" y="2589"/>
                  </a:lnTo>
                  <a:lnTo>
                    <a:pt x="624" y="0"/>
                  </a:lnTo>
                  <a:close/>
                </a:path>
              </a:pathLst>
            </a:custGeom>
            <a:solidFill>
              <a:srgbClr val="879A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1" name="Google Shape;7081;p69"/>
            <p:cNvSpPr/>
            <p:nvPr/>
          </p:nvSpPr>
          <p:spPr>
            <a:xfrm>
              <a:off x="7800931" y="2528258"/>
              <a:ext cx="39457" cy="39195"/>
            </a:xfrm>
            <a:custGeom>
              <a:avLst/>
              <a:gdLst/>
              <a:ahLst/>
              <a:cxnLst/>
              <a:rect l="l" t="t" r="r" b="b"/>
              <a:pathLst>
                <a:path w="1506" h="1496" extrusionOk="0">
                  <a:moveTo>
                    <a:pt x="614" y="0"/>
                  </a:moveTo>
                  <a:lnTo>
                    <a:pt x="1" y="614"/>
                  </a:lnTo>
                  <a:lnTo>
                    <a:pt x="883" y="1496"/>
                  </a:lnTo>
                  <a:lnTo>
                    <a:pt x="1506" y="882"/>
                  </a:lnTo>
                  <a:lnTo>
                    <a:pt x="614" y="0"/>
                  </a:ln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2" name="Google Shape;7082;p69"/>
            <p:cNvSpPr/>
            <p:nvPr/>
          </p:nvSpPr>
          <p:spPr>
            <a:xfrm>
              <a:off x="7513884" y="2611888"/>
              <a:ext cx="195662" cy="175068"/>
            </a:xfrm>
            <a:custGeom>
              <a:avLst/>
              <a:gdLst/>
              <a:ahLst/>
              <a:cxnLst/>
              <a:rect l="l" t="t" r="r" b="b"/>
              <a:pathLst>
                <a:path w="7468" h="6682" extrusionOk="0">
                  <a:moveTo>
                    <a:pt x="6231" y="0"/>
                  </a:moveTo>
                  <a:lnTo>
                    <a:pt x="1" y="6231"/>
                  </a:lnTo>
                  <a:cubicBezTo>
                    <a:pt x="84" y="6538"/>
                    <a:pt x="472" y="6682"/>
                    <a:pt x="1011" y="6682"/>
                  </a:cubicBezTo>
                  <a:cubicBezTo>
                    <a:pt x="2642" y="6682"/>
                    <a:pt x="5653" y="5363"/>
                    <a:pt x="5761" y="3259"/>
                  </a:cubicBezTo>
                  <a:cubicBezTo>
                    <a:pt x="5790" y="3010"/>
                    <a:pt x="5905" y="2780"/>
                    <a:pt x="6097" y="2617"/>
                  </a:cubicBezTo>
                  <a:lnTo>
                    <a:pt x="7468" y="1237"/>
                  </a:lnTo>
                  <a:lnTo>
                    <a:pt x="6231" y="0"/>
                  </a:lnTo>
                  <a:close/>
                </a:path>
              </a:pathLst>
            </a:custGeom>
            <a:solidFill>
              <a:srgbClr val="F0F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3" name="Google Shape;7083;p69"/>
            <p:cNvSpPr/>
            <p:nvPr/>
          </p:nvSpPr>
          <p:spPr>
            <a:xfrm>
              <a:off x="7513884" y="2626691"/>
              <a:ext cx="195426" cy="160370"/>
            </a:xfrm>
            <a:custGeom>
              <a:avLst/>
              <a:gdLst/>
              <a:ahLst/>
              <a:cxnLst/>
              <a:rect l="l" t="t" r="r" b="b"/>
              <a:pathLst>
                <a:path w="7459" h="6121" extrusionOk="0">
                  <a:moveTo>
                    <a:pt x="6787" y="1"/>
                  </a:moveTo>
                  <a:lnTo>
                    <a:pt x="5407" y="1371"/>
                  </a:lnTo>
                  <a:cubicBezTo>
                    <a:pt x="5225" y="1534"/>
                    <a:pt x="5110" y="1764"/>
                    <a:pt x="5081" y="2014"/>
                  </a:cubicBezTo>
                  <a:cubicBezTo>
                    <a:pt x="4968" y="4114"/>
                    <a:pt x="1958" y="5437"/>
                    <a:pt x="326" y="5437"/>
                  </a:cubicBezTo>
                  <a:cubicBezTo>
                    <a:pt x="297" y="5437"/>
                    <a:pt x="268" y="5436"/>
                    <a:pt x="240" y="5436"/>
                  </a:cubicBezTo>
                  <a:lnTo>
                    <a:pt x="1" y="5675"/>
                  </a:lnTo>
                  <a:cubicBezTo>
                    <a:pt x="81" y="5978"/>
                    <a:pt x="465" y="6121"/>
                    <a:pt x="1000" y="6121"/>
                  </a:cubicBezTo>
                  <a:cubicBezTo>
                    <a:pt x="2628" y="6121"/>
                    <a:pt x="5653" y="4801"/>
                    <a:pt x="5761" y="2694"/>
                  </a:cubicBezTo>
                  <a:cubicBezTo>
                    <a:pt x="5790" y="2455"/>
                    <a:pt x="5905" y="2225"/>
                    <a:pt x="6087" y="2052"/>
                  </a:cubicBezTo>
                  <a:lnTo>
                    <a:pt x="7458" y="681"/>
                  </a:lnTo>
                  <a:lnTo>
                    <a:pt x="6787" y="1"/>
                  </a:lnTo>
                  <a:close/>
                </a:path>
              </a:pathLst>
            </a:custGeom>
            <a:solidFill>
              <a:srgbClr val="CED6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84" name="Google Shape;7084;p69"/>
          <p:cNvGrpSpPr/>
          <p:nvPr/>
        </p:nvGrpSpPr>
        <p:grpSpPr>
          <a:xfrm>
            <a:off x="5777767" y="3804826"/>
            <a:ext cx="258699" cy="362136"/>
            <a:chOff x="5777767" y="3804826"/>
            <a:chExt cx="258699" cy="362136"/>
          </a:xfrm>
        </p:grpSpPr>
        <p:sp>
          <p:nvSpPr>
            <p:cNvPr id="7085" name="Google Shape;7085;p69"/>
            <p:cNvSpPr/>
            <p:nvPr/>
          </p:nvSpPr>
          <p:spPr>
            <a:xfrm>
              <a:off x="5777767" y="3804826"/>
              <a:ext cx="258699" cy="362136"/>
            </a:xfrm>
            <a:custGeom>
              <a:avLst/>
              <a:gdLst/>
              <a:ahLst/>
              <a:cxnLst/>
              <a:rect l="l" t="t" r="r" b="b"/>
              <a:pathLst>
                <a:path w="9874" h="13822" extrusionOk="0">
                  <a:moveTo>
                    <a:pt x="5867" y="0"/>
                  </a:moveTo>
                  <a:cubicBezTo>
                    <a:pt x="5620" y="0"/>
                    <a:pt x="5369" y="28"/>
                    <a:pt x="5119" y="85"/>
                  </a:cubicBezTo>
                  <a:cubicBezTo>
                    <a:pt x="4669" y="200"/>
                    <a:pt x="4238" y="382"/>
                    <a:pt x="3835" y="622"/>
                  </a:cubicBezTo>
                  <a:cubicBezTo>
                    <a:pt x="3528" y="804"/>
                    <a:pt x="3260" y="1043"/>
                    <a:pt x="3039" y="1312"/>
                  </a:cubicBezTo>
                  <a:cubicBezTo>
                    <a:pt x="2685" y="1743"/>
                    <a:pt x="2196" y="2031"/>
                    <a:pt x="1659" y="2136"/>
                  </a:cubicBezTo>
                  <a:cubicBezTo>
                    <a:pt x="1448" y="2174"/>
                    <a:pt x="1266" y="2318"/>
                    <a:pt x="1180" y="2520"/>
                  </a:cubicBezTo>
                  <a:cubicBezTo>
                    <a:pt x="979" y="2980"/>
                    <a:pt x="739" y="3814"/>
                    <a:pt x="1266" y="4427"/>
                  </a:cubicBezTo>
                  <a:cubicBezTo>
                    <a:pt x="2033" y="5328"/>
                    <a:pt x="1" y="6833"/>
                    <a:pt x="1266" y="9095"/>
                  </a:cubicBezTo>
                  <a:cubicBezTo>
                    <a:pt x="1669" y="9804"/>
                    <a:pt x="1410" y="10677"/>
                    <a:pt x="1324" y="11434"/>
                  </a:cubicBezTo>
                  <a:cubicBezTo>
                    <a:pt x="1218" y="12162"/>
                    <a:pt x="1496" y="12891"/>
                    <a:pt x="2062" y="13361"/>
                  </a:cubicBezTo>
                  <a:cubicBezTo>
                    <a:pt x="2416" y="13659"/>
                    <a:pt x="2870" y="13821"/>
                    <a:pt x="3344" y="13821"/>
                  </a:cubicBezTo>
                  <a:cubicBezTo>
                    <a:pt x="3357" y="13821"/>
                    <a:pt x="3371" y="13821"/>
                    <a:pt x="3384" y="13821"/>
                  </a:cubicBezTo>
                  <a:cubicBezTo>
                    <a:pt x="4103" y="13802"/>
                    <a:pt x="4774" y="13437"/>
                    <a:pt x="5196" y="12853"/>
                  </a:cubicBezTo>
                  <a:lnTo>
                    <a:pt x="5963" y="11769"/>
                  </a:lnTo>
                  <a:lnTo>
                    <a:pt x="5944" y="11769"/>
                  </a:lnTo>
                  <a:lnTo>
                    <a:pt x="6509" y="11012"/>
                  </a:lnTo>
                  <a:lnTo>
                    <a:pt x="7497" y="9622"/>
                  </a:lnTo>
                  <a:cubicBezTo>
                    <a:pt x="9471" y="6574"/>
                    <a:pt x="9874" y="4053"/>
                    <a:pt x="8925" y="1973"/>
                  </a:cubicBezTo>
                  <a:cubicBezTo>
                    <a:pt x="8370" y="750"/>
                    <a:pt x="7160" y="0"/>
                    <a:pt x="5867" y="0"/>
                  </a:cubicBezTo>
                  <a:close/>
                </a:path>
              </a:pathLst>
            </a:custGeom>
            <a:solidFill>
              <a:srgbClr val="D6DC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6" name="Google Shape;7086;p69"/>
            <p:cNvSpPr/>
            <p:nvPr/>
          </p:nvSpPr>
          <p:spPr>
            <a:xfrm>
              <a:off x="5820211" y="3822852"/>
              <a:ext cx="216255" cy="344085"/>
            </a:xfrm>
            <a:custGeom>
              <a:avLst/>
              <a:gdLst/>
              <a:ahLst/>
              <a:cxnLst/>
              <a:rect l="l" t="t" r="r" b="b"/>
              <a:pathLst>
                <a:path w="8254" h="13133" extrusionOk="0">
                  <a:moveTo>
                    <a:pt x="6270" y="1"/>
                  </a:moveTo>
                  <a:cubicBezTo>
                    <a:pt x="6433" y="202"/>
                    <a:pt x="6567" y="432"/>
                    <a:pt x="6672" y="672"/>
                  </a:cubicBezTo>
                  <a:cubicBezTo>
                    <a:pt x="7612" y="2742"/>
                    <a:pt x="7199" y="5263"/>
                    <a:pt x="5234" y="8292"/>
                  </a:cubicBezTo>
                  <a:lnTo>
                    <a:pt x="4247" y="9682"/>
                  </a:lnTo>
                  <a:lnTo>
                    <a:pt x="3682" y="10449"/>
                  </a:lnTo>
                  <a:lnTo>
                    <a:pt x="3701" y="10449"/>
                  </a:lnTo>
                  <a:lnTo>
                    <a:pt x="2934" y="11513"/>
                  </a:lnTo>
                  <a:cubicBezTo>
                    <a:pt x="2512" y="12117"/>
                    <a:pt x="1822" y="12481"/>
                    <a:pt x="1074" y="12490"/>
                  </a:cubicBezTo>
                  <a:cubicBezTo>
                    <a:pt x="700" y="12490"/>
                    <a:pt x="317" y="12385"/>
                    <a:pt x="1" y="12184"/>
                  </a:cubicBezTo>
                  <a:lnTo>
                    <a:pt x="1" y="12184"/>
                  </a:lnTo>
                  <a:cubicBezTo>
                    <a:pt x="116" y="12366"/>
                    <a:pt x="260" y="12529"/>
                    <a:pt x="432" y="12673"/>
                  </a:cubicBezTo>
                  <a:cubicBezTo>
                    <a:pt x="796" y="12970"/>
                    <a:pt x="1247" y="13133"/>
                    <a:pt x="1717" y="13133"/>
                  </a:cubicBezTo>
                  <a:cubicBezTo>
                    <a:pt x="2455" y="13123"/>
                    <a:pt x="3145" y="12759"/>
                    <a:pt x="3576" y="12155"/>
                  </a:cubicBezTo>
                  <a:lnTo>
                    <a:pt x="4333" y="11091"/>
                  </a:lnTo>
                  <a:lnTo>
                    <a:pt x="4314" y="11091"/>
                  </a:lnTo>
                  <a:lnTo>
                    <a:pt x="4880" y="10324"/>
                  </a:lnTo>
                  <a:lnTo>
                    <a:pt x="5877" y="8944"/>
                  </a:lnTo>
                  <a:cubicBezTo>
                    <a:pt x="7842" y="5905"/>
                    <a:pt x="8254" y="3384"/>
                    <a:pt x="7314" y="1314"/>
                  </a:cubicBezTo>
                  <a:cubicBezTo>
                    <a:pt x="7084" y="796"/>
                    <a:pt x="6720" y="346"/>
                    <a:pt x="6270" y="1"/>
                  </a:cubicBezTo>
                  <a:close/>
                </a:path>
              </a:pathLst>
            </a:custGeom>
            <a:solidFill>
              <a:srgbClr val="CBD2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7" name="Google Shape;7087;p69"/>
            <p:cNvSpPr/>
            <p:nvPr/>
          </p:nvSpPr>
          <p:spPr>
            <a:xfrm>
              <a:off x="5841067" y="3853427"/>
              <a:ext cx="154973" cy="205775"/>
            </a:xfrm>
            <a:custGeom>
              <a:avLst/>
              <a:gdLst/>
              <a:ahLst/>
              <a:cxnLst/>
              <a:rect l="l" t="t" r="r" b="b"/>
              <a:pathLst>
                <a:path w="5915" h="7854" extrusionOk="0">
                  <a:moveTo>
                    <a:pt x="2982" y="0"/>
                  </a:moveTo>
                  <a:cubicBezTo>
                    <a:pt x="2860" y="0"/>
                    <a:pt x="2738" y="7"/>
                    <a:pt x="2617" y="22"/>
                  </a:cubicBezTo>
                  <a:cubicBezTo>
                    <a:pt x="2128" y="32"/>
                    <a:pt x="1965" y="224"/>
                    <a:pt x="1965" y="224"/>
                  </a:cubicBezTo>
                  <a:cubicBezTo>
                    <a:pt x="1515" y="463"/>
                    <a:pt x="1199" y="895"/>
                    <a:pt x="1103" y="1383"/>
                  </a:cubicBezTo>
                  <a:cubicBezTo>
                    <a:pt x="1064" y="1585"/>
                    <a:pt x="1045" y="1786"/>
                    <a:pt x="1036" y="1987"/>
                  </a:cubicBezTo>
                  <a:cubicBezTo>
                    <a:pt x="1026" y="2831"/>
                    <a:pt x="1429" y="3636"/>
                    <a:pt x="2119" y="4125"/>
                  </a:cubicBezTo>
                  <a:lnTo>
                    <a:pt x="2560" y="4432"/>
                  </a:lnTo>
                  <a:cubicBezTo>
                    <a:pt x="2646" y="4489"/>
                    <a:pt x="2713" y="4585"/>
                    <a:pt x="2732" y="4700"/>
                  </a:cubicBezTo>
                  <a:cubicBezTo>
                    <a:pt x="2771" y="4834"/>
                    <a:pt x="2742" y="4988"/>
                    <a:pt x="2656" y="5103"/>
                  </a:cubicBezTo>
                  <a:cubicBezTo>
                    <a:pt x="2566" y="5209"/>
                    <a:pt x="2441" y="5263"/>
                    <a:pt x="2314" y="5263"/>
                  </a:cubicBezTo>
                  <a:cubicBezTo>
                    <a:pt x="2223" y="5263"/>
                    <a:pt x="2132" y="5235"/>
                    <a:pt x="2052" y="5179"/>
                  </a:cubicBezTo>
                  <a:lnTo>
                    <a:pt x="882" y="4355"/>
                  </a:lnTo>
                  <a:cubicBezTo>
                    <a:pt x="852" y="4332"/>
                    <a:pt x="819" y="4322"/>
                    <a:pt x="786" y="4322"/>
                  </a:cubicBezTo>
                  <a:cubicBezTo>
                    <a:pt x="694" y="4322"/>
                    <a:pt x="609" y="4402"/>
                    <a:pt x="623" y="4508"/>
                  </a:cubicBezTo>
                  <a:cubicBezTo>
                    <a:pt x="729" y="5333"/>
                    <a:pt x="671" y="6061"/>
                    <a:pt x="413" y="6684"/>
                  </a:cubicBezTo>
                  <a:lnTo>
                    <a:pt x="115" y="7326"/>
                  </a:lnTo>
                  <a:cubicBezTo>
                    <a:pt x="0" y="7566"/>
                    <a:pt x="182" y="7844"/>
                    <a:pt x="451" y="7854"/>
                  </a:cubicBezTo>
                  <a:cubicBezTo>
                    <a:pt x="681" y="7834"/>
                    <a:pt x="901" y="7719"/>
                    <a:pt x="1036" y="7537"/>
                  </a:cubicBezTo>
                  <a:lnTo>
                    <a:pt x="1361" y="7048"/>
                  </a:lnTo>
                  <a:cubicBezTo>
                    <a:pt x="3911" y="6358"/>
                    <a:pt x="4390" y="4441"/>
                    <a:pt x="3633" y="1805"/>
                  </a:cubicBezTo>
                  <a:cubicBezTo>
                    <a:pt x="3585" y="1652"/>
                    <a:pt x="3643" y="1489"/>
                    <a:pt x="3777" y="1412"/>
                  </a:cubicBezTo>
                  <a:cubicBezTo>
                    <a:pt x="3832" y="1385"/>
                    <a:pt x="3891" y="1372"/>
                    <a:pt x="3950" y="1372"/>
                  </a:cubicBezTo>
                  <a:cubicBezTo>
                    <a:pt x="4036" y="1372"/>
                    <a:pt x="4121" y="1399"/>
                    <a:pt x="4189" y="1451"/>
                  </a:cubicBezTo>
                  <a:cubicBezTo>
                    <a:pt x="4208" y="1470"/>
                    <a:pt x="4228" y="1479"/>
                    <a:pt x="4247" y="1498"/>
                  </a:cubicBezTo>
                  <a:cubicBezTo>
                    <a:pt x="4946" y="2936"/>
                    <a:pt x="5071" y="4259"/>
                    <a:pt x="4429" y="5793"/>
                  </a:cubicBezTo>
                  <a:cubicBezTo>
                    <a:pt x="4390" y="5902"/>
                    <a:pt x="4476" y="5989"/>
                    <a:pt x="4566" y="5989"/>
                  </a:cubicBezTo>
                  <a:cubicBezTo>
                    <a:pt x="4611" y="5989"/>
                    <a:pt x="4656" y="5968"/>
                    <a:pt x="4688" y="5917"/>
                  </a:cubicBezTo>
                  <a:cubicBezTo>
                    <a:pt x="5608" y="4422"/>
                    <a:pt x="5915" y="2975"/>
                    <a:pt x="5454" y="1604"/>
                  </a:cubicBezTo>
                  <a:cubicBezTo>
                    <a:pt x="5253" y="1010"/>
                    <a:pt x="4803" y="521"/>
                    <a:pt x="4228" y="262"/>
                  </a:cubicBezTo>
                  <a:cubicBezTo>
                    <a:pt x="3832" y="90"/>
                    <a:pt x="3408" y="0"/>
                    <a:pt x="2982" y="0"/>
                  </a:cubicBezTo>
                  <a:close/>
                </a:path>
              </a:pathLst>
            </a:custGeom>
            <a:solidFill>
              <a:srgbClr val="B8C1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88" name="Google Shape;7088;p69"/>
          <p:cNvGrpSpPr/>
          <p:nvPr/>
        </p:nvGrpSpPr>
        <p:grpSpPr>
          <a:xfrm>
            <a:off x="7953101" y="2436584"/>
            <a:ext cx="361691" cy="362163"/>
            <a:chOff x="7953101" y="2436584"/>
            <a:chExt cx="361691" cy="362163"/>
          </a:xfrm>
        </p:grpSpPr>
        <p:sp>
          <p:nvSpPr>
            <p:cNvPr id="7089" name="Google Shape;7089;p69"/>
            <p:cNvSpPr/>
            <p:nvPr/>
          </p:nvSpPr>
          <p:spPr>
            <a:xfrm>
              <a:off x="7960673" y="2452906"/>
              <a:ext cx="304392" cy="345840"/>
            </a:xfrm>
            <a:custGeom>
              <a:avLst/>
              <a:gdLst/>
              <a:ahLst/>
              <a:cxnLst/>
              <a:rect l="l" t="t" r="r" b="b"/>
              <a:pathLst>
                <a:path w="11618" h="13200" extrusionOk="0">
                  <a:moveTo>
                    <a:pt x="1294" y="1"/>
                  </a:moveTo>
                  <a:cubicBezTo>
                    <a:pt x="575" y="1"/>
                    <a:pt x="0" y="585"/>
                    <a:pt x="0" y="1304"/>
                  </a:cubicBezTo>
                  <a:lnTo>
                    <a:pt x="0" y="3116"/>
                  </a:lnTo>
                  <a:lnTo>
                    <a:pt x="546" y="2943"/>
                  </a:lnTo>
                  <a:lnTo>
                    <a:pt x="546" y="2339"/>
                  </a:lnTo>
                  <a:lnTo>
                    <a:pt x="546" y="1304"/>
                  </a:lnTo>
                  <a:cubicBezTo>
                    <a:pt x="546" y="892"/>
                    <a:pt x="882" y="557"/>
                    <a:pt x="1294" y="557"/>
                  </a:cubicBezTo>
                  <a:lnTo>
                    <a:pt x="2157" y="557"/>
                  </a:lnTo>
                  <a:lnTo>
                    <a:pt x="2157" y="1"/>
                  </a:lnTo>
                  <a:close/>
                  <a:moveTo>
                    <a:pt x="6614" y="10"/>
                  </a:moveTo>
                  <a:lnTo>
                    <a:pt x="6614" y="557"/>
                  </a:lnTo>
                  <a:lnTo>
                    <a:pt x="7486" y="557"/>
                  </a:lnTo>
                  <a:cubicBezTo>
                    <a:pt x="7898" y="557"/>
                    <a:pt x="8234" y="892"/>
                    <a:pt x="8234" y="1304"/>
                  </a:cubicBezTo>
                  <a:lnTo>
                    <a:pt x="8234" y="2339"/>
                  </a:lnTo>
                  <a:lnTo>
                    <a:pt x="8234" y="2943"/>
                  </a:lnTo>
                  <a:lnTo>
                    <a:pt x="8780" y="3116"/>
                  </a:lnTo>
                  <a:lnTo>
                    <a:pt x="8780" y="1304"/>
                  </a:lnTo>
                  <a:cubicBezTo>
                    <a:pt x="8780" y="585"/>
                    <a:pt x="8205" y="10"/>
                    <a:pt x="7486" y="10"/>
                  </a:cubicBezTo>
                  <a:close/>
                  <a:moveTo>
                    <a:pt x="11071" y="8963"/>
                  </a:moveTo>
                  <a:lnTo>
                    <a:pt x="11071" y="10554"/>
                  </a:lnTo>
                  <a:cubicBezTo>
                    <a:pt x="11071" y="11714"/>
                    <a:pt x="10132" y="12644"/>
                    <a:pt x="8982" y="12653"/>
                  </a:cubicBezTo>
                  <a:lnTo>
                    <a:pt x="6748" y="12653"/>
                  </a:lnTo>
                  <a:cubicBezTo>
                    <a:pt x="5598" y="12644"/>
                    <a:pt x="4659" y="11714"/>
                    <a:pt x="4659" y="10554"/>
                  </a:cubicBezTo>
                  <a:lnTo>
                    <a:pt x="4659" y="9327"/>
                  </a:lnTo>
                  <a:lnTo>
                    <a:pt x="4103" y="9327"/>
                  </a:lnTo>
                  <a:lnTo>
                    <a:pt x="4103" y="9845"/>
                  </a:lnTo>
                  <a:lnTo>
                    <a:pt x="4103" y="10554"/>
                  </a:lnTo>
                  <a:cubicBezTo>
                    <a:pt x="4103" y="12011"/>
                    <a:pt x="5291" y="13200"/>
                    <a:pt x="6748" y="13200"/>
                  </a:cubicBezTo>
                  <a:lnTo>
                    <a:pt x="8982" y="13200"/>
                  </a:lnTo>
                  <a:cubicBezTo>
                    <a:pt x="10439" y="13200"/>
                    <a:pt x="11618" y="12011"/>
                    <a:pt x="11618" y="10554"/>
                  </a:cubicBezTo>
                  <a:lnTo>
                    <a:pt x="11618" y="8963"/>
                  </a:ln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0" name="Google Shape;7090;p69"/>
            <p:cNvSpPr/>
            <p:nvPr/>
          </p:nvSpPr>
          <p:spPr>
            <a:xfrm>
              <a:off x="8012156" y="2436846"/>
              <a:ext cx="40453" cy="46977"/>
            </a:xfrm>
            <a:custGeom>
              <a:avLst/>
              <a:gdLst/>
              <a:ahLst/>
              <a:cxnLst/>
              <a:rect l="l" t="t" r="r" b="b"/>
              <a:pathLst>
                <a:path w="1544" h="1793" extrusionOk="0">
                  <a:moveTo>
                    <a:pt x="383" y="0"/>
                  </a:moveTo>
                  <a:cubicBezTo>
                    <a:pt x="173" y="0"/>
                    <a:pt x="0" y="163"/>
                    <a:pt x="0" y="374"/>
                  </a:cubicBezTo>
                  <a:lnTo>
                    <a:pt x="0" y="1419"/>
                  </a:lnTo>
                  <a:cubicBezTo>
                    <a:pt x="0" y="1630"/>
                    <a:pt x="173" y="1793"/>
                    <a:pt x="383" y="1793"/>
                  </a:cubicBezTo>
                  <a:lnTo>
                    <a:pt x="642" y="1793"/>
                  </a:lnTo>
                  <a:cubicBezTo>
                    <a:pt x="1141" y="1793"/>
                    <a:pt x="1543" y="1390"/>
                    <a:pt x="1543" y="892"/>
                  </a:cubicBezTo>
                  <a:cubicBezTo>
                    <a:pt x="1543" y="403"/>
                    <a:pt x="1141" y="0"/>
                    <a:pt x="642" y="0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1" name="Google Shape;7091;p69"/>
            <p:cNvSpPr/>
            <p:nvPr/>
          </p:nvSpPr>
          <p:spPr>
            <a:xfrm>
              <a:off x="8012156" y="2436584"/>
              <a:ext cx="23108" cy="47239"/>
            </a:xfrm>
            <a:custGeom>
              <a:avLst/>
              <a:gdLst/>
              <a:ahLst/>
              <a:cxnLst/>
              <a:rect l="l" t="t" r="r" b="b"/>
              <a:pathLst>
                <a:path w="882" h="1803" extrusionOk="0">
                  <a:moveTo>
                    <a:pt x="383" y="1"/>
                  </a:moveTo>
                  <a:cubicBezTo>
                    <a:pt x="173" y="1"/>
                    <a:pt x="0" y="164"/>
                    <a:pt x="0" y="374"/>
                  </a:cubicBezTo>
                  <a:lnTo>
                    <a:pt x="0" y="1419"/>
                  </a:lnTo>
                  <a:cubicBezTo>
                    <a:pt x="0" y="1630"/>
                    <a:pt x="173" y="1803"/>
                    <a:pt x="383" y="1803"/>
                  </a:cubicBezTo>
                  <a:lnTo>
                    <a:pt x="642" y="1803"/>
                  </a:lnTo>
                  <a:cubicBezTo>
                    <a:pt x="729" y="1803"/>
                    <a:pt x="805" y="1793"/>
                    <a:pt x="882" y="1764"/>
                  </a:cubicBezTo>
                  <a:cubicBezTo>
                    <a:pt x="738" y="1716"/>
                    <a:pt x="642" y="1573"/>
                    <a:pt x="642" y="1419"/>
                  </a:cubicBezTo>
                  <a:lnTo>
                    <a:pt x="642" y="384"/>
                  </a:lnTo>
                  <a:cubicBezTo>
                    <a:pt x="642" y="231"/>
                    <a:pt x="738" y="87"/>
                    <a:pt x="872" y="29"/>
                  </a:cubicBezTo>
                  <a:cubicBezTo>
                    <a:pt x="796" y="10"/>
                    <a:pt x="719" y="1"/>
                    <a:pt x="642" y="1"/>
                  </a:cubicBezTo>
                  <a:close/>
                </a:path>
              </a:pathLst>
            </a:custGeom>
            <a:solidFill>
              <a:srgbClr val="8C9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2" name="Google Shape;7092;p69"/>
            <p:cNvSpPr/>
            <p:nvPr/>
          </p:nvSpPr>
          <p:spPr>
            <a:xfrm>
              <a:off x="8098773" y="2436846"/>
              <a:ext cx="40479" cy="46977"/>
            </a:xfrm>
            <a:custGeom>
              <a:avLst/>
              <a:gdLst/>
              <a:ahLst/>
              <a:cxnLst/>
              <a:rect l="l" t="t" r="r" b="b"/>
              <a:pathLst>
                <a:path w="1545" h="1793" extrusionOk="0">
                  <a:moveTo>
                    <a:pt x="902" y="0"/>
                  </a:moveTo>
                  <a:cubicBezTo>
                    <a:pt x="404" y="0"/>
                    <a:pt x="1" y="403"/>
                    <a:pt x="1" y="892"/>
                  </a:cubicBezTo>
                  <a:cubicBezTo>
                    <a:pt x="1" y="1390"/>
                    <a:pt x="404" y="1793"/>
                    <a:pt x="902" y="1793"/>
                  </a:cubicBezTo>
                  <a:lnTo>
                    <a:pt x="1170" y="1793"/>
                  </a:lnTo>
                  <a:cubicBezTo>
                    <a:pt x="1381" y="1793"/>
                    <a:pt x="1544" y="1630"/>
                    <a:pt x="1544" y="1419"/>
                  </a:cubicBezTo>
                  <a:lnTo>
                    <a:pt x="1544" y="374"/>
                  </a:lnTo>
                  <a:cubicBezTo>
                    <a:pt x="1544" y="163"/>
                    <a:pt x="1381" y="0"/>
                    <a:pt x="1170" y="0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3" name="Google Shape;7093;p69"/>
            <p:cNvSpPr/>
            <p:nvPr/>
          </p:nvSpPr>
          <p:spPr>
            <a:xfrm>
              <a:off x="8116117" y="2436584"/>
              <a:ext cx="23135" cy="47239"/>
            </a:xfrm>
            <a:custGeom>
              <a:avLst/>
              <a:gdLst/>
              <a:ahLst/>
              <a:cxnLst/>
              <a:rect l="l" t="t" r="r" b="b"/>
              <a:pathLst>
                <a:path w="883" h="1803" extrusionOk="0">
                  <a:moveTo>
                    <a:pt x="240" y="1"/>
                  </a:moveTo>
                  <a:cubicBezTo>
                    <a:pt x="154" y="1"/>
                    <a:pt x="77" y="10"/>
                    <a:pt x="0" y="39"/>
                  </a:cubicBezTo>
                  <a:cubicBezTo>
                    <a:pt x="135" y="96"/>
                    <a:pt x="230" y="231"/>
                    <a:pt x="230" y="384"/>
                  </a:cubicBezTo>
                  <a:lnTo>
                    <a:pt x="230" y="1419"/>
                  </a:lnTo>
                  <a:cubicBezTo>
                    <a:pt x="230" y="1573"/>
                    <a:pt x="135" y="1707"/>
                    <a:pt x="0" y="1764"/>
                  </a:cubicBezTo>
                  <a:cubicBezTo>
                    <a:pt x="77" y="1793"/>
                    <a:pt x="154" y="1803"/>
                    <a:pt x="240" y="1803"/>
                  </a:cubicBezTo>
                  <a:lnTo>
                    <a:pt x="508" y="1803"/>
                  </a:lnTo>
                  <a:cubicBezTo>
                    <a:pt x="719" y="1803"/>
                    <a:pt x="882" y="1630"/>
                    <a:pt x="882" y="1419"/>
                  </a:cubicBezTo>
                  <a:lnTo>
                    <a:pt x="882" y="384"/>
                  </a:lnTo>
                  <a:cubicBezTo>
                    <a:pt x="882" y="173"/>
                    <a:pt x="719" y="1"/>
                    <a:pt x="508" y="1"/>
                  </a:cubicBezTo>
                  <a:close/>
                </a:path>
              </a:pathLst>
            </a:custGeom>
            <a:solidFill>
              <a:srgbClr val="8C9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4" name="Google Shape;7094;p69"/>
            <p:cNvSpPr/>
            <p:nvPr/>
          </p:nvSpPr>
          <p:spPr>
            <a:xfrm>
              <a:off x="8204254" y="2591085"/>
              <a:ext cx="108023" cy="102940"/>
            </a:xfrm>
            <a:custGeom>
              <a:avLst/>
              <a:gdLst/>
              <a:ahLst/>
              <a:cxnLst/>
              <a:rect l="l" t="t" r="r" b="b"/>
              <a:pathLst>
                <a:path w="4123" h="3929" extrusionOk="0">
                  <a:moveTo>
                    <a:pt x="2062" y="1"/>
                  </a:moveTo>
                  <a:cubicBezTo>
                    <a:pt x="1930" y="1"/>
                    <a:pt x="1798" y="13"/>
                    <a:pt x="1669" y="37"/>
                  </a:cubicBezTo>
                  <a:cubicBezTo>
                    <a:pt x="672" y="238"/>
                    <a:pt x="1" y="1158"/>
                    <a:pt x="97" y="2165"/>
                  </a:cubicBezTo>
                  <a:cubicBezTo>
                    <a:pt x="202" y="3171"/>
                    <a:pt x="1046" y="3929"/>
                    <a:pt x="2062" y="3929"/>
                  </a:cubicBezTo>
                  <a:cubicBezTo>
                    <a:pt x="3068" y="3929"/>
                    <a:pt x="3912" y="3171"/>
                    <a:pt x="4017" y="2165"/>
                  </a:cubicBezTo>
                  <a:cubicBezTo>
                    <a:pt x="4123" y="1158"/>
                    <a:pt x="3442" y="238"/>
                    <a:pt x="2455" y="37"/>
                  </a:cubicBezTo>
                  <a:cubicBezTo>
                    <a:pt x="2325" y="13"/>
                    <a:pt x="2194" y="1"/>
                    <a:pt x="2062" y="1"/>
                  </a:cubicBezTo>
                  <a:close/>
                </a:path>
              </a:pathLst>
            </a:custGeom>
            <a:solidFill>
              <a:srgbClr val="C6CE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5" name="Google Shape;7095;p69"/>
            <p:cNvSpPr/>
            <p:nvPr/>
          </p:nvSpPr>
          <p:spPr>
            <a:xfrm>
              <a:off x="8244183" y="2591085"/>
              <a:ext cx="70609" cy="102992"/>
            </a:xfrm>
            <a:custGeom>
              <a:avLst/>
              <a:gdLst/>
              <a:ahLst/>
              <a:cxnLst/>
              <a:rect l="l" t="t" r="r" b="b"/>
              <a:pathLst>
                <a:path w="2695" h="3931" extrusionOk="0">
                  <a:moveTo>
                    <a:pt x="538" y="1"/>
                  </a:moveTo>
                  <a:cubicBezTo>
                    <a:pt x="406" y="1"/>
                    <a:pt x="274" y="13"/>
                    <a:pt x="145" y="37"/>
                  </a:cubicBezTo>
                  <a:cubicBezTo>
                    <a:pt x="97" y="47"/>
                    <a:pt x="49" y="56"/>
                    <a:pt x="1" y="75"/>
                  </a:cubicBezTo>
                  <a:cubicBezTo>
                    <a:pt x="844" y="315"/>
                    <a:pt x="1429" y="1082"/>
                    <a:pt x="1429" y="1964"/>
                  </a:cubicBezTo>
                  <a:cubicBezTo>
                    <a:pt x="1429" y="2845"/>
                    <a:pt x="844" y="3612"/>
                    <a:pt x="1" y="3861"/>
                  </a:cubicBezTo>
                  <a:cubicBezTo>
                    <a:pt x="173" y="3908"/>
                    <a:pt x="346" y="3930"/>
                    <a:pt x="516" y="3930"/>
                  </a:cubicBezTo>
                  <a:cubicBezTo>
                    <a:pt x="1399" y="3930"/>
                    <a:pt x="2211" y="3332"/>
                    <a:pt x="2436" y="2424"/>
                  </a:cubicBezTo>
                  <a:cubicBezTo>
                    <a:pt x="2694" y="1350"/>
                    <a:pt x="2014" y="267"/>
                    <a:pt x="931" y="37"/>
                  </a:cubicBezTo>
                  <a:cubicBezTo>
                    <a:pt x="801" y="13"/>
                    <a:pt x="670" y="1"/>
                    <a:pt x="538" y="1"/>
                  </a:cubicBezTo>
                  <a:close/>
                </a:path>
              </a:pathLst>
            </a:custGeom>
            <a:solidFill>
              <a:srgbClr val="8997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6" name="Google Shape;7096;p69"/>
            <p:cNvSpPr/>
            <p:nvPr/>
          </p:nvSpPr>
          <p:spPr>
            <a:xfrm>
              <a:off x="8234646" y="2624936"/>
              <a:ext cx="40977" cy="35291"/>
            </a:xfrm>
            <a:custGeom>
              <a:avLst/>
              <a:gdLst/>
              <a:ahLst/>
              <a:cxnLst/>
              <a:rect l="l" t="t" r="r" b="b"/>
              <a:pathLst>
                <a:path w="1564" h="1347" extrusionOk="0">
                  <a:moveTo>
                    <a:pt x="892" y="1"/>
                  </a:moveTo>
                  <a:cubicBezTo>
                    <a:pt x="298" y="1"/>
                    <a:pt x="1" y="729"/>
                    <a:pt x="422" y="1151"/>
                  </a:cubicBezTo>
                  <a:cubicBezTo>
                    <a:pt x="558" y="1286"/>
                    <a:pt x="723" y="1346"/>
                    <a:pt x="886" y="1346"/>
                  </a:cubicBezTo>
                  <a:cubicBezTo>
                    <a:pt x="1231" y="1346"/>
                    <a:pt x="1563" y="1075"/>
                    <a:pt x="1563" y="672"/>
                  </a:cubicBezTo>
                  <a:cubicBezTo>
                    <a:pt x="1563" y="298"/>
                    <a:pt x="1266" y="1"/>
                    <a:pt x="892" y="1"/>
                  </a:cubicBezTo>
                  <a:close/>
                </a:path>
              </a:pathLst>
            </a:custGeom>
            <a:solidFill>
              <a:srgbClr val="536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7" name="Google Shape;7097;p69"/>
            <p:cNvSpPr/>
            <p:nvPr/>
          </p:nvSpPr>
          <p:spPr>
            <a:xfrm>
              <a:off x="7953101" y="2520214"/>
              <a:ext cx="244446" cy="184867"/>
            </a:xfrm>
            <a:custGeom>
              <a:avLst/>
              <a:gdLst/>
              <a:ahLst/>
              <a:cxnLst/>
              <a:rect l="l" t="t" r="r" b="b"/>
              <a:pathLst>
                <a:path w="9330" h="7056" extrusionOk="0">
                  <a:moveTo>
                    <a:pt x="631" y="0"/>
                  </a:moveTo>
                  <a:cubicBezTo>
                    <a:pt x="319" y="0"/>
                    <a:pt x="0" y="233"/>
                    <a:pt x="69" y="652"/>
                  </a:cubicBezTo>
                  <a:lnTo>
                    <a:pt x="327" y="2761"/>
                  </a:lnTo>
                  <a:cubicBezTo>
                    <a:pt x="519" y="4285"/>
                    <a:pt x="1823" y="5435"/>
                    <a:pt x="3366" y="5435"/>
                  </a:cubicBezTo>
                  <a:lnTo>
                    <a:pt x="4104" y="5435"/>
                  </a:lnTo>
                  <a:lnTo>
                    <a:pt x="4104" y="6499"/>
                  </a:lnTo>
                  <a:cubicBezTo>
                    <a:pt x="4104" y="6806"/>
                    <a:pt x="4353" y="7055"/>
                    <a:pt x="4670" y="7055"/>
                  </a:cubicBezTo>
                  <a:cubicBezTo>
                    <a:pt x="4976" y="7055"/>
                    <a:pt x="5226" y="6806"/>
                    <a:pt x="5226" y="6499"/>
                  </a:cubicBezTo>
                  <a:lnTo>
                    <a:pt x="5226" y="5435"/>
                  </a:lnTo>
                  <a:lnTo>
                    <a:pt x="5964" y="5435"/>
                  </a:lnTo>
                  <a:cubicBezTo>
                    <a:pt x="7507" y="5435"/>
                    <a:pt x="8801" y="4285"/>
                    <a:pt x="9002" y="2752"/>
                  </a:cubicBezTo>
                  <a:lnTo>
                    <a:pt x="9261" y="652"/>
                  </a:lnTo>
                  <a:cubicBezTo>
                    <a:pt x="9329" y="233"/>
                    <a:pt x="9011" y="0"/>
                    <a:pt x="8699" y="0"/>
                  </a:cubicBezTo>
                  <a:cubicBezTo>
                    <a:pt x="8440" y="0"/>
                    <a:pt x="8185" y="161"/>
                    <a:pt x="8159" y="509"/>
                  </a:cubicBezTo>
                  <a:lnTo>
                    <a:pt x="7890" y="2617"/>
                  </a:lnTo>
                  <a:cubicBezTo>
                    <a:pt x="7775" y="3585"/>
                    <a:pt x="6951" y="4314"/>
                    <a:pt x="5973" y="4324"/>
                  </a:cubicBezTo>
                  <a:lnTo>
                    <a:pt x="3366" y="4324"/>
                  </a:lnTo>
                  <a:cubicBezTo>
                    <a:pt x="2379" y="4314"/>
                    <a:pt x="1554" y="3585"/>
                    <a:pt x="1439" y="2617"/>
                  </a:cubicBezTo>
                  <a:lnTo>
                    <a:pt x="1171" y="509"/>
                  </a:lnTo>
                  <a:cubicBezTo>
                    <a:pt x="1145" y="161"/>
                    <a:pt x="890" y="0"/>
                    <a:pt x="631" y="0"/>
                  </a:cubicBezTo>
                  <a:close/>
                </a:path>
              </a:pathLst>
            </a:custGeom>
            <a:solidFill>
              <a:srgbClr val="C6CE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98" name="Google Shape;7098;p69"/>
          <p:cNvGrpSpPr/>
          <p:nvPr/>
        </p:nvGrpSpPr>
        <p:grpSpPr>
          <a:xfrm>
            <a:off x="4859353" y="3355130"/>
            <a:ext cx="373481" cy="362267"/>
            <a:chOff x="4859353" y="3355130"/>
            <a:chExt cx="373481" cy="362267"/>
          </a:xfrm>
        </p:grpSpPr>
        <p:sp>
          <p:nvSpPr>
            <p:cNvPr id="7099" name="Google Shape;7099;p69"/>
            <p:cNvSpPr/>
            <p:nvPr/>
          </p:nvSpPr>
          <p:spPr>
            <a:xfrm>
              <a:off x="4859353" y="3355130"/>
              <a:ext cx="373219" cy="362005"/>
            </a:xfrm>
            <a:custGeom>
              <a:avLst/>
              <a:gdLst/>
              <a:ahLst/>
              <a:cxnLst/>
              <a:rect l="l" t="t" r="r" b="b"/>
              <a:pathLst>
                <a:path w="14245" h="13817" extrusionOk="0">
                  <a:moveTo>
                    <a:pt x="11398" y="0"/>
                  </a:moveTo>
                  <a:cubicBezTo>
                    <a:pt x="11111" y="0"/>
                    <a:pt x="10823" y="110"/>
                    <a:pt x="10603" y="331"/>
                  </a:cubicBezTo>
                  <a:lnTo>
                    <a:pt x="6481" y="4462"/>
                  </a:lnTo>
                  <a:cubicBezTo>
                    <a:pt x="5685" y="5248"/>
                    <a:pt x="5081" y="6187"/>
                    <a:pt x="4679" y="7232"/>
                  </a:cubicBezTo>
                  <a:cubicBezTo>
                    <a:pt x="4410" y="7941"/>
                    <a:pt x="4037" y="8603"/>
                    <a:pt x="3576" y="9207"/>
                  </a:cubicBezTo>
                  <a:lnTo>
                    <a:pt x="2896" y="10012"/>
                  </a:lnTo>
                  <a:lnTo>
                    <a:pt x="586" y="12322"/>
                  </a:lnTo>
                  <a:cubicBezTo>
                    <a:pt x="1" y="12966"/>
                    <a:pt x="571" y="13816"/>
                    <a:pt x="1246" y="13816"/>
                  </a:cubicBezTo>
                  <a:cubicBezTo>
                    <a:pt x="1444" y="13816"/>
                    <a:pt x="1652" y="13743"/>
                    <a:pt x="1841" y="13568"/>
                  </a:cubicBezTo>
                  <a:lnTo>
                    <a:pt x="4152" y="11268"/>
                  </a:lnTo>
                  <a:cubicBezTo>
                    <a:pt x="4928" y="10472"/>
                    <a:pt x="5877" y="9859"/>
                    <a:pt x="6912" y="9466"/>
                  </a:cubicBezTo>
                  <a:cubicBezTo>
                    <a:pt x="7957" y="9073"/>
                    <a:pt x="8896" y="8459"/>
                    <a:pt x="9682" y="7673"/>
                  </a:cubicBezTo>
                  <a:lnTo>
                    <a:pt x="13814" y="3542"/>
                  </a:lnTo>
                  <a:cubicBezTo>
                    <a:pt x="14245" y="3101"/>
                    <a:pt x="14245" y="2392"/>
                    <a:pt x="13814" y="1951"/>
                  </a:cubicBezTo>
                  <a:lnTo>
                    <a:pt x="12194" y="331"/>
                  </a:lnTo>
                  <a:cubicBezTo>
                    <a:pt x="11973" y="110"/>
                    <a:pt x="11686" y="0"/>
                    <a:pt x="11398" y="0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0" name="Google Shape;7100;p69"/>
            <p:cNvSpPr/>
            <p:nvPr/>
          </p:nvSpPr>
          <p:spPr>
            <a:xfrm>
              <a:off x="4868418" y="3388142"/>
              <a:ext cx="364154" cy="329255"/>
            </a:xfrm>
            <a:custGeom>
              <a:avLst/>
              <a:gdLst/>
              <a:ahLst/>
              <a:cxnLst/>
              <a:rect l="l" t="t" r="r" b="b"/>
              <a:pathLst>
                <a:path w="13899" h="12567" extrusionOk="0">
                  <a:moveTo>
                    <a:pt x="12758" y="1"/>
                  </a:moveTo>
                  <a:lnTo>
                    <a:pt x="12758" y="1"/>
                  </a:lnTo>
                  <a:cubicBezTo>
                    <a:pt x="13199" y="442"/>
                    <a:pt x="13199" y="1151"/>
                    <a:pt x="12758" y="1592"/>
                  </a:cubicBezTo>
                  <a:lnTo>
                    <a:pt x="8637" y="5723"/>
                  </a:lnTo>
                  <a:cubicBezTo>
                    <a:pt x="7851" y="6509"/>
                    <a:pt x="6902" y="7122"/>
                    <a:pt x="5866" y="7515"/>
                  </a:cubicBezTo>
                  <a:cubicBezTo>
                    <a:pt x="4822" y="7908"/>
                    <a:pt x="3882" y="8522"/>
                    <a:pt x="3096" y="9317"/>
                  </a:cubicBezTo>
                  <a:lnTo>
                    <a:pt x="796" y="11608"/>
                  </a:lnTo>
                  <a:cubicBezTo>
                    <a:pt x="626" y="11771"/>
                    <a:pt x="399" y="11864"/>
                    <a:pt x="167" y="11864"/>
                  </a:cubicBezTo>
                  <a:cubicBezTo>
                    <a:pt x="112" y="11864"/>
                    <a:pt x="56" y="11859"/>
                    <a:pt x="0" y="11848"/>
                  </a:cubicBezTo>
                  <a:lnTo>
                    <a:pt x="0" y="11848"/>
                  </a:lnTo>
                  <a:cubicBezTo>
                    <a:pt x="29" y="12021"/>
                    <a:pt x="115" y="12183"/>
                    <a:pt x="240" y="12308"/>
                  </a:cubicBezTo>
                  <a:cubicBezTo>
                    <a:pt x="412" y="12481"/>
                    <a:pt x="640" y="12567"/>
                    <a:pt x="868" y="12567"/>
                  </a:cubicBezTo>
                  <a:cubicBezTo>
                    <a:pt x="1095" y="12567"/>
                    <a:pt x="1323" y="12481"/>
                    <a:pt x="1495" y="12308"/>
                  </a:cubicBezTo>
                  <a:lnTo>
                    <a:pt x="3796" y="9998"/>
                  </a:lnTo>
                  <a:cubicBezTo>
                    <a:pt x="4582" y="9212"/>
                    <a:pt x="5531" y="8599"/>
                    <a:pt x="6566" y="8206"/>
                  </a:cubicBezTo>
                  <a:cubicBezTo>
                    <a:pt x="7611" y="7803"/>
                    <a:pt x="8550" y="7199"/>
                    <a:pt x="9336" y="6404"/>
                  </a:cubicBezTo>
                  <a:lnTo>
                    <a:pt x="13468" y="2282"/>
                  </a:lnTo>
                  <a:cubicBezTo>
                    <a:pt x="13889" y="1841"/>
                    <a:pt x="13899" y="1141"/>
                    <a:pt x="13468" y="710"/>
                  </a:cubicBezTo>
                  <a:lnTo>
                    <a:pt x="12758" y="1"/>
                  </a:lnTo>
                  <a:close/>
                </a:path>
              </a:pathLst>
            </a:custGeom>
            <a:solidFill>
              <a:srgbClr val="8C9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1" name="Google Shape;7101;p69"/>
            <p:cNvSpPr/>
            <p:nvPr/>
          </p:nvSpPr>
          <p:spPr>
            <a:xfrm>
              <a:off x="4969497" y="3355627"/>
              <a:ext cx="263336" cy="251415"/>
            </a:xfrm>
            <a:custGeom>
              <a:avLst/>
              <a:gdLst/>
              <a:ahLst/>
              <a:cxnLst/>
              <a:rect l="l" t="t" r="r" b="b"/>
              <a:pathLst>
                <a:path w="10051" h="9596" extrusionOk="0">
                  <a:moveTo>
                    <a:pt x="7194" y="0"/>
                  </a:moveTo>
                  <a:cubicBezTo>
                    <a:pt x="6907" y="0"/>
                    <a:pt x="6619" y="110"/>
                    <a:pt x="6399" y="331"/>
                  </a:cubicBezTo>
                  <a:lnTo>
                    <a:pt x="2277" y="4453"/>
                  </a:lnTo>
                  <a:cubicBezTo>
                    <a:pt x="1481" y="5239"/>
                    <a:pt x="868" y="6188"/>
                    <a:pt x="475" y="7223"/>
                  </a:cubicBezTo>
                  <a:lnTo>
                    <a:pt x="456" y="7271"/>
                  </a:lnTo>
                  <a:cubicBezTo>
                    <a:pt x="1" y="8440"/>
                    <a:pt x="908" y="9595"/>
                    <a:pt x="2035" y="9595"/>
                  </a:cubicBezTo>
                  <a:cubicBezTo>
                    <a:pt x="2238" y="9595"/>
                    <a:pt x="2449" y="9557"/>
                    <a:pt x="2660" y="9475"/>
                  </a:cubicBezTo>
                  <a:lnTo>
                    <a:pt x="2708" y="9456"/>
                  </a:lnTo>
                  <a:cubicBezTo>
                    <a:pt x="3743" y="9054"/>
                    <a:pt x="4692" y="8440"/>
                    <a:pt x="5469" y="7654"/>
                  </a:cubicBezTo>
                  <a:lnTo>
                    <a:pt x="9600" y="3532"/>
                  </a:lnTo>
                  <a:cubicBezTo>
                    <a:pt x="10041" y="3091"/>
                    <a:pt x="10051" y="2382"/>
                    <a:pt x="9610" y="1951"/>
                  </a:cubicBezTo>
                  <a:lnTo>
                    <a:pt x="7990" y="331"/>
                  </a:lnTo>
                  <a:cubicBezTo>
                    <a:pt x="7769" y="110"/>
                    <a:pt x="7482" y="0"/>
                    <a:pt x="7194" y="0"/>
                  </a:cubicBezTo>
                  <a:close/>
                </a:path>
              </a:pathLst>
            </a:custGeom>
            <a:solidFill>
              <a:srgbClr val="E1E5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2" name="Google Shape;7102;p69"/>
            <p:cNvSpPr/>
            <p:nvPr/>
          </p:nvSpPr>
          <p:spPr>
            <a:xfrm>
              <a:off x="5178809" y="3364038"/>
              <a:ext cx="12078" cy="12078"/>
            </a:xfrm>
            <a:custGeom>
              <a:avLst/>
              <a:gdLst/>
              <a:ahLst/>
              <a:cxnLst/>
              <a:rect l="l" t="t" r="r" b="b"/>
              <a:pathLst>
                <a:path w="461" h="461" extrusionOk="0">
                  <a:moveTo>
                    <a:pt x="461" y="46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CAD3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3" name="Google Shape;7103;p69"/>
            <p:cNvSpPr/>
            <p:nvPr/>
          </p:nvSpPr>
          <p:spPr>
            <a:xfrm>
              <a:off x="4983934" y="3388142"/>
              <a:ext cx="248900" cy="218849"/>
            </a:xfrm>
            <a:custGeom>
              <a:avLst/>
              <a:gdLst/>
              <a:ahLst/>
              <a:cxnLst/>
              <a:rect l="l" t="t" r="r" b="b"/>
              <a:pathLst>
                <a:path w="9500" h="8353" extrusionOk="0">
                  <a:moveTo>
                    <a:pt x="8349" y="1"/>
                  </a:moveTo>
                  <a:cubicBezTo>
                    <a:pt x="8790" y="442"/>
                    <a:pt x="8790" y="1151"/>
                    <a:pt x="8349" y="1582"/>
                  </a:cubicBezTo>
                  <a:lnTo>
                    <a:pt x="4228" y="5723"/>
                  </a:lnTo>
                  <a:cubicBezTo>
                    <a:pt x="3442" y="6509"/>
                    <a:pt x="2493" y="7122"/>
                    <a:pt x="1457" y="7515"/>
                  </a:cubicBezTo>
                  <a:lnTo>
                    <a:pt x="1409" y="7535"/>
                  </a:lnTo>
                  <a:cubicBezTo>
                    <a:pt x="1214" y="7612"/>
                    <a:pt x="1008" y="7650"/>
                    <a:pt x="803" y="7650"/>
                  </a:cubicBezTo>
                  <a:cubicBezTo>
                    <a:pt x="525" y="7650"/>
                    <a:pt x="249" y="7581"/>
                    <a:pt x="0" y="7448"/>
                  </a:cubicBezTo>
                  <a:lnTo>
                    <a:pt x="0" y="7448"/>
                  </a:lnTo>
                  <a:cubicBezTo>
                    <a:pt x="301" y="8021"/>
                    <a:pt x="885" y="8353"/>
                    <a:pt x="1496" y="8353"/>
                  </a:cubicBezTo>
                  <a:cubicBezTo>
                    <a:pt x="1704" y="8353"/>
                    <a:pt x="1915" y="8315"/>
                    <a:pt x="2119" y="8234"/>
                  </a:cubicBezTo>
                  <a:lnTo>
                    <a:pt x="2157" y="8225"/>
                  </a:lnTo>
                  <a:cubicBezTo>
                    <a:pt x="3202" y="7822"/>
                    <a:pt x="4141" y="7209"/>
                    <a:pt x="4927" y="6423"/>
                  </a:cubicBezTo>
                  <a:lnTo>
                    <a:pt x="9059" y="2291"/>
                  </a:lnTo>
                  <a:cubicBezTo>
                    <a:pt x="9500" y="1860"/>
                    <a:pt x="9500" y="1141"/>
                    <a:pt x="9059" y="710"/>
                  </a:cubicBezTo>
                  <a:lnTo>
                    <a:pt x="8349" y="1"/>
                  </a:lnTo>
                  <a:close/>
                </a:path>
              </a:pathLst>
            </a:custGeom>
            <a:solidFill>
              <a:srgbClr val="C8D1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4" name="Google Shape;7104;p69"/>
            <p:cNvSpPr/>
            <p:nvPr/>
          </p:nvSpPr>
          <p:spPr>
            <a:xfrm>
              <a:off x="4865641" y="3654098"/>
              <a:ext cx="65579" cy="63299"/>
            </a:xfrm>
            <a:custGeom>
              <a:avLst/>
              <a:gdLst/>
              <a:ahLst/>
              <a:cxnLst/>
              <a:rect l="l" t="t" r="r" b="b"/>
              <a:pathLst>
                <a:path w="2503" h="2416" extrusionOk="0">
                  <a:moveTo>
                    <a:pt x="1247" y="0"/>
                  </a:moveTo>
                  <a:lnTo>
                    <a:pt x="346" y="901"/>
                  </a:lnTo>
                  <a:cubicBezTo>
                    <a:pt x="1" y="1246"/>
                    <a:pt x="1" y="1812"/>
                    <a:pt x="346" y="2157"/>
                  </a:cubicBezTo>
                  <a:cubicBezTo>
                    <a:pt x="518" y="2330"/>
                    <a:pt x="746" y="2416"/>
                    <a:pt x="974" y="2416"/>
                  </a:cubicBezTo>
                  <a:cubicBezTo>
                    <a:pt x="1201" y="2416"/>
                    <a:pt x="1429" y="2330"/>
                    <a:pt x="1601" y="2157"/>
                  </a:cubicBezTo>
                  <a:lnTo>
                    <a:pt x="2502" y="1256"/>
                  </a:lnTo>
                  <a:lnTo>
                    <a:pt x="1247" y="0"/>
                  </a:lnTo>
                  <a:close/>
                </a:path>
              </a:pathLst>
            </a:custGeom>
            <a:solidFill>
              <a:srgbClr val="536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5" name="Google Shape;7105;p69"/>
            <p:cNvSpPr/>
            <p:nvPr/>
          </p:nvSpPr>
          <p:spPr>
            <a:xfrm>
              <a:off x="4868156" y="3668665"/>
              <a:ext cx="63063" cy="48732"/>
            </a:xfrm>
            <a:custGeom>
              <a:avLst/>
              <a:gdLst/>
              <a:ahLst/>
              <a:cxnLst/>
              <a:rect l="l" t="t" r="r" b="b"/>
              <a:pathLst>
                <a:path w="2407" h="1860" extrusionOk="0">
                  <a:moveTo>
                    <a:pt x="1697" y="0"/>
                  </a:moveTo>
                  <a:lnTo>
                    <a:pt x="796" y="901"/>
                  </a:lnTo>
                  <a:cubicBezTo>
                    <a:pt x="626" y="1064"/>
                    <a:pt x="400" y="1157"/>
                    <a:pt x="168" y="1157"/>
                  </a:cubicBezTo>
                  <a:cubicBezTo>
                    <a:pt x="112" y="1157"/>
                    <a:pt x="56" y="1152"/>
                    <a:pt x="1" y="1141"/>
                  </a:cubicBezTo>
                  <a:lnTo>
                    <a:pt x="1" y="1141"/>
                  </a:lnTo>
                  <a:cubicBezTo>
                    <a:pt x="39" y="1314"/>
                    <a:pt x="116" y="1476"/>
                    <a:pt x="240" y="1601"/>
                  </a:cubicBezTo>
                  <a:cubicBezTo>
                    <a:pt x="418" y="1774"/>
                    <a:pt x="645" y="1860"/>
                    <a:pt x="872" y="1860"/>
                  </a:cubicBezTo>
                  <a:cubicBezTo>
                    <a:pt x="1098" y="1860"/>
                    <a:pt x="1323" y="1774"/>
                    <a:pt x="1496" y="1601"/>
                  </a:cubicBezTo>
                  <a:lnTo>
                    <a:pt x="2406" y="700"/>
                  </a:lnTo>
                  <a:lnTo>
                    <a:pt x="1697" y="0"/>
                  </a:lnTo>
                  <a:close/>
                </a:path>
              </a:pathLst>
            </a:custGeom>
            <a:solidFill>
              <a:srgbClr val="2741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6" name="Google Shape;7106;p69"/>
            <p:cNvSpPr/>
            <p:nvPr/>
          </p:nvSpPr>
          <p:spPr>
            <a:xfrm>
              <a:off x="5010160" y="3403076"/>
              <a:ext cx="178527" cy="165689"/>
            </a:xfrm>
            <a:custGeom>
              <a:avLst/>
              <a:gdLst/>
              <a:ahLst/>
              <a:cxnLst/>
              <a:rect l="l" t="t" r="r" b="b"/>
              <a:pathLst>
                <a:path w="6814" h="6324" extrusionOk="0">
                  <a:moveTo>
                    <a:pt x="5961" y="0"/>
                  </a:moveTo>
                  <a:cubicBezTo>
                    <a:pt x="5822" y="0"/>
                    <a:pt x="5676" y="56"/>
                    <a:pt x="5546" y="188"/>
                  </a:cubicBezTo>
                  <a:lnTo>
                    <a:pt x="428" y="5297"/>
                  </a:lnTo>
                  <a:cubicBezTo>
                    <a:pt x="1" y="5731"/>
                    <a:pt x="393" y="6323"/>
                    <a:pt x="855" y="6323"/>
                  </a:cubicBezTo>
                  <a:cubicBezTo>
                    <a:pt x="994" y="6323"/>
                    <a:pt x="1140" y="6269"/>
                    <a:pt x="1271" y="6140"/>
                  </a:cubicBezTo>
                  <a:lnTo>
                    <a:pt x="5623" y="1779"/>
                  </a:lnTo>
                  <a:lnTo>
                    <a:pt x="6380" y="1022"/>
                  </a:lnTo>
                  <a:cubicBezTo>
                    <a:pt x="6814" y="596"/>
                    <a:pt x="6419" y="0"/>
                    <a:pt x="5961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7" name="Google Shape;7107;p69"/>
            <p:cNvSpPr/>
            <p:nvPr/>
          </p:nvSpPr>
          <p:spPr>
            <a:xfrm>
              <a:off x="5115274" y="3375592"/>
              <a:ext cx="27143" cy="26200"/>
            </a:xfrm>
            <a:custGeom>
              <a:avLst/>
              <a:gdLst/>
              <a:ahLst/>
              <a:cxnLst/>
              <a:rect l="l" t="t" r="r" b="b"/>
              <a:pathLst>
                <a:path w="1036" h="1000" extrusionOk="0">
                  <a:moveTo>
                    <a:pt x="403" y="0"/>
                  </a:moveTo>
                  <a:lnTo>
                    <a:pt x="1" y="393"/>
                  </a:lnTo>
                  <a:lnTo>
                    <a:pt x="528" y="920"/>
                  </a:lnTo>
                  <a:cubicBezTo>
                    <a:pt x="580" y="973"/>
                    <a:pt x="652" y="1000"/>
                    <a:pt x="724" y="1000"/>
                  </a:cubicBezTo>
                  <a:cubicBezTo>
                    <a:pt x="796" y="1000"/>
                    <a:pt x="868" y="973"/>
                    <a:pt x="921" y="920"/>
                  </a:cubicBezTo>
                  <a:cubicBezTo>
                    <a:pt x="1036" y="805"/>
                    <a:pt x="1036" y="633"/>
                    <a:pt x="921" y="518"/>
                  </a:cubicBezTo>
                  <a:lnTo>
                    <a:pt x="403" y="0"/>
                  </a:lnTo>
                  <a:close/>
                </a:path>
              </a:pathLst>
            </a:custGeom>
            <a:solidFill>
              <a:srgbClr val="7B8B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8" name="Google Shape;7108;p69"/>
            <p:cNvSpPr/>
            <p:nvPr/>
          </p:nvSpPr>
          <p:spPr>
            <a:xfrm>
              <a:off x="5094681" y="3396185"/>
              <a:ext cx="27143" cy="26200"/>
            </a:xfrm>
            <a:custGeom>
              <a:avLst/>
              <a:gdLst/>
              <a:ahLst/>
              <a:cxnLst/>
              <a:rect l="l" t="t" r="r" b="b"/>
              <a:pathLst>
                <a:path w="1036" h="1000" extrusionOk="0">
                  <a:moveTo>
                    <a:pt x="403" y="0"/>
                  </a:moveTo>
                  <a:lnTo>
                    <a:pt x="1" y="403"/>
                  </a:lnTo>
                  <a:lnTo>
                    <a:pt x="528" y="920"/>
                  </a:lnTo>
                  <a:cubicBezTo>
                    <a:pt x="580" y="973"/>
                    <a:pt x="650" y="1000"/>
                    <a:pt x="721" y="1000"/>
                  </a:cubicBezTo>
                  <a:cubicBezTo>
                    <a:pt x="791" y="1000"/>
                    <a:pt x="863" y="973"/>
                    <a:pt x="921" y="920"/>
                  </a:cubicBezTo>
                  <a:cubicBezTo>
                    <a:pt x="1036" y="815"/>
                    <a:pt x="1036" y="633"/>
                    <a:pt x="921" y="527"/>
                  </a:cubicBezTo>
                  <a:lnTo>
                    <a:pt x="403" y="0"/>
                  </a:lnTo>
                  <a:close/>
                </a:path>
              </a:pathLst>
            </a:custGeom>
            <a:solidFill>
              <a:srgbClr val="7B8B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9" name="Google Shape;7109;p69"/>
            <p:cNvSpPr/>
            <p:nvPr/>
          </p:nvSpPr>
          <p:spPr>
            <a:xfrm>
              <a:off x="5074088" y="3416778"/>
              <a:ext cx="29344" cy="26357"/>
            </a:xfrm>
            <a:custGeom>
              <a:avLst/>
              <a:gdLst/>
              <a:ahLst/>
              <a:cxnLst/>
              <a:rect l="l" t="t" r="r" b="b"/>
              <a:pathLst>
                <a:path w="1120" h="1006" extrusionOk="0">
                  <a:moveTo>
                    <a:pt x="403" y="0"/>
                  </a:moveTo>
                  <a:lnTo>
                    <a:pt x="1" y="393"/>
                  </a:lnTo>
                  <a:lnTo>
                    <a:pt x="528" y="920"/>
                  </a:lnTo>
                  <a:cubicBezTo>
                    <a:pt x="587" y="980"/>
                    <a:pt x="654" y="1005"/>
                    <a:pt x="719" y="1005"/>
                  </a:cubicBezTo>
                  <a:cubicBezTo>
                    <a:pt x="933" y="1005"/>
                    <a:pt x="1120" y="727"/>
                    <a:pt x="921" y="527"/>
                  </a:cubicBezTo>
                  <a:lnTo>
                    <a:pt x="403" y="0"/>
                  </a:lnTo>
                  <a:close/>
                </a:path>
              </a:pathLst>
            </a:custGeom>
            <a:solidFill>
              <a:srgbClr val="7B8B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0" name="Google Shape;7110;p69"/>
            <p:cNvSpPr/>
            <p:nvPr/>
          </p:nvSpPr>
          <p:spPr>
            <a:xfrm>
              <a:off x="5053495" y="3437371"/>
              <a:ext cx="26907" cy="26200"/>
            </a:xfrm>
            <a:custGeom>
              <a:avLst/>
              <a:gdLst/>
              <a:ahLst/>
              <a:cxnLst/>
              <a:rect l="l" t="t" r="r" b="b"/>
              <a:pathLst>
                <a:path w="1027" h="1000" extrusionOk="0">
                  <a:moveTo>
                    <a:pt x="394" y="0"/>
                  </a:moveTo>
                  <a:lnTo>
                    <a:pt x="1" y="403"/>
                  </a:lnTo>
                  <a:lnTo>
                    <a:pt x="518" y="920"/>
                  </a:lnTo>
                  <a:cubicBezTo>
                    <a:pt x="576" y="973"/>
                    <a:pt x="648" y="999"/>
                    <a:pt x="719" y="999"/>
                  </a:cubicBezTo>
                  <a:cubicBezTo>
                    <a:pt x="791" y="999"/>
                    <a:pt x="863" y="973"/>
                    <a:pt x="921" y="920"/>
                  </a:cubicBezTo>
                  <a:cubicBezTo>
                    <a:pt x="1026" y="815"/>
                    <a:pt x="1026" y="633"/>
                    <a:pt x="921" y="527"/>
                  </a:cubicBezTo>
                  <a:lnTo>
                    <a:pt x="394" y="0"/>
                  </a:lnTo>
                  <a:close/>
                </a:path>
              </a:pathLst>
            </a:custGeom>
            <a:solidFill>
              <a:srgbClr val="7B8B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1" name="Google Shape;7111;p69"/>
            <p:cNvSpPr/>
            <p:nvPr/>
          </p:nvSpPr>
          <p:spPr>
            <a:xfrm>
              <a:off x="5032901" y="3457965"/>
              <a:ext cx="26907" cy="26200"/>
            </a:xfrm>
            <a:custGeom>
              <a:avLst/>
              <a:gdLst/>
              <a:ahLst/>
              <a:cxnLst/>
              <a:rect l="l" t="t" r="r" b="b"/>
              <a:pathLst>
                <a:path w="1027" h="1000" extrusionOk="0">
                  <a:moveTo>
                    <a:pt x="394" y="0"/>
                  </a:moveTo>
                  <a:lnTo>
                    <a:pt x="1" y="403"/>
                  </a:lnTo>
                  <a:lnTo>
                    <a:pt x="518" y="920"/>
                  </a:lnTo>
                  <a:cubicBezTo>
                    <a:pt x="571" y="973"/>
                    <a:pt x="643" y="999"/>
                    <a:pt x="715" y="999"/>
                  </a:cubicBezTo>
                  <a:cubicBezTo>
                    <a:pt x="787" y="999"/>
                    <a:pt x="858" y="973"/>
                    <a:pt x="911" y="920"/>
                  </a:cubicBezTo>
                  <a:cubicBezTo>
                    <a:pt x="1026" y="815"/>
                    <a:pt x="1026" y="633"/>
                    <a:pt x="911" y="527"/>
                  </a:cubicBezTo>
                  <a:lnTo>
                    <a:pt x="394" y="0"/>
                  </a:lnTo>
                  <a:close/>
                </a:path>
              </a:pathLst>
            </a:custGeom>
            <a:solidFill>
              <a:srgbClr val="7B8B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2" name="Google Shape;7112;p69"/>
            <p:cNvSpPr/>
            <p:nvPr/>
          </p:nvSpPr>
          <p:spPr>
            <a:xfrm>
              <a:off x="5013304" y="3478794"/>
              <a:ext cx="25912" cy="26148"/>
            </a:xfrm>
            <a:custGeom>
              <a:avLst/>
              <a:gdLst/>
              <a:ahLst/>
              <a:cxnLst/>
              <a:rect l="l" t="t" r="r" b="b"/>
              <a:pathLst>
                <a:path w="989" h="998" extrusionOk="0">
                  <a:moveTo>
                    <a:pt x="365" y="1"/>
                  </a:moveTo>
                  <a:cubicBezTo>
                    <a:pt x="241" y="145"/>
                    <a:pt x="116" y="288"/>
                    <a:pt x="1" y="432"/>
                  </a:cubicBezTo>
                  <a:lnTo>
                    <a:pt x="480" y="911"/>
                  </a:lnTo>
                  <a:cubicBezTo>
                    <a:pt x="538" y="969"/>
                    <a:pt x="610" y="998"/>
                    <a:pt x="681" y="998"/>
                  </a:cubicBezTo>
                  <a:cubicBezTo>
                    <a:pt x="753" y="998"/>
                    <a:pt x="825" y="969"/>
                    <a:pt x="883" y="911"/>
                  </a:cubicBezTo>
                  <a:cubicBezTo>
                    <a:pt x="988" y="806"/>
                    <a:pt x="988" y="624"/>
                    <a:pt x="883" y="518"/>
                  </a:cubicBezTo>
                  <a:lnTo>
                    <a:pt x="365" y="1"/>
                  </a:lnTo>
                  <a:close/>
                </a:path>
              </a:pathLst>
            </a:custGeom>
            <a:solidFill>
              <a:srgbClr val="7B8B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13" name="Google Shape;7113;p69"/>
          <p:cNvGrpSpPr/>
          <p:nvPr/>
        </p:nvGrpSpPr>
        <p:grpSpPr>
          <a:xfrm>
            <a:off x="6637678" y="1500982"/>
            <a:ext cx="378721" cy="362005"/>
            <a:chOff x="6637678" y="1500982"/>
            <a:chExt cx="378721" cy="362005"/>
          </a:xfrm>
        </p:grpSpPr>
        <p:sp>
          <p:nvSpPr>
            <p:cNvPr id="7114" name="Google Shape;7114;p69"/>
            <p:cNvSpPr/>
            <p:nvPr/>
          </p:nvSpPr>
          <p:spPr>
            <a:xfrm>
              <a:off x="6637678" y="1500982"/>
              <a:ext cx="377725" cy="361717"/>
            </a:xfrm>
            <a:custGeom>
              <a:avLst/>
              <a:gdLst/>
              <a:ahLst/>
              <a:cxnLst/>
              <a:rect l="l" t="t" r="r" b="b"/>
              <a:pathLst>
                <a:path w="14417" h="13806" extrusionOk="0">
                  <a:moveTo>
                    <a:pt x="10950" y="0"/>
                  </a:moveTo>
                  <a:cubicBezTo>
                    <a:pt x="10150" y="0"/>
                    <a:pt x="9348" y="305"/>
                    <a:pt x="8732" y="916"/>
                  </a:cubicBezTo>
                  <a:lnTo>
                    <a:pt x="1237" y="8402"/>
                  </a:lnTo>
                  <a:cubicBezTo>
                    <a:pt x="0" y="9638"/>
                    <a:pt x="0" y="11642"/>
                    <a:pt x="1237" y="12878"/>
                  </a:cubicBezTo>
                  <a:cubicBezTo>
                    <a:pt x="1855" y="13497"/>
                    <a:pt x="2665" y="13806"/>
                    <a:pt x="3475" y="13806"/>
                  </a:cubicBezTo>
                  <a:cubicBezTo>
                    <a:pt x="4285" y="13806"/>
                    <a:pt x="5095" y="13497"/>
                    <a:pt x="5713" y="12878"/>
                  </a:cubicBezTo>
                  <a:lnTo>
                    <a:pt x="13199" y="5383"/>
                  </a:lnTo>
                  <a:cubicBezTo>
                    <a:pt x="14417" y="4146"/>
                    <a:pt x="14407" y="2162"/>
                    <a:pt x="13180" y="925"/>
                  </a:cubicBezTo>
                  <a:cubicBezTo>
                    <a:pt x="12564" y="310"/>
                    <a:pt x="11758" y="0"/>
                    <a:pt x="10950" y="0"/>
                  </a:cubicBezTo>
                  <a:close/>
                </a:path>
              </a:pathLst>
            </a:custGeom>
            <a:solidFill>
              <a:srgbClr val="D6DB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5" name="Google Shape;7115;p69"/>
            <p:cNvSpPr/>
            <p:nvPr/>
          </p:nvSpPr>
          <p:spPr>
            <a:xfrm>
              <a:off x="6696680" y="1551338"/>
              <a:ext cx="260218" cy="260454"/>
            </a:xfrm>
            <a:custGeom>
              <a:avLst/>
              <a:gdLst/>
              <a:ahLst/>
              <a:cxnLst/>
              <a:rect l="l" t="t" r="r" b="b"/>
              <a:pathLst>
                <a:path w="9932" h="9941" extrusionOk="0">
                  <a:moveTo>
                    <a:pt x="5464" y="0"/>
                  </a:moveTo>
                  <a:lnTo>
                    <a:pt x="1" y="5464"/>
                  </a:lnTo>
                  <a:lnTo>
                    <a:pt x="4468" y="9940"/>
                  </a:lnTo>
                  <a:lnTo>
                    <a:pt x="9931" y="4477"/>
                  </a:lnTo>
                  <a:lnTo>
                    <a:pt x="5464" y="0"/>
                  </a:lnTo>
                  <a:close/>
                </a:path>
              </a:pathLst>
            </a:custGeom>
            <a:solidFill>
              <a:srgbClr val="BEC6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6" name="Google Shape;7116;p69"/>
            <p:cNvSpPr/>
            <p:nvPr/>
          </p:nvSpPr>
          <p:spPr>
            <a:xfrm>
              <a:off x="6638175" y="1500982"/>
              <a:ext cx="377725" cy="361717"/>
            </a:xfrm>
            <a:custGeom>
              <a:avLst/>
              <a:gdLst/>
              <a:ahLst/>
              <a:cxnLst/>
              <a:rect l="l" t="t" r="r" b="b"/>
              <a:pathLst>
                <a:path w="14417" h="13806" extrusionOk="0">
                  <a:moveTo>
                    <a:pt x="3467" y="0"/>
                  </a:moveTo>
                  <a:cubicBezTo>
                    <a:pt x="2659" y="0"/>
                    <a:pt x="1853" y="310"/>
                    <a:pt x="1237" y="925"/>
                  </a:cubicBezTo>
                  <a:cubicBezTo>
                    <a:pt x="0" y="2162"/>
                    <a:pt x="0" y="4146"/>
                    <a:pt x="1218" y="5383"/>
                  </a:cubicBezTo>
                  <a:lnTo>
                    <a:pt x="8713" y="12878"/>
                  </a:lnTo>
                  <a:cubicBezTo>
                    <a:pt x="9327" y="13497"/>
                    <a:pt x="10135" y="13806"/>
                    <a:pt x="10943" y="13806"/>
                  </a:cubicBezTo>
                  <a:cubicBezTo>
                    <a:pt x="11752" y="13806"/>
                    <a:pt x="12562" y="13497"/>
                    <a:pt x="13180" y="12878"/>
                  </a:cubicBezTo>
                  <a:cubicBezTo>
                    <a:pt x="14417" y="11642"/>
                    <a:pt x="14417" y="9638"/>
                    <a:pt x="13180" y="8402"/>
                  </a:cubicBezTo>
                  <a:lnTo>
                    <a:pt x="5685" y="916"/>
                  </a:lnTo>
                  <a:cubicBezTo>
                    <a:pt x="5069" y="305"/>
                    <a:pt x="4267" y="0"/>
                    <a:pt x="3467" y="0"/>
                  </a:cubicBezTo>
                  <a:close/>
                </a:path>
              </a:pathLst>
            </a:custGeom>
            <a:solidFill>
              <a:srgbClr val="D6DB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7" name="Google Shape;7117;p69"/>
            <p:cNvSpPr/>
            <p:nvPr/>
          </p:nvSpPr>
          <p:spPr>
            <a:xfrm>
              <a:off x="6842090" y="1696748"/>
              <a:ext cx="174309" cy="166239"/>
            </a:xfrm>
            <a:custGeom>
              <a:avLst/>
              <a:gdLst/>
              <a:ahLst/>
              <a:cxnLst/>
              <a:rect l="l" t="t" r="r" b="b"/>
              <a:pathLst>
                <a:path w="6653" h="6345" extrusionOk="0">
                  <a:moveTo>
                    <a:pt x="4467" y="0"/>
                  </a:moveTo>
                  <a:cubicBezTo>
                    <a:pt x="5694" y="1237"/>
                    <a:pt x="5685" y="3230"/>
                    <a:pt x="4458" y="4457"/>
                  </a:cubicBezTo>
                  <a:cubicBezTo>
                    <a:pt x="3836" y="5074"/>
                    <a:pt x="3025" y="5384"/>
                    <a:pt x="2215" y="5384"/>
                  </a:cubicBezTo>
                  <a:cubicBezTo>
                    <a:pt x="1415" y="5384"/>
                    <a:pt x="615" y="5082"/>
                    <a:pt x="1" y="4477"/>
                  </a:cubicBezTo>
                  <a:lnTo>
                    <a:pt x="1" y="4477"/>
                  </a:lnTo>
                  <a:lnTo>
                    <a:pt x="930" y="5397"/>
                  </a:lnTo>
                  <a:cubicBezTo>
                    <a:pt x="1547" y="6028"/>
                    <a:pt x="2363" y="6344"/>
                    <a:pt x="3180" y="6344"/>
                  </a:cubicBezTo>
                  <a:cubicBezTo>
                    <a:pt x="3988" y="6344"/>
                    <a:pt x="4797" y="6035"/>
                    <a:pt x="5416" y="5416"/>
                  </a:cubicBezTo>
                  <a:cubicBezTo>
                    <a:pt x="6653" y="4179"/>
                    <a:pt x="6653" y="2166"/>
                    <a:pt x="5397" y="930"/>
                  </a:cubicBezTo>
                  <a:lnTo>
                    <a:pt x="4467" y="0"/>
                  </a:lnTo>
                  <a:close/>
                </a:path>
              </a:pathLst>
            </a:custGeom>
            <a:solidFill>
              <a:srgbClr val="BEC6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8" name="Google Shape;7118;p69"/>
            <p:cNvSpPr/>
            <p:nvPr/>
          </p:nvSpPr>
          <p:spPr>
            <a:xfrm>
              <a:off x="6752931" y="1608847"/>
              <a:ext cx="146458" cy="144179"/>
            </a:xfrm>
            <a:custGeom>
              <a:avLst/>
              <a:gdLst/>
              <a:ahLst/>
              <a:cxnLst/>
              <a:rect l="l" t="t" r="r" b="b"/>
              <a:pathLst>
                <a:path w="5590" h="5503" extrusionOk="0">
                  <a:moveTo>
                    <a:pt x="2349" y="0"/>
                  </a:moveTo>
                  <a:cubicBezTo>
                    <a:pt x="2249" y="0"/>
                    <a:pt x="2148" y="39"/>
                    <a:pt x="2071" y="115"/>
                  </a:cubicBezTo>
                  <a:lnTo>
                    <a:pt x="154" y="2032"/>
                  </a:lnTo>
                  <a:cubicBezTo>
                    <a:pt x="1" y="2186"/>
                    <a:pt x="1" y="2435"/>
                    <a:pt x="154" y="2588"/>
                  </a:cubicBezTo>
                  <a:lnTo>
                    <a:pt x="2963" y="5387"/>
                  </a:lnTo>
                  <a:cubicBezTo>
                    <a:pt x="3039" y="5464"/>
                    <a:pt x="3140" y="5502"/>
                    <a:pt x="3241" y="5502"/>
                  </a:cubicBezTo>
                  <a:cubicBezTo>
                    <a:pt x="3341" y="5502"/>
                    <a:pt x="3442" y="5464"/>
                    <a:pt x="3519" y="5387"/>
                  </a:cubicBezTo>
                  <a:lnTo>
                    <a:pt x="5436" y="3470"/>
                  </a:lnTo>
                  <a:cubicBezTo>
                    <a:pt x="5589" y="3317"/>
                    <a:pt x="5589" y="3068"/>
                    <a:pt x="5436" y="2914"/>
                  </a:cubicBezTo>
                  <a:lnTo>
                    <a:pt x="2627" y="115"/>
                  </a:lnTo>
                  <a:cubicBezTo>
                    <a:pt x="2551" y="39"/>
                    <a:pt x="2450" y="0"/>
                    <a:pt x="2349" y="0"/>
                  </a:cubicBezTo>
                  <a:close/>
                </a:path>
              </a:pathLst>
            </a:custGeom>
            <a:solidFill>
              <a:srgbClr val="B8C1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9" name="Google Shape;7119;p69"/>
            <p:cNvSpPr/>
            <p:nvPr/>
          </p:nvSpPr>
          <p:spPr>
            <a:xfrm>
              <a:off x="6797393" y="1608847"/>
              <a:ext cx="101735" cy="144414"/>
            </a:xfrm>
            <a:custGeom>
              <a:avLst/>
              <a:gdLst/>
              <a:ahLst/>
              <a:cxnLst/>
              <a:rect l="l" t="t" r="r" b="b"/>
              <a:pathLst>
                <a:path w="3883" h="5512" extrusionOk="0">
                  <a:moveTo>
                    <a:pt x="652" y="0"/>
                  </a:moveTo>
                  <a:cubicBezTo>
                    <a:pt x="552" y="0"/>
                    <a:pt x="451" y="39"/>
                    <a:pt x="374" y="115"/>
                  </a:cubicBezTo>
                  <a:lnTo>
                    <a:pt x="1" y="480"/>
                  </a:lnTo>
                  <a:lnTo>
                    <a:pt x="1247" y="1726"/>
                  </a:lnTo>
                  <a:cubicBezTo>
                    <a:pt x="2052" y="2540"/>
                    <a:pt x="2052" y="3854"/>
                    <a:pt x="1247" y="4668"/>
                  </a:cubicBezTo>
                  <a:lnTo>
                    <a:pt x="882" y="5023"/>
                  </a:lnTo>
                  <a:lnTo>
                    <a:pt x="1256" y="5397"/>
                  </a:lnTo>
                  <a:cubicBezTo>
                    <a:pt x="1333" y="5474"/>
                    <a:pt x="1434" y="5512"/>
                    <a:pt x="1534" y="5512"/>
                  </a:cubicBezTo>
                  <a:cubicBezTo>
                    <a:pt x="1635" y="5512"/>
                    <a:pt x="1735" y="5474"/>
                    <a:pt x="1812" y="5397"/>
                  </a:cubicBezTo>
                  <a:lnTo>
                    <a:pt x="3729" y="3480"/>
                  </a:lnTo>
                  <a:cubicBezTo>
                    <a:pt x="3883" y="3326"/>
                    <a:pt x="3883" y="3077"/>
                    <a:pt x="3729" y="2924"/>
                  </a:cubicBezTo>
                  <a:lnTo>
                    <a:pt x="930" y="115"/>
                  </a:lnTo>
                  <a:cubicBezTo>
                    <a:pt x="854" y="39"/>
                    <a:pt x="753" y="0"/>
                    <a:pt x="652" y="0"/>
                  </a:cubicBezTo>
                  <a:close/>
                </a:path>
              </a:pathLst>
            </a:custGeom>
            <a:solidFill>
              <a:srgbClr val="697D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0" name="Google Shape;7120;p69"/>
            <p:cNvSpPr/>
            <p:nvPr/>
          </p:nvSpPr>
          <p:spPr>
            <a:xfrm>
              <a:off x="6697309" y="1620087"/>
              <a:ext cx="22270" cy="18654"/>
            </a:xfrm>
            <a:custGeom>
              <a:avLst/>
              <a:gdLst/>
              <a:ahLst/>
              <a:cxnLst/>
              <a:rect l="l" t="t" r="r" b="b"/>
              <a:pathLst>
                <a:path w="850" h="712" extrusionOk="0">
                  <a:moveTo>
                    <a:pt x="402" y="0"/>
                  </a:moveTo>
                  <a:cubicBezTo>
                    <a:pt x="184" y="0"/>
                    <a:pt x="1" y="283"/>
                    <a:pt x="207" y="482"/>
                  </a:cubicBezTo>
                  <a:lnTo>
                    <a:pt x="351" y="626"/>
                  </a:lnTo>
                  <a:cubicBezTo>
                    <a:pt x="399" y="683"/>
                    <a:pt x="475" y="712"/>
                    <a:pt x="542" y="712"/>
                  </a:cubicBezTo>
                  <a:cubicBezTo>
                    <a:pt x="619" y="712"/>
                    <a:pt x="696" y="683"/>
                    <a:pt x="744" y="626"/>
                  </a:cubicBezTo>
                  <a:cubicBezTo>
                    <a:pt x="849" y="520"/>
                    <a:pt x="849" y="338"/>
                    <a:pt x="744" y="233"/>
                  </a:cubicBezTo>
                  <a:lnTo>
                    <a:pt x="600" y="89"/>
                  </a:lnTo>
                  <a:cubicBezTo>
                    <a:pt x="537" y="26"/>
                    <a:pt x="468" y="0"/>
                    <a:pt x="402" y="0"/>
                  </a:cubicBezTo>
                  <a:close/>
                </a:path>
              </a:pathLst>
            </a:custGeom>
            <a:solidFill>
              <a:srgbClr val="BEC6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1" name="Google Shape;7121;p69"/>
            <p:cNvSpPr/>
            <p:nvPr/>
          </p:nvSpPr>
          <p:spPr>
            <a:xfrm>
              <a:off x="6690995" y="1582123"/>
              <a:ext cx="22296" cy="18707"/>
            </a:xfrm>
            <a:custGeom>
              <a:avLst/>
              <a:gdLst/>
              <a:ahLst/>
              <a:cxnLst/>
              <a:rect l="l" t="t" r="r" b="b"/>
              <a:pathLst>
                <a:path w="851" h="714" extrusionOk="0">
                  <a:moveTo>
                    <a:pt x="401" y="1"/>
                  </a:moveTo>
                  <a:cubicBezTo>
                    <a:pt x="184" y="1"/>
                    <a:pt x="1" y="278"/>
                    <a:pt x="199" y="484"/>
                  </a:cubicBezTo>
                  <a:lnTo>
                    <a:pt x="342" y="627"/>
                  </a:lnTo>
                  <a:cubicBezTo>
                    <a:pt x="400" y="685"/>
                    <a:pt x="472" y="714"/>
                    <a:pt x="544" y="714"/>
                  </a:cubicBezTo>
                  <a:cubicBezTo>
                    <a:pt x="616" y="714"/>
                    <a:pt x="687" y="685"/>
                    <a:pt x="745" y="627"/>
                  </a:cubicBezTo>
                  <a:cubicBezTo>
                    <a:pt x="850" y="522"/>
                    <a:pt x="850" y="340"/>
                    <a:pt x="745" y="234"/>
                  </a:cubicBezTo>
                  <a:lnTo>
                    <a:pt x="601" y="91"/>
                  </a:lnTo>
                  <a:cubicBezTo>
                    <a:pt x="538" y="27"/>
                    <a:pt x="468" y="1"/>
                    <a:pt x="401" y="1"/>
                  </a:cubicBezTo>
                  <a:close/>
                </a:path>
              </a:pathLst>
            </a:custGeom>
            <a:solidFill>
              <a:srgbClr val="BEC6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2" name="Google Shape;7122;p69"/>
            <p:cNvSpPr/>
            <p:nvPr/>
          </p:nvSpPr>
          <p:spPr>
            <a:xfrm>
              <a:off x="6724190" y="1548771"/>
              <a:ext cx="22244" cy="18654"/>
            </a:xfrm>
            <a:custGeom>
              <a:avLst/>
              <a:gdLst/>
              <a:ahLst/>
              <a:cxnLst/>
              <a:rect l="l" t="t" r="r" b="b"/>
              <a:pathLst>
                <a:path w="849" h="712" extrusionOk="0">
                  <a:moveTo>
                    <a:pt x="405" y="0"/>
                  </a:moveTo>
                  <a:cubicBezTo>
                    <a:pt x="189" y="0"/>
                    <a:pt x="1" y="283"/>
                    <a:pt x="206" y="482"/>
                  </a:cubicBezTo>
                  <a:lnTo>
                    <a:pt x="350" y="625"/>
                  </a:lnTo>
                  <a:cubicBezTo>
                    <a:pt x="398" y="683"/>
                    <a:pt x="475" y="712"/>
                    <a:pt x="542" y="712"/>
                  </a:cubicBezTo>
                  <a:cubicBezTo>
                    <a:pt x="619" y="712"/>
                    <a:pt x="695" y="683"/>
                    <a:pt x="743" y="625"/>
                  </a:cubicBezTo>
                  <a:cubicBezTo>
                    <a:pt x="849" y="520"/>
                    <a:pt x="849" y="338"/>
                    <a:pt x="743" y="232"/>
                  </a:cubicBezTo>
                  <a:lnTo>
                    <a:pt x="599" y="89"/>
                  </a:lnTo>
                  <a:cubicBezTo>
                    <a:pt x="539" y="26"/>
                    <a:pt x="471" y="0"/>
                    <a:pt x="405" y="0"/>
                  </a:cubicBezTo>
                  <a:close/>
                </a:path>
              </a:pathLst>
            </a:custGeom>
            <a:solidFill>
              <a:srgbClr val="BEC6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3" name="Google Shape;7123;p69"/>
            <p:cNvSpPr/>
            <p:nvPr/>
          </p:nvSpPr>
          <p:spPr>
            <a:xfrm>
              <a:off x="6729902" y="1587782"/>
              <a:ext cx="22322" cy="18576"/>
            </a:xfrm>
            <a:custGeom>
              <a:avLst/>
              <a:gdLst/>
              <a:ahLst/>
              <a:cxnLst/>
              <a:rect l="l" t="t" r="r" b="b"/>
              <a:pathLst>
                <a:path w="852" h="709" extrusionOk="0">
                  <a:moveTo>
                    <a:pt x="406" y="1"/>
                  </a:moveTo>
                  <a:cubicBezTo>
                    <a:pt x="187" y="1"/>
                    <a:pt x="0" y="281"/>
                    <a:pt x="199" y="488"/>
                  </a:cubicBezTo>
                  <a:lnTo>
                    <a:pt x="343" y="632"/>
                  </a:lnTo>
                  <a:cubicBezTo>
                    <a:pt x="401" y="680"/>
                    <a:pt x="468" y="708"/>
                    <a:pt x="544" y="708"/>
                  </a:cubicBezTo>
                  <a:cubicBezTo>
                    <a:pt x="621" y="708"/>
                    <a:pt x="688" y="680"/>
                    <a:pt x="746" y="632"/>
                  </a:cubicBezTo>
                  <a:cubicBezTo>
                    <a:pt x="851" y="517"/>
                    <a:pt x="851" y="344"/>
                    <a:pt x="746" y="229"/>
                  </a:cubicBezTo>
                  <a:lnTo>
                    <a:pt x="602" y="85"/>
                  </a:lnTo>
                  <a:cubicBezTo>
                    <a:pt x="540" y="26"/>
                    <a:pt x="472" y="1"/>
                    <a:pt x="406" y="1"/>
                  </a:cubicBezTo>
                  <a:close/>
                </a:path>
              </a:pathLst>
            </a:custGeom>
            <a:solidFill>
              <a:srgbClr val="BEC6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4" name="Google Shape;7124;p69"/>
            <p:cNvSpPr/>
            <p:nvPr/>
          </p:nvSpPr>
          <p:spPr>
            <a:xfrm>
              <a:off x="6762285" y="1555137"/>
              <a:ext cx="22322" cy="18812"/>
            </a:xfrm>
            <a:custGeom>
              <a:avLst/>
              <a:gdLst/>
              <a:ahLst/>
              <a:cxnLst/>
              <a:rect l="l" t="t" r="r" b="b"/>
              <a:pathLst>
                <a:path w="852" h="718" extrusionOk="0">
                  <a:moveTo>
                    <a:pt x="407" y="1"/>
                  </a:moveTo>
                  <a:cubicBezTo>
                    <a:pt x="188" y="1"/>
                    <a:pt x="1" y="281"/>
                    <a:pt x="200" y="488"/>
                  </a:cubicBezTo>
                  <a:lnTo>
                    <a:pt x="344" y="632"/>
                  </a:lnTo>
                  <a:cubicBezTo>
                    <a:pt x="401" y="680"/>
                    <a:pt x="468" y="708"/>
                    <a:pt x="545" y="718"/>
                  </a:cubicBezTo>
                  <a:cubicBezTo>
                    <a:pt x="622" y="718"/>
                    <a:pt x="689" y="680"/>
                    <a:pt x="746" y="632"/>
                  </a:cubicBezTo>
                  <a:cubicBezTo>
                    <a:pt x="852" y="517"/>
                    <a:pt x="852" y="344"/>
                    <a:pt x="746" y="229"/>
                  </a:cubicBezTo>
                  <a:lnTo>
                    <a:pt x="602" y="85"/>
                  </a:lnTo>
                  <a:cubicBezTo>
                    <a:pt x="541" y="26"/>
                    <a:pt x="472" y="1"/>
                    <a:pt x="407" y="1"/>
                  </a:cubicBezTo>
                  <a:close/>
                </a:path>
              </a:pathLst>
            </a:custGeom>
            <a:solidFill>
              <a:srgbClr val="BEC6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5" name="Google Shape;7125;p69"/>
            <p:cNvSpPr/>
            <p:nvPr/>
          </p:nvSpPr>
          <p:spPr>
            <a:xfrm>
              <a:off x="6866508" y="1789208"/>
              <a:ext cx="22322" cy="18812"/>
            </a:xfrm>
            <a:custGeom>
              <a:avLst/>
              <a:gdLst/>
              <a:ahLst/>
              <a:cxnLst/>
              <a:rect l="l" t="t" r="r" b="b"/>
              <a:pathLst>
                <a:path w="852" h="718" extrusionOk="0">
                  <a:moveTo>
                    <a:pt x="407" y="0"/>
                  </a:moveTo>
                  <a:cubicBezTo>
                    <a:pt x="188" y="0"/>
                    <a:pt x="1" y="281"/>
                    <a:pt x="200" y="487"/>
                  </a:cubicBezTo>
                  <a:lnTo>
                    <a:pt x="344" y="631"/>
                  </a:lnTo>
                  <a:cubicBezTo>
                    <a:pt x="401" y="679"/>
                    <a:pt x="468" y="708"/>
                    <a:pt x="545" y="717"/>
                  </a:cubicBezTo>
                  <a:cubicBezTo>
                    <a:pt x="622" y="717"/>
                    <a:pt x="689" y="679"/>
                    <a:pt x="746" y="631"/>
                  </a:cubicBezTo>
                  <a:cubicBezTo>
                    <a:pt x="852" y="516"/>
                    <a:pt x="852" y="344"/>
                    <a:pt x="746" y="229"/>
                  </a:cubicBezTo>
                  <a:lnTo>
                    <a:pt x="602" y="85"/>
                  </a:lnTo>
                  <a:cubicBezTo>
                    <a:pt x="541" y="25"/>
                    <a:pt x="472" y="0"/>
                    <a:pt x="407" y="0"/>
                  </a:cubicBezTo>
                  <a:close/>
                </a:path>
              </a:pathLst>
            </a:custGeom>
            <a:solidFill>
              <a:srgbClr val="BEC6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6" name="Google Shape;7126;p69"/>
            <p:cNvSpPr/>
            <p:nvPr/>
          </p:nvSpPr>
          <p:spPr>
            <a:xfrm>
              <a:off x="6903450" y="1794998"/>
              <a:ext cx="23554" cy="19309"/>
            </a:xfrm>
            <a:custGeom>
              <a:avLst/>
              <a:gdLst/>
              <a:ahLst/>
              <a:cxnLst/>
              <a:rect l="l" t="t" r="r" b="b"/>
              <a:pathLst>
                <a:path w="899" h="737" extrusionOk="0">
                  <a:moveTo>
                    <a:pt x="428" y="1"/>
                  </a:moveTo>
                  <a:cubicBezTo>
                    <a:pt x="203" y="1"/>
                    <a:pt x="1" y="311"/>
                    <a:pt x="247" y="506"/>
                  </a:cubicBezTo>
                  <a:lnTo>
                    <a:pt x="391" y="650"/>
                  </a:lnTo>
                  <a:cubicBezTo>
                    <a:pt x="438" y="707"/>
                    <a:pt x="515" y="736"/>
                    <a:pt x="592" y="736"/>
                  </a:cubicBezTo>
                  <a:cubicBezTo>
                    <a:pt x="659" y="736"/>
                    <a:pt x="736" y="707"/>
                    <a:pt x="784" y="650"/>
                  </a:cubicBezTo>
                  <a:cubicBezTo>
                    <a:pt x="899" y="544"/>
                    <a:pt x="899" y="362"/>
                    <a:pt x="784" y="257"/>
                  </a:cubicBezTo>
                  <a:lnTo>
                    <a:pt x="640" y="113"/>
                  </a:lnTo>
                  <a:cubicBezTo>
                    <a:pt x="576" y="33"/>
                    <a:pt x="501" y="1"/>
                    <a:pt x="428" y="1"/>
                  </a:cubicBezTo>
                  <a:close/>
                </a:path>
              </a:pathLst>
            </a:custGeom>
            <a:solidFill>
              <a:srgbClr val="BEC6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7" name="Google Shape;7127;p69"/>
            <p:cNvSpPr/>
            <p:nvPr/>
          </p:nvSpPr>
          <p:spPr>
            <a:xfrm>
              <a:off x="6937877" y="1762432"/>
              <a:ext cx="22270" cy="18707"/>
            </a:xfrm>
            <a:custGeom>
              <a:avLst/>
              <a:gdLst/>
              <a:ahLst/>
              <a:cxnLst/>
              <a:rect l="l" t="t" r="r" b="b"/>
              <a:pathLst>
                <a:path w="850" h="714" extrusionOk="0">
                  <a:moveTo>
                    <a:pt x="400" y="1"/>
                  </a:moveTo>
                  <a:cubicBezTo>
                    <a:pt x="183" y="1"/>
                    <a:pt x="0" y="279"/>
                    <a:pt x="198" y="484"/>
                  </a:cubicBezTo>
                  <a:lnTo>
                    <a:pt x="342" y="628"/>
                  </a:lnTo>
                  <a:cubicBezTo>
                    <a:pt x="399" y="675"/>
                    <a:pt x="466" y="714"/>
                    <a:pt x="543" y="714"/>
                  </a:cubicBezTo>
                  <a:cubicBezTo>
                    <a:pt x="620" y="714"/>
                    <a:pt x="687" y="685"/>
                    <a:pt x="744" y="628"/>
                  </a:cubicBezTo>
                  <a:cubicBezTo>
                    <a:pt x="850" y="513"/>
                    <a:pt x="850" y="340"/>
                    <a:pt x="744" y="235"/>
                  </a:cubicBezTo>
                  <a:lnTo>
                    <a:pt x="601" y="91"/>
                  </a:lnTo>
                  <a:cubicBezTo>
                    <a:pt x="537" y="27"/>
                    <a:pt x="467" y="1"/>
                    <a:pt x="400" y="1"/>
                  </a:cubicBezTo>
                  <a:close/>
                </a:path>
              </a:pathLst>
            </a:custGeom>
            <a:solidFill>
              <a:srgbClr val="BEC6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8" name="Google Shape;7128;p69"/>
            <p:cNvSpPr/>
            <p:nvPr/>
          </p:nvSpPr>
          <p:spPr>
            <a:xfrm>
              <a:off x="6898970" y="1756799"/>
              <a:ext cx="22270" cy="18812"/>
            </a:xfrm>
            <a:custGeom>
              <a:avLst/>
              <a:gdLst/>
              <a:ahLst/>
              <a:cxnLst/>
              <a:rect l="l" t="t" r="r" b="b"/>
              <a:pathLst>
                <a:path w="850" h="718" extrusionOk="0">
                  <a:moveTo>
                    <a:pt x="404" y="1"/>
                  </a:moveTo>
                  <a:cubicBezTo>
                    <a:pt x="186" y="1"/>
                    <a:pt x="0" y="281"/>
                    <a:pt x="207" y="488"/>
                  </a:cubicBezTo>
                  <a:lnTo>
                    <a:pt x="351" y="632"/>
                  </a:lnTo>
                  <a:cubicBezTo>
                    <a:pt x="399" y="680"/>
                    <a:pt x="466" y="708"/>
                    <a:pt x="542" y="718"/>
                  </a:cubicBezTo>
                  <a:cubicBezTo>
                    <a:pt x="619" y="718"/>
                    <a:pt x="696" y="680"/>
                    <a:pt x="744" y="632"/>
                  </a:cubicBezTo>
                  <a:cubicBezTo>
                    <a:pt x="849" y="517"/>
                    <a:pt x="849" y="344"/>
                    <a:pt x="744" y="229"/>
                  </a:cubicBezTo>
                  <a:lnTo>
                    <a:pt x="600" y="85"/>
                  </a:lnTo>
                  <a:cubicBezTo>
                    <a:pt x="538" y="26"/>
                    <a:pt x="470" y="1"/>
                    <a:pt x="404" y="1"/>
                  </a:cubicBezTo>
                  <a:close/>
                </a:path>
              </a:pathLst>
            </a:custGeom>
            <a:solidFill>
              <a:srgbClr val="BEC6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9" name="Google Shape;7129;p69"/>
            <p:cNvSpPr/>
            <p:nvPr/>
          </p:nvSpPr>
          <p:spPr>
            <a:xfrm>
              <a:off x="6931380" y="1724311"/>
              <a:ext cx="22506" cy="18654"/>
            </a:xfrm>
            <a:custGeom>
              <a:avLst/>
              <a:gdLst/>
              <a:ahLst/>
              <a:cxnLst/>
              <a:rect l="l" t="t" r="r" b="b"/>
              <a:pathLst>
                <a:path w="859" h="712" extrusionOk="0">
                  <a:moveTo>
                    <a:pt x="405" y="0"/>
                  </a:moveTo>
                  <a:cubicBezTo>
                    <a:pt x="189" y="0"/>
                    <a:pt x="1" y="283"/>
                    <a:pt x="206" y="482"/>
                  </a:cubicBezTo>
                  <a:lnTo>
                    <a:pt x="350" y="626"/>
                  </a:lnTo>
                  <a:cubicBezTo>
                    <a:pt x="403" y="683"/>
                    <a:pt x="475" y="712"/>
                    <a:pt x="547" y="712"/>
                  </a:cubicBezTo>
                  <a:cubicBezTo>
                    <a:pt x="619" y="712"/>
                    <a:pt x="690" y="683"/>
                    <a:pt x="743" y="626"/>
                  </a:cubicBezTo>
                  <a:cubicBezTo>
                    <a:pt x="858" y="520"/>
                    <a:pt x="858" y="338"/>
                    <a:pt x="743" y="233"/>
                  </a:cubicBezTo>
                  <a:lnTo>
                    <a:pt x="599" y="89"/>
                  </a:lnTo>
                  <a:cubicBezTo>
                    <a:pt x="539" y="26"/>
                    <a:pt x="471" y="0"/>
                    <a:pt x="405" y="0"/>
                  </a:cubicBezTo>
                  <a:close/>
                </a:path>
              </a:pathLst>
            </a:custGeom>
            <a:solidFill>
              <a:srgbClr val="BEC6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30" name="Google Shape;7130;p69"/>
          <p:cNvGrpSpPr/>
          <p:nvPr/>
        </p:nvGrpSpPr>
        <p:grpSpPr>
          <a:xfrm>
            <a:off x="5827993" y="3355496"/>
            <a:ext cx="223041" cy="362163"/>
            <a:chOff x="5827993" y="3355496"/>
            <a:chExt cx="223041" cy="362163"/>
          </a:xfrm>
        </p:grpSpPr>
        <p:sp>
          <p:nvSpPr>
            <p:cNvPr id="7131" name="Google Shape;7131;p69"/>
            <p:cNvSpPr/>
            <p:nvPr/>
          </p:nvSpPr>
          <p:spPr>
            <a:xfrm>
              <a:off x="5827993" y="3448664"/>
              <a:ext cx="223041" cy="268995"/>
            </a:xfrm>
            <a:custGeom>
              <a:avLst/>
              <a:gdLst/>
              <a:ahLst/>
              <a:cxnLst/>
              <a:rect l="l" t="t" r="r" b="b"/>
              <a:pathLst>
                <a:path w="8513" h="10267" extrusionOk="0">
                  <a:moveTo>
                    <a:pt x="854" y="1"/>
                  </a:moveTo>
                  <a:cubicBezTo>
                    <a:pt x="384" y="1"/>
                    <a:pt x="1" y="384"/>
                    <a:pt x="1" y="854"/>
                  </a:cubicBezTo>
                  <a:lnTo>
                    <a:pt x="1" y="9413"/>
                  </a:lnTo>
                  <a:cubicBezTo>
                    <a:pt x="1" y="9883"/>
                    <a:pt x="384" y="10266"/>
                    <a:pt x="854" y="10266"/>
                  </a:cubicBezTo>
                  <a:lnTo>
                    <a:pt x="7660" y="10266"/>
                  </a:lnTo>
                  <a:cubicBezTo>
                    <a:pt x="8129" y="10266"/>
                    <a:pt x="8513" y="9883"/>
                    <a:pt x="8513" y="9413"/>
                  </a:cubicBezTo>
                  <a:lnTo>
                    <a:pt x="8513" y="854"/>
                  </a:lnTo>
                  <a:cubicBezTo>
                    <a:pt x="8513" y="384"/>
                    <a:pt x="8129" y="1"/>
                    <a:pt x="7660" y="1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2" name="Google Shape;7132;p69"/>
            <p:cNvSpPr/>
            <p:nvPr/>
          </p:nvSpPr>
          <p:spPr>
            <a:xfrm>
              <a:off x="5989987" y="3448664"/>
              <a:ext cx="60810" cy="268733"/>
            </a:xfrm>
            <a:custGeom>
              <a:avLst/>
              <a:gdLst/>
              <a:ahLst/>
              <a:cxnLst/>
              <a:rect l="l" t="t" r="r" b="b"/>
              <a:pathLst>
                <a:path w="2321" h="10257" extrusionOk="0">
                  <a:moveTo>
                    <a:pt x="0" y="1"/>
                  </a:moveTo>
                  <a:cubicBezTo>
                    <a:pt x="489" y="1"/>
                    <a:pt x="882" y="403"/>
                    <a:pt x="882" y="892"/>
                  </a:cubicBezTo>
                  <a:lnTo>
                    <a:pt x="882" y="9375"/>
                  </a:lnTo>
                  <a:cubicBezTo>
                    <a:pt x="882" y="9864"/>
                    <a:pt x="489" y="10257"/>
                    <a:pt x="0" y="10257"/>
                  </a:cubicBezTo>
                  <a:lnTo>
                    <a:pt x="1438" y="10257"/>
                  </a:lnTo>
                  <a:cubicBezTo>
                    <a:pt x="1927" y="10257"/>
                    <a:pt x="2320" y="9864"/>
                    <a:pt x="2320" y="9375"/>
                  </a:cubicBezTo>
                  <a:lnTo>
                    <a:pt x="2320" y="892"/>
                  </a:lnTo>
                  <a:cubicBezTo>
                    <a:pt x="2320" y="403"/>
                    <a:pt x="1927" y="1"/>
                    <a:pt x="1438" y="1"/>
                  </a:cubicBezTo>
                  <a:close/>
                </a:path>
              </a:pathLst>
            </a:custGeom>
            <a:solidFill>
              <a:srgbClr val="8C9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3" name="Google Shape;7133;p69"/>
            <p:cNvSpPr/>
            <p:nvPr/>
          </p:nvSpPr>
          <p:spPr>
            <a:xfrm>
              <a:off x="5878218" y="3424560"/>
              <a:ext cx="122354" cy="24130"/>
            </a:xfrm>
            <a:custGeom>
              <a:avLst/>
              <a:gdLst/>
              <a:ahLst/>
              <a:cxnLst/>
              <a:rect l="l" t="t" r="r" b="b"/>
              <a:pathLst>
                <a:path w="4670" h="921" extrusionOk="0">
                  <a:moveTo>
                    <a:pt x="1" y="0"/>
                  </a:moveTo>
                  <a:lnTo>
                    <a:pt x="1" y="921"/>
                  </a:lnTo>
                  <a:lnTo>
                    <a:pt x="4669" y="921"/>
                  </a:lnTo>
                  <a:lnTo>
                    <a:pt x="4669" y="0"/>
                  </a:lnTo>
                  <a:close/>
                </a:path>
              </a:pathLst>
            </a:custGeom>
            <a:solidFill>
              <a:srgbClr val="879A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4" name="Google Shape;7134;p69"/>
            <p:cNvSpPr/>
            <p:nvPr/>
          </p:nvSpPr>
          <p:spPr>
            <a:xfrm>
              <a:off x="5878218" y="3424560"/>
              <a:ext cx="122354" cy="24130"/>
            </a:xfrm>
            <a:custGeom>
              <a:avLst/>
              <a:gdLst/>
              <a:ahLst/>
              <a:cxnLst/>
              <a:rect l="l" t="t" r="r" b="b"/>
              <a:pathLst>
                <a:path w="4670" h="921" extrusionOk="0">
                  <a:moveTo>
                    <a:pt x="1" y="0"/>
                  </a:moveTo>
                  <a:lnTo>
                    <a:pt x="1" y="921"/>
                  </a:lnTo>
                  <a:lnTo>
                    <a:pt x="4669" y="921"/>
                  </a:lnTo>
                  <a:lnTo>
                    <a:pt x="4669" y="0"/>
                  </a:lnTo>
                  <a:close/>
                </a:path>
              </a:pathLst>
            </a:custGeom>
            <a:solidFill>
              <a:srgbClr val="879A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5" name="Google Shape;7135;p69"/>
            <p:cNvSpPr/>
            <p:nvPr/>
          </p:nvSpPr>
          <p:spPr>
            <a:xfrm>
              <a:off x="5963630" y="3424560"/>
              <a:ext cx="36942" cy="24130"/>
            </a:xfrm>
            <a:custGeom>
              <a:avLst/>
              <a:gdLst/>
              <a:ahLst/>
              <a:cxnLst/>
              <a:rect l="l" t="t" r="r" b="b"/>
              <a:pathLst>
                <a:path w="1410" h="921" extrusionOk="0">
                  <a:moveTo>
                    <a:pt x="0" y="0"/>
                  </a:moveTo>
                  <a:lnTo>
                    <a:pt x="0" y="921"/>
                  </a:lnTo>
                  <a:lnTo>
                    <a:pt x="1409" y="921"/>
                  </a:lnTo>
                  <a:lnTo>
                    <a:pt x="1409" y="0"/>
                  </a:lnTo>
                  <a:close/>
                </a:path>
              </a:pathLst>
            </a:custGeom>
            <a:solidFill>
              <a:srgbClr val="738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6" name="Google Shape;7136;p69"/>
            <p:cNvSpPr/>
            <p:nvPr/>
          </p:nvSpPr>
          <p:spPr>
            <a:xfrm>
              <a:off x="5852857" y="3355496"/>
              <a:ext cx="172815" cy="69089"/>
            </a:xfrm>
            <a:custGeom>
              <a:avLst/>
              <a:gdLst/>
              <a:ahLst/>
              <a:cxnLst/>
              <a:rect l="l" t="t" r="r" b="b"/>
              <a:pathLst>
                <a:path w="6596" h="2637" extrusionOk="0">
                  <a:moveTo>
                    <a:pt x="451" y="0"/>
                  </a:moveTo>
                  <a:cubicBezTo>
                    <a:pt x="202" y="0"/>
                    <a:pt x="1" y="202"/>
                    <a:pt x="1" y="451"/>
                  </a:cubicBezTo>
                  <a:lnTo>
                    <a:pt x="1" y="2186"/>
                  </a:lnTo>
                  <a:cubicBezTo>
                    <a:pt x="1" y="2435"/>
                    <a:pt x="202" y="2636"/>
                    <a:pt x="451" y="2636"/>
                  </a:cubicBezTo>
                  <a:lnTo>
                    <a:pt x="6145" y="2636"/>
                  </a:lnTo>
                  <a:cubicBezTo>
                    <a:pt x="6394" y="2636"/>
                    <a:pt x="6596" y="2435"/>
                    <a:pt x="6596" y="2186"/>
                  </a:cubicBezTo>
                  <a:lnTo>
                    <a:pt x="6596" y="451"/>
                  </a:lnTo>
                  <a:cubicBezTo>
                    <a:pt x="6596" y="202"/>
                    <a:pt x="6394" y="0"/>
                    <a:pt x="6145" y="0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7" name="Google Shape;7137;p69"/>
            <p:cNvSpPr/>
            <p:nvPr/>
          </p:nvSpPr>
          <p:spPr>
            <a:xfrm>
              <a:off x="5981708" y="3355496"/>
              <a:ext cx="43964" cy="69089"/>
            </a:xfrm>
            <a:custGeom>
              <a:avLst/>
              <a:gdLst/>
              <a:ahLst/>
              <a:cxnLst/>
              <a:rect l="l" t="t" r="r" b="b"/>
              <a:pathLst>
                <a:path w="1678" h="2637" extrusionOk="0">
                  <a:moveTo>
                    <a:pt x="0" y="0"/>
                  </a:moveTo>
                  <a:lnTo>
                    <a:pt x="0" y="2636"/>
                  </a:lnTo>
                  <a:lnTo>
                    <a:pt x="1208" y="2636"/>
                  </a:lnTo>
                  <a:cubicBezTo>
                    <a:pt x="1467" y="2636"/>
                    <a:pt x="1678" y="2425"/>
                    <a:pt x="1678" y="2167"/>
                  </a:cubicBezTo>
                  <a:lnTo>
                    <a:pt x="1678" y="470"/>
                  </a:lnTo>
                  <a:cubicBezTo>
                    <a:pt x="1678" y="211"/>
                    <a:pt x="1467" y="0"/>
                    <a:pt x="1208" y="0"/>
                  </a:cubicBezTo>
                  <a:close/>
                </a:path>
              </a:pathLst>
            </a:custGeom>
            <a:solidFill>
              <a:srgbClr val="8C9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8" name="Google Shape;7138;p69"/>
            <p:cNvSpPr/>
            <p:nvPr/>
          </p:nvSpPr>
          <p:spPr>
            <a:xfrm>
              <a:off x="5862917" y="3488854"/>
              <a:ext cx="152720" cy="188378"/>
            </a:xfrm>
            <a:custGeom>
              <a:avLst/>
              <a:gdLst/>
              <a:ahLst/>
              <a:cxnLst/>
              <a:rect l="l" t="t" r="r" b="b"/>
              <a:pathLst>
                <a:path w="5829" h="7190" extrusionOk="0">
                  <a:moveTo>
                    <a:pt x="355" y="0"/>
                  </a:moveTo>
                  <a:cubicBezTo>
                    <a:pt x="163" y="0"/>
                    <a:pt x="0" y="154"/>
                    <a:pt x="0" y="355"/>
                  </a:cubicBezTo>
                  <a:lnTo>
                    <a:pt x="0" y="6844"/>
                  </a:lnTo>
                  <a:cubicBezTo>
                    <a:pt x="0" y="7036"/>
                    <a:pt x="163" y="7189"/>
                    <a:pt x="355" y="7189"/>
                  </a:cubicBezTo>
                  <a:lnTo>
                    <a:pt x="5483" y="7189"/>
                  </a:lnTo>
                  <a:cubicBezTo>
                    <a:pt x="5489" y="7190"/>
                    <a:pt x="5494" y="7190"/>
                    <a:pt x="5499" y="7190"/>
                  </a:cubicBezTo>
                  <a:cubicBezTo>
                    <a:pt x="5683" y="7190"/>
                    <a:pt x="5828" y="7030"/>
                    <a:pt x="5828" y="6844"/>
                  </a:cubicBezTo>
                  <a:lnTo>
                    <a:pt x="5828" y="355"/>
                  </a:lnTo>
                  <a:cubicBezTo>
                    <a:pt x="5828" y="154"/>
                    <a:pt x="5675" y="0"/>
                    <a:pt x="5483" y="0"/>
                  </a:cubicBezTo>
                  <a:close/>
                </a:path>
              </a:pathLst>
            </a:custGeom>
            <a:solidFill>
              <a:srgbClr val="E8EB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9" name="Google Shape;7139;p69"/>
            <p:cNvSpPr/>
            <p:nvPr/>
          </p:nvSpPr>
          <p:spPr>
            <a:xfrm>
              <a:off x="5971412" y="3488854"/>
              <a:ext cx="44226" cy="188614"/>
            </a:xfrm>
            <a:custGeom>
              <a:avLst/>
              <a:gdLst/>
              <a:ahLst/>
              <a:cxnLst/>
              <a:rect l="l" t="t" r="r" b="b"/>
              <a:pathLst>
                <a:path w="1688" h="7199" extrusionOk="0">
                  <a:moveTo>
                    <a:pt x="0" y="0"/>
                  </a:moveTo>
                  <a:lnTo>
                    <a:pt x="0" y="7199"/>
                  </a:lnTo>
                  <a:lnTo>
                    <a:pt x="1342" y="7199"/>
                  </a:lnTo>
                  <a:cubicBezTo>
                    <a:pt x="1534" y="7199"/>
                    <a:pt x="1687" y="7036"/>
                    <a:pt x="1687" y="6844"/>
                  </a:cubicBezTo>
                  <a:lnTo>
                    <a:pt x="1687" y="355"/>
                  </a:lnTo>
                  <a:cubicBezTo>
                    <a:pt x="1687" y="163"/>
                    <a:pt x="1534" y="0"/>
                    <a:pt x="1342" y="0"/>
                  </a:cubicBezTo>
                  <a:close/>
                </a:path>
              </a:pathLst>
            </a:custGeom>
            <a:solidFill>
              <a:srgbClr val="CBD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0" name="Google Shape;7140;p69"/>
            <p:cNvSpPr/>
            <p:nvPr/>
          </p:nvSpPr>
          <p:spPr>
            <a:xfrm>
              <a:off x="5869939" y="3531036"/>
              <a:ext cx="121568" cy="104197"/>
            </a:xfrm>
            <a:custGeom>
              <a:avLst/>
              <a:gdLst/>
              <a:ahLst/>
              <a:cxnLst/>
              <a:rect l="l" t="t" r="r" b="b"/>
              <a:pathLst>
                <a:path w="4640" h="3977" extrusionOk="0">
                  <a:moveTo>
                    <a:pt x="2656" y="1"/>
                  </a:moveTo>
                  <a:cubicBezTo>
                    <a:pt x="883" y="1"/>
                    <a:pt x="1" y="2138"/>
                    <a:pt x="1247" y="3394"/>
                  </a:cubicBezTo>
                  <a:cubicBezTo>
                    <a:pt x="1653" y="3796"/>
                    <a:pt x="2150" y="3977"/>
                    <a:pt x="2638" y="3977"/>
                  </a:cubicBezTo>
                  <a:cubicBezTo>
                    <a:pt x="3661" y="3977"/>
                    <a:pt x="4640" y="3185"/>
                    <a:pt x="4640" y="1985"/>
                  </a:cubicBezTo>
                  <a:cubicBezTo>
                    <a:pt x="4640" y="892"/>
                    <a:pt x="3749" y="1"/>
                    <a:pt x="2656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1" name="Google Shape;7141;p69"/>
            <p:cNvSpPr/>
            <p:nvPr/>
          </p:nvSpPr>
          <p:spPr>
            <a:xfrm>
              <a:off x="5894043" y="3538058"/>
              <a:ext cx="106529" cy="97202"/>
            </a:xfrm>
            <a:custGeom>
              <a:avLst/>
              <a:gdLst/>
              <a:ahLst/>
              <a:cxnLst/>
              <a:rect l="l" t="t" r="r" b="b"/>
              <a:pathLst>
                <a:path w="4066" h="3710" extrusionOk="0">
                  <a:moveTo>
                    <a:pt x="2714" y="1"/>
                  </a:moveTo>
                  <a:cubicBezTo>
                    <a:pt x="3452" y="1324"/>
                    <a:pt x="2503" y="2963"/>
                    <a:pt x="979" y="2963"/>
                  </a:cubicBezTo>
                  <a:cubicBezTo>
                    <a:pt x="634" y="2963"/>
                    <a:pt x="298" y="2877"/>
                    <a:pt x="1" y="2704"/>
                  </a:cubicBezTo>
                  <a:lnTo>
                    <a:pt x="1" y="2704"/>
                  </a:lnTo>
                  <a:cubicBezTo>
                    <a:pt x="376" y="3361"/>
                    <a:pt x="1050" y="3709"/>
                    <a:pt x="1732" y="3709"/>
                  </a:cubicBezTo>
                  <a:cubicBezTo>
                    <a:pt x="2234" y="3709"/>
                    <a:pt x="2741" y="3520"/>
                    <a:pt x="3135" y="3126"/>
                  </a:cubicBezTo>
                  <a:cubicBezTo>
                    <a:pt x="4065" y="2206"/>
                    <a:pt x="3854" y="643"/>
                    <a:pt x="2714" y="1"/>
                  </a:cubicBezTo>
                  <a:close/>
                </a:path>
              </a:pathLst>
            </a:custGeom>
            <a:solidFill>
              <a:srgbClr val="4E67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2" name="Google Shape;7142;p69"/>
            <p:cNvSpPr/>
            <p:nvPr/>
          </p:nvSpPr>
          <p:spPr>
            <a:xfrm>
              <a:off x="5905597" y="3551813"/>
              <a:ext cx="67334" cy="62513"/>
            </a:xfrm>
            <a:custGeom>
              <a:avLst/>
              <a:gdLst/>
              <a:ahLst/>
              <a:cxnLst/>
              <a:rect l="l" t="t" r="r" b="b"/>
              <a:pathLst>
                <a:path w="2570" h="2386" extrusionOk="0">
                  <a:moveTo>
                    <a:pt x="1286" y="1"/>
                  </a:moveTo>
                  <a:cubicBezTo>
                    <a:pt x="1146" y="1"/>
                    <a:pt x="1007" y="94"/>
                    <a:pt x="1007" y="281"/>
                  </a:cubicBezTo>
                  <a:lnTo>
                    <a:pt x="1007" y="914"/>
                  </a:lnTo>
                  <a:lnTo>
                    <a:pt x="375" y="914"/>
                  </a:lnTo>
                  <a:cubicBezTo>
                    <a:pt x="1" y="914"/>
                    <a:pt x="1" y="1479"/>
                    <a:pt x="375" y="1479"/>
                  </a:cubicBezTo>
                  <a:lnTo>
                    <a:pt x="1007" y="1479"/>
                  </a:lnTo>
                  <a:lnTo>
                    <a:pt x="1007" y="2112"/>
                  </a:lnTo>
                  <a:cubicBezTo>
                    <a:pt x="1007" y="2294"/>
                    <a:pt x="1149" y="2385"/>
                    <a:pt x="1290" y="2385"/>
                  </a:cubicBezTo>
                  <a:cubicBezTo>
                    <a:pt x="1431" y="2385"/>
                    <a:pt x="1573" y="2294"/>
                    <a:pt x="1573" y="2112"/>
                  </a:cubicBezTo>
                  <a:lnTo>
                    <a:pt x="1573" y="1479"/>
                  </a:lnTo>
                  <a:lnTo>
                    <a:pt x="2205" y="1479"/>
                  </a:lnTo>
                  <a:cubicBezTo>
                    <a:pt x="2570" y="1479"/>
                    <a:pt x="2570" y="914"/>
                    <a:pt x="2205" y="914"/>
                  </a:cubicBezTo>
                  <a:lnTo>
                    <a:pt x="1573" y="914"/>
                  </a:lnTo>
                  <a:lnTo>
                    <a:pt x="1573" y="281"/>
                  </a:lnTo>
                  <a:cubicBezTo>
                    <a:pt x="1568" y="94"/>
                    <a:pt x="1427" y="1"/>
                    <a:pt x="1286" y="1"/>
                  </a:cubicBezTo>
                  <a:close/>
                </a:path>
              </a:pathLst>
            </a:custGeom>
            <a:solidFill>
              <a:srgbClr val="2741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3" name="Google Shape;7143;p69"/>
            <p:cNvSpPr/>
            <p:nvPr/>
          </p:nvSpPr>
          <p:spPr>
            <a:xfrm>
              <a:off x="5887781" y="3355496"/>
              <a:ext cx="14593" cy="69089"/>
            </a:xfrm>
            <a:custGeom>
              <a:avLst/>
              <a:gdLst/>
              <a:ahLst/>
              <a:cxnLst/>
              <a:rect l="l" t="t" r="r" b="b"/>
              <a:pathLst>
                <a:path w="557" h="2637" extrusionOk="0">
                  <a:moveTo>
                    <a:pt x="0" y="0"/>
                  </a:moveTo>
                  <a:lnTo>
                    <a:pt x="0" y="2588"/>
                  </a:lnTo>
                  <a:cubicBezTo>
                    <a:pt x="0" y="2608"/>
                    <a:pt x="0" y="2617"/>
                    <a:pt x="0" y="2636"/>
                  </a:cubicBezTo>
                  <a:lnTo>
                    <a:pt x="556" y="2636"/>
                  </a:lnTo>
                  <a:cubicBezTo>
                    <a:pt x="556" y="2617"/>
                    <a:pt x="556" y="2608"/>
                    <a:pt x="556" y="2588"/>
                  </a:cubicBezTo>
                  <a:lnTo>
                    <a:pt x="556" y="0"/>
                  </a:lnTo>
                  <a:close/>
                </a:path>
              </a:pathLst>
            </a:custGeom>
            <a:solidFill>
              <a:srgbClr val="324B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4" name="Google Shape;7144;p69"/>
            <p:cNvSpPr/>
            <p:nvPr/>
          </p:nvSpPr>
          <p:spPr>
            <a:xfrm>
              <a:off x="5931719" y="3355496"/>
              <a:ext cx="14855" cy="69089"/>
            </a:xfrm>
            <a:custGeom>
              <a:avLst/>
              <a:gdLst/>
              <a:ahLst/>
              <a:cxnLst/>
              <a:rect l="l" t="t" r="r" b="b"/>
              <a:pathLst>
                <a:path w="567" h="2637" extrusionOk="0">
                  <a:moveTo>
                    <a:pt x="1" y="0"/>
                  </a:moveTo>
                  <a:cubicBezTo>
                    <a:pt x="1" y="10"/>
                    <a:pt x="1" y="20"/>
                    <a:pt x="1" y="29"/>
                  </a:cubicBezTo>
                  <a:lnTo>
                    <a:pt x="1" y="2608"/>
                  </a:lnTo>
                  <a:cubicBezTo>
                    <a:pt x="1" y="2617"/>
                    <a:pt x="1" y="2627"/>
                    <a:pt x="1" y="2636"/>
                  </a:cubicBezTo>
                  <a:lnTo>
                    <a:pt x="566" y="2636"/>
                  </a:lnTo>
                  <a:cubicBezTo>
                    <a:pt x="566" y="2627"/>
                    <a:pt x="566" y="2617"/>
                    <a:pt x="566" y="2608"/>
                  </a:cubicBezTo>
                  <a:lnTo>
                    <a:pt x="566" y="29"/>
                  </a:lnTo>
                  <a:cubicBezTo>
                    <a:pt x="566" y="20"/>
                    <a:pt x="566" y="10"/>
                    <a:pt x="566" y="0"/>
                  </a:cubicBezTo>
                  <a:close/>
                </a:path>
              </a:pathLst>
            </a:custGeom>
            <a:solidFill>
              <a:srgbClr val="324B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5" name="Google Shape;7145;p69"/>
            <p:cNvSpPr/>
            <p:nvPr/>
          </p:nvSpPr>
          <p:spPr>
            <a:xfrm>
              <a:off x="5976416" y="3355496"/>
              <a:ext cx="14593" cy="69089"/>
            </a:xfrm>
            <a:custGeom>
              <a:avLst/>
              <a:gdLst/>
              <a:ahLst/>
              <a:cxnLst/>
              <a:rect l="l" t="t" r="r" b="b"/>
              <a:pathLst>
                <a:path w="557" h="2637" extrusionOk="0">
                  <a:moveTo>
                    <a:pt x="1" y="0"/>
                  </a:moveTo>
                  <a:lnTo>
                    <a:pt x="1" y="2588"/>
                  </a:lnTo>
                  <a:cubicBezTo>
                    <a:pt x="1" y="2608"/>
                    <a:pt x="1" y="2617"/>
                    <a:pt x="1" y="2636"/>
                  </a:cubicBezTo>
                  <a:lnTo>
                    <a:pt x="557" y="2636"/>
                  </a:lnTo>
                  <a:cubicBezTo>
                    <a:pt x="557" y="2617"/>
                    <a:pt x="557" y="2608"/>
                    <a:pt x="557" y="2588"/>
                  </a:cubicBezTo>
                  <a:lnTo>
                    <a:pt x="557" y="0"/>
                  </a:lnTo>
                  <a:close/>
                </a:path>
              </a:pathLst>
            </a:custGeom>
            <a:solidFill>
              <a:srgbClr val="324B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46" name="Google Shape;7146;p69"/>
          <p:cNvGrpSpPr/>
          <p:nvPr/>
        </p:nvGrpSpPr>
        <p:grpSpPr>
          <a:xfrm>
            <a:off x="7528713" y="1500641"/>
            <a:ext cx="370520" cy="361586"/>
            <a:chOff x="7528713" y="1500641"/>
            <a:chExt cx="370520" cy="361586"/>
          </a:xfrm>
        </p:grpSpPr>
        <p:sp>
          <p:nvSpPr>
            <p:cNvPr id="7147" name="Google Shape;7147;p69"/>
            <p:cNvSpPr/>
            <p:nvPr/>
          </p:nvSpPr>
          <p:spPr>
            <a:xfrm>
              <a:off x="7684158" y="1587809"/>
              <a:ext cx="121070" cy="119603"/>
            </a:xfrm>
            <a:custGeom>
              <a:avLst/>
              <a:gdLst/>
              <a:ahLst/>
              <a:cxnLst/>
              <a:rect l="l" t="t" r="r" b="b"/>
              <a:pathLst>
                <a:path w="4621" h="4565" extrusionOk="0">
                  <a:moveTo>
                    <a:pt x="796" y="1"/>
                  </a:moveTo>
                  <a:cubicBezTo>
                    <a:pt x="717" y="1"/>
                    <a:pt x="638" y="32"/>
                    <a:pt x="576" y="94"/>
                  </a:cubicBezTo>
                  <a:lnTo>
                    <a:pt x="125" y="544"/>
                  </a:lnTo>
                  <a:cubicBezTo>
                    <a:pt x="1" y="669"/>
                    <a:pt x="1" y="861"/>
                    <a:pt x="125" y="985"/>
                  </a:cubicBezTo>
                  <a:lnTo>
                    <a:pt x="3605" y="4474"/>
                  </a:lnTo>
                  <a:cubicBezTo>
                    <a:pt x="3666" y="4536"/>
                    <a:pt x="3745" y="4564"/>
                    <a:pt x="3824" y="4564"/>
                  </a:cubicBezTo>
                  <a:cubicBezTo>
                    <a:pt x="3906" y="4564"/>
                    <a:pt x="3987" y="4533"/>
                    <a:pt x="4046" y="4474"/>
                  </a:cubicBezTo>
                  <a:lnTo>
                    <a:pt x="4496" y="4014"/>
                  </a:lnTo>
                  <a:cubicBezTo>
                    <a:pt x="4621" y="3899"/>
                    <a:pt x="4621" y="3698"/>
                    <a:pt x="4496" y="3583"/>
                  </a:cubicBezTo>
                  <a:lnTo>
                    <a:pt x="1017" y="94"/>
                  </a:lnTo>
                  <a:cubicBezTo>
                    <a:pt x="954" y="32"/>
                    <a:pt x="875" y="1"/>
                    <a:pt x="796" y="1"/>
                  </a:cubicBezTo>
                  <a:close/>
                </a:path>
              </a:pathLst>
            </a:custGeom>
            <a:solidFill>
              <a:srgbClr val="879A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8" name="Google Shape;7148;p69"/>
            <p:cNvSpPr/>
            <p:nvPr/>
          </p:nvSpPr>
          <p:spPr>
            <a:xfrm>
              <a:off x="7750208" y="1653282"/>
              <a:ext cx="54784" cy="53972"/>
            </a:xfrm>
            <a:custGeom>
              <a:avLst/>
              <a:gdLst/>
              <a:ahLst/>
              <a:cxnLst/>
              <a:rect l="l" t="t" r="r" b="b"/>
              <a:pathLst>
                <a:path w="2091" h="2060" extrusionOk="0">
                  <a:moveTo>
                    <a:pt x="902" y="1"/>
                  </a:moveTo>
                  <a:lnTo>
                    <a:pt x="904" y="3"/>
                  </a:lnTo>
                  <a:lnTo>
                    <a:pt x="904" y="3"/>
                  </a:lnTo>
                  <a:cubicBezTo>
                    <a:pt x="903" y="2"/>
                    <a:pt x="902" y="2"/>
                    <a:pt x="902" y="1"/>
                  </a:cubicBezTo>
                  <a:close/>
                  <a:moveTo>
                    <a:pt x="904" y="3"/>
                  </a:moveTo>
                  <a:cubicBezTo>
                    <a:pt x="1026" y="128"/>
                    <a:pt x="1025" y="327"/>
                    <a:pt x="902" y="451"/>
                  </a:cubicBezTo>
                  <a:lnTo>
                    <a:pt x="451" y="892"/>
                  </a:lnTo>
                  <a:cubicBezTo>
                    <a:pt x="389" y="955"/>
                    <a:pt x="307" y="986"/>
                    <a:pt x="226" y="986"/>
                  </a:cubicBezTo>
                  <a:cubicBezTo>
                    <a:pt x="144" y="986"/>
                    <a:pt x="63" y="955"/>
                    <a:pt x="1" y="892"/>
                  </a:cubicBezTo>
                  <a:lnTo>
                    <a:pt x="1" y="892"/>
                  </a:lnTo>
                  <a:lnTo>
                    <a:pt x="1074" y="1966"/>
                  </a:lnTo>
                  <a:cubicBezTo>
                    <a:pt x="1136" y="2028"/>
                    <a:pt x="1218" y="2059"/>
                    <a:pt x="1299" y="2059"/>
                  </a:cubicBezTo>
                  <a:cubicBezTo>
                    <a:pt x="1381" y="2059"/>
                    <a:pt x="1462" y="2028"/>
                    <a:pt x="1525" y="1966"/>
                  </a:cubicBezTo>
                  <a:lnTo>
                    <a:pt x="1965" y="1525"/>
                  </a:lnTo>
                  <a:cubicBezTo>
                    <a:pt x="2090" y="1400"/>
                    <a:pt x="2090" y="1209"/>
                    <a:pt x="1975" y="1084"/>
                  </a:cubicBezTo>
                  <a:lnTo>
                    <a:pt x="904" y="3"/>
                  </a:lnTo>
                  <a:close/>
                </a:path>
              </a:pathLst>
            </a:custGeom>
            <a:solidFill>
              <a:srgbClr val="738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9" name="Google Shape;7149;p69"/>
            <p:cNvSpPr/>
            <p:nvPr/>
          </p:nvSpPr>
          <p:spPr>
            <a:xfrm>
              <a:off x="7735143" y="1500641"/>
              <a:ext cx="164091" cy="156702"/>
            </a:xfrm>
            <a:custGeom>
              <a:avLst/>
              <a:gdLst/>
              <a:ahLst/>
              <a:cxnLst/>
              <a:rect l="l" t="t" r="r" b="b"/>
              <a:pathLst>
                <a:path w="6263" h="5981" extrusionOk="0">
                  <a:moveTo>
                    <a:pt x="5229" y="0"/>
                  </a:moveTo>
                  <a:cubicBezTo>
                    <a:pt x="5065" y="0"/>
                    <a:pt x="4893" y="60"/>
                    <a:pt x="4736" y="200"/>
                  </a:cubicBezTo>
                  <a:lnTo>
                    <a:pt x="0" y="4360"/>
                  </a:lnTo>
                  <a:lnTo>
                    <a:pt x="1620" y="5980"/>
                  </a:lnTo>
                  <a:lnTo>
                    <a:pt x="5780" y="1245"/>
                  </a:lnTo>
                  <a:cubicBezTo>
                    <a:pt x="6263" y="703"/>
                    <a:pt x="5791" y="0"/>
                    <a:pt x="5229" y="0"/>
                  </a:cubicBezTo>
                  <a:close/>
                </a:path>
              </a:pathLst>
            </a:custGeom>
            <a:solidFill>
              <a:srgbClr val="EEF1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0" name="Google Shape;7150;p69"/>
            <p:cNvSpPr/>
            <p:nvPr/>
          </p:nvSpPr>
          <p:spPr>
            <a:xfrm>
              <a:off x="7735143" y="1500641"/>
              <a:ext cx="164091" cy="156702"/>
            </a:xfrm>
            <a:custGeom>
              <a:avLst/>
              <a:gdLst/>
              <a:ahLst/>
              <a:cxnLst/>
              <a:rect l="l" t="t" r="r" b="b"/>
              <a:pathLst>
                <a:path w="6263" h="5981" extrusionOk="0">
                  <a:moveTo>
                    <a:pt x="5229" y="0"/>
                  </a:moveTo>
                  <a:cubicBezTo>
                    <a:pt x="5065" y="0"/>
                    <a:pt x="4893" y="60"/>
                    <a:pt x="4736" y="200"/>
                  </a:cubicBezTo>
                  <a:lnTo>
                    <a:pt x="0" y="4360"/>
                  </a:lnTo>
                  <a:lnTo>
                    <a:pt x="1620" y="5980"/>
                  </a:lnTo>
                  <a:lnTo>
                    <a:pt x="5780" y="1245"/>
                  </a:lnTo>
                  <a:cubicBezTo>
                    <a:pt x="6263" y="703"/>
                    <a:pt x="5791" y="0"/>
                    <a:pt x="5229" y="0"/>
                  </a:cubicBezTo>
                  <a:close/>
                </a:path>
              </a:pathLst>
            </a:custGeom>
            <a:solidFill>
              <a:srgbClr val="EEF1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1" name="Google Shape;7151;p69"/>
            <p:cNvSpPr/>
            <p:nvPr/>
          </p:nvSpPr>
          <p:spPr>
            <a:xfrm>
              <a:off x="7764775" y="1501846"/>
              <a:ext cx="128616" cy="155497"/>
            </a:xfrm>
            <a:custGeom>
              <a:avLst/>
              <a:gdLst/>
              <a:ahLst/>
              <a:cxnLst/>
              <a:rect l="l" t="t" r="r" b="b"/>
              <a:pathLst>
                <a:path w="4909" h="5935" extrusionOk="0">
                  <a:moveTo>
                    <a:pt x="4314" y="1"/>
                  </a:moveTo>
                  <a:lnTo>
                    <a:pt x="4314" y="1"/>
                  </a:lnTo>
                  <a:cubicBezTo>
                    <a:pt x="4391" y="250"/>
                    <a:pt x="4333" y="519"/>
                    <a:pt x="4160" y="710"/>
                  </a:cubicBezTo>
                  <a:lnTo>
                    <a:pt x="0" y="5445"/>
                  </a:lnTo>
                  <a:lnTo>
                    <a:pt x="489" y="5934"/>
                  </a:lnTo>
                  <a:lnTo>
                    <a:pt x="4649" y="1199"/>
                  </a:lnTo>
                  <a:cubicBezTo>
                    <a:pt x="4908" y="902"/>
                    <a:pt x="4899" y="461"/>
                    <a:pt x="4621" y="183"/>
                  </a:cubicBezTo>
                  <a:cubicBezTo>
                    <a:pt x="4534" y="97"/>
                    <a:pt x="4429" y="30"/>
                    <a:pt x="4314" y="1"/>
                  </a:cubicBezTo>
                  <a:close/>
                </a:path>
              </a:pathLst>
            </a:custGeom>
            <a:solidFill>
              <a:srgbClr val="DDE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2" name="Google Shape;7152;p69"/>
            <p:cNvSpPr/>
            <p:nvPr/>
          </p:nvSpPr>
          <p:spPr>
            <a:xfrm>
              <a:off x="7528713" y="1618279"/>
              <a:ext cx="252673" cy="243948"/>
            </a:xfrm>
            <a:custGeom>
              <a:avLst/>
              <a:gdLst/>
              <a:ahLst/>
              <a:cxnLst/>
              <a:rect l="l" t="t" r="r" b="b"/>
              <a:pathLst>
                <a:path w="9644" h="9311" extrusionOk="0">
                  <a:moveTo>
                    <a:pt x="5258" y="1"/>
                  </a:moveTo>
                  <a:cubicBezTo>
                    <a:pt x="3986" y="1"/>
                    <a:pt x="2655" y="522"/>
                    <a:pt x="1620" y="1557"/>
                  </a:cubicBezTo>
                  <a:cubicBezTo>
                    <a:pt x="527" y="2660"/>
                    <a:pt x="0" y="4078"/>
                    <a:pt x="67" y="5420"/>
                  </a:cubicBezTo>
                  <a:cubicBezTo>
                    <a:pt x="86" y="5938"/>
                    <a:pt x="307" y="6417"/>
                    <a:pt x="671" y="6781"/>
                  </a:cubicBezTo>
                  <a:lnTo>
                    <a:pt x="2588" y="8698"/>
                  </a:lnTo>
                  <a:cubicBezTo>
                    <a:pt x="2952" y="9063"/>
                    <a:pt x="3432" y="9283"/>
                    <a:pt x="3949" y="9302"/>
                  </a:cubicBezTo>
                  <a:cubicBezTo>
                    <a:pt x="4027" y="9308"/>
                    <a:pt x="4105" y="9310"/>
                    <a:pt x="4182" y="9310"/>
                  </a:cubicBezTo>
                  <a:cubicBezTo>
                    <a:pt x="4382" y="9310"/>
                    <a:pt x="4580" y="9294"/>
                    <a:pt x="4774" y="9274"/>
                  </a:cubicBezTo>
                  <a:lnTo>
                    <a:pt x="5723" y="9053"/>
                  </a:lnTo>
                  <a:cubicBezTo>
                    <a:pt x="6509" y="8785"/>
                    <a:pt x="7228" y="8334"/>
                    <a:pt x="7812" y="7749"/>
                  </a:cubicBezTo>
                  <a:cubicBezTo>
                    <a:pt x="9154" y="6408"/>
                    <a:pt x="9643" y="4567"/>
                    <a:pt x="9231" y="3005"/>
                  </a:cubicBezTo>
                  <a:lnTo>
                    <a:pt x="6365" y="139"/>
                  </a:lnTo>
                  <a:cubicBezTo>
                    <a:pt x="6007" y="47"/>
                    <a:pt x="5635" y="1"/>
                    <a:pt x="5258" y="1"/>
                  </a:cubicBezTo>
                  <a:close/>
                </a:path>
              </a:pathLst>
            </a:custGeom>
            <a:solidFill>
              <a:srgbClr val="A3B2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3" name="Google Shape;7153;p69"/>
            <p:cNvSpPr/>
            <p:nvPr/>
          </p:nvSpPr>
          <p:spPr>
            <a:xfrm>
              <a:off x="7570136" y="1670627"/>
              <a:ext cx="211251" cy="191574"/>
            </a:xfrm>
            <a:custGeom>
              <a:avLst/>
              <a:gdLst/>
              <a:ahLst/>
              <a:cxnLst/>
              <a:rect l="l" t="t" r="r" b="b"/>
              <a:pathLst>
                <a:path w="8063" h="7312" extrusionOk="0">
                  <a:moveTo>
                    <a:pt x="6643" y="0"/>
                  </a:moveTo>
                  <a:cubicBezTo>
                    <a:pt x="7056" y="1572"/>
                    <a:pt x="6567" y="3413"/>
                    <a:pt x="5225" y="4745"/>
                  </a:cubicBezTo>
                  <a:cubicBezTo>
                    <a:pt x="4640" y="5339"/>
                    <a:pt x="3921" y="5780"/>
                    <a:pt x="3135" y="6049"/>
                  </a:cubicBezTo>
                  <a:lnTo>
                    <a:pt x="2196" y="6269"/>
                  </a:lnTo>
                  <a:cubicBezTo>
                    <a:pt x="1995" y="6290"/>
                    <a:pt x="1795" y="6306"/>
                    <a:pt x="1595" y="6306"/>
                  </a:cubicBezTo>
                  <a:cubicBezTo>
                    <a:pt x="1517" y="6306"/>
                    <a:pt x="1440" y="6303"/>
                    <a:pt x="1362" y="6298"/>
                  </a:cubicBezTo>
                  <a:cubicBezTo>
                    <a:pt x="854" y="6279"/>
                    <a:pt x="365" y="6058"/>
                    <a:pt x="1" y="5694"/>
                  </a:cubicBezTo>
                  <a:lnTo>
                    <a:pt x="1" y="5694"/>
                  </a:lnTo>
                  <a:lnTo>
                    <a:pt x="1007" y="6700"/>
                  </a:lnTo>
                  <a:cubicBezTo>
                    <a:pt x="1371" y="7065"/>
                    <a:pt x="1851" y="7276"/>
                    <a:pt x="2368" y="7304"/>
                  </a:cubicBezTo>
                  <a:cubicBezTo>
                    <a:pt x="2443" y="7309"/>
                    <a:pt x="2517" y="7312"/>
                    <a:pt x="2592" y="7312"/>
                  </a:cubicBezTo>
                  <a:cubicBezTo>
                    <a:pt x="2795" y="7312"/>
                    <a:pt x="2999" y="7294"/>
                    <a:pt x="3202" y="7266"/>
                  </a:cubicBezTo>
                  <a:lnTo>
                    <a:pt x="4142" y="7055"/>
                  </a:lnTo>
                  <a:cubicBezTo>
                    <a:pt x="4928" y="6787"/>
                    <a:pt x="5637" y="6336"/>
                    <a:pt x="6231" y="5751"/>
                  </a:cubicBezTo>
                  <a:cubicBezTo>
                    <a:pt x="7564" y="4419"/>
                    <a:pt x="8062" y="2579"/>
                    <a:pt x="7650" y="1007"/>
                  </a:cubicBezTo>
                  <a:lnTo>
                    <a:pt x="6643" y="0"/>
                  </a:lnTo>
                  <a:close/>
                </a:path>
              </a:pathLst>
            </a:custGeom>
            <a:solidFill>
              <a:srgbClr val="8DA0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54" name="Google Shape;7154;p69"/>
          <p:cNvGrpSpPr/>
          <p:nvPr/>
        </p:nvGrpSpPr>
        <p:grpSpPr>
          <a:xfrm>
            <a:off x="5317198" y="3355496"/>
            <a:ext cx="367429" cy="362163"/>
            <a:chOff x="5317198" y="3355496"/>
            <a:chExt cx="367429" cy="362163"/>
          </a:xfrm>
        </p:grpSpPr>
        <p:sp>
          <p:nvSpPr>
            <p:cNvPr id="7155" name="Google Shape;7155;p69"/>
            <p:cNvSpPr/>
            <p:nvPr/>
          </p:nvSpPr>
          <p:spPr>
            <a:xfrm>
              <a:off x="5378715" y="3535883"/>
              <a:ext cx="256184" cy="181776"/>
            </a:xfrm>
            <a:custGeom>
              <a:avLst/>
              <a:gdLst/>
              <a:ahLst/>
              <a:cxnLst/>
              <a:rect l="l" t="t" r="r" b="b"/>
              <a:pathLst>
                <a:path w="9778" h="6938" extrusionOk="0">
                  <a:moveTo>
                    <a:pt x="202" y="0"/>
                  </a:moveTo>
                  <a:cubicBezTo>
                    <a:pt x="101" y="0"/>
                    <a:pt x="1" y="70"/>
                    <a:pt x="1" y="209"/>
                  </a:cubicBezTo>
                  <a:lnTo>
                    <a:pt x="1" y="4637"/>
                  </a:lnTo>
                  <a:cubicBezTo>
                    <a:pt x="1" y="5902"/>
                    <a:pt x="1026" y="6928"/>
                    <a:pt x="2292" y="6937"/>
                  </a:cubicBezTo>
                  <a:lnTo>
                    <a:pt x="7477" y="6937"/>
                  </a:lnTo>
                  <a:cubicBezTo>
                    <a:pt x="8752" y="6928"/>
                    <a:pt x="9778" y="5902"/>
                    <a:pt x="9778" y="4637"/>
                  </a:cubicBezTo>
                  <a:lnTo>
                    <a:pt x="9778" y="496"/>
                  </a:lnTo>
                  <a:cubicBezTo>
                    <a:pt x="9778" y="357"/>
                    <a:pt x="9675" y="288"/>
                    <a:pt x="9572" y="288"/>
                  </a:cubicBezTo>
                  <a:cubicBezTo>
                    <a:pt x="9469" y="288"/>
                    <a:pt x="9366" y="357"/>
                    <a:pt x="9366" y="496"/>
                  </a:cubicBezTo>
                  <a:lnTo>
                    <a:pt x="9366" y="4637"/>
                  </a:lnTo>
                  <a:cubicBezTo>
                    <a:pt x="9366" y="5682"/>
                    <a:pt x="8522" y="6525"/>
                    <a:pt x="7487" y="6525"/>
                  </a:cubicBezTo>
                  <a:lnTo>
                    <a:pt x="2292" y="6525"/>
                  </a:lnTo>
                  <a:cubicBezTo>
                    <a:pt x="1247" y="6525"/>
                    <a:pt x="403" y="5682"/>
                    <a:pt x="403" y="4637"/>
                  </a:cubicBezTo>
                  <a:lnTo>
                    <a:pt x="403" y="209"/>
                  </a:lnTo>
                  <a:cubicBezTo>
                    <a:pt x="403" y="70"/>
                    <a:pt x="303" y="0"/>
                    <a:pt x="202" y="0"/>
                  </a:cubicBezTo>
                  <a:close/>
                </a:path>
              </a:pathLst>
            </a:custGeom>
            <a:solidFill>
              <a:srgbClr val="B9C3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6" name="Google Shape;7156;p69"/>
            <p:cNvSpPr/>
            <p:nvPr/>
          </p:nvSpPr>
          <p:spPr>
            <a:xfrm>
              <a:off x="5455822" y="3438419"/>
              <a:ext cx="112031" cy="218220"/>
            </a:xfrm>
            <a:custGeom>
              <a:avLst/>
              <a:gdLst/>
              <a:ahLst/>
              <a:cxnLst/>
              <a:rect l="l" t="t" r="r" b="b"/>
              <a:pathLst>
                <a:path w="4276" h="8329" extrusionOk="0">
                  <a:moveTo>
                    <a:pt x="4069" y="1"/>
                  </a:moveTo>
                  <a:cubicBezTo>
                    <a:pt x="3966" y="1"/>
                    <a:pt x="3863" y="70"/>
                    <a:pt x="3863" y="209"/>
                  </a:cubicBezTo>
                  <a:lnTo>
                    <a:pt x="3863" y="6727"/>
                  </a:lnTo>
                  <a:cubicBezTo>
                    <a:pt x="3863" y="7389"/>
                    <a:pt x="3336" y="7916"/>
                    <a:pt x="2675" y="7916"/>
                  </a:cubicBezTo>
                  <a:lnTo>
                    <a:pt x="1601" y="7916"/>
                  </a:lnTo>
                  <a:cubicBezTo>
                    <a:pt x="940" y="7916"/>
                    <a:pt x="413" y="7389"/>
                    <a:pt x="413" y="6727"/>
                  </a:cubicBezTo>
                  <a:lnTo>
                    <a:pt x="413" y="3775"/>
                  </a:lnTo>
                  <a:cubicBezTo>
                    <a:pt x="413" y="3636"/>
                    <a:pt x="309" y="3567"/>
                    <a:pt x="206" y="3567"/>
                  </a:cubicBezTo>
                  <a:cubicBezTo>
                    <a:pt x="103" y="3567"/>
                    <a:pt x="0" y="3636"/>
                    <a:pt x="0" y="3775"/>
                  </a:cubicBezTo>
                  <a:lnTo>
                    <a:pt x="0" y="6727"/>
                  </a:lnTo>
                  <a:cubicBezTo>
                    <a:pt x="0" y="7609"/>
                    <a:pt x="719" y="8319"/>
                    <a:pt x="1592" y="8328"/>
                  </a:cubicBezTo>
                  <a:lnTo>
                    <a:pt x="2675" y="8328"/>
                  </a:lnTo>
                  <a:cubicBezTo>
                    <a:pt x="3557" y="8328"/>
                    <a:pt x="4266" y="7619"/>
                    <a:pt x="4275" y="6737"/>
                  </a:cubicBezTo>
                  <a:lnTo>
                    <a:pt x="4275" y="209"/>
                  </a:lnTo>
                  <a:cubicBezTo>
                    <a:pt x="4275" y="70"/>
                    <a:pt x="4172" y="1"/>
                    <a:pt x="4069" y="1"/>
                  </a:cubicBezTo>
                  <a:close/>
                </a:path>
              </a:pathLst>
            </a:custGeom>
            <a:solidFill>
              <a:srgbClr val="B9C3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7" name="Google Shape;7157;p69"/>
            <p:cNvSpPr/>
            <p:nvPr/>
          </p:nvSpPr>
          <p:spPr>
            <a:xfrm>
              <a:off x="5448276" y="3359505"/>
              <a:ext cx="59815" cy="185129"/>
            </a:xfrm>
            <a:custGeom>
              <a:avLst/>
              <a:gdLst/>
              <a:ahLst/>
              <a:cxnLst/>
              <a:rect l="l" t="t" r="r" b="b"/>
              <a:pathLst>
                <a:path w="2283" h="7066" extrusionOk="0">
                  <a:moveTo>
                    <a:pt x="1" y="1"/>
                  </a:moveTo>
                  <a:cubicBezTo>
                    <a:pt x="116" y="106"/>
                    <a:pt x="183" y="260"/>
                    <a:pt x="183" y="423"/>
                  </a:cubicBezTo>
                  <a:lnTo>
                    <a:pt x="183" y="6653"/>
                  </a:lnTo>
                  <a:cubicBezTo>
                    <a:pt x="183" y="6806"/>
                    <a:pt x="116" y="6960"/>
                    <a:pt x="1" y="7065"/>
                  </a:cubicBezTo>
                  <a:lnTo>
                    <a:pt x="1084" y="7065"/>
                  </a:lnTo>
                  <a:cubicBezTo>
                    <a:pt x="1745" y="7065"/>
                    <a:pt x="2282" y="6528"/>
                    <a:pt x="2282" y="5867"/>
                  </a:cubicBezTo>
                  <a:lnTo>
                    <a:pt x="2282" y="1199"/>
                  </a:lnTo>
                  <a:cubicBezTo>
                    <a:pt x="2282" y="538"/>
                    <a:pt x="1745" y="1"/>
                    <a:pt x="1084" y="1"/>
                  </a:cubicBezTo>
                  <a:close/>
                </a:path>
              </a:pathLst>
            </a:custGeom>
            <a:solidFill>
              <a:srgbClr val="617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8" name="Google Shape;7158;p69"/>
            <p:cNvSpPr/>
            <p:nvPr/>
          </p:nvSpPr>
          <p:spPr>
            <a:xfrm>
              <a:off x="5448276" y="3359505"/>
              <a:ext cx="21877" cy="185129"/>
            </a:xfrm>
            <a:custGeom>
              <a:avLst/>
              <a:gdLst/>
              <a:ahLst/>
              <a:cxnLst/>
              <a:rect l="l" t="t" r="r" b="b"/>
              <a:pathLst>
                <a:path w="835" h="7066" extrusionOk="0">
                  <a:moveTo>
                    <a:pt x="1" y="1"/>
                  </a:moveTo>
                  <a:cubicBezTo>
                    <a:pt x="116" y="116"/>
                    <a:pt x="183" y="260"/>
                    <a:pt x="183" y="423"/>
                  </a:cubicBezTo>
                  <a:lnTo>
                    <a:pt x="183" y="6653"/>
                  </a:lnTo>
                  <a:cubicBezTo>
                    <a:pt x="183" y="6806"/>
                    <a:pt x="116" y="6960"/>
                    <a:pt x="1" y="7065"/>
                  </a:cubicBezTo>
                  <a:lnTo>
                    <a:pt x="653" y="7065"/>
                  </a:lnTo>
                  <a:cubicBezTo>
                    <a:pt x="768" y="6960"/>
                    <a:pt x="835" y="6806"/>
                    <a:pt x="835" y="6653"/>
                  </a:cubicBezTo>
                  <a:lnTo>
                    <a:pt x="835" y="423"/>
                  </a:lnTo>
                  <a:cubicBezTo>
                    <a:pt x="835" y="260"/>
                    <a:pt x="768" y="106"/>
                    <a:pt x="653" y="1"/>
                  </a:cubicBezTo>
                  <a:close/>
                </a:path>
              </a:pathLst>
            </a:custGeom>
            <a:solidFill>
              <a:srgbClr val="536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9" name="Google Shape;7159;p69"/>
            <p:cNvSpPr/>
            <p:nvPr/>
          </p:nvSpPr>
          <p:spPr>
            <a:xfrm>
              <a:off x="5529653" y="3432839"/>
              <a:ext cx="67570" cy="21379"/>
            </a:xfrm>
            <a:custGeom>
              <a:avLst/>
              <a:gdLst/>
              <a:ahLst/>
              <a:cxnLst/>
              <a:rect l="l" t="t" r="r" b="b"/>
              <a:pathLst>
                <a:path w="2579" h="816" extrusionOk="0">
                  <a:moveTo>
                    <a:pt x="355" y="1"/>
                  </a:moveTo>
                  <a:cubicBezTo>
                    <a:pt x="163" y="1"/>
                    <a:pt x="0" y="154"/>
                    <a:pt x="0" y="346"/>
                  </a:cubicBezTo>
                  <a:lnTo>
                    <a:pt x="0" y="470"/>
                  </a:lnTo>
                  <a:cubicBezTo>
                    <a:pt x="0" y="662"/>
                    <a:pt x="163" y="815"/>
                    <a:pt x="355" y="815"/>
                  </a:cubicBezTo>
                  <a:lnTo>
                    <a:pt x="2234" y="815"/>
                  </a:lnTo>
                  <a:cubicBezTo>
                    <a:pt x="2426" y="815"/>
                    <a:pt x="2579" y="662"/>
                    <a:pt x="2579" y="470"/>
                  </a:cubicBezTo>
                  <a:lnTo>
                    <a:pt x="2579" y="346"/>
                  </a:lnTo>
                  <a:cubicBezTo>
                    <a:pt x="2579" y="154"/>
                    <a:pt x="2426" y="1"/>
                    <a:pt x="2234" y="1"/>
                  </a:cubicBezTo>
                  <a:close/>
                </a:path>
              </a:pathLst>
            </a:custGeom>
            <a:solidFill>
              <a:srgbClr val="617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0" name="Google Shape;7160;p69"/>
            <p:cNvSpPr/>
            <p:nvPr/>
          </p:nvSpPr>
          <p:spPr>
            <a:xfrm>
              <a:off x="5571102" y="3432839"/>
              <a:ext cx="26383" cy="21877"/>
            </a:xfrm>
            <a:custGeom>
              <a:avLst/>
              <a:gdLst/>
              <a:ahLst/>
              <a:cxnLst/>
              <a:rect l="l" t="t" r="r" b="b"/>
              <a:pathLst>
                <a:path w="1007" h="835" extrusionOk="0">
                  <a:moveTo>
                    <a:pt x="0" y="1"/>
                  </a:moveTo>
                  <a:cubicBezTo>
                    <a:pt x="201" y="1"/>
                    <a:pt x="364" y="164"/>
                    <a:pt x="364" y="365"/>
                  </a:cubicBezTo>
                  <a:lnTo>
                    <a:pt x="364" y="470"/>
                  </a:lnTo>
                  <a:cubicBezTo>
                    <a:pt x="364" y="672"/>
                    <a:pt x="201" y="835"/>
                    <a:pt x="0" y="835"/>
                  </a:cubicBezTo>
                  <a:lnTo>
                    <a:pt x="652" y="835"/>
                  </a:lnTo>
                  <a:cubicBezTo>
                    <a:pt x="844" y="835"/>
                    <a:pt x="1007" y="672"/>
                    <a:pt x="1007" y="470"/>
                  </a:cubicBezTo>
                  <a:lnTo>
                    <a:pt x="1007" y="365"/>
                  </a:lnTo>
                  <a:cubicBezTo>
                    <a:pt x="1007" y="164"/>
                    <a:pt x="844" y="1"/>
                    <a:pt x="652" y="1"/>
                  </a:cubicBezTo>
                  <a:close/>
                </a:path>
              </a:pathLst>
            </a:custGeom>
            <a:solidFill>
              <a:srgbClr val="536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1" name="Google Shape;7161;p69"/>
            <p:cNvSpPr/>
            <p:nvPr/>
          </p:nvSpPr>
          <p:spPr>
            <a:xfrm>
              <a:off x="5596699" y="3538058"/>
              <a:ext cx="67832" cy="21405"/>
            </a:xfrm>
            <a:custGeom>
              <a:avLst/>
              <a:gdLst/>
              <a:ahLst/>
              <a:cxnLst/>
              <a:rect l="l" t="t" r="r" b="b"/>
              <a:pathLst>
                <a:path w="2589" h="817" extrusionOk="0">
                  <a:moveTo>
                    <a:pt x="2250" y="1"/>
                  </a:moveTo>
                  <a:cubicBezTo>
                    <a:pt x="2245" y="1"/>
                    <a:pt x="2240" y="1"/>
                    <a:pt x="2234" y="1"/>
                  </a:cubicBezTo>
                  <a:lnTo>
                    <a:pt x="355" y="1"/>
                  </a:lnTo>
                  <a:cubicBezTo>
                    <a:pt x="164" y="1"/>
                    <a:pt x="1" y="154"/>
                    <a:pt x="1" y="346"/>
                  </a:cubicBezTo>
                  <a:lnTo>
                    <a:pt x="1" y="471"/>
                  </a:lnTo>
                  <a:cubicBezTo>
                    <a:pt x="1" y="662"/>
                    <a:pt x="164" y="816"/>
                    <a:pt x="355" y="816"/>
                  </a:cubicBezTo>
                  <a:lnTo>
                    <a:pt x="2234" y="816"/>
                  </a:lnTo>
                  <a:cubicBezTo>
                    <a:pt x="2240" y="816"/>
                    <a:pt x="2246" y="816"/>
                    <a:pt x="2251" y="816"/>
                  </a:cubicBezTo>
                  <a:cubicBezTo>
                    <a:pt x="2435" y="816"/>
                    <a:pt x="2589" y="666"/>
                    <a:pt x="2589" y="480"/>
                  </a:cubicBezTo>
                  <a:lnTo>
                    <a:pt x="2589" y="356"/>
                  </a:lnTo>
                  <a:cubicBezTo>
                    <a:pt x="2589" y="160"/>
                    <a:pt x="2435" y="1"/>
                    <a:pt x="2250" y="1"/>
                  </a:cubicBezTo>
                  <a:close/>
                </a:path>
              </a:pathLst>
            </a:custGeom>
            <a:solidFill>
              <a:srgbClr val="617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2" name="Google Shape;7162;p69"/>
            <p:cNvSpPr/>
            <p:nvPr/>
          </p:nvSpPr>
          <p:spPr>
            <a:xfrm>
              <a:off x="5639903" y="3538058"/>
              <a:ext cx="24628" cy="21641"/>
            </a:xfrm>
            <a:custGeom>
              <a:avLst/>
              <a:gdLst/>
              <a:ahLst/>
              <a:cxnLst/>
              <a:rect l="l" t="t" r="r" b="b"/>
              <a:pathLst>
                <a:path w="940" h="826" extrusionOk="0">
                  <a:moveTo>
                    <a:pt x="0" y="1"/>
                  </a:moveTo>
                  <a:cubicBezTo>
                    <a:pt x="192" y="1"/>
                    <a:pt x="355" y="154"/>
                    <a:pt x="355" y="356"/>
                  </a:cubicBezTo>
                  <a:lnTo>
                    <a:pt x="355" y="461"/>
                  </a:lnTo>
                  <a:cubicBezTo>
                    <a:pt x="355" y="662"/>
                    <a:pt x="192" y="825"/>
                    <a:pt x="0" y="825"/>
                  </a:cubicBezTo>
                  <a:lnTo>
                    <a:pt x="585" y="825"/>
                  </a:lnTo>
                  <a:cubicBezTo>
                    <a:pt x="777" y="825"/>
                    <a:pt x="940" y="662"/>
                    <a:pt x="940" y="461"/>
                  </a:cubicBezTo>
                  <a:lnTo>
                    <a:pt x="940" y="356"/>
                  </a:lnTo>
                  <a:cubicBezTo>
                    <a:pt x="940" y="154"/>
                    <a:pt x="777" y="1"/>
                    <a:pt x="585" y="1"/>
                  </a:cubicBezTo>
                  <a:close/>
                </a:path>
              </a:pathLst>
            </a:custGeom>
            <a:solidFill>
              <a:srgbClr val="536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3" name="Google Shape;7163;p69"/>
            <p:cNvSpPr/>
            <p:nvPr/>
          </p:nvSpPr>
          <p:spPr>
            <a:xfrm>
              <a:off x="5576604" y="3470514"/>
              <a:ext cx="108023" cy="68592"/>
            </a:xfrm>
            <a:custGeom>
              <a:avLst/>
              <a:gdLst/>
              <a:ahLst/>
              <a:cxnLst/>
              <a:rect l="l" t="t" r="r" b="b"/>
              <a:pathLst>
                <a:path w="4123" h="2618" extrusionOk="0">
                  <a:moveTo>
                    <a:pt x="2062" y="0"/>
                  </a:moveTo>
                  <a:cubicBezTo>
                    <a:pt x="701" y="0"/>
                    <a:pt x="1" y="1640"/>
                    <a:pt x="959" y="2617"/>
                  </a:cubicBezTo>
                  <a:cubicBezTo>
                    <a:pt x="1007" y="2589"/>
                    <a:pt x="1065" y="2579"/>
                    <a:pt x="1132" y="2579"/>
                  </a:cubicBezTo>
                  <a:lnTo>
                    <a:pt x="3001" y="2579"/>
                  </a:lnTo>
                  <a:cubicBezTo>
                    <a:pt x="3059" y="2579"/>
                    <a:pt x="3116" y="2589"/>
                    <a:pt x="3164" y="2617"/>
                  </a:cubicBezTo>
                  <a:cubicBezTo>
                    <a:pt x="4123" y="1640"/>
                    <a:pt x="3423" y="0"/>
                    <a:pt x="2062" y="0"/>
                  </a:cubicBezTo>
                  <a:close/>
                </a:path>
              </a:pathLst>
            </a:custGeom>
            <a:solidFill>
              <a:srgbClr val="DCE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4" name="Google Shape;7164;p69"/>
            <p:cNvSpPr/>
            <p:nvPr/>
          </p:nvSpPr>
          <p:spPr>
            <a:xfrm>
              <a:off x="5600734" y="3538058"/>
              <a:ext cx="5528" cy="1284"/>
            </a:xfrm>
            <a:custGeom>
              <a:avLst/>
              <a:gdLst/>
              <a:ahLst/>
              <a:cxnLst/>
              <a:rect l="l" t="t" r="r" b="b"/>
              <a:pathLst>
                <a:path w="211" h="49" extrusionOk="0">
                  <a:moveTo>
                    <a:pt x="0" y="1"/>
                  </a:moveTo>
                  <a:cubicBezTo>
                    <a:pt x="10" y="20"/>
                    <a:pt x="29" y="30"/>
                    <a:pt x="38" y="49"/>
                  </a:cubicBezTo>
                  <a:cubicBezTo>
                    <a:pt x="86" y="20"/>
                    <a:pt x="153" y="1"/>
                    <a:pt x="211" y="1"/>
                  </a:cubicBezTo>
                  <a:close/>
                </a:path>
              </a:pathLst>
            </a:custGeom>
            <a:solidFill>
              <a:srgbClr val="CAD3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5" name="Google Shape;7165;p69"/>
            <p:cNvSpPr/>
            <p:nvPr/>
          </p:nvSpPr>
          <p:spPr>
            <a:xfrm>
              <a:off x="5621327" y="3470776"/>
              <a:ext cx="63299" cy="68565"/>
            </a:xfrm>
            <a:custGeom>
              <a:avLst/>
              <a:gdLst/>
              <a:ahLst/>
              <a:cxnLst/>
              <a:rect l="l" t="t" r="r" b="b"/>
              <a:pathLst>
                <a:path w="2416" h="2617" extrusionOk="0">
                  <a:moveTo>
                    <a:pt x="355" y="0"/>
                  </a:moveTo>
                  <a:cubicBezTo>
                    <a:pt x="230" y="0"/>
                    <a:pt x="115" y="10"/>
                    <a:pt x="0" y="38"/>
                  </a:cubicBezTo>
                  <a:cubicBezTo>
                    <a:pt x="1131" y="316"/>
                    <a:pt x="1563" y="1706"/>
                    <a:pt x="777" y="2569"/>
                  </a:cubicBezTo>
                  <a:lnTo>
                    <a:pt x="1294" y="2569"/>
                  </a:lnTo>
                  <a:cubicBezTo>
                    <a:pt x="1352" y="2569"/>
                    <a:pt x="1409" y="2588"/>
                    <a:pt x="1467" y="2617"/>
                  </a:cubicBezTo>
                  <a:cubicBezTo>
                    <a:pt x="2416" y="1639"/>
                    <a:pt x="1726" y="0"/>
                    <a:pt x="364" y="0"/>
                  </a:cubicBezTo>
                  <a:close/>
                </a:path>
              </a:pathLst>
            </a:custGeom>
            <a:solidFill>
              <a:srgbClr val="CAD3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6" name="Google Shape;7166;p69"/>
            <p:cNvSpPr/>
            <p:nvPr/>
          </p:nvSpPr>
          <p:spPr>
            <a:xfrm>
              <a:off x="5528396" y="3355496"/>
              <a:ext cx="70085" cy="77369"/>
            </a:xfrm>
            <a:custGeom>
              <a:avLst/>
              <a:gdLst/>
              <a:ahLst/>
              <a:cxnLst/>
              <a:rect l="l" t="t" r="r" b="b"/>
              <a:pathLst>
                <a:path w="2675" h="2953" extrusionOk="0">
                  <a:moveTo>
                    <a:pt x="1342" y="0"/>
                  </a:moveTo>
                  <a:cubicBezTo>
                    <a:pt x="604" y="0"/>
                    <a:pt x="1" y="719"/>
                    <a:pt x="1" y="1611"/>
                  </a:cubicBezTo>
                  <a:cubicBezTo>
                    <a:pt x="1" y="2023"/>
                    <a:pt x="135" y="2675"/>
                    <a:pt x="346" y="2953"/>
                  </a:cubicBezTo>
                  <a:lnTo>
                    <a:pt x="2339" y="2953"/>
                  </a:lnTo>
                  <a:cubicBezTo>
                    <a:pt x="2493" y="2713"/>
                    <a:pt x="2589" y="2435"/>
                    <a:pt x="2637" y="2148"/>
                  </a:cubicBezTo>
                  <a:cubicBezTo>
                    <a:pt x="2665" y="1927"/>
                    <a:pt x="2675" y="1697"/>
                    <a:pt x="2675" y="1477"/>
                  </a:cubicBezTo>
                  <a:cubicBezTo>
                    <a:pt x="2627" y="652"/>
                    <a:pt x="2042" y="0"/>
                    <a:pt x="1342" y="0"/>
                  </a:cubicBez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7" name="Google Shape;7167;p69"/>
            <p:cNvSpPr/>
            <p:nvPr/>
          </p:nvSpPr>
          <p:spPr>
            <a:xfrm>
              <a:off x="5554779" y="3355496"/>
              <a:ext cx="43964" cy="77369"/>
            </a:xfrm>
            <a:custGeom>
              <a:avLst/>
              <a:gdLst/>
              <a:ahLst/>
              <a:cxnLst/>
              <a:rect l="l" t="t" r="r" b="b"/>
              <a:pathLst>
                <a:path w="1678" h="2953" extrusionOk="0">
                  <a:moveTo>
                    <a:pt x="335" y="0"/>
                  </a:moveTo>
                  <a:cubicBezTo>
                    <a:pt x="220" y="0"/>
                    <a:pt x="105" y="20"/>
                    <a:pt x="0" y="48"/>
                  </a:cubicBezTo>
                  <a:cubicBezTo>
                    <a:pt x="537" y="221"/>
                    <a:pt x="949" y="786"/>
                    <a:pt x="987" y="1477"/>
                  </a:cubicBezTo>
                  <a:lnTo>
                    <a:pt x="939" y="2148"/>
                  </a:lnTo>
                  <a:cubicBezTo>
                    <a:pt x="901" y="2435"/>
                    <a:pt x="805" y="2703"/>
                    <a:pt x="652" y="2953"/>
                  </a:cubicBezTo>
                  <a:lnTo>
                    <a:pt x="1332" y="2953"/>
                  </a:lnTo>
                  <a:cubicBezTo>
                    <a:pt x="1486" y="2703"/>
                    <a:pt x="1582" y="2435"/>
                    <a:pt x="1620" y="2148"/>
                  </a:cubicBezTo>
                  <a:lnTo>
                    <a:pt x="1677" y="1477"/>
                  </a:lnTo>
                  <a:cubicBezTo>
                    <a:pt x="1620" y="652"/>
                    <a:pt x="1045" y="0"/>
                    <a:pt x="335" y="0"/>
                  </a:cubicBezTo>
                  <a:close/>
                </a:path>
              </a:pathLst>
            </a:custGeom>
            <a:solidFill>
              <a:srgbClr val="708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8" name="Google Shape;7168;p69"/>
            <p:cNvSpPr/>
            <p:nvPr/>
          </p:nvSpPr>
          <p:spPr>
            <a:xfrm>
              <a:off x="5317433" y="3355496"/>
              <a:ext cx="135637" cy="193146"/>
            </a:xfrm>
            <a:custGeom>
              <a:avLst/>
              <a:gdLst/>
              <a:ahLst/>
              <a:cxnLst/>
              <a:rect l="l" t="t" r="r" b="b"/>
              <a:pathLst>
                <a:path w="5177" h="7372" extrusionOk="0">
                  <a:moveTo>
                    <a:pt x="1199" y="0"/>
                  </a:moveTo>
                  <a:cubicBezTo>
                    <a:pt x="538" y="0"/>
                    <a:pt x="1" y="537"/>
                    <a:pt x="1" y="1199"/>
                  </a:cubicBezTo>
                  <a:lnTo>
                    <a:pt x="1" y="6173"/>
                  </a:lnTo>
                  <a:cubicBezTo>
                    <a:pt x="1" y="6835"/>
                    <a:pt x="538" y="7372"/>
                    <a:pt x="1199" y="7372"/>
                  </a:cubicBezTo>
                  <a:lnTo>
                    <a:pt x="4611" y="7372"/>
                  </a:lnTo>
                  <a:cubicBezTo>
                    <a:pt x="4918" y="7372"/>
                    <a:pt x="5177" y="7122"/>
                    <a:pt x="5177" y="6806"/>
                  </a:cubicBezTo>
                  <a:lnTo>
                    <a:pt x="5177" y="576"/>
                  </a:lnTo>
                  <a:cubicBezTo>
                    <a:pt x="5177" y="259"/>
                    <a:pt x="4918" y="0"/>
                    <a:pt x="4611" y="0"/>
                  </a:cubicBez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9" name="Google Shape;7169;p69"/>
            <p:cNvSpPr/>
            <p:nvPr/>
          </p:nvSpPr>
          <p:spPr>
            <a:xfrm>
              <a:off x="5317198" y="3357514"/>
              <a:ext cx="135873" cy="191129"/>
            </a:xfrm>
            <a:custGeom>
              <a:avLst/>
              <a:gdLst/>
              <a:ahLst/>
              <a:cxnLst/>
              <a:rect l="l" t="t" r="r" b="b"/>
              <a:pathLst>
                <a:path w="5186" h="7295" extrusionOk="0">
                  <a:moveTo>
                    <a:pt x="786" y="0"/>
                  </a:moveTo>
                  <a:lnTo>
                    <a:pt x="786" y="0"/>
                  </a:lnTo>
                  <a:cubicBezTo>
                    <a:pt x="317" y="173"/>
                    <a:pt x="0" y="623"/>
                    <a:pt x="0" y="1122"/>
                  </a:cubicBezTo>
                  <a:lnTo>
                    <a:pt x="0" y="6096"/>
                  </a:lnTo>
                  <a:cubicBezTo>
                    <a:pt x="0" y="6758"/>
                    <a:pt x="537" y="7295"/>
                    <a:pt x="1198" y="7295"/>
                  </a:cubicBezTo>
                  <a:lnTo>
                    <a:pt x="4611" y="7295"/>
                  </a:lnTo>
                  <a:cubicBezTo>
                    <a:pt x="4927" y="7295"/>
                    <a:pt x="5186" y="7036"/>
                    <a:pt x="5186" y="6719"/>
                  </a:cubicBezTo>
                  <a:lnTo>
                    <a:pt x="5186" y="6585"/>
                  </a:lnTo>
                  <a:lnTo>
                    <a:pt x="1917" y="6595"/>
                  </a:lnTo>
                  <a:cubicBezTo>
                    <a:pt x="1256" y="6595"/>
                    <a:pt x="719" y="6058"/>
                    <a:pt x="719" y="5397"/>
                  </a:cubicBezTo>
                  <a:lnTo>
                    <a:pt x="719" y="422"/>
                  </a:lnTo>
                  <a:cubicBezTo>
                    <a:pt x="719" y="278"/>
                    <a:pt x="738" y="134"/>
                    <a:pt x="786" y="0"/>
                  </a:cubicBezTo>
                  <a:close/>
                </a:path>
              </a:pathLst>
            </a:custGeom>
            <a:solidFill>
              <a:srgbClr val="708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0" name="Google Shape;7170;p69"/>
            <p:cNvSpPr/>
            <p:nvPr/>
          </p:nvSpPr>
          <p:spPr>
            <a:xfrm>
              <a:off x="5625336" y="3485579"/>
              <a:ext cx="10821" cy="27641"/>
            </a:xfrm>
            <a:custGeom>
              <a:avLst/>
              <a:gdLst/>
              <a:ahLst/>
              <a:cxnLst/>
              <a:rect l="l" t="t" r="r" b="b"/>
              <a:pathLst>
                <a:path w="413" h="1055" extrusionOk="0">
                  <a:moveTo>
                    <a:pt x="207" y="1"/>
                  </a:moveTo>
                  <a:cubicBezTo>
                    <a:pt x="104" y="1"/>
                    <a:pt x="1" y="68"/>
                    <a:pt x="1" y="202"/>
                  </a:cubicBezTo>
                  <a:lnTo>
                    <a:pt x="1" y="854"/>
                  </a:lnTo>
                  <a:cubicBezTo>
                    <a:pt x="1" y="959"/>
                    <a:pt x="87" y="1055"/>
                    <a:pt x="202" y="1055"/>
                  </a:cubicBezTo>
                  <a:cubicBezTo>
                    <a:pt x="317" y="1055"/>
                    <a:pt x="413" y="959"/>
                    <a:pt x="413" y="844"/>
                  </a:cubicBezTo>
                  <a:lnTo>
                    <a:pt x="413" y="202"/>
                  </a:lnTo>
                  <a:cubicBezTo>
                    <a:pt x="413" y="68"/>
                    <a:pt x="310" y="1"/>
                    <a:pt x="207" y="1"/>
                  </a:cubicBezTo>
                  <a:close/>
                </a:path>
              </a:pathLst>
            </a:custGeom>
            <a:solidFill>
              <a:srgbClr val="324B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71" name="Google Shape;7171;p69"/>
          <p:cNvGrpSpPr/>
          <p:nvPr/>
        </p:nvGrpSpPr>
        <p:grpSpPr>
          <a:xfrm>
            <a:off x="5302971" y="1500563"/>
            <a:ext cx="383175" cy="362241"/>
            <a:chOff x="5302971" y="1500563"/>
            <a:chExt cx="383175" cy="362241"/>
          </a:xfrm>
        </p:grpSpPr>
        <p:sp>
          <p:nvSpPr>
            <p:cNvPr id="7172" name="Google Shape;7172;p69"/>
            <p:cNvSpPr/>
            <p:nvPr/>
          </p:nvSpPr>
          <p:spPr>
            <a:xfrm>
              <a:off x="5302971" y="1500563"/>
              <a:ext cx="383175" cy="362241"/>
            </a:xfrm>
            <a:custGeom>
              <a:avLst/>
              <a:gdLst/>
              <a:ahLst/>
              <a:cxnLst/>
              <a:rect l="l" t="t" r="r" b="b"/>
              <a:pathLst>
                <a:path w="14625" h="13826" extrusionOk="0">
                  <a:moveTo>
                    <a:pt x="10701" y="1"/>
                  </a:moveTo>
                  <a:cubicBezTo>
                    <a:pt x="10676" y="1"/>
                    <a:pt x="10652" y="1"/>
                    <a:pt x="10627" y="2"/>
                  </a:cubicBezTo>
                  <a:cubicBezTo>
                    <a:pt x="9515" y="60"/>
                    <a:pt x="8758" y="1152"/>
                    <a:pt x="9113" y="2207"/>
                  </a:cubicBezTo>
                  <a:cubicBezTo>
                    <a:pt x="9218" y="2571"/>
                    <a:pt x="9122" y="2964"/>
                    <a:pt x="8854" y="3232"/>
                  </a:cubicBezTo>
                  <a:lnTo>
                    <a:pt x="3860" y="8226"/>
                  </a:lnTo>
                  <a:cubicBezTo>
                    <a:pt x="3666" y="8420"/>
                    <a:pt x="3409" y="8523"/>
                    <a:pt x="3147" y="8523"/>
                  </a:cubicBezTo>
                  <a:cubicBezTo>
                    <a:pt x="3045" y="8523"/>
                    <a:pt x="2943" y="8508"/>
                    <a:pt x="2844" y="8475"/>
                  </a:cubicBezTo>
                  <a:cubicBezTo>
                    <a:pt x="2657" y="8417"/>
                    <a:pt x="2476" y="8389"/>
                    <a:pt x="2303" y="8389"/>
                  </a:cubicBezTo>
                  <a:cubicBezTo>
                    <a:pt x="896" y="8389"/>
                    <a:pt x="1" y="10176"/>
                    <a:pt x="1118" y="11294"/>
                  </a:cubicBezTo>
                  <a:cubicBezTo>
                    <a:pt x="1438" y="11621"/>
                    <a:pt x="1868" y="11798"/>
                    <a:pt x="2314" y="11798"/>
                  </a:cubicBezTo>
                  <a:cubicBezTo>
                    <a:pt x="2442" y="11798"/>
                    <a:pt x="2571" y="11784"/>
                    <a:pt x="2700" y="11754"/>
                  </a:cubicBezTo>
                  <a:lnTo>
                    <a:pt x="2700" y="11754"/>
                  </a:lnTo>
                  <a:cubicBezTo>
                    <a:pt x="2456" y="12822"/>
                    <a:pt x="3275" y="13826"/>
                    <a:pt x="4350" y="13826"/>
                  </a:cubicBezTo>
                  <a:cubicBezTo>
                    <a:pt x="4375" y="13826"/>
                    <a:pt x="4400" y="13825"/>
                    <a:pt x="4425" y="13824"/>
                  </a:cubicBezTo>
                  <a:cubicBezTo>
                    <a:pt x="5547" y="13776"/>
                    <a:pt x="6314" y="12683"/>
                    <a:pt x="5978" y="11619"/>
                  </a:cubicBezTo>
                  <a:cubicBezTo>
                    <a:pt x="5863" y="11255"/>
                    <a:pt x="5959" y="10862"/>
                    <a:pt x="6227" y="10594"/>
                  </a:cubicBezTo>
                  <a:lnTo>
                    <a:pt x="7311" y="9511"/>
                  </a:lnTo>
                  <a:lnTo>
                    <a:pt x="11221" y="5600"/>
                  </a:lnTo>
                  <a:cubicBezTo>
                    <a:pt x="11415" y="5407"/>
                    <a:pt x="11673" y="5303"/>
                    <a:pt x="11938" y="5303"/>
                  </a:cubicBezTo>
                  <a:cubicBezTo>
                    <a:pt x="12041" y="5303"/>
                    <a:pt x="12145" y="5318"/>
                    <a:pt x="12247" y="5351"/>
                  </a:cubicBezTo>
                  <a:cubicBezTo>
                    <a:pt x="12413" y="5402"/>
                    <a:pt x="12585" y="5428"/>
                    <a:pt x="12756" y="5428"/>
                  </a:cubicBezTo>
                  <a:cubicBezTo>
                    <a:pt x="13186" y="5428"/>
                    <a:pt x="13612" y="5266"/>
                    <a:pt x="13934" y="4958"/>
                  </a:cubicBezTo>
                  <a:cubicBezTo>
                    <a:pt x="14615" y="4296"/>
                    <a:pt x="14624" y="3204"/>
                    <a:pt x="13963" y="2523"/>
                  </a:cubicBezTo>
                  <a:cubicBezTo>
                    <a:pt x="13639" y="2199"/>
                    <a:pt x="13202" y="2023"/>
                    <a:pt x="12756" y="2023"/>
                  </a:cubicBezTo>
                  <a:cubicBezTo>
                    <a:pt x="12634" y="2023"/>
                    <a:pt x="12512" y="2036"/>
                    <a:pt x="12391" y="2063"/>
                  </a:cubicBezTo>
                  <a:cubicBezTo>
                    <a:pt x="12515" y="1497"/>
                    <a:pt x="12343" y="903"/>
                    <a:pt x="11931" y="491"/>
                  </a:cubicBezTo>
                  <a:cubicBezTo>
                    <a:pt x="11768" y="328"/>
                    <a:pt x="11576" y="203"/>
                    <a:pt x="11365" y="127"/>
                  </a:cubicBezTo>
                  <a:cubicBezTo>
                    <a:pt x="11149" y="40"/>
                    <a:pt x="10926" y="1"/>
                    <a:pt x="10701" y="1"/>
                  </a:cubicBezTo>
                  <a:close/>
                </a:path>
              </a:pathLst>
            </a:custGeom>
            <a:solidFill>
              <a:srgbClr val="F2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3" name="Google Shape;7173;p69"/>
            <p:cNvSpPr/>
            <p:nvPr/>
          </p:nvSpPr>
          <p:spPr>
            <a:xfrm>
              <a:off x="5375964" y="1557102"/>
              <a:ext cx="309920" cy="305675"/>
            </a:xfrm>
            <a:custGeom>
              <a:avLst/>
              <a:gdLst/>
              <a:ahLst/>
              <a:cxnLst/>
              <a:rect l="l" t="t" r="r" b="b"/>
              <a:pathLst>
                <a:path w="11829" h="11667" extrusionOk="0">
                  <a:moveTo>
                    <a:pt x="10611" y="1"/>
                  </a:moveTo>
                  <a:cubicBezTo>
                    <a:pt x="10880" y="643"/>
                    <a:pt x="10726" y="1391"/>
                    <a:pt x="10218" y="1879"/>
                  </a:cubicBezTo>
                  <a:cubicBezTo>
                    <a:pt x="9896" y="2188"/>
                    <a:pt x="9475" y="2350"/>
                    <a:pt x="9044" y="2350"/>
                  </a:cubicBezTo>
                  <a:cubicBezTo>
                    <a:pt x="8873" y="2350"/>
                    <a:pt x="8700" y="2324"/>
                    <a:pt x="8531" y="2272"/>
                  </a:cubicBezTo>
                  <a:cubicBezTo>
                    <a:pt x="8432" y="2240"/>
                    <a:pt x="8330" y="2225"/>
                    <a:pt x="8228" y="2225"/>
                  </a:cubicBezTo>
                  <a:cubicBezTo>
                    <a:pt x="7966" y="2225"/>
                    <a:pt x="7708" y="2328"/>
                    <a:pt x="7515" y="2522"/>
                  </a:cubicBezTo>
                  <a:lnTo>
                    <a:pt x="4352" y="5685"/>
                  </a:lnTo>
                  <a:lnTo>
                    <a:pt x="3595" y="6432"/>
                  </a:lnTo>
                  <a:lnTo>
                    <a:pt x="2521" y="7516"/>
                  </a:lnTo>
                  <a:cubicBezTo>
                    <a:pt x="2253" y="7784"/>
                    <a:pt x="2157" y="8177"/>
                    <a:pt x="2262" y="8541"/>
                  </a:cubicBezTo>
                  <a:cubicBezTo>
                    <a:pt x="2454" y="9126"/>
                    <a:pt x="2301" y="9768"/>
                    <a:pt x="1879" y="10219"/>
                  </a:cubicBezTo>
                  <a:cubicBezTo>
                    <a:pt x="1547" y="10564"/>
                    <a:pt x="1096" y="10745"/>
                    <a:pt x="640" y="10745"/>
                  </a:cubicBezTo>
                  <a:cubicBezTo>
                    <a:pt x="424" y="10745"/>
                    <a:pt x="206" y="10704"/>
                    <a:pt x="0" y="10621"/>
                  </a:cubicBezTo>
                  <a:lnTo>
                    <a:pt x="0" y="10621"/>
                  </a:lnTo>
                  <a:cubicBezTo>
                    <a:pt x="77" y="10823"/>
                    <a:pt x="211" y="11014"/>
                    <a:pt x="374" y="11177"/>
                  </a:cubicBezTo>
                  <a:cubicBezTo>
                    <a:pt x="705" y="11503"/>
                    <a:pt x="1138" y="11666"/>
                    <a:pt x="1571" y="11666"/>
                  </a:cubicBezTo>
                  <a:cubicBezTo>
                    <a:pt x="2017" y="11666"/>
                    <a:pt x="2464" y="11494"/>
                    <a:pt x="2799" y="11148"/>
                  </a:cubicBezTo>
                  <a:cubicBezTo>
                    <a:pt x="3221" y="10698"/>
                    <a:pt x="3374" y="10046"/>
                    <a:pt x="3183" y="9461"/>
                  </a:cubicBezTo>
                  <a:cubicBezTo>
                    <a:pt x="3077" y="9097"/>
                    <a:pt x="3173" y="8704"/>
                    <a:pt x="3441" y="8436"/>
                  </a:cubicBezTo>
                  <a:lnTo>
                    <a:pt x="8435" y="3442"/>
                  </a:lnTo>
                  <a:cubicBezTo>
                    <a:pt x="8622" y="3249"/>
                    <a:pt x="8883" y="3145"/>
                    <a:pt x="9147" y="3145"/>
                  </a:cubicBezTo>
                  <a:cubicBezTo>
                    <a:pt x="9249" y="3145"/>
                    <a:pt x="9352" y="3160"/>
                    <a:pt x="9451" y="3193"/>
                  </a:cubicBezTo>
                  <a:cubicBezTo>
                    <a:pt x="9622" y="3247"/>
                    <a:pt x="9796" y="3273"/>
                    <a:pt x="9967" y="3273"/>
                  </a:cubicBezTo>
                  <a:cubicBezTo>
                    <a:pt x="10549" y="3273"/>
                    <a:pt x="11106" y="2973"/>
                    <a:pt x="11416" y="2455"/>
                  </a:cubicBezTo>
                  <a:cubicBezTo>
                    <a:pt x="11829" y="1793"/>
                    <a:pt x="11723" y="930"/>
                    <a:pt x="11177" y="375"/>
                  </a:cubicBezTo>
                  <a:cubicBezTo>
                    <a:pt x="11014" y="212"/>
                    <a:pt x="10822" y="87"/>
                    <a:pt x="10611" y="1"/>
                  </a:cubicBezTo>
                  <a:close/>
                </a:path>
              </a:pathLst>
            </a:custGeom>
            <a:solidFill>
              <a:srgbClr val="D8DE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74" name="Google Shape;7174;p69"/>
          <p:cNvGrpSpPr/>
          <p:nvPr/>
        </p:nvGrpSpPr>
        <p:grpSpPr>
          <a:xfrm>
            <a:off x="6202705" y="1525453"/>
            <a:ext cx="364180" cy="312461"/>
            <a:chOff x="6202705" y="1525453"/>
            <a:chExt cx="364180" cy="312461"/>
          </a:xfrm>
        </p:grpSpPr>
        <p:sp>
          <p:nvSpPr>
            <p:cNvPr id="7175" name="Google Shape;7175;p69"/>
            <p:cNvSpPr/>
            <p:nvPr/>
          </p:nvSpPr>
          <p:spPr>
            <a:xfrm>
              <a:off x="6407615" y="1616891"/>
              <a:ext cx="159270" cy="221023"/>
            </a:xfrm>
            <a:custGeom>
              <a:avLst/>
              <a:gdLst/>
              <a:ahLst/>
              <a:cxnLst/>
              <a:rect l="l" t="t" r="r" b="b"/>
              <a:pathLst>
                <a:path w="6079" h="8436" extrusionOk="0">
                  <a:moveTo>
                    <a:pt x="2455" y="0"/>
                  </a:moveTo>
                  <a:cubicBezTo>
                    <a:pt x="1707" y="0"/>
                    <a:pt x="528" y="575"/>
                    <a:pt x="471" y="1313"/>
                  </a:cubicBezTo>
                  <a:lnTo>
                    <a:pt x="375" y="2406"/>
                  </a:lnTo>
                  <a:cubicBezTo>
                    <a:pt x="816" y="2914"/>
                    <a:pt x="1458" y="3412"/>
                    <a:pt x="2273" y="3422"/>
                  </a:cubicBezTo>
                  <a:lnTo>
                    <a:pt x="2254" y="4649"/>
                  </a:lnTo>
                  <a:cubicBezTo>
                    <a:pt x="1535" y="4639"/>
                    <a:pt x="825" y="4409"/>
                    <a:pt x="250" y="3988"/>
                  </a:cubicBezTo>
                  <a:lnTo>
                    <a:pt x="97" y="6393"/>
                  </a:lnTo>
                  <a:cubicBezTo>
                    <a:pt x="1" y="7486"/>
                    <a:pt x="873" y="8435"/>
                    <a:pt x="1976" y="8435"/>
                  </a:cubicBezTo>
                  <a:lnTo>
                    <a:pt x="5493" y="8435"/>
                  </a:lnTo>
                  <a:cubicBezTo>
                    <a:pt x="5819" y="8435"/>
                    <a:pt x="6078" y="8148"/>
                    <a:pt x="6030" y="7822"/>
                  </a:cubicBezTo>
                  <a:cubicBezTo>
                    <a:pt x="5599" y="4620"/>
                    <a:pt x="5196" y="1534"/>
                    <a:pt x="3241" y="240"/>
                  </a:cubicBezTo>
                  <a:cubicBezTo>
                    <a:pt x="3011" y="86"/>
                    <a:pt x="2733" y="0"/>
                    <a:pt x="2455" y="0"/>
                  </a:cubicBez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6" name="Google Shape;7176;p69"/>
            <p:cNvSpPr/>
            <p:nvPr/>
          </p:nvSpPr>
          <p:spPr>
            <a:xfrm>
              <a:off x="6454592" y="1616891"/>
              <a:ext cx="112031" cy="221023"/>
            </a:xfrm>
            <a:custGeom>
              <a:avLst/>
              <a:gdLst/>
              <a:ahLst/>
              <a:cxnLst/>
              <a:rect l="l" t="t" r="r" b="b"/>
              <a:pathLst>
                <a:path w="4276" h="8436" extrusionOk="0">
                  <a:moveTo>
                    <a:pt x="662" y="0"/>
                  </a:moveTo>
                  <a:cubicBezTo>
                    <a:pt x="432" y="10"/>
                    <a:pt x="211" y="48"/>
                    <a:pt x="0" y="125"/>
                  </a:cubicBezTo>
                  <a:cubicBezTo>
                    <a:pt x="77" y="153"/>
                    <a:pt x="154" y="192"/>
                    <a:pt x="231" y="240"/>
                  </a:cubicBezTo>
                  <a:cubicBezTo>
                    <a:pt x="2186" y="1534"/>
                    <a:pt x="2589" y="4630"/>
                    <a:pt x="3020" y="7822"/>
                  </a:cubicBezTo>
                  <a:cubicBezTo>
                    <a:pt x="3058" y="8148"/>
                    <a:pt x="2809" y="8435"/>
                    <a:pt x="2483" y="8435"/>
                  </a:cubicBezTo>
                  <a:lnTo>
                    <a:pt x="3700" y="8435"/>
                  </a:lnTo>
                  <a:cubicBezTo>
                    <a:pt x="4026" y="8435"/>
                    <a:pt x="4276" y="8148"/>
                    <a:pt x="4237" y="7822"/>
                  </a:cubicBezTo>
                  <a:cubicBezTo>
                    <a:pt x="3806" y="4630"/>
                    <a:pt x="3403" y="1534"/>
                    <a:pt x="1448" y="240"/>
                  </a:cubicBezTo>
                  <a:cubicBezTo>
                    <a:pt x="1218" y="86"/>
                    <a:pt x="940" y="0"/>
                    <a:pt x="662" y="0"/>
                  </a:cubicBezTo>
                  <a:close/>
                </a:path>
              </a:pathLst>
            </a:custGeom>
            <a:solidFill>
              <a:srgbClr val="546C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7" name="Google Shape;7177;p69"/>
            <p:cNvSpPr/>
            <p:nvPr/>
          </p:nvSpPr>
          <p:spPr>
            <a:xfrm>
              <a:off x="6202705" y="1616891"/>
              <a:ext cx="158982" cy="221023"/>
            </a:xfrm>
            <a:custGeom>
              <a:avLst/>
              <a:gdLst/>
              <a:ahLst/>
              <a:cxnLst/>
              <a:rect l="l" t="t" r="r" b="b"/>
              <a:pathLst>
                <a:path w="6068" h="8436" extrusionOk="0">
                  <a:moveTo>
                    <a:pt x="3614" y="0"/>
                  </a:moveTo>
                  <a:cubicBezTo>
                    <a:pt x="3336" y="0"/>
                    <a:pt x="3058" y="86"/>
                    <a:pt x="2828" y="240"/>
                  </a:cubicBezTo>
                  <a:cubicBezTo>
                    <a:pt x="873" y="1534"/>
                    <a:pt x="470" y="4630"/>
                    <a:pt x="39" y="7822"/>
                  </a:cubicBezTo>
                  <a:cubicBezTo>
                    <a:pt x="0" y="8148"/>
                    <a:pt x="250" y="8435"/>
                    <a:pt x="575" y="8435"/>
                  </a:cubicBezTo>
                  <a:lnTo>
                    <a:pt x="4093" y="8435"/>
                  </a:lnTo>
                  <a:cubicBezTo>
                    <a:pt x="5196" y="8435"/>
                    <a:pt x="6068" y="7486"/>
                    <a:pt x="5982" y="6393"/>
                  </a:cubicBezTo>
                  <a:lnTo>
                    <a:pt x="5828" y="3901"/>
                  </a:lnTo>
                  <a:cubicBezTo>
                    <a:pt x="5291" y="4294"/>
                    <a:pt x="4620" y="4668"/>
                    <a:pt x="3825" y="4678"/>
                  </a:cubicBezTo>
                  <a:lnTo>
                    <a:pt x="3806" y="3422"/>
                  </a:lnTo>
                  <a:cubicBezTo>
                    <a:pt x="4611" y="3412"/>
                    <a:pt x="5253" y="2914"/>
                    <a:pt x="5694" y="2406"/>
                  </a:cubicBezTo>
                  <a:lnTo>
                    <a:pt x="5598" y="1323"/>
                  </a:lnTo>
                  <a:cubicBezTo>
                    <a:pt x="5541" y="575"/>
                    <a:pt x="4362" y="0"/>
                    <a:pt x="3614" y="0"/>
                  </a:cubicBez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8" name="Google Shape;7178;p69"/>
            <p:cNvSpPr/>
            <p:nvPr/>
          </p:nvSpPr>
          <p:spPr>
            <a:xfrm>
              <a:off x="6202705" y="1616891"/>
              <a:ext cx="112031" cy="221023"/>
            </a:xfrm>
            <a:custGeom>
              <a:avLst/>
              <a:gdLst/>
              <a:ahLst/>
              <a:cxnLst/>
              <a:rect l="l" t="t" r="r" b="b"/>
              <a:pathLst>
                <a:path w="4276" h="8436" extrusionOk="0">
                  <a:moveTo>
                    <a:pt x="3624" y="0"/>
                  </a:moveTo>
                  <a:cubicBezTo>
                    <a:pt x="3336" y="0"/>
                    <a:pt x="3068" y="86"/>
                    <a:pt x="2828" y="240"/>
                  </a:cubicBezTo>
                  <a:cubicBezTo>
                    <a:pt x="873" y="1534"/>
                    <a:pt x="470" y="4630"/>
                    <a:pt x="39" y="7822"/>
                  </a:cubicBezTo>
                  <a:cubicBezTo>
                    <a:pt x="0" y="8148"/>
                    <a:pt x="250" y="8435"/>
                    <a:pt x="575" y="8435"/>
                  </a:cubicBezTo>
                  <a:lnTo>
                    <a:pt x="1793" y="8435"/>
                  </a:lnTo>
                  <a:cubicBezTo>
                    <a:pt x="1467" y="8435"/>
                    <a:pt x="1218" y="8148"/>
                    <a:pt x="1266" y="7822"/>
                  </a:cubicBezTo>
                  <a:cubicBezTo>
                    <a:pt x="1687" y="4630"/>
                    <a:pt x="2100" y="1534"/>
                    <a:pt x="4045" y="240"/>
                  </a:cubicBezTo>
                  <a:cubicBezTo>
                    <a:pt x="4122" y="192"/>
                    <a:pt x="4199" y="153"/>
                    <a:pt x="4275" y="125"/>
                  </a:cubicBezTo>
                  <a:cubicBezTo>
                    <a:pt x="4065" y="48"/>
                    <a:pt x="3844" y="10"/>
                    <a:pt x="3624" y="0"/>
                  </a:cubicBezTo>
                  <a:close/>
                </a:path>
              </a:pathLst>
            </a:custGeom>
            <a:solidFill>
              <a:srgbClr val="546C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9" name="Google Shape;7179;p69"/>
            <p:cNvSpPr/>
            <p:nvPr/>
          </p:nvSpPr>
          <p:spPr>
            <a:xfrm>
              <a:off x="6288327" y="1690958"/>
              <a:ext cx="28165" cy="64321"/>
            </a:xfrm>
            <a:custGeom>
              <a:avLst/>
              <a:gdLst/>
              <a:ahLst/>
              <a:cxnLst/>
              <a:rect l="l" t="t" r="r" b="b"/>
              <a:pathLst>
                <a:path w="1075" h="2455" extrusionOk="0">
                  <a:moveTo>
                    <a:pt x="538" y="1"/>
                  </a:moveTo>
                  <a:cubicBezTo>
                    <a:pt x="241" y="1"/>
                    <a:pt x="1" y="547"/>
                    <a:pt x="1" y="1228"/>
                  </a:cubicBezTo>
                  <a:cubicBezTo>
                    <a:pt x="1" y="1899"/>
                    <a:pt x="241" y="2455"/>
                    <a:pt x="538" y="2455"/>
                  </a:cubicBezTo>
                  <a:cubicBezTo>
                    <a:pt x="835" y="2455"/>
                    <a:pt x="1074" y="1899"/>
                    <a:pt x="1074" y="1228"/>
                  </a:cubicBezTo>
                  <a:cubicBezTo>
                    <a:pt x="1074" y="547"/>
                    <a:pt x="835" y="1"/>
                    <a:pt x="538" y="1"/>
                  </a:cubicBezTo>
                  <a:close/>
                </a:path>
              </a:pathLst>
            </a:custGeom>
            <a:solidFill>
              <a:srgbClr val="546C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0" name="Google Shape;7180;p69"/>
            <p:cNvSpPr/>
            <p:nvPr/>
          </p:nvSpPr>
          <p:spPr>
            <a:xfrm>
              <a:off x="6453072" y="1690958"/>
              <a:ext cx="28165" cy="64321"/>
            </a:xfrm>
            <a:custGeom>
              <a:avLst/>
              <a:gdLst/>
              <a:ahLst/>
              <a:cxnLst/>
              <a:rect l="l" t="t" r="r" b="b"/>
              <a:pathLst>
                <a:path w="1075" h="2455" extrusionOk="0">
                  <a:moveTo>
                    <a:pt x="538" y="1"/>
                  </a:moveTo>
                  <a:cubicBezTo>
                    <a:pt x="241" y="1"/>
                    <a:pt x="1" y="547"/>
                    <a:pt x="1" y="1228"/>
                  </a:cubicBezTo>
                  <a:cubicBezTo>
                    <a:pt x="1" y="1899"/>
                    <a:pt x="241" y="2455"/>
                    <a:pt x="538" y="2455"/>
                  </a:cubicBezTo>
                  <a:cubicBezTo>
                    <a:pt x="835" y="2455"/>
                    <a:pt x="1075" y="1899"/>
                    <a:pt x="1075" y="1228"/>
                  </a:cubicBezTo>
                  <a:cubicBezTo>
                    <a:pt x="1075" y="547"/>
                    <a:pt x="835" y="1"/>
                    <a:pt x="538" y="1"/>
                  </a:cubicBezTo>
                  <a:close/>
                </a:path>
              </a:pathLst>
            </a:custGeom>
            <a:solidFill>
              <a:srgbClr val="546C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1" name="Google Shape;7181;p69"/>
            <p:cNvSpPr/>
            <p:nvPr/>
          </p:nvSpPr>
          <p:spPr>
            <a:xfrm>
              <a:off x="6295086" y="1525453"/>
              <a:ext cx="177924" cy="246411"/>
            </a:xfrm>
            <a:custGeom>
              <a:avLst/>
              <a:gdLst/>
              <a:ahLst/>
              <a:cxnLst/>
              <a:rect l="l" t="t" r="r" b="b"/>
              <a:pathLst>
                <a:path w="6791" h="9405" extrusionOk="0">
                  <a:moveTo>
                    <a:pt x="3378" y="1"/>
                  </a:moveTo>
                  <a:cubicBezTo>
                    <a:pt x="3041" y="1"/>
                    <a:pt x="2772" y="275"/>
                    <a:pt x="2772" y="614"/>
                  </a:cubicBezTo>
                  <a:lnTo>
                    <a:pt x="2772" y="4698"/>
                  </a:lnTo>
                  <a:cubicBezTo>
                    <a:pt x="2772" y="4889"/>
                    <a:pt x="2724" y="5072"/>
                    <a:pt x="2619" y="5235"/>
                  </a:cubicBezTo>
                  <a:cubicBezTo>
                    <a:pt x="2475" y="5474"/>
                    <a:pt x="2312" y="5695"/>
                    <a:pt x="2130" y="5906"/>
                  </a:cubicBezTo>
                  <a:cubicBezTo>
                    <a:pt x="1967" y="6097"/>
                    <a:pt x="1785" y="6260"/>
                    <a:pt x="1583" y="6414"/>
                  </a:cubicBezTo>
                  <a:cubicBezTo>
                    <a:pt x="1468" y="6509"/>
                    <a:pt x="1325" y="6557"/>
                    <a:pt x="1171" y="6567"/>
                  </a:cubicBezTo>
                  <a:lnTo>
                    <a:pt x="1085" y="6567"/>
                  </a:lnTo>
                  <a:cubicBezTo>
                    <a:pt x="769" y="6509"/>
                    <a:pt x="519" y="6279"/>
                    <a:pt x="443" y="5973"/>
                  </a:cubicBezTo>
                  <a:cubicBezTo>
                    <a:pt x="415" y="5864"/>
                    <a:pt x="333" y="5816"/>
                    <a:pt x="249" y="5816"/>
                  </a:cubicBezTo>
                  <a:cubicBezTo>
                    <a:pt x="126" y="5816"/>
                    <a:pt x="0" y="5918"/>
                    <a:pt x="40" y="6078"/>
                  </a:cubicBezTo>
                  <a:cubicBezTo>
                    <a:pt x="126" y="6423"/>
                    <a:pt x="356" y="6711"/>
                    <a:pt x="663" y="6874"/>
                  </a:cubicBezTo>
                  <a:cubicBezTo>
                    <a:pt x="606" y="6883"/>
                    <a:pt x="548" y="6893"/>
                    <a:pt x="491" y="6902"/>
                  </a:cubicBezTo>
                  <a:cubicBezTo>
                    <a:pt x="347" y="6922"/>
                    <a:pt x="241" y="7037"/>
                    <a:pt x="241" y="7180"/>
                  </a:cubicBezTo>
                  <a:lnTo>
                    <a:pt x="241" y="7679"/>
                  </a:lnTo>
                  <a:cubicBezTo>
                    <a:pt x="241" y="7930"/>
                    <a:pt x="445" y="8127"/>
                    <a:pt x="689" y="8127"/>
                  </a:cubicBezTo>
                  <a:cubicBezTo>
                    <a:pt x="715" y="8127"/>
                    <a:pt x="742" y="8124"/>
                    <a:pt x="769" y="8120"/>
                  </a:cubicBezTo>
                  <a:lnTo>
                    <a:pt x="769" y="8120"/>
                  </a:lnTo>
                  <a:cubicBezTo>
                    <a:pt x="769" y="8264"/>
                    <a:pt x="759" y="8877"/>
                    <a:pt x="270" y="8992"/>
                  </a:cubicBezTo>
                  <a:cubicBezTo>
                    <a:pt x="165" y="9021"/>
                    <a:pt x="88" y="9117"/>
                    <a:pt x="107" y="9232"/>
                  </a:cubicBezTo>
                  <a:cubicBezTo>
                    <a:pt x="126" y="9327"/>
                    <a:pt x="213" y="9404"/>
                    <a:pt x="308" y="9404"/>
                  </a:cubicBezTo>
                  <a:lnTo>
                    <a:pt x="356" y="9404"/>
                  </a:lnTo>
                  <a:cubicBezTo>
                    <a:pt x="1066" y="9241"/>
                    <a:pt x="1200" y="8465"/>
                    <a:pt x="1181" y="8072"/>
                  </a:cubicBezTo>
                  <a:cubicBezTo>
                    <a:pt x="1171" y="8043"/>
                    <a:pt x="1190" y="8024"/>
                    <a:pt x="1209" y="8014"/>
                  </a:cubicBezTo>
                  <a:cubicBezTo>
                    <a:pt x="1861" y="7794"/>
                    <a:pt x="2456" y="7401"/>
                    <a:pt x="2916" y="6893"/>
                  </a:cubicBezTo>
                  <a:cubicBezTo>
                    <a:pt x="3045" y="6759"/>
                    <a:pt x="3215" y="6692"/>
                    <a:pt x="3385" y="6692"/>
                  </a:cubicBezTo>
                  <a:cubicBezTo>
                    <a:pt x="3556" y="6692"/>
                    <a:pt x="3726" y="6759"/>
                    <a:pt x="3855" y="6893"/>
                  </a:cubicBezTo>
                  <a:cubicBezTo>
                    <a:pt x="4315" y="7401"/>
                    <a:pt x="4900" y="7784"/>
                    <a:pt x="5542" y="8014"/>
                  </a:cubicBezTo>
                  <a:cubicBezTo>
                    <a:pt x="5561" y="8014"/>
                    <a:pt x="5580" y="8043"/>
                    <a:pt x="5580" y="8062"/>
                  </a:cubicBezTo>
                  <a:cubicBezTo>
                    <a:pt x="5552" y="8455"/>
                    <a:pt x="5695" y="9232"/>
                    <a:pt x="6395" y="9395"/>
                  </a:cubicBezTo>
                  <a:cubicBezTo>
                    <a:pt x="6405" y="9399"/>
                    <a:pt x="6412" y="9402"/>
                    <a:pt x="6419" y="9402"/>
                  </a:cubicBezTo>
                  <a:cubicBezTo>
                    <a:pt x="6426" y="9402"/>
                    <a:pt x="6434" y="9399"/>
                    <a:pt x="6443" y="9395"/>
                  </a:cubicBezTo>
                  <a:cubicBezTo>
                    <a:pt x="6549" y="9395"/>
                    <a:pt x="6635" y="9327"/>
                    <a:pt x="6644" y="9222"/>
                  </a:cubicBezTo>
                  <a:cubicBezTo>
                    <a:pt x="6664" y="9117"/>
                    <a:pt x="6596" y="9011"/>
                    <a:pt x="6481" y="8982"/>
                  </a:cubicBezTo>
                  <a:cubicBezTo>
                    <a:pt x="6002" y="8867"/>
                    <a:pt x="5983" y="8254"/>
                    <a:pt x="5993" y="8120"/>
                  </a:cubicBezTo>
                  <a:lnTo>
                    <a:pt x="6012" y="8120"/>
                  </a:lnTo>
                  <a:cubicBezTo>
                    <a:pt x="6034" y="8123"/>
                    <a:pt x="6056" y="8124"/>
                    <a:pt x="6077" y="8124"/>
                  </a:cubicBezTo>
                  <a:cubicBezTo>
                    <a:pt x="6326" y="8124"/>
                    <a:pt x="6529" y="7926"/>
                    <a:pt x="6529" y="7679"/>
                  </a:cubicBezTo>
                  <a:lnTo>
                    <a:pt x="6529" y="7171"/>
                  </a:lnTo>
                  <a:cubicBezTo>
                    <a:pt x="6539" y="7037"/>
                    <a:pt x="6434" y="6912"/>
                    <a:pt x="6290" y="6893"/>
                  </a:cubicBezTo>
                  <a:cubicBezTo>
                    <a:pt x="6232" y="6883"/>
                    <a:pt x="6165" y="6874"/>
                    <a:pt x="6108" y="6864"/>
                  </a:cubicBezTo>
                  <a:cubicBezTo>
                    <a:pt x="6424" y="6701"/>
                    <a:pt x="6664" y="6414"/>
                    <a:pt x="6750" y="6078"/>
                  </a:cubicBezTo>
                  <a:cubicBezTo>
                    <a:pt x="6790" y="5916"/>
                    <a:pt x="6660" y="5810"/>
                    <a:pt x="6536" y="5810"/>
                  </a:cubicBezTo>
                  <a:cubicBezTo>
                    <a:pt x="6454" y="5810"/>
                    <a:pt x="6374" y="5856"/>
                    <a:pt x="6347" y="5963"/>
                  </a:cubicBezTo>
                  <a:cubicBezTo>
                    <a:pt x="6271" y="6289"/>
                    <a:pt x="6002" y="6538"/>
                    <a:pt x="5667" y="6577"/>
                  </a:cubicBezTo>
                  <a:lnTo>
                    <a:pt x="5590" y="6577"/>
                  </a:lnTo>
                  <a:cubicBezTo>
                    <a:pt x="5456" y="6557"/>
                    <a:pt x="5331" y="6500"/>
                    <a:pt x="5216" y="6423"/>
                  </a:cubicBezTo>
                  <a:cubicBezTo>
                    <a:pt x="4804" y="6088"/>
                    <a:pt x="4459" y="5695"/>
                    <a:pt x="4181" y="5244"/>
                  </a:cubicBezTo>
                  <a:cubicBezTo>
                    <a:pt x="4085" y="5081"/>
                    <a:pt x="4028" y="4889"/>
                    <a:pt x="4028" y="4698"/>
                  </a:cubicBezTo>
                  <a:lnTo>
                    <a:pt x="4028" y="614"/>
                  </a:lnTo>
                  <a:cubicBezTo>
                    <a:pt x="4028" y="269"/>
                    <a:pt x="3759" y="1"/>
                    <a:pt x="3414" y="1"/>
                  </a:cubicBezTo>
                  <a:lnTo>
                    <a:pt x="3395" y="1"/>
                  </a:lnTo>
                  <a:cubicBezTo>
                    <a:pt x="3389" y="1"/>
                    <a:pt x="3383" y="1"/>
                    <a:pt x="3378" y="1"/>
                  </a:cubicBezTo>
                  <a:close/>
                </a:path>
              </a:pathLst>
            </a:custGeom>
            <a:solidFill>
              <a:srgbClr val="B8C1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82" name="Google Shape;7182;p69"/>
          <p:cNvGrpSpPr/>
          <p:nvPr/>
        </p:nvGrpSpPr>
        <p:grpSpPr>
          <a:xfrm>
            <a:off x="7087217" y="1503602"/>
            <a:ext cx="362398" cy="356163"/>
            <a:chOff x="7087217" y="1503602"/>
            <a:chExt cx="362398" cy="356163"/>
          </a:xfrm>
        </p:grpSpPr>
        <p:sp>
          <p:nvSpPr>
            <p:cNvPr id="7183" name="Google Shape;7183;p69"/>
            <p:cNvSpPr/>
            <p:nvPr/>
          </p:nvSpPr>
          <p:spPr>
            <a:xfrm>
              <a:off x="7087217" y="1503602"/>
              <a:ext cx="362398" cy="356163"/>
            </a:xfrm>
            <a:custGeom>
              <a:avLst/>
              <a:gdLst/>
              <a:ahLst/>
              <a:cxnLst/>
              <a:rect l="l" t="t" r="r" b="b"/>
              <a:pathLst>
                <a:path w="13832" h="13594" extrusionOk="0">
                  <a:moveTo>
                    <a:pt x="7471" y="1"/>
                  </a:moveTo>
                  <a:cubicBezTo>
                    <a:pt x="7135" y="1"/>
                    <a:pt x="6811" y="190"/>
                    <a:pt x="6633" y="490"/>
                  </a:cubicBezTo>
                  <a:cubicBezTo>
                    <a:pt x="6087" y="1420"/>
                    <a:pt x="5512" y="2944"/>
                    <a:pt x="5713" y="5062"/>
                  </a:cubicBezTo>
                  <a:cubicBezTo>
                    <a:pt x="4448" y="5944"/>
                    <a:pt x="3297" y="6989"/>
                    <a:pt x="2291" y="8158"/>
                  </a:cubicBezTo>
                  <a:cubicBezTo>
                    <a:pt x="1457" y="9136"/>
                    <a:pt x="719" y="10190"/>
                    <a:pt x="96" y="11312"/>
                  </a:cubicBezTo>
                  <a:cubicBezTo>
                    <a:pt x="0" y="11465"/>
                    <a:pt x="29" y="11676"/>
                    <a:pt x="163" y="11801"/>
                  </a:cubicBezTo>
                  <a:lnTo>
                    <a:pt x="1812" y="13468"/>
                  </a:lnTo>
                  <a:cubicBezTo>
                    <a:pt x="1896" y="13553"/>
                    <a:pt x="2005" y="13594"/>
                    <a:pt x="2112" y="13594"/>
                  </a:cubicBezTo>
                  <a:cubicBezTo>
                    <a:pt x="2260" y="13594"/>
                    <a:pt x="2405" y="13517"/>
                    <a:pt x="2483" y="13373"/>
                  </a:cubicBezTo>
                  <a:cubicBezTo>
                    <a:pt x="3087" y="12194"/>
                    <a:pt x="3834" y="11091"/>
                    <a:pt x="4697" y="10085"/>
                  </a:cubicBezTo>
                  <a:cubicBezTo>
                    <a:pt x="6259" y="8292"/>
                    <a:pt x="7793" y="7104"/>
                    <a:pt x="9844" y="6289"/>
                  </a:cubicBezTo>
                  <a:lnTo>
                    <a:pt x="10688" y="5963"/>
                  </a:lnTo>
                  <a:cubicBezTo>
                    <a:pt x="11665" y="5628"/>
                    <a:pt x="12682" y="5407"/>
                    <a:pt x="13707" y="5292"/>
                  </a:cubicBezTo>
                  <a:cubicBezTo>
                    <a:pt x="13784" y="5283"/>
                    <a:pt x="13832" y="5225"/>
                    <a:pt x="13832" y="5148"/>
                  </a:cubicBezTo>
                  <a:lnTo>
                    <a:pt x="13832" y="2340"/>
                  </a:lnTo>
                  <a:cubicBezTo>
                    <a:pt x="13832" y="2254"/>
                    <a:pt x="13765" y="2196"/>
                    <a:pt x="13688" y="2196"/>
                  </a:cubicBezTo>
                  <a:cubicBezTo>
                    <a:pt x="12011" y="2359"/>
                    <a:pt x="10381" y="2762"/>
                    <a:pt x="8819" y="3394"/>
                  </a:cubicBezTo>
                  <a:cubicBezTo>
                    <a:pt x="9029" y="2177"/>
                    <a:pt x="9815" y="998"/>
                    <a:pt x="10525" y="337"/>
                  </a:cubicBezTo>
                  <a:cubicBezTo>
                    <a:pt x="10647" y="215"/>
                    <a:pt x="10567" y="1"/>
                    <a:pt x="10401" y="1"/>
                  </a:cubicBezTo>
                  <a:cubicBezTo>
                    <a:pt x="10398" y="1"/>
                    <a:pt x="10394" y="1"/>
                    <a:pt x="10391" y="1"/>
                  </a:cubicBezTo>
                  <a:lnTo>
                    <a:pt x="7496" y="1"/>
                  </a:lnTo>
                  <a:cubicBezTo>
                    <a:pt x="7488" y="1"/>
                    <a:pt x="7479" y="1"/>
                    <a:pt x="7471" y="1"/>
                  </a:cubicBezTo>
                  <a:close/>
                </a:path>
              </a:pathLst>
            </a:custGeom>
            <a:solidFill>
              <a:srgbClr val="C7C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4" name="Google Shape;7184;p69"/>
            <p:cNvSpPr/>
            <p:nvPr/>
          </p:nvSpPr>
          <p:spPr>
            <a:xfrm>
              <a:off x="7140953" y="1772833"/>
              <a:ext cx="23135" cy="19781"/>
            </a:xfrm>
            <a:custGeom>
              <a:avLst/>
              <a:gdLst/>
              <a:ahLst/>
              <a:cxnLst/>
              <a:rect l="l" t="t" r="r" b="b"/>
              <a:pathLst>
                <a:path w="883" h="755" extrusionOk="0">
                  <a:moveTo>
                    <a:pt x="508" y="1"/>
                  </a:moveTo>
                  <a:cubicBezTo>
                    <a:pt x="173" y="1"/>
                    <a:pt x="0" y="403"/>
                    <a:pt x="240" y="643"/>
                  </a:cubicBezTo>
                  <a:cubicBezTo>
                    <a:pt x="317" y="720"/>
                    <a:pt x="411" y="754"/>
                    <a:pt x="503" y="754"/>
                  </a:cubicBezTo>
                  <a:cubicBezTo>
                    <a:pt x="697" y="754"/>
                    <a:pt x="882" y="602"/>
                    <a:pt x="882" y="374"/>
                  </a:cubicBezTo>
                  <a:cubicBezTo>
                    <a:pt x="882" y="163"/>
                    <a:pt x="710" y="1"/>
                    <a:pt x="508" y="1"/>
                  </a:cubicBezTo>
                  <a:close/>
                </a:path>
              </a:pathLst>
            </a:custGeom>
            <a:solidFill>
              <a:srgbClr val="B9C3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5" name="Google Shape;7185;p69"/>
            <p:cNvSpPr/>
            <p:nvPr/>
          </p:nvSpPr>
          <p:spPr>
            <a:xfrm>
              <a:off x="7278818" y="1541277"/>
              <a:ext cx="23135" cy="19912"/>
            </a:xfrm>
            <a:custGeom>
              <a:avLst/>
              <a:gdLst/>
              <a:ahLst/>
              <a:cxnLst/>
              <a:rect l="l" t="t" r="r" b="b"/>
              <a:pathLst>
                <a:path w="883" h="760" extrusionOk="0">
                  <a:moveTo>
                    <a:pt x="509" y="1"/>
                  </a:moveTo>
                  <a:cubicBezTo>
                    <a:pt x="173" y="1"/>
                    <a:pt x="1" y="413"/>
                    <a:pt x="240" y="653"/>
                  </a:cubicBezTo>
                  <a:cubicBezTo>
                    <a:pt x="317" y="727"/>
                    <a:pt x="411" y="760"/>
                    <a:pt x="503" y="760"/>
                  </a:cubicBezTo>
                  <a:cubicBezTo>
                    <a:pt x="697" y="760"/>
                    <a:pt x="883" y="612"/>
                    <a:pt x="883" y="384"/>
                  </a:cubicBezTo>
                  <a:cubicBezTo>
                    <a:pt x="883" y="173"/>
                    <a:pt x="720" y="1"/>
                    <a:pt x="509" y="1"/>
                  </a:cubicBezTo>
                  <a:close/>
                </a:path>
              </a:pathLst>
            </a:custGeom>
            <a:solidFill>
              <a:srgbClr val="B9C3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6" name="Google Shape;7186;p69"/>
            <p:cNvSpPr/>
            <p:nvPr/>
          </p:nvSpPr>
          <p:spPr>
            <a:xfrm>
              <a:off x="7322781" y="1635204"/>
              <a:ext cx="23108" cy="19781"/>
            </a:xfrm>
            <a:custGeom>
              <a:avLst/>
              <a:gdLst/>
              <a:ahLst/>
              <a:cxnLst/>
              <a:rect l="l" t="t" r="r" b="b"/>
              <a:pathLst>
                <a:path w="882" h="755" extrusionOk="0">
                  <a:moveTo>
                    <a:pt x="508" y="1"/>
                  </a:moveTo>
                  <a:cubicBezTo>
                    <a:pt x="173" y="1"/>
                    <a:pt x="0" y="403"/>
                    <a:pt x="240" y="643"/>
                  </a:cubicBezTo>
                  <a:cubicBezTo>
                    <a:pt x="317" y="720"/>
                    <a:pt x="411" y="755"/>
                    <a:pt x="503" y="755"/>
                  </a:cubicBezTo>
                  <a:cubicBezTo>
                    <a:pt x="697" y="755"/>
                    <a:pt x="882" y="602"/>
                    <a:pt x="882" y="375"/>
                  </a:cubicBezTo>
                  <a:cubicBezTo>
                    <a:pt x="882" y="164"/>
                    <a:pt x="719" y="1"/>
                    <a:pt x="508" y="1"/>
                  </a:cubicBezTo>
                  <a:close/>
                </a:path>
              </a:pathLst>
            </a:custGeom>
            <a:solidFill>
              <a:srgbClr val="B9C3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7" name="Google Shape;7187;p69"/>
            <p:cNvSpPr/>
            <p:nvPr/>
          </p:nvSpPr>
          <p:spPr>
            <a:xfrm>
              <a:off x="7258722" y="1616367"/>
              <a:ext cx="23397" cy="19781"/>
            </a:xfrm>
            <a:custGeom>
              <a:avLst/>
              <a:gdLst/>
              <a:ahLst/>
              <a:cxnLst/>
              <a:rect l="l" t="t" r="r" b="b"/>
              <a:pathLst>
                <a:path w="893" h="755" extrusionOk="0">
                  <a:moveTo>
                    <a:pt x="526" y="0"/>
                  </a:moveTo>
                  <a:cubicBezTo>
                    <a:pt x="520" y="0"/>
                    <a:pt x="514" y="1"/>
                    <a:pt x="509" y="1"/>
                  </a:cubicBezTo>
                  <a:cubicBezTo>
                    <a:pt x="173" y="1"/>
                    <a:pt x="1" y="403"/>
                    <a:pt x="240" y="643"/>
                  </a:cubicBezTo>
                  <a:cubicBezTo>
                    <a:pt x="318" y="720"/>
                    <a:pt x="412" y="755"/>
                    <a:pt x="504" y="755"/>
                  </a:cubicBezTo>
                  <a:cubicBezTo>
                    <a:pt x="698" y="755"/>
                    <a:pt x="883" y="602"/>
                    <a:pt x="883" y="375"/>
                  </a:cubicBezTo>
                  <a:cubicBezTo>
                    <a:pt x="892" y="169"/>
                    <a:pt x="729" y="0"/>
                    <a:pt x="526" y="0"/>
                  </a:cubicBezTo>
                  <a:close/>
                </a:path>
              </a:pathLst>
            </a:custGeom>
            <a:solidFill>
              <a:srgbClr val="B9C3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8" name="Google Shape;7188;p69"/>
            <p:cNvSpPr/>
            <p:nvPr/>
          </p:nvSpPr>
          <p:spPr>
            <a:xfrm>
              <a:off x="7231370" y="1692713"/>
              <a:ext cx="23108" cy="19912"/>
            </a:xfrm>
            <a:custGeom>
              <a:avLst/>
              <a:gdLst/>
              <a:ahLst/>
              <a:cxnLst/>
              <a:rect l="l" t="t" r="r" b="b"/>
              <a:pathLst>
                <a:path w="882" h="760" extrusionOk="0">
                  <a:moveTo>
                    <a:pt x="508" y="1"/>
                  </a:moveTo>
                  <a:cubicBezTo>
                    <a:pt x="163" y="1"/>
                    <a:pt x="0" y="413"/>
                    <a:pt x="240" y="653"/>
                  </a:cubicBezTo>
                  <a:cubicBezTo>
                    <a:pt x="314" y="727"/>
                    <a:pt x="407" y="760"/>
                    <a:pt x="498" y="760"/>
                  </a:cubicBezTo>
                  <a:cubicBezTo>
                    <a:pt x="692" y="760"/>
                    <a:pt x="882" y="612"/>
                    <a:pt x="882" y="384"/>
                  </a:cubicBezTo>
                  <a:cubicBezTo>
                    <a:pt x="882" y="173"/>
                    <a:pt x="709" y="1"/>
                    <a:pt x="508" y="1"/>
                  </a:cubicBezTo>
                  <a:close/>
                </a:path>
              </a:pathLst>
            </a:custGeom>
            <a:solidFill>
              <a:srgbClr val="B9C3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9" name="Google Shape;7189;p69"/>
            <p:cNvSpPr/>
            <p:nvPr/>
          </p:nvSpPr>
          <p:spPr>
            <a:xfrm>
              <a:off x="7399626" y="1590009"/>
              <a:ext cx="23135" cy="19833"/>
            </a:xfrm>
            <a:custGeom>
              <a:avLst/>
              <a:gdLst/>
              <a:ahLst/>
              <a:cxnLst/>
              <a:rect l="l" t="t" r="r" b="b"/>
              <a:pathLst>
                <a:path w="883" h="757" extrusionOk="0">
                  <a:moveTo>
                    <a:pt x="508" y="0"/>
                  </a:moveTo>
                  <a:cubicBezTo>
                    <a:pt x="163" y="0"/>
                    <a:pt x="0" y="413"/>
                    <a:pt x="240" y="643"/>
                  </a:cubicBezTo>
                  <a:cubicBezTo>
                    <a:pt x="315" y="721"/>
                    <a:pt x="411" y="757"/>
                    <a:pt x="504" y="757"/>
                  </a:cubicBezTo>
                  <a:cubicBezTo>
                    <a:pt x="696" y="757"/>
                    <a:pt x="882" y="609"/>
                    <a:pt x="882" y="384"/>
                  </a:cubicBezTo>
                  <a:cubicBezTo>
                    <a:pt x="882" y="173"/>
                    <a:pt x="710" y="0"/>
                    <a:pt x="508" y="0"/>
                  </a:cubicBezTo>
                  <a:close/>
                </a:path>
              </a:pathLst>
            </a:custGeom>
            <a:solidFill>
              <a:srgbClr val="B9C3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0" name="Google Shape;7190;p69"/>
            <p:cNvSpPr/>
            <p:nvPr/>
          </p:nvSpPr>
          <p:spPr>
            <a:xfrm>
              <a:off x="7108806" y="1792431"/>
              <a:ext cx="23135" cy="19833"/>
            </a:xfrm>
            <a:custGeom>
              <a:avLst/>
              <a:gdLst/>
              <a:ahLst/>
              <a:cxnLst/>
              <a:rect l="l" t="t" r="r" b="b"/>
              <a:pathLst>
                <a:path w="883" h="757" extrusionOk="0">
                  <a:moveTo>
                    <a:pt x="508" y="0"/>
                  </a:moveTo>
                  <a:cubicBezTo>
                    <a:pt x="173" y="0"/>
                    <a:pt x="0" y="412"/>
                    <a:pt x="240" y="642"/>
                  </a:cubicBezTo>
                  <a:cubicBezTo>
                    <a:pt x="319" y="721"/>
                    <a:pt x="415" y="756"/>
                    <a:pt x="509" y="756"/>
                  </a:cubicBezTo>
                  <a:cubicBezTo>
                    <a:pt x="701" y="756"/>
                    <a:pt x="882" y="609"/>
                    <a:pt x="882" y="384"/>
                  </a:cubicBezTo>
                  <a:cubicBezTo>
                    <a:pt x="882" y="173"/>
                    <a:pt x="719" y="0"/>
                    <a:pt x="508" y="0"/>
                  </a:cubicBezTo>
                  <a:close/>
                </a:path>
              </a:pathLst>
            </a:custGeom>
            <a:solidFill>
              <a:srgbClr val="B9C3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1" name="Google Shape;7191;p69"/>
            <p:cNvSpPr/>
            <p:nvPr/>
          </p:nvSpPr>
          <p:spPr>
            <a:xfrm>
              <a:off x="7128639" y="1823320"/>
              <a:ext cx="23135" cy="19755"/>
            </a:xfrm>
            <a:custGeom>
              <a:avLst/>
              <a:gdLst/>
              <a:ahLst/>
              <a:cxnLst/>
              <a:rect l="l" t="t" r="r" b="b"/>
              <a:pathLst>
                <a:path w="883" h="754" extrusionOk="0">
                  <a:moveTo>
                    <a:pt x="509" y="0"/>
                  </a:moveTo>
                  <a:cubicBezTo>
                    <a:pt x="173" y="0"/>
                    <a:pt x="1" y="403"/>
                    <a:pt x="240" y="642"/>
                  </a:cubicBezTo>
                  <a:cubicBezTo>
                    <a:pt x="317" y="720"/>
                    <a:pt x="412" y="754"/>
                    <a:pt x="504" y="754"/>
                  </a:cubicBezTo>
                  <a:cubicBezTo>
                    <a:pt x="697" y="754"/>
                    <a:pt x="882" y="601"/>
                    <a:pt x="882" y="374"/>
                  </a:cubicBezTo>
                  <a:cubicBezTo>
                    <a:pt x="882" y="163"/>
                    <a:pt x="710" y="0"/>
                    <a:pt x="509" y="0"/>
                  </a:cubicBezTo>
                  <a:close/>
                </a:path>
              </a:pathLst>
            </a:custGeom>
            <a:solidFill>
              <a:srgbClr val="B9C3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2" name="Google Shape;7192;p69"/>
            <p:cNvSpPr/>
            <p:nvPr/>
          </p:nvSpPr>
          <p:spPr>
            <a:xfrm>
              <a:off x="7129635" y="1561137"/>
              <a:ext cx="319981" cy="298628"/>
            </a:xfrm>
            <a:custGeom>
              <a:avLst/>
              <a:gdLst/>
              <a:ahLst/>
              <a:cxnLst/>
              <a:rect l="l" t="t" r="r" b="b"/>
              <a:pathLst>
                <a:path w="12213" h="11398" extrusionOk="0">
                  <a:moveTo>
                    <a:pt x="12059" y="0"/>
                  </a:moveTo>
                  <a:cubicBezTo>
                    <a:pt x="11916" y="10"/>
                    <a:pt x="11733" y="38"/>
                    <a:pt x="11609" y="58"/>
                  </a:cubicBezTo>
                  <a:lnTo>
                    <a:pt x="11609" y="1620"/>
                  </a:lnTo>
                  <a:cubicBezTo>
                    <a:pt x="11609" y="2099"/>
                    <a:pt x="11264" y="2511"/>
                    <a:pt x="10785" y="2588"/>
                  </a:cubicBezTo>
                  <a:cubicBezTo>
                    <a:pt x="9999" y="2713"/>
                    <a:pt x="9222" y="2914"/>
                    <a:pt x="8465" y="3173"/>
                  </a:cubicBezTo>
                  <a:lnTo>
                    <a:pt x="7621" y="3489"/>
                  </a:lnTo>
                  <a:cubicBezTo>
                    <a:pt x="5570" y="4304"/>
                    <a:pt x="4027" y="5492"/>
                    <a:pt x="2474" y="7295"/>
                  </a:cubicBezTo>
                  <a:cubicBezTo>
                    <a:pt x="1477" y="8435"/>
                    <a:pt x="643" y="9710"/>
                    <a:pt x="1" y="11090"/>
                  </a:cubicBezTo>
                  <a:lnTo>
                    <a:pt x="193" y="11272"/>
                  </a:lnTo>
                  <a:cubicBezTo>
                    <a:pt x="273" y="11356"/>
                    <a:pt x="379" y="11397"/>
                    <a:pt x="486" y="11397"/>
                  </a:cubicBezTo>
                  <a:cubicBezTo>
                    <a:pt x="634" y="11397"/>
                    <a:pt x="781" y="11318"/>
                    <a:pt x="854" y="11167"/>
                  </a:cubicBezTo>
                  <a:cubicBezTo>
                    <a:pt x="1468" y="9998"/>
                    <a:pt x="2206" y="8895"/>
                    <a:pt x="3078" y="7889"/>
                  </a:cubicBezTo>
                  <a:cubicBezTo>
                    <a:pt x="4631" y="6096"/>
                    <a:pt x="6174" y="4908"/>
                    <a:pt x="8225" y="4093"/>
                  </a:cubicBezTo>
                  <a:lnTo>
                    <a:pt x="9069" y="3767"/>
                  </a:lnTo>
                  <a:cubicBezTo>
                    <a:pt x="10046" y="3432"/>
                    <a:pt x="11063" y="3202"/>
                    <a:pt x="12088" y="3087"/>
                  </a:cubicBezTo>
                  <a:cubicBezTo>
                    <a:pt x="12155" y="3087"/>
                    <a:pt x="12213" y="3019"/>
                    <a:pt x="12213" y="2952"/>
                  </a:cubicBezTo>
                  <a:lnTo>
                    <a:pt x="12213" y="144"/>
                  </a:lnTo>
                  <a:cubicBezTo>
                    <a:pt x="12213" y="58"/>
                    <a:pt x="12146" y="0"/>
                    <a:pt x="12059" y="0"/>
                  </a:cubicBezTo>
                  <a:close/>
                </a:path>
              </a:pathLst>
            </a:custGeom>
            <a:solidFill>
              <a:srgbClr val="B9C3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3" name="Google Shape;7193;p69"/>
            <p:cNvSpPr/>
            <p:nvPr/>
          </p:nvSpPr>
          <p:spPr>
            <a:xfrm>
              <a:off x="7117583" y="1646523"/>
              <a:ext cx="107027" cy="112162"/>
            </a:xfrm>
            <a:custGeom>
              <a:avLst/>
              <a:gdLst/>
              <a:ahLst/>
              <a:cxnLst/>
              <a:rect l="l" t="t" r="r" b="b"/>
              <a:pathLst>
                <a:path w="4085" h="4281" extrusionOk="0">
                  <a:moveTo>
                    <a:pt x="4027" y="0"/>
                  </a:moveTo>
                  <a:cubicBezTo>
                    <a:pt x="2963" y="796"/>
                    <a:pt x="1995" y="1706"/>
                    <a:pt x="1132" y="2713"/>
                  </a:cubicBezTo>
                  <a:cubicBezTo>
                    <a:pt x="710" y="3211"/>
                    <a:pt x="327" y="3700"/>
                    <a:pt x="1" y="4170"/>
                  </a:cubicBezTo>
                  <a:cubicBezTo>
                    <a:pt x="20" y="4169"/>
                    <a:pt x="37" y="4169"/>
                    <a:pt x="54" y="4169"/>
                  </a:cubicBezTo>
                  <a:cubicBezTo>
                    <a:pt x="347" y="4169"/>
                    <a:pt x="368" y="4280"/>
                    <a:pt x="565" y="4280"/>
                  </a:cubicBezTo>
                  <a:cubicBezTo>
                    <a:pt x="635" y="4280"/>
                    <a:pt x="728" y="4266"/>
                    <a:pt x="864" y="4227"/>
                  </a:cubicBezTo>
                  <a:cubicBezTo>
                    <a:pt x="1122" y="4160"/>
                    <a:pt x="1343" y="3844"/>
                    <a:pt x="1640" y="3690"/>
                  </a:cubicBezTo>
                  <a:cubicBezTo>
                    <a:pt x="1899" y="3556"/>
                    <a:pt x="2282" y="3585"/>
                    <a:pt x="2531" y="3374"/>
                  </a:cubicBezTo>
                  <a:cubicBezTo>
                    <a:pt x="2761" y="3192"/>
                    <a:pt x="2819" y="2818"/>
                    <a:pt x="3011" y="2559"/>
                  </a:cubicBezTo>
                  <a:cubicBezTo>
                    <a:pt x="3193" y="2329"/>
                    <a:pt x="3538" y="2176"/>
                    <a:pt x="3672" y="1879"/>
                  </a:cubicBezTo>
                  <a:cubicBezTo>
                    <a:pt x="3787" y="1610"/>
                    <a:pt x="3672" y="1246"/>
                    <a:pt x="3739" y="930"/>
                  </a:cubicBezTo>
                  <a:cubicBezTo>
                    <a:pt x="3806" y="652"/>
                    <a:pt x="4065" y="374"/>
                    <a:pt x="4084" y="48"/>
                  </a:cubicBezTo>
                  <a:lnTo>
                    <a:pt x="4027" y="0"/>
                  </a:lnTo>
                  <a:close/>
                </a:path>
              </a:pathLst>
            </a:custGeom>
            <a:solidFill>
              <a:srgbClr val="CCD6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4" name="Google Shape;7194;p69"/>
            <p:cNvSpPr/>
            <p:nvPr/>
          </p:nvSpPr>
          <p:spPr>
            <a:xfrm>
              <a:off x="7117347" y="1646523"/>
              <a:ext cx="107499" cy="112057"/>
            </a:xfrm>
            <a:custGeom>
              <a:avLst/>
              <a:gdLst/>
              <a:ahLst/>
              <a:cxnLst/>
              <a:rect l="l" t="t" r="r" b="b"/>
              <a:pathLst>
                <a:path w="4103" h="4277" extrusionOk="0">
                  <a:moveTo>
                    <a:pt x="4036" y="0"/>
                  </a:moveTo>
                  <a:cubicBezTo>
                    <a:pt x="3796" y="182"/>
                    <a:pt x="3556" y="364"/>
                    <a:pt x="3317" y="566"/>
                  </a:cubicBezTo>
                  <a:cubicBezTo>
                    <a:pt x="3269" y="872"/>
                    <a:pt x="3365" y="1198"/>
                    <a:pt x="3250" y="1438"/>
                  </a:cubicBezTo>
                  <a:cubicBezTo>
                    <a:pt x="3125" y="1745"/>
                    <a:pt x="2770" y="1888"/>
                    <a:pt x="2598" y="2118"/>
                  </a:cubicBezTo>
                  <a:cubicBezTo>
                    <a:pt x="2397" y="2377"/>
                    <a:pt x="2339" y="2751"/>
                    <a:pt x="2119" y="2943"/>
                  </a:cubicBezTo>
                  <a:cubicBezTo>
                    <a:pt x="1860" y="3144"/>
                    <a:pt x="1476" y="3125"/>
                    <a:pt x="1218" y="3250"/>
                  </a:cubicBezTo>
                  <a:cubicBezTo>
                    <a:pt x="920" y="3403"/>
                    <a:pt x="700" y="3719"/>
                    <a:pt x="441" y="3796"/>
                  </a:cubicBezTo>
                  <a:cubicBezTo>
                    <a:pt x="374" y="3815"/>
                    <a:pt x="307" y="3825"/>
                    <a:pt x="240" y="3844"/>
                  </a:cubicBezTo>
                  <a:cubicBezTo>
                    <a:pt x="163" y="3949"/>
                    <a:pt x="87" y="4055"/>
                    <a:pt x="0" y="4170"/>
                  </a:cubicBezTo>
                  <a:cubicBezTo>
                    <a:pt x="20" y="4169"/>
                    <a:pt x="38" y="4169"/>
                    <a:pt x="56" y="4169"/>
                  </a:cubicBezTo>
                  <a:cubicBezTo>
                    <a:pt x="348" y="4169"/>
                    <a:pt x="373" y="4276"/>
                    <a:pt x="572" y="4276"/>
                  </a:cubicBezTo>
                  <a:cubicBezTo>
                    <a:pt x="641" y="4276"/>
                    <a:pt x="732" y="4263"/>
                    <a:pt x="863" y="4227"/>
                  </a:cubicBezTo>
                  <a:cubicBezTo>
                    <a:pt x="1122" y="4151"/>
                    <a:pt x="1342" y="3834"/>
                    <a:pt x="1639" y="3681"/>
                  </a:cubicBezTo>
                  <a:cubicBezTo>
                    <a:pt x="1898" y="3556"/>
                    <a:pt x="2291" y="3575"/>
                    <a:pt x="2540" y="3365"/>
                  </a:cubicBezTo>
                  <a:cubicBezTo>
                    <a:pt x="2770" y="3182"/>
                    <a:pt x="2828" y="2809"/>
                    <a:pt x="3020" y="2550"/>
                  </a:cubicBezTo>
                  <a:cubicBezTo>
                    <a:pt x="3192" y="2320"/>
                    <a:pt x="3547" y="2166"/>
                    <a:pt x="3671" y="1869"/>
                  </a:cubicBezTo>
                  <a:cubicBezTo>
                    <a:pt x="3796" y="1610"/>
                    <a:pt x="3671" y="1246"/>
                    <a:pt x="3748" y="920"/>
                  </a:cubicBezTo>
                  <a:cubicBezTo>
                    <a:pt x="3815" y="642"/>
                    <a:pt x="4084" y="374"/>
                    <a:pt x="4103" y="38"/>
                  </a:cubicBezTo>
                  <a:lnTo>
                    <a:pt x="4036" y="0"/>
                  </a:lnTo>
                  <a:close/>
                </a:path>
              </a:pathLst>
            </a:custGeom>
            <a:solidFill>
              <a:srgbClr val="A9BA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5" name="Google Shape;7195;p69"/>
            <p:cNvSpPr/>
            <p:nvPr/>
          </p:nvSpPr>
          <p:spPr>
            <a:xfrm>
              <a:off x="7136421" y="1769322"/>
              <a:ext cx="23135" cy="19912"/>
            </a:xfrm>
            <a:custGeom>
              <a:avLst/>
              <a:gdLst/>
              <a:ahLst/>
              <a:cxnLst/>
              <a:rect l="l" t="t" r="r" b="b"/>
              <a:pathLst>
                <a:path w="883" h="760" extrusionOk="0">
                  <a:moveTo>
                    <a:pt x="499" y="0"/>
                  </a:moveTo>
                  <a:cubicBezTo>
                    <a:pt x="164" y="0"/>
                    <a:pt x="1" y="412"/>
                    <a:pt x="231" y="652"/>
                  </a:cubicBezTo>
                  <a:cubicBezTo>
                    <a:pt x="308" y="726"/>
                    <a:pt x="403" y="759"/>
                    <a:pt x="496" y="759"/>
                  </a:cubicBezTo>
                  <a:cubicBezTo>
                    <a:pt x="693" y="759"/>
                    <a:pt x="883" y="611"/>
                    <a:pt x="883" y="384"/>
                  </a:cubicBezTo>
                  <a:cubicBezTo>
                    <a:pt x="883" y="173"/>
                    <a:pt x="710" y="0"/>
                    <a:pt x="499" y="0"/>
                  </a:cubicBezTo>
                  <a:close/>
                </a:path>
              </a:pathLst>
            </a:custGeom>
            <a:solidFill>
              <a:srgbClr val="4962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6" name="Google Shape;7196;p69"/>
            <p:cNvSpPr/>
            <p:nvPr/>
          </p:nvSpPr>
          <p:spPr>
            <a:xfrm>
              <a:off x="7274311" y="1538029"/>
              <a:ext cx="23108" cy="19833"/>
            </a:xfrm>
            <a:custGeom>
              <a:avLst/>
              <a:gdLst/>
              <a:ahLst/>
              <a:cxnLst/>
              <a:rect l="l" t="t" r="r" b="b"/>
              <a:pathLst>
                <a:path w="882" h="757" extrusionOk="0">
                  <a:moveTo>
                    <a:pt x="508" y="0"/>
                  </a:moveTo>
                  <a:cubicBezTo>
                    <a:pt x="173" y="0"/>
                    <a:pt x="0" y="412"/>
                    <a:pt x="240" y="642"/>
                  </a:cubicBezTo>
                  <a:cubicBezTo>
                    <a:pt x="318" y="721"/>
                    <a:pt x="415" y="756"/>
                    <a:pt x="509" y="756"/>
                  </a:cubicBezTo>
                  <a:cubicBezTo>
                    <a:pt x="700" y="756"/>
                    <a:pt x="882" y="609"/>
                    <a:pt x="882" y="384"/>
                  </a:cubicBezTo>
                  <a:cubicBezTo>
                    <a:pt x="882" y="173"/>
                    <a:pt x="709" y="0"/>
                    <a:pt x="508" y="0"/>
                  </a:cubicBezTo>
                  <a:close/>
                </a:path>
              </a:pathLst>
            </a:custGeom>
            <a:solidFill>
              <a:srgbClr val="4962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7" name="Google Shape;7197;p69"/>
            <p:cNvSpPr/>
            <p:nvPr/>
          </p:nvSpPr>
          <p:spPr>
            <a:xfrm>
              <a:off x="7318249" y="1631956"/>
              <a:ext cx="23135" cy="19833"/>
            </a:xfrm>
            <a:custGeom>
              <a:avLst/>
              <a:gdLst/>
              <a:ahLst/>
              <a:cxnLst/>
              <a:rect l="l" t="t" r="r" b="b"/>
              <a:pathLst>
                <a:path w="883" h="757" extrusionOk="0">
                  <a:moveTo>
                    <a:pt x="509" y="0"/>
                  </a:moveTo>
                  <a:cubicBezTo>
                    <a:pt x="173" y="0"/>
                    <a:pt x="1" y="412"/>
                    <a:pt x="240" y="642"/>
                  </a:cubicBezTo>
                  <a:cubicBezTo>
                    <a:pt x="319" y="721"/>
                    <a:pt x="415" y="756"/>
                    <a:pt x="509" y="756"/>
                  </a:cubicBezTo>
                  <a:cubicBezTo>
                    <a:pt x="701" y="756"/>
                    <a:pt x="882" y="609"/>
                    <a:pt x="882" y="384"/>
                  </a:cubicBezTo>
                  <a:cubicBezTo>
                    <a:pt x="882" y="173"/>
                    <a:pt x="710" y="0"/>
                    <a:pt x="509" y="0"/>
                  </a:cubicBezTo>
                  <a:close/>
                </a:path>
              </a:pathLst>
            </a:custGeom>
            <a:solidFill>
              <a:srgbClr val="4962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8" name="Google Shape;7198;p69"/>
            <p:cNvSpPr/>
            <p:nvPr/>
          </p:nvSpPr>
          <p:spPr>
            <a:xfrm>
              <a:off x="7254216" y="1613118"/>
              <a:ext cx="23135" cy="19833"/>
            </a:xfrm>
            <a:custGeom>
              <a:avLst/>
              <a:gdLst/>
              <a:ahLst/>
              <a:cxnLst/>
              <a:rect l="l" t="t" r="r" b="b"/>
              <a:pathLst>
                <a:path w="883" h="757" extrusionOk="0">
                  <a:moveTo>
                    <a:pt x="508" y="0"/>
                  </a:moveTo>
                  <a:cubicBezTo>
                    <a:pt x="173" y="0"/>
                    <a:pt x="0" y="412"/>
                    <a:pt x="240" y="642"/>
                  </a:cubicBezTo>
                  <a:cubicBezTo>
                    <a:pt x="319" y="721"/>
                    <a:pt x="415" y="756"/>
                    <a:pt x="509" y="756"/>
                  </a:cubicBezTo>
                  <a:cubicBezTo>
                    <a:pt x="701" y="756"/>
                    <a:pt x="882" y="609"/>
                    <a:pt x="882" y="384"/>
                  </a:cubicBezTo>
                  <a:cubicBezTo>
                    <a:pt x="882" y="173"/>
                    <a:pt x="719" y="0"/>
                    <a:pt x="508" y="0"/>
                  </a:cubicBezTo>
                  <a:close/>
                </a:path>
              </a:pathLst>
            </a:custGeom>
            <a:solidFill>
              <a:srgbClr val="4962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9" name="Google Shape;7199;p69"/>
            <p:cNvSpPr/>
            <p:nvPr/>
          </p:nvSpPr>
          <p:spPr>
            <a:xfrm>
              <a:off x="7226575" y="1689465"/>
              <a:ext cx="23397" cy="19833"/>
            </a:xfrm>
            <a:custGeom>
              <a:avLst/>
              <a:gdLst/>
              <a:ahLst/>
              <a:cxnLst/>
              <a:rect l="l" t="t" r="r" b="b"/>
              <a:pathLst>
                <a:path w="893" h="757" extrusionOk="0">
                  <a:moveTo>
                    <a:pt x="509" y="0"/>
                  </a:moveTo>
                  <a:cubicBezTo>
                    <a:pt x="173" y="0"/>
                    <a:pt x="1" y="412"/>
                    <a:pt x="241" y="642"/>
                  </a:cubicBezTo>
                  <a:cubicBezTo>
                    <a:pt x="319" y="721"/>
                    <a:pt x="417" y="756"/>
                    <a:pt x="512" y="756"/>
                  </a:cubicBezTo>
                  <a:cubicBezTo>
                    <a:pt x="706" y="756"/>
                    <a:pt x="892" y="609"/>
                    <a:pt x="892" y="384"/>
                  </a:cubicBezTo>
                  <a:cubicBezTo>
                    <a:pt x="892" y="173"/>
                    <a:pt x="720" y="0"/>
                    <a:pt x="509" y="0"/>
                  </a:cubicBezTo>
                  <a:close/>
                </a:path>
              </a:pathLst>
            </a:custGeom>
            <a:solidFill>
              <a:srgbClr val="4962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0" name="Google Shape;7200;p69"/>
            <p:cNvSpPr/>
            <p:nvPr/>
          </p:nvSpPr>
          <p:spPr>
            <a:xfrm>
              <a:off x="7395093" y="1586734"/>
              <a:ext cx="23135" cy="19833"/>
            </a:xfrm>
            <a:custGeom>
              <a:avLst/>
              <a:gdLst/>
              <a:ahLst/>
              <a:cxnLst/>
              <a:rect l="l" t="t" r="r" b="b"/>
              <a:pathLst>
                <a:path w="883" h="757" extrusionOk="0">
                  <a:moveTo>
                    <a:pt x="499" y="1"/>
                  </a:moveTo>
                  <a:cubicBezTo>
                    <a:pt x="164" y="1"/>
                    <a:pt x="1" y="413"/>
                    <a:pt x="231" y="643"/>
                  </a:cubicBezTo>
                  <a:cubicBezTo>
                    <a:pt x="309" y="722"/>
                    <a:pt x="407" y="757"/>
                    <a:pt x="502" y="757"/>
                  </a:cubicBezTo>
                  <a:cubicBezTo>
                    <a:pt x="697" y="757"/>
                    <a:pt x="883" y="609"/>
                    <a:pt x="883" y="384"/>
                  </a:cubicBezTo>
                  <a:cubicBezTo>
                    <a:pt x="883" y="173"/>
                    <a:pt x="710" y="1"/>
                    <a:pt x="499" y="1"/>
                  </a:cubicBezTo>
                  <a:close/>
                </a:path>
              </a:pathLst>
            </a:custGeom>
            <a:solidFill>
              <a:srgbClr val="4962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1" name="Google Shape;7201;p69"/>
            <p:cNvSpPr/>
            <p:nvPr/>
          </p:nvSpPr>
          <p:spPr>
            <a:xfrm>
              <a:off x="7104273" y="1789156"/>
              <a:ext cx="23135" cy="19912"/>
            </a:xfrm>
            <a:custGeom>
              <a:avLst/>
              <a:gdLst/>
              <a:ahLst/>
              <a:cxnLst/>
              <a:rect l="l" t="t" r="r" b="b"/>
              <a:pathLst>
                <a:path w="883" h="760" extrusionOk="0">
                  <a:moveTo>
                    <a:pt x="509" y="1"/>
                  </a:moveTo>
                  <a:cubicBezTo>
                    <a:pt x="173" y="1"/>
                    <a:pt x="1" y="413"/>
                    <a:pt x="240" y="652"/>
                  </a:cubicBezTo>
                  <a:cubicBezTo>
                    <a:pt x="318" y="726"/>
                    <a:pt x="412" y="760"/>
                    <a:pt x="504" y="760"/>
                  </a:cubicBezTo>
                  <a:cubicBezTo>
                    <a:pt x="697" y="760"/>
                    <a:pt x="883" y="612"/>
                    <a:pt x="883" y="384"/>
                  </a:cubicBezTo>
                  <a:cubicBezTo>
                    <a:pt x="883" y="173"/>
                    <a:pt x="710" y="1"/>
                    <a:pt x="509" y="1"/>
                  </a:cubicBezTo>
                  <a:close/>
                </a:path>
              </a:pathLst>
            </a:custGeom>
            <a:solidFill>
              <a:srgbClr val="4962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2" name="Google Shape;7202;p69"/>
            <p:cNvSpPr/>
            <p:nvPr/>
          </p:nvSpPr>
          <p:spPr>
            <a:xfrm>
              <a:off x="7124133" y="1820045"/>
              <a:ext cx="23108" cy="19781"/>
            </a:xfrm>
            <a:custGeom>
              <a:avLst/>
              <a:gdLst/>
              <a:ahLst/>
              <a:cxnLst/>
              <a:rect l="l" t="t" r="r" b="b"/>
              <a:pathLst>
                <a:path w="882" h="755" extrusionOk="0">
                  <a:moveTo>
                    <a:pt x="499" y="1"/>
                  </a:moveTo>
                  <a:cubicBezTo>
                    <a:pt x="163" y="1"/>
                    <a:pt x="0" y="403"/>
                    <a:pt x="240" y="643"/>
                  </a:cubicBezTo>
                  <a:cubicBezTo>
                    <a:pt x="314" y="720"/>
                    <a:pt x="407" y="754"/>
                    <a:pt x="499" y="754"/>
                  </a:cubicBezTo>
                  <a:cubicBezTo>
                    <a:pt x="693" y="754"/>
                    <a:pt x="882" y="602"/>
                    <a:pt x="882" y="374"/>
                  </a:cubicBezTo>
                  <a:cubicBezTo>
                    <a:pt x="882" y="164"/>
                    <a:pt x="709" y="1"/>
                    <a:pt x="499" y="1"/>
                  </a:cubicBezTo>
                  <a:close/>
                </a:path>
              </a:pathLst>
            </a:custGeom>
            <a:solidFill>
              <a:srgbClr val="4962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3" name="Google Shape;7203;p69"/>
            <p:cNvSpPr/>
            <p:nvPr/>
          </p:nvSpPr>
          <p:spPr>
            <a:xfrm>
              <a:off x="7159529" y="1730677"/>
              <a:ext cx="86670" cy="97438"/>
            </a:xfrm>
            <a:custGeom>
              <a:avLst/>
              <a:gdLst/>
              <a:ahLst/>
              <a:cxnLst/>
              <a:rect l="l" t="t" r="r" b="b"/>
              <a:pathLst>
                <a:path w="3308" h="3719" extrusionOk="0">
                  <a:moveTo>
                    <a:pt x="2858" y="0"/>
                  </a:moveTo>
                  <a:cubicBezTo>
                    <a:pt x="2734" y="0"/>
                    <a:pt x="2616" y="11"/>
                    <a:pt x="2512" y="57"/>
                  </a:cubicBezTo>
                  <a:cubicBezTo>
                    <a:pt x="2205" y="191"/>
                    <a:pt x="2061" y="536"/>
                    <a:pt x="1831" y="718"/>
                  </a:cubicBezTo>
                  <a:cubicBezTo>
                    <a:pt x="1573" y="910"/>
                    <a:pt x="1199" y="967"/>
                    <a:pt x="1007" y="1197"/>
                  </a:cubicBezTo>
                  <a:cubicBezTo>
                    <a:pt x="806" y="1447"/>
                    <a:pt x="825" y="1830"/>
                    <a:pt x="700" y="2089"/>
                  </a:cubicBezTo>
                  <a:cubicBezTo>
                    <a:pt x="547" y="2396"/>
                    <a:pt x="231" y="2606"/>
                    <a:pt x="154" y="2865"/>
                  </a:cubicBezTo>
                  <a:cubicBezTo>
                    <a:pt x="1" y="3392"/>
                    <a:pt x="221" y="3258"/>
                    <a:pt x="202" y="3718"/>
                  </a:cubicBezTo>
                  <a:lnTo>
                    <a:pt x="269" y="3718"/>
                  </a:lnTo>
                  <a:cubicBezTo>
                    <a:pt x="758" y="2913"/>
                    <a:pt x="1323" y="2146"/>
                    <a:pt x="1946" y="1427"/>
                  </a:cubicBezTo>
                  <a:cubicBezTo>
                    <a:pt x="2368" y="929"/>
                    <a:pt x="2828" y="459"/>
                    <a:pt x="3308" y="18"/>
                  </a:cubicBezTo>
                  <a:lnTo>
                    <a:pt x="3288" y="9"/>
                  </a:lnTo>
                  <a:cubicBezTo>
                    <a:pt x="3265" y="10"/>
                    <a:pt x="3242" y="10"/>
                    <a:pt x="3220" y="10"/>
                  </a:cubicBezTo>
                  <a:cubicBezTo>
                    <a:pt x="3096" y="10"/>
                    <a:pt x="2974" y="0"/>
                    <a:pt x="2858" y="0"/>
                  </a:cubicBezTo>
                  <a:close/>
                </a:path>
              </a:pathLst>
            </a:custGeom>
            <a:solidFill>
              <a:srgbClr val="A9BA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04" name="Google Shape;7204;p69"/>
          <p:cNvGrpSpPr/>
          <p:nvPr/>
        </p:nvGrpSpPr>
        <p:grpSpPr>
          <a:xfrm>
            <a:off x="7968952" y="1500877"/>
            <a:ext cx="378747" cy="361455"/>
            <a:chOff x="7968952" y="1500877"/>
            <a:chExt cx="378747" cy="361455"/>
          </a:xfrm>
        </p:grpSpPr>
        <p:sp>
          <p:nvSpPr>
            <p:cNvPr id="7205" name="Google Shape;7205;p69"/>
            <p:cNvSpPr/>
            <p:nvPr/>
          </p:nvSpPr>
          <p:spPr>
            <a:xfrm>
              <a:off x="8160579" y="1622393"/>
              <a:ext cx="52505" cy="51771"/>
            </a:xfrm>
            <a:custGeom>
              <a:avLst/>
              <a:gdLst/>
              <a:ahLst/>
              <a:cxnLst/>
              <a:rect l="l" t="t" r="r" b="b"/>
              <a:pathLst>
                <a:path w="2004" h="1976" extrusionOk="0">
                  <a:moveTo>
                    <a:pt x="815" y="1"/>
                  </a:moveTo>
                  <a:lnTo>
                    <a:pt x="115" y="701"/>
                  </a:lnTo>
                  <a:cubicBezTo>
                    <a:pt x="0" y="816"/>
                    <a:pt x="0" y="998"/>
                    <a:pt x="115" y="1113"/>
                  </a:cubicBezTo>
                  <a:lnTo>
                    <a:pt x="901" y="1889"/>
                  </a:lnTo>
                  <a:cubicBezTo>
                    <a:pt x="954" y="1947"/>
                    <a:pt x="1026" y="1975"/>
                    <a:pt x="1099" y="1975"/>
                  </a:cubicBezTo>
                  <a:cubicBezTo>
                    <a:pt x="1172" y="1975"/>
                    <a:pt x="1246" y="1947"/>
                    <a:pt x="1304" y="1889"/>
                  </a:cubicBezTo>
                  <a:lnTo>
                    <a:pt x="2003" y="1189"/>
                  </a:lnTo>
                  <a:cubicBezTo>
                    <a:pt x="1754" y="1065"/>
                    <a:pt x="1524" y="892"/>
                    <a:pt x="1323" y="691"/>
                  </a:cubicBezTo>
                  <a:cubicBezTo>
                    <a:pt x="1112" y="490"/>
                    <a:pt x="949" y="260"/>
                    <a:pt x="815" y="1"/>
                  </a:cubicBezTo>
                  <a:close/>
                </a:path>
              </a:pathLst>
            </a:custGeom>
            <a:solidFill>
              <a:srgbClr val="C6CE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6" name="Google Shape;7206;p69"/>
            <p:cNvSpPr/>
            <p:nvPr/>
          </p:nvSpPr>
          <p:spPr>
            <a:xfrm>
              <a:off x="8163592" y="1642750"/>
              <a:ext cx="49728" cy="31230"/>
            </a:xfrm>
            <a:custGeom>
              <a:avLst/>
              <a:gdLst/>
              <a:ahLst/>
              <a:cxnLst/>
              <a:rect l="l" t="t" r="r" b="b"/>
              <a:pathLst>
                <a:path w="1898" h="1192" extrusionOk="0">
                  <a:moveTo>
                    <a:pt x="0" y="326"/>
                  </a:moveTo>
                  <a:lnTo>
                    <a:pt x="278" y="614"/>
                  </a:lnTo>
                  <a:cubicBezTo>
                    <a:pt x="291" y="626"/>
                    <a:pt x="305" y="636"/>
                    <a:pt x="319" y="645"/>
                  </a:cubicBezTo>
                  <a:lnTo>
                    <a:pt x="319" y="645"/>
                  </a:lnTo>
                  <a:lnTo>
                    <a:pt x="0" y="326"/>
                  </a:lnTo>
                  <a:close/>
                  <a:moveTo>
                    <a:pt x="1294" y="0"/>
                  </a:moveTo>
                  <a:lnTo>
                    <a:pt x="690" y="614"/>
                  </a:lnTo>
                  <a:cubicBezTo>
                    <a:pt x="633" y="666"/>
                    <a:pt x="558" y="693"/>
                    <a:pt x="484" y="693"/>
                  </a:cubicBezTo>
                  <a:cubicBezTo>
                    <a:pt x="427" y="693"/>
                    <a:pt x="369" y="677"/>
                    <a:pt x="319" y="645"/>
                  </a:cubicBezTo>
                  <a:lnTo>
                    <a:pt x="319" y="645"/>
                  </a:lnTo>
                  <a:lnTo>
                    <a:pt x="786" y="1112"/>
                  </a:lnTo>
                  <a:cubicBezTo>
                    <a:pt x="839" y="1165"/>
                    <a:pt x="911" y="1191"/>
                    <a:pt x="984" y="1191"/>
                  </a:cubicBezTo>
                  <a:cubicBezTo>
                    <a:pt x="1057" y="1191"/>
                    <a:pt x="1131" y="1165"/>
                    <a:pt x="1189" y="1112"/>
                  </a:cubicBezTo>
                  <a:lnTo>
                    <a:pt x="1898" y="403"/>
                  </a:lnTo>
                  <a:cubicBezTo>
                    <a:pt x="1677" y="297"/>
                    <a:pt x="1476" y="163"/>
                    <a:pt x="1294" y="0"/>
                  </a:cubicBezTo>
                  <a:close/>
                </a:path>
              </a:pathLst>
            </a:custGeom>
            <a:solidFill>
              <a:srgbClr val="AFBA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7" name="Google Shape;7207;p69"/>
            <p:cNvSpPr/>
            <p:nvPr/>
          </p:nvSpPr>
          <p:spPr>
            <a:xfrm>
              <a:off x="7968952" y="1652549"/>
              <a:ext cx="215233" cy="209364"/>
            </a:xfrm>
            <a:custGeom>
              <a:avLst/>
              <a:gdLst/>
              <a:ahLst/>
              <a:cxnLst/>
              <a:rect l="l" t="t" r="r" b="b"/>
              <a:pathLst>
                <a:path w="8215" h="7991" extrusionOk="0">
                  <a:moveTo>
                    <a:pt x="7458" y="0"/>
                  </a:moveTo>
                  <a:cubicBezTo>
                    <a:pt x="7113" y="297"/>
                    <a:pt x="6490" y="978"/>
                    <a:pt x="5982" y="2377"/>
                  </a:cubicBezTo>
                  <a:cubicBezTo>
                    <a:pt x="5522" y="3652"/>
                    <a:pt x="4716" y="4151"/>
                    <a:pt x="3499" y="4151"/>
                  </a:cubicBezTo>
                  <a:cubicBezTo>
                    <a:pt x="911" y="4151"/>
                    <a:pt x="0" y="7736"/>
                    <a:pt x="173" y="7898"/>
                  </a:cubicBezTo>
                  <a:cubicBezTo>
                    <a:pt x="202" y="7937"/>
                    <a:pt x="240" y="7956"/>
                    <a:pt x="278" y="7985"/>
                  </a:cubicBezTo>
                  <a:cubicBezTo>
                    <a:pt x="284" y="7989"/>
                    <a:pt x="291" y="7990"/>
                    <a:pt x="298" y="7990"/>
                  </a:cubicBezTo>
                  <a:cubicBezTo>
                    <a:pt x="581" y="7990"/>
                    <a:pt x="1705" y="5184"/>
                    <a:pt x="3671" y="5184"/>
                  </a:cubicBezTo>
                  <a:cubicBezTo>
                    <a:pt x="3700" y="5184"/>
                    <a:pt x="3729" y="5185"/>
                    <a:pt x="3758" y="5186"/>
                  </a:cubicBezTo>
                  <a:cubicBezTo>
                    <a:pt x="3800" y="5187"/>
                    <a:pt x="3842" y="5188"/>
                    <a:pt x="3885" y="5188"/>
                  </a:cubicBezTo>
                  <a:cubicBezTo>
                    <a:pt x="5152" y="5188"/>
                    <a:pt x="6367" y="4485"/>
                    <a:pt x="6988" y="2732"/>
                  </a:cubicBezTo>
                  <a:cubicBezTo>
                    <a:pt x="7487" y="1342"/>
                    <a:pt x="8081" y="853"/>
                    <a:pt x="8215" y="748"/>
                  </a:cubicBezTo>
                  <a:lnTo>
                    <a:pt x="7458" y="0"/>
                  </a:lnTo>
                  <a:close/>
                </a:path>
              </a:pathLst>
            </a:custGeom>
            <a:solidFill>
              <a:srgbClr val="D4DB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8" name="Google Shape;7208;p69"/>
            <p:cNvSpPr/>
            <p:nvPr/>
          </p:nvSpPr>
          <p:spPr>
            <a:xfrm>
              <a:off x="8164587" y="1652287"/>
              <a:ext cx="9825" cy="10061"/>
            </a:xfrm>
            <a:custGeom>
              <a:avLst/>
              <a:gdLst/>
              <a:ahLst/>
              <a:cxnLst/>
              <a:rect l="l" t="t" r="r" b="b"/>
              <a:pathLst>
                <a:path w="375" h="384" extrusionOk="0">
                  <a:moveTo>
                    <a:pt x="374" y="384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CFD5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9" name="Google Shape;7209;p69"/>
            <p:cNvSpPr/>
            <p:nvPr/>
          </p:nvSpPr>
          <p:spPr>
            <a:xfrm>
              <a:off x="7972463" y="1662583"/>
              <a:ext cx="211722" cy="199565"/>
            </a:xfrm>
            <a:custGeom>
              <a:avLst/>
              <a:gdLst/>
              <a:ahLst/>
              <a:cxnLst/>
              <a:rect l="l" t="t" r="r" b="b"/>
              <a:pathLst>
                <a:path w="8081" h="7617" extrusionOk="0">
                  <a:moveTo>
                    <a:pt x="7717" y="1"/>
                  </a:moveTo>
                  <a:cubicBezTo>
                    <a:pt x="7583" y="96"/>
                    <a:pt x="6988" y="595"/>
                    <a:pt x="6490" y="1975"/>
                  </a:cubicBezTo>
                  <a:cubicBezTo>
                    <a:pt x="5859" y="3729"/>
                    <a:pt x="4644" y="4441"/>
                    <a:pt x="3384" y="4441"/>
                  </a:cubicBezTo>
                  <a:cubicBezTo>
                    <a:pt x="3342" y="4441"/>
                    <a:pt x="3301" y="4440"/>
                    <a:pt x="3260" y="4439"/>
                  </a:cubicBezTo>
                  <a:cubicBezTo>
                    <a:pt x="3230" y="4437"/>
                    <a:pt x="3200" y="4437"/>
                    <a:pt x="3171" y="4437"/>
                  </a:cubicBezTo>
                  <a:cubicBezTo>
                    <a:pt x="1658" y="4437"/>
                    <a:pt x="642" y="6112"/>
                    <a:pt x="125" y="6873"/>
                  </a:cubicBezTo>
                  <a:cubicBezTo>
                    <a:pt x="20" y="7237"/>
                    <a:pt x="1" y="7477"/>
                    <a:pt x="39" y="7525"/>
                  </a:cubicBezTo>
                  <a:cubicBezTo>
                    <a:pt x="68" y="7554"/>
                    <a:pt x="106" y="7583"/>
                    <a:pt x="144" y="7611"/>
                  </a:cubicBezTo>
                  <a:cubicBezTo>
                    <a:pt x="150" y="7615"/>
                    <a:pt x="156" y="7616"/>
                    <a:pt x="163" y="7616"/>
                  </a:cubicBezTo>
                  <a:cubicBezTo>
                    <a:pt x="445" y="7616"/>
                    <a:pt x="1581" y="4801"/>
                    <a:pt x="3556" y="4801"/>
                  </a:cubicBezTo>
                  <a:cubicBezTo>
                    <a:pt x="3582" y="4801"/>
                    <a:pt x="3608" y="4802"/>
                    <a:pt x="3633" y="4803"/>
                  </a:cubicBezTo>
                  <a:cubicBezTo>
                    <a:pt x="3675" y="4804"/>
                    <a:pt x="3717" y="4805"/>
                    <a:pt x="3759" y="4805"/>
                  </a:cubicBezTo>
                  <a:cubicBezTo>
                    <a:pt x="5018" y="4805"/>
                    <a:pt x="6223" y="4102"/>
                    <a:pt x="6854" y="2349"/>
                  </a:cubicBezTo>
                  <a:cubicBezTo>
                    <a:pt x="7353" y="969"/>
                    <a:pt x="7947" y="470"/>
                    <a:pt x="8081" y="374"/>
                  </a:cubicBezTo>
                  <a:cubicBezTo>
                    <a:pt x="8081" y="365"/>
                    <a:pt x="8081" y="365"/>
                    <a:pt x="8081" y="355"/>
                  </a:cubicBezTo>
                  <a:lnTo>
                    <a:pt x="7717" y="1"/>
                  </a:lnTo>
                  <a:close/>
                </a:path>
              </a:pathLst>
            </a:custGeom>
            <a:solidFill>
              <a:srgbClr val="CFD5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0" name="Google Shape;7210;p69"/>
            <p:cNvSpPr/>
            <p:nvPr/>
          </p:nvSpPr>
          <p:spPr>
            <a:xfrm>
              <a:off x="8167103" y="1502554"/>
              <a:ext cx="180597" cy="157750"/>
            </a:xfrm>
            <a:custGeom>
              <a:avLst/>
              <a:gdLst/>
              <a:ahLst/>
              <a:cxnLst/>
              <a:rect l="l" t="t" r="r" b="b"/>
              <a:pathLst>
                <a:path w="6893" h="6021" extrusionOk="0">
                  <a:moveTo>
                    <a:pt x="4660" y="1"/>
                  </a:moveTo>
                  <a:cubicBezTo>
                    <a:pt x="4038" y="1"/>
                    <a:pt x="3324" y="202"/>
                    <a:pt x="2665" y="520"/>
                  </a:cubicBezTo>
                  <a:cubicBezTo>
                    <a:pt x="2425" y="635"/>
                    <a:pt x="2004" y="894"/>
                    <a:pt x="2004" y="894"/>
                  </a:cubicBezTo>
                  <a:cubicBezTo>
                    <a:pt x="1716" y="1076"/>
                    <a:pt x="1457" y="1287"/>
                    <a:pt x="1218" y="1527"/>
                  </a:cubicBezTo>
                  <a:cubicBezTo>
                    <a:pt x="0" y="2735"/>
                    <a:pt x="77" y="4268"/>
                    <a:pt x="1074" y="5265"/>
                  </a:cubicBezTo>
                  <a:cubicBezTo>
                    <a:pt x="1559" y="5755"/>
                    <a:pt x="2178" y="6020"/>
                    <a:pt x="2826" y="6020"/>
                  </a:cubicBezTo>
                  <a:cubicBezTo>
                    <a:pt x="3496" y="6020"/>
                    <a:pt x="4198" y="5736"/>
                    <a:pt x="4812" y="5121"/>
                  </a:cubicBezTo>
                  <a:cubicBezTo>
                    <a:pt x="6020" y="3904"/>
                    <a:pt x="6892" y="1431"/>
                    <a:pt x="5905" y="434"/>
                  </a:cubicBezTo>
                  <a:cubicBezTo>
                    <a:pt x="5601" y="131"/>
                    <a:pt x="5161" y="1"/>
                    <a:pt x="4660" y="1"/>
                  </a:cubicBezTo>
                  <a:close/>
                </a:path>
              </a:pathLst>
            </a:custGeom>
            <a:solidFill>
              <a:srgbClr val="D4DB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1" name="Google Shape;7211;p69"/>
            <p:cNvSpPr/>
            <p:nvPr/>
          </p:nvSpPr>
          <p:spPr>
            <a:xfrm>
              <a:off x="8187198" y="1506877"/>
              <a:ext cx="160501" cy="153427"/>
            </a:xfrm>
            <a:custGeom>
              <a:avLst/>
              <a:gdLst/>
              <a:ahLst/>
              <a:cxnLst/>
              <a:rect l="l" t="t" r="r" b="b"/>
              <a:pathLst>
                <a:path w="6126" h="5856" extrusionOk="0">
                  <a:moveTo>
                    <a:pt x="4735" y="1"/>
                  </a:moveTo>
                  <a:cubicBezTo>
                    <a:pt x="5243" y="1151"/>
                    <a:pt x="4438" y="3212"/>
                    <a:pt x="3374" y="4285"/>
                  </a:cubicBezTo>
                  <a:cubicBezTo>
                    <a:pt x="2758" y="4902"/>
                    <a:pt x="2059" y="5186"/>
                    <a:pt x="1391" y="5186"/>
                  </a:cubicBezTo>
                  <a:cubicBezTo>
                    <a:pt x="895" y="5186"/>
                    <a:pt x="416" y="5030"/>
                    <a:pt x="0" y="4736"/>
                  </a:cubicBezTo>
                  <a:lnTo>
                    <a:pt x="0" y="4736"/>
                  </a:lnTo>
                  <a:cubicBezTo>
                    <a:pt x="86" y="4870"/>
                    <a:pt x="192" y="4985"/>
                    <a:pt x="307" y="5100"/>
                  </a:cubicBezTo>
                  <a:cubicBezTo>
                    <a:pt x="797" y="5590"/>
                    <a:pt x="1416" y="5855"/>
                    <a:pt x="2062" y="5855"/>
                  </a:cubicBezTo>
                  <a:cubicBezTo>
                    <a:pt x="2732" y="5855"/>
                    <a:pt x="3431" y="5571"/>
                    <a:pt x="4045" y="4956"/>
                  </a:cubicBezTo>
                  <a:cubicBezTo>
                    <a:pt x="5262" y="3739"/>
                    <a:pt x="6125" y="1256"/>
                    <a:pt x="5138" y="269"/>
                  </a:cubicBezTo>
                  <a:cubicBezTo>
                    <a:pt x="5023" y="154"/>
                    <a:pt x="4879" y="68"/>
                    <a:pt x="4735" y="1"/>
                  </a:cubicBezTo>
                  <a:close/>
                </a:path>
              </a:pathLst>
            </a:custGeom>
            <a:solidFill>
              <a:srgbClr val="CFD5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2" name="Google Shape;7212;p69"/>
            <p:cNvSpPr/>
            <p:nvPr/>
          </p:nvSpPr>
          <p:spPr>
            <a:xfrm>
              <a:off x="8073176" y="1500877"/>
              <a:ext cx="93193" cy="81430"/>
            </a:xfrm>
            <a:custGeom>
              <a:avLst/>
              <a:gdLst/>
              <a:ahLst/>
              <a:cxnLst/>
              <a:rect l="l" t="t" r="r" b="b"/>
              <a:pathLst>
                <a:path w="3557" h="3108" extrusionOk="0">
                  <a:moveTo>
                    <a:pt x="2404" y="0"/>
                  </a:moveTo>
                  <a:cubicBezTo>
                    <a:pt x="1814" y="0"/>
                    <a:pt x="1058" y="351"/>
                    <a:pt x="623" y="786"/>
                  </a:cubicBezTo>
                  <a:cubicBezTo>
                    <a:pt x="0" y="1418"/>
                    <a:pt x="39" y="2204"/>
                    <a:pt x="556" y="2722"/>
                  </a:cubicBezTo>
                  <a:cubicBezTo>
                    <a:pt x="806" y="2972"/>
                    <a:pt x="1125" y="3108"/>
                    <a:pt x="1459" y="3108"/>
                  </a:cubicBezTo>
                  <a:cubicBezTo>
                    <a:pt x="1805" y="3108"/>
                    <a:pt x="2166" y="2962"/>
                    <a:pt x="2483" y="2645"/>
                  </a:cubicBezTo>
                  <a:cubicBezTo>
                    <a:pt x="3106" y="2022"/>
                    <a:pt x="3556" y="738"/>
                    <a:pt x="3039" y="220"/>
                  </a:cubicBezTo>
                  <a:cubicBezTo>
                    <a:pt x="2885" y="66"/>
                    <a:pt x="2660" y="0"/>
                    <a:pt x="2404" y="0"/>
                  </a:cubicBezTo>
                  <a:close/>
                </a:path>
              </a:pathLst>
            </a:custGeom>
            <a:solidFill>
              <a:srgbClr val="D4DB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3" name="Google Shape;7213;p69"/>
            <p:cNvSpPr/>
            <p:nvPr/>
          </p:nvSpPr>
          <p:spPr>
            <a:xfrm>
              <a:off x="8081455" y="1501846"/>
              <a:ext cx="85176" cy="80696"/>
            </a:xfrm>
            <a:custGeom>
              <a:avLst/>
              <a:gdLst/>
              <a:ahLst/>
              <a:cxnLst/>
              <a:rect l="l" t="t" r="r" b="b"/>
              <a:pathLst>
                <a:path w="3251" h="3080" extrusionOk="0">
                  <a:moveTo>
                    <a:pt x="2378" y="1"/>
                  </a:moveTo>
                  <a:lnTo>
                    <a:pt x="2378" y="1"/>
                  </a:lnTo>
                  <a:cubicBezTo>
                    <a:pt x="2531" y="614"/>
                    <a:pt x="2138" y="1563"/>
                    <a:pt x="1630" y="2081"/>
                  </a:cubicBezTo>
                  <a:cubicBezTo>
                    <a:pt x="1308" y="2397"/>
                    <a:pt x="949" y="2543"/>
                    <a:pt x="603" y="2543"/>
                  </a:cubicBezTo>
                  <a:cubicBezTo>
                    <a:pt x="393" y="2543"/>
                    <a:pt x="189" y="2489"/>
                    <a:pt x="1" y="2388"/>
                  </a:cubicBezTo>
                  <a:lnTo>
                    <a:pt x="1" y="2388"/>
                  </a:lnTo>
                  <a:cubicBezTo>
                    <a:pt x="68" y="2493"/>
                    <a:pt x="144" y="2599"/>
                    <a:pt x="231" y="2685"/>
                  </a:cubicBezTo>
                  <a:cubicBezTo>
                    <a:pt x="486" y="2940"/>
                    <a:pt x="807" y="3079"/>
                    <a:pt x="1143" y="3079"/>
                  </a:cubicBezTo>
                  <a:cubicBezTo>
                    <a:pt x="1487" y="3079"/>
                    <a:pt x="1847" y="2933"/>
                    <a:pt x="2167" y="2618"/>
                  </a:cubicBezTo>
                  <a:cubicBezTo>
                    <a:pt x="2790" y="1995"/>
                    <a:pt x="3250" y="701"/>
                    <a:pt x="2723" y="193"/>
                  </a:cubicBezTo>
                  <a:cubicBezTo>
                    <a:pt x="2627" y="97"/>
                    <a:pt x="2512" y="39"/>
                    <a:pt x="2378" y="1"/>
                  </a:cubicBezTo>
                  <a:close/>
                </a:path>
              </a:pathLst>
            </a:custGeom>
            <a:solidFill>
              <a:srgbClr val="CFD5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4" name="Google Shape;7214;p69"/>
            <p:cNvSpPr/>
            <p:nvPr/>
          </p:nvSpPr>
          <p:spPr>
            <a:xfrm>
              <a:off x="8069901" y="1562630"/>
              <a:ext cx="26907" cy="26593"/>
            </a:xfrm>
            <a:custGeom>
              <a:avLst/>
              <a:gdLst/>
              <a:ahLst/>
              <a:cxnLst/>
              <a:rect l="l" t="t" r="r" b="b"/>
              <a:pathLst>
                <a:path w="1027" h="1015" extrusionOk="0">
                  <a:moveTo>
                    <a:pt x="422" y="1"/>
                  </a:moveTo>
                  <a:lnTo>
                    <a:pt x="58" y="365"/>
                  </a:lnTo>
                  <a:cubicBezTo>
                    <a:pt x="1" y="422"/>
                    <a:pt x="1" y="509"/>
                    <a:pt x="58" y="576"/>
                  </a:cubicBezTo>
                  <a:lnTo>
                    <a:pt x="461" y="978"/>
                  </a:lnTo>
                  <a:cubicBezTo>
                    <a:pt x="490" y="1002"/>
                    <a:pt x="528" y="1014"/>
                    <a:pt x="566" y="1014"/>
                  </a:cubicBezTo>
                  <a:cubicBezTo>
                    <a:pt x="605" y="1014"/>
                    <a:pt x="643" y="1002"/>
                    <a:pt x="672" y="978"/>
                  </a:cubicBezTo>
                  <a:lnTo>
                    <a:pt x="1026" y="614"/>
                  </a:lnTo>
                  <a:cubicBezTo>
                    <a:pt x="902" y="547"/>
                    <a:pt x="777" y="461"/>
                    <a:pt x="672" y="365"/>
                  </a:cubicBezTo>
                  <a:cubicBezTo>
                    <a:pt x="566" y="259"/>
                    <a:pt x="480" y="135"/>
                    <a:pt x="422" y="1"/>
                  </a:cubicBezTo>
                  <a:close/>
                </a:path>
              </a:pathLst>
            </a:custGeom>
            <a:solidFill>
              <a:srgbClr val="C6CE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5" name="Google Shape;7215;p69"/>
            <p:cNvSpPr/>
            <p:nvPr/>
          </p:nvSpPr>
          <p:spPr>
            <a:xfrm>
              <a:off x="7970969" y="1578193"/>
              <a:ext cx="111009" cy="108337"/>
            </a:xfrm>
            <a:custGeom>
              <a:avLst/>
              <a:gdLst/>
              <a:ahLst/>
              <a:cxnLst/>
              <a:rect l="l" t="t" r="r" b="b"/>
              <a:pathLst>
                <a:path w="4237" h="4135" extrusionOk="0">
                  <a:moveTo>
                    <a:pt x="3844" y="1"/>
                  </a:moveTo>
                  <a:cubicBezTo>
                    <a:pt x="3671" y="154"/>
                    <a:pt x="3345" y="509"/>
                    <a:pt x="3087" y="1228"/>
                  </a:cubicBezTo>
                  <a:cubicBezTo>
                    <a:pt x="2856" y="1889"/>
                    <a:pt x="2435" y="2148"/>
                    <a:pt x="1812" y="2148"/>
                  </a:cubicBezTo>
                  <a:cubicBezTo>
                    <a:pt x="470" y="2148"/>
                    <a:pt x="0" y="3998"/>
                    <a:pt x="86" y="4084"/>
                  </a:cubicBezTo>
                  <a:cubicBezTo>
                    <a:pt x="105" y="4103"/>
                    <a:pt x="125" y="4113"/>
                    <a:pt x="144" y="4132"/>
                  </a:cubicBezTo>
                  <a:cubicBezTo>
                    <a:pt x="147" y="4134"/>
                    <a:pt x="151" y="4135"/>
                    <a:pt x="154" y="4135"/>
                  </a:cubicBezTo>
                  <a:cubicBezTo>
                    <a:pt x="305" y="4135"/>
                    <a:pt x="883" y="2684"/>
                    <a:pt x="1907" y="2684"/>
                  </a:cubicBezTo>
                  <a:cubicBezTo>
                    <a:pt x="1920" y="2684"/>
                    <a:pt x="1933" y="2684"/>
                    <a:pt x="1946" y="2685"/>
                  </a:cubicBezTo>
                  <a:cubicBezTo>
                    <a:pt x="1963" y="2685"/>
                    <a:pt x="1979" y="2685"/>
                    <a:pt x="1996" y="2685"/>
                  </a:cubicBezTo>
                  <a:cubicBezTo>
                    <a:pt x="2315" y="2685"/>
                    <a:pt x="2631" y="2599"/>
                    <a:pt x="2895" y="2416"/>
                  </a:cubicBezTo>
                  <a:cubicBezTo>
                    <a:pt x="3039" y="2321"/>
                    <a:pt x="3154" y="2206"/>
                    <a:pt x="3259" y="2071"/>
                  </a:cubicBezTo>
                  <a:cubicBezTo>
                    <a:pt x="3403" y="1870"/>
                    <a:pt x="3527" y="1650"/>
                    <a:pt x="3604" y="1420"/>
                  </a:cubicBezTo>
                  <a:cubicBezTo>
                    <a:pt x="3863" y="701"/>
                    <a:pt x="4160" y="442"/>
                    <a:pt x="4237" y="394"/>
                  </a:cubicBezTo>
                  <a:lnTo>
                    <a:pt x="3844" y="1"/>
                  </a:lnTo>
                  <a:close/>
                </a:path>
              </a:pathLst>
            </a:custGeom>
            <a:solidFill>
              <a:srgbClr val="D4DB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6" name="Google Shape;7216;p69"/>
            <p:cNvSpPr/>
            <p:nvPr/>
          </p:nvSpPr>
          <p:spPr>
            <a:xfrm>
              <a:off x="8247458" y="1676758"/>
              <a:ext cx="92958" cy="81534"/>
            </a:xfrm>
            <a:custGeom>
              <a:avLst/>
              <a:gdLst/>
              <a:ahLst/>
              <a:cxnLst/>
              <a:rect l="l" t="t" r="r" b="b"/>
              <a:pathLst>
                <a:path w="3548" h="3112" extrusionOk="0">
                  <a:moveTo>
                    <a:pt x="2398" y="1"/>
                  </a:moveTo>
                  <a:cubicBezTo>
                    <a:pt x="1809" y="1"/>
                    <a:pt x="1057" y="352"/>
                    <a:pt x="624" y="792"/>
                  </a:cubicBezTo>
                  <a:cubicBezTo>
                    <a:pt x="1" y="1415"/>
                    <a:pt x="39" y="2211"/>
                    <a:pt x="547" y="2719"/>
                  </a:cubicBezTo>
                  <a:cubicBezTo>
                    <a:pt x="801" y="2973"/>
                    <a:pt x="1121" y="3112"/>
                    <a:pt x="1455" y="3112"/>
                  </a:cubicBezTo>
                  <a:cubicBezTo>
                    <a:pt x="1800" y="3112"/>
                    <a:pt x="2162" y="2963"/>
                    <a:pt x="2483" y="2642"/>
                  </a:cubicBezTo>
                  <a:cubicBezTo>
                    <a:pt x="3106" y="2028"/>
                    <a:pt x="3547" y="744"/>
                    <a:pt x="3039" y="226"/>
                  </a:cubicBezTo>
                  <a:cubicBezTo>
                    <a:pt x="2884" y="68"/>
                    <a:pt x="2657" y="1"/>
                    <a:pt x="2398" y="1"/>
                  </a:cubicBezTo>
                  <a:close/>
                </a:path>
              </a:pathLst>
            </a:custGeom>
            <a:solidFill>
              <a:srgbClr val="D4DB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7" name="Google Shape;7217;p69"/>
            <p:cNvSpPr/>
            <p:nvPr/>
          </p:nvSpPr>
          <p:spPr>
            <a:xfrm>
              <a:off x="8255501" y="1677648"/>
              <a:ext cx="85150" cy="80460"/>
            </a:xfrm>
            <a:custGeom>
              <a:avLst/>
              <a:gdLst/>
              <a:ahLst/>
              <a:cxnLst/>
              <a:rect l="l" t="t" r="r" b="b"/>
              <a:pathLst>
                <a:path w="3250" h="3071" extrusionOk="0">
                  <a:moveTo>
                    <a:pt x="2368" y="1"/>
                  </a:moveTo>
                  <a:cubicBezTo>
                    <a:pt x="2502" y="605"/>
                    <a:pt x="2109" y="1534"/>
                    <a:pt x="1601" y="2042"/>
                  </a:cubicBezTo>
                  <a:cubicBezTo>
                    <a:pt x="1288" y="2361"/>
                    <a:pt x="930" y="2506"/>
                    <a:pt x="586" y="2506"/>
                  </a:cubicBezTo>
                  <a:cubicBezTo>
                    <a:pt x="382" y="2506"/>
                    <a:pt x="182" y="2455"/>
                    <a:pt x="0" y="2359"/>
                  </a:cubicBezTo>
                  <a:lnTo>
                    <a:pt x="0" y="2359"/>
                  </a:lnTo>
                  <a:cubicBezTo>
                    <a:pt x="67" y="2474"/>
                    <a:pt x="144" y="2589"/>
                    <a:pt x="240" y="2685"/>
                  </a:cubicBezTo>
                  <a:cubicBezTo>
                    <a:pt x="490" y="2934"/>
                    <a:pt x="809" y="3071"/>
                    <a:pt x="1143" y="3071"/>
                  </a:cubicBezTo>
                  <a:cubicBezTo>
                    <a:pt x="1488" y="3071"/>
                    <a:pt x="1850" y="2925"/>
                    <a:pt x="2167" y="2608"/>
                  </a:cubicBezTo>
                  <a:cubicBezTo>
                    <a:pt x="2799" y="1985"/>
                    <a:pt x="3250" y="700"/>
                    <a:pt x="2732" y="192"/>
                  </a:cubicBezTo>
                  <a:cubicBezTo>
                    <a:pt x="2636" y="97"/>
                    <a:pt x="2502" y="29"/>
                    <a:pt x="2368" y="1"/>
                  </a:cubicBezTo>
                  <a:close/>
                </a:path>
              </a:pathLst>
            </a:custGeom>
            <a:solidFill>
              <a:srgbClr val="CFD5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8" name="Google Shape;7218;p69"/>
            <p:cNvSpPr/>
            <p:nvPr/>
          </p:nvSpPr>
          <p:spPr>
            <a:xfrm>
              <a:off x="8244183" y="1738432"/>
              <a:ext cx="27169" cy="26776"/>
            </a:xfrm>
            <a:custGeom>
              <a:avLst/>
              <a:gdLst/>
              <a:ahLst/>
              <a:cxnLst/>
              <a:rect l="l" t="t" r="r" b="b"/>
              <a:pathLst>
                <a:path w="1037" h="1022" extrusionOk="0">
                  <a:moveTo>
                    <a:pt x="423" y="0"/>
                  </a:moveTo>
                  <a:lnTo>
                    <a:pt x="58" y="365"/>
                  </a:lnTo>
                  <a:cubicBezTo>
                    <a:pt x="1" y="422"/>
                    <a:pt x="1" y="518"/>
                    <a:pt x="58" y="575"/>
                  </a:cubicBezTo>
                  <a:lnTo>
                    <a:pt x="461" y="978"/>
                  </a:lnTo>
                  <a:cubicBezTo>
                    <a:pt x="490" y="1007"/>
                    <a:pt x="528" y="1021"/>
                    <a:pt x="566" y="1021"/>
                  </a:cubicBezTo>
                  <a:cubicBezTo>
                    <a:pt x="605" y="1021"/>
                    <a:pt x="643" y="1007"/>
                    <a:pt x="672" y="978"/>
                  </a:cubicBezTo>
                  <a:lnTo>
                    <a:pt x="1036" y="614"/>
                  </a:lnTo>
                  <a:cubicBezTo>
                    <a:pt x="902" y="556"/>
                    <a:pt x="777" y="470"/>
                    <a:pt x="672" y="365"/>
                  </a:cubicBezTo>
                  <a:cubicBezTo>
                    <a:pt x="566" y="259"/>
                    <a:pt x="480" y="135"/>
                    <a:pt x="423" y="0"/>
                  </a:cubicBezTo>
                  <a:close/>
                </a:path>
              </a:pathLst>
            </a:custGeom>
            <a:solidFill>
              <a:srgbClr val="C6CE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9" name="Google Shape;7219;p69"/>
            <p:cNvSpPr/>
            <p:nvPr/>
          </p:nvSpPr>
          <p:spPr>
            <a:xfrm>
              <a:off x="8145252" y="1753995"/>
              <a:ext cx="111036" cy="108337"/>
            </a:xfrm>
            <a:custGeom>
              <a:avLst/>
              <a:gdLst/>
              <a:ahLst/>
              <a:cxnLst/>
              <a:rect l="l" t="t" r="r" b="b"/>
              <a:pathLst>
                <a:path w="4238" h="4135" extrusionOk="0">
                  <a:moveTo>
                    <a:pt x="3844" y="1"/>
                  </a:moveTo>
                  <a:cubicBezTo>
                    <a:pt x="3662" y="154"/>
                    <a:pt x="3346" y="509"/>
                    <a:pt x="3087" y="1228"/>
                  </a:cubicBezTo>
                  <a:cubicBezTo>
                    <a:pt x="2847" y="1889"/>
                    <a:pt x="2425" y="2148"/>
                    <a:pt x="1802" y="2148"/>
                  </a:cubicBezTo>
                  <a:cubicBezTo>
                    <a:pt x="470" y="2148"/>
                    <a:pt x="0" y="3998"/>
                    <a:pt x="87" y="4084"/>
                  </a:cubicBezTo>
                  <a:cubicBezTo>
                    <a:pt x="106" y="4103"/>
                    <a:pt x="125" y="4113"/>
                    <a:pt x="144" y="4132"/>
                  </a:cubicBezTo>
                  <a:cubicBezTo>
                    <a:pt x="147" y="4134"/>
                    <a:pt x="151" y="4135"/>
                    <a:pt x="155" y="4135"/>
                  </a:cubicBezTo>
                  <a:cubicBezTo>
                    <a:pt x="305" y="4135"/>
                    <a:pt x="883" y="2684"/>
                    <a:pt x="1898" y="2684"/>
                  </a:cubicBezTo>
                  <a:cubicBezTo>
                    <a:pt x="1911" y="2684"/>
                    <a:pt x="1924" y="2684"/>
                    <a:pt x="1937" y="2685"/>
                  </a:cubicBezTo>
                  <a:cubicBezTo>
                    <a:pt x="1963" y="2686"/>
                    <a:pt x="1990" y="2687"/>
                    <a:pt x="2017" y="2687"/>
                  </a:cubicBezTo>
                  <a:cubicBezTo>
                    <a:pt x="2335" y="2687"/>
                    <a:pt x="2648" y="2583"/>
                    <a:pt x="2905" y="2407"/>
                  </a:cubicBezTo>
                  <a:cubicBezTo>
                    <a:pt x="3192" y="2244"/>
                    <a:pt x="3250" y="2071"/>
                    <a:pt x="3250" y="2071"/>
                  </a:cubicBezTo>
                  <a:cubicBezTo>
                    <a:pt x="3403" y="1870"/>
                    <a:pt x="3518" y="1649"/>
                    <a:pt x="3604" y="1419"/>
                  </a:cubicBezTo>
                  <a:cubicBezTo>
                    <a:pt x="3854" y="700"/>
                    <a:pt x="4160" y="442"/>
                    <a:pt x="4237" y="394"/>
                  </a:cubicBezTo>
                  <a:lnTo>
                    <a:pt x="3844" y="1"/>
                  </a:lnTo>
                  <a:close/>
                </a:path>
              </a:pathLst>
            </a:custGeom>
            <a:solidFill>
              <a:srgbClr val="D4DB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20" name="Google Shape;7220;p69"/>
          <p:cNvGrpSpPr/>
          <p:nvPr/>
        </p:nvGrpSpPr>
        <p:grpSpPr>
          <a:xfrm>
            <a:off x="5761445" y="1541723"/>
            <a:ext cx="362163" cy="279737"/>
            <a:chOff x="5761445" y="1541723"/>
            <a:chExt cx="362163" cy="279737"/>
          </a:xfrm>
        </p:grpSpPr>
        <p:sp>
          <p:nvSpPr>
            <p:cNvPr id="7221" name="Google Shape;7221;p69"/>
            <p:cNvSpPr/>
            <p:nvPr/>
          </p:nvSpPr>
          <p:spPr>
            <a:xfrm>
              <a:off x="5870699" y="1603371"/>
              <a:ext cx="64059" cy="218089"/>
            </a:xfrm>
            <a:custGeom>
              <a:avLst/>
              <a:gdLst/>
              <a:ahLst/>
              <a:cxnLst/>
              <a:rect l="l" t="t" r="r" b="b"/>
              <a:pathLst>
                <a:path w="2445" h="8324" extrusionOk="0">
                  <a:moveTo>
                    <a:pt x="1735" y="1"/>
                  </a:moveTo>
                  <a:cubicBezTo>
                    <a:pt x="1630" y="1"/>
                    <a:pt x="1525" y="70"/>
                    <a:pt x="1525" y="209"/>
                  </a:cubicBezTo>
                  <a:lnTo>
                    <a:pt x="1525" y="487"/>
                  </a:lnTo>
                  <a:cubicBezTo>
                    <a:pt x="1525" y="1043"/>
                    <a:pt x="1170" y="1494"/>
                    <a:pt x="710" y="1494"/>
                  </a:cubicBezTo>
                  <a:lnTo>
                    <a:pt x="288" y="1494"/>
                  </a:lnTo>
                  <a:cubicBezTo>
                    <a:pt x="87" y="1494"/>
                    <a:pt x="0" y="1753"/>
                    <a:pt x="163" y="1877"/>
                  </a:cubicBezTo>
                  <a:cubicBezTo>
                    <a:pt x="29" y="2002"/>
                    <a:pt x="125" y="2232"/>
                    <a:pt x="307" y="2232"/>
                  </a:cubicBezTo>
                  <a:lnTo>
                    <a:pt x="739" y="2232"/>
                  </a:lnTo>
                  <a:cubicBezTo>
                    <a:pt x="1448" y="2232"/>
                    <a:pt x="2023" y="2807"/>
                    <a:pt x="2033" y="3516"/>
                  </a:cubicBezTo>
                  <a:lnTo>
                    <a:pt x="2033" y="8108"/>
                  </a:lnTo>
                  <a:cubicBezTo>
                    <a:pt x="2028" y="8251"/>
                    <a:pt x="2131" y="8323"/>
                    <a:pt x="2235" y="8323"/>
                  </a:cubicBezTo>
                  <a:cubicBezTo>
                    <a:pt x="2339" y="8323"/>
                    <a:pt x="2445" y="8251"/>
                    <a:pt x="2445" y="8108"/>
                  </a:cubicBezTo>
                  <a:lnTo>
                    <a:pt x="2445" y="3526"/>
                  </a:lnTo>
                  <a:cubicBezTo>
                    <a:pt x="2445" y="2711"/>
                    <a:pt x="1870" y="2002"/>
                    <a:pt x="1074" y="1848"/>
                  </a:cubicBezTo>
                  <a:cubicBezTo>
                    <a:pt x="1582" y="1666"/>
                    <a:pt x="1946" y="1129"/>
                    <a:pt x="1946" y="487"/>
                  </a:cubicBezTo>
                  <a:lnTo>
                    <a:pt x="1946" y="209"/>
                  </a:lnTo>
                  <a:cubicBezTo>
                    <a:pt x="1946" y="70"/>
                    <a:pt x="1841" y="1"/>
                    <a:pt x="1735" y="1"/>
                  </a:cubicBezTo>
                  <a:close/>
                </a:path>
              </a:pathLst>
            </a:custGeom>
            <a:solidFill>
              <a:srgbClr val="4962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2" name="Google Shape;7222;p69"/>
            <p:cNvSpPr/>
            <p:nvPr/>
          </p:nvSpPr>
          <p:spPr>
            <a:xfrm>
              <a:off x="5761445" y="1541723"/>
              <a:ext cx="139567" cy="223198"/>
            </a:xfrm>
            <a:custGeom>
              <a:avLst/>
              <a:gdLst/>
              <a:ahLst/>
              <a:cxnLst/>
              <a:rect l="l" t="t" r="r" b="b"/>
              <a:pathLst>
                <a:path w="5327" h="8519" extrusionOk="0">
                  <a:moveTo>
                    <a:pt x="2761" y="0"/>
                  </a:moveTo>
                  <a:cubicBezTo>
                    <a:pt x="2473" y="0"/>
                    <a:pt x="2171" y="66"/>
                    <a:pt x="1870" y="214"/>
                  </a:cubicBezTo>
                  <a:cubicBezTo>
                    <a:pt x="1611" y="338"/>
                    <a:pt x="1391" y="521"/>
                    <a:pt x="1199" y="741"/>
                  </a:cubicBezTo>
                  <a:cubicBezTo>
                    <a:pt x="1161" y="789"/>
                    <a:pt x="1132" y="837"/>
                    <a:pt x="1094" y="885"/>
                  </a:cubicBezTo>
                  <a:cubicBezTo>
                    <a:pt x="365" y="1978"/>
                    <a:pt x="1" y="3109"/>
                    <a:pt x="1" y="4259"/>
                  </a:cubicBezTo>
                  <a:cubicBezTo>
                    <a:pt x="1" y="5409"/>
                    <a:pt x="375" y="6550"/>
                    <a:pt x="1094" y="7633"/>
                  </a:cubicBezTo>
                  <a:cubicBezTo>
                    <a:pt x="1477" y="8205"/>
                    <a:pt x="2104" y="8519"/>
                    <a:pt x="2744" y="8519"/>
                  </a:cubicBezTo>
                  <a:cubicBezTo>
                    <a:pt x="3112" y="8519"/>
                    <a:pt x="3484" y="8415"/>
                    <a:pt x="3816" y="8198"/>
                  </a:cubicBezTo>
                  <a:cubicBezTo>
                    <a:pt x="4736" y="7585"/>
                    <a:pt x="4985" y="6339"/>
                    <a:pt x="4372" y="5419"/>
                  </a:cubicBezTo>
                  <a:lnTo>
                    <a:pt x="4353" y="5390"/>
                  </a:lnTo>
                  <a:cubicBezTo>
                    <a:pt x="4228" y="5189"/>
                    <a:pt x="4228" y="4939"/>
                    <a:pt x="4353" y="4738"/>
                  </a:cubicBezTo>
                  <a:cubicBezTo>
                    <a:pt x="4525" y="4451"/>
                    <a:pt x="4525" y="4086"/>
                    <a:pt x="4353" y="3789"/>
                  </a:cubicBezTo>
                  <a:cubicBezTo>
                    <a:pt x="4228" y="3598"/>
                    <a:pt x="4228" y="3339"/>
                    <a:pt x="4353" y="3147"/>
                  </a:cubicBezTo>
                  <a:cubicBezTo>
                    <a:pt x="4362" y="3118"/>
                    <a:pt x="4372" y="3109"/>
                    <a:pt x="4391" y="3089"/>
                  </a:cubicBezTo>
                  <a:cubicBezTo>
                    <a:pt x="5327" y="1682"/>
                    <a:pt x="4213" y="0"/>
                    <a:pt x="2761" y="0"/>
                  </a:cubicBez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3" name="Google Shape;7223;p69"/>
            <p:cNvSpPr/>
            <p:nvPr/>
          </p:nvSpPr>
          <p:spPr>
            <a:xfrm>
              <a:off x="5761707" y="1541854"/>
              <a:ext cx="83159" cy="222962"/>
            </a:xfrm>
            <a:custGeom>
              <a:avLst/>
              <a:gdLst/>
              <a:ahLst/>
              <a:cxnLst/>
              <a:rect l="l" t="t" r="r" b="b"/>
              <a:pathLst>
                <a:path w="3174" h="8510" extrusionOk="0">
                  <a:moveTo>
                    <a:pt x="2750" y="1"/>
                  </a:moveTo>
                  <a:cubicBezTo>
                    <a:pt x="2442" y="1"/>
                    <a:pt x="2135" y="71"/>
                    <a:pt x="1860" y="209"/>
                  </a:cubicBezTo>
                  <a:cubicBezTo>
                    <a:pt x="1601" y="333"/>
                    <a:pt x="1381" y="516"/>
                    <a:pt x="1199" y="736"/>
                  </a:cubicBezTo>
                  <a:cubicBezTo>
                    <a:pt x="1160" y="784"/>
                    <a:pt x="1122" y="832"/>
                    <a:pt x="1093" y="880"/>
                  </a:cubicBezTo>
                  <a:cubicBezTo>
                    <a:pt x="374" y="1973"/>
                    <a:pt x="0" y="3104"/>
                    <a:pt x="0" y="4254"/>
                  </a:cubicBezTo>
                  <a:cubicBezTo>
                    <a:pt x="0" y="5404"/>
                    <a:pt x="355" y="6545"/>
                    <a:pt x="1093" y="7628"/>
                  </a:cubicBezTo>
                  <a:cubicBezTo>
                    <a:pt x="1457" y="8184"/>
                    <a:pt x="2071" y="8510"/>
                    <a:pt x="2742" y="8510"/>
                  </a:cubicBezTo>
                  <a:cubicBezTo>
                    <a:pt x="2886" y="8510"/>
                    <a:pt x="3029" y="8500"/>
                    <a:pt x="3164" y="8471"/>
                  </a:cubicBezTo>
                  <a:cubicBezTo>
                    <a:pt x="2665" y="8356"/>
                    <a:pt x="2234" y="8059"/>
                    <a:pt x="1946" y="7628"/>
                  </a:cubicBezTo>
                  <a:cubicBezTo>
                    <a:pt x="1227" y="6545"/>
                    <a:pt x="863" y="5404"/>
                    <a:pt x="863" y="4254"/>
                  </a:cubicBezTo>
                  <a:cubicBezTo>
                    <a:pt x="863" y="3104"/>
                    <a:pt x="1218" y="1973"/>
                    <a:pt x="1946" y="880"/>
                  </a:cubicBezTo>
                  <a:cubicBezTo>
                    <a:pt x="1985" y="832"/>
                    <a:pt x="2023" y="784"/>
                    <a:pt x="2061" y="736"/>
                  </a:cubicBezTo>
                  <a:lnTo>
                    <a:pt x="2723" y="209"/>
                  </a:lnTo>
                  <a:cubicBezTo>
                    <a:pt x="2866" y="132"/>
                    <a:pt x="3020" y="84"/>
                    <a:pt x="3173" y="46"/>
                  </a:cubicBezTo>
                  <a:cubicBezTo>
                    <a:pt x="3034" y="16"/>
                    <a:pt x="2892" y="1"/>
                    <a:pt x="2750" y="1"/>
                  </a:cubicBezTo>
                  <a:close/>
                </a:path>
              </a:pathLst>
            </a:custGeom>
            <a:solidFill>
              <a:srgbClr val="546C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4" name="Google Shape;7224;p69"/>
            <p:cNvSpPr/>
            <p:nvPr/>
          </p:nvSpPr>
          <p:spPr>
            <a:xfrm>
              <a:off x="5950059" y="1603371"/>
              <a:ext cx="64059" cy="218089"/>
            </a:xfrm>
            <a:custGeom>
              <a:avLst/>
              <a:gdLst/>
              <a:ahLst/>
              <a:cxnLst/>
              <a:rect l="l" t="t" r="r" b="b"/>
              <a:pathLst>
                <a:path w="2445" h="8324" extrusionOk="0">
                  <a:moveTo>
                    <a:pt x="719" y="1"/>
                  </a:moveTo>
                  <a:cubicBezTo>
                    <a:pt x="614" y="1"/>
                    <a:pt x="508" y="70"/>
                    <a:pt x="508" y="209"/>
                  </a:cubicBezTo>
                  <a:lnTo>
                    <a:pt x="508" y="487"/>
                  </a:lnTo>
                  <a:cubicBezTo>
                    <a:pt x="508" y="1129"/>
                    <a:pt x="873" y="1666"/>
                    <a:pt x="1381" y="1848"/>
                  </a:cubicBezTo>
                  <a:cubicBezTo>
                    <a:pt x="585" y="2002"/>
                    <a:pt x="0" y="2701"/>
                    <a:pt x="0" y="3526"/>
                  </a:cubicBezTo>
                  <a:lnTo>
                    <a:pt x="0" y="8108"/>
                  </a:lnTo>
                  <a:cubicBezTo>
                    <a:pt x="0" y="8251"/>
                    <a:pt x="106" y="8323"/>
                    <a:pt x="211" y="8323"/>
                  </a:cubicBezTo>
                  <a:cubicBezTo>
                    <a:pt x="317" y="8323"/>
                    <a:pt x="422" y="8251"/>
                    <a:pt x="422" y="8108"/>
                  </a:cubicBezTo>
                  <a:lnTo>
                    <a:pt x="422" y="3516"/>
                  </a:lnTo>
                  <a:cubicBezTo>
                    <a:pt x="422" y="2807"/>
                    <a:pt x="997" y="2232"/>
                    <a:pt x="1707" y="2232"/>
                  </a:cubicBezTo>
                  <a:lnTo>
                    <a:pt x="2138" y="2232"/>
                  </a:lnTo>
                  <a:cubicBezTo>
                    <a:pt x="2320" y="2232"/>
                    <a:pt x="2416" y="2002"/>
                    <a:pt x="2282" y="1877"/>
                  </a:cubicBezTo>
                  <a:cubicBezTo>
                    <a:pt x="2445" y="1753"/>
                    <a:pt x="2368" y="1494"/>
                    <a:pt x="2167" y="1494"/>
                  </a:cubicBezTo>
                  <a:lnTo>
                    <a:pt x="1745" y="1494"/>
                  </a:lnTo>
                  <a:cubicBezTo>
                    <a:pt x="1285" y="1494"/>
                    <a:pt x="930" y="1043"/>
                    <a:pt x="930" y="487"/>
                  </a:cubicBezTo>
                  <a:lnTo>
                    <a:pt x="930" y="209"/>
                  </a:lnTo>
                  <a:cubicBezTo>
                    <a:pt x="930" y="70"/>
                    <a:pt x="825" y="1"/>
                    <a:pt x="719" y="1"/>
                  </a:cubicBezTo>
                  <a:close/>
                </a:path>
              </a:pathLst>
            </a:custGeom>
            <a:solidFill>
              <a:srgbClr val="7087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5" name="Google Shape;7225;p69"/>
            <p:cNvSpPr/>
            <p:nvPr/>
          </p:nvSpPr>
          <p:spPr>
            <a:xfrm>
              <a:off x="5984040" y="1541723"/>
              <a:ext cx="139567" cy="223250"/>
            </a:xfrm>
            <a:custGeom>
              <a:avLst/>
              <a:gdLst/>
              <a:ahLst/>
              <a:cxnLst/>
              <a:rect l="l" t="t" r="r" b="b"/>
              <a:pathLst>
                <a:path w="5327" h="8521" extrusionOk="0">
                  <a:moveTo>
                    <a:pt x="2567" y="0"/>
                  </a:moveTo>
                  <a:cubicBezTo>
                    <a:pt x="1114" y="0"/>
                    <a:pt x="1" y="1682"/>
                    <a:pt x="937" y="3089"/>
                  </a:cubicBezTo>
                  <a:cubicBezTo>
                    <a:pt x="946" y="3109"/>
                    <a:pt x="966" y="3128"/>
                    <a:pt x="975" y="3137"/>
                  </a:cubicBezTo>
                  <a:cubicBezTo>
                    <a:pt x="1100" y="3339"/>
                    <a:pt x="1100" y="3588"/>
                    <a:pt x="975" y="3789"/>
                  </a:cubicBezTo>
                  <a:cubicBezTo>
                    <a:pt x="793" y="4077"/>
                    <a:pt x="793" y="4451"/>
                    <a:pt x="975" y="4738"/>
                  </a:cubicBezTo>
                  <a:cubicBezTo>
                    <a:pt x="1100" y="4939"/>
                    <a:pt x="1100" y="5189"/>
                    <a:pt x="975" y="5390"/>
                  </a:cubicBezTo>
                  <a:lnTo>
                    <a:pt x="956" y="5419"/>
                  </a:lnTo>
                  <a:cubicBezTo>
                    <a:pt x="343" y="6339"/>
                    <a:pt x="592" y="7575"/>
                    <a:pt x="1502" y="8198"/>
                  </a:cubicBezTo>
                  <a:cubicBezTo>
                    <a:pt x="1836" y="8416"/>
                    <a:pt x="2212" y="8521"/>
                    <a:pt x="2583" y="8521"/>
                  </a:cubicBezTo>
                  <a:cubicBezTo>
                    <a:pt x="3223" y="8521"/>
                    <a:pt x="3852" y="8210"/>
                    <a:pt x="4234" y="7633"/>
                  </a:cubicBezTo>
                  <a:cubicBezTo>
                    <a:pt x="4972" y="6550"/>
                    <a:pt x="5327" y="5419"/>
                    <a:pt x="5327" y="4259"/>
                  </a:cubicBezTo>
                  <a:cubicBezTo>
                    <a:pt x="5327" y="3109"/>
                    <a:pt x="4953" y="1978"/>
                    <a:pt x="4234" y="894"/>
                  </a:cubicBezTo>
                  <a:cubicBezTo>
                    <a:pt x="4205" y="837"/>
                    <a:pt x="4167" y="799"/>
                    <a:pt x="4129" y="741"/>
                  </a:cubicBezTo>
                  <a:cubicBezTo>
                    <a:pt x="3947" y="492"/>
                    <a:pt x="3458" y="214"/>
                    <a:pt x="3458" y="214"/>
                  </a:cubicBezTo>
                  <a:cubicBezTo>
                    <a:pt x="3156" y="66"/>
                    <a:pt x="2855" y="0"/>
                    <a:pt x="2567" y="0"/>
                  </a:cubicBez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6" name="Google Shape;7226;p69"/>
            <p:cNvSpPr/>
            <p:nvPr/>
          </p:nvSpPr>
          <p:spPr>
            <a:xfrm>
              <a:off x="6038955" y="1541959"/>
              <a:ext cx="84652" cy="223119"/>
            </a:xfrm>
            <a:custGeom>
              <a:avLst/>
              <a:gdLst/>
              <a:ahLst/>
              <a:cxnLst/>
              <a:rect l="l" t="t" r="r" b="b"/>
              <a:pathLst>
                <a:path w="3231" h="8516" extrusionOk="0">
                  <a:moveTo>
                    <a:pt x="494" y="0"/>
                  </a:moveTo>
                  <a:cubicBezTo>
                    <a:pt x="329" y="0"/>
                    <a:pt x="163" y="21"/>
                    <a:pt x="1" y="61"/>
                  </a:cubicBezTo>
                  <a:cubicBezTo>
                    <a:pt x="135" y="99"/>
                    <a:pt x="269" y="147"/>
                    <a:pt x="394" y="205"/>
                  </a:cubicBezTo>
                  <a:lnTo>
                    <a:pt x="1055" y="732"/>
                  </a:lnTo>
                  <a:cubicBezTo>
                    <a:pt x="1093" y="780"/>
                    <a:pt x="1122" y="828"/>
                    <a:pt x="1160" y="885"/>
                  </a:cubicBezTo>
                  <a:cubicBezTo>
                    <a:pt x="1879" y="1969"/>
                    <a:pt x="2253" y="3100"/>
                    <a:pt x="2253" y="4259"/>
                  </a:cubicBezTo>
                  <a:cubicBezTo>
                    <a:pt x="2253" y="5410"/>
                    <a:pt x="1889" y="6541"/>
                    <a:pt x="1160" y="7624"/>
                  </a:cubicBezTo>
                  <a:cubicBezTo>
                    <a:pt x="892" y="8036"/>
                    <a:pt x="480" y="8324"/>
                    <a:pt x="1" y="8448"/>
                  </a:cubicBezTo>
                  <a:cubicBezTo>
                    <a:pt x="164" y="8487"/>
                    <a:pt x="327" y="8506"/>
                    <a:pt x="499" y="8515"/>
                  </a:cubicBezTo>
                  <a:cubicBezTo>
                    <a:pt x="1160" y="8515"/>
                    <a:pt x="1784" y="8180"/>
                    <a:pt x="2148" y="7624"/>
                  </a:cubicBezTo>
                  <a:cubicBezTo>
                    <a:pt x="2867" y="6541"/>
                    <a:pt x="3231" y="5410"/>
                    <a:pt x="3231" y="4259"/>
                  </a:cubicBezTo>
                  <a:cubicBezTo>
                    <a:pt x="3231" y="3100"/>
                    <a:pt x="2867" y="1969"/>
                    <a:pt x="2148" y="885"/>
                  </a:cubicBezTo>
                  <a:cubicBezTo>
                    <a:pt x="2109" y="838"/>
                    <a:pt x="2071" y="780"/>
                    <a:pt x="2042" y="732"/>
                  </a:cubicBezTo>
                  <a:cubicBezTo>
                    <a:pt x="1851" y="521"/>
                    <a:pt x="1621" y="339"/>
                    <a:pt x="1371" y="205"/>
                  </a:cubicBezTo>
                  <a:cubicBezTo>
                    <a:pt x="1098" y="68"/>
                    <a:pt x="797" y="0"/>
                    <a:pt x="494" y="0"/>
                  </a:cubicBezTo>
                  <a:close/>
                </a:path>
              </a:pathLst>
            </a:custGeom>
            <a:solidFill>
              <a:srgbClr val="546C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27" name="Google Shape;7227;p69"/>
          <p:cNvGrpSpPr/>
          <p:nvPr/>
        </p:nvGrpSpPr>
        <p:grpSpPr>
          <a:xfrm>
            <a:off x="6204958" y="3355575"/>
            <a:ext cx="358390" cy="362320"/>
            <a:chOff x="6204958" y="3355575"/>
            <a:chExt cx="358390" cy="362320"/>
          </a:xfrm>
        </p:grpSpPr>
        <p:sp>
          <p:nvSpPr>
            <p:cNvPr id="7228" name="Google Shape;7228;p69"/>
            <p:cNvSpPr/>
            <p:nvPr/>
          </p:nvSpPr>
          <p:spPr>
            <a:xfrm>
              <a:off x="6204958" y="3355706"/>
              <a:ext cx="358154" cy="362189"/>
            </a:xfrm>
            <a:custGeom>
              <a:avLst/>
              <a:gdLst/>
              <a:ahLst/>
              <a:cxnLst/>
              <a:rect l="l" t="t" r="r" b="b"/>
              <a:pathLst>
                <a:path w="13670" h="13824" extrusionOk="0">
                  <a:moveTo>
                    <a:pt x="6161" y="1"/>
                  </a:moveTo>
                  <a:cubicBezTo>
                    <a:pt x="6056" y="1"/>
                    <a:pt x="5947" y="14"/>
                    <a:pt x="5838" y="40"/>
                  </a:cubicBezTo>
                  <a:cubicBezTo>
                    <a:pt x="5551" y="98"/>
                    <a:pt x="5282" y="251"/>
                    <a:pt x="5090" y="481"/>
                  </a:cubicBezTo>
                  <a:cubicBezTo>
                    <a:pt x="4886" y="354"/>
                    <a:pt x="4654" y="291"/>
                    <a:pt x="4420" y="291"/>
                  </a:cubicBezTo>
                  <a:cubicBezTo>
                    <a:pt x="4248" y="291"/>
                    <a:pt x="4074" y="326"/>
                    <a:pt x="3911" y="395"/>
                  </a:cubicBezTo>
                  <a:cubicBezTo>
                    <a:pt x="3643" y="500"/>
                    <a:pt x="3413" y="692"/>
                    <a:pt x="3250" y="932"/>
                  </a:cubicBezTo>
                  <a:cubicBezTo>
                    <a:pt x="3170" y="908"/>
                    <a:pt x="3086" y="897"/>
                    <a:pt x="3000" y="897"/>
                  </a:cubicBezTo>
                  <a:cubicBezTo>
                    <a:pt x="2664" y="897"/>
                    <a:pt x="2300" y="1073"/>
                    <a:pt x="2033" y="1401"/>
                  </a:cubicBezTo>
                  <a:cubicBezTo>
                    <a:pt x="1860" y="1612"/>
                    <a:pt x="1755" y="1862"/>
                    <a:pt x="1726" y="2130"/>
                  </a:cubicBezTo>
                  <a:cubicBezTo>
                    <a:pt x="1275" y="2159"/>
                    <a:pt x="854" y="2552"/>
                    <a:pt x="729" y="3117"/>
                  </a:cubicBezTo>
                  <a:cubicBezTo>
                    <a:pt x="672" y="3376"/>
                    <a:pt x="691" y="3644"/>
                    <a:pt x="787" y="3894"/>
                  </a:cubicBezTo>
                  <a:cubicBezTo>
                    <a:pt x="269" y="4037"/>
                    <a:pt x="1" y="4670"/>
                    <a:pt x="173" y="5303"/>
                  </a:cubicBezTo>
                  <a:cubicBezTo>
                    <a:pt x="240" y="5523"/>
                    <a:pt x="355" y="5734"/>
                    <a:pt x="518" y="5897"/>
                  </a:cubicBezTo>
                  <a:cubicBezTo>
                    <a:pt x="461" y="6127"/>
                    <a:pt x="470" y="6367"/>
                    <a:pt x="537" y="6587"/>
                  </a:cubicBezTo>
                  <a:cubicBezTo>
                    <a:pt x="686" y="7140"/>
                    <a:pt x="1126" y="7508"/>
                    <a:pt x="1575" y="7508"/>
                  </a:cubicBezTo>
                  <a:cubicBezTo>
                    <a:pt x="1648" y="7508"/>
                    <a:pt x="1721" y="7499"/>
                    <a:pt x="1793" y="7479"/>
                  </a:cubicBezTo>
                  <a:cubicBezTo>
                    <a:pt x="1841" y="7469"/>
                    <a:pt x="1898" y="7450"/>
                    <a:pt x="1946" y="7421"/>
                  </a:cubicBezTo>
                  <a:cubicBezTo>
                    <a:pt x="2052" y="7686"/>
                    <a:pt x="2468" y="7902"/>
                    <a:pt x="2846" y="7902"/>
                  </a:cubicBezTo>
                  <a:cubicBezTo>
                    <a:pt x="2947" y="7902"/>
                    <a:pt x="3046" y="7887"/>
                    <a:pt x="3135" y="7852"/>
                  </a:cubicBezTo>
                  <a:cubicBezTo>
                    <a:pt x="3645" y="9016"/>
                    <a:pt x="4426" y="9609"/>
                    <a:pt x="5634" y="9609"/>
                  </a:cubicBezTo>
                  <a:cubicBezTo>
                    <a:pt x="5969" y="9609"/>
                    <a:pt x="6336" y="9564"/>
                    <a:pt x="6739" y="9472"/>
                  </a:cubicBezTo>
                  <a:cubicBezTo>
                    <a:pt x="6835" y="10000"/>
                    <a:pt x="7161" y="10623"/>
                    <a:pt x="8043" y="11131"/>
                  </a:cubicBezTo>
                  <a:cubicBezTo>
                    <a:pt x="9519" y="11984"/>
                    <a:pt x="10171" y="12645"/>
                    <a:pt x="10267" y="13306"/>
                  </a:cubicBezTo>
                  <a:cubicBezTo>
                    <a:pt x="10309" y="13607"/>
                    <a:pt x="10568" y="13823"/>
                    <a:pt x="10863" y="13823"/>
                  </a:cubicBezTo>
                  <a:cubicBezTo>
                    <a:pt x="10897" y="13823"/>
                    <a:pt x="10932" y="13820"/>
                    <a:pt x="10966" y="13814"/>
                  </a:cubicBezTo>
                  <a:cubicBezTo>
                    <a:pt x="11302" y="13757"/>
                    <a:pt x="11513" y="13421"/>
                    <a:pt x="11436" y="13096"/>
                  </a:cubicBezTo>
                  <a:lnTo>
                    <a:pt x="10861" y="10460"/>
                  </a:lnTo>
                  <a:lnTo>
                    <a:pt x="10746" y="8763"/>
                  </a:lnTo>
                  <a:lnTo>
                    <a:pt x="11704" y="8399"/>
                  </a:lnTo>
                  <a:cubicBezTo>
                    <a:pt x="11813" y="8450"/>
                    <a:pt x="11928" y="8474"/>
                    <a:pt x="12044" y="8474"/>
                  </a:cubicBezTo>
                  <a:cubicBezTo>
                    <a:pt x="12449" y="8474"/>
                    <a:pt x="12866" y="8178"/>
                    <a:pt x="13075" y="7709"/>
                  </a:cubicBezTo>
                  <a:cubicBezTo>
                    <a:pt x="13219" y="7411"/>
                    <a:pt x="13238" y="7066"/>
                    <a:pt x="13142" y="6750"/>
                  </a:cubicBezTo>
                  <a:cubicBezTo>
                    <a:pt x="13353" y="6558"/>
                    <a:pt x="13506" y="6300"/>
                    <a:pt x="13554" y="6022"/>
                  </a:cubicBezTo>
                  <a:cubicBezTo>
                    <a:pt x="13669" y="5485"/>
                    <a:pt x="13478" y="4986"/>
                    <a:pt x="13123" y="4756"/>
                  </a:cubicBezTo>
                  <a:cubicBezTo>
                    <a:pt x="13209" y="4382"/>
                    <a:pt x="13123" y="3980"/>
                    <a:pt x="12883" y="3673"/>
                  </a:cubicBezTo>
                  <a:cubicBezTo>
                    <a:pt x="12701" y="3424"/>
                    <a:pt x="12433" y="3242"/>
                    <a:pt x="12136" y="3165"/>
                  </a:cubicBezTo>
                  <a:cubicBezTo>
                    <a:pt x="12212" y="2849"/>
                    <a:pt x="12145" y="2513"/>
                    <a:pt x="11944" y="2245"/>
                  </a:cubicBezTo>
                  <a:cubicBezTo>
                    <a:pt x="11944" y="2245"/>
                    <a:pt x="11570" y="1814"/>
                    <a:pt x="11350" y="1766"/>
                  </a:cubicBezTo>
                  <a:cubicBezTo>
                    <a:pt x="11154" y="1717"/>
                    <a:pt x="10979" y="1654"/>
                    <a:pt x="10807" y="1654"/>
                  </a:cubicBezTo>
                  <a:cubicBezTo>
                    <a:pt x="10777" y="1654"/>
                    <a:pt x="10747" y="1656"/>
                    <a:pt x="10717" y="1660"/>
                  </a:cubicBezTo>
                  <a:cubicBezTo>
                    <a:pt x="10602" y="1286"/>
                    <a:pt x="10334" y="989"/>
                    <a:pt x="9979" y="836"/>
                  </a:cubicBezTo>
                  <a:cubicBezTo>
                    <a:pt x="9798" y="755"/>
                    <a:pt x="9601" y="714"/>
                    <a:pt x="9404" y="714"/>
                  </a:cubicBezTo>
                  <a:cubicBezTo>
                    <a:pt x="9298" y="714"/>
                    <a:pt x="9192" y="726"/>
                    <a:pt x="9088" y="750"/>
                  </a:cubicBezTo>
                  <a:cubicBezTo>
                    <a:pt x="8877" y="366"/>
                    <a:pt x="8474" y="127"/>
                    <a:pt x="8033" y="127"/>
                  </a:cubicBezTo>
                  <a:cubicBezTo>
                    <a:pt x="7998" y="124"/>
                    <a:pt x="7963" y="122"/>
                    <a:pt x="7929" y="122"/>
                  </a:cubicBezTo>
                  <a:cubicBezTo>
                    <a:pt x="7621" y="122"/>
                    <a:pt x="7325" y="235"/>
                    <a:pt x="7084" y="433"/>
                  </a:cubicBezTo>
                  <a:cubicBezTo>
                    <a:pt x="6896" y="170"/>
                    <a:pt x="6548" y="1"/>
                    <a:pt x="6161" y="1"/>
                  </a:cubicBezTo>
                  <a:close/>
                </a:path>
              </a:pathLst>
            </a:custGeom>
            <a:solidFill>
              <a:srgbClr val="C6CE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9" name="Google Shape;7229;p69"/>
            <p:cNvSpPr/>
            <p:nvPr/>
          </p:nvSpPr>
          <p:spPr>
            <a:xfrm>
              <a:off x="6253428" y="3355575"/>
              <a:ext cx="309920" cy="221442"/>
            </a:xfrm>
            <a:custGeom>
              <a:avLst/>
              <a:gdLst/>
              <a:ahLst/>
              <a:cxnLst/>
              <a:rect l="l" t="t" r="r" b="b"/>
              <a:pathLst>
                <a:path w="11829" h="8452" extrusionOk="0">
                  <a:moveTo>
                    <a:pt x="4312" y="0"/>
                  </a:moveTo>
                  <a:cubicBezTo>
                    <a:pt x="4209" y="0"/>
                    <a:pt x="4104" y="12"/>
                    <a:pt x="3998" y="36"/>
                  </a:cubicBezTo>
                  <a:cubicBezTo>
                    <a:pt x="3701" y="103"/>
                    <a:pt x="3442" y="256"/>
                    <a:pt x="3240" y="486"/>
                  </a:cubicBezTo>
                  <a:cubicBezTo>
                    <a:pt x="3035" y="359"/>
                    <a:pt x="2804" y="292"/>
                    <a:pt x="2572" y="292"/>
                  </a:cubicBezTo>
                  <a:cubicBezTo>
                    <a:pt x="2402" y="292"/>
                    <a:pt x="2232" y="327"/>
                    <a:pt x="2071" y="400"/>
                  </a:cubicBezTo>
                  <a:cubicBezTo>
                    <a:pt x="1793" y="505"/>
                    <a:pt x="1563" y="688"/>
                    <a:pt x="1410" y="937"/>
                  </a:cubicBezTo>
                  <a:cubicBezTo>
                    <a:pt x="1330" y="913"/>
                    <a:pt x="1245" y="902"/>
                    <a:pt x="1159" y="902"/>
                  </a:cubicBezTo>
                  <a:cubicBezTo>
                    <a:pt x="821" y="902"/>
                    <a:pt x="452" y="1078"/>
                    <a:pt x="192" y="1406"/>
                  </a:cubicBezTo>
                  <a:cubicBezTo>
                    <a:pt x="116" y="1493"/>
                    <a:pt x="58" y="1598"/>
                    <a:pt x="1" y="1704"/>
                  </a:cubicBezTo>
                  <a:cubicBezTo>
                    <a:pt x="68" y="1694"/>
                    <a:pt x="125" y="1675"/>
                    <a:pt x="183" y="1675"/>
                  </a:cubicBezTo>
                  <a:cubicBezTo>
                    <a:pt x="422" y="1636"/>
                    <a:pt x="643" y="1541"/>
                    <a:pt x="834" y="1387"/>
                  </a:cubicBezTo>
                  <a:cubicBezTo>
                    <a:pt x="1084" y="1169"/>
                    <a:pt x="1403" y="1052"/>
                    <a:pt x="1730" y="1052"/>
                  </a:cubicBezTo>
                  <a:cubicBezTo>
                    <a:pt x="1805" y="1052"/>
                    <a:pt x="1881" y="1058"/>
                    <a:pt x="1956" y="1071"/>
                  </a:cubicBezTo>
                  <a:cubicBezTo>
                    <a:pt x="2026" y="1083"/>
                    <a:pt x="2097" y="1089"/>
                    <a:pt x="2167" y="1089"/>
                  </a:cubicBezTo>
                  <a:cubicBezTo>
                    <a:pt x="2372" y="1089"/>
                    <a:pt x="2573" y="1037"/>
                    <a:pt x="2752" y="937"/>
                  </a:cubicBezTo>
                  <a:cubicBezTo>
                    <a:pt x="2876" y="870"/>
                    <a:pt x="3001" y="822"/>
                    <a:pt x="3145" y="793"/>
                  </a:cubicBezTo>
                  <a:cubicBezTo>
                    <a:pt x="3245" y="770"/>
                    <a:pt x="3348" y="758"/>
                    <a:pt x="3451" y="758"/>
                  </a:cubicBezTo>
                  <a:cubicBezTo>
                    <a:pt x="3642" y="758"/>
                    <a:pt x="3833" y="798"/>
                    <a:pt x="4007" y="879"/>
                  </a:cubicBezTo>
                  <a:cubicBezTo>
                    <a:pt x="4166" y="953"/>
                    <a:pt x="4334" y="990"/>
                    <a:pt x="4503" y="990"/>
                  </a:cubicBezTo>
                  <a:cubicBezTo>
                    <a:pt x="4620" y="990"/>
                    <a:pt x="4737" y="972"/>
                    <a:pt x="4851" y="937"/>
                  </a:cubicBezTo>
                  <a:cubicBezTo>
                    <a:pt x="4979" y="897"/>
                    <a:pt x="5113" y="877"/>
                    <a:pt x="5254" y="877"/>
                  </a:cubicBezTo>
                  <a:cubicBezTo>
                    <a:pt x="5282" y="877"/>
                    <a:pt x="5311" y="878"/>
                    <a:pt x="5340" y="879"/>
                  </a:cubicBezTo>
                  <a:cubicBezTo>
                    <a:pt x="5627" y="898"/>
                    <a:pt x="5915" y="1004"/>
                    <a:pt x="6145" y="1196"/>
                  </a:cubicBezTo>
                  <a:cubicBezTo>
                    <a:pt x="6336" y="1359"/>
                    <a:pt x="6567" y="1454"/>
                    <a:pt x="6825" y="1474"/>
                  </a:cubicBezTo>
                  <a:cubicBezTo>
                    <a:pt x="6979" y="1493"/>
                    <a:pt x="7132" y="1531"/>
                    <a:pt x="7285" y="1598"/>
                  </a:cubicBezTo>
                  <a:cubicBezTo>
                    <a:pt x="7496" y="1694"/>
                    <a:pt x="7688" y="1838"/>
                    <a:pt x="7822" y="2029"/>
                  </a:cubicBezTo>
                  <a:cubicBezTo>
                    <a:pt x="7985" y="2250"/>
                    <a:pt x="8225" y="2413"/>
                    <a:pt x="8493" y="2480"/>
                  </a:cubicBezTo>
                  <a:cubicBezTo>
                    <a:pt x="8541" y="2499"/>
                    <a:pt x="8599" y="2509"/>
                    <a:pt x="8647" y="2518"/>
                  </a:cubicBezTo>
                  <a:cubicBezTo>
                    <a:pt x="8886" y="2576"/>
                    <a:pt x="9241" y="3007"/>
                    <a:pt x="9241" y="3007"/>
                  </a:cubicBezTo>
                  <a:cubicBezTo>
                    <a:pt x="9337" y="3141"/>
                    <a:pt x="9413" y="3295"/>
                    <a:pt x="9452" y="3458"/>
                  </a:cubicBezTo>
                  <a:cubicBezTo>
                    <a:pt x="9509" y="3726"/>
                    <a:pt x="9663" y="3966"/>
                    <a:pt x="9883" y="4129"/>
                  </a:cubicBezTo>
                  <a:cubicBezTo>
                    <a:pt x="9998" y="4215"/>
                    <a:pt x="10094" y="4311"/>
                    <a:pt x="10180" y="4426"/>
                  </a:cubicBezTo>
                  <a:cubicBezTo>
                    <a:pt x="10343" y="4637"/>
                    <a:pt x="10439" y="4886"/>
                    <a:pt x="10458" y="5154"/>
                  </a:cubicBezTo>
                  <a:cubicBezTo>
                    <a:pt x="10477" y="5375"/>
                    <a:pt x="10554" y="5586"/>
                    <a:pt x="10679" y="5758"/>
                  </a:cubicBezTo>
                  <a:cubicBezTo>
                    <a:pt x="10870" y="6065"/>
                    <a:pt x="10937" y="6429"/>
                    <a:pt x="10851" y="6774"/>
                  </a:cubicBezTo>
                  <a:cubicBezTo>
                    <a:pt x="10813" y="6985"/>
                    <a:pt x="10717" y="7177"/>
                    <a:pt x="10592" y="7340"/>
                  </a:cubicBezTo>
                  <a:cubicBezTo>
                    <a:pt x="10506" y="7455"/>
                    <a:pt x="10468" y="7589"/>
                    <a:pt x="10487" y="7723"/>
                  </a:cubicBezTo>
                  <a:cubicBezTo>
                    <a:pt x="10516" y="7972"/>
                    <a:pt x="10477" y="8222"/>
                    <a:pt x="10382" y="8452"/>
                  </a:cubicBezTo>
                  <a:cubicBezTo>
                    <a:pt x="10765" y="8346"/>
                    <a:pt x="11072" y="8078"/>
                    <a:pt x="11225" y="7714"/>
                  </a:cubicBezTo>
                  <a:cubicBezTo>
                    <a:pt x="11369" y="7407"/>
                    <a:pt x="11388" y="7071"/>
                    <a:pt x="11292" y="6755"/>
                  </a:cubicBezTo>
                  <a:cubicBezTo>
                    <a:pt x="11503" y="6554"/>
                    <a:pt x="11647" y="6295"/>
                    <a:pt x="11704" y="6017"/>
                  </a:cubicBezTo>
                  <a:cubicBezTo>
                    <a:pt x="11829" y="5490"/>
                    <a:pt x="11637" y="4982"/>
                    <a:pt x="11283" y="4761"/>
                  </a:cubicBezTo>
                  <a:cubicBezTo>
                    <a:pt x="11369" y="4378"/>
                    <a:pt x="11283" y="3985"/>
                    <a:pt x="11043" y="3678"/>
                  </a:cubicBezTo>
                  <a:cubicBezTo>
                    <a:pt x="10861" y="3429"/>
                    <a:pt x="10592" y="3247"/>
                    <a:pt x="10295" y="3170"/>
                  </a:cubicBezTo>
                  <a:cubicBezTo>
                    <a:pt x="10372" y="2844"/>
                    <a:pt x="10305" y="2509"/>
                    <a:pt x="10104" y="2250"/>
                  </a:cubicBezTo>
                  <a:cubicBezTo>
                    <a:pt x="10104" y="2250"/>
                    <a:pt x="9739" y="1819"/>
                    <a:pt x="9500" y="1761"/>
                  </a:cubicBezTo>
                  <a:cubicBezTo>
                    <a:pt x="9286" y="1718"/>
                    <a:pt x="9110" y="1653"/>
                    <a:pt x="8932" y="1653"/>
                  </a:cubicBezTo>
                  <a:cubicBezTo>
                    <a:pt x="8910" y="1653"/>
                    <a:pt x="8889" y="1654"/>
                    <a:pt x="8867" y="1656"/>
                  </a:cubicBezTo>
                  <a:cubicBezTo>
                    <a:pt x="8762" y="1291"/>
                    <a:pt x="8493" y="985"/>
                    <a:pt x="8139" y="841"/>
                  </a:cubicBezTo>
                  <a:cubicBezTo>
                    <a:pt x="7957" y="760"/>
                    <a:pt x="7760" y="715"/>
                    <a:pt x="7562" y="715"/>
                  </a:cubicBezTo>
                  <a:cubicBezTo>
                    <a:pt x="7457" y="715"/>
                    <a:pt x="7351" y="728"/>
                    <a:pt x="7247" y="755"/>
                  </a:cubicBezTo>
                  <a:cubicBezTo>
                    <a:pt x="7084" y="410"/>
                    <a:pt x="6672" y="160"/>
                    <a:pt x="6193" y="122"/>
                  </a:cubicBezTo>
                  <a:cubicBezTo>
                    <a:pt x="6158" y="119"/>
                    <a:pt x="6123" y="118"/>
                    <a:pt x="6088" y="118"/>
                  </a:cubicBezTo>
                  <a:cubicBezTo>
                    <a:pt x="5779" y="118"/>
                    <a:pt x="5476" y="232"/>
                    <a:pt x="5244" y="438"/>
                  </a:cubicBezTo>
                  <a:cubicBezTo>
                    <a:pt x="5054" y="165"/>
                    <a:pt x="4702" y="0"/>
                    <a:pt x="4312" y="0"/>
                  </a:cubicBezTo>
                  <a:close/>
                </a:path>
              </a:pathLst>
            </a:custGeom>
            <a:solidFill>
              <a:srgbClr val="8999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0" name="Google Shape;7230;p69"/>
            <p:cNvSpPr/>
            <p:nvPr/>
          </p:nvSpPr>
          <p:spPr>
            <a:xfrm>
              <a:off x="6225814" y="3425057"/>
              <a:ext cx="3537" cy="6550"/>
            </a:xfrm>
            <a:custGeom>
              <a:avLst/>
              <a:gdLst/>
              <a:ahLst/>
              <a:cxnLst/>
              <a:rect l="l" t="t" r="r" b="b"/>
              <a:pathLst>
                <a:path w="135" h="250" extrusionOk="0">
                  <a:moveTo>
                    <a:pt x="134" y="1"/>
                  </a:moveTo>
                  <a:cubicBezTo>
                    <a:pt x="77" y="77"/>
                    <a:pt x="39" y="163"/>
                    <a:pt x="0" y="250"/>
                  </a:cubicBezTo>
                  <a:lnTo>
                    <a:pt x="86" y="250"/>
                  </a:lnTo>
                  <a:cubicBezTo>
                    <a:pt x="86" y="163"/>
                    <a:pt x="106" y="77"/>
                    <a:pt x="134" y="1"/>
                  </a:cubicBezTo>
                  <a:close/>
                </a:path>
              </a:pathLst>
            </a:custGeom>
            <a:solidFill>
              <a:srgbClr val="8999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1" name="Google Shape;7231;p69"/>
            <p:cNvSpPr/>
            <p:nvPr/>
          </p:nvSpPr>
          <p:spPr>
            <a:xfrm>
              <a:off x="6367451" y="3577751"/>
              <a:ext cx="139148" cy="140144"/>
            </a:xfrm>
            <a:custGeom>
              <a:avLst/>
              <a:gdLst/>
              <a:ahLst/>
              <a:cxnLst/>
              <a:rect l="l" t="t" r="r" b="b"/>
              <a:pathLst>
                <a:path w="5311" h="5349" extrusionOk="0">
                  <a:moveTo>
                    <a:pt x="585" y="0"/>
                  </a:moveTo>
                  <a:cubicBezTo>
                    <a:pt x="585" y="1"/>
                    <a:pt x="0" y="1601"/>
                    <a:pt x="1841" y="2656"/>
                  </a:cubicBezTo>
                  <a:cubicBezTo>
                    <a:pt x="3317" y="3509"/>
                    <a:pt x="3969" y="4170"/>
                    <a:pt x="4065" y="4831"/>
                  </a:cubicBezTo>
                  <a:cubicBezTo>
                    <a:pt x="4107" y="5132"/>
                    <a:pt x="4366" y="5348"/>
                    <a:pt x="4661" y="5348"/>
                  </a:cubicBezTo>
                  <a:cubicBezTo>
                    <a:pt x="4695" y="5348"/>
                    <a:pt x="4730" y="5345"/>
                    <a:pt x="4764" y="5339"/>
                  </a:cubicBezTo>
                  <a:cubicBezTo>
                    <a:pt x="5100" y="5282"/>
                    <a:pt x="5311" y="4946"/>
                    <a:pt x="5234" y="4621"/>
                  </a:cubicBezTo>
                  <a:lnTo>
                    <a:pt x="4659" y="1985"/>
                  </a:lnTo>
                  <a:lnTo>
                    <a:pt x="4132" y="662"/>
                  </a:lnTo>
                  <a:cubicBezTo>
                    <a:pt x="4132" y="662"/>
                    <a:pt x="3539" y="703"/>
                    <a:pt x="2889" y="703"/>
                  </a:cubicBezTo>
                  <a:cubicBezTo>
                    <a:pt x="2171" y="703"/>
                    <a:pt x="1382" y="653"/>
                    <a:pt x="1246" y="441"/>
                  </a:cubicBezTo>
                  <a:cubicBezTo>
                    <a:pt x="1103" y="211"/>
                    <a:pt x="863" y="48"/>
                    <a:pt x="585" y="0"/>
                  </a:cubicBezTo>
                  <a:close/>
                </a:path>
              </a:pathLst>
            </a:custGeom>
            <a:solidFill>
              <a:srgbClr val="E1E6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2" name="Google Shape;7232;p69"/>
            <p:cNvSpPr/>
            <p:nvPr/>
          </p:nvSpPr>
          <p:spPr>
            <a:xfrm>
              <a:off x="6460120" y="3595069"/>
              <a:ext cx="46479" cy="122328"/>
            </a:xfrm>
            <a:custGeom>
              <a:avLst/>
              <a:gdLst/>
              <a:ahLst/>
              <a:cxnLst/>
              <a:rect l="l" t="t" r="r" b="b"/>
              <a:pathLst>
                <a:path w="1774" h="4669" extrusionOk="0">
                  <a:moveTo>
                    <a:pt x="604" y="1"/>
                  </a:moveTo>
                  <a:cubicBezTo>
                    <a:pt x="604" y="1"/>
                    <a:pt x="345" y="20"/>
                    <a:pt x="0" y="30"/>
                  </a:cubicBezTo>
                  <a:lnTo>
                    <a:pt x="499" y="1295"/>
                  </a:lnTo>
                  <a:lnTo>
                    <a:pt x="1074" y="3931"/>
                  </a:lnTo>
                  <a:cubicBezTo>
                    <a:pt x="1131" y="4180"/>
                    <a:pt x="1016" y="4439"/>
                    <a:pt x="786" y="4573"/>
                  </a:cubicBezTo>
                  <a:cubicBezTo>
                    <a:pt x="882" y="4631"/>
                    <a:pt x="997" y="4669"/>
                    <a:pt x="1122" y="4669"/>
                  </a:cubicBezTo>
                  <a:cubicBezTo>
                    <a:pt x="1496" y="4669"/>
                    <a:pt x="1774" y="4324"/>
                    <a:pt x="1697" y="3960"/>
                  </a:cubicBezTo>
                  <a:lnTo>
                    <a:pt x="1122" y="1324"/>
                  </a:lnTo>
                  <a:lnTo>
                    <a:pt x="604" y="1"/>
                  </a:lnTo>
                  <a:close/>
                </a:path>
              </a:pathLst>
            </a:custGeom>
            <a:solidFill>
              <a:srgbClr val="D8DD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3" name="Google Shape;7233;p69"/>
            <p:cNvSpPr/>
            <p:nvPr/>
          </p:nvSpPr>
          <p:spPr>
            <a:xfrm>
              <a:off x="6419929" y="3572485"/>
              <a:ext cx="101997" cy="56513"/>
            </a:xfrm>
            <a:custGeom>
              <a:avLst/>
              <a:gdLst/>
              <a:ahLst/>
              <a:cxnLst/>
              <a:rect l="l" t="t" r="r" b="b"/>
              <a:pathLst>
                <a:path w="3893" h="2157" extrusionOk="0">
                  <a:moveTo>
                    <a:pt x="825" y="0"/>
                  </a:moveTo>
                  <a:cubicBezTo>
                    <a:pt x="346" y="0"/>
                    <a:pt x="1" y="451"/>
                    <a:pt x="116" y="911"/>
                  </a:cubicBezTo>
                  <a:lnTo>
                    <a:pt x="192" y="1313"/>
                  </a:lnTo>
                  <a:cubicBezTo>
                    <a:pt x="317" y="1812"/>
                    <a:pt x="767" y="2157"/>
                    <a:pt x="1285" y="2157"/>
                  </a:cubicBezTo>
                  <a:lnTo>
                    <a:pt x="2608" y="2157"/>
                  </a:lnTo>
                  <a:cubicBezTo>
                    <a:pt x="3116" y="2157"/>
                    <a:pt x="3566" y="1812"/>
                    <a:pt x="3701" y="1313"/>
                  </a:cubicBezTo>
                  <a:lnTo>
                    <a:pt x="3768" y="911"/>
                  </a:lnTo>
                  <a:cubicBezTo>
                    <a:pt x="3892" y="451"/>
                    <a:pt x="3538" y="0"/>
                    <a:pt x="3068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4" name="Google Shape;7234;p69"/>
            <p:cNvSpPr/>
            <p:nvPr/>
          </p:nvSpPr>
          <p:spPr>
            <a:xfrm>
              <a:off x="6426453" y="3572485"/>
              <a:ext cx="95211" cy="56513"/>
            </a:xfrm>
            <a:custGeom>
              <a:avLst/>
              <a:gdLst/>
              <a:ahLst/>
              <a:cxnLst/>
              <a:rect l="l" t="t" r="r" b="b"/>
              <a:pathLst>
                <a:path w="3634" h="2157" extrusionOk="0">
                  <a:moveTo>
                    <a:pt x="2934" y="0"/>
                  </a:moveTo>
                  <a:lnTo>
                    <a:pt x="2934" y="0"/>
                  </a:lnTo>
                  <a:cubicBezTo>
                    <a:pt x="2944" y="96"/>
                    <a:pt x="2944" y="192"/>
                    <a:pt x="2915" y="288"/>
                  </a:cubicBezTo>
                  <a:lnTo>
                    <a:pt x="2838" y="690"/>
                  </a:lnTo>
                  <a:cubicBezTo>
                    <a:pt x="2714" y="1189"/>
                    <a:pt x="2263" y="1543"/>
                    <a:pt x="1745" y="1543"/>
                  </a:cubicBezTo>
                  <a:lnTo>
                    <a:pt x="432" y="1543"/>
                  </a:lnTo>
                  <a:cubicBezTo>
                    <a:pt x="279" y="1543"/>
                    <a:pt x="135" y="1515"/>
                    <a:pt x="1" y="1457"/>
                  </a:cubicBezTo>
                  <a:lnTo>
                    <a:pt x="1" y="1457"/>
                  </a:lnTo>
                  <a:cubicBezTo>
                    <a:pt x="173" y="1879"/>
                    <a:pt x="586" y="2157"/>
                    <a:pt x="1046" y="2157"/>
                  </a:cubicBezTo>
                  <a:lnTo>
                    <a:pt x="2359" y="2157"/>
                  </a:lnTo>
                  <a:cubicBezTo>
                    <a:pt x="2877" y="2157"/>
                    <a:pt x="3327" y="1802"/>
                    <a:pt x="3452" y="1304"/>
                  </a:cubicBezTo>
                  <a:lnTo>
                    <a:pt x="3528" y="901"/>
                  </a:lnTo>
                  <a:cubicBezTo>
                    <a:pt x="3634" y="479"/>
                    <a:pt x="3356" y="67"/>
                    <a:pt x="2934" y="0"/>
                  </a:cubicBezTo>
                  <a:close/>
                </a:path>
              </a:pathLst>
            </a:custGeom>
            <a:solidFill>
              <a:srgbClr val="526A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5" name="Google Shape;7235;p69"/>
            <p:cNvSpPr/>
            <p:nvPr/>
          </p:nvSpPr>
          <p:spPr>
            <a:xfrm>
              <a:off x="6381232" y="3407006"/>
              <a:ext cx="100503" cy="62277"/>
            </a:xfrm>
            <a:custGeom>
              <a:avLst/>
              <a:gdLst/>
              <a:ahLst/>
              <a:cxnLst/>
              <a:rect l="l" t="t" r="r" b="b"/>
              <a:pathLst>
                <a:path w="3836" h="2377" extrusionOk="0">
                  <a:moveTo>
                    <a:pt x="886" y="1"/>
                  </a:moveTo>
                  <a:cubicBezTo>
                    <a:pt x="656" y="1"/>
                    <a:pt x="423" y="50"/>
                    <a:pt x="203" y="153"/>
                  </a:cubicBezTo>
                  <a:cubicBezTo>
                    <a:pt x="0" y="262"/>
                    <a:pt x="102" y="543"/>
                    <a:pt x="293" y="543"/>
                  </a:cubicBezTo>
                  <a:cubicBezTo>
                    <a:pt x="319" y="543"/>
                    <a:pt x="347" y="538"/>
                    <a:pt x="375" y="527"/>
                  </a:cubicBezTo>
                  <a:cubicBezTo>
                    <a:pt x="539" y="452"/>
                    <a:pt x="710" y="416"/>
                    <a:pt x="879" y="416"/>
                  </a:cubicBezTo>
                  <a:cubicBezTo>
                    <a:pt x="1295" y="416"/>
                    <a:pt x="1694" y="631"/>
                    <a:pt x="1919" y="1006"/>
                  </a:cubicBezTo>
                  <a:cubicBezTo>
                    <a:pt x="1612" y="1351"/>
                    <a:pt x="1535" y="1840"/>
                    <a:pt x="1727" y="2252"/>
                  </a:cubicBezTo>
                  <a:cubicBezTo>
                    <a:pt x="1765" y="2329"/>
                    <a:pt x="1832" y="2377"/>
                    <a:pt x="1919" y="2377"/>
                  </a:cubicBezTo>
                  <a:cubicBezTo>
                    <a:pt x="1947" y="2377"/>
                    <a:pt x="1976" y="2367"/>
                    <a:pt x="2005" y="2357"/>
                  </a:cubicBezTo>
                  <a:cubicBezTo>
                    <a:pt x="2110" y="2309"/>
                    <a:pt x="2149" y="2185"/>
                    <a:pt x="2101" y="2079"/>
                  </a:cubicBezTo>
                  <a:cubicBezTo>
                    <a:pt x="1938" y="1715"/>
                    <a:pt x="2091" y="1293"/>
                    <a:pt x="2455" y="1121"/>
                  </a:cubicBezTo>
                  <a:cubicBezTo>
                    <a:pt x="2551" y="1077"/>
                    <a:pt x="2652" y="1056"/>
                    <a:pt x="2752" y="1056"/>
                  </a:cubicBezTo>
                  <a:cubicBezTo>
                    <a:pt x="3023" y="1056"/>
                    <a:pt x="3285" y="1210"/>
                    <a:pt x="3404" y="1476"/>
                  </a:cubicBezTo>
                  <a:cubicBezTo>
                    <a:pt x="3447" y="1547"/>
                    <a:pt x="3527" y="1586"/>
                    <a:pt x="3608" y="1586"/>
                  </a:cubicBezTo>
                  <a:cubicBezTo>
                    <a:pt x="3636" y="1586"/>
                    <a:pt x="3665" y="1581"/>
                    <a:pt x="3692" y="1571"/>
                  </a:cubicBezTo>
                  <a:cubicBezTo>
                    <a:pt x="3788" y="1514"/>
                    <a:pt x="3836" y="1389"/>
                    <a:pt x="3788" y="1293"/>
                  </a:cubicBezTo>
                  <a:cubicBezTo>
                    <a:pt x="3592" y="875"/>
                    <a:pt x="3183" y="634"/>
                    <a:pt x="2757" y="634"/>
                  </a:cubicBezTo>
                  <a:cubicBezTo>
                    <a:pt x="2598" y="634"/>
                    <a:pt x="2436" y="667"/>
                    <a:pt x="2283" y="737"/>
                  </a:cubicBezTo>
                  <a:cubicBezTo>
                    <a:pt x="2273" y="747"/>
                    <a:pt x="2264" y="747"/>
                    <a:pt x="2264" y="757"/>
                  </a:cubicBezTo>
                  <a:cubicBezTo>
                    <a:pt x="1954" y="272"/>
                    <a:pt x="1428" y="1"/>
                    <a:pt x="886" y="1"/>
                  </a:cubicBezTo>
                  <a:close/>
                </a:path>
              </a:pathLst>
            </a:custGeom>
            <a:solidFill>
              <a:srgbClr val="5068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6" name="Google Shape;7236;p69"/>
            <p:cNvSpPr/>
            <p:nvPr/>
          </p:nvSpPr>
          <p:spPr>
            <a:xfrm>
              <a:off x="6255865" y="3454873"/>
              <a:ext cx="84259" cy="48811"/>
            </a:xfrm>
            <a:custGeom>
              <a:avLst/>
              <a:gdLst/>
              <a:ahLst/>
              <a:cxnLst/>
              <a:rect l="l" t="t" r="r" b="b"/>
              <a:pathLst>
                <a:path w="3216" h="1863" extrusionOk="0">
                  <a:moveTo>
                    <a:pt x="2482" y="1"/>
                  </a:moveTo>
                  <a:cubicBezTo>
                    <a:pt x="2018" y="1"/>
                    <a:pt x="1574" y="257"/>
                    <a:pt x="1345" y="693"/>
                  </a:cubicBezTo>
                  <a:cubicBezTo>
                    <a:pt x="1192" y="647"/>
                    <a:pt x="1036" y="624"/>
                    <a:pt x="880" y="624"/>
                  </a:cubicBezTo>
                  <a:cubicBezTo>
                    <a:pt x="646" y="624"/>
                    <a:pt x="414" y="676"/>
                    <a:pt x="195" y="780"/>
                  </a:cubicBezTo>
                  <a:cubicBezTo>
                    <a:pt x="1" y="889"/>
                    <a:pt x="97" y="1170"/>
                    <a:pt x="293" y="1170"/>
                  </a:cubicBezTo>
                  <a:cubicBezTo>
                    <a:pt x="319" y="1170"/>
                    <a:pt x="347" y="1165"/>
                    <a:pt x="377" y="1153"/>
                  </a:cubicBezTo>
                  <a:cubicBezTo>
                    <a:pt x="537" y="1079"/>
                    <a:pt x="706" y="1043"/>
                    <a:pt x="873" y="1043"/>
                  </a:cubicBezTo>
                  <a:cubicBezTo>
                    <a:pt x="1326" y="1043"/>
                    <a:pt x="1765" y="1304"/>
                    <a:pt x="1968" y="1738"/>
                  </a:cubicBezTo>
                  <a:cubicBezTo>
                    <a:pt x="2007" y="1815"/>
                    <a:pt x="2083" y="1863"/>
                    <a:pt x="2160" y="1863"/>
                  </a:cubicBezTo>
                  <a:cubicBezTo>
                    <a:pt x="2189" y="1863"/>
                    <a:pt x="2218" y="1853"/>
                    <a:pt x="2246" y="1844"/>
                  </a:cubicBezTo>
                  <a:cubicBezTo>
                    <a:pt x="2352" y="1796"/>
                    <a:pt x="2400" y="1671"/>
                    <a:pt x="2352" y="1566"/>
                  </a:cubicBezTo>
                  <a:cubicBezTo>
                    <a:pt x="2218" y="1278"/>
                    <a:pt x="1997" y="1029"/>
                    <a:pt x="1719" y="866"/>
                  </a:cubicBezTo>
                  <a:cubicBezTo>
                    <a:pt x="1825" y="684"/>
                    <a:pt x="1988" y="540"/>
                    <a:pt x="2179" y="473"/>
                  </a:cubicBezTo>
                  <a:cubicBezTo>
                    <a:pt x="2276" y="433"/>
                    <a:pt x="2380" y="414"/>
                    <a:pt x="2483" y="414"/>
                  </a:cubicBezTo>
                  <a:cubicBezTo>
                    <a:pt x="2605" y="414"/>
                    <a:pt x="2727" y="440"/>
                    <a:pt x="2841" y="492"/>
                  </a:cubicBezTo>
                  <a:cubicBezTo>
                    <a:pt x="2869" y="503"/>
                    <a:pt x="2897" y="509"/>
                    <a:pt x="2923" y="509"/>
                  </a:cubicBezTo>
                  <a:cubicBezTo>
                    <a:pt x="3114" y="509"/>
                    <a:pt x="3216" y="228"/>
                    <a:pt x="3013" y="118"/>
                  </a:cubicBezTo>
                  <a:cubicBezTo>
                    <a:pt x="2840" y="38"/>
                    <a:pt x="2660" y="1"/>
                    <a:pt x="2482" y="1"/>
                  </a:cubicBezTo>
                  <a:close/>
                </a:path>
              </a:pathLst>
            </a:custGeom>
            <a:solidFill>
              <a:srgbClr val="5068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7" name="Google Shape;7237;p69"/>
            <p:cNvSpPr/>
            <p:nvPr/>
          </p:nvSpPr>
          <p:spPr>
            <a:xfrm>
              <a:off x="6422183" y="3506932"/>
              <a:ext cx="51273" cy="22637"/>
            </a:xfrm>
            <a:custGeom>
              <a:avLst/>
              <a:gdLst/>
              <a:ahLst/>
              <a:cxnLst/>
              <a:rect l="l" t="t" r="r" b="b"/>
              <a:pathLst>
                <a:path w="1957" h="864" extrusionOk="0">
                  <a:moveTo>
                    <a:pt x="847" y="1"/>
                  </a:moveTo>
                  <a:cubicBezTo>
                    <a:pt x="584" y="1"/>
                    <a:pt x="326" y="82"/>
                    <a:pt x="116" y="240"/>
                  </a:cubicBezTo>
                  <a:cubicBezTo>
                    <a:pt x="20" y="307"/>
                    <a:pt x="1" y="432"/>
                    <a:pt x="58" y="528"/>
                  </a:cubicBezTo>
                  <a:cubicBezTo>
                    <a:pt x="99" y="585"/>
                    <a:pt x="164" y="615"/>
                    <a:pt x="230" y="615"/>
                  </a:cubicBezTo>
                  <a:cubicBezTo>
                    <a:pt x="273" y="615"/>
                    <a:pt x="317" y="602"/>
                    <a:pt x="356" y="575"/>
                  </a:cubicBezTo>
                  <a:cubicBezTo>
                    <a:pt x="505" y="471"/>
                    <a:pt x="679" y="420"/>
                    <a:pt x="851" y="420"/>
                  </a:cubicBezTo>
                  <a:cubicBezTo>
                    <a:pt x="1119" y="420"/>
                    <a:pt x="1384" y="543"/>
                    <a:pt x="1554" y="777"/>
                  </a:cubicBezTo>
                  <a:cubicBezTo>
                    <a:pt x="1592" y="834"/>
                    <a:pt x="1650" y="863"/>
                    <a:pt x="1726" y="863"/>
                  </a:cubicBezTo>
                  <a:cubicBezTo>
                    <a:pt x="1765" y="863"/>
                    <a:pt x="1803" y="853"/>
                    <a:pt x="1841" y="825"/>
                  </a:cubicBezTo>
                  <a:cubicBezTo>
                    <a:pt x="1937" y="758"/>
                    <a:pt x="1956" y="623"/>
                    <a:pt x="1889" y="528"/>
                  </a:cubicBezTo>
                  <a:cubicBezTo>
                    <a:pt x="1698" y="259"/>
                    <a:pt x="1400" y="67"/>
                    <a:pt x="1065" y="20"/>
                  </a:cubicBezTo>
                  <a:cubicBezTo>
                    <a:pt x="992" y="7"/>
                    <a:pt x="920" y="1"/>
                    <a:pt x="847" y="1"/>
                  </a:cubicBezTo>
                  <a:close/>
                </a:path>
              </a:pathLst>
            </a:custGeom>
            <a:solidFill>
              <a:srgbClr val="5068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8" name="Google Shape;7238;p69"/>
            <p:cNvSpPr/>
            <p:nvPr/>
          </p:nvSpPr>
          <p:spPr>
            <a:xfrm>
              <a:off x="6358621" y="3569236"/>
              <a:ext cx="52793" cy="23292"/>
            </a:xfrm>
            <a:custGeom>
              <a:avLst/>
              <a:gdLst/>
              <a:ahLst/>
              <a:cxnLst/>
              <a:rect l="l" t="t" r="r" b="b"/>
              <a:pathLst>
                <a:path w="2015" h="889" extrusionOk="0">
                  <a:moveTo>
                    <a:pt x="1151" y="0"/>
                  </a:moveTo>
                  <a:cubicBezTo>
                    <a:pt x="1078" y="0"/>
                    <a:pt x="1005" y="6"/>
                    <a:pt x="932" y="19"/>
                  </a:cubicBezTo>
                  <a:cubicBezTo>
                    <a:pt x="596" y="86"/>
                    <a:pt x="309" y="278"/>
                    <a:pt x="117" y="555"/>
                  </a:cubicBezTo>
                  <a:cubicBezTo>
                    <a:pt x="1" y="720"/>
                    <a:pt x="143" y="888"/>
                    <a:pt x="293" y="888"/>
                  </a:cubicBezTo>
                  <a:cubicBezTo>
                    <a:pt x="353" y="888"/>
                    <a:pt x="415" y="861"/>
                    <a:pt x="462" y="795"/>
                  </a:cubicBezTo>
                  <a:cubicBezTo>
                    <a:pt x="587" y="603"/>
                    <a:pt x="788" y="479"/>
                    <a:pt x="1018" y="440"/>
                  </a:cubicBezTo>
                  <a:cubicBezTo>
                    <a:pt x="1074" y="428"/>
                    <a:pt x="1130" y="422"/>
                    <a:pt x="1186" y="422"/>
                  </a:cubicBezTo>
                  <a:cubicBezTo>
                    <a:pt x="1352" y="422"/>
                    <a:pt x="1517" y="474"/>
                    <a:pt x="1660" y="575"/>
                  </a:cubicBezTo>
                  <a:cubicBezTo>
                    <a:pt x="1696" y="600"/>
                    <a:pt x="1735" y="611"/>
                    <a:pt x="1774" y="611"/>
                  </a:cubicBezTo>
                  <a:cubicBezTo>
                    <a:pt x="1840" y="611"/>
                    <a:pt x="1905" y="577"/>
                    <a:pt x="1948" y="517"/>
                  </a:cubicBezTo>
                  <a:cubicBezTo>
                    <a:pt x="2015" y="421"/>
                    <a:pt x="1986" y="297"/>
                    <a:pt x="1900" y="230"/>
                  </a:cubicBezTo>
                  <a:cubicBezTo>
                    <a:pt x="1675" y="80"/>
                    <a:pt x="1415" y="0"/>
                    <a:pt x="1151" y="0"/>
                  </a:cubicBezTo>
                  <a:close/>
                </a:path>
              </a:pathLst>
            </a:custGeom>
            <a:solidFill>
              <a:srgbClr val="5068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9" name="Google Shape;7239;p69"/>
            <p:cNvSpPr/>
            <p:nvPr/>
          </p:nvSpPr>
          <p:spPr>
            <a:xfrm>
              <a:off x="6345076" y="3480470"/>
              <a:ext cx="45509" cy="34532"/>
            </a:xfrm>
            <a:custGeom>
              <a:avLst/>
              <a:gdLst/>
              <a:ahLst/>
              <a:cxnLst/>
              <a:rect l="l" t="t" r="r" b="b"/>
              <a:pathLst>
                <a:path w="1737" h="1318" extrusionOk="0">
                  <a:moveTo>
                    <a:pt x="1509" y="1"/>
                  </a:moveTo>
                  <a:cubicBezTo>
                    <a:pt x="1409" y="1"/>
                    <a:pt x="1322" y="73"/>
                    <a:pt x="1305" y="176"/>
                  </a:cubicBezTo>
                  <a:cubicBezTo>
                    <a:pt x="1236" y="599"/>
                    <a:pt x="872" y="897"/>
                    <a:pt x="458" y="897"/>
                  </a:cubicBezTo>
                  <a:cubicBezTo>
                    <a:pt x="412" y="897"/>
                    <a:pt x="365" y="893"/>
                    <a:pt x="318" y="886"/>
                  </a:cubicBezTo>
                  <a:cubicBezTo>
                    <a:pt x="308" y="885"/>
                    <a:pt x="299" y="884"/>
                    <a:pt x="290" y="884"/>
                  </a:cubicBezTo>
                  <a:cubicBezTo>
                    <a:pt x="54" y="884"/>
                    <a:pt x="1" y="1242"/>
                    <a:pt x="250" y="1298"/>
                  </a:cubicBezTo>
                  <a:cubicBezTo>
                    <a:pt x="318" y="1308"/>
                    <a:pt x="394" y="1317"/>
                    <a:pt x="461" y="1317"/>
                  </a:cubicBezTo>
                  <a:cubicBezTo>
                    <a:pt x="1084" y="1308"/>
                    <a:pt x="1621" y="857"/>
                    <a:pt x="1717" y="244"/>
                  </a:cubicBezTo>
                  <a:cubicBezTo>
                    <a:pt x="1736" y="129"/>
                    <a:pt x="1659" y="23"/>
                    <a:pt x="1544" y="4"/>
                  </a:cubicBezTo>
                  <a:cubicBezTo>
                    <a:pt x="1533" y="2"/>
                    <a:pt x="1521" y="1"/>
                    <a:pt x="1509" y="1"/>
                  </a:cubicBezTo>
                  <a:close/>
                </a:path>
              </a:pathLst>
            </a:custGeom>
            <a:solidFill>
              <a:srgbClr val="5068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0" name="Google Shape;7240;p69"/>
            <p:cNvSpPr/>
            <p:nvPr/>
          </p:nvSpPr>
          <p:spPr>
            <a:xfrm>
              <a:off x="6278030" y="3534285"/>
              <a:ext cx="15353" cy="32933"/>
            </a:xfrm>
            <a:custGeom>
              <a:avLst/>
              <a:gdLst/>
              <a:ahLst/>
              <a:cxnLst/>
              <a:rect l="l" t="t" r="r" b="b"/>
              <a:pathLst>
                <a:path w="586" h="1257" extrusionOk="0">
                  <a:moveTo>
                    <a:pt x="300" y="1"/>
                  </a:moveTo>
                  <a:cubicBezTo>
                    <a:pt x="218" y="1"/>
                    <a:pt x="136" y="47"/>
                    <a:pt x="106" y="155"/>
                  </a:cubicBezTo>
                  <a:cubicBezTo>
                    <a:pt x="1" y="471"/>
                    <a:pt x="126" y="998"/>
                    <a:pt x="154" y="1094"/>
                  </a:cubicBezTo>
                  <a:cubicBezTo>
                    <a:pt x="173" y="1190"/>
                    <a:pt x="260" y="1257"/>
                    <a:pt x="356" y="1257"/>
                  </a:cubicBezTo>
                  <a:cubicBezTo>
                    <a:pt x="375" y="1257"/>
                    <a:pt x="384" y="1257"/>
                    <a:pt x="404" y="1247"/>
                  </a:cubicBezTo>
                  <a:cubicBezTo>
                    <a:pt x="519" y="1219"/>
                    <a:pt x="586" y="1103"/>
                    <a:pt x="557" y="998"/>
                  </a:cubicBezTo>
                  <a:cubicBezTo>
                    <a:pt x="499" y="787"/>
                    <a:pt x="451" y="433"/>
                    <a:pt x="499" y="279"/>
                  </a:cubicBezTo>
                  <a:cubicBezTo>
                    <a:pt x="564" y="115"/>
                    <a:pt x="431" y="1"/>
                    <a:pt x="300" y="1"/>
                  </a:cubicBezTo>
                  <a:close/>
                </a:path>
              </a:pathLst>
            </a:custGeom>
            <a:solidFill>
              <a:srgbClr val="5068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1" name="Google Shape;7241;p69"/>
            <p:cNvSpPr/>
            <p:nvPr/>
          </p:nvSpPr>
          <p:spPr>
            <a:xfrm>
              <a:off x="6325767" y="3362911"/>
              <a:ext cx="20672" cy="25519"/>
            </a:xfrm>
            <a:custGeom>
              <a:avLst/>
              <a:gdLst/>
              <a:ahLst/>
              <a:cxnLst/>
              <a:rect l="l" t="t" r="r" b="b"/>
              <a:pathLst>
                <a:path w="789" h="974" extrusionOk="0">
                  <a:moveTo>
                    <a:pt x="485" y="1"/>
                  </a:moveTo>
                  <a:cubicBezTo>
                    <a:pt x="438" y="1"/>
                    <a:pt x="389" y="19"/>
                    <a:pt x="345" y="62"/>
                  </a:cubicBezTo>
                  <a:cubicBezTo>
                    <a:pt x="307" y="101"/>
                    <a:pt x="0" y="408"/>
                    <a:pt x="0" y="772"/>
                  </a:cubicBezTo>
                  <a:cubicBezTo>
                    <a:pt x="0" y="887"/>
                    <a:pt x="96" y="973"/>
                    <a:pt x="211" y="973"/>
                  </a:cubicBezTo>
                  <a:cubicBezTo>
                    <a:pt x="216" y="974"/>
                    <a:pt x="222" y="974"/>
                    <a:pt x="227" y="974"/>
                  </a:cubicBezTo>
                  <a:cubicBezTo>
                    <a:pt x="335" y="974"/>
                    <a:pt x="421" y="881"/>
                    <a:pt x="412" y="772"/>
                  </a:cubicBezTo>
                  <a:cubicBezTo>
                    <a:pt x="412" y="618"/>
                    <a:pt x="575" y="417"/>
                    <a:pt x="633" y="360"/>
                  </a:cubicBezTo>
                  <a:cubicBezTo>
                    <a:pt x="788" y="212"/>
                    <a:pt x="646" y="1"/>
                    <a:pt x="485" y="1"/>
                  </a:cubicBezTo>
                  <a:close/>
                </a:path>
              </a:pathLst>
            </a:custGeom>
            <a:solidFill>
              <a:srgbClr val="5068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2" name="Google Shape;7242;p69"/>
            <p:cNvSpPr/>
            <p:nvPr/>
          </p:nvSpPr>
          <p:spPr>
            <a:xfrm>
              <a:off x="6305042" y="3381146"/>
              <a:ext cx="50880" cy="19205"/>
            </a:xfrm>
            <a:custGeom>
              <a:avLst/>
              <a:gdLst/>
              <a:ahLst/>
              <a:cxnLst/>
              <a:rect l="l" t="t" r="r" b="b"/>
              <a:pathLst>
                <a:path w="1942" h="733" extrusionOk="0">
                  <a:moveTo>
                    <a:pt x="1025" y="0"/>
                  </a:moveTo>
                  <a:cubicBezTo>
                    <a:pt x="896" y="0"/>
                    <a:pt x="778" y="24"/>
                    <a:pt x="676" y="57"/>
                  </a:cubicBezTo>
                  <a:cubicBezTo>
                    <a:pt x="484" y="124"/>
                    <a:pt x="302" y="229"/>
                    <a:pt x="149" y="373"/>
                  </a:cubicBezTo>
                  <a:cubicBezTo>
                    <a:pt x="1" y="521"/>
                    <a:pt x="139" y="732"/>
                    <a:pt x="302" y="732"/>
                  </a:cubicBezTo>
                  <a:cubicBezTo>
                    <a:pt x="350" y="732"/>
                    <a:pt x="400" y="714"/>
                    <a:pt x="446" y="670"/>
                  </a:cubicBezTo>
                  <a:cubicBezTo>
                    <a:pt x="459" y="651"/>
                    <a:pt x="699" y="421"/>
                    <a:pt x="1018" y="421"/>
                  </a:cubicBezTo>
                  <a:cubicBezTo>
                    <a:pt x="1184" y="421"/>
                    <a:pt x="1371" y="483"/>
                    <a:pt x="1558" y="670"/>
                  </a:cubicBezTo>
                  <a:cubicBezTo>
                    <a:pt x="1606" y="699"/>
                    <a:pt x="1654" y="728"/>
                    <a:pt x="1711" y="728"/>
                  </a:cubicBezTo>
                  <a:cubicBezTo>
                    <a:pt x="1759" y="728"/>
                    <a:pt x="1817" y="699"/>
                    <a:pt x="1855" y="660"/>
                  </a:cubicBezTo>
                  <a:cubicBezTo>
                    <a:pt x="1941" y="584"/>
                    <a:pt x="1941" y="450"/>
                    <a:pt x="1855" y="373"/>
                  </a:cubicBezTo>
                  <a:cubicBezTo>
                    <a:pt x="1565" y="89"/>
                    <a:pt x="1274" y="0"/>
                    <a:pt x="1025" y="0"/>
                  </a:cubicBezTo>
                  <a:close/>
                </a:path>
              </a:pathLst>
            </a:custGeom>
            <a:solidFill>
              <a:srgbClr val="5068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3" name="Google Shape;7243;p69"/>
            <p:cNvSpPr/>
            <p:nvPr/>
          </p:nvSpPr>
          <p:spPr>
            <a:xfrm>
              <a:off x="6526275" y="3501037"/>
              <a:ext cx="29056" cy="37309"/>
            </a:xfrm>
            <a:custGeom>
              <a:avLst/>
              <a:gdLst/>
              <a:ahLst/>
              <a:cxnLst/>
              <a:rect l="l" t="t" r="r" b="b"/>
              <a:pathLst>
                <a:path w="1109" h="1424" extrusionOk="0">
                  <a:moveTo>
                    <a:pt x="313" y="0"/>
                  </a:moveTo>
                  <a:cubicBezTo>
                    <a:pt x="141" y="0"/>
                    <a:pt x="1" y="236"/>
                    <a:pt x="188" y="379"/>
                  </a:cubicBezTo>
                  <a:cubicBezTo>
                    <a:pt x="447" y="590"/>
                    <a:pt x="629" y="896"/>
                    <a:pt x="686" y="1232"/>
                  </a:cubicBezTo>
                  <a:cubicBezTo>
                    <a:pt x="696" y="1337"/>
                    <a:pt x="792" y="1424"/>
                    <a:pt x="897" y="1424"/>
                  </a:cubicBezTo>
                  <a:cubicBezTo>
                    <a:pt x="907" y="1424"/>
                    <a:pt x="907" y="1424"/>
                    <a:pt x="916" y="1414"/>
                  </a:cubicBezTo>
                  <a:cubicBezTo>
                    <a:pt x="1032" y="1404"/>
                    <a:pt x="1108" y="1309"/>
                    <a:pt x="1108" y="1193"/>
                  </a:cubicBezTo>
                  <a:cubicBezTo>
                    <a:pt x="1032" y="753"/>
                    <a:pt x="801" y="350"/>
                    <a:pt x="456" y="62"/>
                  </a:cubicBezTo>
                  <a:cubicBezTo>
                    <a:pt x="410" y="19"/>
                    <a:pt x="360" y="0"/>
                    <a:pt x="313" y="0"/>
                  </a:cubicBezTo>
                  <a:close/>
                </a:path>
              </a:pathLst>
            </a:custGeom>
            <a:solidFill>
              <a:srgbClr val="5068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44" name="Google Shape;7244;p69"/>
          <p:cNvGrpSpPr/>
          <p:nvPr/>
        </p:nvGrpSpPr>
        <p:grpSpPr>
          <a:xfrm>
            <a:off x="4939970" y="1499855"/>
            <a:ext cx="242979" cy="362660"/>
            <a:chOff x="4939970" y="1499855"/>
            <a:chExt cx="242979" cy="362660"/>
          </a:xfrm>
        </p:grpSpPr>
        <p:sp>
          <p:nvSpPr>
            <p:cNvPr id="7245" name="Google Shape;7245;p69"/>
            <p:cNvSpPr/>
            <p:nvPr/>
          </p:nvSpPr>
          <p:spPr>
            <a:xfrm>
              <a:off x="4992973" y="1499855"/>
              <a:ext cx="43728" cy="120075"/>
            </a:xfrm>
            <a:custGeom>
              <a:avLst/>
              <a:gdLst/>
              <a:ahLst/>
              <a:cxnLst/>
              <a:rect l="l" t="t" r="r" b="b"/>
              <a:pathLst>
                <a:path w="1669" h="4583" extrusionOk="0">
                  <a:moveTo>
                    <a:pt x="834" y="0"/>
                  </a:moveTo>
                  <a:cubicBezTo>
                    <a:pt x="374" y="0"/>
                    <a:pt x="0" y="384"/>
                    <a:pt x="20" y="844"/>
                  </a:cubicBezTo>
                  <a:lnTo>
                    <a:pt x="20" y="4582"/>
                  </a:lnTo>
                  <a:cubicBezTo>
                    <a:pt x="269" y="4179"/>
                    <a:pt x="710" y="3940"/>
                    <a:pt x="1189" y="3940"/>
                  </a:cubicBezTo>
                  <a:cubicBezTo>
                    <a:pt x="1342" y="3940"/>
                    <a:pt x="1496" y="3959"/>
                    <a:pt x="1649" y="4017"/>
                  </a:cubicBezTo>
                  <a:lnTo>
                    <a:pt x="1649" y="844"/>
                  </a:lnTo>
                  <a:cubicBezTo>
                    <a:pt x="1668" y="384"/>
                    <a:pt x="1295" y="0"/>
                    <a:pt x="834" y="0"/>
                  </a:cubicBezTo>
                  <a:close/>
                </a:path>
              </a:pathLst>
            </a:custGeom>
            <a:solidFill>
              <a:srgbClr val="D8DE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6" name="Google Shape;7246;p69"/>
            <p:cNvSpPr/>
            <p:nvPr/>
          </p:nvSpPr>
          <p:spPr>
            <a:xfrm>
              <a:off x="4993470" y="1584979"/>
              <a:ext cx="42732" cy="34951"/>
            </a:xfrm>
            <a:custGeom>
              <a:avLst/>
              <a:gdLst/>
              <a:ahLst/>
              <a:cxnLst/>
              <a:rect l="l" t="t" r="r" b="b"/>
              <a:pathLst>
                <a:path w="1631" h="1334" extrusionOk="0">
                  <a:moveTo>
                    <a:pt x="1170" y="1"/>
                  </a:moveTo>
                  <a:cubicBezTo>
                    <a:pt x="691" y="1"/>
                    <a:pt x="250" y="250"/>
                    <a:pt x="1" y="652"/>
                  </a:cubicBezTo>
                  <a:lnTo>
                    <a:pt x="1" y="1333"/>
                  </a:lnTo>
                  <a:cubicBezTo>
                    <a:pt x="250" y="930"/>
                    <a:pt x="691" y="691"/>
                    <a:pt x="1170" y="691"/>
                  </a:cubicBezTo>
                  <a:cubicBezTo>
                    <a:pt x="1323" y="691"/>
                    <a:pt x="1477" y="710"/>
                    <a:pt x="1630" y="768"/>
                  </a:cubicBezTo>
                  <a:lnTo>
                    <a:pt x="1630" y="77"/>
                  </a:lnTo>
                  <a:cubicBezTo>
                    <a:pt x="1477" y="29"/>
                    <a:pt x="1323" y="1"/>
                    <a:pt x="1170" y="1"/>
                  </a:cubicBezTo>
                  <a:close/>
                </a:path>
              </a:pathLst>
            </a:custGeom>
            <a:solidFill>
              <a:srgbClr val="C6CE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7" name="Google Shape;7247;p69"/>
            <p:cNvSpPr/>
            <p:nvPr/>
          </p:nvSpPr>
          <p:spPr>
            <a:xfrm>
              <a:off x="4939970" y="1536588"/>
              <a:ext cx="203207" cy="325928"/>
            </a:xfrm>
            <a:custGeom>
              <a:avLst/>
              <a:gdLst/>
              <a:ahLst/>
              <a:cxnLst/>
              <a:rect l="l" t="t" r="r" b="b"/>
              <a:pathLst>
                <a:path w="7756" h="12440" extrusionOk="0">
                  <a:moveTo>
                    <a:pt x="1482" y="8965"/>
                  </a:moveTo>
                  <a:cubicBezTo>
                    <a:pt x="1805" y="8965"/>
                    <a:pt x="2129" y="9180"/>
                    <a:pt x="2129" y="9612"/>
                  </a:cubicBezTo>
                  <a:lnTo>
                    <a:pt x="2129" y="10810"/>
                  </a:lnTo>
                  <a:cubicBezTo>
                    <a:pt x="2129" y="11165"/>
                    <a:pt x="1841" y="11452"/>
                    <a:pt x="1477" y="11452"/>
                  </a:cubicBezTo>
                  <a:cubicBezTo>
                    <a:pt x="1122" y="11452"/>
                    <a:pt x="835" y="11165"/>
                    <a:pt x="835" y="10810"/>
                  </a:cubicBezTo>
                  <a:lnTo>
                    <a:pt x="835" y="9612"/>
                  </a:lnTo>
                  <a:cubicBezTo>
                    <a:pt x="835" y="9180"/>
                    <a:pt x="1158" y="8965"/>
                    <a:pt x="1482" y="8965"/>
                  </a:cubicBezTo>
                  <a:close/>
                  <a:moveTo>
                    <a:pt x="6858" y="0"/>
                  </a:moveTo>
                  <a:cubicBezTo>
                    <a:pt x="6651" y="0"/>
                    <a:pt x="6442" y="79"/>
                    <a:pt x="6279" y="237"/>
                  </a:cubicBezTo>
                  <a:lnTo>
                    <a:pt x="3835" y="2691"/>
                  </a:lnTo>
                  <a:cubicBezTo>
                    <a:pt x="3619" y="2581"/>
                    <a:pt x="3403" y="2532"/>
                    <a:pt x="3197" y="2532"/>
                  </a:cubicBezTo>
                  <a:cubicBezTo>
                    <a:pt x="2145" y="2532"/>
                    <a:pt x="1359" y="3811"/>
                    <a:pt x="2129" y="4781"/>
                  </a:cubicBezTo>
                  <a:lnTo>
                    <a:pt x="2129" y="8126"/>
                  </a:lnTo>
                  <a:cubicBezTo>
                    <a:pt x="1928" y="8021"/>
                    <a:pt x="1707" y="7973"/>
                    <a:pt x="1487" y="7973"/>
                  </a:cubicBezTo>
                  <a:cubicBezTo>
                    <a:pt x="662" y="7973"/>
                    <a:pt x="1" y="8644"/>
                    <a:pt x="1" y="9458"/>
                  </a:cubicBezTo>
                  <a:lnTo>
                    <a:pt x="1" y="10963"/>
                  </a:lnTo>
                  <a:cubicBezTo>
                    <a:pt x="1" y="11778"/>
                    <a:pt x="662" y="12439"/>
                    <a:pt x="1487" y="12439"/>
                  </a:cubicBezTo>
                  <a:cubicBezTo>
                    <a:pt x="2301" y="12439"/>
                    <a:pt x="2963" y="11778"/>
                    <a:pt x="2963" y="10963"/>
                  </a:cubicBezTo>
                  <a:lnTo>
                    <a:pt x="2963" y="5279"/>
                  </a:lnTo>
                  <a:cubicBezTo>
                    <a:pt x="3049" y="5298"/>
                    <a:pt x="3126" y="5308"/>
                    <a:pt x="3202" y="5308"/>
                  </a:cubicBezTo>
                  <a:cubicBezTo>
                    <a:pt x="3835" y="5308"/>
                    <a:pt x="4381" y="4877"/>
                    <a:pt x="4544" y="4273"/>
                  </a:cubicBezTo>
                  <a:lnTo>
                    <a:pt x="7439" y="1388"/>
                  </a:lnTo>
                  <a:cubicBezTo>
                    <a:pt x="7756" y="1071"/>
                    <a:pt x="7756" y="554"/>
                    <a:pt x="7430" y="237"/>
                  </a:cubicBezTo>
                  <a:cubicBezTo>
                    <a:pt x="7271" y="79"/>
                    <a:pt x="7065" y="0"/>
                    <a:pt x="6858" y="0"/>
                  </a:cubicBezTo>
                  <a:close/>
                </a:path>
              </a:pathLst>
            </a:custGeom>
            <a:solidFill>
              <a:srgbClr val="D8DE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8" name="Google Shape;7248;p69"/>
            <p:cNvSpPr/>
            <p:nvPr/>
          </p:nvSpPr>
          <p:spPr>
            <a:xfrm>
              <a:off x="5033163" y="1662321"/>
              <a:ext cx="149785" cy="191155"/>
            </a:xfrm>
            <a:custGeom>
              <a:avLst/>
              <a:gdLst/>
              <a:ahLst/>
              <a:cxnLst/>
              <a:rect l="l" t="t" r="r" b="b"/>
              <a:pathLst>
                <a:path w="5717" h="7296" extrusionOk="0">
                  <a:moveTo>
                    <a:pt x="3823" y="4866"/>
                  </a:moveTo>
                  <a:cubicBezTo>
                    <a:pt x="4215" y="4866"/>
                    <a:pt x="4592" y="5168"/>
                    <a:pt x="4592" y="5628"/>
                  </a:cubicBezTo>
                  <a:cubicBezTo>
                    <a:pt x="4592" y="6049"/>
                    <a:pt x="4256" y="6394"/>
                    <a:pt x="3834" y="6394"/>
                  </a:cubicBezTo>
                  <a:lnTo>
                    <a:pt x="3825" y="6394"/>
                  </a:lnTo>
                  <a:cubicBezTo>
                    <a:pt x="3144" y="6394"/>
                    <a:pt x="2809" y="5570"/>
                    <a:pt x="3288" y="5091"/>
                  </a:cubicBezTo>
                  <a:cubicBezTo>
                    <a:pt x="3443" y="4935"/>
                    <a:pt x="3635" y="4866"/>
                    <a:pt x="3823" y="4866"/>
                  </a:cubicBezTo>
                  <a:close/>
                  <a:moveTo>
                    <a:pt x="719" y="1"/>
                  </a:moveTo>
                  <a:cubicBezTo>
                    <a:pt x="527" y="221"/>
                    <a:pt x="278" y="384"/>
                    <a:pt x="0" y="461"/>
                  </a:cubicBezTo>
                  <a:lnTo>
                    <a:pt x="1812" y="4880"/>
                  </a:lnTo>
                  <a:cubicBezTo>
                    <a:pt x="1975" y="5263"/>
                    <a:pt x="2109" y="5656"/>
                    <a:pt x="2214" y="6049"/>
                  </a:cubicBezTo>
                  <a:cubicBezTo>
                    <a:pt x="2404" y="6781"/>
                    <a:pt x="3065" y="7296"/>
                    <a:pt x="3823" y="7296"/>
                  </a:cubicBezTo>
                  <a:cubicBezTo>
                    <a:pt x="3830" y="7296"/>
                    <a:pt x="3837" y="7296"/>
                    <a:pt x="3844" y="7295"/>
                  </a:cubicBezTo>
                  <a:cubicBezTo>
                    <a:pt x="4611" y="7286"/>
                    <a:pt x="5263" y="6759"/>
                    <a:pt x="5445" y="6011"/>
                  </a:cubicBezTo>
                  <a:cubicBezTo>
                    <a:pt x="5717" y="4843"/>
                    <a:pt x="4785" y="3960"/>
                    <a:pt x="3804" y="3960"/>
                  </a:cubicBezTo>
                  <a:cubicBezTo>
                    <a:pt x="3368" y="3960"/>
                    <a:pt x="2923" y="4134"/>
                    <a:pt x="2569" y="4535"/>
                  </a:cubicBezTo>
                  <a:lnTo>
                    <a:pt x="719" y="1"/>
                  </a:lnTo>
                  <a:close/>
                </a:path>
              </a:pathLst>
            </a:custGeom>
            <a:solidFill>
              <a:srgbClr val="D8DE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9" name="Google Shape;7249;p69"/>
            <p:cNvSpPr/>
            <p:nvPr/>
          </p:nvSpPr>
          <p:spPr>
            <a:xfrm>
              <a:off x="5033399" y="1662321"/>
              <a:ext cx="25388" cy="27667"/>
            </a:xfrm>
            <a:custGeom>
              <a:avLst/>
              <a:gdLst/>
              <a:ahLst/>
              <a:cxnLst/>
              <a:rect l="l" t="t" r="r" b="b"/>
              <a:pathLst>
                <a:path w="969" h="1056" extrusionOk="0">
                  <a:moveTo>
                    <a:pt x="720" y="1"/>
                  </a:moveTo>
                  <a:cubicBezTo>
                    <a:pt x="528" y="221"/>
                    <a:pt x="279" y="384"/>
                    <a:pt x="1" y="461"/>
                  </a:cubicBezTo>
                  <a:lnTo>
                    <a:pt x="240" y="1055"/>
                  </a:lnTo>
                  <a:cubicBezTo>
                    <a:pt x="518" y="979"/>
                    <a:pt x="777" y="825"/>
                    <a:pt x="969" y="614"/>
                  </a:cubicBezTo>
                  <a:lnTo>
                    <a:pt x="720" y="1"/>
                  </a:lnTo>
                  <a:close/>
                </a:path>
              </a:pathLst>
            </a:custGeom>
            <a:solidFill>
              <a:srgbClr val="C6CE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0" name="Google Shape;7250;p69"/>
            <p:cNvSpPr/>
            <p:nvPr/>
          </p:nvSpPr>
          <p:spPr>
            <a:xfrm>
              <a:off x="5006780" y="1626427"/>
              <a:ext cx="30680" cy="26279"/>
            </a:xfrm>
            <a:custGeom>
              <a:avLst/>
              <a:gdLst/>
              <a:ahLst/>
              <a:cxnLst/>
              <a:rect l="l" t="t" r="r" b="b"/>
              <a:pathLst>
                <a:path w="1171" h="1003" extrusionOk="0">
                  <a:moveTo>
                    <a:pt x="672" y="0"/>
                  </a:moveTo>
                  <a:cubicBezTo>
                    <a:pt x="221" y="0"/>
                    <a:pt x="1" y="547"/>
                    <a:pt x="317" y="853"/>
                  </a:cubicBezTo>
                  <a:cubicBezTo>
                    <a:pt x="420" y="956"/>
                    <a:pt x="547" y="1003"/>
                    <a:pt x="670" y="1003"/>
                  </a:cubicBezTo>
                  <a:cubicBezTo>
                    <a:pt x="926" y="1003"/>
                    <a:pt x="1170" y="805"/>
                    <a:pt x="1170" y="508"/>
                  </a:cubicBezTo>
                  <a:cubicBezTo>
                    <a:pt x="1170" y="230"/>
                    <a:pt x="950" y="0"/>
                    <a:pt x="672" y="0"/>
                  </a:cubicBezTo>
                  <a:close/>
                </a:path>
              </a:pathLst>
            </a:custGeom>
            <a:solidFill>
              <a:srgbClr val="536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51" name="Google Shape;7251;p69"/>
          <p:cNvGrpSpPr/>
          <p:nvPr/>
        </p:nvGrpSpPr>
        <p:grpSpPr>
          <a:xfrm>
            <a:off x="8023448" y="3355496"/>
            <a:ext cx="284322" cy="362163"/>
            <a:chOff x="8023448" y="3355496"/>
            <a:chExt cx="284322" cy="362163"/>
          </a:xfrm>
        </p:grpSpPr>
        <p:sp>
          <p:nvSpPr>
            <p:cNvPr id="7252" name="Google Shape;7252;p69"/>
            <p:cNvSpPr/>
            <p:nvPr/>
          </p:nvSpPr>
          <p:spPr>
            <a:xfrm>
              <a:off x="8023448" y="3372815"/>
              <a:ext cx="284322" cy="344844"/>
            </a:xfrm>
            <a:custGeom>
              <a:avLst/>
              <a:gdLst/>
              <a:ahLst/>
              <a:cxnLst/>
              <a:rect l="l" t="t" r="r" b="b"/>
              <a:pathLst>
                <a:path w="10852" h="13162" extrusionOk="0">
                  <a:moveTo>
                    <a:pt x="10228" y="1"/>
                  </a:moveTo>
                  <a:lnTo>
                    <a:pt x="1668" y="10"/>
                  </a:lnTo>
                  <a:lnTo>
                    <a:pt x="623" y="10"/>
                  </a:lnTo>
                  <a:cubicBezTo>
                    <a:pt x="278" y="10"/>
                    <a:pt x="0" y="288"/>
                    <a:pt x="0" y="633"/>
                  </a:cubicBezTo>
                  <a:lnTo>
                    <a:pt x="0" y="12538"/>
                  </a:lnTo>
                  <a:cubicBezTo>
                    <a:pt x="0" y="12874"/>
                    <a:pt x="278" y="13161"/>
                    <a:pt x="623" y="13161"/>
                  </a:cubicBezTo>
                  <a:lnTo>
                    <a:pt x="10228" y="13161"/>
                  </a:lnTo>
                  <a:cubicBezTo>
                    <a:pt x="10573" y="13161"/>
                    <a:pt x="10851" y="12874"/>
                    <a:pt x="10851" y="12538"/>
                  </a:cubicBezTo>
                  <a:lnTo>
                    <a:pt x="10851" y="633"/>
                  </a:lnTo>
                  <a:cubicBezTo>
                    <a:pt x="10851" y="288"/>
                    <a:pt x="10573" y="1"/>
                    <a:pt x="10228" y="1"/>
                  </a:cubicBezTo>
                  <a:close/>
                </a:path>
              </a:pathLst>
            </a:custGeom>
            <a:solidFill>
              <a:srgbClr val="677C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3" name="Google Shape;7253;p69"/>
            <p:cNvSpPr/>
            <p:nvPr/>
          </p:nvSpPr>
          <p:spPr>
            <a:xfrm>
              <a:off x="8241930" y="3373077"/>
              <a:ext cx="65841" cy="344582"/>
            </a:xfrm>
            <a:custGeom>
              <a:avLst/>
              <a:gdLst/>
              <a:ahLst/>
              <a:cxnLst/>
              <a:rect l="l" t="t" r="r" b="b"/>
              <a:pathLst>
                <a:path w="2513" h="13152" extrusionOk="0">
                  <a:moveTo>
                    <a:pt x="1906" y="0"/>
                  </a:moveTo>
                  <a:cubicBezTo>
                    <a:pt x="1900" y="0"/>
                    <a:pt x="1895" y="0"/>
                    <a:pt x="1889" y="0"/>
                  </a:cubicBezTo>
                  <a:lnTo>
                    <a:pt x="1" y="0"/>
                  </a:lnTo>
                  <a:cubicBezTo>
                    <a:pt x="346" y="0"/>
                    <a:pt x="633" y="278"/>
                    <a:pt x="633" y="623"/>
                  </a:cubicBezTo>
                  <a:lnTo>
                    <a:pt x="633" y="12528"/>
                  </a:lnTo>
                  <a:cubicBezTo>
                    <a:pt x="633" y="12864"/>
                    <a:pt x="346" y="13151"/>
                    <a:pt x="1" y="13151"/>
                  </a:cubicBezTo>
                  <a:lnTo>
                    <a:pt x="1889" y="13151"/>
                  </a:lnTo>
                  <a:cubicBezTo>
                    <a:pt x="2234" y="13151"/>
                    <a:pt x="2512" y="12874"/>
                    <a:pt x="2512" y="12528"/>
                  </a:cubicBezTo>
                  <a:lnTo>
                    <a:pt x="2512" y="623"/>
                  </a:lnTo>
                  <a:cubicBezTo>
                    <a:pt x="2512" y="284"/>
                    <a:pt x="2243" y="0"/>
                    <a:pt x="1906" y="0"/>
                  </a:cubicBezTo>
                  <a:close/>
                </a:path>
              </a:pathLst>
            </a:custGeom>
            <a:solidFill>
              <a:srgbClr val="4760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4" name="Google Shape;7254;p69"/>
            <p:cNvSpPr/>
            <p:nvPr/>
          </p:nvSpPr>
          <p:spPr>
            <a:xfrm>
              <a:off x="8058111" y="3373077"/>
              <a:ext cx="214997" cy="312435"/>
            </a:xfrm>
            <a:custGeom>
              <a:avLst/>
              <a:gdLst/>
              <a:ahLst/>
              <a:cxnLst/>
              <a:rect l="l" t="t" r="r" b="b"/>
              <a:pathLst>
                <a:path w="8206" h="11925" extrusionOk="0">
                  <a:moveTo>
                    <a:pt x="0" y="0"/>
                  </a:moveTo>
                  <a:lnTo>
                    <a:pt x="0" y="11925"/>
                  </a:lnTo>
                  <a:lnTo>
                    <a:pt x="8205" y="11925"/>
                  </a:lnTo>
                  <a:lnTo>
                    <a:pt x="8205" y="0"/>
                  </a:lnTo>
                  <a:close/>
                </a:path>
              </a:pathLst>
            </a:custGeom>
            <a:solidFill>
              <a:srgbClr val="E7E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5" name="Google Shape;7255;p69"/>
            <p:cNvSpPr/>
            <p:nvPr/>
          </p:nvSpPr>
          <p:spPr>
            <a:xfrm>
              <a:off x="8058346" y="3373077"/>
              <a:ext cx="214761" cy="312435"/>
            </a:xfrm>
            <a:custGeom>
              <a:avLst/>
              <a:gdLst/>
              <a:ahLst/>
              <a:cxnLst/>
              <a:rect l="l" t="t" r="r" b="b"/>
              <a:pathLst>
                <a:path w="8197" h="11925" extrusionOk="0">
                  <a:moveTo>
                    <a:pt x="7027" y="0"/>
                  </a:moveTo>
                  <a:lnTo>
                    <a:pt x="7027" y="7496"/>
                  </a:lnTo>
                  <a:cubicBezTo>
                    <a:pt x="7027" y="9289"/>
                    <a:pt x="5570" y="10755"/>
                    <a:pt x="3768" y="10755"/>
                  </a:cubicBezTo>
                  <a:lnTo>
                    <a:pt x="1" y="10755"/>
                  </a:lnTo>
                  <a:lnTo>
                    <a:pt x="1" y="11925"/>
                  </a:lnTo>
                  <a:lnTo>
                    <a:pt x="8196" y="11925"/>
                  </a:lnTo>
                  <a:lnTo>
                    <a:pt x="8196" y="0"/>
                  </a:lnTo>
                  <a:close/>
                </a:path>
              </a:pathLst>
            </a:custGeom>
            <a:solidFill>
              <a:srgbClr val="D2D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6" name="Google Shape;7256;p69"/>
            <p:cNvSpPr/>
            <p:nvPr/>
          </p:nvSpPr>
          <p:spPr>
            <a:xfrm>
              <a:off x="8092013" y="3355496"/>
              <a:ext cx="147427" cy="72338"/>
            </a:xfrm>
            <a:custGeom>
              <a:avLst/>
              <a:gdLst/>
              <a:ahLst/>
              <a:cxnLst/>
              <a:rect l="l" t="t" r="r" b="b"/>
              <a:pathLst>
                <a:path w="5627" h="2761" extrusionOk="0">
                  <a:moveTo>
                    <a:pt x="451" y="0"/>
                  </a:moveTo>
                  <a:cubicBezTo>
                    <a:pt x="201" y="0"/>
                    <a:pt x="0" y="202"/>
                    <a:pt x="0" y="451"/>
                  </a:cubicBezTo>
                  <a:lnTo>
                    <a:pt x="0" y="1352"/>
                  </a:lnTo>
                  <a:cubicBezTo>
                    <a:pt x="0" y="1601"/>
                    <a:pt x="201" y="1802"/>
                    <a:pt x="451" y="1802"/>
                  </a:cubicBezTo>
                  <a:lnTo>
                    <a:pt x="1620" y="1802"/>
                  </a:lnTo>
                  <a:cubicBezTo>
                    <a:pt x="1620" y="2330"/>
                    <a:pt x="2051" y="2761"/>
                    <a:pt x="2579" y="2761"/>
                  </a:cubicBezTo>
                  <a:lnTo>
                    <a:pt x="3048" y="2761"/>
                  </a:lnTo>
                  <a:cubicBezTo>
                    <a:pt x="3576" y="2761"/>
                    <a:pt x="4007" y="2330"/>
                    <a:pt x="4007" y="1802"/>
                  </a:cubicBezTo>
                  <a:lnTo>
                    <a:pt x="5176" y="1802"/>
                  </a:lnTo>
                  <a:cubicBezTo>
                    <a:pt x="5426" y="1802"/>
                    <a:pt x="5627" y="1601"/>
                    <a:pt x="5627" y="1352"/>
                  </a:cubicBezTo>
                  <a:lnTo>
                    <a:pt x="5627" y="451"/>
                  </a:lnTo>
                  <a:cubicBezTo>
                    <a:pt x="5627" y="202"/>
                    <a:pt x="5426" y="0"/>
                    <a:pt x="5176" y="0"/>
                  </a:cubicBezTo>
                  <a:close/>
                </a:path>
              </a:pathLst>
            </a:custGeom>
            <a:solidFill>
              <a:srgbClr val="536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7" name="Google Shape;7257;p69"/>
            <p:cNvSpPr/>
            <p:nvPr/>
          </p:nvSpPr>
          <p:spPr>
            <a:xfrm>
              <a:off x="8162570" y="3355496"/>
              <a:ext cx="76871" cy="72102"/>
            </a:xfrm>
            <a:custGeom>
              <a:avLst/>
              <a:gdLst/>
              <a:ahLst/>
              <a:cxnLst/>
              <a:rect l="l" t="t" r="r" b="b"/>
              <a:pathLst>
                <a:path w="2934" h="2752" extrusionOk="0">
                  <a:moveTo>
                    <a:pt x="806" y="0"/>
                  </a:moveTo>
                  <a:cubicBezTo>
                    <a:pt x="1122" y="997"/>
                    <a:pt x="806" y="2090"/>
                    <a:pt x="1" y="2751"/>
                  </a:cubicBezTo>
                  <a:lnTo>
                    <a:pt x="346" y="2751"/>
                  </a:lnTo>
                  <a:cubicBezTo>
                    <a:pt x="873" y="2751"/>
                    <a:pt x="1304" y="2330"/>
                    <a:pt x="1304" y="1793"/>
                  </a:cubicBezTo>
                  <a:lnTo>
                    <a:pt x="2483" y="1793"/>
                  </a:lnTo>
                  <a:cubicBezTo>
                    <a:pt x="2733" y="1793"/>
                    <a:pt x="2934" y="1592"/>
                    <a:pt x="2934" y="1352"/>
                  </a:cubicBezTo>
                  <a:lnTo>
                    <a:pt x="2934" y="451"/>
                  </a:lnTo>
                  <a:cubicBezTo>
                    <a:pt x="2924" y="202"/>
                    <a:pt x="2733" y="0"/>
                    <a:pt x="2483" y="0"/>
                  </a:cubicBezTo>
                  <a:close/>
                </a:path>
              </a:pathLst>
            </a:custGeom>
            <a:solidFill>
              <a:srgbClr val="2741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8" name="Google Shape;7258;p69"/>
            <p:cNvSpPr/>
            <p:nvPr/>
          </p:nvSpPr>
          <p:spPr>
            <a:xfrm>
              <a:off x="8090992" y="3448402"/>
              <a:ext cx="147454" cy="103516"/>
            </a:xfrm>
            <a:custGeom>
              <a:avLst/>
              <a:gdLst/>
              <a:ahLst/>
              <a:cxnLst/>
              <a:rect l="l" t="t" r="r" b="b"/>
              <a:pathLst>
                <a:path w="5628" h="3951" extrusionOk="0">
                  <a:moveTo>
                    <a:pt x="3471" y="1"/>
                  </a:moveTo>
                  <a:cubicBezTo>
                    <a:pt x="3384" y="11"/>
                    <a:pt x="3308" y="68"/>
                    <a:pt x="3279" y="154"/>
                  </a:cubicBezTo>
                  <a:lnTo>
                    <a:pt x="2551" y="3049"/>
                  </a:lnTo>
                  <a:lnTo>
                    <a:pt x="1841" y="988"/>
                  </a:lnTo>
                  <a:cubicBezTo>
                    <a:pt x="1812" y="912"/>
                    <a:pt x="1745" y="854"/>
                    <a:pt x="1669" y="854"/>
                  </a:cubicBezTo>
                  <a:cubicBezTo>
                    <a:pt x="1661" y="853"/>
                    <a:pt x="1653" y="853"/>
                    <a:pt x="1645" y="853"/>
                  </a:cubicBezTo>
                  <a:cubicBezTo>
                    <a:pt x="1577" y="853"/>
                    <a:pt x="1510" y="890"/>
                    <a:pt x="1467" y="950"/>
                  </a:cubicBezTo>
                  <a:lnTo>
                    <a:pt x="883" y="2004"/>
                  </a:lnTo>
                  <a:lnTo>
                    <a:pt x="269" y="2004"/>
                  </a:lnTo>
                  <a:cubicBezTo>
                    <a:pt x="1" y="2004"/>
                    <a:pt x="1" y="2407"/>
                    <a:pt x="269" y="2407"/>
                  </a:cubicBezTo>
                  <a:lnTo>
                    <a:pt x="998" y="2407"/>
                  </a:lnTo>
                  <a:cubicBezTo>
                    <a:pt x="1074" y="2407"/>
                    <a:pt x="1142" y="2369"/>
                    <a:pt x="1170" y="2301"/>
                  </a:cubicBezTo>
                  <a:lnTo>
                    <a:pt x="1602" y="1544"/>
                  </a:lnTo>
                  <a:lnTo>
                    <a:pt x="2378" y="3816"/>
                  </a:lnTo>
                  <a:cubicBezTo>
                    <a:pt x="2407" y="3902"/>
                    <a:pt x="2483" y="3950"/>
                    <a:pt x="2570" y="3950"/>
                  </a:cubicBezTo>
                  <a:lnTo>
                    <a:pt x="2579" y="3950"/>
                  </a:lnTo>
                  <a:cubicBezTo>
                    <a:pt x="2666" y="3950"/>
                    <a:pt x="2742" y="3893"/>
                    <a:pt x="2771" y="3797"/>
                  </a:cubicBezTo>
                  <a:lnTo>
                    <a:pt x="3509" y="883"/>
                  </a:lnTo>
                  <a:lnTo>
                    <a:pt x="4017" y="2273"/>
                  </a:lnTo>
                  <a:cubicBezTo>
                    <a:pt x="4046" y="2349"/>
                    <a:pt x="4113" y="2407"/>
                    <a:pt x="4199" y="2407"/>
                  </a:cubicBezTo>
                  <a:lnTo>
                    <a:pt x="5417" y="2407"/>
                  </a:lnTo>
                  <a:cubicBezTo>
                    <a:pt x="5522" y="2407"/>
                    <a:pt x="5618" y="2311"/>
                    <a:pt x="5618" y="2206"/>
                  </a:cubicBezTo>
                  <a:cubicBezTo>
                    <a:pt x="5627" y="2091"/>
                    <a:pt x="5532" y="2004"/>
                    <a:pt x="5426" y="2004"/>
                  </a:cubicBezTo>
                  <a:lnTo>
                    <a:pt x="4353" y="2004"/>
                  </a:lnTo>
                  <a:lnTo>
                    <a:pt x="3672" y="135"/>
                  </a:lnTo>
                  <a:cubicBezTo>
                    <a:pt x="3643" y="49"/>
                    <a:pt x="3557" y="1"/>
                    <a:pt x="3471" y="1"/>
                  </a:cubicBezTo>
                  <a:close/>
                </a:path>
              </a:pathLst>
            </a:custGeom>
            <a:solidFill>
              <a:srgbClr val="ACB7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9" name="Google Shape;7259;p69"/>
            <p:cNvSpPr/>
            <p:nvPr/>
          </p:nvSpPr>
          <p:spPr>
            <a:xfrm>
              <a:off x="8091254" y="3588310"/>
              <a:ext cx="148947" cy="10559"/>
            </a:xfrm>
            <a:custGeom>
              <a:avLst/>
              <a:gdLst/>
              <a:ahLst/>
              <a:cxnLst/>
              <a:rect l="l" t="t" r="r" b="b"/>
              <a:pathLst>
                <a:path w="5685" h="403" extrusionOk="0">
                  <a:moveTo>
                    <a:pt x="259" y="0"/>
                  </a:moveTo>
                  <a:cubicBezTo>
                    <a:pt x="0" y="0"/>
                    <a:pt x="0" y="403"/>
                    <a:pt x="259" y="403"/>
                  </a:cubicBezTo>
                  <a:lnTo>
                    <a:pt x="5416" y="403"/>
                  </a:lnTo>
                  <a:cubicBezTo>
                    <a:pt x="5685" y="403"/>
                    <a:pt x="5685" y="0"/>
                    <a:pt x="5416" y="0"/>
                  </a:cubicBezTo>
                  <a:close/>
                </a:path>
              </a:pathLst>
            </a:custGeom>
            <a:solidFill>
              <a:srgbClr val="ACB7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0" name="Google Shape;7260;p69"/>
            <p:cNvSpPr/>
            <p:nvPr/>
          </p:nvSpPr>
          <p:spPr>
            <a:xfrm>
              <a:off x="8091254" y="3634998"/>
              <a:ext cx="148947" cy="10585"/>
            </a:xfrm>
            <a:custGeom>
              <a:avLst/>
              <a:gdLst/>
              <a:ahLst/>
              <a:cxnLst/>
              <a:rect l="l" t="t" r="r" b="b"/>
              <a:pathLst>
                <a:path w="5685" h="404" extrusionOk="0">
                  <a:moveTo>
                    <a:pt x="259" y="1"/>
                  </a:moveTo>
                  <a:cubicBezTo>
                    <a:pt x="0" y="1"/>
                    <a:pt x="0" y="403"/>
                    <a:pt x="259" y="403"/>
                  </a:cubicBezTo>
                  <a:lnTo>
                    <a:pt x="5416" y="403"/>
                  </a:lnTo>
                  <a:cubicBezTo>
                    <a:pt x="5685" y="403"/>
                    <a:pt x="5685" y="1"/>
                    <a:pt x="5416" y="1"/>
                  </a:cubicBezTo>
                  <a:close/>
                </a:path>
              </a:pathLst>
            </a:custGeom>
            <a:solidFill>
              <a:srgbClr val="ACB7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61" name="Google Shape;7261;p69"/>
          <p:cNvGrpSpPr/>
          <p:nvPr/>
        </p:nvGrpSpPr>
        <p:grpSpPr>
          <a:xfrm>
            <a:off x="6644201" y="3355496"/>
            <a:ext cx="366695" cy="361979"/>
            <a:chOff x="6644201" y="3355496"/>
            <a:chExt cx="366695" cy="361979"/>
          </a:xfrm>
        </p:grpSpPr>
        <p:sp>
          <p:nvSpPr>
            <p:cNvPr id="7262" name="Google Shape;7262;p69"/>
            <p:cNvSpPr/>
            <p:nvPr/>
          </p:nvSpPr>
          <p:spPr>
            <a:xfrm>
              <a:off x="6824274" y="3378421"/>
              <a:ext cx="11056" cy="52190"/>
            </a:xfrm>
            <a:custGeom>
              <a:avLst/>
              <a:gdLst/>
              <a:ahLst/>
              <a:cxnLst/>
              <a:rect l="l" t="t" r="r" b="b"/>
              <a:pathLst>
                <a:path w="422" h="1992" extrusionOk="0">
                  <a:moveTo>
                    <a:pt x="211" y="0"/>
                  </a:moveTo>
                  <a:cubicBezTo>
                    <a:pt x="106" y="0"/>
                    <a:pt x="0" y="70"/>
                    <a:pt x="0" y="209"/>
                  </a:cubicBezTo>
                  <a:lnTo>
                    <a:pt x="0" y="1781"/>
                  </a:lnTo>
                  <a:cubicBezTo>
                    <a:pt x="0" y="1896"/>
                    <a:pt x="96" y="1991"/>
                    <a:pt x="211" y="1991"/>
                  </a:cubicBezTo>
                  <a:cubicBezTo>
                    <a:pt x="326" y="1991"/>
                    <a:pt x="422" y="1896"/>
                    <a:pt x="422" y="1781"/>
                  </a:cubicBezTo>
                  <a:lnTo>
                    <a:pt x="422" y="209"/>
                  </a:lnTo>
                  <a:cubicBezTo>
                    <a:pt x="422" y="70"/>
                    <a:pt x="316" y="0"/>
                    <a:pt x="211" y="0"/>
                  </a:cubicBezTo>
                  <a:close/>
                </a:path>
              </a:pathLst>
            </a:custGeom>
            <a:solidFill>
              <a:srgbClr val="748B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3" name="Google Shape;7263;p69"/>
            <p:cNvSpPr/>
            <p:nvPr/>
          </p:nvSpPr>
          <p:spPr>
            <a:xfrm>
              <a:off x="6904944" y="3402709"/>
              <a:ext cx="60994" cy="56802"/>
            </a:xfrm>
            <a:custGeom>
              <a:avLst/>
              <a:gdLst/>
              <a:ahLst/>
              <a:cxnLst/>
              <a:rect l="l" t="t" r="r" b="b"/>
              <a:pathLst>
                <a:path w="2328" h="2168" extrusionOk="0">
                  <a:moveTo>
                    <a:pt x="2031" y="0"/>
                  </a:moveTo>
                  <a:cubicBezTo>
                    <a:pt x="1982" y="0"/>
                    <a:pt x="1931" y="20"/>
                    <a:pt x="1886" y="68"/>
                  </a:cubicBezTo>
                  <a:lnTo>
                    <a:pt x="142" y="1812"/>
                  </a:lnTo>
                  <a:cubicBezTo>
                    <a:pt x="1" y="1934"/>
                    <a:pt x="90" y="2167"/>
                    <a:pt x="275" y="2167"/>
                  </a:cubicBezTo>
                  <a:cubicBezTo>
                    <a:pt x="278" y="2167"/>
                    <a:pt x="282" y="2167"/>
                    <a:pt x="286" y="2167"/>
                  </a:cubicBezTo>
                  <a:cubicBezTo>
                    <a:pt x="343" y="2167"/>
                    <a:pt x="401" y="2138"/>
                    <a:pt x="439" y="2100"/>
                  </a:cubicBezTo>
                  <a:lnTo>
                    <a:pt x="2174" y="365"/>
                  </a:lnTo>
                  <a:cubicBezTo>
                    <a:pt x="2328" y="211"/>
                    <a:pt x="2190" y="0"/>
                    <a:pt x="2031" y="0"/>
                  </a:cubicBezTo>
                  <a:close/>
                </a:path>
              </a:pathLst>
            </a:custGeom>
            <a:solidFill>
              <a:srgbClr val="748B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4" name="Google Shape;7264;p69"/>
            <p:cNvSpPr/>
            <p:nvPr/>
          </p:nvSpPr>
          <p:spPr>
            <a:xfrm>
              <a:off x="6942541" y="3531036"/>
              <a:ext cx="47239" cy="10821"/>
            </a:xfrm>
            <a:custGeom>
              <a:avLst/>
              <a:gdLst/>
              <a:ahLst/>
              <a:cxnLst/>
              <a:rect l="l" t="t" r="r" b="b"/>
              <a:pathLst>
                <a:path w="1803" h="413" extrusionOk="0">
                  <a:moveTo>
                    <a:pt x="288" y="1"/>
                  </a:moveTo>
                  <a:cubicBezTo>
                    <a:pt x="1" y="1"/>
                    <a:pt x="1" y="413"/>
                    <a:pt x="288" y="413"/>
                  </a:cubicBezTo>
                  <a:lnTo>
                    <a:pt x="1525" y="413"/>
                  </a:lnTo>
                  <a:cubicBezTo>
                    <a:pt x="1803" y="413"/>
                    <a:pt x="1803" y="1"/>
                    <a:pt x="1525" y="1"/>
                  </a:cubicBezTo>
                  <a:close/>
                </a:path>
              </a:pathLst>
            </a:custGeom>
            <a:solidFill>
              <a:srgbClr val="748B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5" name="Google Shape;7265;p69"/>
            <p:cNvSpPr/>
            <p:nvPr/>
          </p:nvSpPr>
          <p:spPr>
            <a:xfrm>
              <a:off x="6927397" y="3636518"/>
              <a:ext cx="30759" cy="26645"/>
            </a:xfrm>
            <a:custGeom>
              <a:avLst/>
              <a:gdLst/>
              <a:ahLst/>
              <a:cxnLst/>
              <a:rect l="l" t="t" r="r" b="b"/>
              <a:pathLst>
                <a:path w="1174" h="1017" extrusionOk="0">
                  <a:moveTo>
                    <a:pt x="299" y="0"/>
                  </a:moveTo>
                  <a:cubicBezTo>
                    <a:pt x="140" y="0"/>
                    <a:pt x="1" y="209"/>
                    <a:pt x="148" y="355"/>
                  </a:cubicBezTo>
                  <a:lnTo>
                    <a:pt x="742" y="949"/>
                  </a:lnTo>
                  <a:cubicBezTo>
                    <a:pt x="780" y="988"/>
                    <a:pt x="838" y="1007"/>
                    <a:pt x="895" y="1007"/>
                  </a:cubicBezTo>
                  <a:lnTo>
                    <a:pt x="895" y="1016"/>
                  </a:lnTo>
                  <a:cubicBezTo>
                    <a:pt x="1087" y="1016"/>
                    <a:pt x="1173" y="786"/>
                    <a:pt x="1039" y="652"/>
                  </a:cubicBezTo>
                  <a:lnTo>
                    <a:pt x="445" y="68"/>
                  </a:lnTo>
                  <a:cubicBezTo>
                    <a:pt x="400" y="20"/>
                    <a:pt x="349" y="0"/>
                    <a:pt x="299" y="0"/>
                  </a:cubicBezTo>
                  <a:close/>
                </a:path>
              </a:pathLst>
            </a:custGeom>
            <a:solidFill>
              <a:srgbClr val="748B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6" name="Google Shape;7266;p69"/>
            <p:cNvSpPr/>
            <p:nvPr/>
          </p:nvSpPr>
          <p:spPr>
            <a:xfrm>
              <a:off x="6905049" y="3614169"/>
              <a:ext cx="23973" cy="21117"/>
            </a:xfrm>
            <a:custGeom>
              <a:avLst/>
              <a:gdLst/>
              <a:ahLst/>
              <a:cxnLst/>
              <a:rect l="l" t="t" r="r" b="b"/>
              <a:pathLst>
                <a:path w="915" h="806" extrusionOk="0">
                  <a:moveTo>
                    <a:pt x="295" y="0"/>
                  </a:moveTo>
                  <a:cubicBezTo>
                    <a:pt x="134" y="0"/>
                    <a:pt x="1" y="208"/>
                    <a:pt x="147" y="355"/>
                  </a:cubicBezTo>
                  <a:lnTo>
                    <a:pt x="540" y="748"/>
                  </a:lnTo>
                  <a:cubicBezTo>
                    <a:pt x="579" y="786"/>
                    <a:pt x="636" y="805"/>
                    <a:pt x="684" y="805"/>
                  </a:cubicBezTo>
                  <a:cubicBezTo>
                    <a:pt x="742" y="805"/>
                    <a:pt x="790" y="786"/>
                    <a:pt x="828" y="748"/>
                  </a:cubicBezTo>
                  <a:cubicBezTo>
                    <a:pt x="914" y="662"/>
                    <a:pt x="914" y="528"/>
                    <a:pt x="828" y="451"/>
                  </a:cubicBezTo>
                  <a:lnTo>
                    <a:pt x="445" y="67"/>
                  </a:lnTo>
                  <a:cubicBezTo>
                    <a:pt x="397" y="20"/>
                    <a:pt x="345" y="0"/>
                    <a:pt x="295" y="0"/>
                  </a:cubicBezTo>
                  <a:close/>
                </a:path>
              </a:pathLst>
            </a:custGeom>
            <a:solidFill>
              <a:srgbClr val="748B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7" name="Google Shape;7267;p69"/>
            <p:cNvSpPr/>
            <p:nvPr/>
          </p:nvSpPr>
          <p:spPr>
            <a:xfrm>
              <a:off x="6824274" y="3642360"/>
              <a:ext cx="11056" cy="52190"/>
            </a:xfrm>
            <a:custGeom>
              <a:avLst/>
              <a:gdLst/>
              <a:ahLst/>
              <a:cxnLst/>
              <a:rect l="l" t="t" r="r" b="b"/>
              <a:pathLst>
                <a:path w="422" h="1992" extrusionOk="0">
                  <a:moveTo>
                    <a:pt x="211" y="0"/>
                  </a:moveTo>
                  <a:cubicBezTo>
                    <a:pt x="106" y="0"/>
                    <a:pt x="0" y="70"/>
                    <a:pt x="0" y="209"/>
                  </a:cubicBezTo>
                  <a:lnTo>
                    <a:pt x="0" y="1781"/>
                  </a:lnTo>
                  <a:cubicBezTo>
                    <a:pt x="0" y="1896"/>
                    <a:pt x="96" y="1992"/>
                    <a:pt x="211" y="1992"/>
                  </a:cubicBezTo>
                  <a:cubicBezTo>
                    <a:pt x="326" y="1992"/>
                    <a:pt x="422" y="1896"/>
                    <a:pt x="422" y="1781"/>
                  </a:cubicBezTo>
                  <a:lnTo>
                    <a:pt x="422" y="209"/>
                  </a:lnTo>
                  <a:cubicBezTo>
                    <a:pt x="422" y="70"/>
                    <a:pt x="316" y="0"/>
                    <a:pt x="211" y="0"/>
                  </a:cubicBezTo>
                  <a:close/>
                </a:path>
              </a:pathLst>
            </a:custGeom>
            <a:solidFill>
              <a:srgbClr val="748B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8" name="Google Shape;7268;p69"/>
            <p:cNvSpPr/>
            <p:nvPr/>
          </p:nvSpPr>
          <p:spPr>
            <a:xfrm>
              <a:off x="6715780" y="3612754"/>
              <a:ext cx="40034" cy="37099"/>
            </a:xfrm>
            <a:custGeom>
              <a:avLst/>
              <a:gdLst/>
              <a:ahLst/>
              <a:cxnLst/>
              <a:rect l="l" t="t" r="r" b="b"/>
              <a:pathLst>
                <a:path w="1528" h="1416" extrusionOk="0">
                  <a:moveTo>
                    <a:pt x="1226" y="1"/>
                  </a:moveTo>
                  <a:cubicBezTo>
                    <a:pt x="1178" y="1"/>
                    <a:pt x="1128" y="19"/>
                    <a:pt x="1083" y="64"/>
                  </a:cubicBezTo>
                  <a:lnTo>
                    <a:pt x="87" y="1061"/>
                  </a:lnTo>
                  <a:cubicBezTo>
                    <a:pt x="0" y="1137"/>
                    <a:pt x="0" y="1272"/>
                    <a:pt x="87" y="1358"/>
                  </a:cubicBezTo>
                  <a:cubicBezTo>
                    <a:pt x="125" y="1396"/>
                    <a:pt x="182" y="1415"/>
                    <a:pt x="240" y="1415"/>
                  </a:cubicBezTo>
                  <a:cubicBezTo>
                    <a:pt x="288" y="1415"/>
                    <a:pt x="345" y="1396"/>
                    <a:pt x="384" y="1358"/>
                  </a:cubicBezTo>
                  <a:lnTo>
                    <a:pt x="1381" y="361"/>
                  </a:lnTo>
                  <a:cubicBezTo>
                    <a:pt x="1528" y="206"/>
                    <a:pt x="1387" y="1"/>
                    <a:pt x="1226" y="1"/>
                  </a:cubicBezTo>
                  <a:close/>
                </a:path>
              </a:pathLst>
            </a:custGeom>
            <a:solidFill>
              <a:srgbClr val="748B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9" name="Google Shape;7269;p69"/>
            <p:cNvSpPr/>
            <p:nvPr/>
          </p:nvSpPr>
          <p:spPr>
            <a:xfrm>
              <a:off x="6669825" y="3531036"/>
              <a:ext cx="47239" cy="10821"/>
            </a:xfrm>
            <a:custGeom>
              <a:avLst/>
              <a:gdLst/>
              <a:ahLst/>
              <a:cxnLst/>
              <a:rect l="l" t="t" r="r" b="b"/>
              <a:pathLst>
                <a:path w="1803" h="413" extrusionOk="0">
                  <a:moveTo>
                    <a:pt x="288" y="1"/>
                  </a:moveTo>
                  <a:cubicBezTo>
                    <a:pt x="0" y="1"/>
                    <a:pt x="0" y="413"/>
                    <a:pt x="288" y="413"/>
                  </a:cubicBezTo>
                  <a:lnTo>
                    <a:pt x="1524" y="413"/>
                  </a:lnTo>
                  <a:cubicBezTo>
                    <a:pt x="1802" y="413"/>
                    <a:pt x="1802" y="1"/>
                    <a:pt x="1524" y="1"/>
                  </a:cubicBezTo>
                  <a:close/>
                </a:path>
              </a:pathLst>
            </a:custGeom>
            <a:solidFill>
              <a:srgbClr val="748B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0" name="Google Shape;7270;p69"/>
            <p:cNvSpPr/>
            <p:nvPr/>
          </p:nvSpPr>
          <p:spPr>
            <a:xfrm>
              <a:off x="6700924" y="3410097"/>
              <a:ext cx="54548" cy="50409"/>
            </a:xfrm>
            <a:custGeom>
              <a:avLst/>
              <a:gdLst/>
              <a:ahLst/>
              <a:cxnLst/>
              <a:rect l="l" t="t" r="r" b="b"/>
              <a:pathLst>
                <a:path w="2082" h="1924" extrusionOk="0">
                  <a:moveTo>
                    <a:pt x="300" y="0"/>
                  </a:moveTo>
                  <a:cubicBezTo>
                    <a:pt x="140" y="0"/>
                    <a:pt x="0" y="206"/>
                    <a:pt x="155" y="361"/>
                  </a:cubicBezTo>
                  <a:lnTo>
                    <a:pt x="1650" y="1856"/>
                  </a:lnTo>
                  <a:cubicBezTo>
                    <a:pt x="1689" y="1894"/>
                    <a:pt x="1746" y="1913"/>
                    <a:pt x="1804" y="1913"/>
                  </a:cubicBezTo>
                  <a:lnTo>
                    <a:pt x="1804" y="1923"/>
                  </a:lnTo>
                  <a:cubicBezTo>
                    <a:pt x="1986" y="1923"/>
                    <a:pt x="2082" y="1693"/>
                    <a:pt x="1948" y="1559"/>
                  </a:cubicBezTo>
                  <a:lnTo>
                    <a:pt x="443" y="64"/>
                  </a:lnTo>
                  <a:cubicBezTo>
                    <a:pt x="398" y="19"/>
                    <a:pt x="348" y="0"/>
                    <a:pt x="300" y="0"/>
                  </a:cubicBezTo>
                  <a:close/>
                </a:path>
              </a:pathLst>
            </a:custGeom>
            <a:solidFill>
              <a:srgbClr val="748B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1" name="Google Shape;7271;p69"/>
            <p:cNvSpPr/>
            <p:nvPr/>
          </p:nvSpPr>
          <p:spPr>
            <a:xfrm>
              <a:off x="6709492" y="3418953"/>
              <a:ext cx="240621" cy="234988"/>
            </a:xfrm>
            <a:custGeom>
              <a:avLst/>
              <a:gdLst/>
              <a:ahLst/>
              <a:cxnLst/>
              <a:rect l="l" t="t" r="r" b="b"/>
              <a:pathLst>
                <a:path w="9184" h="8969" extrusionOk="0">
                  <a:moveTo>
                    <a:pt x="3686" y="0"/>
                  </a:moveTo>
                  <a:cubicBezTo>
                    <a:pt x="3649" y="0"/>
                    <a:pt x="3612" y="4"/>
                    <a:pt x="3576" y="13"/>
                  </a:cubicBezTo>
                  <a:cubicBezTo>
                    <a:pt x="3250" y="80"/>
                    <a:pt x="3039" y="502"/>
                    <a:pt x="2742" y="646"/>
                  </a:cubicBezTo>
                  <a:cubicBezTo>
                    <a:pt x="2454" y="789"/>
                    <a:pt x="1985" y="694"/>
                    <a:pt x="1726" y="895"/>
                  </a:cubicBezTo>
                  <a:cubicBezTo>
                    <a:pt x="1467" y="1106"/>
                    <a:pt x="1467" y="1575"/>
                    <a:pt x="1266" y="1834"/>
                  </a:cubicBezTo>
                  <a:cubicBezTo>
                    <a:pt x="1055" y="2093"/>
                    <a:pt x="605" y="2189"/>
                    <a:pt x="451" y="2496"/>
                  </a:cubicBezTo>
                  <a:cubicBezTo>
                    <a:pt x="307" y="2793"/>
                    <a:pt x="518" y="3215"/>
                    <a:pt x="442" y="3540"/>
                  </a:cubicBezTo>
                  <a:cubicBezTo>
                    <a:pt x="365" y="3866"/>
                    <a:pt x="1" y="4144"/>
                    <a:pt x="1" y="4480"/>
                  </a:cubicBezTo>
                  <a:cubicBezTo>
                    <a:pt x="1" y="4815"/>
                    <a:pt x="365" y="5112"/>
                    <a:pt x="442" y="5429"/>
                  </a:cubicBezTo>
                  <a:cubicBezTo>
                    <a:pt x="509" y="5745"/>
                    <a:pt x="307" y="6176"/>
                    <a:pt x="451" y="6474"/>
                  </a:cubicBezTo>
                  <a:cubicBezTo>
                    <a:pt x="595" y="6771"/>
                    <a:pt x="1055" y="6876"/>
                    <a:pt x="1266" y="7135"/>
                  </a:cubicBezTo>
                  <a:cubicBezTo>
                    <a:pt x="1477" y="7394"/>
                    <a:pt x="1467" y="7863"/>
                    <a:pt x="1726" y="8074"/>
                  </a:cubicBezTo>
                  <a:cubicBezTo>
                    <a:pt x="1985" y="8276"/>
                    <a:pt x="2445" y="8170"/>
                    <a:pt x="2742" y="8324"/>
                  </a:cubicBezTo>
                  <a:cubicBezTo>
                    <a:pt x="3039" y="8467"/>
                    <a:pt x="3240" y="8889"/>
                    <a:pt x="3576" y="8956"/>
                  </a:cubicBezTo>
                  <a:cubicBezTo>
                    <a:pt x="3613" y="8965"/>
                    <a:pt x="3651" y="8969"/>
                    <a:pt x="3689" y="8969"/>
                  </a:cubicBezTo>
                  <a:cubicBezTo>
                    <a:pt x="3983" y="8969"/>
                    <a:pt x="4295" y="8736"/>
                    <a:pt x="4592" y="8736"/>
                  </a:cubicBezTo>
                  <a:cubicBezTo>
                    <a:pt x="4898" y="8736"/>
                    <a:pt x="5218" y="8969"/>
                    <a:pt x="5507" y="8969"/>
                  </a:cubicBezTo>
                  <a:cubicBezTo>
                    <a:pt x="5545" y="8969"/>
                    <a:pt x="5582" y="8965"/>
                    <a:pt x="5618" y="8956"/>
                  </a:cubicBezTo>
                  <a:cubicBezTo>
                    <a:pt x="5934" y="8889"/>
                    <a:pt x="6145" y="8458"/>
                    <a:pt x="6442" y="8324"/>
                  </a:cubicBezTo>
                  <a:cubicBezTo>
                    <a:pt x="6739" y="8180"/>
                    <a:pt x="7199" y="8276"/>
                    <a:pt x="7458" y="8074"/>
                  </a:cubicBezTo>
                  <a:cubicBezTo>
                    <a:pt x="7717" y="7863"/>
                    <a:pt x="7717" y="7394"/>
                    <a:pt x="7928" y="7135"/>
                  </a:cubicBezTo>
                  <a:cubicBezTo>
                    <a:pt x="8129" y="6876"/>
                    <a:pt x="8589" y="6780"/>
                    <a:pt x="8733" y="6474"/>
                  </a:cubicBezTo>
                  <a:cubicBezTo>
                    <a:pt x="8877" y="6176"/>
                    <a:pt x="8675" y="5755"/>
                    <a:pt x="8742" y="5429"/>
                  </a:cubicBezTo>
                  <a:cubicBezTo>
                    <a:pt x="8819" y="5103"/>
                    <a:pt x="9183" y="4815"/>
                    <a:pt x="9183" y="4480"/>
                  </a:cubicBezTo>
                  <a:cubicBezTo>
                    <a:pt x="9183" y="4144"/>
                    <a:pt x="8819" y="3857"/>
                    <a:pt x="8742" y="3540"/>
                  </a:cubicBezTo>
                  <a:cubicBezTo>
                    <a:pt x="8675" y="3224"/>
                    <a:pt x="8877" y="2793"/>
                    <a:pt x="8733" y="2496"/>
                  </a:cubicBezTo>
                  <a:cubicBezTo>
                    <a:pt x="8589" y="2199"/>
                    <a:pt x="8129" y="2093"/>
                    <a:pt x="7928" y="1834"/>
                  </a:cubicBezTo>
                  <a:cubicBezTo>
                    <a:pt x="7717" y="1575"/>
                    <a:pt x="7717" y="1106"/>
                    <a:pt x="7458" y="895"/>
                  </a:cubicBezTo>
                  <a:cubicBezTo>
                    <a:pt x="7353" y="818"/>
                    <a:pt x="7228" y="780"/>
                    <a:pt x="7094" y="770"/>
                  </a:cubicBezTo>
                  <a:lnTo>
                    <a:pt x="6365" y="617"/>
                  </a:lnTo>
                  <a:cubicBezTo>
                    <a:pt x="6107" y="454"/>
                    <a:pt x="5905" y="80"/>
                    <a:pt x="5608" y="23"/>
                  </a:cubicBezTo>
                  <a:cubicBezTo>
                    <a:pt x="5576" y="15"/>
                    <a:pt x="5543" y="12"/>
                    <a:pt x="5509" y="12"/>
                  </a:cubicBezTo>
                  <a:cubicBezTo>
                    <a:pt x="5229" y="12"/>
                    <a:pt x="4891" y="234"/>
                    <a:pt x="4592" y="234"/>
                  </a:cubicBezTo>
                  <a:cubicBezTo>
                    <a:pt x="4295" y="234"/>
                    <a:pt x="3975" y="0"/>
                    <a:pt x="3686" y="0"/>
                  </a:cubicBezTo>
                  <a:close/>
                </a:path>
              </a:pathLst>
            </a:custGeom>
            <a:solidFill>
              <a:srgbClr val="B8C3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2" name="Google Shape;7272;p69"/>
            <p:cNvSpPr/>
            <p:nvPr/>
          </p:nvSpPr>
          <p:spPr>
            <a:xfrm>
              <a:off x="6749683" y="3436114"/>
              <a:ext cx="200430" cy="218010"/>
            </a:xfrm>
            <a:custGeom>
              <a:avLst/>
              <a:gdLst/>
              <a:ahLst/>
              <a:cxnLst/>
              <a:rect l="l" t="t" r="r" b="b"/>
              <a:pathLst>
                <a:path w="7650" h="8321" extrusionOk="0">
                  <a:moveTo>
                    <a:pt x="4966" y="0"/>
                  </a:moveTo>
                  <a:cubicBezTo>
                    <a:pt x="6375" y="1534"/>
                    <a:pt x="6528" y="3844"/>
                    <a:pt x="5339" y="5550"/>
                  </a:cubicBezTo>
                  <a:cubicBezTo>
                    <a:pt x="4482" y="6772"/>
                    <a:pt x="3103" y="7453"/>
                    <a:pt x="1682" y="7453"/>
                  </a:cubicBezTo>
                  <a:cubicBezTo>
                    <a:pt x="1118" y="7453"/>
                    <a:pt x="548" y="7346"/>
                    <a:pt x="0" y="7122"/>
                  </a:cubicBezTo>
                  <a:lnTo>
                    <a:pt x="0" y="7122"/>
                  </a:lnTo>
                  <a:cubicBezTo>
                    <a:pt x="39" y="7237"/>
                    <a:pt x="106" y="7343"/>
                    <a:pt x="192" y="7419"/>
                  </a:cubicBezTo>
                  <a:cubicBezTo>
                    <a:pt x="451" y="7630"/>
                    <a:pt x="911" y="7525"/>
                    <a:pt x="1208" y="7669"/>
                  </a:cubicBezTo>
                  <a:cubicBezTo>
                    <a:pt x="1505" y="7822"/>
                    <a:pt x="1706" y="8234"/>
                    <a:pt x="2042" y="8311"/>
                  </a:cubicBezTo>
                  <a:cubicBezTo>
                    <a:pt x="2076" y="8318"/>
                    <a:pt x="2110" y="8321"/>
                    <a:pt x="2145" y="8321"/>
                  </a:cubicBezTo>
                  <a:cubicBezTo>
                    <a:pt x="2442" y="8321"/>
                    <a:pt x="2758" y="8090"/>
                    <a:pt x="3058" y="8090"/>
                  </a:cubicBezTo>
                  <a:cubicBezTo>
                    <a:pt x="3367" y="8090"/>
                    <a:pt x="3691" y="8321"/>
                    <a:pt x="3983" y="8321"/>
                  </a:cubicBezTo>
                  <a:cubicBezTo>
                    <a:pt x="4017" y="8321"/>
                    <a:pt x="4051" y="8318"/>
                    <a:pt x="4084" y="8311"/>
                  </a:cubicBezTo>
                  <a:cubicBezTo>
                    <a:pt x="4400" y="8234"/>
                    <a:pt x="4611" y="7812"/>
                    <a:pt x="4908" y="7669"/>
                  </a:cubicBezTo>
                  <a:cubicBezTo>
                    <a:pt x="5205" y="7534"/>
                    <a:pt x="5665" y="7630"/>
                    <a:pt x="5924" y="7419"/>
                  </a:cubicBezTo>
                  <a:cubicBezTo>
                    <a:pt x="6183" y="7218"/>
                    <a:pt x="6183" y="6748"/>
                    <a:pt x="6394" y="6490"/>
                  </a:cubicBezTo>
                  <a:cubicBezTo>
                    <a:pt x="6595" y="6231"/>
                    <a:pt x="7055" y="6125"/>
                    <a:pt x="7199" y="5828"/>
                  </a:cubicBezTo>
                  <a:cubicBezTo>
                    <a:pt x="7343" y="5521"/>
                    <a:pt x="7132" y="5109"/>
                    <a:pt x="7208" y="4783"/>
                  </a:cubicBezTo>
                  <a:cubicBezTo>
                    <a:pt x="7276" y="4467"/>
                    <a:pt x="7649" y="4170"/>
                    <a:pt x="7649" y="3834"/>
                  </a:cubicBezTo>
                  <a:cubicBezTo>
                    <a:pt x="7649" y="3499"/>
                    <a:pt x="7276" y="3202"/>
                    <a:pt x="7208" y="2885"/>
                  </a:cubicBezTo>
                  <a:cubicBezTo>
                    <a:pt x="7132" y="2569"/>
                    <a:pt x="7333" y="2138"/>
                    <a:pt x="7189" y="1841"/>
                  </a:cubicBezTo>
                  <a:cubicBezTo>
                    <a:pt x="7046" y="1544"/>
                    <a:pt x="6595" y="1438"/>
                    <a:pt x="6384" y="1179"/>
                  </a:cubicBezTo>
                  <a:cubicBezTo>
                    <a:pt x="6173" y="920"/>
                    <a:pt x="6173" y="451"/>
                    <a:pt x="5914" y="250"/>
                  </a:cubicBezTo>
                  <a:cubicBezTo>
                    <a:pt x="5809" y="173"/>
                    <a:pt x="5684" y="125"/>
                    <a:pt x="5560" y="115"/>
                  </a:cubicBezTo>
                  <a:lnTo>
                    <a:pt x="4966" y="0"/>
                  </a:lnTo>
                  <a:close/>
                </a:path>
              </a:pathLst>
            </a:custGeom>
            <a:solidFill>
              <a:srgbClr val="A0AF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3" name="Google Shape;7273;p69"/>
            <p:cNvSpPr/>
            <p:nvPr/>
          </p:nvSpPr>
          <p:spPr>
            <a:xfrm>
              <a:off x="6774049" y="3464226"/>
              <a:ext cx="33169" cy="28244"/>
            </a:xfrm>
            <a:custGeom>
              <a:avLst/>
              <a:gdLst/>
              <a:ahLst/>
              <a:cxnLst/>
              <a:rect l="l" t="t" r="r" b="b"/>
              <a:pathLst>
                <a:path w="1266" h="1078" extrusionOk="0">
                  <a:moveTo>
                    <a:pt x="729" y="1"/>
                  </a:moveTo>
                  <a:cubicBezTo>
                    <a:pt x="240" y="1"/>
                    <a:pt x="0" y="576"/>
                    <a:pt x="345" y="921"/>
                  </a:cubicBezTo>
                  <a:cubicBezTo>
                    <a:pt x="453" y="1029"/>
                    <a:pt x="587" y="1077"/>
                    <a:pt x="719" y="1077"/>
                  </a:cubicBezTo>
                  <a:cubicBezTo>
                    <a:pt x="996" y="1077"/>
                    <a:pt x="1265" y="863"/>
                    <a:pt x="1265" y="538"/>
                  </a:cubicBezTo>
                  <a:cubicBezTo>
                    <a:pt x="1265" y="240"/>
                    <a:pt x="1026" y="1"/>
                    <a:pt x="729" y="1"/>
                  </a:cubicBezTo>
                  <a:close/>
                </a:path>
              </a:pathLst>
            </a:custGeom>
            <a:solidFill>
              <a:srgbClr val="C1CB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4" name="Google Shape;7274;p69"/>
            <p:cNvSpPr/>
            <p:nvPr/>
          </p:nvSpPr>
          <p:spPr>
            <a:xfrm>
              <a:off x="6810964" y="3355496"/>
              <a:ext cx="33169" cy="28479"/>
            </a:xfrm>
            <a:custGeom>
              <a:avLst/>
              <a:gdLst/>
              <a:ahLst/>
              <a:cxnLst/>
              <a:rect l="l" t="t" r="r" b="b"/>
              <a:pathLst>
                <a:path w="1266" h="1087" extrusionOk="0">
                  <a:moveTo>
                    <a:pt x="719" y="0"/>
                  </a:moveTo>
                  <a:cubicBezTo>
                    <a:pt x="240" y="0"/>
                    <a:pt x="0" y="585"/>
                    <a:pt x="336" y="930"/>
                  </a:cubicBezTo>
                  <a:cubicBezTo>
                    <a:pt x="447" y="1038"/>
                    <a:pt x="583" y="1087"/>
                    <a:pt x="716" y="1087"/>
                  </a:cubicBezTo>
                  <a:cubicBezTo>
                    <a:pt x="997" y="1087"/>
                    <a:pt x="1265" y="872"/>
                    <a:pt x="1265" y="547"/>
                  </a:cubicBezTo>
                  <a:cubicBezTo>
                    <a:pt x="1265" y="250"/>
                    <a:pt x="1016" y="0"/>
                    <a:pt x="719" y="0"/>
                  </a:cubicBezTo>
                  <a:close/>
                </a:path>
              </a:pathLst>
            </a:custGeom>
            <a:solidFill>
              <a:srgbClr val="C1CB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5" name="Google Shape;7275;p69"/>
            <p:cNvSpPr/>
            <p:nvPr/>
          </p:nvSpPr>
          <p:spPr>
            <a:xfrm>
              <a:off x="6866194" y="3511203"/>
              <a:ext cx="33195" cy="28401"/>
            </a:xfrm>
            <a:custGeom>
              <a:avLst/>
              <a:gdLst/>
              <a:ahLst/>
              <a:cxnLst/>
              <a:rect l="l" t="t" r="r" b="b"/>
              <a:pathLst>
                <a:path w="1267" h="1084" extrusionOk="0">
                  <a:moveTo>
                    <a:pt x="729" y="0"/>
                  </a:moveTo>
                  <a:cubicBezTo>
                    <a:pt x="241" y="0"/>
                    <a:pt x="1" y="585"/>
                    <a:pt x="346" y="921"/>
                  </a:cubicBezTo>
                  <a:cubicBezTo>
                    <a:pt x="456" y="1033"/>
                    <a:pt x="592" y="1084"/>
                    <a:pt x="725" y="1084"/>
                  </a:cubicBezTo>
                  <a:cubicBezTo>
                    <a:pt x="1001" y="1084"/>
                    <a:pt x="1266" y="869"/>
                    <a:pt x="1266" y="547"/>
                  </a:cubicBezTo>
                  <a:cubicBezTo>
                    <a:pt x="1266" y="240"/>
                    <a:pt x="1027" y="0"/>
                    <a:pt x="729" y="0"/>
                  </a:cubicBezTo>
                  <a:close/>
                </a:path>
              </a:pathLst>
            </a:custGeom>
            <a:solidFill>
              <a:srgbClr val="C1CB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6" name="Google Shape;7276;p69"/>
            <p:cNvSpPr/>
            <p:nvPr/>
          </p:nvSpPr>
          <p:spPr>
            <a:xfrm>
              <a:off x="6762992" y="3556896"/>
              <a:ext cx="52505" cy="44828"/>
            </a:xfrm>
            <a:custGeom>
              <a:avLst/>
              <a:gdLst/>
              <a:ahLst/>
              <a:cxnLst/>
              <a:rect l="l" t="t" r="r" b="b"/>
              <a:pathLst>
                <a:path w="2004" h="1711" extrusionOk="0">
                  <a:moveTo>
                    <a:pt x="1151" y="1"/>
                  </a:moveTo>
                  <a:cubicBezTo>
                    <a:pt x="384" y="1"/>
                    <a:pt x="0" y="921"/>
                    <a:pt x="547" y="1458"/>
                  </a:cubicBezTo>
                  <a:cubicBezTo>
                    <a:pt x="721" y="1632"/>
                    <a:pt x="936" y="1710"/>
                    <a:pt x="1146" y="1710"/>
                  </a:cubicBezTo>
                  <a:cubicBezTo>
                    <a:pt x="1584" y="1710"/>
                    <a:pt x="2004" y="1372"/>
                    <a:pt x="2004" y="854"/>
                  </a:cubicBezTo>
                  <a:cubicBezTo>
                    <a:pt x="2004" y="384"/>
                    <a:pt x="1620" y="1"/>
                    <a:pt x="1151" y="1"/>
                  </a:cubicBezTo>
                  <a:close/>
                </a:path>
              </a:pathLst>
            </a:custGeom>
            <a:solidFill>
              <a:srgbClr val="C1CB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7" name="Google Shape;7277;p69"/>
            <p:cNvSpPr/>
            <p:nvPr/>
          </p:nvSpPr>
          <p:spPr>
            <a:xfrm>
              <a:off x="6953859" y="3377426"/>
              <a:ext cx="36680" cy="35003"/>
            </a:xfrm>
            <a:custGeom>
              <a:avLst/>
              <a:gdLst/>
              <a:ahLst/>
              <a:cxnLst/>
              <a:rect l="l" t="t" r="r" b="b"/>
              <a:pathLst>
                <a:path w="1400" h="1336" extrusionOk="0">
                  <a:moveTo>
                    <a:pt x="672" y="1"/>
                  </a:moveTo>
                  <a:cubicBezTo>
                    <a:pt x="329" y="1"/>
                    <a:pt x="0" y="267"/>
                    <a:pt x="0" y="668"/>
                  </a:cubicBezTo>
                  <a:cubicBezTo>
                    <a:pt x="0" y="1070"/>
                    <a:pt x="329" y="1336"/>
                    <a:pt x="672" y="1336"/>
                  </a:cubicBezTo>
                  <a:cubicBezTo>
                    <a:pt x="836" y="1336"/>
                    <a:pt x="1004" y="1275"/>
                    <a:pt x="1141" y="1138"/>
                  </a:cubicBezTo>
                  <a:cubicBezTo>
                    <a:pt x="1400" y="879"/>
                    <a:pt x="1400" y="457"/>
                    <a:pt x="1141" y="199"/>
                  </a:cubicBezTo>
                  <a:cubicBezTo>
                    <a:pt x="1004" y="62"/>
                    <a:pt x="836" y="1"/>
                    <a:pt x="672" y="1"/>
                  </a:cubicBezTo>
                  <a:close/>
                </a:path>
              </a:pathLst>
            </a:custGeom>
            <a:solidFill>
              <a:srgbClr val="C1CB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8" name="Google Shape;7278;p69"/>
            <p:cNvSpPr/>
            <p:nvPr/>
          </p:nvSpPr>
          <p:spPr>
            <a:xfrm>
              <a:off x="6977701" y="3522259"/>
              <a:ext cx="33195" cy="28479"/>
            </a:xfrm>
            <a:custGeom>
              <a:avLst/>
              <a:gdLst/>
              <a:ahLst/>
              <a:cxnLst/>
              <a:rect l="l" t="t" r="r" b="b"/>
              <a:pathLst>
                <a:path w="1267" h="1087" extrusionOk="0">
                  <a:moveTo>
                    <a:pt x="729" y="0"/>
                  </a:moveTo>
                  <a:cubicBezTo>
                    <a:pt x="240" y="0"/>
                    <a:pt x="1" y="585"/>
                    <a:pt x="346" y="930"/>
                  </a:cubicBezTo>
                  <a:cubicBezTo>
                    <a:pt x="454" y="1038"/>
                    <a:pt x="588" y="1086"/>
                    <a:pt x="720" y="1086"/>
                  </a:cubicBezTo>
                  <a:cubicBezTo>
                    <a:pt x="997" y="1086"/>
                    <a:pt x="1266" y="871"/>
                    <a:pt x="1266" y="546"/>
                  </a:cubicBezTo>
                  <a:cubicBezTo>
                    <a:pt x="1266" y="249"/>
                    <a:pt x="1026" y="0"/>
                    <a:pt x="729" y="0"/>
                  </a:cubicBezTo>
                  <a:close/>
                </a:path>
              </a:pathLst>
            </a:custGeom>
            <a:solidFill>
              <a:srgbClr val="C1CB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9" name="Google Shape;7279;p69"/>
            <p:cNvSpPr/>
            <p:nvPr/>
          </p:nvSpPr>
          <p:spPr>
            <a:xfrm>
              <a:off x="6945816" y="3652473"/>
              <a:ext cx="38462" cy="36680"/>
            </a:xfrm>
            <a:custGeom>
              <a:avLst/>
              <a:gdLst/>
              <a:ahLst/>
              <a:cxnLst/>
              <a:rect l="l" t="t" r="r" b="b"/>
              <a:pathLst>
                <a:path w="1468" h="1400" extrusionOk="0">
                  <a:moveTo>
                    <a:pt x="703" y="1"/>
                  </a:moveTo>
                  <a:cubicBezTo>
                    <a:pt x="344" y="1"/>
                    <a:pt x="0" y="282"/>
                    <a:pt x="0" y="705"/>
                  </a:cubicBezTo>
                  <a:cubicBezTo>
                    <a:pt x="0" y="1120"/>
                    <a:pt x="343" y="1399"/>
                    <a:pt x="702" y="1399"/>
                  </a:cubicBezTo>
                  <a:cubicBezTo>
                    <a:pt x="872" y="1399"/>
                    <a:pt x="1047" y="1336"/>
                    <a:pt x="1189" y="1193"/>
                  </a:cubicBezTo>
                  <a:cubicBezTo>
                    <a:pt x="1467" y="925"/>
                    <a:pt x="1467" y="484"/>
                    <a:pt x="1189" y="206"/>
                  </a:cubicBezTo>
                  <a:cubicBezTo>
                    <a:pt x="1047" y="64"/>
                    <a:pt x="873" y="1"/>
                    <a:pt x="703" y="1"/>
                  </a:cubicBezTo>
                  <a:close/>
                </a:path>
              </a:pathLst>
            </a:custGeom>
            <a:solidFill>
              <a:srgbClr val="C1CB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0" name="Google Shape;7280;p69"/>
            <p:cNvSpPr/>
            <p:nvPr/>
          </p:nvSpPr>
          <p:spPr>
            <a:xfrm>
              <a:off x="6810964" y="3688996"/>
              <a:ext cx="33169" cy="28479"/>
            </a:xfrm>
            <a:custGeom>
              <a:avLst/>
              <a:gdLst/>
              <a:ahLst/>
              <a:cxnLst/>
              <a:rect l="l" t="t" r="r" b="b"/>
              <a:pathLst>
                <a:path w="1266" h="1087" extrusionOk="0">
                  <a:moveTo>
                    <a:pt x="719" y="1"/>
                  </a:moveTo>
                  <a:cubicBezTo>
                    <a:pt x="240" y="1"/>
                    <a:pt x="0" y="585"/>
                    <a:pt x="336" y="931"/>
                  </a:cubicBezTo>
                  <a:cubicBezTo>
                    <a:pt x="447" y="1039"/>
                    <a:pt x="583" y="1087"/>
                    <a:pt x="716" y="1087"/>
                  </a:cubicBezTo>
                  <a:cubicBezTo>
                    <a:pt x="997" y="1087"/>
                    <a:pt x="1265" y="872"/>
                    <a:pt x="1265" y="547"/>
                  </a:cubicBezTo>
                  <a:cubicBezTo>
                    <a:pt x="1265" y="250"/>
                    <a:pt x="1016" y="1"/>
                    <a:pt x="719" y="1"/>
                  </a:cubicBezTo>
                  <a:close/>
                </a:path>
              </a:pathLst>
            </a:custGeom>
            <a:solidFill>
              <a:srgbClr val="C1CB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1" name="Google Shape;7281;p69"/>
            <p:cNvSpPr/>
            <p:nvPr/>
          </p:nvSpPr>
          <p:spPr>
            <a:xfrm>
              <a:off x="6697702" y="3640212"/>
              <a:ext cx="29894" cy="28479"/>
            </a:xfrm>
            <a:custGeom>
              <a:avLst/>
              <a:gdLst/>
              <a:ahLst/>
              <a:cxnLst/>
              <a:rect l="l" t="t" r="r" b="b"/>
              <a:pathLst>
                <a:path w="1141" h="1087" extrusionOk="0">
                  <a:moveTo>
                    <a:pt x="550" y="0"/>
                  </a:moveTo>
                  <a:cubicBezTo>
                    <a:pt x="269" y="0"/>
                    <a:pt x="0" y="215"/>
                    <a:pt x="0" y="540"/>
                  </a:cubicBezTo>
                  <a:cubicBezTo>
                    <a:pt x="0" y="870"/>
                    <a:pt x="266" y="1086"/>
                    <a:pt x="545" y="1086"/>
                  </a:cubicBezTo>
                  <a:cubicBezTo>
                    <a:pt x="680" y="1086"/>
                    <a:pt x="818" y="1036"/>
                    <a:pt x="930" y="923"/>
                  </a:cubicBezTo>
                  <a:cubicBezTo>
                    <a:pt x="1141" y="713"/>
                    <a:pt x="1141" y="367"/>
                    <a:pt x="930" y="157"/>
                  </a:cubicBezTo>
                  <a:cubicBezTo>
                    <a:pt x="819" y="49"/>
                    <a:pt x="683" y="0"/>
                    <a:pt x="550" y="0"/>
                  </a:cubicBezTo>
                  <a:close/>
                </a:path>
              </a:pathLst>
            </a:custGeom>
            <a:solidFill>
              <a:srgbClr val="C1CB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2" name="Google Shape;7282;p69"/>
            <p:cNvSpPr/>
            <p:nvPr/>
          </p:nvSpPr>
          <p:spPr>
            <a:xfrm>
              <a:off x="6644201" y="3522259"/>
              <a:ext cx="33169" cy="28479"/>
            </a:xfrm>
            <a:custGeom>
              <a:avLst/>
              <a:gdLst/>
              <a:ahLst/>
              <a:cxnLst/>
              <a:rect l="l" t="t" r="r" b="b"/>
              <a:pathLst>
                <a:path w="1266" h="1087" extrusionOk="0">
                  <a:moveTo>
                    <a:pt x="719" y="0"/>
                  </a:moveTo>
                  <a:cubicBezTo>
                    <a:pt x="240" y="0"/>
                    <a:pt x="0" y="585"/>
                    <a:pt x="336" y="930"/>
                  </a:cubicBezTo>
                  <a:cubicBezTo>
                    <a:pt x="447" y="1038"/>
                    <a:pt x="583" y="1086"/>
                    <a:pt x="716" y="1086"/>
                  </a:cubicBezTo>
                  <a:cubicBezTo>
                    <a:pt x="997" y="1086"/>
                    <a:pt x="1266" y="871"/>
                    <a:pt x="1266" y="546"/>
                  </a:cubicBezTo>
                  <a:cubicBezTo>
                    <a:pt x="1266" y="249"/>
                    <a:pt x="1016" y="0"/>
                    <a:pt x="719" y="0"/>
                  </a:cubicBezTo>
                  <a:close/>
                </a:path>
              </a:pathLst>
            </a:custGeom>
            <a:solidFill>
              <a:srgbClr val="C1CB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3" name="Google Shape;7283;p69"/>
            <p:cNvSpPr/>
            <p:nvPr/>
          </p:nvSpPr>
          <p:spPr>
            <a:xfrm>
              <a:off x="6676349" y="3383242"/>
              <a:ext cx="39457" cy="37754"/>
            </a:xfrm>
            <a:custGeom>
              <a:avLst/>
              <a:gdLst/>
              <a:ahLst/>
              <a:cxnLst/>
              <a:rect l="l" t="t" r="r" b="b"/>
              <a:pathLst>
                <a:path w="1506" h="1441" extrusionOk="0">
                  <a:moveTo>
                    <a:pt x="731" y="1"/>
                  </a:moveTo>
                  <a:cubicBezTo>
                    <a:pt x="359" y="1"/>
                    <a:pt x="0" y="290"/>
                    <a:pt x="0" y="724"/>
                  </a:cubicBezTo>
                  <a:cubicBezTo>
                    <a:pt x="0" y="1156"/>
                    <a:pt x="356" y="1441"/>
                    <a:pt x="726" y="1441"/>
                  </a:cubicBezTo>
                  <a:cubicBezTo>
                    <a:pt x="906" y="1441"/>
                    <a:pt x="1089" y="1373"/>
                    <a:pt x="1237" y="1223"/>
                  </a:cubicBezTo>
                  <a:cubicBezTo>
                    <a:pt x="1505" y="945"/>
                    <a:pt x="1505" y="494"/>
                    <a:pt x="1237" y="216"/>
                  </a:cubicBezTo>
                  <a:cubicBezTo>
                    <a:pt x="1091" y="67"/>
                    <a:pt x="910" y="1"/>
                    <a:pt x="731" y="1"/>
                  </a:cubicBezTo>
                  <a:close/>
                </a:path>
              </a:pathLst>
            </a:custGeom>
            <a:solidFill>
              <a:srgbClr val="C1CB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84" name="Google Shape;7284;p69"/>
          <p:cNvGrpSpPr/>
          <p:nvPr/>
        </p:nvGrpSpPr>
        <p:grpSpPr>
          <a:xfrm>
            <a:off x="7955145" y="2019192"/>
            <a:ext cx="365176" cy="271013"/>
            <a:chOff x="7955145" y="2019192"/>
            <a:chExt cx="365176" cy="271013"/>
          </a:xfrm>
        </p:grpSpPr>
        <p:sp>
          <p:nvSpPr>
            <p:cNvPr id="7285" name="Google Shape;7285;p69"/>
            <p:cNvSpPr/>
            <p:nvPr/>
          </p:nvSpPr>
          <p:spPr>
            <a:xfrm>
              <a:off x="7977729" y="2019192"/>
              <a:ext cx="320243" cy="271013"/>
            </a:xfrm>
            <a:custGeom>
              <a:avLst/>
              <a:gdLst/>
              <a:ahLst/>
              <a:cxnLst/>
              <a:rect l="l" t="t" r="r" b="b"/>
              <a:pathLst>
                <a:path w="12223" h="10344" extrusionOk="0">
                  <a:moveTo>
                    <a:pt x="8676" y="1"/>
                  </a:moveTo>
                  <a:cubicBezTo>
                    <a:pt x="7707" y="1"/>
                    <a:pt x="6778" y="394"/>
                    <a:pt x="6107" y="1103"/>
                  </a:cubicBezTo>
                  <a:cubicBezTo>
                    <a:pt x="5428" y="385"/>
                    <a:pt x="4496" y="5"/>
                    <a:pt x="3546" y="5"/>
                  </a:cubicBezTo>
                  <a:cubicBezTo>
                    <a:pt x="3101" y="5"/>
                    <a:pt x="2653" y="88"/>
                    <a:pt x="2225" y="260"/>
                  </a:cubicBezTo>
                  <a:cubicBezTo>
                    <a:pt x="883" y="796"/>
                    <a:pt x="1" y="2100"/>
                    <a:pt x="1" y="3547"/>
                  </a:cubicBezTo>
                  <a:cubicBezTo>
                    <a:pt x="1" y="5541"/>
                    <a:pt x="1372" y="6921"/>
                    <a:pt x="2570" y="7909"/>
                  </a:cubicBezTo>
                  <a:cubicBezTo>
                    <a:pt x="3087" y="8330"/>
                    <a:pt x="3624" y="8733"/>
                    <a:pt x="4180" y="9097"/>
                  </a:cubicBezTo>
                  <a:lnTo>
                    <a:pt x="6107" y="10343"/>
                  </a:lnTo>
                  <a:lnTo>
                    <a:pt x="8033" y="9097"/>
                  </a:lnTo>
                  <a:cubicBezTo>
                    <a:pt x="8589" y="8733"/>
                    <a:pt x="9126" y="8340"/>
                    <a:pt x="9644" y="7909"/>
                  </a:cubicBezTo>
                  <a:cubicBezTo>
                    <a:pt x="10842" y="6931"/>
                    <a:pt x="12222" y="5531"/>
                    <a:pt x="12222" y="3547"/>
                  </a:cubicBezTo>
                  <a:cubicBezTo>
                    <a:pt x="12222" y="1889"/>
                    <a:pt x="11072" y="451"/>
                    <a:pt x="9452" y="87"/>
                  </a:cubicBezTo>
                  <a:cubicBezTo>
                    <a:pt x="9193" y="30"/>
                    <a:pt x="8934" y="1"/>
                    <a:pt x="8676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6" name="Google Shape;7286;p69"/>
            <p:cNvSpPr/>
            <p:nvPr/>
          </p:nvSpPr>
          <p:spPr>
            <a:xfrm>
              <a:off x="8084468" y="2023226"/>
              <a:ext cx="213504" cy="266978"/>
            </a:xfrm>
            <a:custGeom>
              <a:avLst/>
              <a:gdLst/>
              <a:ahLst/>
              <a:cxnLst/>
              <a:rect l="l" t="t" r="r" b="b"/>
              <a:pathLst>
                <a:path w="8149" h="10190" extrusionOk="0">
                  <a:moveTo>
                    <a:pt x="5618" y="0"/>
                  </a:moveTo>
                  <a:lnTo>
                    <a:pt x="5618" y="0"/>
                  </a:lnTo>
                  <a:cubicBezTo>
                    <a:pt x="6020" y="2166"/>
                    <a:pt x="6298" y="7400"/>
                    <a:pt x="1" y="8876"/>
                  </a:cubicBezTo>
                  <a:cubicBezTo>
                    <a:pt x="58" y="8905"/>
                    <a:pt x="87" y="8934"/>
                    <a:pt x="106" y="8943"/>
                  </a:cubicBezTo>
                  <a:lnTo>
                    <a:pt x="2033" y="10189"/>
                  </a:lnTo>
                  <a:lnTo>
                    <a:pt x="3959" y="8943"/>
                  </a:lnTo>
                  <a:cubicBezTo>
                    <a:pt x="4515" y="8579"/>
                    <a:pt x="5052" y="8186"/>
                    <a:pt x="5570" y="7764"/>
                  </a:cubicBezTo>
                  <a:cubicBezTo>
                    <a:pt x="6768" y="6777"/>
                    <a:pt x="8139" y="5387"/>
                    <a:pt x="8139" y="3403"/>
                  </a:cubicBezTo>
                  <a:cubicBezTo>
                    <a:pt x="8148" y="1831"/>
                    <a:pt x="7113" y="451"/>
                    <a:pt x="5618" y="0"/>
                  </a:cubicBezTo>
                  <a:close/>
                </a:path>
              </a:pathLst>
            </a:custGeom>
            <a:solidFill>
              <a:srgbClr val="5A70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7" name="Google Shape;7287;p69"/>
            <p:cNvSpPr/>
            <p:nvPr/>
          </p:nvSpPr>
          <p:spPr>
            <a:xfrm>
              <a:off x="8182377" y="2136437"/>
              <a:ext cx="95735" cy="76163"/>
            </a:xfrm>
            <a:custGeom>
              <a:avLst/>
              <a:gdLst/>
              <a:ahLst/>
              <a:cxnLst/>
              <a:rect l="l" t="t" r="r" b="b"/>
              <a:pathLst>
                <a:path w="3654" h="2907" extrusionOk="0">
                  <a:moveTo>
                    <a:pt x="2082" y="1"/>
                  </a:moveTo>
                  <a:cubicBezTo>
                    <a:pt x="2076" y="1"/>
                    <a:pt x="2069" y="1"/>
                    <a:pt x="2063" y="2"/>
                  </a:cubicBezTo>
                  <a:cubicBezTo>
                    <a:pt x="1977" y="2"/>
                    <a:pt x="1909" y="60"/>
                    <a:pt x="1881" y="136"/>
                  </a:cubicBezTo>
                  <a:lnTo>
                    <a:pt x="1238" y="2140"/>
                  </a:lnTo>
                  <a:lnTo>
                    <a:pt x="443" y="318"/>
                  </a:lnTo>
                  <a:cubicBezTo>
                    <a:pt x="406" y="231"/>
                    <a:pt x="336" y="194"/>
                    <a:pt x="265" y="194"/>
                  </a:cubicBezTo>
                  <a:cubicBezTo>
                    <a:pt x="134" y="194"/>
                    <a:pt x="1" y="320"/>
                    <a:pt x="69" y="481"/>
                  </a:cubicBezTo>
                  <a:lnTo>
                    <a:pt x="1085" y="2791"/>
                  </a:lnTo>
                  <a:cubicBezTo>
                    <a:pt x="1114" y="2859"/>
                    <a:pt x="1191" y="2906"/>
                    <a:pt x="1267" y="2906"/>
                  </a:cubicBezTo>
                  <a:lnTo>
                    <a:pt x="1277" y="2906"/>
                  </a:lnTo>
                  <a:cubicBezTo>
                    <a:pt x="1363" y="2906"/>
                    <a:pt x="1440" y="2849"/>
                    <a:pt x="1459" y="2772"/>
                  </a:cubicBezTo>
                  <a:lnTo>
                    <a:pt x="2120" y="731"/>
                  </a:lnTo>
                  <a:lnTo>
                    <a:pt x="2657" y="1814"/>
                  </a:lnTo>
                  <a:cubicBezTo>
                    <a:pt x="2686" y="1881"/>
                    <a:pt x="2753" y="1929"/>
                    <a:pt x="2830" y="1929"/>
                  </a:cubicBezTo>
                  <a:lnTo>
                    <a:pt x="3366" y="1929"/>
                  </a:lnTo>
                  <a:cubicBezTo>
                    <a:pt x="3462" y="1795"/>
                    <a:pt x="3558" y="1660"/>
                    <a:pt x="3654" y="1517"/>
                  </a:cubicBezTo>
                  <a:lnTo>
                    <a:pt x="2954" y="1517"/>
                  </a:lnTo>
                  <a:lnTo>
                    <a:pt x="2254" y="108"/>
                  </a:lnTo>
                  <a:cubicBezTo>
                    <a:pt x="2219" y="46"/>
                    <a:pt x="2152" y="1"/>
                    <a:pt x="2082" y="1"/>
                  </a:cubicBezTo>
                  <a:close/>
                </a:path>
              </a:pathLst>
            </a:custGeom>
            <a:solidFill>
              <a:srgbClr val="5A70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8" name="Google Shape;7288;p69"/>
            <p:cNvSpPr/>
            <p:nvPr/>
          </p:nvSpPr>
          <p:spPr>
            <a:xfrm>
              <a:off x="7997327" y="2098866"/>
              <a:ext cx="191601" cy="125026"/>
            </a:xfrm>
            <a:custGeom>
              <a:avLst/>
              <a:gdLst/>
              <a:ahLst/>
              <a:cxnLst/>
              <a:rect l="l" t="t" r="r" b="b"/>
              <a:pathLst>
                <a:path w="7313" h="4772" extrusionOk="0">
                  <a:moveTo>
                    <a:pt x="6600" y="1"/>
                  </a:moveTo>
                  <a:cubicBezTo>
                    <a:pt x="6523" y="1"/>
                    <a:pt x="6447" y="41"/>
                    <a:pt x="6413" y="123"/>
                  </a:cubicBezTo>
                  <a:lnTo>
                    <a:pt x="5464" y="2471"/>
                  </a:lnTo>
                  <a:lnTo>
                    <a:pt x="4659" y="1129"/>
                  </a:lnTo>
                  <a:cubicBezTo>
                    <a:pt x="4621" y="1062"/>
                    <a:pt x="4555" y="1029"/>
                    <a:pt x="4489" y="1029"/>
                  </a:cubicBezTo>
                  <a:cubicBezTo>
                    <a:pt x="4405" y="1029"/>
                    <a:pt x="4322" y="1081"/>
                    <a:pt x="4295" y="1177"/>
                  </a:cubicBezTo>
                  <a:lnTo>
                    <a:pt x="3480" y="3909"/>
                  </a:lnTo>
                  <a:lnTo>
                    <a:pt x="2445" y="861"/>
                  </a:lnTo>
                  <a:cubicBezTo>
                    <a:pt x="2416" y="784"/>
                    <a:pt x="2349" y="736"/>
                    <a:pt x="2272" y="727"/>
                  </a:cubicBezTo>
                  <a:cubicBezTo>
                    <a:pt x="2186" y="727"/>
                    <a:pt x="2109" y="775"/>
                    <a:pt x="2071" y="851"/>
                  </a:cubicBezTo>
                  <a:lnTo>
                    <a:pt x="1045" y="2951"/>
                  </a:lnTo>
                  <a:lnTo>
                    <a:pt x="0" y="2951"/>
                  </a:lnTo>
                  <a:cubicBezTo>
                    <a:pt x="96" y="3094"/>
                    <a:pt x="192" y="3229"/>
                    <a:pt x="298" y="3363"/>
                  </a:cubicBezTo>
                  <a:lnTo>
                    <a:pt x="1170" y="3363"/>
                  </a:lnTo>
                  <a:cubicBezTo>
                    <a:pt x="1256" y="3353"/>
                    <a:pt x="1323" y="3315"/>
                    <a:pt x="1352" y="3238"/>
                  </a:cubicBezTo>
                  <a:lnTo>
                    <a:pt x="2224" y="1465"/>
                  </a:lnTo>
                  <a:lnTo>
                    <a:pt x="3298" y="4638"/>
                  </a:lnTo>
                  <a:cubicBezTo>
                    <a:pt x="3327" y="4714"/>
                    <a:pt x="3403" y="4772"/>
                    <a:pt x="3490" y="4772"/>
                  </a:cubicBezTo>
                  <a:cubicBezTo>
                    <a:pt x="3576" y="4772"/>
                    <a:pt x="3653" y="4714"/>
                    <a:pt x="3681" y="4628"/>
                  </a:cubicBezTo>
                  <a:lnTo>
                    <a:pt x="4534" y="1733"/>
                  </a:lnTo>
                  <a:lnTo>
                    <a:pt x="5301" y="3027"/>
                  </a:lnTo>
                  <a:cubicBezTo>
                    <a:pt x="5341" y="3094"/>
                    <a:pt x="5409" y="3126"/>
                    <a:pt x="5476" y="3126"/>
                  </a:cubicBezTo>
                  <a:cubicBezTo>
                    <a:pt x="5553" y="3126"/>
                    <a:pt x="5630" y="3085"/>
                    <a:pt x="5665" y="3008"/>
                  </a:cubicBezTo>
                  <a:lnTo>
                    <a:pt x="6595" y="727"/>
                  </a:lnTo>
                  <a:lnTo>
                    <a:pt x="6864" y="1359"/>
                  </a:lnTo>
                  <a:cubicBezTo>
                    <a:pt x="6904" y="1447"/>
                    <a:pt x="6976" y="1484"/>
                    <a:pt x="7048" y="1484"/>
                  </a:cubicBezTo>
                  <a:cubicBezTo>
                    <a:pt x="7181" y="1484"/>
                    <a:pt x="7312" y="1358"/>
                    <a:pt x="7237" y="1196"/>
                  </a:cubicBezTo>
                  <a:lnTo>
                    <a:pt x="6787" y="123"/>
                  </a:lnTo>
                  <a:cubicBezTo>
                    <a:pt x="6753" y="41"/>
                    <a:pt x="6677" y="1"/>
                    <a:pt x="6600" y="1"/>
                  </a:cubicBezTo>
                  <a:close/>
                </a:path>
              </a:pathLst>
            </a:custGeom>
            <a:solidFill>
              <a:srgbClr val="5A70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9" name="Google Shape;7289;p69"/>
            <p:cNvSpPr/>
            <p:nvPr/>
          </p:nvSpPr>
          <p:spPr>
            <a:xfrm>
              <a:off x="8182220" y="2122917"/>
              <a:ext cx="138100" cy="76373"/>
            </a:xfrm>
            <a:custGeom>
              <a:avLst/>
              <a:gdLst/>
              <a:ahLst/>
              <a:cxnLst/>
              <a:rect l="l" t="t" r="r" b="b"/>
              <a:pathLst>
                <a:path w="5271" h="2915" extrusionOk="0">
                  <a:moveTo>
                    <a:pt x="2059" y="1"/>
                  </a:moveTo>
                  <a:cubicBezTo>
                    <a:pt x="1983" y="10"/>
                    <a:pt x="1915" y="68"/>
                    <a:pt x="1887" y="144"/>
                  </a:cubicBezTo>
                  <a:lnTo>
                    <a:pt x="1244" y="2138"/>
                  </a:lnTo>
                  <a:lnTo>
                    <a:pt x="449" y="326"/>
                  </a:lnTo>
                  <a:cubicBezTo>
                    <a:pt x="408" y="239"/>
                    <a:pt x="336" y="202"/>
                    <a:pt x="264" y="202"/>
                  </a:cubicBezTo>
                  <a:cubicBezTo>
                    <a:pt x="132" y="202"/>
                    <a:pt x="0" y="328"/>
                    <a:pt x="75" y="489"/>
                  </a:cubicBezTo>
                  <a:lnTo>
                    <a:pt x="1081" y="2799"/>
                  </a:lnTo>
                  <a:cubicBezTo>
                    <a:pt x="1120" y="2867"/>
                    <a:pt x="1187" y="2914"/>
                    <a:pt x="1273" y="2914"/>
                  </a:cubicBezTo>
                  <a:lnTo>
                    <a:pt x="1283" y="2914"/>
                  </a:lnTo>
                  <a:cubicBezTo>
                    <a:pt x="1359" y="2905"/>
                    <a:pt x="1436" y="2847"/>
                    <a:pt x="1465" y="2771"/>
                  </a:cubicBezTo>
                  <a:lnTo>
                    <a:pt x="2117" y="739"/>
                  </a:lnTo>
                  <a:lnTo>
                    <a:pt x="2653" y="1812"/>
                  </a:lnTo>
                  <a:cubicBezTo>
                    <a:pt x="2682" y="1879"/>
                    <a:pt x="2759" y="1927"/>
                    <a:pt x="2836" y="1927"/>
                  </a:cubicBezTo>
                  <a:lnTo>
                    <a:pt x="5002" y="1927"/>
                  </a:lnTo>
                  <a:cubicBezTo>
                    <a:pt x="5270" y="1927"/>
                    <a:pt x="5270" y="1525"/>
                    <a:pt x="5002" y="1525"/>
                  </a:cubicBezTo>
                  <a:lnTo>
                    <a:pt x="2960" y="1525"/>
                  </a:lnTo>
                  <a:lnTo>
                    <a:pt x="2260" y="116"/>
                  </a:lnTo>
                  <a:cubicBezTo>
                    <a:pt x="2222" y="39"/>
                    <a:pt x="2145" y="1"/>
                    <a:pt x="2059" y="1"/>
                  </a:cubicBezTo>
                  <a:close/>
                </a:path>
              </a:pathLst>
            </a:custGeom>
            <a:solidFill>
              <a:srgbClr val="B8C6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0" name="Google Shape;7290;p69"/>
            <p:cNvSpPr/>
            <p:nvPr/>
          </p:nvSpPr>
          <p:spPr>
            <a:xfrm>
              <a:off x="7955145" y="2085504"/>
              <a:ext cx="234123" cy="125341"/>
            </a:xfrm>
            <a:custGeom>
              <a:avLst/>
              <a:gdLst/>
              <a:ahLst/>
              <a:cxnLst/>
              <a:rect l="l" t="t" r="r" b="b"/>
              <a:pathLst>
                <a:path w="8936" h="4784" extrusionOk="0">
                  <a:moveTo>
                    <a:pt x="8205" y="0"/>
                  </a:moveTo>
                  <a:cubicBezTo>
                    <a:pt x="8129" y="0"/>
                    <a:pt x="8052" y="48"/>
                    <a:pt x="8023" y="125"/>
                  </a:cubicBezTo>
                  <a:lnTo>
                    <a:pt x="7074" y="2483"/>
                  </a:lnTo>
                  <a:lnTo>
                    <a:pt x="6279" y="1131"/>
                  </a:lnTo>
                  <a:cubicBezTo>
                    <a:pt x="6244" y="1071"/>
                    <a:pt x="6171" y="1034"/>
                    <a:pt x="6101" y="1034"/>
                  </a:cubicBezTo>
                  <a:cubicBezTo>
                    <a:pt x="6093" y="1034"/>
                    <a:pt x="6085" y="1035"/>
                    <a:pt x="6077" y="1036"/>
                  </a:cubicBezTo>
                  <a:cubicBezTo>
                    <a:pt x="6001" y="1045"/>
                    <a:pt x="5934" y="1103"/>
                    <a:pt x="5905" y="1179"/>
                  </a:cubicBezTo>
                  <a:lnTo>
                    <a:pt x="5100" y="3911"/>
                  </a:lnTo>
                  <a:lnTo>
                    <a:pt x="4064" y="863"/>
                  </a:lnTo>
                  <a:cubicBezTo>
                    <a:pt x="4036" y="786"/>
                    <a:pt x="3969" y="738"/>
                    <a:pt x="3882" y="729"/>
                  </a:cubicBezTo>
                  <a:cubicBezTo>
                    <a:pt x="3806" y="729"/>
                    <a:pt x="3729" y="777"/>
                    <a:pt x="3691" y="853"/>
                  </a:cubicBezTo>
                  <a:lnTo>
                    <a:pt x="2665" y="2953"/>
                  </a:lnTo>
                  <a:lnTo>
                    <a:pt x="269" y="2953"/>
                  </a:lnTo>
                  <a:cubicBezTo>
                    <a:pt x="0" y="2953"/>
                    <a:pt x="0" y="3355"/>
                    <a:pt x="269" y="3355"/>
                  </a:cubicBezTo>
                  <a:lnTo>
                    <a:pt x="2790" y="3355"/>
                  </a:lnTo>
                  <a:cubicBezTo>
                    <a:pt x="2866" y="3355"/>
                    <a:pt x="2943" y="3307"/>
                    <a:pt x="2972" y="3240"/>
                  </a:cubicBezTo>
                  <a:lnTo>
                    <a:pt x="3844" y="1457"/>
                  </a:lnTo>
                  <a:lnTo>
                    <a:pt x="4917" y="4640"/>
                  </a:lnTo>
                  <a:cubicBezTo>
                    <a:pt x="4946" y="4716"/>
                    <a:pt x="5023" y="4774"/>
                    <a:pt x="5109" y="4774"/>
                  </a:cubicBezTo>
                  <a:cubicBezTo>
                    <a:pt x="5109" y="4774"/>
                    <a:pt x="5109" y="4783"/>
                    <a:pt x="5109" y="4783"/>
                  </a:cubicBezTo>
                  <a:cubicBezTo>
                    <a:pt x="5205" y="4774"/>
                    <a:pt x="5282" y="4716"/>
                    <a:pt x="5301" y="4640"/>
                  </a:cubicBezTo>
                  <a:lnTo>
                    <a:pt x="6154" y="1726"/>
                  </a:lnTo>
                  <a:lnTo>
                    <a:pt x="6930" y="3020"/>
                  </a:lnTo>
                  <a:cubicBezTo>
                    <a:pt x="6969" y="3087"/>
                    <a:pt x="7045" y="3125"/>
                    <a:pt x="7113" y="3125"/>
                  </a:cubicBezTo>
                  <a:cubicBezTo>
                    <a:pt x="7189" y="3116"/>
                    <a:pt x="7256" y="3068"/>
                    <a:pt x="7285" y="3000"/>
                  </a:cubicBezTo>
                  <a:lnTo>
                    <a:pt x="8215" y="729"/>
                  </a:lnTo>
                  <a:lnTo>
                    <a:pt x="8493" y="1352"/>
                  </a:lnTo>
                  <a:cubicBezTo>
                    <a:pt x="8530" y="1439"/>
                    <a:pt x="8600" y="1476"/>
                    <a:pt x="8671" y="1476"/>
                  </a:cubicBezTo>
                  <a:cubicBezTo>
                    <a:pt x="8802" y="1476"/>
                    <a:pt x="8935" y="1351"/>
                    <a:pt x="8867" y="1189"/>
                  </a:cubicBezTo>
                  <a:lnTo>
                    <a:pt x="8397" y="125"/>
                  </a:lnTo>
                  <a:cubicBezTo>
                    <a:pt x="8368" y="48"/>
                    <a:pt x="8292" y="0"/>
                    <a:pt x="8205" y="0"/>
                  </a:cubicBezTo>
                  <a:close/>
                </a:path>
              </a:pathLst>
            </a:custGeom>
            <a:solidFill>
              <a:srgbClr val="B8C6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91" name="Google Shape;7291;p69"/>
          <p:cNvGrpSpPr/>
          <p:nvPr/>
        </p:nvGrpSpPr>
        <p:grpSpPr>
          <a:xfrm>
            <a:off x="7518155" y="2009471"/>
            <a:ext cx="361927" cy="290270"/>
            <a:chOff x="7518155" y="2009471"/>
            <a:chExt cx="361927" cy="290270"/>
          </a:xfrm>
        </p:grpSpPr>
        <p:sp>
          <p:nvSpPr>
            <p:cNvPr id="7292" name="Google Shape;7292;p69"/>
            <p:cNvSpPr/>
            <p:nvPr/>
          </p:nvSpPr>
          <p:spPr>
            <a:xfrm>
              <a:off x="7518155" y="2133712"/>
              <a:ext cx="361403" cy="166029"/>
            </a:xfrm>
            <a:custGeom>
              <a:avLst/>
              <a:gdLst/>
              <a:ahLst/>
              <a:cxnLst/>
              <a:rect l="l" t="t" r="r" b="b"/>
              <a:pathLst>
                <a:path w="13794" h="6337" extrusionOk="0">
                  <a:moveTo>
                    <a:pt x="3840" y="0"/>
                  </a:moveTo>
                  <a:cubicBezTo>
                    <a:pt x="3835" y="0"/>
                    <a:pt x="3830" y="1"/>
                    <a:pt x="3825" y="1"/>
                  </a:cubicBezTo>
                  <a:lnTo>
                    <a:pt x="442" y="1"/>
                  </a:lnTo>
                  <a:cubicBezTo>
                    <a:pt x="202" y="1"/>
                    <a:pt x="1" y="192"/>
                    <a:pt x="1" y="432"/>
                  </a:cubicBezTo>
                  <a:lnTo>
                    <a:pt x="1" y="5800"/>
                  </a:lnTo>
                  <a:cubicBezTo>
                    <a:pt x="1" y="6097"/>
                    <a:pt x="250" y="6337"/>
                    <a:pt x="547" y="6337"/>
                  </a:cubicBezTo>
                  <a:lnTo>
                    <a:pt x="13248" y="6337"/>
                  </a:lnTo>
                  <a:cubicBezTo>
                    <a:pt x="13545" y="6337"/>
                    <a:pt x="13794" y="6097"/>
                    <a:pt x="13794" y="5800"/>
                  </a:cubicBezTo>
                  <a:lnTo>
                    <a:pt x="13794" y="432"/>
                  </a:lnTo>
                  <a:cubicBezTo>
                    <a:pt x="13794" y="192"/>
                    <a:pt x="13593" y="1"/>
                    <a:pt x="13353" y="1"/>
                  </a:cubicBezTo>
                  <a:lnTo>
                    <a:pt x="9969" y="1"/>
                  </a:lnTo>
                  <a:cubicBezTo>
                    <a:pt x="9586" y="1"/>
                    <a:pt x="9308" y="346"/>
                    <a:pt x="9385" y="720"/>
                  </a:cubicBezTo>
                  <a:cubicBezTo>
                    <a:pt x="9711" y="2282"/>
                    <a:pt x="8532" y="3758"/>
                    <a:pt x="6931" y="3787"/>
                  </a:cubicBezTo>
                  <a:cubicBezTo>
                    <a:pt x="6919" y="3787"/>
                    <a:pt x="6907" y="3787"/>
                    <a:pt x="6896" y="3787"/>
                  </a:cubicBezTo>
                  <a:cubicBezTo>
                    <a:pt x="5493" y="3787"/>
                    <a:pt x="4362" y="2654"/>
                    <a:pt x="4362" y="1247"/>
                  </a:cubicBezTo>
                  <a:cubicBezTo>
                    <a:pt x="4362" y="1065"/>
                    <a:pt x="4372" y="892"/>
                    <a:pt x="4410" y="720"/>
                  </a:cubicBezTo>
                  <a:cubicBezTo>
                    <a:pt x="4486" y="351"/>
                    <a:pt x="4207" y="0"/>
                    <a:pt x="3840" y="0"/>
                  </a:cubicBezTo>
                  <a:close/>
                </a:path>
              </a:pathLst>
            </a:custGeom>
            <a:solidFill>
              <a:srgbClr val="E7EA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3" name="Google Shape;7293;p69"/>
            <p:cNvSpPr/>
            <p:nvPr/>
          </p:nvSpPr>
          <p:spPr>
            <a:xfrm>
              <a:off x="7765037" y="2147781"/>
              <a:ext cx="114782" cy="40217"/>
            </a:xfrm>
            <a:custGeom>
              <a:avLst/>
              <a:gdLst/>
              <a:ahLst/>
              <a:cxnLst/>
              <a:rect l="l" t="t" r="r" b="b"/>
              <a:pathLst>
                <a:path w="4381" h="1535" extrusionOk="0">
                  <a:moveTo>
                    <a:pt x="575" y="0"/>
                  </a:moveTo>
                  <a:cubicBezTo>
                    <a:pt x="307" y="0"/>
                    <a:pt x="77" y="173"/>
                    <a:pt x="0" y="432"/>
                  </a:cubicBezTo>
                  <a:cubicBezTo>
                    <a:pt x="0" y="508"/>
                    <a:pt x="10" y="585"/>
                    <a:pt x="10" y="671"/>
                  </a:cubicBezTo>
                  <a:cubicBezTo>
                    <a:pt x="19" y="748"/>
                    <a:pt x="10" y="796"/>
                    <a:pt x="10" y="863"/>
                  </a:cubicBezTo>
                  <a:cubicBezTo>
                    <a:pt x="29" y="997"/>
                    <a:pt x="48" y="1122"/>
                    <a:pt x="48" y="1256"/>
                  </a:cubicBezTo>
                  <a:cubicBezTo>
                    <a:pt x="48" y="1342"/>
                    <a:pt x="38" y="1429"/>
                    <a:pt x="29" y="1515"/>
                  </a:cubicBezTo>
                  <a:lnTo>
                    <a:pt x="48" y="1534"/>
                  </a:lnTo>
                  <a:cubicBezTo>
                    <a:pt x="479" y="1534"/>
                    <a:pt x="479" y="978"/>
                    <a:pt x="920" y="978"/>
                  </a:cubicBezTo>
                  <a:cubicBezTo>
                    <a:pt x="1352" y="978"/>
                    <a:pt x="1352" y="1534"/>
                    <a:pt x="1792" y="1534"/>
                  </a:cubicBezTo>
                  <a:cubicBezTo>
                    <a:pt x="2224" y="1534"/>
                    <a:pt x="2224" y="978"/>
                    <a:pt x="2665" y="978"/>
                  </a:cubicBezTo>
                  <a:cubicBezTo>
                    <a:pt x="3096" y="978"/>
                    <a:pt x="3096" y="1534"/>
                    <a:pt x="3537" y="1534"/>
                  </a:cubicBezTo>
                  <a:cubicBezTo>
                    <a:pt x="3968" y="1534"/>
                    <a:pt x="3968" y="1007"/>
                    <a:pt x="4381" y="978"/>
                  </a:cubicBezTo>
                  <a:lnTo>
                    <a:pt x="4381" y="10"/>
                  </a:lnTo>
                  <a:lnTo>
                    <a:pt x="4371" y="0"/>
                  </a:lnTo>
                  <a:close/>
                </a:path>
              </a:pathLst>
            </a:custGeom>
            <a:solidFill>
              <a:srgbClr val="D0D7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4" name="Google Shape;7294;p69"/>
            <p:cNvSpPr/>
            <p:nvPr/>
          </p:nvSpPr>
          <p:spPr>
            <a:xfrm>
              <a:off x="7518417" y="2147781"/>
              <a:ext cx="114782" cy="40217"/>
            </a:xfrm>
            <a:custGeom>
              <a:avLst/>
              <a:gdLst/>
              <a:ahLst/>
              <a:cxnLst/>
              <a:rect l="l" t="t" r="r" b="b"/>
              <a:pathLst>
                <a:path w="4381" h="1535" extrusionOk="0">
                  <a:moveTo>
                    <a:pt x="0" y="0"/>
                  </a:moveTo>
                  <a:lnTo>
                    <a:pt x="0" y="978"/>
                  </a:lnTo>
                  <a:cubicBezTo>
                    <a:pt x="432" y="978"/>
                    <a:pt x="432" y="1534"/>
                    <a:pt x="863" y="1534"/>
                  </a:cubicBezTo>
                  <a:cubicBezTo>
                    <a:pt x="1304" y="1534"/>
                    <a:pt x="1304" y="978"/>
                    <a:pt x="1735" y="978"/>
                  </a:cubicBezTo>
                  <a:cubicBezTo>
                    <a:pt x="2176" y="978"/>
                    <a:pt x="2176" y="1534"/>
                    <a:pt x="2607" y="1534"/>
                  </a:cubicBezTo>
                  <a:cubicBezTo>
                    <a:pt x="3048" y="1534"/>
                    <a:pt x="3048" y="978"/>
                    <a:pt x="3480" y="978"/>
                  </a:cubicBezTo>
                  <a:cubicBezTo>
                    <a:pt x="3921" y="978"/>
                    <a:pt x="3921" y="1534"/>
                    <a:pt x="4352" y="1534"/>
                  </a:cubicBezTo>
                  <a:lnTo>
                    <a:pt x="4371" y="1505"/>
                  </a:lnTo>
                  <a:cubicBezTo>
                    <a:pt x="4362" y="1419"/>
                    <a:pt x="4352" y="1342"/>
                    <a:pt x="4352" y="1256"/>
                  </a:cubicBezTo>
                  <a:cubicBezTo>
                    <a:pt x="4352" y="1160"/>
                    <a:pt x="4352" y="1074"/>
                    <a:pt x="4371" y="978"/>
                  </a:cubicBezTo>
                  <a:cubicBezTo>
                    <a:pt x="4381" y="892"/>
                    <a:pt x="4352" y="806"/>
                    <a:pt x="4352" y="710"/>
                  </a:cubicBezTo>
                  <a:cubicBezTo>
                    <a:pt x="4352" y="595"/>
                    <a:pt x="4362" y="489"/>
                    <a:pt x="4381" y="374"/>
                  </a:cubicBezTo>
                  <a:cubicBezTo>
                    <a:pt x="4285" y="144"/>
                    <a:pt x="4064" y="0"/>
                    <a:pt x="3825" y="0"/>
                  </a:cubicBezTo>
                  <a:close/>
                </a:path>
              </a:pathLst>
            </a:custGeom>
            <a:solidFill>
              <a:srgbClr val="D0D7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5" name="Google Shape;7295;p69"/>
            <p:cNvSpPr/>
            <p:nvPr/>
          </p:nvSpPr>
          <p:spPr>
            <a:xfrm>
              <a:off x="7518417" y="2133712"/>
              <a:ext cx="117533" cy="39955"/>
            </a:xfrm>
            <a:custGeom>
              <a:avLst/>
              <a:gdLst/>
              <a:ahLst/>
              <a:cxnLst/>
              <a:rect l="l" t="t" r="r" b="b"/>
              <a:pathLst>
                <a:path w="4486" h="1525" extrusionOk="0">
                  <a:moveTo>
                    <a:pt x="3830" y="0"/>
                  </a:moveTo>
                  <a:cubicBezTo>
                    <a:pt x="3825" y="0"/>
                    <a:pt x="3820" y="1"/>
                    <a:pt x="3815" y="1"/>
                  </a:cubicBezTo>
                  <a:lnTo>
                    <a:pt x="432" y="1"/>
                  </a:lnTo>
                  <a:cubicBezTo>
                    <a:pt x="192" y="1"/>
                    <a:pt x="0" y="192"/>
                    <a:pt x="0" y="442"/>
                  </a:cubicBezTo>
                  <a:lnTo>
                    <a:pt x="0" y="969"/>
                  </a:lnTo>
                  <a:cubicBezTo>
                    <a:pt x="432" y="969"/>
                    <a:pt x="432" y="1525"/>
                    <a:pt x="863" y="1525"/>
                  </a:cubicBezTo>
                  <a:cubicBezTo>
                    <a:pt x="1304" y="1525"/>
                    <a:pt x="1304" y="969"/>
                    <a:pt x="1735" y="969"/>
                  </a:cubicBezTo>
                  <a:cubicBezTo>
                    <a:pt x="2176" y="969"/>
                    <a:pt x="2176" y="1525"/>
                    <a:pt x="2607" y="1525"/>
                  </a:cubicBezTo>
                  <a:cubicBezTo>
                    <a:pt x="3048" y="1525"/>
                    <a:pt x="3048" y="969"/>
                    <a:pt x="3480" y="969"/>
                  </a:cubicBezTo>
                  <a:cubicBezTo>
                    <a:pt x="3921" y="969"/>
                    <a:pt x="3921" y="1525"/>
                    <a:pt x="4352" y="1525"/>
                  </a:cubicBezTo>
                  <a:lnTo>
                    <a:pt x="4371" y="1506"/>
                  </a:lnTo>
                  <a:cubicBezTo>
                    <a:pt x="4362" y="1419"/>
                    <a:pt x="4352" y="1333"/>
                    <a:pt x="4352" y="1247"/>
                  </a:cubicBezTo>
                  <a:cubicBezTo>
                    <a:pt x="4352" y="1074"/>
                    <a:pt x="4371" y="892"/>
                    <a:pt x="4409" y="720"/>
                  </a:cubicBezTo>
                  <a:cubicBezTo>
                    <a:pt x="4485" y="351"/>
                    <a:pt x="4206" y="0"/>
                    <a:pt x="3830" y="0"/>
                  </a:cubicBezTo>
                  <a:close/>
                </a:path>
              </a:pathLst>
            </a:custGeom>
            <a:solidFill>
              <a:srgbClr val="D6DC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6" name="Google Shape;7296;p69"/>
            <p:cNvSpPr/>
            <p:nvPr/>
          </p:nvSpPr>
          <p:spPr>
            <a:xfrm>
              <a:off x="7762548" y="2133712"/>
              <a:ext cx="117533" cy="39955"/>
            </a:xfrm>
            <a:custGeom>
              <a:avLst/>
              <a:gdLst/>
              <a:ahLst/>
              <a:cxnLst/>
              <a:rect l="l" t="t" r="r" b="b"/>
              <a:pathLst>
                <a:path w="4486" h="1525" extrusionOk="0">
                  <a:moveTo>
                    <a:pt x="655" y="0"/>
                  </a:moveTo>
                  <a:cubicBezTo>
                    <a:pt x="279" y="0"/>
                    <a:pt x="0" y="351"/>
                    <a:pt x="76" y="720"/>
                  </a:cubicBezTo>
                  <a:cubicBezTo>
                    <a:pt x="114" y="892"/>
                    <a:pt x="133" y="1074"/>
                    <a:pt x="133" y="1247"/>
                  </a:cubicBezTo>
                  <a:cubicBezTo>
                    <a:pt x="133" y="1333"/>
                    <a:pt x="124" y="1419"/>
                    <a:pt x="114" y="1506"/>
                  </a:cubicBezTo>
                  <a:lnTo>
                    <a:pt x="133" y="1525"/>
                  </a:lnTo>
                  <a:cubicBezTo>
                    <a:pt x="565" y="1525"/>
                    <a:pt x="565" y="969"/>
                    <a:pt x="1006" y="969"/>
                  </a:cubicBezTo>
                  <a:cubicBezTo>
                    <a:pt x="1437" y="969"/>
                    <a:pt x="1437" y="1525"/>
                    <a:pt x="1878" y="1525"/>
                  </a:cubicBezTo>
                  <a:cubicBezTo>
                    <a:pt x="2309" y="1525"/>
                    <a:pt x="2309" y="969"/>
                    <a:pt x="2750" y="969"/>
                  </a:cubicBezTo>
                  <a:cubicBezTo>
                    <a:pt x="3182" y="969"/>
                    <a:pt x="3182" y="1525"/>
                    <a:pt x="3622" y="1525"/>
                  </a:cubicBezTo>
                  <a:cubicBezTo>
                    <a:pt x="4054" y="1525"/>
                    <a:pt x="4054" y="969"/>
                    <a:pt x="4485" y="969"/>
                  </a:cubicBezTo>
                  <a:lnTo>
                    <a:pt x="4485" y="442"/>
                  </a:lnTo>
                  <a:cubicBezTo>
                    <a:pt x="4485" y="192"/>
                    <a:pt x="4293" y="1"/>
                    <a:pt x="4054" y="1"/>
                  </a:cubicBezTo>
                  <a:lnTo>
                    <a:pt x="670" y="1"/>
                  </a:lnTo>
                  <a:cubicBezTo>
                    <a:pt x="665" y="1"/>
                    <a:pt x="660" y="0"/>
                    <a:pt x="655" y="0"/>
                  </a:cubicBezTo>
                  <a:close/>
                </a:path>
              </a:pathLst>
            </a:custGeom>
            <a:solidFill>
              <a:srgbClr val="D6DC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7" name="Google Shape;7297;p69"/>
            <p:cNvSpPr/>
            <p:nvPr/>
          </p:nvSpPr>
          <p:spPr>
            <a:xfrm>
              <a:off x="7604536" y="2228896"/>
              <a:ext cx="22139" cy="18916"/>
            </a:xfrm>
            <a:custGeom>
              <a:avLst/>
              <a:gdLst/>
              <a:ahLst/>
              <a:cxnLst/>
              <a:rect l="l" t="t" r="r" b="b"/>
              <a:pathLst>
                <a:path w="845" h="722" extrusionOk="0">
                  <a:moveTo>
                    <a:pt x="480" y="1"/>
                  </a:moveTo>
                  <a:cubicBezTo>
                    <a:pt x="164" y="1"/>
                    <a:pt x="1" y="384"/>
                    <a:pt x="221" y="614"/>
                  </a:cubicBezTo>
                  <a:cubicBezTo>
                    <a:pt x="296" y="689"/>
                    <a:pt x="388" y="722"/>
                    <a:pt x="478" y="722"/>
                  </a:cubicBezTo>
                  <a:cubicBezTo>
                    <a:pt x="665" y="722"/>
                    <a:pt x="844" y="578"/>
                    <a:pt x="844" y="365"/>
                  </a:cubicBezTo>
                  <a:cubicBezTo>
                    <a:pt x="844" y="163"/>
                    <a:pt x="682" y="1"/>
                    <a:pt x="480" y="1"/>
                  </a:cubicBezTo>
                  <a:close/>
                </a:path>
              </a:pathLst>
            </a:custGeom>
            <a:solidFill>
              <a:srgbClr val="B9C3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8" name="Google Shape;7298;p69"/>
            <p:cNvSpPr/>
            <p:nvPr/>
          </p:nvSpPr>
          <p:spPr>
            <a:xfrm>
              <a:off x="7526696" y="2253000"/>
              <a:ext cx="22113" cy="18916"/>
            </a:xfrm>
            <a:custGeom>
              <a:avLst/>
              <a:gdLst/>
              <a:ahLst/>
              <a:cxnLst/>
              <a:rect l="l" t="t" r="r" b="b"/>
              <a:pathLst>
                <a:path w="844" h="722" extrusionOk="0">
                  <a:moveTo>
                    <a:pt x="480" y="1"/>
                  </a:moveTo>
                  <a:cubicBezTo>
                    <a:pt x="163" y="1"/>
                    <a:pt x="0" y="384"/>
                    <a:pt x="231" y="614"/>
                  </a:cubicBezTo>
                  <a:cubicBezTo>
                    <a:pt x="302" y="689"/>
                    <a:pt x="391" y="722"/>
                    <a:pt x="479" y="722"/>
                  </a:cubicBezTo>
                  <a:cubicBezTo>
                    <a:pt x="664" y="722"/>
                    <a:pt x="844" y="576"/>
                    <a:pt x="844" y="355"/>
                  </a:cubicBezTo>
                  <a:cubicBezTo>
                    <a:pt x="844" y="164"/>
                    <a:pt x="681" y="1"/>
                    <a:pt x="480" y="1"/>
                  </a:cubicBezTo>
                  <a:close/>
                </a:path>
              </a:pathLst>
            </a:custGeom>
            <a:solidFill>
              <a:srgbClr val="B9C3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9" name="Google Shape;7299;p69"/>
            <p:cNvSpPr/>
            <p:nvPr/>
          </p:nvSpPr>
          <p:spPr>
            <a:xfrm>
              <a:off x="7550564" y="2206286"/>
              <a:ext cx="22113" cy="18943"/>
            </a:xfrm>
            <a:custGeom>
              <a:avLst/>
              <a:gdLst/>
              <a:ahLst/>
              <a:cxnLst/>
              <a:rect l="l" t="t" r="r" b="b"/>
              <a:pathLst>
                <a:path w="844" h="723" extrusionOk="0">
                  <a:moveTo>
                    <a:pt x="489" y="1"/>
                  </a:moveTo>
                  <a:cubicBezTo>
                    <a:pt x="163" y="1"/>
                    <a:pt x="0" y="394"/>
                    <a:pt x="230" y="614"/>
                  </a:cubicBezTo>
                  <a:cubicBezTo>
                    <a:pt x="305" y="689"/>
                    <a:pt x="396" y="722"/>
                    <a:pt x="484" y="722"/>
                  </a:cubicBezTo>
                  <a:cubicBezTo>
                    <a:pt x="669" y="722"/>
                    <a:pt x="844" y="579"/>
                    <a:pt x="844" y="365"/>
                  </a:cubicBezTo>
                  <a:cubicBezTo>
                    <a:pt x="844" y="164"/>
                    <a:pt x="681" y="1"/>
                    <a:pt x="489" y="1"/>
                  </a:cubicBezTo>
                  <a:close/>
                </a:path>
              </a:pathLst>
            </a:custGeom>
            <a:solidFill>
              <a:srgbClr val="B9C3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0" name="Google Shape;7300;p69"/>
            <p:cNvSpPr/>
            <p:nvPr/>
          </p:nvSpPr>
          <p:spPr>
            <a:xfrm>
              <a:off x="7768286" y="2228896"/>
              <a:ext cx="21877" cy="18916"/>
            </a:xfrm>
            <a:custGeom>
              <a:avLst/>
              <a:gdLst/>
              <a:ahLst/>
              <a:cxnLst/>
              <a:rect l="l" t="t" r="r" b="b"/>
              <a:pathLst>
                <a:path w="835" h="722" extrusionOk="0">
                  <a:moveTo>
                    <a:pt x="480" y="1"/>
                  </a:moveTo>
                  <a:cubicBezTo>
                    <a:pt x="154" y="1"/>
                    <a:pt x="1" y="384"/>
                    <a:pt x="221" y="614"/>
                  </a:cubicBezTo>
                  <a:cubicBezTo>
                    <a:pt x="296" y="689"/>
                    <a:pt x="387" y="722"/>
                    <a:pt x="475" y="722"/>
                  </a:cubicBezTo>
                  <a:cubicBezTo>
                    <a:pt x="660" y="722"/>
                    <a:pt x="835" y="578"/>
                    <a:pt x="835" y="365"/>
                  </a:cubicBezTo>
                  <a:cubicBezTo>
                    <a:pt x="835" y="163"/>
                    <a:pt x="672" y="1"/>
                    <a:pt x="480" y="1"/>
                  </a:cubicBezTo>
                  <a:close/>
                </a:path>
              </a:pathLst>
            </a:custGeom>
            <a:solidFill>
              <a:srgbClr val="B9C3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1" name="Google Shape;7301;p69"/>
            <p:cNvSpPr/>
            <p:nvPr/>
          </p:nvSpPr>
          <p:spPr>
            <a:xfrm>
              <a:off x="7845891" y="2253000"/>
              <a:ext cx="22113" cy="18916"/>
            </a:xfrm>
            <a:custGeom>
              <a:avLst/>
              <a:gdLst/>
              <a:ahLst/>
              <a:cxnLst/>
              <a:rect l="l" t="t" r="r" b="b"/>
              <a:pathLst>
                <a:path w="844" h="722" extrusionOk="0">
                  <a:moveTo>
                    <a:pt x="489" y="1"/>
                  </a:moveTo>
                  <a:cubicBezTo>
                    <a:pt x="163" y="1"/>
                    <a:pt x="1" y="384"/>
                    <a:pt x="231" y="614"/>
                  </a:cubicBezTo>
                  <a:cubicBezTo>
                    <a:pt x="305" y="689"/>
                    <a:pt x="395" y="722"/>
                    <a:pt x="484" y="722"/>
                  </a:cubicBezTo>
                  <a:cubicBezTo>
                    <a:pt x="668" y="722"/>
                    <a:pt x="844" y="576"/>
                    <a:pt x="844" y="355"/>
                  </a:cubicBezTo>
                  <a:cubicBezTo>
                    <a:pt x="844" y="164"/>
                    <a:pt x="681" y="1"/>
                    <a:pt x="489" y="1"/>
                  </a:cubicBezTo>
                  <a:close/>
                </a:path>
              </a:pathLst>
            </a:custGeom>
            <a:solidFill>
              <a:srgbClr val="B9C3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2" name="Google Shape;7302;p69"/>
            <p:cNvSpPr/>
            <p:nvPr/>
          </p:nvSpPr>
          <p:spPr>
            <a:xfrm>
              <a:off x="7822022" y="2206286"/>
              <a:ext cx="22139" cy="18943"/>
            </a:xfrm>
            <a:custGeom>
              <a:avLst/>
              <a:gdLst/>
              <a:ahLst/>
              <a:cxnLst/>
              <a:rect l="l" t="t" r="r" b="b"/>
              <a:pathLst>
                <a:path w="845" h="723" extrusionOk="0">
                  <a:moveTo>
                    <a:pt x="480" y="1"/>
                  </a:moveTo>
                  <a:cubicBezTo>
                    <a:pt x="164" y="1"/>
                    <a:pt x="1" y="394"/>
                    <a:pt x="221" y="614"/>
                  </a:cubicBezTo>
                  <a:cubicBezTo>
                    <a:pt x="296" y="689"/>
                    <a:pt x="388" y="722"/>
                    <a:pt x="478" y="722"/>
                  </a:cubicBezTo>
                  <a:cubicBezTo>
                    <a:pt x="665" y="722"/>
                    <a:pt x="844" y="579"/>
                    <a:pt x="844" y="365"/>
                  </a:cubicBezTo>
                  <a:cubicBezTo>
                    <a:pt x="844" y="164"/>
                    <a:pt x="681" y="1"/>
                    <a:pt x="480" y="1"/>
                  </a:cubicBezTo>
                  <a:close/>
                </a:path>
              </a:pathLst>
            </a:custGeom>
            <a:solidFill>
              <a:srgbClr val="B9C3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3" name="Google Shape;7303;p69"/>
            <p:cNvSpPr/>
            <p:nvPr/>
          </p:nvSpPr>
          <p:spPr>
            <a:xfrm>
              <a:off x="7636500" y="2009471"/>
              <a:ext cx="125026" cy="206901"/>
            </a:xfrm>
            <a:custGeom>
              <a:avLst/>
              <a:gdLst/>
              <a:ahLst/>
              <a:cxnLst/>
              <a:rect l="l" t="t" r="r" b="b"/>
              <a:pathLst>
                <a:path w="4772" h="7897" extrusionOk="0">
                  <a:moveTo>
                    <a:pt x="2380" y="0"/>
                  </a:moveTo>
                  <a:cubicBezTo>
                    <a:pt x="2318" y="0"/>
                    <a:pt x="2256" y="41"/>
                    <a:pt x="2241" y="123"/>
                  </a:cubicBezTo>
                  <a:lnTo>
                    <a:pt x="1762" y="3113"/>
                  </a:lnTo>
                  <a:cubicBezTo>
                    <a:pt x="1647" y="3784"/>
                    <a:pt x="1369" y="4407"/>
                    <a:pt x="947" y="4934"/>
                  </a:cubicBezTo>
                  <a:cubicBezTo>
                    <a:pt x="1" y="6129"/>
                    <a:pt x="856" y="7896"/>
                    <a:pt x="2382" y="7896"/>
                  </a:cubicBezTo>
                  <a:cubicBezTo>
                    <a:pt x="2386" y="7896"/>
                    <a:pt x="2391" y="7896"/>
                    <a:pt x="2395" y="7896"/>
                  </a:cubicBezTo>
                  <a:cubicBezTo>
                    <a:pt x="3928" y="7887"/>
                    <a:pt x="4772" y="6113"/>
                    <a:pt x="3804" y="4915"/>
                  </a:cubicBezTo>
                  <a:cubicBezTo>
                    <a:pt x="3449" y="4474"/>
                    <a:pt x="3190" y="3957"/>
                    <a:pt x="3056" y="3410"/>
                  </a:cubicBezTo>
                  <a:lnTo>
                    <a:pt x="2874" y="2356"/>
                  </a:lnTo>
                  <a:lnTo>
                    <a:pt x="2519" y="123"/>
                  </a:lnTo>
                  <a:cubicBezTo>
                    <a:pt x="2505" y="41"/>
                    <a:pt x="2443" y="0"/>
                    <a:pt x="2380" y="0"/>
                  </a:cubicBezTo>
                  <a:close/>
                </a:path>
              </a:pathLst>
            </a:custGeom>
            <a:solidFill>
              <a:srgbClr val="3B53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4" name="Google Shape;7304;p69"/>
            <p:cNvSpPr/>
            <p:nvPr/>
          </p:nvSpPr>
          <p:spPr>
            <a:xfrm>
              <a:off x="7688167" y="2009471"/>
              <a:ext cx="73412" cy="206639"/>
            </a:xfrm>
            <a:custGeom>
              <a:avLst/>
              <a:gdLst/>
              <a:ahLst/>
              <a:cxnLst/>
              <a:rect l="l" t="t" r="r" b="b"/>
              <a:pathLst>
                <a:path w="2802" h="7887" extrusionOk="0">
                  <a:moveTo>
                    <a:pt x="408" y="0"/>
                  </a:moveTo>
                  <a:cubicBezTo>
                    <a:pt x="346" y="0"/>
                    <a:pt x="284" y="41"/>
                    <a:pt x="269" y="123"/>
                  </a:cubicBezTo>
                  <a:lnTo>
                    <a:pt x="1" y="1800"/>
                  </a:lnTo>
                  <a:lnTo>
                    <a:pt x="87" y="2356"/>
                  </a:lnTo>
                  <a:lnTo>
                    <a:pt x="269" y="3401"/>
                  </a:lnTo>
                  <a:cubicBezTo>
                    <a:pt x="403" y="3957"/>
                    <a:pt x="653" y="4474"/>
                    <a:pt x="1017" y="4915"/>
                  </a:cubicBezTo>
                  <a:cubicBezTo>
                    <a:pt x="1860" y="5960"/>
                    <a:pt x="1314" y="7542"/>
                    <a:pt x="1" y="7839"/>
                  </a:cubicBezTo>
                  <a:cubicBezTo>
                    <a:pt x="125" y="7867"/>
                    <a:pt x="260" y="7887"/>
                    <a:pt x="384" y="7887"/>
                  </a:cubicBezTo>
                  <a:cubicBezTo>
                    <a:pt x="396" y="7887"/>
                    <a:pt x="409" y="7887"/>
                    <a:pt x="421" y="7887"/>
                  </a:cubicBezTo>
                  <a:cubicBezTo>
                    <a:pt x="1941" y="7887"/>
                    <a:pt x="2802" y="6104"/>
                    <a:pt x="1832" y="4915"/>
                  </a:cubicBezTo>
                  <a:cubicBezTo>
                    <a:pt x="1477" y="4474"/>
                    <a:pt x="1218" y="3957"/>
                    <a:pt x="1094" y="3410"/>
                  </a:cubicBezTo>
                  <a:lnTo>
                    <a:pt x="911" y="2356"/>
                  </a:lnTo>
                  <a:lnTo>
                    <a:pt x="547" y="123"/>
                  </a:lnTo>
                  <a:cubicBezTo>
                    <a:pt x="533" y="41"/>
                    <a:pt x="471" y="0"/>
                    <a:pt x="408" y="0"/>
                  </a:cubicBezTo>
                  <a:close/>
                </a:path>
              </a:pathLst>
            </a:custGeom>
            <a:solidFill>
              <a:srgbClr val="2B45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05" name="Google Shape;7305;p69"/>
          <p:cNvGrpSpPr/>
          <p:nvPr/>
        </p:nvGrpSpPr>
        <p:grpSpPr>
          <a:xfrm>
            <a:off x="7079672" y="1991053"/>
            <a:ext cx="362163" cy="327264"/>
            <a:chOff x="7079672" y="1991053"/>
            <a:chExt cx="362163" cy="327264"/>
          </a:xfrm>
        </p:grpSpPr>
        <p:sp>
          <p:nvSpPr>
            <p:cNvPr id="7306" name="Google Shape;7306;p69"/>
            <p:cNvSpPr/>
            <p:nvPr/>
          </p:nvSpPr>
          <p:spPr>
            <a:xfrm>
              <a:off x="7418202" y="2117651"/>
              <a:ext cx="23632" cy="200666"/>
            </a:xfrm>
            <a:custGeom>
              <a:avLst/>
              <a:gdLst/>
              <a:ahLst/>
              <a:cxnLst/>
              <a:rect l="l" t="t" r="r" b="b"/>
              <a:pathLst>
                <a:path w="902" h="7659" extrusionOk="0">
                  <a:moveTo>
                    <a:pt x="442" y="0"/>
                  </a:moveTo>
                  <a:cubicBezTo>
                    <a:pt x="192" y="0"/>
                    <a:pt x="1" y="202"/>
                    <a:pt x="1" y="441"/>
                  </a:cubicBezTo>
                  <a:lnTo>
                    <a:pt x="1" y="7544"/>
                  </a:lnTo>
                  <a:cubicBezTo>
                    <a:pt x="1" y="7611"/>
                    <a:pt x="58" y="7659"/>
                    <a:pt x="125" y="7659"/>
                  </a:cubicBezTo>
                  <a:lnTo>
                    <a:pt x="777" y="7659"/>
                  </a:lnTo>
                  <a:cubicBezTo>
                    <a:pt x="844" y="7659"/>
                    <a:pt x="902" y="7611"/>
                    <a:pt x="902" y="7534"/>
                  </a:cubicBezTo>
                  <a:lnTo>
                    <a:pt x="902" y="441"/>
                  </a:lnTo>
                  <a:cubicBezTo>
                    <a:pt x="902" y="202"/>
                    <a:pt x="710" y="0"/>
                    <a:pt x="461" y="0"/>
                  </a:cubicBezTo>
                  <a:close/>
                </a:path>
              </a:pathLst>
            </a:custGeom>
            <a:solidFill>
              <a:srgbClr val="CBD2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7" name="Google Shape;7307;p69"/>
            <p:cNvSpPr/>
            <p:nvPr/>
          </p:nvSpPr>
          <p:spPr>
            <a:xfrm>
              <a:off x="7423992" y="2117651"/>
              <a:ext cx="17842" cy="200666"/>
            </a:xfrm>
            <a:custGeom>
              <a:avLst/>
              <a:gdLst/>
              <a:ahLst/>
              <a:cxnLst/>
              <a:rect l="l" t="t" r="r" b="b"/>
              <a:pathLst>
                <a:path w="681" h="7659" extrusionOk="0">
                  <a:moveTo>
                    <a:pt x="259" y="0"/>
                  </a:moveTo>
                  <a:cubicBezTo>
                    <a:pt x="173" y="0"/>
                    <a:pt x="77" y="19"/>
                    <a:pt x="0" y="58"/>
                  </a:cubicBezTo>
                  <a:cubicBezTo>
                    <a:pt x="144" y="144"/>
                    <a:pt x="221" y="288"/>
                    <a:pt x="221" y="451"/>
                  </a:cubicBezTo>
                  <a:lnTo>
                    <a:pt x="221" y="7659"/>
                  </a:lnTo>
                  <a:lnTo>
                    <a:pt x="546" y="7659"/>
                  </a:lnTo>
                  <a:cubicBezTo>
                    <a:pt x="623" y="7659"/>
                    <a:pt x="671" y="7601"/>
                    <a:pt x="681" y="7534"/>
                  </a:cubicBezTo>
                  <a:lnTo>
                    <a:pt x="681" y="470"/>
                  </a:lnTo>
                  <a:cubicBezTo>
                    <a:pt x="681" y="230"/>
                    <a:pt x="498" y="29"/>
                    <a:pt x="259" y="0"/>
                  </a:cubicBezTo>
                  <a:close/>
                </a:path>
              </a:pathLst>
            </a:custGeom>
            <a:solidFill>
              <a:srgbClr val="B8C1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8" name="Google Shape;7308;p69"/>
            <p:cNvSpPr/>
            <p:nvPr/>
          </p:nvSpPr>
          <p:spPr>
            <a:xfrm>
              <a:off x="7103540" y="2161353"/>
              <a:ext cx="104748" cy="94687"/>
            </a:xfrm>
            <a:custGeom>
              <a:avLst/>
              <a:gdLst/>
              <a:ahLst/>
              <a:cxnLst/>
              <a:rect l="l" t="t" r="r" b="b"/>
              <a:pathLst>
                <a:path w="3998" h="3614" extrusionOk="0">
                  <a:moveTo>
                    <a:pt x="0" y="0"/>
                  </a:moveTo>
                  <a:lnTo>
                    <a:pt x="0" y="3614"/>
                  </a:lnTo>
                  <a:lnTo>
                    <a:pt x="3997" y="3614"/>
                  </a:lnTo>
                  <a:lnTo>
                    <a:pt x="3997" y="0"/>
                  </a:lnTo>
                  <a:close/>
                </a:path>
              </a:pathLst>
            </a:custGeom>
            <a:solidFill>
              <a:srgbClr val="D2D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9" name="Google Shape;7309;p69"/>
            <p:cNvSpPr/>
            <p:nvPr/>
          </p:nvSpPr>
          <p:spPr>
            <a:xfrm>
              <a:off x="7190419" y="2161353"/>
              <a:ext cx="17868" cy="94687"/>
            </a:xfrm>
            <a:custGeom>
              <a:avLst/>
              <a:gdLst/>
              <a:ahLst/>
              <a:cxnLst/>
              <a:rect l="l" t="t" r="r" b="b"/>
              <a:pathLst>
                <a:path w="682" h="3614" extrusionOk="0">
                  <a:moveTo>
                    <a:pt x="1" y="0"/>
                  </a:moveTo>
                  <a:lnTo>
                    <a:pt x="1" y="3614"/>
                  </a:lnTo>
                  <a:lnTo>
                    <a:pt x="681" y="3614"/>
                  </a:lnTo>
                  <a:lnTo>
                    <a:pt x="681" y="0"/>
                  </a:lnTo>
                  <a:close/>
                </a:path>
              </a:pathLst>
            </a:custGeom>
            <a:solidFill>
              <a:srgbClr val="CFD5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0" name="Google Shape;7310;p69"/>
            <p:cNvSpPr/>
            <p:nvPr/>
          </p:nvSpPr>
          <p:spPr>
            <a:xfrm>
              <a:off x="7103540" y="2090010"/>
              <a:ext cx="71343" cy="71369"/>
            </a:xfrm>
            <a:custGeom>
              <a:avLst/>
              <a:gdLst/>
              <a:ahLst/>
              <a:cxnLst/>
              <a:rect l="l" t="t" r="r" b="b"/>
              <a:pathLst>
                <a:path w="2723" h="2724" extrusionOk="0">
                  <a:moveTo>
                    <a:pt x="0" y="1"/>
                  </a:moveTo>
                  <a:lnTo>
                    <a:pt x="0" y="2723"/>
                  </a:lnTo>
                  <a:lnTo>
                    <a:pt x="2722" y="2723"/>
                  </a:lnTo>
                  <a:lnTo>
                    <a:pt x="2722" y="2646"/>
                  </a:lnTo>
                  <a:cubicBezTo>
                    <a:pt x="2722" y="1189"/>
                    <a:pt x="1534" y="1"/>
                    <a:pt x="77" y="1"/>
                  </a:cubicBezTo>
                  <a:close/>
                </a:path>
              </a:pathLst>
            </a:custGeom>
            <a:solidFill>
              <a:srgbClr val="D9DE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1" name="Google Shape;7311;p69"/>
            <p:cNvSpPr/>
            <p:nvPr/>
          </p:nvSpPr>
          <p:spPr>
            <a:xfrm>
              <a:off x="7103540" y="2090010"/>
              <a:ext cx="71343" cy="71369"/>
            </a:xfrm>
            <a:custGeom>
              <a:avLst/>
              <a:gdLst/>
              <a:ahLst/>
              <a:cxnLst/>
              <a:rect l="l" t="t" r="r" b="b"/>
              <a:pathLst>
                <a:path w="2723" h="2724" extrusionOk="0">
                  <a:moveTo>
                    <a:pt x="0" y="1"/>
                  </a:moveTo>
                  <a:lnTo>
                    <a:pt x="0" y="528"/>
                  </a:lnTo>
                  <a:cubicBezTo>
                    <a:pt x="1112" y="739"/>
                    <a:pt x="1984" y="1611"/>
                    <a:pt x="2195" y="2723"/>
                  </a:cubicBezTo>
                  <a:lnTo>
                    <a:pt x="2722" y="2723"/>
                  </a:lnTo>
                  <a:cubicBezTo>
                    <a:pt x="2722" y="1218"/>
                    <a:pt x="1505" y="1"/>
                    <a:pt x="0" y="1"/>
                  </a:cubicBezTo>
                  <a:close/>
                </a:path>
              </a:pathLst>
            </a:custGeom>
            <a:solidFill>
              <a:srgbClr val="C7CE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2" name="Google Shape;7312;p69"/>
            <p:cNvSpPr/>
            <p:nvPr/>
          </p:nvSpPr>
          <p:spPr>
            <a:xfrm>
              <a:off x="7139198" y="2256013"/>
              <a:ext cx="16847" cy="62304"/>
            </a:xfrm>
            <a:custGeom>
              <a:avLst/>
              <a:gdLst/>
              <a:ahLst/>
              <a:cxnLst/>
              <a:rect l="l" t="t" r="r" b="b"/>
              <a:pathLst>
                <a:path w="643" h="2378" extrusionOk="0">
                  <a:moveTo>
                    <a:pt x="0" y="1"/>
                  </a:moveTo>
                  <a:lnTo>
                    <a:pt x="0" y="2282"/>
                  </a:lnTo>
                  <a:cubicBezTo>
                    <a:pt x="0" y="2330"/>
                    <a:pt x="48" y="2378"/>
                    <a:pt x="106" y="2378"/>
                  </a:cubicBezTo>
                  <a:lnTo>
                    <a:pt x="537" y="2378"/>
                  </a:lnTo>
                  <a:cubicBezTo>
                    <a:pt x="595" y="2378"/>
                    <a:pt x="633" y="2330"/>
                    <a:pt x="642" y="2282"/>
                  </a:cubicBezTo>
                  <a:lnTo>
                    <a:pt x="642" y="1"/>
                  </a:lnTo>
                  <a:close/>
                </a:path>
              </a:pathLst>
            </a:custGeom>
            <a:solidFill>
              <a:srgbClr val="C1C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3" name="Google Shape;7313;p69"/>
            <p:cNvSpPr/>
            <p:nvPr/>
          </p:nvSpPr>
          <p:spPr>
            <a:xfrm>
              <a:off x="7193930" y="2002424"/>
              <a:ext cx="11083" cy="38147"/>
            </a:xfrm>
            <a:custGeom>
              <a:avLst/>
              <a:gdLst/>
              <a:ahLst/>
              <a:cxnLst/>
              <a:rect l="l" t="t" r="r" b="b"/>
              <a:pathLst>
                <a:path w="423" h="1456" extrusionOk="0">
                  <a:moveTo>
                    <a:pt x="212" y="1"/>
                  </a:moveTo>
                  <a:cubicBezTo>
                    <a:pt x="106" y="1"/>
                    <a:pt x="1" y="70"/>
                    <a:pt x="1" y="209"/>
                  </a:cubicBezTo>
                  <a:lnTo>
                    <a:pt x="1" y="1245"/>
                  </a:lnTo>
                  <a:cubicBezTo>
                    <a:pt x="1" y="1360"/>
                    <a:pt x="87" y="1456"/>
                    <a:pt x="212" y="1456"/>
                  </a:cubicBezTo>
                  <a:cubicBezTo>
                    <a:pt x="327" y="1456"/>
                    <a:pt x="413" y="1360"/>
                    <a:pt x="423" y="1245"/>
                  </a:cubicBezTo>
                  <a:lnTo>
                    <a:pt x="423" y="209"/>
                  </a:lnTo>
                  <a:cubicBezTo>
                    <a:pt x="423" y="70"/>
                    <a:pt x="317" y="1"/>
                    <a:pt x="212" y="1"/>
                  </a:cubicBezTo>
                  <a:close/>
                </a:path>
              </a:pathLst>
            </a:custGeom>
            <a:solidFill>
              <a:srgbClr val="C1C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4" name="Google Shape;7314;p69"/>
            <p:cNvSpPr/>
            <p:nvPr/>
          </p:nvSpPr>
          <p:spPr>
            <a:xfrm>
              <a:off x="7193930" y="2072063"/>
              <a:ext cx="11083" cy="47108"/>
            </a:xfrm>
            <a:custGeom>
              <a:avLst/>
              <a:gdLst/>
              <a:ahLst/>
              <a:cxnLst/>
              <a:rect l="l" t="t" r="r" b="b"/>
              <a:pathLst>
                <a:path w="423" h="1798" extrusionOk="0">
                  <a:moveTo>
                    <a:pt x="212" y="0"/>
                  </a:moveTo>
                  <a:cubicBezTo>
                    <a:pt x="106" y="0"/>
                    <a:pt x="1" y="72"/>
                    <a:pt x="1" y="216"/>
                  </a:cubicBezTo>
                  <a:lnTo>
                    <a:pt x="1" y="1587"/>
                  </a:lnTo>
                  <a:cubicBezTo>
                    <a:pt x="1" y="1702"/>
                    <a:pt x="87" y="1798"/>
                    <a:pt x="212" y="1798"/>
                  </a:cubicBezTo>
                  <a:cubicBezTo>
                    <a:pt x="317" y="1798"/>
                    <a:pt x="413" y="1702"/>
                    <a:pt x="423" y="1587"/>
                  </a:cubicBezTo>
                  <a:lnTo>
                    <a:pt x="423" y="216"/>
                  </a:lnTo>
                  <a:cubicBezTo>
                    <a:pt x="423" y="72"/>
                    <a:pt x="317" y="0"/>
                    <a:pt x="212" y="0"/>
                  </a:cubicBezTo>
                  <a:close/>
                </a:path>
              </a:pathLst>
            </a:custGeom>
            <a:solidFill>
              <a:srgbClr val="C1C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5" name="Google Shape;7315;p69"/>
            <p:cNvSpPr/>
            <p:nvPr/>
          </p:nvSpPr>
          <p:spPr>
            <a:xfrm>
              <a:off x="7177371" y="2029488"/>
              <a:ext cx="43964" cy="47998"/>
            </a:xfrm>
            <a:custGeom>
              <a:avLst/>
              <a:gdLst/>
              <a:ahLst/>
              <a:cxnLst/>
              <a:rect l="l" t="t" r="r" b="b"/>
              <a:pathLst>
                <a:path w="1678" h="1832" extrusionOk="0">
                  <a:moveTo>
                    <a:pt x="253" y="0"/>
                  </a:moveTo>
                  <a:cubicBezTo>
                    <a:pt x="108" y="0"/>
                    <a:pt x="1" y="130"/>
                    <a:pt x="10" y="269"/>
                  </a:cubicBezTo>
                  <a:lnTo>
                    <a:pt x="134" y="1573"/>
                  </a:lnTo>
                  <a:cubicBezTo>
                    <a:pt x="144" y="1717"/>
                    <a:pt x="269" y="1832"/>
                    <a:pt x="412" y="1832"/>
                  </a:cubicBezTo>
                  <a:lnTo>
                    <a:pt x="1265" y="1832"/>
                  </a:lnTo>
                  <a:cubicBezTo>
                    <a:pt x="1409" y="1832"/>
                    <a:pt x="1534" y="1717"/>
                    <a:pt x="1543" y="1573"/>
                  </a:cubicBezTo>
                  <a:lnTo>
                    <a:pt x="1668" y="269"/>
                  </a:lnTo>
                  <a:cubicBezTo>
                    <a:pt x="1678" y="125"/>
                    <a:pt x="1563" y="1"/>
                    <a:pt x="1409" y="1"/>
                  </a:cubicBezTo>
                  <a:lnTo>
                    <a:pt x="269" y="1"/>
                  </a:lnTo>
                  <a:cubicBezTo>
                    <a:pt x="263" y="0"/>
                    <a:pt x="258" y="0"/>
                    <a:pt x="253" y="0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6" name="Google Shape;7316;p69"/>
            <p:cNvSpPr/>
            <p:nvPr/>
          </p:nvSpPr>
          <p:spPr>
            <a:xfrm>
              <a:off x="7197205" y="2029488"/>
              <a:ext cx="24130" cy="47998"/>
            </a:xfrm>
            <a:custGeom>
              <a:avLst/>
              <a:gdLst/>
              <a:ahLst/>
              <a:cxnLst/>
              <a:rect l="l" t="t" r="r" b="b"/>
              <a:pathLst>
                <a:path w="921" h="1832" extrusionOk="0">
                  <a:moveTo>
                    <a:pt x="422" y="1"/>
                  </a:moveTo>
                  <a:lnTo>
                    <a:pt x="278" y="1582"/>
                  </a:lnTo>
                  <a:cubicBezTo>
                    <a:pt x="269" y="1726"/>
                    <a:pt x="144" y="1832"/>
                    <a:pt x="0" y="1832"/>
                  </a:cubicBezTo>
                  <a:lnTo>
                    <a:pt x="508" y="1832"/>
                  </a:lnTo>
                  <a:cubicBezTo>
                    <a:pt x="652" y="1832"/>
                    <a:pt x="777" y="1726"/>
                    <a:pt x="786" y="1582"/>
                  </a:cubicBezTo>
                  <a:lnTo>
                    <a:pt x="911" y="279"/>
                  </a:lnTo>
                  <a:cubicBezTo>
                    <a:pt x="921" y="125"/>
                    <a:pt x="806" y="1"/>
                    <a:pt x="652" y="1"/>
                  </a:cubicBez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7" name="Google Shape;7317;p69"/>
            <p:cNvSpPr/>
            <p:nvPr/>
          </p:nvSpPr>
          <p:spPr>
            <a:xfrm>
              <a:off x="7208261" y="2145528"/>
              <a:ext cx="209705" cy="129611"/>
            </a:xfrm>
            <a:custGeom>
              <a:avLst/>
              <a:gdLst/>
              <a:ahLst/>
              <a:cxnLst/>
              <a:rect l="l" t="t" r="r" b="b"/>
              <a:pathLst>
                <a:path w="8004" h="4947" extrusionOk="0">
                  <a:moveTo>
                    <a:pt x="508" y="0"/>
                  </a:moveTo>
                  <a:cubicBezTo>
                    <a:pt x="230" y="0"/>
                    <a:pt x="0" y="221"/>
                    <a:pt x="0" y="508"/>
                  </a:cubicBezTo>
                  <a:lnTo>
                    <a:pt x="0" y="4438"/>
                  </a:lnTo>
                  <a:cubicBezTo>
                    <a:pt x="0" y="4716"/>
                    <a:pt x="230" y="4946"/>
                    <a:pt x="508" y="4946"/>
                  </a:cubicBezTo>
                  <a:lnTo>
                    <a:pt x="8004" y="4946"/>
                  </a:lnTo>
                  <a:lnTo>
                    <a:pt x="8004" y="0"/>
                  </a:ln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8" name="Google Shape;7318;p69"/>
            <p:cNvSpPr/>
            <p:nvPr/>
          </p:nvSpPr>
          <p:spPr>
            <a:xfrm>
              <a:off x="7391321" y="2145528"/>
              <a:ext cx="26645" cy="129611"/>
            </a:xfrm>
            <a:custGeom>
              <a:avLst/>
              <a:gdLst/>
              <a:ahLst/>
              <a:cxnLst/>
              <a:rect l="l" t="t" r="r" b="b"/>
              <a:pathLst>
                <a:path w="1017" h="4947" extrusionOk="0">
                  <a:moveTo>
                    <a:pt x="1" y="0"/>
                  </a:moveTo>
                  <a:lnTo>
                    <a:pt x="1" y="4946"/>
                  </a:lnTo>
                  <a:lnTo>
                    <a:pt x="1017" y="4946"/>
                  </a:lnTo>
                  <a:lnTo>
                    <a:pt x="1017" y="0"/>
                  </a:ln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9" name="Google Shape;7319;p69"/>
            <p:cNvSpPr/>
            <p:nvPr/>
          </p:nvSpPr>
          <p:spPr>
            <a:xfrm>
              <a:off x="7139198" y="1991053"/>
              <a:ext cx="88189" cy="122092"/>
            </a:xfrm>
            <a:custGeom>
              <a:avLst/>
              <a:gdLst/>
              <a:ahLst/>
              <a:cxnLst/>
              <a:rect l="l" t="t" r="r" b="b"/>
              <a:pathLst>
                <a:path w="3366" h="4660" extrusionOk="0">
                  <a:moveTo>
                    <a:pt x="2951" y="0"/>
                  </a:moveTo>
                  <a:cubicBezTo>
                    <a:pt x="2942" y="0"/>
                    <a:pt x="2933" y="1"/>
                    <a:pt x="2924" y="1"/>
                  </a:cubicBezTo>
                  <a:lnTo>
                    <a:pt x="384" y="1"/>
                  </a:lnTo>
                  <a:cubicBezTo>
                    <a:pt x="173" y="1"/>
                    <a:pt x="0" y="174"/>
                    <a:pt x="0" y="385"/>
                  </a:cubicBezTo>
                  <a:lnTo>
                    <a:pt x="0" y="4142"/>
                  </a:lnTo>
                  <a:cubicBezTo>
                    <a:pt x="240" y="4276"/>
                    <a:pt x="451" y="4449"/>
                    <a:pt x="642" y="4660"/>
                  </a:cubicBezTo>
                  <a:lnTo>
                    <a:pt x="642" y="634"/>
                  </a:lnTo>
                  <a:lnTo>
                    <a:pt x="2924" y="634"/>
                  </a:lnTo>
                  <a:cubicBezTo>
                    <a:pt x="2933" y="634"/>
                    <a:pt x="2942" y="635"/>
                    <a:pt x="2951" y="635"/>
                  </a:cubicBezTo>
                  <a:cubicBezTo>
                    <a:pt x="3365" y="635"/>
                    <a:pt x="3365" y="0"/>
                    <a:pt x="2951" y="0"/>
                  </a:cubicBezTo>
                  <a:close/>
                </a:path>
              </a:pathLst>
            </a:custGeom>
            <a:solidFill>
              <a:srgbClr val="C1C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0" name="Google Shape;7320;p69"/>
            <p:cNvSpPr/>
            <p:nvPr/>
          </p:nvSpPr>
          <p:spPr>
            <a:xfrm>
              <a:off x="7079672" y="2018406"/>
              <a:ext cx="23894" cy="299911"/>
            </a:xfrm>
            <a:custGeom>
              <a:avLst/>
              <a:gdLst/>
              <a:ahLst/>
              <a:cxnLst/>
              <a:rect l="l" t="t" r="r" b="b"/>
              <a:pathLst>
                <a:path w="912" h="11447" extrusionOk="0">
                  <a:moveTo>
                    <a:pt x="446" y="1"/>
                  </a:moveTo>
                  <a:cubicBezTo>
                    <a:pt x="194" y="1"/>
                    <a:pt x="0" y="205"/>
                    <a:pt x="0" y="453"/>
                  </a:cubicBezTo>
                  <a:lnTo>
                    <a:pt x="0" y="11322"/>
                  </a:lnTo>
                  <a:lnTo>
                    <a:pt x="10" y="11322"/>
                  </a:lnTo>
                  <a:cubicBezTo>
                    <a:pt x="10" y="11389"/>
                    <a:pt x="58" y="11447"/>
                    <a:pt x="135" y="11447"/>
                  </a:cubicBezTo>
                  <a:lnTo>
                    <a:pt x="777" y="11447"/>
                  </a:lnTo>
                  <a:cubicBezTo>
                    <a:pt x="854" y="11447"/>
                    <a:pt x="902" y="11389"/>
                    <a:pt x="911" y="11322"/>
                  </a:cubicBezTo>
                  <a:lnTo>
                    <a:pt x="911" y="462"/>
                  </a:lnTo>
                  <a:cubicBezTo>
                    <a:pt x="911" y="213"/>
                    <a:pt x="719" y="12"/>
                    <a:pt x="480" y="2"/>
                  </a:cubicBezTo>
                  <a:cubicBezTo>
                    <a:pt x="468" y="1"/>
                    <a:pt x="457" y="1"/>
                    <a:pt x="446" y="1"/>
                  </a:cubicBezTo>
                  <a:close/>
                </a:path>
              </a:pathLst>
            </a:custGeom>
            <a:solidFill>
              <a:srgbClr val="CBD2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1" name="Google Shape;7321;p69"/>
            <p:cNvSpPr/>
            <p:nvPr/>
          </p:nvSpPr>
          <p:spPr>
            <a:xfrm>
              <a:off x="7085698" y="2018379"/>
              <a:ext cx="17868" cy="299938"/>
            </a:xfrm>
            <a:custGeom>
              <a:avLst/>
              <a:gdLst/>
              <a:ahLst/>
              <a:cxnLst/>
              <a:rect l="l" t="t" r="r" b="b"/>
              <a:pathLst>
                <a:path w="682" h="11448" extrusionOk="0">
                  <a:moveTo>
                    <a:pt x="222" y="1"/>
                  </a:moveTo>
                  <a:cubicBezTo>
                    <a:pt x="144" y="1"/>
                    <a:pt x="72" y="21"/>
                    <a:pt x="1" y="61"/>
                  </a:cubicBezTo>
                  <a:cubicBezTo>
                    <a:pt x="144" y="137"/>
                    <a:pt x="231" y="291"/>
                    <a:pt x="231" y="454"/>
                  </a:cubicBezTo>
                  <a:lnTo>
                    <a:pt x="231" y="11448"/>
                  </a:lnTo>
                  <a:lnTo>
                    <a:pt x="547" y="11448"/>
                  </a:lnTo>
                  <a:cubicBezTo>
                    <a:pt x="614" y="11448"/>
                    <a:pt x="672" y="11390"/>
                    <a:pt x="672" y="11323"/>
                  </a:cubicBezTo>
                  <a:lnTo>
                    <a:pt x="672" y="463"/>
                  </a:lnTo>
                  <a:cubicBezTo>
                    <a:pt x="681" y="223"/>
                    <a:pt x="499" y="22"/>
                    <a:pt x="269" y="3"/>
                  </a:cubicBezTo>
                  <a:cubicBezTo>
                    <a:pt x="253" y="1"/>
                    <a:pt x="237" y="1"/>
                    <a:pt x="222" y="1"/>
                  </a:cubicBezTo>
                  <a:close/>
                </a:path>
              </a:pathLst>
            </a:custGeom>
            <a:solidFill>
              <a:srgbClr val="B8C1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22" name="Google Shape;7322;p69"/>
          <p:cNvGrpSpPr/>
          <p:nvPr/>
        </p:nvGrpSpPr>
        <p:grpSpPr>
          <a:xfrm>
            <a:off x="6641188" y="2035514"/>
            <a:ext cx="361901" cy="238132"/>
            <a:chOff x="6641188" y="2035514"/>
            <a:chExt cx="361901" cy="238132"/>
          </a:xfrm>
        </p:grpSpPr>
        <p:sp>
          <p:nvSpPr>
            <p:cNvPr id="7323" name="Google Shape;7323;p69"/>
            <p:cNvSpPr/>
            <p:nvPr/>
          </p:nvSpPr>
          <p:spPr>
            <a:xfrm>
              <a:off x="6641188" y="2035514"/>
              <a:ext cx="361901" cy="220787"/>
            </a:xfrm>
            <a:custGeom>
              <a:avLst/>
              <a:gdLst/>
              <a:ahLst/>
              <a:cxnLst/>
              <a:rect l="l" t="t" r="r" b="b"/>
              <a:pathLst>
                <a:path w="13813" h="8427" extrusionOk="0">
                  <a:moveTo>
                    <a:pt x="451" y="1"/>
                  </a:moveTo>
                  <a:cubicBezTo>
                    <a:pt x="202" y="1"/>
                    <a:pt x="0" y="202"/>
                    <a:pt x="0" y="461"/>
                  </a:cubicBezTo>
                  <a:lnTo>
                    <a:pt x="0" y="7976"/>
                  </a:lnTo>
                  <a:cubicBezTo>
                    <a:pt x="0" y="8225"/>
                    <a:pt x="202" y="8426"/>
                    <a:pt x="451" y="8426"/>
                  </a:cubicBezTo>
                  <a:lnTo>
                    <a:pt x="13362" y="8426"/>
                  </a:lnTo>
                  <a:cubicBezTo>
                    <a:pt x="13612" y="8426"/>
                    <a:pt x="13813" y="8225"/>
                    <a:pt x="13813" y="7985"/>
                  </a:cubicBezTo>
                  <a:lnTo>
                    <a:pt x="13813" y="461"/>
                  </a:lnTo>
                  <a:cubicBezTo>
                    <a:pt x="13813" y="202"/>
                    <a:pt x="13612" y="1"/>
                    <a:pt x="13362" y="1"/>
                  </a:cubicBezTo>
                  <a:close/>
                </a:path>
              </a:pathLst>
            </a:custGeom>
            <a:solidFill>
              <a:srgbClr val="DDE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4" name="Google Shape;7324;p69"/>
            <p:cNvSpPr/>
            <p:nvPr/>
          </p:nvSpPr>
          <p:spPr>
            <a:xfrm>
              <a:off x="6641188" y="2035514"/>
              <a:ext cx="361901" cy="220787"/>
            </a:xfrm>
            <a:custGeom>
              <a:avLst/>
              <a:gdLst/>
              <a:ahLst/>
              <a:cxnLst/>
              <a:rect l="l" t="t" r="r" b="b"/>
              <a:pathLst>
                <a:path w="13813" h="8427" extrusionOk="0">
                  <a:moveTo>
                    <a:pt x="12864" y="1"/>
                  </a:moveTo>
                  <a:lnTo>
                    <a:pt x="12864" y="6883"/>
                  </a:lnTo>
                  <a:cubicBezTo>
                    <a:pt x="12864" y="7132"/>
                    <a:pt x="12653" y="7343"/>
                    <a:pt x="12394" y="7343"/>
                  </a:cubicBezTo>
                  <a:lnTo>
                    <a:pt x="0" y="7343"/>
                  </a:lnTo>
                  <a:lnTo>
                    <a:pt x="0" y="7957"/>
                  </a:lnTo>
                  <a:cubicBezTo>
                    <a:pt x="0" y="8215"/>
                    <a:pt x="211" y="8426"/>
                    <a:pt x="460" y="8426"/>
                  </a:cubicBezTo>
                  <a:lnTo>
                    <a:pt x="13343" y="8426"/>
                  </a:lnTo>
                  <a:cubicBezTo>
                    <a:pt x="13602" y="8426"/>
                    <a:pt x="13813" y="8215"/>
                    <a:pt x="13813" y="7957"/>
                  </a:cubicBezTo>
                  <a:lnTo>
                    <a:pt x="13813" y="470"/>
                  </a:lnTo>
                  <a:cubicBezTo>
                    <a:pt x="13813" y="212"/>
                    <a:pt x="13602" y="1"/>
                    <a:pt x="13353" y="1"/>
                  </a:cubicBezTo>
                  <a:close/>
                </a:path>
              </a:pathLst>
            </a:custGeom>
            <a:solidFill>
              <a:srgbClr val="D2D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5" name="Google Shape;7325;p69"/>
            <p:cNvSpPr/>
            <p:nvPr/>
          </p:nvSpPr>
          <p:spPr>
            <a:xfrm>
              <a:off x="6681615" y="2256275"/>
              <a:ext cx="65579" cy="17371"/>
            </a:xfrm>
            <a:custGeom>
              <a:avLst/>
              <a:gdLst/>
              <a:ahLst/>
              <a:cxnLst/>
              <a:rect l="l" t="t" r="r" b="b"/>
              <a:pathLst>
                <a:path w="2503" h="663" extrusionOk="0">
                  <a:moveTo>
                    <a:pt x="1" y="0"/>
                  </a:moveTo>
                  <a:lnTo>
                    <a:pt x="1" y="355"/>
                  </a:lnTo>
                  <a:cubicBezTo>
                    <a:pt x="1" y="528"/>
                    <a:pt x="135" y="662"/>
                    <a:pt x="307" y="662"/>
                  </a:cubicBezTo>
                  <a:lnTo>
                    <a:pt x="2196" y="662"/>
                  </a:lnTo>
                  <a:cubicBezTo>
                    <a:pt x="2201" y="662"/>
                    <a:pt x="2206" y="662"/>
                    <a:pt x="2211" y="662"/>
                  </a:cubicBezTo>
                  <a:cubicBezTo>
                    <a:pt x="2368" y="662"/>
                    <a:pt x="2502" y="522"/>
                    <a:pt x="2502" y="355"/>
                  </a:cubicBezTo>
                  <a:lnTo>
                    <a:pt x="2502" y="0"/>
                  </a:lnTo>
                  <a:close/>
                </a:path>
              </a:pathLst>
            </a:custGeom>
            <a:solidFill>
              <a:srgbClr val="DDE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6" name="Google Shape;7326;p69"/>
            <p:cNvSpPr/>
            <p:nvPr/>
          </p:nvSpPr>
          <p:spPr>
            <a:xfrm>
              <a:off x="6897084" y="2256275"/>
              <a:ext cx="65579" cy="17371"/>
            </a:xfrm>
            <a:custGeom>
              <a:avLst/>
              <a:gdLst/>
              <a:ahLst/>
              <a:cxnLst/>
              <a:rect l="l" t="t" r="r" b="b"/>
              <a:pathLst>
                <a:path w="2503" h="663" extrusionOk="0">
                  <a:moveTo>
                    <a:pt x="1" y="0"/>
                  </a:moveTo>
                  <a:lnTo>
                    <a:pt x="1" y="355"/>
                  </a:lnTo>
                  <a:cubicBezTo>
                    <a:pt x="1" y="528"/>
                    <a:pt x="135" y="662"/>
                    <a:pt x="308" y="662"/>
                  </a:cubicBezTo>
                  <a:lnTo>
                    <a:pt x="2196" y="662"/>
                  </a:lnTo>
                  <a:cubicBezTo>
                    <a:pt x="2201" y="662"/>
                    <a:pt x="2207" y="662"/>
                    <a:pt x="2212" y="662"/>
                  </a:cubicBezTo>
                  <a:cubicBezTo>
                    <a:pt x="2377" y="662"/>
                    <a:pt x="2503" y="522"/>
                    <a:pt x="2503" y="355"/>
                  </a:cubicBezTo>
                  <a:lnTo>
                    <a:pt x="2503" y="0"/>
                  </a:lnTo>
                  <a:close/>
                </a:path>
              </a:pathLst>
            </a:custGeom>
            <a:solidFill>
              <a:srgbClr val="DDE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7" name="Google Shape;7327;p69"/>
            <p:cNvSpPr/>
            <p:nvPr/>
          </p:nvSpPr>
          <p:spPr>
            <a:xfrm>
              <a:off x="6666288" y="2064151"/>
              <a:ext cx="191653" cy="163776"/>
            </a:xfrm>
            <a:custGeom>
              <a:avLst/>
              <a:gdLst/>
              <a:ahLst/>
              <a:cxnLst/>
              <a:rect l="l" t="t" r="r" b="b"/>
              <a:pathLst>
                <a:path w="7315" h="6251" extrusionOk="0">
                  <a:moveTo>
                    <a:pt x="329" y="0"/>
                  </a:moveTo>
                  <a:cubicBezTo>
                    <a:pt x="145" y="0"/>
                    <a:pt x="1" y="150"/>
                    <a:pt x="1" y="336"/>
                  </a:cubicBezTo>
                  <a:lnTo>
                    <a:pt x="1" y="5905"/>
                  </a:lnTo>
                  <a:cubicBezTo>
                    <a:pt x="1" y="6097"/>
                    <a:pt x="154" y="6250"/>
                    <a:pt x="346" y="6250"/>
                  </a:cubicBezTo>
                  <a:lnTo>
                    <a:pt x="6970" y="6250"/>
                  </a:lnTo>
                  <a:cubicBezTo>
                    <a:pt x="7161" y="6250"/>
                    <a:pt x="7315" y="6097"/>
                    <a:pt x="7315" y="5905"/>
                  </a:cubicBezTo>
                  <a:lnTo>
                    <a:pt x="7315" y="336"/>
                  </a:lnTo>
                  <a:cubicBezTo>
                    <a:pt x="7315" y="150"/>
                    <a:pt x="7170" y="0"/>
                    <a:pt x="6987" y="0"/>
                  </a:cubicBezTo>
                  <a:cubicBezTo>
                    <a:pt x="6981" y="0"/>
                    <a:pt x="6975" y="0"/>
                    <a:pt x="6970" y="1"/>
                  </a:cubicBezTo>
                  <a:lnTo>
                    <a:pt x="346" y="1"/>
                  </a:lnTo>
                  <a:cubicBezTo>
                    <a:pt x="340" y="0"/>
                    <a:pt x="335" y="0"/>
                    <a:pt x="329" y="0"/>
                  </a:cubicBezTo>
                  <a:close/>
                </a:path>
              </a:pathLst>
            </a:custGeom>
            <a:solidFill>
              <a:srgbClr val="8493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8" name="Google Shape;7328;p69"/>
            <p:cNvSpPr/>
            <p:nvPr/>
          </p:nvSpPr>
          <p:spPr>
            <a:xfrm>
              <a:off x="6666288" y="2063653"/>
              <a:ext cx="191915" cy="164274"/>
            </a:xfrm>
            <a:custGeom>
              <a:avLst/>
              <a:gdLst/>
              <a:ahLst/>
              <a:cxnLst/>
              <a:rect l="l" t="t" r="r" b="b"/>
              <a:pathLst>
                <a:path w="7325" h="6270" extrusionOk="0">
                  <a:moveTo>
                    <a:pt x="6960" y="0"/>
                  </a:moveTo>
                  <a:lnTo>
                    <a:pt x="6577" y="10"/>
                  </a:lnTo>
                  <a:lnTo>
                    <a:pt x="6577" y="4333"/>
                  </a:lnTo>
                  <a:cubicBezTo>
                    <a:pt x="6577" y="4994"/>
                    <a:pt x="6040" y="5531"/>
                    <a:pt x="5378" y="5531"/>
                  </a:cubicBezTo>
                  <a:lnTo>
                    <a:pt x="1" y="5531"/>
                  </a:lnTo>
                  <a:lnTo>
                    <a:pt x="1" y="5915"/>
                  </a:lnTo>
                  <a:cubicBezTo>
                    <a:pt x="1" y="6106"/>
                    <a:pt x="164" y="6269"/>
                    <a:pt x="365" y="6269"/>
                  </a:cubicBezTo>
                  <a:lnTo>
                    <a:pt x="6960" y="6269"/>
                  </a:lnTo>
                  <a:cubicBezTo>
                    <a:pt x="7161" y="6269"/>
                    <a:pt x="7324" y="6106"/>
                    <a:pt x="7324" y="5915"/>
                  </a:cubicBezTo>
                  <a:lnTo>
                    <a:pt x="7324" y="365"/>
                  </a:lnTo>
                  <a:cubicBezTo>
                    <a:pt x="7324" y="163"/>
                    <a:pt x="7161" y="0"/>
                    <a:pt x="6960" y="0"/>
                  </a:cubicBezTo>
                  <a:close/>
                </a:path>
              </a:pathLst>
            </a:custGeom>
            <a:solidFill>
              <a:srgbClr val="7787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9" name="Google Shape;7329;p69"/>
            <p:cNvSpPr/>
            <p:nvPr/>
          </p:nvSpPr>
          <p:spPr>
            <a:xfrm>
              <a:off x="6892315" y="2171387"/>
              <a:ext cx="75115" cy="64321"/>
            </a:xfrm>
            <a:custGeom>
              <a:avLst/>
              <a:gdLst/>
              <a:ahLst/>
              <a:cxnLst/>
              <a:rect l="l" t="t" r="r" b="b"/>
              <a:pathLst>
                <a:path w="2867" h="2455" extrusionOk="0">
                  <a:moveTo>
                    <a:pt x="1640" y="0"/>
                  </a:moveTo>
                  <a:cubicBezTo>
                    <a:pt x="547" y="0"/>
                    <a:pt x="1" y="1323"/>
                    <a:pt x="768" y="2090"/>
                  </a:cubicBezTo>
                  <a:cubicBezTo>
                    <a:pt x="1019" y="2342"/>
                    <a:pt x="1329" y="2455"/>
                    <a:pt x="1632" y="2455"/>
                  </a:cubicBezTo>
                  <a:cubicBezTo>
                    <a:pt x="2263" y="2455"/>
                    <a:pt x="2867" y="1966"/>
                    <a:pt x="2867" y="1227"/>
                  </a:cubicBezTo>
                  <a:cubicBezTo>
                    <a:pt x="2857" y="547"/>
                    <a:pt x="2311" y="0"/>
                    <a:pt x="1640" y="0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0" name="Google Shape;7330;p69"/>
            <p:cNvSpPr/>
            <p:nvPr/>
          </p:nvSpPr>
          <p:spPr>
            <a:xfrm>
              <a:off x="6925485" y="2171387"/>
              <a:ext cx="44461" cy="64111"/>
            </a:xfrm>
            <a:custGeom>
              <a:avLst/>
              <a:gdLst/>
              <a:ahLst/>
              <a:cxnLst/>
              <a:rect l="l" t="t" r="r" b="b"/>
              <a:pathLst>
                <a:path w="1697" h="2447" extrusionOk="0">
                  <a:moveTo>
                    <a:pt x="374" y="0"/>
                  </a:moveTo>
                  <a:cubicBezTo>
                    <a:pt x="240" y="0"/>
                    <a:pt x="115" y="20"/>
                    <a:pt x="0" y="58"/>
                  </a:cubicBezTo>
                  <a:cubicBezTo>
                    <a:pt x="1131" y="422"/>
                    <a:pt x="1131" y="2023"/>
                    <a:pt x="0" y="2387"/>
                  </a:cubicBezTo>
                  <a:cubicBezTo>
                    <a:pt x="125" y="2428"/>
                    <a:pt x="251" y="2447"/>
                    <a:pt x="375" y="2447"/>
                  </a:cubicBezTo>
                  <a:cubicBezTo>
                    <a:pt x="956" y="2447"/>
                    <a:pt x="1487" y="2026"/>
                    <a:pt x="1582" y="1410"/>
                  </a:cubicBezTo>
                  <a:cubicBezTo>
                    <a:pt x="1697" y="671"/>
                    <a:pt x="1122" y="0"/>
                    <a:pt x="374" y="0"/>
                  </a:cubicBezTo>
                  <a:close/>
                </a:path>
              </a:pathLst>
            </a:custGeom>
            <a:solidFill>
              <a:srgbClr val="9BAB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1" name="Google Shape;7331;p69"/>
            <p:cNvSpPr/>
            <p:nvPr/>
          </p:nvSpPr>
          <p:spPr>
            <a:xfrm>
              <a:off x="6889302" y="2064151"/>
              <a:ext cx="40715" cy="19624"/>
            </a:xfrm>
            <a:custGeom>
              <a:avLst/>
              <a:gdLst/>
              <a:ahLst/>
              <a:cxnLst/>
              <a:rect l="l" t="t" r="r" b="b"/>
              <a:pathLst>
                <a:path w="1554" h="749" extrusionOk="0">
                  <a:moveTo>
                    <a:pt x="317" y="1"/>
                  </a:moveTo>
                  <a:cubicBezTo>
                    <a:pt x="145" y="1"/>
                    <a:pt x="1" y="144"/>
                    <a:pt x="1" y="317"/>
                  </a:cubicBezTo>
                  <a:lnTo>
                    <a:pt x="1" y="422"/>
                  </a:lnTo>
                  <a:cubicBezTo>
                    <a:pt x="1" y="604"/>
                    <a:pt x="145" y="748"/>
                    <a:pt x="317" y="748"/>
                  </a:cubicBezTo>
                  <a:lnTo>
                    <a:pt x="1228" y="748"/>
                  </a:lnTo>
                  <a:cubicBezTo>
                    <a:pt x="1410" y="748"/>
                    <a:pt x="1554" y="595"/>
                    <a:pt x="1554" y="422"/>
                  </a:cubicBezTo>
                  <a:lnTo>
                    <a:pt x="1554" y="317"/>
                  </a:lnTo>
                  <a:cubicBezTo>
                    <a:pt x="1554" y="144"/>
                    <a:pt x="1410" y="1"/>
                    <a:pt x="1228" y="1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2" name="Google Shape;7332;p69"/>
            <p:cNvSpPr/>
            <p:nvPr/>
          </p:nvSpPr>
          <p:spPr>
            <a:xfrm>
              <a:off x="6908402" y="2063889"/>
              <a:ext cx="21615" cy="19886"/>
            </a:xfrm>
            <a:custGeom>
              <a:avLst/>
              <a:gdLst/>
              <a:ahLst/>
              <a:cxnLst/>
              <a:rect l="l" t="t" r="r" b="b"/>
              <a:pathLst>
                <a:path w="825" h="759" extrusionOk="0">
                  <a:moveTo>
                    <a:pt x="0" y="1"/>
                  </a:moveTo>
                  <a:cubicBezTo>
                    <a:pt x="192" y="1"/>
                    <a:pt x="336" y="154"/>
                    <a:pt x="336" y="336"/>
                  </a:cubicBezTo>
                  <a:lnTo>
                    <a:pt x="336" y="423"/>
                  </a:lnTo>
                  <a:cubicBezTo>
                    <a:pt x="336" y="605"/>
                    <a:pt x="192" y="758"/>
                    <a:pt x="0" y="758"/>
                  </a:cubicBezTo>
                  <a:lnTo>
                    <a:pt x="489" y="758"/>
                  </a:lnTo>
                  <a:cubicBezTo>
                    <a:pt x="671" y="758"/>
                    <a:pt x="825" y="605"/>
                    <a:pt x="825" y="423"/>
                  </a:cubicBezTo>
                  <a:lnTo>
                    <a:pt x="825" y="336"/>
                  </a:lnTo>
                  <a:cubicBezTo>
                    <a:pt x="825" y="154"/>
                    <a:pt x="671" y="1"/>
                    <a:pt x="489" y="1"/>
                  </a:cubicBezTo>
                  <a:close/>
                </a:path>
              </a:pathLst>
            </a:custGeom>
            <a:solidFill>
              <a:srgbClr val="9BAB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3" name="Google Shape;7333;p69"/>
            <p:cNvSpPr/>
            <p:nvPr/>
          </p:nvSpPr>
          <p:spPr>
            <a:xfrm>
              <a:off x="6889302" y="2099049"/>
              <a:ext cx="40715" cy="19624"/>
            </a:xfrm>
            <a:custGeom>
              <a:avLst/>
              <a:gdLst/>
              <a:ahLst/>
              <a:cxnLst/>
              <a:rect l="l" t="t" r="r" b="b"/>
              <a:pathLst>
                <a:path w="1554" h="749" extrusionOk="0">
                  <a:moveTo>
                    <a:pt x="317" y="1"/>
                  </a:moveTo>
                  <a:cubicBezTo>
                    <a:pt x="145" y="1"/>
                    <a:pt x="1" y="145"/>
                    <a:pt x="1" y="317"/>
                  </a:cubicBezTo>
                  <a:lnTo>
                    <a:pt x="1" y="423"/>
                  </a:lnTo>
                  <a:cubicBezTo>
                    <a:pt x="1" y="605"/>
                    <a:pt x="145" y="749"/>
                    <a:pt x="317" y="749"/>
                  </a:cubicBezTo>
                  <a:lnTo>
                    <a:pt x="1228" y="749"/>
                  </a:lnTo>
                  <a:cubicBezTo>
                    <a:pt x="1410" y="749"/>
                    <a:pt x="1554" y="605"/>
                    <a:pt x="1554" y="423"/>
                  </a:cubicBezTo>
                  <a:lnTo>
                    <a:pt x="1554" y="317"/>
                  </a:lnTo>
                  <a:cubicBezTo>
                    <a:pt x="1554" y="145"/>
                    <a:pt x="1410" y="1"/>
                    <a:pt x="1228" y="1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4" name="Google Shape;7334;p69"/>
            <p:cNvSpPr/>
            <p:nvPr/>
          </p:nvSpPr>
          <p:spPr>
            <a:xfrm>
              <a:off x="6889302" y="2133974"/>
              <a:ext cx="40715" cy="19598"/>
            </a:xfrm>
            <a:custGeom>
              <a:avLst/>
              <a:gdLst/>
              <a:ahLst/>
              <a:cxnLst/>
              <a:rect l="l" t="t" r="r" b="b"/>
              <a:pathLst>
                <a:path w="1554" h="748" extrusionOk="0">
                  <a:moveTo>
                    <a:pt x="317" y="0"/>
                  </a:moveTo>
                  <a:cubicBezTo>
                    <a:pt x="145" y="0"/>
                    <a:pt x="1" y="144"/>
                    <a:pt x="1" y="326"/>
                  </a:cubicBezTo>
                  <a:lnTo>
                    <a:pt x="1" y="422"/>
                  </a:lnTo>
                  <a:cubicBezTo>
                    <a:pt x="1" y="604"/>
                    <a:pt x="145" y="748"/>
                    <a:pt x="317" y="748"/>
                  </a:cubicBezTo>
                  <a:lnTo>
                    <a:pt x="1228" y="748"/>
                  </a:lnTo>
                  <a:cubicBezTo>
                    <a:pt x="1410" y="748"/>
                    <a:pt x="1554" y="604"/>
                    <a:pt x="1554" y="422"/>
                  </a:cubicBezTo>
                  <a:lnTo>
                    <a:pt x="1554" y="326"/>
                  </a:lnTo>
                  <a:cubicBezTo>
                    <a:pt x="1554" y="144"/>
                    <a:pt x="1410" y="0"/>
                    <a:pt x="1228" y="0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5" name="Google Shape;7335;p69"/>
            <p:cNvSpPr/>
            <p:nvPr/>
          </p:nvSpPr>
          <p:spPr>
            <a:xfrm>
              <a:off x="6908402" y="2099049"/>
              <a:ext cx="21615" cy="19624"/>
            </a:xfrm>
            <a:custGeom>
              <a:avLst/>
              <a:gdLst/>
              <a:ahLst/>
              <a:cxnLst/>
              <a:rect l="l" t="t" r="r" b="b"/>
              <a:pathLst>
                <a:path w="825" h="749" extrusionOk="0">
                  <a:moveTo>
                    <a:pt x="0" y="1"/>
                  </a:moveTo>
                  <a:cubicBezTo>
                    <a:pt x="192" y="1"/>
                    <a:pt x="336" y="145"/>
                    <a:pt x="336" y="336"/>
                  </a:cubicBezTo>
                  <a:lnTo>
                    <a:pt x="336" y="413"/>
                  </a:lnTo>
                  <a:cubicBezTo>
                    <a:pt x="336" y="595"/>
                    <a:pt x="192" y="749"/>
                    <a:pt x="0" y="749"/>
                  </a:cubicBezTo>
                  <a:lnTo>
                    <a:pt x="489" y="749"/>
                  </a:lnTo>
                  <a:cubicBezTo>
                    <a:pt x="671" y="749"/>
                    <a:pt x="825" y="605"/>
                    <a:pt x="825" y="413"/>
                  </a:cubicBezTo>
                  <a:lnTo>
                    <a:pt x="825" y="336"/>
                  </a:lnTo>
                  <a:cubicBezTo>
                    <a:pt x="825" y="145"/>
                    <a:pt x="671" y="1"/>
                    <a:pt x="489" y="1"/>
                  </a:cubicBezTo>
                  <a:close/>
                </a:path>
              </a:pathLst>
            </a:custGeom>
            <a:solidFill>
              <a:srgbClr val="9BAB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6" name="Google Shape;7336;p69"/>
            <p:cNvSpPr/>
            <p:nvPr/>
          </p:nvSpPr>
          <p:spPr>
            <a:xfrm>
              <a:off x="6908402" y="2133974"/>
              <a:ext cx="21615" cy="19598"/>
            </a:xfrm>
            <a:custGeom>
              <a:avLst/>
              <a:gdLst/>
              <a:ahLst/>
              <a:cxnLst/>
              <a:rect l="l" t="t" r="r" b="b"/>
              <a:pathLst>
                <a:path w="825" h="748" extrusionOk="0">
                  <a:moveTo>
                    <a:pt x="0" y="0"/>
                  </a:moveTo>
                  <a:cubicBezTo>
                    <a:pt x="192" y="0"/>
                    <a:pt x="336" y="144"/>
                    <a:pt x="336" y="326"/>
                  </a:cubicBezTo>
                  <a:lnTo>
                    <a:pt x="336" y="412"/>
                  </a:lnTo>
                  <a:cubicBezTo>
                    <a:pt x="336" y="595"/>
                    <a:pt x="192" y="748"/>
                    <a:pt x="0" y="748"/>
                  </a:cubicBezTo>
                  <a:lnTo>
                    <a:pt x="489" y="748"/>
                  </a:lnTo>
                  <a:cubicBezTo>
                    <a:pt x="671" y="748"/>
                    <a:pt x="825" y="595"/>
                    <a:pt x="825" y="412"/>
                  </a:cubicBezTo>
                  <a:lnTo>
                    <a:pt x="825" y="326"/>
                  </a:lnTo>
                  <a:cubicBezTo>
                    <a:pt x="825" y="144"/>
                    <a:pt x="671" y="0"/>
                    <a:pt x="489" y="0"/>
                  </a:cubicBezTo>
                  <a:close/>
                </a:path>
              </a:pathLst>
            </a:custGeom>
            <a:solidFill>
              <a:srgbClr val="9BAB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7" name="Google Shape;7337;p69"/>
            <p:cNvSpPr/>
            <p:nvPr/>
          </p:nvSpPr>
          <p:spPr>
            <a:xfrm>
              <a:off x="6947833" y="2064151"/>
              <a:ext cx="33405" cy="89421"/>
            </a:xfrm>
            <a:custGeom>
              <a:avLst/>
              <a:gdLst/>
              <a:ahLst/>
              <a:cxnLst/>
              <a:rect l="l" t="t" r="r" b="b"/>
              <a:pathLst>
                <a:path w="1275" h="3413" extrusionOk="0">
                  <a:moveTo>
                    <a:pt x="297" y="1"/>
                  </a:moveTo>
                  <a:cubicBezTo>
                    <a:pt x="134" y="1"/>
                    <a:pt x="0" y="135"/>
                    <a:pt x="0" y="298"/>
                  </a:cubicBezTo>
                  <a:lnTo>
                    <a:pt x="0" y="3116"/>
                  </a:lnTo>
                  <a:cubicBezTo>
                    <a:pt x="0" y="3279"/>
                    <a:pt x="134" y="3413"/>
                    <a:pt x="297" y="3413"/>
                  </a:cubicBezTo>
                  <a:lnTo>
                    <a:pt x="978" y="3413"/>
                  </a:lnTo>
                  <a:cubicBezTo>
                    <a:pt x="1141" y="3413"/>
                    <a:pt x="1275" y="3279"/>
                    <a:pt x="1275" y="3116"/>
                  </a:cubicBezTo>
                  <a:lnTo>
                    <a:pt x="1275" y="298"/>
                  </a:lnTo>
                  <a:cubicBezTo>
                    <a:pt x="1275" y="135"/>
                    <a:pt x="1141" y="1"/>
                    <a:pt x="978" y="1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8" name="Google Shape;7338;p69"/>
            <p:cNvSpPr/>
            <p:nvPr/>
          </p:nvSpPr>
          <p:spPr>
            <a:xfrm>
              <a:off x="6960645" y="2063889"/>
              <a:ext cx="20593" cy="89683"/>
            </a:xfrm>
            <a:custGeom>
              <a:avLst/>
              <a:gdLst/>
              <a:ahLst/>
              <a:cxnLst/>
              <a:rect l="l" t="t" r="r" b="b"/>
              <a:pathLst>
                <a:path w="786" h="3423" extrusionOk="0">
                  <a:moveTo>
                    <a:pt x="0" y="1"/>
                  </a:moveTo>
                  <a:cubicBezTo>
                    <a:pt x="173" y="1"/>
                    <a:pt x="307" y="145"/>
                    <a:pt x="307" y="317"/>
                  </a:cubicBezTo>
                  <a:lnTo>
                    <a:pt x="307" y="3116"/>
                  </a:lnTo>
                  <a:cubicBezTo>
                    <a:pt x="307" y="3279"/>
                    <a:pt x="173" y="3423"/>
                    <a:pt x="0" y="3423"/>
                  </a:cubicBezTo>
                  <a:lnTo>
                    <a:pt x="479" y="3423"/>
                  </a:lnTo>
                  <a:cubicBezTo>
                    <a:pt x="652" y="3423"/>
                    <a:pt x="786" y="3279"/>
                    <a:pt x="786" y="3116"/>
                  </a:cubicBezTo>
                  <a:lnTo>
                    <a:pt x="786" y="317"/>
                  </a:lnTo>
                  <a:cubicBezTo>
                    <a:pt x="786" y="145"/>
                    <a:pt x="642" y="1"/>
                    <a:pt x="479" y="1"/>
                  </a:cubicBezTo>
                  <a:close/>
                </a:path>
              </a:pathLst>
            </a:custGeom>
            <a:solidFill>
              <a:srgbClr val="9BAB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9" name="Google Shape;7339;p69"/>
            <p:cNvSpPr/>
            <p:nvPr/>
          </p:nvSpPr>
          <p:spPr>
            <a:xfrm>
              <a:off x="6816728" y="2076203"/>
              <a:ext cx="31676" cy="11083"/>
            </a:xfrm>
            <a:custGeom>
              <a:avLst/>
              <a:gdLst/>
              <a:ahLst/>
              <a:cxnLst/>
              <a:rect l="l" t="t" r="r" b="b"/>
              <a:pathLst>
                <a:path w="1209" h="423" extrusionOk="0">
                  <a:moveTo>
                    <a:pt x="211" y="1"/>
                  </a:moveTo>
                  <a:cubicBezTo>
                    <a:pt x="96" y="1"/>
                    <a:pt x="1" y="96"/>
                    <a:pt x="1" y="212"/>
                  </a:cubicBezTo>
                  <a:cubicBezTo>
                    <a:pt x="1" y="327"/>
                    <a:pt x="96" y="422"/>
                    <a:pt x="211" y="422"/>
                  </a:cubicBezTo>
                  <a:lnTo>
                    <a:pt x="930" y="422"/>
                  </a:lnTo>
                  <a:cubicBezTo>
                    <a:pt x="1208" y="422"/>
                    <a:pt x="1208" y="1"/>
                    <a:pt x="93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0" name="Google Shape;7340;p69"/>
            <p:cNvSpPr/>
            <p:nvPr/>
          </p:nvSpPr>
          <p:spPr>
            <a:xfrm>
              <a:off x="6677842" y="2076203"/>
              <a:ext cx="15353" cy="11083"/>
            </a:xfrm>
            <a:custGeom>
              <a:avLst/>
              <a:gdLst/>
              <a:ahLst/>
              <a:cxnLst/>
              <a:rect l="l" t="t" r="r" b="b"/>
              <a:pathLst>
                <a:path w="586" h="423" extrusionOk="0">
                  <a:moveTo>
                    <a:pt x="288" y="1"/>
                  </a:moveTo>
                  <a:cubicBezTo>
                    <a:pt x="1" y="1"/>
                    <a:pt x="1" y="422"/>
                    <a:pt x="288" y="422"/>
                  </a:cubicBezTo>
                  <a:lnTo>
                    <a:pt x="308" y="422"/>
                  </a:lnTo>
                  <a:cubicBezTo>
                    <a:pt x="586" y="422"/>
                    <a:pt x="586" y="1"/>
                    <a:pt x="30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1" name="Google Shape;7341;p69"/>
            <p:cNvSpPr/>
            <p:nvPr/>
          </p:nvSpPr>
          <p:spPr>
            <a:xfrm>
              <a:off x="6685126" y="2100569"/>
              <a:ext cx="155995" cy="90678"/>
            </a:xfrm>
            <a:custGeom>
              <a:avLst/>
              <a:gdLst/>
              <a:ahLst/>
              <a:cxnLst/>
              <a:rect l="l" t="t" r="r" b="b"/>
              <a:pathLst>
                <a:path w="5954" h="3461" extrusionOk="0">
                  <a:moveTo>
                    <a:pt x="2627" y="0"/>
                  </a:moveTo>
                  <a:cubicBezTo>
                    <a:pt x="2531" y="0"/>
                    <a:pt x="2445" y="68"/>
                    <a:pt x="2416" y="163"/>
                  </a:cubicBezTo>
                  <a:lnTo>
                    <a:pt x="1947" y="2445"/>
                  </a:lnTo>
                  <a:lnTo>
                    <a:pt x="1535" y="1160"/>
                  </a:lnTo>
                  <a:cubicBezTo>
                    <a:pt x="1505" y="1065"/>
                    <a:pt x="1423" y="1017"/>
                    <a:pt x="1339" y="1017"/>
                  </a:cubicBezTo>
                  <a:cubicBezTo>
                    <a:pt x="1262" y="1017"/>
                    <a:pt x="1183" y="1058"/>
                    <a:pt x="1141" y="1141"/>
                  </a:cubicBezTo>
                  <a:lnTo>
                    <a:pt x="624" y="2263"/>
                  </a:lnTo>
                  <a:lnTo>
                    <a:pt x="212" y="2263"/>
                  </a:lnTo>
                  <a:cubicBezTo>
                    <a:pt x="97" y="2263"/>
                    <a:pt x="1" y="2358"/>
                    <a:pt x="1" y="2473"/>
                  </a:cubicBezTo>
                  <a:cubicBezTo>
                    <a:pt x="1" y="2588"/>
                    <a:pt x="97" y="2684"/>
                    <a:pt x="212" y="2684"/>
                  </a:cubicBezTo>
                  <a:lnTo>
                    <a:pt x="758" y="2684"/>
                  </a:lnTo>
                  <a:cubicBezTo>
                    <a:pt x="844" y="2684"/>
                    <a:pt x="921" y="2636"/>
                    <a:pt x="950" y="2560"/>
                  </a:cubicBezTo>
                  <a:lnTo>
                    <a:pt x="1304" y="1802"/>
                  </a:lnTo>
                  <a:lnTo>
                    <a:pt x="1793" y="3317"/>
                  </a:lnTo>
                  <a:cubicBezTo>
                    <a:pt x="1822" y="3403"/>
                    <a:pt x="1908" y="3461"/>
                    <a:pt x="1995" y="3461"/>
                  </a:cubicBezTo>
                  <a:lnTo>
                    <a:pt x="2004" y="3461"/>
                  </a:lnTo>
                  <a:cubicBezTo>
                    <a:pt x="2100" y="3461"/>
                    <a:pt x="2177" y="3394"/>
                    <a:pt x="2196" y="3298"/>
                  </a:cubicBezTo>
                  <a:lnTo>
                    <a:pt x="2598" y="1362"/>
                  </a:lnTo>
                  <a:lnTo>
                    <a:pt x="2761" y="2378"/>
                  </a:lnTo>
                  <a:cubicBezTo>
                    <a:pt x="2781" y="2473"/>
                    <a:pt x="2867" y="2550"/>
                    <a:pt x="2972" y="2550"/>
                  </a:cubicBezTo>
                  <a:lnTo>
                    <a:pt x="3777" y="2550"/>
                  </a:lnTo>
                  <a:cubicBezTo>
                    <a:pt x="3873" y="2550"/>
                    <a:pt x="3960" y="2473"/>
                    <a:pt x="3979" y="2378"/>
                  </a:cubicBezTo>
                  <a:lnTo>
                    <a:pt x="4075" y="1850"/>
                  </a:lnTo>
                  <a:lnTo>
                    <a:pt x="4333" y="3020"/>
                  </a:lnTo>
                  <a:cubicBezTo>
                    <a:pt x="4353" y="3106"/>
                    <a:pt x="4429" y="3173"/>
                    <a:pt x="4516" y="3183"/>
                  </a:cubicBezTo>
                  <a:cubicBezTo>
                    <a:pt x="4523" y="3184"/>
                    <a:pt x="4530" y="3184"/>
                    <a:pt x="4537" y="3184"/>
                  </a:cubicBezTo>
                  <a:cubicBezTo>
                    <a:pt x="4616" y="3184"/>
                    <a:pt x="4691" y="3137"/>
                    <a:pt x="4726" y="3058"/>
                  </a:cubicBezTo>
                  <a:lnTo>
                    <a:pt x="4985" y="2512"/>
                  </a:lnTo>
                  <a:lnTo>
                    <a:pt x="5666" y="2512"/>
                  </a:lnTo>
                  <a:cubicBezTo>
                    <a:pt x="5953" y="2512"/>
                    <a:pt x="5953" y="2090"/>
                    <a:pt x="5666" y="2090"/>
                  </a:cubicBezTo>
                  <a:lnTo>
                    <a:pt x="4861" y="2090"/>
                  </a:lnTo>
                  <a:cubicBezTo>
                    <a:pt x="4774" y="2090"/>
                    <a:pt x="4698" y="2138"/>
                    <a:pt x="4669" y="2215"/>
                  </a:cubicBezTo>
                  <a:lnTo>
                    <a:pt x="4611" y="2330"/>
                  </a:lnTo>
                  <a:lnTo>
                    <a:pt x="4257" y="748"/>
                  </a:lnTo>
                  <a:cubicBezTo>
                    <a:pt x="4233" y="640"/>
                    <a:pt x="4146" y="587"/>
                    <a:pt x="4058" y="587"/>
                  </a:cubicBezTo>
                  <a:cubicBezTo>
                    <a:pt x="3966" y="587"/>
                    <a:pt x="3874" y="645"/>
                    <a:pt x="3854" y="758"/>
                  </a:cubicBezTo>
                  <a:lnTo>
                    <a:pt x="3595" y="2128"/>
                  </a:lnTo>
                  <a:lnTo>
                    <a:pt x="3145" y="2128"/>
                  </a:lnTo>
                  <a:lnTo>
                    <a:pt x="2829" y="173"/>
                  </a:lnTo>
                  <a:cubicBezTo>
                    <a:pt x="2819" y="77"/>
                    <a:pt x="2733" y="0"/>
                    <a:pt x="262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42" name="Google Shape;7342;p69"/>
          <p:cNvGrpSpPr/>
          <p:nvPr/>
        </p:nvGrpSpPr>
        <p:grpSpPr>
          <a:xfrm>
            <a:off x="6202443" y="1986677"/>
            <a:ext cx="362425" cy="335884"/>
            <a:chOff x="6202443" y="1986677"/>
            <a:chExt cx="362425" cy="335884"/>
          </a:xfrm>
        </p:grpSpPr>
        <p:sp>
          <p:nvSpPr>
            <p:cNvPr id="7343" name="Google Shape;7343;p69"/>
            <p:cNvSpPr/>
            <p:nvPr/>
          </p:nvSpPr>
          <p:spPr>
            <a:xfrm>
              <a:off x="6202705" y="2077460"/>
              <a:ext cx="202945" cy="244891"/>
            </a:xfrm>
            <a:custGeom>
              <a:avLst/>
              <a:gdLst/>
              <a:ahLst/>
              <a:cxnLst/>
              <a:rect l="l" t="t" r="r" b="b"/>
              <a:pathLst>
                <a:path w="7746" h="9347" extrusionOk="0">
                  <a:moveTo>
                    <a:pt x="892" y="1"/>
                  </a:moveTo>
                  <a:cubicBezTo>
                    <a:pt x="403" y="1"/>
                    <a:pt x="0" y="403"/>
                    <a:pt x="0" y="902"/>
                  </a:cubicBezTo>
                  <a:lnTo>
                    <a:pt x="0" y="8455"/>
                  </a:lnTo>
                  <a:cubicBezTo>
                    <a:pt x="0" y="8944"/>
                    <a:pt x="403" y="9346"/>
                    <a:pt x="892" y="9346"/>
                  </a:cubicBezTo>
                  <a:lnTo>
                    <a:pt x="6854" y="9346"/>
                  </a:lnTo>
                  <a:cubicBezTo>
                    <a:pt x="7256" y="9346"/>
                    <a:pt x="7621" y="9068"/>
                    <a:pt x="7726" y="8675"/>
                  </a:cubicBezTo>
                  <a:cubicBezTo>
                    <a:pt x="6432" y="7554"/>
                    <a:pt x="6442" y="5541"/>
                    <a:pt x="7745" y="4439"/>
                  </a:cubicBezTo>
                  <a:lnTo>
                    <a:pt x="7745" y="902"/>
                  </a:lnTo>
                  <a:cubicBezTo>
                    <a:pt x="7745" y="403"/>
                    <a:pt x="7343" y="1"/>
                    <a:pt x="6854" y="1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4" name="Google Shape;7344;p69"/>
            <p:cNvSpPr/>
            <p:nvPr/>
          </p:nvSpPr>
          <p:spPr>
            <a:xfrm>
              <a:off x="6202443" y="2077460"/>
              <a:ext cx="202185" cy="244891"/>
            </a:xfrm>
            <a:custGeom>
              <a:avLst/>
              <a:gdLst/>
              <a:ahLst/>
              <a:cxnLst/>
              <a:rect l="l" t="t" r="r" b="b"/>
              <a:pathLst>
                <a:path w="7717" h="9347" extrusionOk="0">
                  <a:moveTo>
                    <a:pt x="6193" y="1"/>
                  </a:moveTo>
                  <a:cubicBezTo>
                    <a:pt x="6682" y="1"/>
                    <a:pt x="7084" y="403"/>
                    <a:pt x="7084" y="902"/>
                  </a:cubicBezTo>
                  <a:lnTo>
                    <a:pt x="7084" y="3988"/>
                  </a:lnTo>
                  <a:cubicBezTo>
                    <a:pt x="7084" y="4122"/>
                    <a:pt x="7036" y="4256"/>
                    <a:pt x="6941" y="4362"/>
                  </a:cubicBezTo>
                  <a:cubicBezTo>
                    <a:pt x="6663" y="4697"/>
                    <a:pt x="6452" y="5071"/>
                    <a:pt x="6317" y="5474"/>
                  </a:cubicBezTo>
                  <a:cubicBezTo>
                    <a:pt x="6174" y="5819"/>
                    <a:pt x="6097" y="6193"/>
                    <a:pt x="6097" y="6567"/>
                  </a:cubicBezTo>
                  <a:cubicBezTo>
                    <a:pt x="6097" y="6940"/>
                    <a:pt x="6174" y="7314"/>
                    <a:pt x="6317" y="7659"/>
                  </a:cubicBezTo>
                  <a:cubicBezTo>
                    <a:pt x="6317" y="7659"/>
                    <a:pt x="6317" y="7659"/>
                    <a:pt x="6317" y="7669"/>
                  </a:cubicBezTo>
                  <a:cubicBezTo>
                    <a:pt x="6442" y="8052"/>
                    <a:pt x="6164" y="8445"/>
                    <a:pt x="5762" y="8455"/>
                  </a:cubicBezTo>
                  <a:lnTo>
                    <a:pt x="892" y="8455"/>
                  </a:lnTo>
                  <a:cubicBezTo>
                    <a:pt x="403" y="8455"/>
                    <a:pt x="1" y="8052"/>
                    <a:pt x="1" y="7554"/>
                  </a:cubicBezTo>
                  <a:lnTo>
                    <a:pt x="1" y="8445"/>
                  </a:lnTo>
                  <a:cubicBezTo>
                    <a:pt x="1" y="8944"/>
                    <a:pt x="403" y="9346"/>
                    <a:pt x="892" y="9346"/>
                  </a:cubicBezTo>
                  <a:lnTo>
                    <a:pt x="6854" y="9346"/>
                  </a:lnTo>
                  <a:cubicBezTo>
                    <a:pt x="7132" y="9346"/>
                    <a:pt x="7401" y="9212"/>
                    <a:pt x="7573" y="8992"/>
                  </a:cubicBezTo>
                  <a:cubicBezTo>
                    <a:pt x="7573" y="8982"/>
                    <a:pt x="7583" y="8972"/>
                    <a:pt x="7592" y="8963"/>
                  </a:cubicBezTo>
                  <a:cubicBezTo>
                    <a:pt x="7592" y="8953"/>
                    <a:pt x="7602" y="8944"/>
                    <a:pt x="7612" y="8934"/>
                  </a:cubicBezTo>
                  <a:lnTo>
                    <a:pt x="7612" y="8925"/>
                  </a:lnTo>
                  <a:cubicBezTo>
                    <a:pt x="7612" y="8915"/>
                    <a:pt x="7612" y="8905"/>
                    <a:pt x="7621" y="8905"/>
                  </a:cubicBezTo>
                  <a:cubicBezTo>
                    <a:pt x="7631" y="8896"/>
                    <a:pt x="7621" y="8905"/>
                    <a:pt x="7621" y="8886"/>
                  </a:cubicBezTo>
                  <a:cubicBezTo>
                    <a:pt x="7621" y="8886"/>
                    <a:pt x="7631" y="8877"/>
                    <a:pt x="7631" y="8867"/>
                  </a:cubicBezTo>
                  <a:lnTo>
                    <a:pt x="7631" y="8857"/>
                  </a:lnTo>
                  <a:cubicBezTo>
                    <a:pt x="7640" y="8848"/>
                    <a:pt x="7640" y="8838"/>
                    <a:pt x="7650" y="8838"/>
                  </a:cubicBezTo>
                  <a:lnTo>
                    <a:pt x="7650" y="8819"/>
                  </a:lnTo>
                  <a:cubicBezTo>
                    <a:pt x="7650" y="8819"/>
                    <a:pt x="7650" y="8809"/>
                    <a:pt x="7650" y="8800"/>
                  </a:cubicBezTo>
                  <a:lnTo>
                    <a:pt x="7650" y="8790"/>
                  </a:lnTo>
                  <a:cubicBezTo>
                    <a:pt x="7650" y="8781"/>
                    <a:pt x="7650" y="8771"/>
                    <a:pt x="7659" y="8762"/>
                  </a:cubicBezTo>
                  <a:cubicBezTo>
                    <a:pt x="7669" y="8762"/>
                    <a:pt x="7659" y="8752"/>
                    <a:pt x="7659" y="8752"/>
                  </a:cubicBezTo>
                  <a:lnTo>
                    <a:pt x="7669" y="8723"/>
                  </a:lnTo>
                  <a:lnTo>
                    <a:pt x="7669" y="8714"/>
                  </a:lnTo>
                  <a:cubicBezTo>
                    <a:pt x="7669" y="8694"/>
                    <a:pt x="7679" y="8685"/>
                    <a:pt x="7679" y="8675"/>
                  </a:cubicBezTo>
                  <a:cubicBezTo>
                    <a:pt x="7650" y="8647"/>
                    <a:pt x="7621" y="8618"/>
                    <a:pt x="7592" y="8589"/>
                  </a:cubicBezTo>
                  <a:lnTo>
                    <a:pt x="7583" y="8589"/>
                  </a:lnTo>
                  <a:cubicBezTo>
                    <a:pt x="7554" y="8560"/>
                    <a:pt x="7525" y="8532"/>
                    <a:pt x="7496" y="8503"/>
                  </a:cubicBezTo>
                  <a:lnTo>
                    <a:pt x="7487" y="8493"/>
                  </a:lnTo>
                  <a:cubicBezTo>
                    <a:pt x="7458" y="8464"/>
                    <a:pt x="7429" y="8436"/>
                    <a:pt x="7410" y="8407"/>
                  </a:cubicBezTo>
                  <a:lnTo>
                    <a:pt x="7410" y="8397"/>
                  </a:lnTo>
                  <a:cubicBezTo>
                    <a:pt x="7381" y="8359"/>
                    <a:pt x="7353" y="8330"/>
                    <a:pt x="7334" y="8301"/>
                  </a:cubicBezTo>
                  <a:cubicBezTo>
                    <a:pt x="6394" y="7122"/>
                    <a:pt x="6567" y="5416"/>
                    <a:pt x="7717" y="4439"/>
                  </a:cubicBezTo>
                  <a:lnTo>
                    <a:pt x="7717" y="902"/>
                  </a:lnTo>
                  <a:cubicBezTo>
                    <a:pt x="7717" y="422"/>
                    <a:pt x="7343" y="29"/>
                    <a:pt x="6864" y="1"/>
                  </a:cubicBezTo>
                  <a:close/>
                </a:path>
              </a:pathLst>
            </a:custGeom>
            <a:solidFill>
              <a:srgbClr val="90A2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5" name="Google Shape;7345;p69"/>
            <p:cNvSpPr/>
            <p:nvPr/>
          </p:nvSpPr>
          <p:spPr>
            <a:xfrm>
              <a:off x="6248398" y="2055610"/>
              <a:ext cx="111298" cy="22139"/>
            </a:xfrm>
            <a:custGeom>
              <a:avLst/>
              <a:gdLst/>
              <a:ahLst/>
              <a:cxnLst/>
              <a:rect l="l" t="t" r="r" b="b"/>
              <a:pathLst>
                <a:path w="4248" h="845" extrusionOk="0">
                  <a:moveTo>
                    <a:pt x="1" y="1"/>
                  </a:moveTo>
                  <a:lnTo>
                    <a:pt x="1" y="844"/>
                  </a:lnTo>
                  <a:lnTo>
                    <a:pt x="4247" y="844"/>
                  </a:lnTo>
                  <a:lnTo>
                    <a:pt x="4247" y="1"/>
                  </a:lnTo>
                  <a:close/>
                </a:path>
              </a:pathLst>
            </a:custGeom>
            <a:solidFill>
              <a:srgbClr val="879A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6" name="Google Shape;7346;p69"/>
            <p:cNvSpPr/>
            <p:nvPr/>
          </p:nvSpPr>
          <p:spPr>
            <a:xfrm>
              <a:off x="6331295" y="2055610"/>
              <a:ext cx="28401" cy="22139"/>
            </a:xfrm>
            <a:custGeom>
              <a:avLst/>
              <a:gdLst/>
              <a:ahLst/>
              <a:cxnLst/>
              <a:rect l="l" t="t" r="r" b="b"/>
              <a:pathLst>
                <a:path w="1084" h="845" extrusionOk="0">
                  <a:moveTo>
                    <a:pt x="0" y="1"/>
                  </a:moveTo>
                  <a:lnTo>
                    <a:pt x="0" y="844"/>
                  </a:lnTo>
                  <a:lnTo>
                    <a:pt x="1083" y="844"/>
                  </a:lnTo>
                  <a:lnTo>
                    <a:pt x="1083" y="1"/>
                  </a:lnTo>
                  <a:close/>
                </a:path>
              </a:pathLst>
            </a:custGeom>
            <a:solidFill>
              <a:srgbClr val="748B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7" name="Google Shape;7347;p69"/>
            <p:cNvSpPr/>
            <p:nvPr/>
          </p:nvSpPr>
          <p:spPr>
            <a:xfrm>
              <a:off x="6225290" y="1992834"/>
              <a:ext cx="157514" cy="62801"/>
            </a:xfrm>
            <a:custGeom>
              <a:avLst/>
              <a:gdLst/>
              <a:ahLst/>
              <a:cxnLst/>
              <a:rect l="l" t="t" r="r" b="b"/>
              <a:pathLst>
                <a:path w="6012" h="2397" extrusionOk="0">
                  <a:moveTo>
                    <a:pt x="336" y="0"/>
                  </a:moveTo>
                  <a:cubicBezTo>
                    <a:pt x="154" y="0"/>
                    <a:pt x="1" y="144"/>
                    <a:pt x="1" y="336"/>
                  </a:cubicBezTo>
                  <a:lnTo>
                    <a:pt x="1" y="1198"/>
                  </a:lnTo>
                  <a:lnTo>
                    <a:pt x="1" y="2061"/>
                  </a:lnTo>
                  <a:cubicBezTo>
                    <a:pt x="1" y="2243"/>
                    <a:pt x="154" y="2397"/>
                    <a:pt x="346" y="2397"/>
                  </a:cubicBezTo>
                  <a:lnTo>
                    <a:pt x="5676" y="2397"/>
                  </a:lnTo>
                  <a:cubicBezTo>
                    <a:pt x="5858" y="2397"/>
                    <a:pt x="6011" y="2243"/>
                    <a:pt x="6011" y="2061"/>
                  </a:cubicBezTo>
                  <a:lnTo>
                    <a:pt x="6011" y="336"/>
                  </a:lnTo>
                  <a:cubicBezTo>
                    <a:pt x="6011" y="144"/>
                    <a:pt x="5858" y="0"/>
                    <a:pt x="5676" y="0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8" name="Google Shape;7348;p69"/>
            <p:cNvSpPr/>
            <p:nvPr/>
          </p:nvSpPr>
          <p:spPr>
            <a:xfrm>
              <a:off x="6343085" y="1992572"/>
              <a:ext cx="39719" cy="63063"/>
            </a:xfrm>
            <a:custGeom>
              <a:avLst/>
              <a:gdLst/>
              <a:ahLst/>
              <a:cxnLst/>
              <a:rect l="l" t="t" r="r" b="b"/>
              <a:pathLst>
                <a:path w="1516" h="2407" extrusionOk="0">
                  <a:moveTo>
                    <a:pt x="10" y="1"/>
                  </a:moveTo>
                  <a:lnTo>
                    <a:pt x="1" y="10"/>
                  </a:lnTo>
                  <a:lnTo>
                    <a:pt x="10" y="10"/>
                  </a:lnTo>
                  <a:lnTo>
                    <a:pt x="10" y="1"/>
                  </a:lnTo>
                  <a:close/>
                  <a:moveTo>
                    <a:pt x="10" y="10"/>
                  </a:moveTo>
                  <a:lnTo>
                    <a:pt x="10" y="2407"/>
                  </a:lnTo>
                  <a:lnTo>
                    <a:pt x="1180" y="2407"/>
                  </a:lnTo>
                  <a:cubicBezTo>
                    <a:pt x="1362" y="2407"/>
                    <a:pt x="1515" y="2263"/>
                    <a:pt x="1515" y="2071"/>
                  </a:cubicBezTo>
                  <a:lnTo>
                    <a:pt x="1515" y="346"/>
                  </a:lnTo>
                  <a:cubicBezTo>
                    <a:pt x="1515" y="154"/>
                    <a:pt x="1362" y="10"/>
                    <a:pt x="1180" y="10"/>
                  </a:cubicBezTo>
                  <a:close/>
                </a:path>
              </a:pathLst>
            </a:custGeom>
            <a:solidFill>
              <a:srgbClr val="90A2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9" name="Google Shape;7349;p69"/>
            <p:cNvSpPr/>
            <p:nvPr/>
          </p:nvSpPr>
          <p:spPr>
            <a:xfrm>
              <a:off x="6222539" y="2138978"/>
              <a:ext cx="142685" cy="122223"/>
            </a:xfrm>
            <a:custGeom>
              <a:avLst/>
              <a:gdLst/>
              <a:ahLst/>
              <a:cxnLst/>
              <a:rect l="l" t="t" r="r" b="b"/>
              <a:pathLst>
                <a:path w="5446" h="4665" extrusionOk="0">
                  <a:moveTo>
                    <a:pt x="3116" y="1"/>
                  </a:moveTo>
                  <a:cubicBezTo>
                    <a:pt x="1045" y="1"/>
                    <a:pt x="1" y="2512"/>
                    <a:pt x="1467" y="3979"/>
                  </a:cubicBezTo>
                  <a:cubicBezTo>
                    <a:pt x="1941" y="4452"/>
                    <a:pt x="2523" y="4664"/>
                    <a:pt x="3094" y="4664"/>
                  </a:cubicBezTo>
                  <a:cubicBezTo>
                    <a:pt x="4293" y="4664"/>
                    <a:pt x="5445" y="3732"/>
                    <a:pt x="5445" y="2330"/>
                  </a:cubicBezTo>
                  <a:cubicBezTo>
                    <a:pt x="5445" y="1046"/>
                    <a:pt x="4400" y="1"/>
                    <a:pt x="3116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0" name="Google Shape;7350;p69"/>
            <p:cNvSpPr/>
            <p:nvPr/>
          </p:nvSpPr>
          <p:spPr>
            <a:xfrm>
              <a:off x="6253926" y="2149799"/>
              <a:ext cx="121070" cy="111586"/>
            </a:xfrm>
            <a:custGeom>
              <a:avLst/>
              <a:gdLst/>
              <a:ahLst/>
              <a:cxnLst/>
              <a:rect l="l" t="t" r="r" b="b"/>
              <a:pathLst>
                <a:path w="4621" h="4259" extrusionOk="0">
                  <a:moveTo>
                    <a:pt x="3241" y="0"/>
                  </a:moveTo>
                  <a:cubicBezTo>
                    <a:pt x="3864" y="920"/>
                    <a:pt x="3749" y="2157"/>
                    <a:pt x="2963" y="2952"/>
                  </a:cubicBezTo>
                  <a:cubicBezTo>
                    <a:pt x="2509" y="3401"/>
                    <a:pt x="1911" y="3634"/>
                    <a:pt x="1309" y="3634"/>
                  </a:cubicBezTo>
                  <a:cubicBezTo>
                    <a:pt x="856" y="3634"/>
                    <a:pt x="400" y="3502"/>
                    <a:pt x="1" y="3230"/>
                  </a:cubicBezTo>
                  <a:lnTo>
                    <a:pt x="1" y="3230"/>
                  </a:lnTo>
                  <a:cubicBezTo>
                    <a:pt x="459" y="3907"/>
                    <a:pt x="1196" y="4258"/>
                    <a:pt x="1939" y="4258"/>
                  </a:cubicBezTo>
                  <a:cubicBezTo>
                    <a:pt x="2531" y="4258"/>
                    <a:pt x="3126" y="4035"/>
                    <a:pt x="3586" y="3575"/>
                  </a:cubicBezTo>
                  <a:cubicBezTo>
                    <a:pt x="4621" y="2540"/>
                    <a:pt x="4458" y="815"/>
                    <a:pt x="3241" y="0"/>
                  </a:cubicBezTo>
                  <a:close/>
                </a:path>
              </a:pathLst>
            </a:custGeom>
            <a:solidFill>
              <a:srgbClr val="5B7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1" name="Google Shape;7351;p69"/>
            <p:cNvSpPr/>
            <p:nvPr/>
          </p:nvSpPr>
          <p:spPr>
            <a:xfrm>
              <a:off x="6355137" y="2176654"/>
              <a:ext cx="170562" cy="145908"/>
            </a:xfrm>
            <a:custGeom>
              <a:avLst/>
              <a:gdLst/>
              <a:ahLst/>
              <a:cxnLst/>
              <a:rect l="l" t="t" r="r" b="b"/>
              <a:pathLst>
                <a:path w="6510" h="5569" extrusionOk="0">
                  <a:moveTo>
                    <a:pt x="3729" y="1"/>
                  </a:moveTo>
                  <a:cubicBezTo>
                    <a:pt x="1247" y="1"/>
                    <a:pt x="1" y="2991"/>
                    <a:pt x="1755" y="4746"/>
                  </a:cubicBezTo>
                  <a:cubicBezTo>
                    <a:pt x="2323" y="5314"/>
                    <a:pt x="3022" y="5568"/>
                    <a:pt x="3707" y="5568"/>
                  </a:cubicBezTo>
                  <a:cubicBezTo>
                    <a:pt x="5138" y="5568"/>
                    <a:pt x="6509" y="4459"/>
                    <a:pt x="6509" y="2781"/>
                  </a:cubicBezTo>
                  <a:cubicBezTo>
                    <a:pt x="6509" y="1247"/>
                    <a:pt x="5263" y="1"/>
                    <a:pt x="3729" y="1"/>
                  </a:cubicBezTo>
                  <a:close/>
                </a:path>
              </a:pathLst>
            </a:custGeom>
            <a:solidFill>
              <a:srgbClr val="CCD6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2" name="Google Shape;7352;p69"/>
            <p:cNvSpPr/>
            <p:nvPr/>
          </p:nvSpPr>
          <p:spPr>
            <a:xfrm>
              <a:off x="6394568" y="2191483"/>
              <a:ext cx="141166" cy="131026"/>
            </a:xfrm>
            <a:custGeom>
              <a:avLst/>
              <a:gdLst/>
              <a:ahLst/>
              <a:cxnLst/>
              <a:rect l="l" t="t" r="r" b="b"/>
              <a:pathLst>
                <a:path w="5388" h="5001" extrusionOk="0">
                  <a:moveTo>
                    <a:pt x="3902" y="0"/>
                  </a:moveTo>
                  <a:lnTo>
                    <a:pt x="3902" y="0"/>
                  </a:lnTo>
                  <a:cubicBezTo>
                    <a:pt x="4745" y="1103"/>
                    <a:pt x="4640" y="2665"/>
                    <a:pt x="3653" y="3652"/>
                  </a:cubicBezTo>
                  <a:cubicBezTo>
                    <a:pt x="3116" y="4194"/>
                    <a:pt x="2405" y="4470"/>
                    <a:pt x="1687" y="4470"/>
                  </a:cubicBezTo>
                  <a:cubicBezTo>
                    <a:pt x="1097" y="4470"/>
                    <a:pt x="503" y="4283"/>
                    <a:pt x="1" y="3902"/>
                  </a:cubicBezTo>
                  <a:lnTo>
                    <a:pt x="1" y="3902"/>
                  </a:lnTo>
                  <a:cubicBezTo>
                    <a:pt x="556" y="4628"/>
                    <a:pt x="1390" y="5001"/>
                    <a:pt x="2226" y="5001"/>
                  </a:cubicBezTo>
                  <a:cubicBezTo>
                    <a:pt x="2934" y="5001"/>
                    <a:pt x="3644" y="4734"/>
                    <a:pt x="4189" y="4189"/>
                  </a:cubicBezTo>
                  <a:cubicBezTo>
                    <a:pt x="5388" y="2991"/>
                    <a:pt x="5253" y="1016"/>
                    <a:pt x="3902" y="0"/>
                  </a:cubicBezTo>
                  <a:close/>
                </a:path>
              </a:pathLst>
            </a:custGeom>
            <a:solidFill>
              <a:srgbClr val="A9BA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3" name="Google Shape;7353;p69"/>
            <p:cNvSpPr/>
            <p:nvPr/>
          </p:nvSpPr>
          <p:spPr>
            <a:xfrm>
              <a:off x="6402611" y="2199002"/>
              <a:ext cx="109516" cy="109542"/>
            </a:xfrm>
            <a:custGeom>
              <a:avLst/>
              <a:gdLst/>
              <a:ahLst/>
              <a:cxnLst/>
              <a:rect l="l" t="t" r="r" b="b"/>
              <a:pathLst>
                <a:path w="4180" h="4181" extrusionOk="0">
                  <a:moveTo>
                    <a:pt x="3921" y="1"/>
                  </a:moveTo>
                  <a:cubicBezTo>
                    <a:pt x="3902" y="10"/>
                    <a:pt x="3892" y="30"/>
                    <a:pt x="3873" y="39"/>
                  </a:cubicBezTo>
                  <a:lnTo>
                    <a:pt x="39" y="3883"/>
                  </a:lnTo>
                  <a:cubicBezTo>
                    <a:pt x="19" y="3893"/>
                    <a:pt x="10" y="3912"/>
                    <a:pt x="0" y="3921"/>
                  </a:cubicBezTo>
                  <a:cubicBezTo>
                    <a:pt x="106" y="4017"/>
                    <a:pt x="221" y="4103"/>
                    <a:pt x="345" y="4180"/>
                  </a:cubicBezTo>
                  <a:lnTo>
                    <a:pt x="4180" y="346"/>
                  </a:lnTo>
                  <a:cubicBezTo>
                    <a:pt x="4103" y="221"/>
                    <a:pt x="4017" y="106"/>
                    <a:pt x="3921" y="1"/>
                  </a:cubicBezTo>
                  <a:close/>
                </a:path>
              </a:pathLst>
            </a:custGeom>
            <a:solidFill>
              <a:srgbClr val="A9BA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4" name="Google Shape;7354;p69"/>
            <p:cNvSpPr/>
            <p:nvPr/>
          </p:nvSpPr>
          <p:spPr>
            <a:xfrm>
              <a:off x="6451841" y="2085320"/>
              <a:ext cx="113027" cy="215181"/>
            </a:xfrm>
            <a:custGeom>
              <a:avLst/>
              <a:gdLst/>
              <a:ahLst/>
              <a:cxnLst/>
              <a:rect l="l" t="t" r="r" b="b"/>
              <a:pathLst>
                <a:path w="4314" h="8213" extrusionOk="0">
                  <a:moveTo>
                    <a:pt x="2085" y="1"/>
                  </a:moveTo>
                  <a:cubicBezTo>
                    <a:pt x="1972" y="1"/>
                    <a:pt x="1860" y="7"/>
                    <a:pt x="1773" y="26"/>
                  </a:cubicBezTo>
                  <a:cubicBezTo>
                    <a:pt x="786" y="266"/>
                    <a:pt x="0" y="1090"/>
                    <a:pt x="0" y="2145"/>
                  </a:cubicBezTo>
                  <a:lnTo>
                    <a:pt x="0" y="3487"/>
                  </a:lnTo>
                  <a:lnTo>
                    <a:pt x="29" y="3487"/>
                  </a:lnTo>
                  <a:cubicBezTo>
                    <a:pt x="2502" y="3487"/>
                    <a:pt x="3748" y="6458"/>
                    <a:pt x="2023" y="8212"/>
                  </a:cubicBezTo>
                  <a:lnTo>
                    <a:pt x="2157" y="8212"/>
                  </a:lnTo>
                  <a:cubicBezTo>
                    <a:pt x="3345" y="8212"/>
                    <a:pt x="4313" y="7254"/>
                    <a:pt x="4313" y="6056"/>
                  </a:cubicBezTo>
                  <a:lnTo>
                    <a:pt x="4313" y="2145"/>
                  </a:lnTo>
                  <a:cubicBezTo>
                    <a:pt x="4304" y="1100"/>
                    <a:pt x="3556" y="209"/>
                    <a:pt x="2531" y="26"/>
                  </a:cubicBezTo>
                  <a:cubicBezTo>
                    <a:pt x="2531" y="26"/>
                    <a:pt x="2309" y="1"/>
                    <a:pt x="2085" y="1"/>
                  </a:cubicBezTo>
                  <a:close/>
                </a:path>
              </a:pathLst>
            </a:custGeom>
            <a:solidFill>
              <a:srgbClr val="C6CE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5" name="Google Shape;7355;p69"/>
            <p:cNvSpPr/>
            <p:nvPr/>
          </p:nvSpPr>
          <p:spPr>
            <a:xfrm>
              <a:off x="6497796" y="2085242"/>
              <a:ext cx="66810" cy="215259"/>
            </a:xfrm>
            <a:custGeom>
              <a:avLst/>
              <a:gdLst/>
              <a:ahLst/>
              <a:cxnLst/>
              <a:rect l="l" t="t" r="r" b="b"/>
              <a:pathLst>
                <a:path w="2550" h="8216" extrusionOk="0">
                  <a:moveTo>
                    <a:pt x="398" y="1"/>
                  </a:moveTo>
                  <a:cubicBezTo>
                    <a:pt x="271" y="1"/>
                    <a:pt x="144" y="10"/>
                    <a:pt x="19" y="29"/>
                  </a:cubicBezTo>
                  <a:lnTo>
                    <a:pt x="0" y="29"/>
                  </a:lnTo>
                  <a:cubicBezTo>
                    <a:pt x="1016" y="221"/>
                    <a:pt x="1745" y="1113"/>
                    <a:pt x="1745" y="2148"/>
                  </a:cubicBezTo>
                  <a:lnTo>
                    <a:pt x="1745" y="6068"/>
                  </a:lnTo>
                  <a:cubicBezTo>
                    <a:pt x="1745" y="6950"/>
                    <a:pt x="1208" y="7736"/>
                    <a:pt x="403" y="8062"/>
                  </a:cubicBezTo>
                  <a:cubicBezTo>
                    <a:pt x="355" y="8119"/>
                    <a:pt x="307" y="8167"/>
                    <a:pt x="259" y="8215"/>
                  </a:cubicBezTo>
                  <a:lnTo>
                    <a:pt x="393" y="8215"/>
                  </a:lnTo>
                  <a:cubicBezTo>
                    <a:pt x="1582" y="8215"/>
                    <a:pt x="2550" y="7257"/>
                    <a:pt x="2550" y="6059"/>
                  </a:cubicBezTo>
                  <a:lnTo>
                    <a:pt x="2550" y="2148"/>
                  </a:lnTo>
                  <a:cubicBezTo>
                    <a:pt x="2540" y="1103"/>
                    <a:pt x="1802" y="212"/>
                    <a:pt x="777" y="29"/>
                  </a:cubicBezTo>
                  <a:cubicBezTo>
                    <a:pt x="652" y="10"/>
                    <a:pt x="525" y="1"/>
                    <a:pt x="398" y="1"/>
                  </a:cubicBezTo>
                  <a:close/>
                </a:path>
              </a:pathLst>
            </a:custGeom>
            <a:solidFill>
              <a:srgbClr val="B9C3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6" name="Google Shape;7356;p69"/>
            <p:cNvSpPr/>
            <p:nvPr/>
          </p:nvSpPr>
          <p:spPr>
            <a:xfrm>
              <a:off x="6498791" y="2192740"/>
              <a:ext cx="66076" cy="107761"/>
            </a:xfrm>
            <a:custGeom>
              <a:avLst/>
              <a:gdLst/>
              <a:ahLst/>
              <a:cxnLst/>
              <a:rect l="l" t="t" r="r" b="b"/>
              <a:pathLst>
                <a:path w="2522" h="4113" extrusionOk="0">
                  <a:moveTo>
                    <a:pt x="10" y="0"/>
                  </a:moveTo>
                  <a:lnTo>
                    <a:pt x="0" y="10"/>
                  </a:lnTo>
                  <a:cubicBezTo>
                    <a:pt x="1275" y="1035"/>
                    <a:pt x="1381" y="2943"/>
                    <a:pt x="240" y="4112"/>
                  </a:cubicBezTo>
                  <a:lnTo>
                    <a:pt x="365" y="4112"/>
                  </a:lnTo>
                  <a:cubicBezTo>
                    <a:pt x="1563" y="4112"/>
                    <a:pt x="2521" y="3154"/>
                    <a:pt x="2521" y="1956"/>
                  </a:cubicBezTo>
                  <a:lnTo>
                    <a:pt x="2521" y="0"/>
                  </a:ln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7" name="Google Shape;7357;p69"/>
            <p:cNvSpPr/>
            <p:nvPr/>
          </p:nvSpPr>
          <p:spPr>
            <a:xfrm>
              <a:off x="6504555" y="2192740"/>
              <a:ext cx="60050" cy="107761"/>
            </a:xfrm>
            <a:custGeom>
              <a:avLst/>
              <a:gdLst/>
              <a:ahLst/>
              <a:cxnLst/>
              <a:rect l="l" t="t" r="r" b="b"/>
              <a:pathLst>
                <a:path w="2292" h="4113" extrusionOk="0">
                  <a:moveTo>
                    <a:pt x="1487" y="0"/>
                  </a:moveTo>
                  <a:lnTo>
                    <a:pt x="1487" y="1965"/>
                  </a:lnTo>
                  <a:cubicBezTo>
                    <a:pt x="1487" y="2847"/>
                    <a:pt x="950" y="3633"/>
                    <a:pt x="145" y="3959"/>
                  </a:cubicBezTo>
                  <a:cubicBezTo>
                    <a:pt x="116" y="3988"/>
                    <a:pt x="97" y="4016"/>
                    <a:pt x="78" y="4036"/>
                  </a:cubicBezTo>
                  <a:lnTo>
                    <a:pt x="68" y="4045"/>
                  </a:lnTo>
                  <a:lnTo>
                    <a:pt x="1" y="4112"/>
                  </a:lnTo>
                  <a:lnTo>
                    <a:pt x="135" y="4112"/>
                  </a:lnTo>
                  <a:cubicBezTo>
                    <a:pt x="1324" y="4112"/>
                    <a:pt x="2292" y="3154"/>
                    <a:pt x="2292" y="1956"/>
                  </a:cubicBezTo>
                  <a:lnTo>
                    <a:pt x="2292" y="0"/>
                  </a:lnTo>
                  <a:close/>
                </a:path>
              </a:pathLst>
            </a:custGeom>
            <a:solidFill>
              <a:srgbClr val="566D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8" name="Google Shape;7358;p69"/>
            <p:cNvSpPr/>
            <p:nvPr/>
          </p:nvSpPr>
          <p:spPr>
            <a:xfrm>
              <a:off x="6268493" y="2166226"/>
              <a:ext cx="71343" cy="67596"/>
            </a:xfrm>
            <a:custGeom>
              <a:avLst/>
              <a:gdLst/>
              <a:ahLst/>
              <a:cxnLst/>
              <a:rect l="l" t="t" r="r" b="b"/>
              <a:pathLst>
                <a:path w="2723" h="2580" extrusionOk="0">
                  <a:moveTo>
                    <a:pt x="1357" y="1"/>
                  </a:moveTo>
                  <a:cubicBezTo>
                    <a:pt x="1249" y="1"/>
                    <a:pt x="1141" y="73"/>
                    <a:pt x="1141" y="217"/>
                  </a:cubicBezTo>
                  <a:lnTo>
                    <a:pt x="1141" y="1079"/>
                  </a:lnTo>
                  <a:lnTo>
                    <a:pt x="288" y="1079"/>
                  </a:lnTo>
                  <a:cubicBezTo>
                    <a:pt x="1" y="1079"/>
                    <a:pt x="1" y="1511"/>
                    <a:pt x="288" y="1511"/>
                  </a:cubicBezTo>
                  <a:lnTo>
                    <a:pt x="1141" y="1511"/>
                  </a:lnTo>
                  <a:lnTo>
                    <a:pt x="1141" y="2364"/>
                  </a:lnTo>
                  <a:cubicBezTo>
                    <a:pt x="1141" y="2508"/>
                    <a:pt x="1249" y="2579"/>
                    <a:pt x="1357" y="2579"/>
                  </a:cubicBezTo>
                  <a:cubicBezTo>
                    <a:pt x="1465" y="2579"/>
                    <a:pt x="1573" y="2508"/>
                    <a:pt x="1573" y="2364"/>
                  </a:cubicBezTo>
                  <a:lnTo>
                    <a:pt x="1573" y="1511"/>
                  </a:lnTo>
                  <a:lnTo>
                    <a:pt x="2435" y="1511"/>
                  </a:lnTo>
                  <a:cubicBezTo>
                    <a:pt x="2720" y="1501"/>
                    <a:pt x="2723" y="1079"/>
                    <a:pt x="2445" y="1079"/>
                  </a:cubicBezTo>
                  <a:cubicBezTo>
                    <a:pt x="2442" y="1079"/>
                    <a:pt x="2439" y="1079"/>
                    <a:pt x="2435" y="1079"/>
                  </a:cubicBezTo>
                  <a:lnTo>
                    <a:pt x="1573" y="1079"/>
                  </a:lnTo>
                  <a:lnTo>
                    <a:pt x="1573" y="217"/>
                  </a:lnTo>
                  <a:cubicBezTo>
                    <a:pt x="1573" y="73"/>
                    <a:pt x="1465" y="1"/>
                    <a:pt x="135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9" name="Google Shape;7359;p69"/>
            <p:cNvSpPr/>
            <p:nvPr/>
          </p:nvSpPr>
          <p:spPr>
            <a:xfrm>
              <a:off x="6258459" y="1986677"/>
              <a:ext cx="11318" cy="74487"/>
            </a:xfrm>
            <a:custGeom>
              <a:avLst/>
              <a:gdLst/>
              <a:ahLst/>
              <a:cxnLst/>
              <a:rect l="l" t="t" r="r" b="b"/>
              <a:pathLst>
                <a:path w="432" h="2843" extrusionOk="0">
                  <a:moveTo>
                    <a:pt x="216" y="0"/>
                  </a:moveTo>
                  <a:cubicBezTo>
                    <a:pt x="108" y="0"/>
                    <a:pt x="0" y="72"/>
                    <a:pt x="0" y="216"/>
                  </a:cubicBezTo>
                  <a:lnTo>
                    <a:pt x="0" y="2622"/>
                  </a:lnTo>
                  <a:cubicBezTo>
                    <a:pt x="0" y="2747"/>
                    <a:pt x="96" y="2843"/>
                    <a:pt x="221" y="2843"/>
                  </a:cubicBezTo>
                  <a:cubicBezTo>
                    <a:pt x="336" y="2843"/>
                    <a:pt x="432" y="2747"/>
                    <a:pt x="432" y="2622"/>
                  </a:cubicBezTo>
                  <a:lnTo>
                    <a:pt x="432" y="216"/>
                  </a:lnTo>
                  <a:cubicBezTo>
                    <a:pt x="432" y="72"/>
                    <a:pt x="324" y="0"/>
                    <a:pt x="216" y="0"/>
                  </a:cubicBezTo>
                  <a:close/>
                </a:path>
              </a:pathLst>
            </a:custGeom>
            <a:solidFill>
              <a:srgbClr val="3D54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0" name="Google Shape;7360;p69"/>
            <p:cNvSpPr/>
            <p:nvPr/>
          </p:nvSpPr>
          <p:spPr>
            <a:xfrm>
              <a:off x="6298623" y="1986677"/>
              <a:ext cx="11345" cy="74487"/>
            </a:xfrm>
            <a:custGeom>
              <a:avLst/>
              <a:gdLst/>
              <a:ahLst/>
              <a:cxnLst/>
              <a:rect l="l" t="t" r="r" b="b"/>
              <a:pathLst>
                <a:path w="433" h="2843" extrusionOk="0">
                  <a:moveTo>
                    <a:pt x="217" y="0"/>
                  </a:moveTo>
                  <a:cubicBezTo>
                    <a:pt x="109" y="0"/>
                    <a:pt x="1" y="72"/>
                    <a:pt x="1" y="216"/>
                  </a:cubicBezTo>
                  <a:lnTo>
                    <a:pt x="1" y="2622"/>
                  </a:lnTo>
                  <a:cubicBezTo>
                    <a:pt x="1" y="2747"/>
                    <a:pt x="97" y="2843"/>
                    <a:pt x="212" y="2843"/>
                  </a:cubicBezTo>
                  <a:cubicBezTo>
                    <a:pt x="336" y="2843"/>
                    <a:pt x="432" y="2747"/>
                    <a:pt x="432" y="2622"/>
                  </a:cubicBezTo>
                  <a:lnTo>
                    <a:pt x="432" y="216"/>
                  </a:lnTo>
                  <a:cubicBezTo>
                    <a:pt x="432" y="72"/>
                    <a:pt x="324" y="0"/>
                    <a:pt x="217" y="0"/>
                  </a:cubicBezTo>
                  <a:close/>
                </a:path>
              </a:pathLst>
            </a:custGeom>
            <a:solidFill>
              <a:srgbClr val="3D54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1" name="Google Shape;7361;p69"/>
            <p:cNvSpPr/>
            <p:nvPr/>
          </p:nvSpPr>
          <p:spPr>
            <a:xfrm>
              <a:off x="6338814" y="1986677"/>
              <a:ext cx="11318" cy="74487"/>
            </a:xfrm>
            <a:custGeom>
              <a:avLst/>
              <a:gdLst/>
              <a:ahLst/>
              <a:cxnLst/>
              <a:rect l="l" t="t" r="r" b="b"/>
              <a:pathLst>
                <a:path w="432" h="2843" extrusionOk="0">
                  <a:moveTo>
                    <a:pt x="216" y="0"/>
                  </a:moveTo>
                  <a:cubicBezTo>
                    <a:pt x="108" y="0"/>
                    <a:pt x="1" y="72"/>
                    <a:pt x="1" y="216"/>
                  </a:cubicBezTo>
                  <a:lnTo>
                    <a:pt x="1" y="2622"/>
                  </a:lnTo>
                  <a:cubicBezTo>
                    <a:pt x="1" y="2747"/>
                    <a:pt x="96" y="2843"/>
                    <a:pt x="211" y="2843"/>
                  </a:cubicBezTo>
                  <a:cubicBezTo>
                    <a:pt x="336" y="2843"/>
                    <a:pt x="432" y="2747"/>
                    <a:pt x="432" y="2622"/>
                  </a:cubicBezTo>
                  <a:lnTo>
                    <a:pt x="432" y="216"/>
                  </a:lnTo>
                  <a:cubicBezTo>
                    <a:pt x="432" y="72"/>
                    <a:pt x="324" y="0"/>
                    <a:pt x="216" y="0"/>
                  </a:cubicBezTo>
                  <a:close/>
                </a:path>
              </a:pathLst>
            </a:custGeom>
            <a:solidFill>
              <a:srgbClr val="3D54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2" name="Google Shape;7362;p69"/>
            <p:cNvSpPr/>
            <p:nvPr/>
          </p:nvSpPr>
          <p:spPr>
            <a:xfrm>
              <a:off x="6394306" y="2194286"/>
              <a:ext cx="116118" cy="111979"/>
            </a:xfrm>
            <a:custGeom>
              <a:avLst/>
              <a:gdLst/>
              <a:ahLst/>
              <a:cxnLst/>
              <a:rect l="l" t="t" r="r" b="b"/>
              <a:pathLst>
                <a:path w="4432" h="4274" extrusionOk="0">
                  <a:moveTo>
                    <a:pt x="4118" y="0"/>
                  </a:moveTo>
                  <a:cubicBezTo>
                    <a:pt x="4068" y="0"/>
                    <a:pt x="4016" y="20"/>
                    <a:pt x="3969" y="66"/>
                  </a:cubicBezTo>
                  <a:lnTo>
                    <a:pt x="126" y="3910"/>
                  </a:lnTo>
                  <a:cubicBezTo>
                    <a:pt x="1" y="4044"/>
                    <a:pt x="97" y="4264"/>
                    <a:pt x="279" y="4274"/>
                  </a:cubicBezTo>
                  <a:cubicBezTo>
                    <a:pt x="336" y="4274"/>
                    <a:pt x="394" y="4245"/>
                    <a:pt x="432" y="4216"/>
                  </a:cubicBezTo>
                  <a:lnTo>
                    <a:pt x="4276" y="373"/>
                  </a:lnTo>
                  <a:cubicBezTo>
                    <a:pt x="4431" y="218"/>
                    <a:pt x="4285" y="0"/>
                    <a:pt x="4118" y="0"/>
                  </a:cubicBezTo>
                  <a:close/>
                </a:path>
              </a:pathLst>
            </a:custGeom>
            <a:solidFill>
              <a:srgbClr val="99A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63" name="Google Shape;7363;p69"/>
          <p:cNvGrpSpPr/>
          <p:nvPr/>
        </p:nvGrpSpPr>
        <p:grpSpPr>
          <a:xfrm>
            <a:off x="5764222" y="2016598"/>
            <a:ext cx="374293" cy="276069"/>
            <a:chOff x="5764222" y="2016598"/>
            <a:chExt cx="374293" cy="276069"/>
          </a:xfrm>
        </p:grpSpPr>
        <p:sp>
          <p:nvSpPr>
            <p:cNvPr id="7364" name="Google Shape;7364;p69"/>
            <p:cNvSpPr/>
            <p:nvPr/>
          </p:nvSpPr>
          <p:spPr>
            <a:xfrm>
              <a:off x="5925693" y="2209823"/>
              <a:ext cx="37440" cy="82844"/>
            </a:xfrm>
            <a:custGeom>
              <a:avLst/>
              <a:gdLst/>
              <a:ahLst/>
              <a:cxnLst/>
              <a:rect l="l" t="t" r="r" b="b"/>
              <a:pathLst>
                <a:path w="1429" h="3162" extrusionOk="0">
                  <a:moveTo>
                    <a:pt x="1333" y="0"/>
                  </a:moveTo>
                  <a:cubicBezTo>
                    <a:pt x="1208" y="144"/>
                    <a:pt x="1045" y="249"/>
                    <a:pt x="863" y="288"/>
                  </a:cubicBezTo>
                  <a:lnTo>
                    <a:pt x="269" y="403"/>
                  </a:lnTo>
                  <a:cubicBezTo>
                    <a:pt x="327" y="901"/>
                    <a:pt x="355" y="1764"/>
                    <a:pt x="96" y="2387"/>
                  </a:cubicBezTo>
                  <a:cubicBezTo>
                    <a:pt x="1" y="2617"/>
                    <a:pt x="77" y="2885"/>
                    <a:pt x="279" y="3039"/>
                  </a:cubicBezTo>
                  <a:lnTo>
                    <a:pt x="288" y="3048"/>
                  </a:lnTo>
                  <a:cubicBezTo>
                    <a:pt x="389" y="3125"/>
                    <a:pt x="504" y="3161"/>
                    <a:pt x="618" y="3161"/>
                  </a:cubicBezTo>
                  <a:cubicBezTo>
                    <a:pt x="830" y="3161"/>
                    <a:pt x="1035" y="3036"/>
                    <a:pt x="1122" y="2818"/>
                  </a:cubicBezTo>
                  <a:cubicBezTo>
                    <a:pt x="1323" y="2301"/>
                    <a:pt x="1419" y="1754"/>
                    <a:pt x="1419" y="1198"/>
                  </a:cubicBezTo>
                  <a:cubicBezTo>
                    <a:pt x="1429" y="796"/>
                    <a:pt x="1400" y="403"/>
                    <a:pt x="1333" y="0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5" name="Google Shape;7365;p69"/>
            <p:cNvSpPr/>
            <p:nvPr/>
          </p:nvSpPr>
          <p:spPr>
            <a:xfrm>
              <a:off x="5932478" y="2209823"/>
              <a:ext cx="29973" cy="29396"/>
            </a:xfrm>
            <a:custGeom>
              <a:avLst/>
              <a:gdLst/>
              <a:ahLst/>
              <a:cxnLst/>
              <a:rect l="l" t="t" r="r" b="b"/>
              <a:pathLst>
                <a:path w="1144" h="1122" extrusionOk="0">
                  <a:moveTo>
                    <a:pt x="1064" y="0"/>
                  </a:moveTo>
                  <a:cubicBezTo>
                    <a:pt x="949" y="144"/>
                    <a:pt x="777" y="249"/>
                    <a:pt x="595" y="288"/>
                  </a:cubicBezTo>
                  <a:lnTo>
                    <a:pt x="0" y="403"/>
                  </a:lnTo>
                  <a:cubicBezTo>
                    <a:pt x="29" y="642"/>
                    <a:pt x="39" y="882"/>
                    <a:pt x="39" y="1122"/>
                  </a:cubicBezTo>
                  <a:lnTo>
                    <a:pt x="595" y="1006"/>
                  </a:lnTo>
                  <a:cubicBezTo>
                    <a:pt x="806" y="959"/>
                    <a:pt x="997" y="853"/>
                    <a:pt x="1141" y="690"/>
                  </a:cubicBezTo>
                  <a:cubicBezTo>
                    <a:pt x="1142" y="694"/>
                    <a:pt x="1142" y="696"/>
                    <a:pt x="1142" y="696"/>
                  </a:cubicBezTo>
                  <a:cubicBezTo>
                    <a:pt x="1143" y="696"/>
                    <a:pt x="1083" y="100"/>
                    <a:pt x="1064" y="0"/>
                  </a:cubicBezTo>
                  <a:close/>
                </a:path>
              </a:pathLst>
            </a:custGeom>
            <a:solidFill>
              <a:srgbClr val="90A2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6" name="Google Shape;7366;p69"/>
            <p:cNvSpPr/>
            <p:nvPr/>
          </p:nvSpPr>
          <p:spPr>
            <a:xfrm>
              <a:off x="5913824" y="2016598"/>
              <a:ext cx="39772" cy="54103"/>
            </a:xfrm>
            <a:custGeom>
              <a:avLst/>
              <a:gdLst/>
              <a:ahLst/>
              <a:cxnLst/>
              <a:rect l="l" t="t" r="r" b="b"/>
              <a:pathLst>
                <a:path w="1518" h="2065" extrusionOk="0">
                  <a:moveTo>
                    <a:pt x="645" y="0"/>
                  </a:moveTo>
                  <a:cubicBezTo>
                    <a:pt x="324" y="0"/>
                    <a:pt x="1" y="254"/>
                    <a:pt x="89" y="675"/>
                  </a:cubicBezTo>
                  <a:lnTo>
                    <a:pt x="377" y="2026"/>
                  </a:lnTo>
                  <a:lnTo>
                    <a:pt x="1297" y="2026"/>
                  </a:lnTo>
                  <a:cubicBezTo>
                    <a:pt x="1374" y="2026"/>
                    <a:pt x="1451" y="2036"/>
                    <a:pt x="1518" y="2065"/>
                  </a:cubicBezTo>
                  <a:lnTo>
                    <a:pt x="1173" y="445"/>
                  </a:lnTo>
                  <a:lnTo>
                    <a:pt x="1182" y="445"/>
                  </a:lnTo>
                  <a:cubicBezTo>
                    <a:pt x="1113" y="137"/>
                    <a:pt x="880" y="0"/>
                    <a:pt x="645" y="0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7" name="Google Shape;7367;p69"/>
            <p:cNvSpPr/>
            <p:nvPr/>
          </p:nvSpPr>
          <p:spPr>
            <a:xfrm>
              <a:off x="5919667" y="2050081"/>
              <a:ext cx="34191" cy="20619"/>
            </a:xfrm>
            <a:custGeom>
              <a:avLst/>
              <a:gdLst/>
              <a:ahLst/>
              <a:cxnLst/>
              <a:rect l="l" t="t" r="r" b="b"/>
              <a:pathLst>
                <a:path w="1305" h="787" extrusionOk="0">
                  <a:moveTo>
                    <a:pt x="1" y="1"/>
                  </a:moveTo>
                  <a:lnTo>
                    <a:pt x="154" y="748"/>
                  </a:lnTo>
                  <a:lnTo>
                    <a:pt x="1074" y="748"/>
                  </a:lnTo>
                  <a:cubicBezTo>
                    <a:pt x="1151" y="748"/>
                    <a:pt x="1228" y="758"/>
                    <a:pt x="1304" y="787"/>
                  </a:cubicBezTo>
                  <a:lnTo>
                    <a:pt x="1141" y="30"/>
                  </a:lnTo>
                  <a:cubicBezTo>
                    <a:pt x="1055" y="1"/>
                    <a:pt x="959" y="1"/>
                    <a:pt x="873" y="1"/>
                  </a:cubicBezTo>
                  <a:close/>
                </a:path>
              </a:pathLst>
            </a:custGeom>
            <a:solidFill>
              <a:srgbClr val="90A2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8" name="Google Shape;7368;p69"/>
            <p:cNvSpPr/>
            <p:nvPr/>
          </p:nvSpPr>
          <p:spPr>
            <a:xfrm>
              <a:off x="6013096" y="2018301"/>
              <a:ext cx="39510" cy="52898"/>
            </a:xfrm>
            <a:custGeom>
              <a:avLst/>
              <a:gdLst/>
              <a:ahLst/>
              <a:cxnLst/>
              <a:rect l="l" t="t" r="r" b="b"/>
              <a:pathLst>
                <a:path w="1508" h="2019" extrusionOk="0">
                  <a:moveTo>
                    <a:pt x="862" y="0"/>
                  </a:moveTo>
                  <a:cubicBezTo>
                    <a:pt x="630" y="0"/>
                    <a:pt x="400" y="135"/>
                    <a:pt x="336" y="437"/>
                  </a:cubicBezTo>
                  <a:lnTo>
                    <a:pt x="0" y="2019"/>
                  </a:lnTo>
                  <a:lnTo>
                    <a:pt x="1131" y="2019"/>
                  </a:lnTo>
                  <a:lnTo>
                    <a:pt x="1419" y="677"/>
                  </a:lnTo>
                  <a:cubicBezTo>
                    <a:pt x="1508" y="255"/>
                    <a:pt x="1182" y="0"/>
                    <a:pt x="862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9" name="Google Shape;7369;p69"/>
            <p:cNvSpPr/>
            <p:nvPr/>
          </p:nvSpPr>
          <p:spPr>
            <a:xfrm>
              <a:off x="6012834" y="2050841"/>
              <a:ext cx="34191" cy="20619"/>
            </a:xfrm>
            <a:custGeom>
              <a:avLst/>
              <a:gdLst/>
              <a:ahLst/>
              <a:cxnLst/>
              <a:rect l="l" t="t" r="r" b="b"/>
              <a:pathLst>
                <a:path w="1305" h="787" extrusionOk="0">
                  <a:moveTo>
                    <a:pt x="173" y="1"/>
                  </a:moveTo>
                  <a:lnTo>
                    <a:pt x="1" y="787"/>
                  </a:lnTo>
                  <a:lnTo>
                    <a:pt x="1141" y="787"/>
                  </a:lnTo>
                  <a:lnTo>
                    <a:pt x="1304" y="1"/>
                  </a:lnTo>
                  <a:close/>
                </a:path>
              </a:pathLst>
            </a:custGeom>
            <a:solidFill>
              <a:srgbClr val="586F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0" name="Google Shape;7370;p69"/>
            <p:cNvSpPr/>
            <p:nvPr/>
          </p:nvSpPr>
          <p:spPr>
            <a:xfrm>
              <a:off x="5764222" y="2069679"/>
              <a:ext cx="201190" cy="176798"/>
            </a:xfrm>
            <a:custGeom>
              <a:avLst/>
              <a:gdLst/>
              <a:ahLst/>
              <a:cxnLst/>
              <a:rect l="l" t="t" r="r" b="b"/>
              <a:pathLst>
                <a:path w="7679" h="6748" extrusionOk="0">
                  <a:moveTo>
                    <a:pt x="2770" y="0"/>
                  </a:moveTo>
                  <a:cubicBezTo>
                    <a:pt x="1237" y="0"/>
                    <a:pt x="0" y="1247"/>
                    <a:pt x="0" y="2780"/>
                  </a:cubicBezTo>
                  <a:lnTo>
                    <a:pt x="0" y="5368"/>
                  </a:lnTo>
                  <a:cubicBezTo>
                    <a:pt x="0" y="6145"/>
                    <a:pt x="632" y="6748"/>
                    <a:pt x="1373" y="6748"/>
                  </a:cubicBezTo>
                  <a:cubicBezTo>
                    <a:pt x="1464" y="6748"/>
                    <a:pt x="1556" y="6739"/>
                    <a:pt x="1649" y="6720"/>
                  </a:cubicBezTo>
                  <a:lnTo>
                    <a:pt x="7017" y="5637"/>
                  </a:lnTo>
                  <a:cubicBezTo>
                    <a:pt x="7400" y="5560"/>
                    <a:pt x="7678" y="5224"/>
                    <a:pt x="7678" y="4831"/>
                  </a:cubicBezTo>
                  <a:lnTo>
                    <a:pt x="7678" y="671"/>
                  </a:lnTo>
                  <a:cubicBezTo>
                    <a:pt x="7678" y="298"/>
                    <a:pt x="7381" y="0"/>
                    <a:pt x="7007" y="0"/>
                  </a:cubicBez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1" name="Google Shape;7371;p69"/>
            <p:cNvSpPr/>
            <p:nvPr/>
          </p:nvSpPr>
          <p:spPr>
            <a:xfrm>
              <a:off x="5769750" y="2069679"/>
              <a:ext cx="195662" cy="176562"/>
            </a:xfrm>
            <a:custGeom>
              <a:avLst/>
              <a:gdLst/>
              <a:ahLst/>
              <a:cxnLst/>
              <a:rect l="l" t="t" r="r" b="b"/>
              <a:pathLst>
                <a:path w="7468" h="6739" extrusionOk="0">
                  <a:moveTo>
                    <a:pt x="6250" y="0"/>
                  </a:moveTo>
                  <a:lnTo>
                    <a:pt x="6250" y="39"/>
                  </a:lnTo>
                  <a:lnTo>
                    <a:pt x="6250" y="4199"/>
                  </a:lnTo>
                  <a:cubicBezTo>
                    <a:pt x="6250" y="4592"/>
                    <a:pt x="5981" y="4927"/>
                    <a:pt x="5598" y="5004"/>
                  </a:cubicBezTo>
                  <a:lnTo>
                    <a:pt x="1342" y="5867"/>
                  </a:lnTo>
                  <a:lnTo>
                    <a:pt x="499" y="6030"/>
                  </a:lnTo>
                  <a:lnTo>
                    <a:pt x="221" y="6087"/>
                  </a:lnTo>
                  <a:cubicBezTo>
                    <a:pt x="144" y="6106"/>
                    <a:pt x="77" y="6116"/>
                    <a:pt x="0" y="6116"/>
                  </a:cubicBezTo>
                  <a:cubicBezTo>
                    <a:pt x="256" y="6507"/>
                    <a:pt x="691" y="6739"/>
                    <a:pt x="1150" y="6739"/>
                  </a:cubicBezTo>
                  <a:cubicBezTo>
                    <a:pt x="1242" y="6739"/>
                    <a:pt x="1335" y="6729"/>
                    <a:pt x="1428" y="6710"/>
                  </a:cubicBezTo>
                  <a:lnTo>
                    <a:pt x="1716" y="6653"/>
                  </a:lnTo>
                  <a:lnTo>
                    <a:pt x="2550" y="6490"/>
                  </a:lnTo>
                  <a:lnTo>
                    <a:pt x="6806" y="5627"/>
                  </a:lnTo>
                  <a:cubicBezTo>
                    <a:pt x="7189" y="5550"/>
                    <a:pt x="7467" y="5215"/>
                    <a:pt x="7467" y="4831"/>
                  </a:cubicBezTo>
                  <a:lnTo>
                    <a:pt x="7467" y="671"/>
                  </a:lnTo>
                  <a:cubicBezTo>
                    <a:pt x="7467" y="298"/>
                    <a:pt x="7170" y="0"/>
                    <a:pt x="6796" y="0"/>
                  </a:cubicBezTo>
                  <a:close/>
                </a:path>
              </a:pathLst>
            </a:custGeom>
            <a:solidFill>
              <a:srgbClr val="546C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2" name="Google Shape;7372;p69"/>
            <p:cNvSpPr/>
            <p:nvPr/>
          </p:nvSpPr>
          <p:spPr>
            <a:xfrm>
              <a:off x="5987236" y="2069679"/>
              <a:ext cx="151279" cy="119289"/>
            </a:xfrm>
            <a:custGeom>
              <a:avLst/>
              <a:gdLst/>
              <a:ahLst/>
              <a:cxnLst/>
              <a:rect l="l" t="t" r="r" b="b"/>
              <a:pathLst>
                <a:path w="5774" h="4553" extrusionOk="0">
                  <a:moveTo>
                    <a:pt x="4124" y="0"/>
                  </a:moveTo>
                  <a:cubicBezTo>
                    <a:pt x="4117" y="0"/>
                    <a:pt x="4110" y="0"/>
                    <a:pt x="4103" y="0"/>
                  </a:cubicBezTo>
                  <a:lnTo>
                    <a:pt x="1227" y="0"/>
                  </a:lnTo>
                  <a:cubicBezTo>
                    <a:pt x="546" y="0"/>
                    <a:pt x="0" y="547"/>
                    <a:pt x="0" y="1218"/>
                  </a:cubicBezTo>
                  <a:lnTo>
                    <a:pt x="0" y="3940"/>
                  </a:lnTo>
                  <a:cubicBezTo>
                    <a:pt x="0" y="4295"/>
                    <a:pt x="291" y="4552"/>
                    <a:pt x="611" y="4552"/>
                  </a:cubicBezTo>
                  <a:cubicBezTo>
                    <a:pt x="714" y="4552"/>
                    <a:pt x="820" y="4525"/>
                    <a:pt x="920" y="4467"/>
                  </a:cubicBezTo>
                  <a:lnTo>
                    <a:pt x="4706" y="2234"/>
                  </a:lnTo>
                  <a:cubicBezTo>
                    <a:pt x="5774" y="1624"/>
                    <a:pt x="5335" y="0"/>
                    <a:pt x="4124" y="0"/>
                  </a:cubicBez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3" name="Google Shape;7373;p69"/>
            <p:cNvSpPr/>
            <p:nvPr/>
          </p:nvSpPr>
          <p:spPr>
            <a:xfrm>
              <a:off x="5986974" y="2071434"/>
              <a:ext cx="146930" cy="117533"/>
            </a:xfrm>
            <a:custGeom>
              <a:avLst/>
              <a:gdLst/>
              <a:ahLst/>
              <a:cxnLst/>
              <a:rect l="l" t="t" r="r" b="b"/>
              <a:pathLst>
                <a:path w="5608" h="4486" extrusionOk="0">
                  <a:moveTo>
                    <a:pt x="4496" y="1"/>
                  </a:moveTo>
                  <a:cubicBezTo>
                    <a:pt x="4544" y="125"/>
                    <a:pt x="4563" y="250"/>
                    <a:pt x="4563" y="384"/>
                  </a:cubicBezTo>
                  <a:cubicBezTo>
                    <a:pt x="4563" y="815"/>
                    <a:pt x="4343" y="1208"/>
                    <a:pt x="3969" y="1419"/>
                  </a:cubicBezTo>
                  <a:lnTo>
                    <a:pt x="183" y="3653"/>
                  </a:lnTo>
                  <a:cubicBezTo>
                    <a:pt x="125" y="3681"/>
                    <a:pt x="68" y="3710"/>
                    <a:pt x="0" y="3729"/>
                  </a:cubicBezTo>
                  <a:lnTo>
                    <a:pt x="0" y="3873"/>
                  </a:lnTo>
                  <a:cubicBezTo>
                    <a:pt x="0" y="4228"/>
                    <a:pt x="297" y="4485"/>
                    <a:pt x="620" y="4485"/>
                  </a:cubicBezTo>
                  <a:cubicBezTo>
                    <a:pt x="723" y="4485"/>
                    <a:pt x="830" y="4458"/>
                    <a:pt x="930" y="4400"/>
                  </a:cubicBezTo>
                  <a:lnTo>
                    <a:pt x="4716" y="2167"/>
                  </a:lnTo>
                  <a:cubicBezTo>
                    <a:pt x="5608" y="1659"/>
                    <a:pt x="5474" y="326"/>
                    <a:pt x="4496" y="1"/>
                  </a:cubicBezTo>
                  <a:close/>
                </a:path>
              </a:pathLst>
            </a:custGeom>
            <a:solidFill>
              <a:srgbClr val="546C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4" name="Google Shape;7374;p69"/>
            <p:cNvSpPr/>
            <p:nvPr/>
          </p:nvSpPr>
          <p:spPr>
            <a:xfrm>
              <a:off x="5958836" y="2073452"/>
              <a:ext cx="44985" cy="133122"/>
            </a:xfrm>
            <a:custGeom>
              <a:avLst/>
              <a:gdLst/>
              <a:ahLst/>
              <a:cxnLst/>
              <a:rect l="l" t="t" r="r" b="b"/>
              <a:pathLst>
                <a:path w="1717" h="5081" extrusionOk="0">
                  <a:moveTo>
                    <a:pt x="1" y="0"/>
                  </a:moveTo>
                  <a:cubicBezTo>
                    <a:pt x="164" y="125"/>
                    <a:pt x="250" y="317"/>
                    <a:pt x="250" y="518"/>
                  </a:cubicBezTo>
                  <a:lnTo>
                    <a:pt x="250" y="4687"/>
                  </a:lnTo>
                  <a:cubicBezTo>
                    <a:pt x="250" y="4822"/>
                    <a:pt x="221" y="4956"/>
                    <a:pt x="154" y="5080"/>
                  </a:cubicBezTo>
                  <a:cubicBezTo>
                    <a:pt x="509" y="4716"/>
                    <a:pt x="931" y="4381"/>
                    <a:pt x="1525" y="4381"/>
                  </a:cubicBezTo>
                  <a:cubicBezTo>
                    <a:pt x="1266" y="4304"/>
                    <a:pt x="1084" y="4064"/>
                    <a:pt x="1084" y="3796"/>
                  </a:cubicBezTo>
                  <a:lnTo>
                    <a:pt x="1084" y="1074"/>
                  </a:lnTo>
                  <a:cubicBezTo>
                    <a:pt x="1074" y="623"/>
                    <a:pt x="1324" y="211"/>
                    <a:pt x="1717" y="0"/>
                  </a:cubicBezTo>
                  <a:close/>
                </a:path>
              </a:pathLst>
            </a:custGeom>
            <a:solidFill>
              <a:srgbClr val="C9D0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75" name="Google Shape;7375;p69"/>
          <p:cNvGrpSpPr/>
          <p:nvPr/>
        </p:nvGrpSpPr>
        <p:grpSpPr>
          <a:xfrm>
            <a:off x="5325477" y="2016441"/>
            <a:ext cx="361927" cy="276515"/>
            <a:chOff x="5325477" y="2016441"/>
            <a:chExt cx="361927" cy="276515"/>
          </a:xfrm>
        </p:grpSpPr>
        <p:sp>
          <p:nvSpPr>
            <p:cNvPr id="7376" name="Google Shape;7376;p69"/>
            <p:cNvSpPr/>
            <p:nvPr/>
          </p:nvSpPr>
          <p:spPr>
            <a:xfrm>
              <a:off x="5514091" y="2232853"/>
              <a:ext cx="35449" cy="60103"/>
            </a:xfrm>
            <a:custGeom>
              <a:avLst/>
              <a:gdLst/>
              <a:ahLst/>
              <a:cxnLst/>
              <a:rect l="l" t="t" r="r" b="b"/>
              <a:pathLst>
                <a:path w="1353" h="2294" extrusionOk="0">
                  <a:moveTo>
                    <a:pt x="1058" y="0"/>
                  </a:moveTo>
                  <a:cubicBezTo>
                    <a:pt x="1007" y="0"/>
                    <a:pt x="955" y="21"/>
                    <a:pt x="911" y="70"/>
                  </a:cubicBezTo>
                  <a:lnTo>
                    <a:pt x="384" y="626"/>
                  </a:lnTo>
                  <a:cubicBezTo>
                    <a:pt x="144" y="894"/>
                    <a:pt x="0" y="1239"/>
                    <a:pt x="10" y="1594"/>
                  </a:cubicBezTo>
                  <a:lnTo>
                    <a:pt x="10" y="2083"/>
                  </a:lnTo>
                  <a:cubicBezTo>
                    <a:pt x="10" y="2198"/>
                    <a:pt x="96" y="2294"/>
                    <a:pt x="211" y="2294"/>
                  </a:cubicBezTo>
                  <a:cubicBezTo>
                    <a:pt x="336" y="2294"/>
                    <a:pt x="422" y="2198"/>
                    <a:pt x="422" y="2083"/>
                  </a:cubicBezTo>
                  <a:lnTo>
                    <a:pt x="422" y="1594"/>
                  </a:lnTo>
                  <a:cubicBezTo>
                    <a:pt x="422" y="1335"/>
                    <a:pt x="518" y="1096"/>
                    <a:pt x="690" y="913"/>
                  </a:cubicBezTo>
                  <a:lnTo>
                    <a:pt x="1208" y="348"/>
                  </a:lnTo>
                  <a:cubicBezTo>
                    <a:pt x="1353" y="196"/>
                    <a:pt x="1213" y="0"/>
                    <a:pt x="1058" y="0"/>
                  </a:cubicBezTo>
                  <a:close/>
                </a:path>
              </a:pathLst>
            </a:custGeom>
            <a:solidFill>
              <a:srgbClr val="AFBA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7" name="Google Shape;7377;p69"/>
            <p:cNvSpPr/>
            <p:nvPr/>
          </p:nvSpPr>
          <p:spPr>
            <a:xfrm>
              <a:off x="5605633" y="2232879"/>
              <a:ext cx="35291" cy="60077"/>
            </a:xfrm>
            <a:custGeom>
              <a:avLst/>
              <a:gdLst/>
              <a:ahLst/>
              <a:cxnLst/>
              <a:rect l="l" t="t" r="r" b="b"/>
              <a:pathLst>
                <a:path w="1347" h="2293" extrusionOk="0">
                  <a:moveTo>
                    <a:pt x="302" y="1"/>
                  </a:moveTo>
                  <a:cubicBezTo>
                    <a:pt x="145" y="1"/>
                    <a:pt x="1" y="203"/>
                    <a:pt x="139" y="357"/>
                  </a:cubicBezTo>
                  <a:lnTo>
                    <a:pt x="666" y="912"/>
                  </a:lnTo>
                  <a:cubicBezTo>
                    <a:pt x="839" y="1095"/>
                    <a:pt x="935" y="1344"/>
                    <a:pt x="935" y="1593"/>
                  </a:cubicBezTo>
                  <a:lnTo>
                    <a:pt x="935" y="2082"/>
                  </a:lnTo>
                  <a:cubicBezTo>
                    <a:pt x="935" y="2197"/>
                    <a:pt x="1021" y="2293"/>
                    <a:pt x="1146" y="2293"/>
                  </a:cubicBezTo>
                  <a:cubicBezTo>
                    <a:pt x="1261" y="2293"/>
                    <a:pt x="1347" y="2207"/>
                    <a:pt x="1347" y="2091"/>
                  </a:cubicBezTo>
                  <a:lnTo>
                    <a:pt x="1347" y="1603"/>
                  </a:lnTo>
                  <a:cubicBezTo>
                    <a:pt x="1347" y="1238"/>
                    <a:pt x="1213" y="893"/>
                    <a:pt x="973" y="635"/>
                  </a:cubicBezTo>
                  <a:lnTo>
                    <a:pt x="446" y="69"/>
                  </a:lnTo>
                  <a:cubicBezTo>
                    <a:pt x="402" y="21"/>
                    <a:pt x="351" y="1"/>
                    <a:pt x="302" y="1"/>
                  </a:cubicBezTo>
                  <a:close/>
                </a:path>
              </a:pathLst>
            </a:custGeom>
            <a:solidFill>
              <a:srgbClr val="AFBA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8" name="Google Shape;7378;p69"/>
            <p:cNvSpPr/>
            <p:nvPr/>
          </p:nvSpPr>
          <p:spPr>
            <a:xfrm>
              <a:off x="5466852" y="2264476"/>
              <a:ext cx="219530" cy="28479"/>
            </a:xfrm>
            <a:custGeom>
              <a:avLst/>
              <a:gdLst/>
              <a:ahLst/>
              <a:cxnLst/>
              <a:rect l="l" t="t" r="r" b="b"/>
              <a:pathLst>
                <a:path w="8379" h="1087" extrusionOk="0">
                  <a:moveTo>
                    <a:pt x="297" y="0"/>
                  </a:moveTo>
                  <a:cubicBezTo>
                    <a:pt x="132" y="0"/>
                    <a:pt x="0" y="219"/>
                    <a:pt x="164" y="368"/>
                  </a:cubicBezTo>
                  <a:lnTo>
                    <a:pt x="902" y="1029"/>
                  </a:lnTo>
                  <a:cubicBezTo>
                    <a:pt x="940" y="1068"/>
                    <a:pt x="988" y="1087"/>
                    <a:pt x="1036" y="1087"/>
                  </a:cubicBezTo>
                  <a:lnTo>
                    <a:pt x="7449" y="1087"/>
                  </a:lnTo>
                  <a:cubicBezTo>
                    <a:pt x="7497" y="1087"/>
                    <a:pt x="7545" y="1068"/>
                    <a:pt x="7583" y="1039"/>
                  </a:cubicBezTo>
                  <a:lnTo>
                    <a:pt x="8292" y="387"/>
                  </a:lnTo>
                  <a:cubicBezTo>
                    <a:pt x="8379" y="310"/>
                    <a:pt x="8379" y="186"/>
                    <a:pt x="8302" y="99"/>
                  </a:cubicBezTo>
                  <a:cubicBezTo>
                    <a:pt x="8260" y="53"/>
                    <a:pt x="8202" y="28"/>
                    <a:pt x="8144" y="28"/>
                  </a:cubicBezTo>
                  <a:cubicBezTo>
                    <a:pt x="8096" y="28"/>
                    <a:pt x="8049" y="45"/>
                    <a:pt x="8015" y="80"/>
                  </a:cubicBezTo>
                  <a:lnTo>
                    <a:pt x="7363" y="675"/>
                  </a:lnTo>
                  <a:lnTo>
                    <a:pt x="1113" y="675"/>
                  </a:lnTo>
                  <a:lnTo>
                    <a:pt x="442" y="61"/>
                  </a:lnTo>
                  <a:cubicBezTo>
                    <a:pt x="395" y="18"/>
                    <a:pt x="345" y="0"/>
                    <a:pt x="297" y="0"/>
                  </a:cubicBezTo>
                  <a:close/>
                </a:path>
              </a:pathLst>
            </a:custGeom>
            <a:solidFill>
              <a:srgbClr val="6E80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9" name="Google Shape;7379;p69"/>
            <p:cNvSpPr/>
            <p:nvPr/>
          </p:nvSpPr>
          <p:spPr>
            <a:xfrm>
              <a:off x="5325477" y="2064413"/>
              <a:ext cx="361665" cy="177060"/>
            </a:xfrm>
            <a:custGeom>
              <a:avLst/>
              <a:gdLst/>
              <a:ahLst/>
              <a:cxnLst/>
              <a:rect l="l" t="t" r="r" b="b"/>
              <a:pathLst>
                <a:path w="13804" h="6758" extrusionOk="0">
                  <a:moveTo>
                    <a:pt x="259" y="0"/>
                  </a:moveTo>
                  <a:cubicBezTo>
                    <a:pt x="116" y="0"/>
                    <a:pt x="1" y="125"/>
                    <a:pt x="20" y="269"/>
                  </a:cubicBezTo>
                  <a:lnTo>
                    <a:pt x="317" y="3115"/>
                  </a:lnTo>
                  <a:cubicBezTo>
                    <a:pt x="326" y="3269"/>
                    <a:pt x="461" y="3393"/>
                    <a:pt x="624" y="3393"/>
                  </a:cubicBezTo>
                  <a:lnTo>
                    <a:pt x="1084" y="3393"/>
                  </a:lnTo>
                  <a:cubicBezTo>
                    <a:pt x="1208" y="3393"/>
                    <a:pt x="1314" y="3317"/>
                    <a:pt x="1371" y="3211"/>
                  </a:cubicBezTo>
                  <a:lnTo>
                    <a:pt x="1812" y="2272"/>
                  </a:lnTo>
                  <a:lnTo>
                    <a:pt x="5378" y="2272"/>
                  </a:lnTo>
                  <a:cubicBezTo>
                    <a:pt x="5627" y="2272"/>
                    <a:pt x="5838" y="2473"/>
                    <a:pt x="5838" y="2732"/>
                  </a:cubicBezTo>
                  <a:lnTo>
                    <a:pt x="5838" y="4572"/>
                  </a:lnTo>
                  <a:cubicBezTo>
                    <a:pt x="5838" y="4831"/>
                    <a:pt x="5886" y="5080"/>
                    <a:pt x="5963" y="5320"/>
                  </a:cubicBezTo>
                  <a:cubicBezTo>
                    <a:pt x="6049" y="5540"/>
                    <a:pt x="6164" y="5742"/>
                    <a:pt x="6308" y="5924"/>
                  </a:cubicBezTo>
                  <a:cubicBezTo>
                    <a:pt x="6739" y="6403"/>
                    <a:pt x="7324" y="6758"/>
                    <a:pt x="8024" y="6758"/>
                  </a:cubicBezTo>
                  <a:lnTo>
                    <a:pt x="12509" y="6758"/>
                  </a:lnTo>
                  <a:cubicBezTo>
                    <a:pt x="13228" y="6758"/>
                    <a:pt x="13804" y="6173"/>
                    <a:pt x="13804" y="5454"/>
                  </a:cubicBezTo>
                  <a:lnTo>
                    <a:pt x="10688" y="4141"/>
                  </a:lnTo>
                  <a:cubicBezTo>
                    <a:pt x="9826" y="3767"/>
                    <a:pt x="9270" y="2924"/>
                    <a:pt x="9270" y="1984"/>
                  </a:cubicBezTo>
                  <a:lnTo>
                    <a:pt x="9270" y="1610"/>
                  </a:lnTo>
                  <a:cubicBezTo>
                    <a:pt x="9270" y="1390"/>
                    <a:pt x="9097" y="1227"/>
                    <a:pt x="8886" y="1227"/>
                  </a:cubicBezTo>
                  <a:lnTo>
                    <a:pt x="1707" y="1227"/>
                  </a:lnTo>
                  <a:lnTo>
                    <a:pt x="1343" y="163"/>
                  </a:lnTo>
                  <a:cubicBezTo>
                    <a:pt x="1314" y="67"/>
                    <a:pt x="1218" y="0"/>
                    <a:pt x="1122" y="0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0" name="Google Shape;7380;p69"/>
            <p:cNvSpPr/>
            <p:nvPr/>
          </p:nvSpPr>
          <p:spPr>
            <a:xfrm>
              <a:off x="5325477" y="2064413"/>
              <a:ext cx="361927" cy="171793"/>
            </a:xfrm>
            <a:custGeom>
              <a:avLst/>
              <a:gdLst/>
              <a:ahLst/>
              <a:cxnLst/>
              <a:rect l="l" t="t" r="r" b="b"/>
              <a:pathLst>
                <a:path w="13814" h="6557" extrusionOk="0">
                  <a:moveTo>
                    <a:pt x="259" y="0"/>
                  </a:moveTo>
                  <a:cubicBezTo>
                    <a:pt x="116" y="0"/>
                    <a:pt x="1" y="125"/>
                    <a:pt x="20" y="269"/>
                  </a:cubicBezTo>
                  <a:lnTo>
                    <a:pt x="48" y="546"/>
                  </a:lnTo>
                  <a:lnTo>
                    <a:pt x="499" y="546"/>
                  </a:lnTo>
                  <a:cubicBezTo>
                    <a:pt x="681" y="546"/>
                    <a:pt x="834" y="662"/>
                    <a:pt x="902" y="834"/>
                  </a:cubicBezTo>
                  <a:lnTo>
                    <a:pt x="1084" y="1371"/>
                  </a:lnTo>
                  <a:cubicBezTo>
                    <a:pt x="1160" y="1610"/>
                    <a:pt x="1390" y="1773"/>
                    <a:pt x="1649" y="1773"/>
                  </a:cubicBezTo>
                  <a:lnTo>
                    <a:pt x="8397" y="1773"/>
                  </a:lnTo>
                  <a:cubicBezTo>
                    <a:pt x="8608" y="1773"/>
                    <a:pt x="8781" y="1946"/>
                    <a:pt x="8781" y="2157"/>
                  </a:cubicBezTo>
                  <a:lnTo>
                    <a:pt x="8781" y="2531"/>
                  </a:lnTo>
                  <a:cubicBezTo>
                    <a:pt x="8781" y="3470"/>
                    <a:pt x="9337" y="4323"/>
                    <a:pt x="10199" y="4687"/>
                  </a:cubicBezTo>
                  <a:lnTo>
                    <a:pt x="13315" y="6010"/>
                  </a:lnTo>
                  <a:cubicBezTo>
                    <a:pt x="13315" y="6192"/>
                    <a:pt x="13276" y="6384"/>
                    <a:pt x="13200" y="6556"/>
                  </a:cubicBezTo>
                  <a:cubicBezTo>
                    <a:pt x="13573" y="6317"/>
                    <a:pt x="13804" y="5905"/>
                    <a:pt x="13813" y="5464"/>
                  </a:cubicBezTo>
                  <a:lnTo>
                    <a:pt x="10688" y="4141"/>
                  </a:lnTo>
                  <a:cubicBezTo>
                    <a:pt x="9816" y="3767"/>
                    <a:pt x="9260" y="2924"/>
                    <a:pt x="9260" y="1984"/>
                  </a:cubicBezTo>
                  <a:lnTo>
                    <a:pt x="9260" y="1610"/>
                  </a:lnTo>
                  <a:cubicBezTo>
                    <a:pt x="9260" y="1390"/>
                    <a:pt x="9087" y="1227"/>
                    <a:pt x="8877" y="1227"/>
                  </a:cubicBezTo>
                  <a:lnTo>
                    <a:pt x="1707" y="1227"/>
                  </a:lnTo>
                  <a:lnTo>
                    <a:pt x="1343" y="163"/>
                  </a:lnTo>
                  <a:cubicBezTo>
                    <a:pt x="1314" y="67"/>
                    <a:pt x="1218" y="0"/>
                    <a:pt x="1122" y="0"/>
                  </a:cubicBezTo>
                  <a:close/>
                </a:path>
              </a:pathLst>
            </a:custGeom>
            <a:solidFill>
              <a:srgbClr val="99A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1" name="Google Shape;7381;p69"/>
            <p:cNvSpPr/>
            <p:nvPr/>
          </p:nvSpPr>
          <p:spPr>
            <a:xfrm>
              <a:off x="5567329" y="2102062"/>
              <a:ext cx="111036" cy="101735"/>
            </a:xfrm>
            <a:custGeom>
              <a:avLst/>
              <a:gdLst/>
              <a:ahLst/>
              <a:cxnLst/>
              <a:rect l="l" t="t" r="r" b="b"/>
              <a:pathLst>
                <a:path w="4238" h="3883" extrusionOk="0">
                  <a:moveTo>
                    <a:pt x="29" y="1"/>
                  </a:moveTo>
                  <a:lnTo>
                    <a:pt x="0" y="30"/>
                  </a:lnTo>
                  <a:cubicBezTo>
                    <a:pt x="19" y="68"/>
                    <a:pt x="29" y="116"/>
                    <a:pt x="29" y="173"/>
                  </a:cubicBezTo>
                  <a:lnTo>
                    <a:pt x="29" y="547"/>
                  </a:lnTo>
                  <a:cubicBezTo>
                    <a:pt x="29" y="1487"/>
                    <a:pt x="585" y="2330"/>
                    <a:pt x="1457" y="2704"/>
                  </a:cubicBezTo>
                  <a:lnTo>
                    <a:pt x="4237" y="3883"/>
                  </a:lnTo>
                  <a:cubicBezTo>
                    <a:pt x="4237" y="3883"/>
                    <a:pt x="4112" y="308"/>
                    <a:pt x="355" y="1"/>
                  </a:cubicBezTo>
                  <a:close/>
                </a:path>
              </a:pathLst>
            </a:custGeom>
            <a:solidFill>
              <a:srgbClr val="DCE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2" name="Google Shape;7382;p69"/>
            <p:cNvSpPr/>
            <p:nvPr/>
          </p:nvSpPr>
          <p:spPr>
            <a:xfrm>
              <a:off x="5567329" y="2102062"/>
              <a:ext cx="111036" cy="101735"/>
            </a:xfrm>
            <a:custGeom>
              <a:avLst/>
              <a:gdLst/>
              <a:ahLst/>
              <a:cxnLst/>
              <a:rect l="l" t="t" r="r" b="b"/>
              <a:pathLst>
                <a:path w="4238" h="3883" extrusionOk="0">
                  <a:moveTo>
                    <a:pt x="29" y="1"/>
                  </a:moveTo>
                  <a:lnTo>
                    <a:pt x="0" y="30"/>
                  </a:lnTo>
                  <a:cubicBezTo>
                    <a:pt x="19" y="68"/>
                    <a:pt x="29" y="126"/>
                    <a:pt x="29" y="173"/>
                  </a:cubicBezTo>
                  <a:lnTo>
                    <a:pt x="29" y="442"/>
                  </a:lnTo>
                  <a:cubicBezTo>
                    <a:pt x="2684" y="701"/>
                    <a:pt x="3480" y="2627"/>
                    <a:pt x="3710" y="3653"/>
                  </a:cubicBezTo>
                  <a:lnTo>
                    <a:pt x="4237" y="3883"/>
                  </a:lnTo>
                  <a:cubicBezTo>
                    <a:pt x="4237" y="3883"/>
                    <a:pt x="4122" y="308"/>
                    <a:pt x="365" y="1"/>
                  </a:cubicBezTo>
                  <a:close/>
                </a:path>
              </a:pathLst>
            </a:custGeom>
            <a:solidFill>
              <a:srgbClr val="C7D0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3" name="Google Shape;7383;p69"/>
            <p:cNvSpPr/>
            <p:nvPr/>
          </p:nvSpPr>
          <p:spPr>
            <a:xfrm>
              <a:off x="5506309" y="2128943"/>
              <a:ext cx="37676" cy="63587"/>
            </a:xfrm>
            <a:custGeom>
              <a:avLst/>
              <a:gdLst/>
              <a:ahLst/>
              <a:cxnLst/>
              <a:rect l="l" t="t" r="r" b="b"/>
              <a:pathLst>
                <a:path w="1438" h="2427" extrusionOk="0">
                  <a:moveTo>
                    <a:pt x="173" y="1"/>
                  </a:moveTo>
                  <a:cubicBezTo>
                    <a:pt x="77" y="1"/>
                    <a:pt x="0" y="77"/>
                    <a:pt x="0" y="173"/>
                  </a:cubicBezTo>
                  <a:lnTo>
                    <a:pt x="0" y="2253"/>
                  </a:lnTo>
                  <a:cubicBezTo>
                    <a:pt x="0" y="2349"/>
                    <a:pt x="77" y="2426"/>
                    <a:pt x="173" y="2426"/>
                  </a:cubicBezTo>
                  <a:lnTo>
                    <a:pt x="1265" y="2426"/>
                  </a:lnTo>
                  <a:cubicBezTo>
                    <a:pt x="1271" y="2426"/>
                    <a:pt x="1276" y="2426"/>
                    <a:pt x="1281" y="2426"/>
                  </a:cubicBezTo>
                  <a:cubicBezTo>
                    <a:pt x="1370" y="2426"/>
                    <a:pt x="1438" y="2353"/>
                    <a:pt x="1438" y="2263"/>
                  </a:cubicBezTo>
                  <a:lnTo>
                    <a:pt x="1438" y="173"/>
                  </a:lnTo>
                  <a:cubicBezTo>
                    <a:pt x="1438" y="77"/>
                    <a:pt x="1361" y="1"/>
                    <a:pt x="1265" y="1"/>
                  </a:cubicBezTo>
                  <a:close/>
                </a:path>
              </a:pathLst>
            </a:custGeom>
            <a:solidFill>
              <a:srgbClr val="879A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4" name="Google Shape;7384;p69"/>
            <p:cNvSpPr/>
            <p:nvPr/>
          </p:nvSpPr>
          <p:spPr>
            <a:xfrm>
              <a:off x="5530413" y="2128681"/>
              <a:ext cx="13572" cy="63823"/>
            </a:xfrm>
            <a:custGeom>
              <a:avLst/>
              <a:gdLst/>
              <a:ahLst/>
              <a:cxnLst/>
              <a:rect l="l" t="t" r="r" b="b"/>
              <a:pathLst>
                <a:path w="518" h="2436" extrusionOk="0">
                  <a:moveTo>
                    <a:pt x="0" y="1"/>
                  </a:moveTo>
                  <a:lnTo>
                    <a:pt x="0" y="2436"/>
                  </a:lnTo>
                  <a:lnTo>
                    <a:pt x="345" y="2436"/>
                  </a:lnTo>
                  <a:cubicBezTo>
                    <a:pt x="441" y="2436"/>
                    <a:pt x="518" y="2359"/>
                    <a:pt x="518" y="2263"/>
                  </a:cubicBezTo>
                  <a:lnTo>
                    <a:pt x="518" y="183"/>
                  </a:lnTo>
                  <a:cubicBezTo>
                    <a:pt x="518" y="78"/>
                    <a:pt x="441" y="1"/>
                    <a:pt x="345" y="1"/>
                  </a:cubicBezTo>
                  <a:close/>
                </a:path>
              </a:pathLst>
            </a:custGeom>
            <a:solidFill>
              <a:srgbClr val="7B90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5" name="Google Shape;7385;p69"/>
            <p:cNvSpPr/>
            <p:nvPr/>
          </p:nvSpPr>
          <p:spPr>
            <a:xfrm>
              <a:off x="5503532" y="2078718"/>
              <a:ext cx="17606" cy="17868"/>
            </a:xfrm>
            <a:custGeom>
              <a:avLst/>
              <a:gdLst/>
              <a:ahLst/>
              <a:cxnLst/>
              <a:rect l="l" t="t" r="r" b="b"/>
              <a:pathLst>
                <a:path w="672" h="682" extrusionOk="0">
                  <a:moveTo>
                    <a:pt x="1" y="0"/>
                  </a:moveTo>
                  <a:lnTo>
                    <a:pt x="1" y="681"/>
                  </a:lnTo>
                  <a:lnTo>
                    <a:pt x="672" y="681"/>
                  </a:lnTo>
                  <a:lnTo>
                    <a:pt x="672" y="0"/>
                  </a:lnTo>
                  <a:close/>
                </a:path>
              </a:pathLst>
            </a:custGeom>
            <a:solidFill>
              <a:srgbClr val="C3CB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6" name="Google Shape;7386;p69"/>
            <p:cNvSpPr/>
            <p:nvPr/>
          </p:nvSpPr>
          <p:spPr>
            <a:xfrm>
              <a:off x="5489960" y="2060876"/>
              <a:ext cx="44226" cy="17868"/>
            </a:xfrm>
            <a:custGeom>
              <a:avLst/>
              <a:gdLst/>
              <a:ahLst/>
              <a:cxnLst/>
              <a:rect l="l" t="t" r="r" b="b"/>
              <a:pathLst>
                <a:path w="1688" h="682" extrusionOk="0">
                  <a:moveTo>
                    <a:pt x="212" y="1"/>
                  </a:moveTo>
                  <a:cubicBezTo>
                    <a:pt x="97" y="1"/>
                    <a:pt x="1" y="97"/>
                    <a:pt x="1" y="212"/>
                  </a:cubicBezTo>
                  <a:lnTo>
                    <a:pt x="1" y="471"/>
                  </a:lnTo>
                  <a:cubicBezTo>
                    <a:pt x="1" y="586"/>
                    <a:pt x="97" y="681"/>
                    <a:pt x="212" y="681"/>
                  </a:cubicBezTo>
                  <a:lnTo>
                    <a:pt x="1477" y="681"/>
                  </a:lnTo>
                  <a:cubicBezTo>
                    <a:pt x="1602" y="681"/>
                    <a:pt x="1688" y="586"/>
                    <a:pt x="1688" y="471"/>
                  </a:cubicBezTo>
                  <a:lnTo>
                    <a:pt x="1688" y="212"/>
                  </a:lnTo>
                  <a:cubicBezTo>
                    <a:pt x="1688" y="97"/>
                    <a:pt x="1592" y="1"/>
                    <a:pt x="1477" y="1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7" name="Google Shape;7387;p69"/>
            <p:cNvSpPr/>
            <p:nvPr/>
          </p:nvSpPr>
          <p:spPr>
            <a:xfrm>
              <a:off x="5518859" y="2060640"/>
              <a:ext cx="15589" cy="18104"/>
            </a:xfrm>
            <a:custGeom>
              <a:avLst/>
              <a:gdLst/>
              <a:ahLst/>
              <a:cxnLst/>
              <a:rect l="l" t="t" r="r" b="b"/>
              <a:pathLst>
                <a:path w="595" h="691" extrusionOk="0">
                  <a:moveTo>
                    <a:pt x="0" y="0"/>
                  </a:moveTo>
                  <a:lnTo>
                    <a:pt x="0" y="10"/>
                  </a:lnTo>
                  <a:lnTo>
                    <a:pt x="0" y="690"/>
                  </a:lnTo>
                  <a:lnTo>
                    <a:pt x="374" y="690"/>
                  </a:lnTo>
                  <a:cubicBezTo>
                    <a:pt x="489" y="690"/>
                    <a:pt x="595" y="595"/>
                    <a:pt x="595" y="470"/>
                  </a:cubicBezTo>
                  <a:lnTo>
                    <a:pt x="595" y="221"/>
                  </a:lnTo>
                  <a:cubicBezTo>
                    <a:pt x="595" y="96"/>
                    <a:pt x="489" y="0"/>
                    <a:pt x="374" y="0"/>
                  </a:cubicBezTo>
                  <a:close/>
                </a:path>
              </a:pathLst>
            </a:custGeom>
            <a:solidFill>
              <a:srgbClr val="99A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8" name="Google Shape;7388;p69"/>
            <p:cNvSpPr/>
            <p:nvPr/>
          </p:nvSpPr>
          <p:spPr>
            <a:xfrm>
              <a:off x="5496746" y="2016441"/>
              <a:ext cx="31178" cy="44461"/>
            </a:xfrm>
            <a:custGeom>
              <a:avLst/>
              <a:gdLst/>
              <a:ahLst/>
              <a:cxnLst/>
              <a:rect l="l" t="t" r="r" b="b"/>
              <a:pathLst>
                <a:path w="1190" h="1697" extrusionOk="0">
                  <a:moveTo>
                    <a:pt x="631" y="0"/>
                  </a:moveTo>
                  <a:cubicBezTo>
                    <a:pt x="626" y="0"/>
                    <a:pt x="620" y="0"/>
                    <a:pt x="614" y="0"/>
                  </a:cubicBezTo>
                  <a:lnTo>
                    <a:pt x="576" y="0"/>
                  </a:lnTo>
                  <a:cubicBezTo>
                    <a:pt x="260" y="0"/>
                    <a:pt x="1" y="250"/>
                    <a:pt x="1" y="566"/>
                  </a:cubicBezTo>
                  <a:lnTo>
                    <a:pt x="1" y="1697"/>
                  </a:lnTo>
                  <a:lnTo>
                    <a:pt x="1189" y="1697"/>
                  </a:lnTo>
                  <a:lnTo>
                    <a:pt x="1189" y="566"/>
                  </a:lnTo>
                  <a:cubicBezTo>
                    <a:pt x="1189" y="255"/>
                    <a:pt x="940" y="0"/>
                    <a:pt x="631" y="0"/>
                  </a:cubicBezTo>
                  <a:close/>
                </a:path>
              </a:pathLst>
            </a:custGeom>
            <a:solidFill>
              <a:srgbClr val="6E80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9" name="Google Shape;7389;p69"/>
            <p:cNvSpPr/>
            <p:nvPr/>
          </p:nvSpPr>
          <p:spPr>
            <a:xfrm>
              <a:off x="5502039" y="2016441"/>
              <a:ext cx="25886" cy="44226"/>
            </a:xfrm>
            <a:custGeom>
              <a:avLst/>
              <a:gdLst/>
              <a:ahLst/>
              <a:cxnLst/>
              <a:rect l="l" t="t" r="r" b="b"/>
              <a:pathLst>
                <a:path w="988" h="1688" extrusionOk="0">
                  <a:moveTo>
                    <a:pt x="393" y="0"/>
                  </a:moveTo>
                  <a:cubicBezTo>
                    <a:pt x="249" y="0"/>
                    <a:pt x="115" y="48"/>
                    <a:pt x="0" y="144"/>
                  </a:cubicBezTo>
                  <a:cubicBezTo>
                    <a:pt x="230" y="230"/>
                    <a:pt x="383" y="451"/>
                    <a:pt x="393" y="690"/>
                  </a:cubicBezTo>
                  <a:lnTo>
                    <a:pt x="393" y="1687"/>
                  </a:lnTo>
                  <a:lnTo>
                    <a:pt x="987" y="1687"/>
                  </a:lnTo>
                  <a:lnTo>
                    <a:pt x="987" y="585"/>
                  </a:lnTo>
                  <a:cubicBezTo>
                    <a:pt x="978" y="259"/>
                    <a:pt x="719" y="0"/>
                    <a:pt x="393" y="0"/>
                  </a:cubicBezTo>
                  <a:close/>
                </a:path>
              </a:pathLst>
            </a:custGeom>
            <a:solidFill>
              <a:srgbClr val="536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0" name="Google Shape;7390;p69"/>
            <p:cNvSpPr/>
            <p:nvPr/>
          </p:nvSpPr>
          <p:spPr>
            <a:xfrm>
              <a:off x="5363676" y="2019165"/>
              <a:ext cx="133096" cy="34741"/>
            </a:xfrm>
            <a:custGeom>
              <a:avLst/>
              <a:gdLst/>
              <a:ahLst/>
              <a:cxnLst/>
              <a:rect l="l" t="t" r="r" b="b"/>
              <a:pathLst>
                <a:path w="5080" h="1326" extrusionOk="0">
                  <a:moveTo>
                    <a:pt x="904" y="1"/>
                  </a:moveTo>
                  <a:cubicBezTo>
                    <a:pt x="734" y="1"/>
                    <a:pt x="566" y="67"/>
                    <a:pt x="440" y="184"/>
                  </a:cubicBezTo>
                  <a:cubicBezTo>
                    <a:pt x="1" y="595"/>
                    <a:pt x="300" y="1326"/>
                    <a:pt x="894" y="1326"/>
                  </a:cubicBezTo>
                  <a:cubicBezTo>
                    <a:pt x="909" y="1326"/>
                    <a:pt x="924" y="1325"/>
                    <a:pt x="939" y="1325"/>
                  </a:cubicBezTo>
                  <a:lnTo>
                    <a:pt x="5080" y="1037"/>
                  </a:lnTo>
                  <a:lnTo>
                    <a:pt x="5080" y="289"/>
                  </a:lnTo>
                  <a:lnTo>
                    <a:pt x="939" y="2"/>
                  </a:lnTo>
                  <a:cubicBezTo>
                    <a:pt x="927" y="1"/>
                    <a:pt x="916" y="1"/>
                    <a:pt x="904" y="1"/>
                  </a:cubicBezTo>
                  <a:close/>
                </a:path>
              </a:pathLst>
            </a:custGeom>
            <a:solidFill>
              <a:srgbClr val="AFBA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1" name="Google Shape;7391;p69"/>
            <p:cNvSpPr/>
            <p:nvPr/>
          </p:nvSpPr>
          <p:spPr>
            <a:xfrm>
              <a:off x="5482939" y="2025977"/>
              <a:ext cx="14331" cy="21379"/>
            </a:xfrm>
            <a:custGeom>
              <a:avLst/>
              <a:gdLst/>
              <a:ahLst/>
              <a:cxnLst/>
              <a:rect l="l" t="t" r="r" b="b"/>
              <a:pathLst>
                <a:path w="547" h="816" extrusionOk="0">
                  <a:moveTo>
                    <a:pt x="49" y="1"/>
                  </a:moveTo>
                  <a:cubicBezTo>
                    <a:pt x="20" y="68"/>
                    <a:pt x="1" y="144"/>
                    <a:pt x="1" y="221"/>
                  </a:cubicBezTo>
                  <a:lnTo>
                    <a:pt x="10" y="221"/>
                  </a:lnTo>
                  <a:lnTo>
                    <a:pt x="10" y="815"/>
                  </a:lnTo>
                  <a:lnTo>
                    <a:pt x="547" y="777"/>
                  </a:lnTo>
                  <a:lnTo>
                    <a:pt x="547" y="29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rgbClr val="7989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2" name="Google Shape;7392;p69"/>
            <p:cNvSpPr/>
            <p:nvPr/>
          </p:nvSpPr>
          <p:spPr>
            <a:xfrm>
              <a:off x="5584647" y="2123179"/>
              <a:ext cx="26645" cy="52007"/>
            </a:xfrm>
            <a:custGeom>
              <a:avLst/>
              <a:gdLst/>
              <a:ahLst/>
              <a:cxnLst/>
              <a:rect l="l" t="t" r="r" b="b"/>
              <a:pathLst>
                <a:path w="1017" h="1985" extrusionOk="0">
                  <a:moveTo>
                    <a:pt x="509" y="0"/>
                  </a:moveTo>
                  <a:cubicBezTo>
                    <a:pt x="255" y="0"/>
                    <a:pt x="1" y="173"/>
                    <a:pt x="20" y="518"/>
                  </a:cubicBezTo>
                  <a:lnTo>
                    <a:pt x="20" y="1361"/>
                  </a:lnTo>
                  <a:cubicBezTo>
                    <a:pt x="240" y="1582"/>
                    <a:pt x="499" y="1773"/>
                    <a:pt x="796" y="1898"/>
                  </a:cubicBezTo>
                  <a:lnTo>
                    <a:pt x="998" y="1984"/>
                  </a:lnTo>
                  <a:lnTo>
                    <a:pt x="998" y="518"/>
                  </a:lnTo>
                  <a:cubicBezTo>
                    <a:pt x="1017" y="173"/>
                    <a:pt x="763" y="0"/>
                    <a:pt x="509" y="0"/>
                  </a:cubicBezTo>
                  <a:close/>
                </a:path>
              </a:pathLst>
            </a:custGeom>
            <a:solidFill>
              <a:srgbClr val="D6DB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3" name="Google Shape;7393;p69"/>
            <p:cNvSpPr/>
            <p:nvPr/>
          </p:nvSpPr>
          <p:spPr>
            <a:xfrm>
              <a:off x="5592429" y="2123913"/>
              <a:ext cx="18366" cy="51011"/>
            </a:xfrm>
            <a:custGeom>
              <a:avLst/>
              <a:gdLst/>
              <a:ahLst/>
              <a:cxnLst/>
              <a:rect l="l" t="t" r="r" b="b"/>
              <a:pathLst>
                <a:path w="701" h="1947" extrusionOk="0">
                  <a:moveTo>
                    <a:pt x="229" y="1"/>
                  </a:moveTo>
                  <a:cubicBezTo>
                    <a:pt x="223" y="1"/>
                    <a:pt x="217" y="1"/>
                    <a:pt x="212" y="1"/>
                  </a:cubicBezTo>
                  <a:cubicBezTo>
                    <a:pt x="135" y="1"/>
                    <a:pt x="68" y="20"/>
                    <a:pt x="1" y="49"/>
                  </a:cubicBezTo>
                  <a:cubicBezTo>
                    <a:pt x="173" y="125"/>
                    <a:pt x="279" y="298"/>
                    <a:pt x="279" y="490"/>
                  </a:cubicBezTo>
                  <a:lnTo>
                    <a:pt x="279" y="1765"/>
                  </a:lnTo>
                  <a:cubicBezTo>
                    <a:pt x="346" y="1793"/>
                    <a:pt x="423" y="1832"/>
                    <a:pt x="490" y="1860"/>
                  </a:cubicBezTo>
                  <a:lnTo>
                    <a:pt x="701" y="1947"/>
                  </a:lnTo>
                  <a:lnTo>
                    <a:pt x="701" y="490"/>
                  </a:lnTo>
                  <a:cubicBezTo>
                    <a:pt x="701" y="218"/>
                    <a:pt x="489" y="1"/>
                    <a:pt x="229" y="1"/>
                  </a:cubicBezTo>
                  <a:close/>
                </a:path>
              </a:pathLst>
            </a:custGeom>
            <a:solidFill>
              <a:srgbClr val="C6CE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4" name="Google Shape;7394;p69"/>
            <p:cNvSpPr/>
            <p:nvPr/>
          </p:nvSpPr>
          <p:spPr>
            <a:xfrm>
              <a:off x="5526378" y="2019165"/>
              <a:ext cx="133096" cy="34558"/>
            </a:xfrm>
            <a:custGeom>
              <a:avLst/>
              <a:gdLst/>
              <a:ahLst/>
              <a:cxnLst/>
              <a:rect l="l" t="t" r="r" b="b"/>
              <a:pathLst>
                <a:path w="5080" h="1319" extrusionOk="0">
                  <a:moveTo>
                    <a:pt x="4186" y="0"/>
                  </a:moveTo>
                  <a:cubicBezTo>
                    <a:pt x="4172" y="0"/>
                    <a:pt x="4157" y="1"/>
                    <a:pt x="4142" y="2"/>
                  </a:cubicBezTo>
                  <a:lnTo>
                    <a:pt x="1" y="289"/>
                  </a:lnTo>
                  <a:lnTo>
                    <a:pt x="1" y="1037"/>
                  </a:lnTo>
                  <a:lnTo>
                    <a:pt x="4142" y="1315"/>
                  </a:lnTo>
                  <a:cubicBezTo>
                    <a:pt x="4162" y="1317"/>
                    <a:pt x="4183" y="1318"/>
                    <a:pt x="4204" y="1318"/>
                  </a:cubicBezTo>
                  <a:cubicBezTo>
                    <a:pt x="4365" y="1318"/>
                    <a:pt x="4521" y="1253"/>
                    <a:pt x="4640" y="1142"/>
                  </a:cubicBezTo>
                  <a:cubicBezTo>
                    <a:pt x="5080" y="731"/>
                    <a:pt x="4771" y="0"/>
                    <a:pt x="4186" y="0"/>
                  </a:cubicBezTo>
                  <a:close/>
                </a:path>
              </a:pathLst>
            </a:custGeom>
            <a:solidFill>
              <a:srgbClr val="AFBA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5" name="Google Shape;7395;p69"/>
            <p:cNvSpPr/>
            <p:nvPr/>
          </p:nvSpPr>
          <p:spPr>
            <a:xfrm>
              <a:off x="5526143" y="2025977"/>
              <a:ext cx="14593" cy="21379"/>
            </a:xfrm>
            <a:custGeom>
              <a:avLst/>
              <a:gdLst/>
              <a:ahLst/>
              <a:cxnLst/>
              <a:rect l="l" t="t" r="r" b="b"/>
              <a:pathLst>
                <a:path w="557" h="816" extrusionOk="0">
                  <a:moveTo>
                    <a:pt x="508" y="1"/>
                  </a:moveTo>
                  <a:lnTo>
                    <a:pt x="0" y="29"/>
                  </a:lnTo>
                  <a:lnTo>
                    <a:pt x="0" y="777"/>
                  </a:lnTo>
                  <a:lnTo>
                    <a:pt x="547" y="815"/>
                  </a:lnTo>
                  <a:lnTo>
                    <a:pt x="547" y="221"/>
                  </a:lnTo>
                  <a:lnTo>
                    <a:pt x="556" y="221"/>
                  </a:lnTo>
                  <a:cubicBezTo>
                    <a:pt x="547" y="144"/>
                    <a:pt x="537" y="68"/>
                    <a:pt x="508" y="1"/>
                  </a:cubicBezTo>
                  <a:close/>
                </a:path>
              </a:pathLst>
            </a:custGeom>
            <a:solidFill>
              <a:srgbClr val="7989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96" name="Google Shape;7396;p69"/>
          <p:cNvGrpSpPr/>
          <p:nvPr/>
        </p:nvGrpSpPr>
        <p:grpSpPr>
          <a:xfrm>
            <a:off x="4870671" y="2017200"/>
            <a:ext cx="364180" cy="274812"/>
            <a:chOff x="4870671" y="2017200"/>
            <a:chExt cx="364180" cy="274812"/>
          </a:xfrm>
        </p:grpSpPr>
        <p:sp>
          <p:nvSpPr>
            <p:cNvPr id="7397" name="Google Shape;7397;p69"/>
            <p:cNvSpPr/>
            <p:nvPr/>
          </p:nvSpPr>
          <p:spPr>
            <a:xfrm>
              <a:off x="5143151" y="2097294"/>
              <a:ext cx="91700" cy="115044"/>
            </a:xfrm>
            <a:custGeom>
              <a:avLst/>
              <a:gdLst/>
              <a:ahLst/>
              <a:cxnLst/>
              <a:rect l="l" t="t" r="r" b="b"/>
              <a:pathLst>
                <a:path w="3500" h="4391" extrusionOk="0">
                  <a:moveTo>
                    <a:pt x="1" y="1"/>
                  </a:moveTo>
                  <a:lnTo>
                    <a:pt x="1" y="4391"/>
                  </a:lnTo>
                  <a:cubicBezTo>
                    <a:pt x="1" y="4391"/>
                    <a:pt x="1457" y="3070"/>
                    <a:pt x="2833" y="3070"/>
                  </a:cubicBezTo>
                  <a:cubicBezTo>
                    <a:pt x="2922" y="3070"/>
                    <a:pt x="3009" y="3076"/>
                    <a:pt x="3097" y="3087"/>
                  </a:cubicBezTo>
                  <a:cubicBezTo>
                    <a:pt x="3113" y="3089"/>
                    <a:pt x="3129" y="3091"/>
                    <a:pt x="3145" y="3091"/>
                  </a:cubicBezTo>
                  <a:cubicBezTo>
                    <a:pt x="3336" y="3091"/>
                    <a:pt x="3499" y="2936"/>
                    <a:pt x="3499" y="2733"/>
                  </a:cubicBezTo>
                  <a:lnTo>
                    <a:pt x="3499" y="1659"/>
                  </a:lnTo>
                  <a:cubicBezTo>
                    <a:pt x="3499" y="1456"/>
                    <a:pt x="3336" y="1301"/>
                    <a:pt x="3145" y="1301"/>
                  </a:cubicBezTo>
                  <a:cubicBezTo>
                    <a:pt x="3129" y="1301"/>
                    <a:pt x="3113" y="1302"/>
                    <a:pt x="3097" y="1304"/>
                  </a:cubicBezTo>
                  <a:cubicBezTo>
                    <a:pt x="3009" y="1316"/>
                    <a:pt x="2922" y="1321"/>
                    <a:pt x="2833" y="1321"/>
                  </a:cubicBezTo>
                  <a:cubicBezTo>
                    <a:pt x="1457" y="132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8" name="Google Shape;7398;p69"/>
            <p:cNvSpPr/>
            <p:nvPr/>
          </p:nvSpPr>
          <p:spPr>
            <a:xfrm>
              <a:off x="5143151" y="2097058"/>
              <a:ext cx="33667" cy="115280"/>
            </a:xfrm>
            <a:custGeom>
              <a:avLst/>
              <a:gdLst/>
              <a:ahLst/>
              <a:cxnLst/>
              <a:rect l="l" t="t" r="r" b="b"/>
              <a:pathLst>
                <a:path w="1285" h="4400" extrusionOk="0">
                  <a:moveTo>
                    <a:pt x="1" y="0"/>
                  </a:moveTo>
                  <a:lnTo>
                    <a:pt x="1" y="4400"/>
                  </a:lnTo>
                  <a:cubicBezTo>
                    <a:pt x="336" y="4112"/>
                    <a:pt x="691" y="3854"/>
                    <a:pt x="1074" y="3633"/>
                  </a:cubicBezTo>
                  <a:cubicBezTo>
                    <a:pt x="1218" y="3173"/>
                    <a:pt x="1285" y="2684"/>
                    <a:pt x="1285" y="2195"/>
                  </a:cubicBezTo>
                  <a:cubicBezTo>
                    <a:pt x="1285" y="1706"/>
                    <a:pt x="1218" y="1227"/>
                    <a:pt x="1074" y="757"/>
                  </a:cubicBezTo>
                  <a:cubicBezTo>
                    <a:pt x="691" y="547"/>
                    <a:pt x="336" y="288"/>
                    <a:pt x="1" y="0"/>
                  </a:cubicBezTo>
                  <a:close/>
                </a:path>
              </a:pathLst>
            </a:custGeom>
            <a:solidFill>
              <a:srgbClr val="5A70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9" name="Google Shape;7399;p69"/>
            <p:cNvSpPr/>
            <p:nvPr/>
          </p:nvSpPr>
          <p:spPr>
            <a:xfrm>
              <a:off x="4870671" y="2017200"/>
              <a:ext cx="290584" cy="274471"/>
            </a:xfrm>
            <a:custGeom>
              <a:avLst/>
              <a:gdLst/>
              <a:ahLst/>
              <a:cxnLst/>
              <a:rect l="l" t="t" r="r" b="b"/>
              <a:pathLst>
                <a:path w="11091" h="10476" extrusionOk="0">
                  <a:moveTo>
                    <a:pt x="5694" y="0"/>
                  </a:moveTo>
                  <a:cubicBezTo>
                    <a:pt x="5474" y="0"/>
                    <a:pt x="5253" y="10"/>
                    <a:pt x="5042" y="38"/>
                  </a:cubicBezTo>
                  <a:cubicBezTo>
                    <a:pt x="4793" y="48"/>
                    <a:pt x="4553" y="96"/>
                    <a:pt x="4323" y="182"/>
                  </a:cubicBezTo>
                  <a:cubicBezTo>
                    <a:pt x="1649" y="901"/>
                    <a:pt x="0" y="3566"/>
                    <a:pt x="547" y="6269"/>
                  </a:cubicBezTo>
                  <a:cubicBezTo>
                    <a:pt x="1038" y="8741"/>
                    <a:pt x="3212" y="10475"/>
                    <a:pt x="5669" y="10475"/>
                  </a:cubicBezTo>
                  <a:cubicBezTo>
                    <a:pt x="5899" y="10475"/>
                    <a:pt x="6131" y="10460"/>
                    <a:pt x="6365" y="10429"/>
                  </a:cubicBezTo>
                  <a:cubicBezTo>
                    <a:pt x="9107" y="10074"/>
                    <a:pt x="11091" y="7659"/>
                    <a:pt x="10918" y="4898"/>
                  </a:cubicBezTo>
                  <a:cubicBezTo>
                    <a:pt x="10736" y="2147"/>
                    <a:pt x="8455" y="0"/>
                    <a:pt x="5694" y="0"/>
                  </a:cubicBezTo>
                  <a:close/>
                </a:path>
              </a:pathLst>
            </a:custGeom>
            <a:solidFill>
              <a:srgbClr val="EEF1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0" name="Google Shape;7400;p69"/>
            <p:cNvSpPr/>
            <p:nvPr/>
          </p:nvSpPr>
          <p:spPr>
            <a:xfrm>
              <a:off x="4911595" y="2046309"/>
              <a:ext cx="263729" cy="245704"/>
            </a:xfrm>
            <a:custGeom>
              <a:avLst/>
              <a:gdLst/>
              <a:ahLst/>
              <a:cxnLst/>
              <a:rect l="l" t="t" r="r" b="b"/>
              <a:pathLst>
                <a:path w="10066" h="9378" extrusionOk="0">
                  <a:moveTo>
                    <a:pt x="7362" y="1"/>
                  </a:moveTo>
                  <a:lnTo>
                    <a:pt x="7362" y="1"/>
                  </a:lnTo>
                  <a:cubicBezTo>
                    <a:pt x="9002" y="2091"/>
                    <a:pt x="8819" y="5072"/>
                    <a:pt x="6941" y="6950"/>
                  </a:cubicBezTo>
                  <a:cubicBezTo>
                    <a:pt x="5927" y="7969"/>
                    <a:pt x="4586" y="8486"/>
                    <a:pt x="3238" y="8486"/>
                  </a:cubicBezTo>
                  <a:cubicBezTo>
                    <a:pt x="2100" y="8486"/>
                    <a:pt x="957" y="8118"/>
                    <a:pt x="1" y="7372"/>
                  </a:cubicBezTo>
                  <a:lnTo>
                    <a:pt x="1" y="7372"/>
                  </a:lnTo>
                  <a:cubicBezTo>
                    <a:pt x="1040" y="8699"/>
                    <a:pt x="2579" y="9378"/>
                    <a:pt x="4125" y="9378"/>
                  </a:cubicBezTo>
                  <a:cubicBezTo>
                    <a:pt x="5461" y="9378"/>
                    <a:pt x="6802" y="8872"/>
                    <a:pt x="7832" y="7842"/>
                  </a:cubicBezTo>
                  <a:cubicBezTo>
                    <a:pt x="10065" y="5618"/>
                    <a:pt x="9845" y="1947"/>
                    <a:pt x="7362" y="1"/>
                  </a:cubicBezTo>
                  <a:close/>
                </a:path>
              </a:pathLst>
            </a:custGeom>
            <a:solidFill>
              <a:srgbClr val="D2D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1" name="Google Shape;7401;p69"/>
            <p:cNvSpPr/>
            <p:nvPr/>
          </p:nvSpPr>
          <p:spPr>
            <a:xfrm>
              <a:off x="4872688" y="2101774"/>
              <a:ext cx="28899" cy="103045"/>
            </a:xfrm>
            <a:custGeom>
              <a:avLst/>
              <a:gdLst/>
              <a:ahLst/>
              <a:cxnLst/>
              <a:rect l="l" t="t" r="r" b="b"/>
              <a:pathLst>
                <a:path w="1103" h="3933" extrusionOk="0">
                  <a:moveTo>
                    <a:pt x="864" y="0"/>
                  </a:moveTo>
                  <a:cubicBezTo>
                    <a:pt x="827" y="0"/>
                    <a:pt x="790" y="10"/>
                    <a:pt x="757" y="31"/>
                  </a:cubicBezTo>
                  <a:cubicBezTo>
                    <a:pt x="297" y="328"/>
                    <a:pt x="0" y="1085"/>
                    <a:pt x="0" y="1967"/>
                  </a:cubicBezTo>
                  <a:cubicBezTo>
                    <a:pt x="0" y="2840"/>
                    <a:pt x="297" y="3606"/>
                    <a:pt x="757" y="3894"/>
                  </a:cubicBezTo>
                  <a:cubicBezTo>
                    <a:pt x="786" y="3913"/>
                    <a:pt x="824" y="3932"/>
                    <a:pt x="872" y="3932"/>
                  </a:cubicBezTo>
                  <a:cubicBezTo>
                    <a:pt x="920" y="3932"/>
                    <a:pt x="959" y="3913"/>
                    <a:pt x="1007" y="3884"/>
                  </a:cubicBezTo>
                  <a:cubicBezTo>
                    <a:pt x="1074" y="3836"/>
                    <a:pt x="1102" y="3741"/>
                    <a:pt x="1074" y="3654"/>
                  </a:cubicBezTo>
                  <a:cubicBezTo>
                    <a:pt x="872" y="3118"/>
                    <a:pt x="777" y="2542"/>
                    <a:pt x="777" y="1967"/>
                  </a:cubicBezTo>
                  <a:cubicBezTo>
                    <a:pt x="777" y="1392"/>
                    <a:pt x="872" y="817"/>
                    <a:pt x="1064" y="280"/>
                  </a:cubicBezTo>
                  <a:cubicBezTo>
                    <a:pt x="1093" y="194"/>
                    <a:pt x="1064" y="98"/>
                    <a:pt x="997" y="50"/>
                  </a:cubicBezTo>
                  <a:cubicBezTo>
                    <a:pt x="959" y="18"/>
                    <a:pt x="912" y="0"/>
                    <a:pt x="864" y="0"/>
                  </a:cubicBezTo>
                  <a:close/>
                </a:path>
              </a:pathLst>
            </a:custGeom>
            <a:solidFill>
              <a:srgbClr val="D6DD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2" name="Google Shape;7402;p69"/>
            <p:cNvSpPr/>
            <p:nvPr/>
          </p:nvSpPr>
          <p:spPr>
            <a:xfrm>
              <a:off x="4873946" y="2075024"/>
              <a:ext cx="73858" cy="159427"/>
            </a:xfrm>
            <a:custGeom>
              <a:avLst/>
              <a:gdLst/>
              <a:ahLst/>
              <a:cxnLst/>
              <a:rect l="l" t="t" r="r" b="b"/>
              <a:pathLst>
                <a:path w="2819" h="6085" extrusionOk="0">
                  <a:moveTo>
                    <a:pt x="1342" y="0"/>
                  </a:moveTo>
                  <a:cubicBezTo>
                    <a:pt x="1325" y="0"/>
                    <a:pt x="1308" y="2"/>
                    <a:pt x="1294" y="7"/>
                  </a:cubicBezTo>
                  <a:cubicBezTo>
                    <a:pt x="0" y="1829"/>
                    <a:pt x="0" y="4263"/>
                    <a:pt x="1294" y="6084"/>
                  </a:cubicBezTo>
                  <a:lnTo>
                    <a:pt x="1390" y="6084"/>
                  </a:lnTo>
                  <a:cubicBezTo>
                    <a:pt x="1572" y="6084"/>
                    <a:pt x="1812" y="5883"/>
                    <a:pt x="2003" y="5691"/>
                  </a:cubicBezTo>
                  <a:cubicBezTo>
                    <a:pt x="2291" y="5394"/>
                    <a:pt x="2502" y="5020"/>
                    <a:pt x="2598" y="4618"/>
                  </a:cubicBezTo>
                  <a:cubicBezTo>
                    <a:pt x="2607" y="4589"/>
                    <a:pt x="2617" y="4589"/>
                    <a:pt x="2617" y="4589"/>
                  </a:cubicBezTo>
                  <a:cubicBezTo>
                    <a:pt x="2751" y="4091"/>
                    <a:pt x="2818" y="3573"/>
                    <a:pt x="2818" y="3055"/>
                  </a:cubicBezTo>
                  <a:cubicBezTo>
                    <a:pt x="2818" y="1397"/>
                    <a:pt x="2176" y="17"/>
                    <a:pt x="1390" y="7"/>
                  </a:cubicBezTo>
                  <a:cubicBezTo>
                    <a:pt x="1376" y="2"/>
                    <a:pt x="1359" y="0"/>
                    <a:pt x="1342" y="0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3" name="Google Shape;7403;p69"/>
            <p:cNvSpPr/>
            <p:nvPr/>
          </p:nvSpPr>
          <p:spPr>
            <a:xfrm>
              <a:off x="4904312" y="2074945"/>
              <a:ext cx="43492" cy="159244"/>
            </a:xfrm>
            <a:custGeom>
              <a:avLst/>
              <a:gdLst/>
              <a:ahLst/>
              <a:cxnLst/>
              <a:rect l="l" t="t" r="r" b="b"/>
              <a:pathLst>
                <a:path w="1660" h="6078" extrusionOk="0">
                  <a:moveTo>
                    <a:pt x="125" y="1"/>
                  </a:moveTo>
                  <a:cubicBezTo>
                    <a:pt x="97" y="39"/>
                    <a:pt x="58" y="87"/>
                    <a:pt x="30" y="135"/>
                  </a:cubicBezTo>
                  <a:cubicBezTo>
                    <a:pt x="605" y="547"/>
                    <a:pt x="1026" y="1697"/>
                    <a:pt x="1017" y="3030"/>
                  </a:cubicBezTo>
                  <a:cubicBezTo>
                    <a:pt x="1017" y="3547"/>
                    <a:pt x="950" y="4065"/>
                    <a:pt x="825" y="4573"/>
                  </a:cubicBezTo>
                  <a:cubicBezTo>
                    <a:pt x="816" y="4582"/>
                    <a:pt x="816" y="4602"/>
                    <a:pt x="806" y="4611"/>
                  </a:cubicBezTo>
                  <a:cubicBezTo>
                    <a:pt x="710" y="5023"/>
                    <a:pt x="499" y="5397"/>
                    <a:pt x="212" y="5694"/>
                  </a:cubicBezTo>
                  <a:cubicBezTo>
                    <a:pt x="145" y="5761"/>
                    <a:pt x="78" y="5819"/>
                    <a:pt x="1" y="5886"/>
                  </a:cubicBezTo>
                  <a:cubicBezTo>
                    <a:pt x="39" y="5944"/>
                    <a:pt x="87" y="6011"/>
                    <a:pt x="135" y="6078"/>
                  </a:cubicBezTo>
                  <a:lnTo>
                    <a:pt x="231" y="6078"/>
                  </a:lnTo>
                  <a:cubicBezTo>
                    <a:pt x="413" y="6078"/>
                    <a:pt x="653" y="5877"/>
                    <a:pt x="844" y="5685"/>
                  </a:cubicBezTo>
                  <a:cubicBezTo>
                    <a:pt x="1132" y="5388"/>
                    <a:pt x="1343" y="5014"/>
                    <a:pt x="1439" y="4602"/>
                  </a:cubicBezTo>
                  <a:cubicBezTo>
                    <a:pt x="1448" y="4592"/>
                    <a:pt x="1448" y="4573"/>
                    <a:pt x="1448" y="4563"/>
                  </a:cubicBezTo>
                  <a:cubicBezTo>
                    <a:pt x="1582" y="4065"/>
                    <a:pt x="1650" y="3547"/>
                    <a:pt x="1650" y="3030"/>
                  </a:cubicBezTo>
                  <a:cubicBezTo>
                    <a:pt x="1659" y="1391"/>
                    <a:pt x="1017" y="10"/>
                    <a:pt x="231" y="1"/>
                  </a:cubicBezTo>
                  <a:close/>
                </a:path>
              </a:pathLst>
            </a:custGeom>
            <a:solidFill>
              <a:srgbClr val="96A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4" name="Google Shape;7404;p69"/>
            <p:cNvSpPr/>
            <p:nvPr/>
          </p:nvSpPr>
          <p:spPr>
            <a:xfrm>
              <a:off x="4877693" y="2119407"/>
              <a:ext cx="36706" cy="70583"/>
            </a:xfrm>
            <a:custGeom>
              <a:avLst/>
              <a:gdLst/>
              <a:ahLst/>
              <a:cxnLst/>
              <a:rect l="l" t="t" r="r" b="b"/>
              <a:pathLst>
                <a:path w="1401" h="2694" extrusionOk="0">
                  <a:moveTo>
                    <a:pt x="701" y="0"/>
                  </a:moveTo>
                  <a:cubicBezTo>
                    <a:pt x="308" y="0"/>
                    <a:pt x="1" y="595"/>
                    <a:pt x="1" y="1342"/>
                  </a:cubicBezTo>
                  <a:cubicBezTo>
                    <a:pt x="1" y="2099"/>
                    <a:pt x="308" y="2694"/>
                    <a:pt x="701" y="2694"/>
                  </a:cubicBezTo>
                  <a:cubicBezTo>
                    <a:pt x="1084" y="2694"/>
                    <a:pt x="1400" y="2090"/>
                    <a:pt x="1400" y="1342"/>
                  </a:cubicBezTo>
                  <a:cubicBezTo>
                    <a:pt x="1400" y="604"/>
                    <a:pt x="1084" y="0"/>
                    <a:pt x="701" y="0"/>
                  </a:cubicBezTo>
                  <a:close/>
                </a:path>
              </a:pathLst>
            </a:custGeom>
            <a:solidFill>
              <a:srgbClr val="2741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5" name="Google Shape;7405;p69"/>
            <p:cNvSpPr/>
            <p:nvPr/>
          </p:nvSpPr>
          <p:spPr>
            <a:xfrm>
              <a:off x="5047888" y="2085504"/>
              <a:ext cx="106346" cy="54024"/>
            </a:xfrm>
            <a:custGeom>
              <a:avLst/>
              <a:gdLst/>
              <a:ahLst/>
              <a:cxnLst/>
              <a:rect l="l" t="t" r="r" b="b"/>
              <a:pathLst>
                <a:path w="4059" h="2062" extrusionOk="0">
                  <a:moveTo>
                    <a:pt x="2031" y="0"/>
                  </a:moveTo>
                  <a:cubicBezTo>
                    <a:pt x="1978" y="0"/>
                    <a:pt x="1926" y="19"/>
                    <a:pt x="1882" y="58"/>
                  </a:cubicBezTo>
                  <a:cubicBezTo>
                    <a:pt x="1652" y="317"/>
                    <a:pt x="1537" y="652"/>
                    <a:pt x="1576" y="988"/>
                  </a:cubicBezTo>
                  <a:cubicBezTo>
                    <a:pt x="1326" y="838"/>
                    <a:pt x="1039" y="731"/>
                    <a:pt x="521" y="731"/>
                  </a:cubicBezTo>
                  <a:cubicBezTo>
                    <a:pt x="444" y="731"/>
                    <a:pt x="361" y="733"/>
                    <a:pt x="272" y="738"/>
                  </a:cubicBezTo>
                  <a:cubicBezTo>
                    <a:pt x="0" y="757"/>
                    <a:pt x="22" y="1161"/>
                    <a:pt x="283" y="1161"/>
                  </a:cubicBezTo>
                  <a:cubicBezTo>
                    <a:pt x="289" y="1161"/>
                    <a:pt x="295" y="1161"/>
                    <a:pt x="301" y="1160"/>
                  </a:cubicBezTo>
                  <a:cubicBezTo>
                    <a:pt x="390" y="1154"/>
                    <a:pt x="472" y="1151"/>
                    <a:pt x="547" y="1151"/>
                  </a:cubicBezTo>
                  <a:cubicBezTo>
                    <a:pt x="1076" y="1151"/>
                    <a:pt x="1282" y="1293"/>
                    <a:pt x="1576" y="1486"/>
                  </a:cubicBezTo>
                  <a:cubicBezTo>
                    <a:pt x="1643" y="1534"/>
                    <a:pt x="1729" y="1591"/>
                    <a:pt x="1825" y="1649"/>
                  </a:cubicBezTo>
                  <a:cubicBezTo>
                    <a:pt x="2017" y="1774"/>
                    <a:pt x="2218" y="1869"/>
                    <a:pt x="2429" y="1956"/>
                  </a:cubicBezTo>
                  <a:cubicBezTo>
                    <a:pt x="2611" y="2023"/>
                    <a:pt x="2812" y="2061"/>
                    <a:pt x="3004" y="2061"/>
                  </a:cubicBezTo>
                  <a:cubicBezTo>
                    <a:pt x="3282" y="2061"/>
                    <a:pt x="3550" y="1975"/>
                    <a:pt x="3771" y="1812"/>
                  </a:cubicBezTo>
                  <a:cubicBezTo>
                    <a:pt x="3876" y="1735"/>
                    <a:pt x="3982" y="1639"/>
                    <a:pt x="4058" y="1524"/>
                  </a:cubicBezTo>
                  <a:cubicBezTo>
                    <a:pt x="4020" y="1361"/>
                    <a:pt x="3982" y="1198"/>
                    <a:pt x="3924" y="1045"/>
                  </a:cubicBezTo>
                  <a:cubicBezTo>
                    <a:pt x="3876" y="1055"/>
                    <a:pt x="3838" y="1093"/>
                    <a:pt x="3819" y="1141"/>
                  </a:cubicBezTo>
                  <a:cubicBezTo>
                    <a:pt x="3732" y="1275"/>
                    <a:pt x="3627" y="1390"/>
                    <a:pt x="3502" y="1486"/>
                  </a:cubicBezTo>
                  <a:cubicBezTo>
                    <a:pt x="3354" y="1596"/>
                    <a:pt x="3190" y="1649"/>
                    <a:pt x="3009" y="1649"/>
                  </a:cubicBezTo>
                  <a:cubicBezTo>
                    <a:pt x="2876" y="1649"/>
                    <a:pt x="2733" y="1620"/>
                    <a:pt x="2582" y="1563"/>
                  </a:cubicBezTo>
                  <a:cubicBezTo>
                    <a:pt x="2410" y="1496"/>
                    <a:pt x="2247" y="1419"/>
                    <a:pt x="2093" y="1323"/>
                  </a:cubicBezTo>
                  <a:cubicBezTo>
                    <a:pt x="1825" y="729"/>
                    <a:pt x="2160" y="374"/>
                    <a:pt x="2180" y="355"/>
                  </a:cubicBezTo>
                  <a:cubicBezTo>
                    <a:pt x="2256" y="278"/>
                    <a:pt x="2256" y="144"/>
                    <a:pt x="2180" y="58"/>
                  </a:cubicBezTo>
                  <a:cubicBezTo>
                    <a:pt x="2136" y="19"/>
                    <a:pt x="2084" y="0"/>
                    <a:pt x="2031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6" name="Google Shape;7406;p69"/>
            <p:cNvSpPr/>
            <p:nvPr/>
          </p:nvSpPr>
          <p:spPr>
            <a:xfrm>
              <a:off x="5056508" y="2170313"/>
              <a:ext cx="99717" cy="68644"/>
            </a:xfrm>
            <a:custGeom>
              <a:avLst/>
              <a:gdLst/>
              <a:ahLst/>
              <a:cxnLst/>
              <a:rect l="l" t="t" r="r" b="b"/>
              <a:pathLst>
                <a:path w="3806" h="2620" extrusionOk="0">
                  <a:moveTo>
                    <a:pt x="3681" y="1"/>
                  </a:moveTo>
                  <a:cubicBezTo>
                    <a:pt x="3672" y="1"/>
                    <a:pt x="3662" y="2"/>
                    <a:pt x="3653" y="3"/>
                  </a:cubicBezTo>
                  <a:cubicBezTo>
                    <a:pt x="3202" y="61"/>
                    <a:pt x="2771" y="176"/>
                    <a:pt x="2349" y="339"/>
                  </a:cubicBezTo>
                  <a:cubicBezTo>
                    <a:pt x="2100" y="434"/>
                    <a:pt x="1851" y="559"/>
                    <a:pt x="1611" y="693"/>
                  </a:cubicBezTo>
                  <a:cubicBezTo>
                    <a:pt x="1601" y="703"/>
                    <a:pt x="1582" y="712"/>
                    <a:pt x="1573" y="722"/>
                  </a:cubicBezTo>
                  <a:cubicBezTo>
                    <a:pt x="1314" y="875"/>
                    <a:pt x="1065" y="1048"/>
                    <a:pt x="835" y="1259"/>
                  </a:cubicBezTo>
                  <a:cubicBezTo>
                    <a:pt x="451" y="942"/>
                    <a:pt x="528" y="415"/>
                    <a:pt x="537" y="387"/>
                  </a:cubicBezTo>
                  <a:cubicBezTo>
                    <a:pt x="548" y="241"/>
                    <a:pt x="435" y="160"/>
                    <a:pt x="324" y="160"/>
                  </a:cubicBezTo>
                  <a:cubicBezTo>
                    <a:pt x="237" y="160"/>
                    <a:pt x="150" y="210"/>
                    <a:pt x="125" y="319"/>
                  </a:cubicBezTo>
                  <a:cubicBezTo>
                    <a:pt x="125" y="358"/>
                    <a:pt x="1" y="1086"/>
                    <a:pt x="528" y="1556"/>
                  </a:cubicBezTo>
                  <a:cubicBezTo>
                    <a:pt x="394" y="1700"/>
                    <a:pt x="269" y="1863"/>
                    <a:pt x="154" y="2035"/>
                  </a:cubicBezTo>
                  <a:cubicBezTo>
                    <a:pt x="87" y="2131"/>
                    <a:pt x="116" y="2256"/>
                    <a:pt x="211" y="2323"/>
                  </a:cubicBezTo>
                  <a:cubicBezTo>
                    <a:pt x="250" y="2342"/>
                    <a:pt x="288" y="2361"/>
                    <a:pt x="336" y="2361"/>
                  </a:cubicBezTo>
                  <a:cubicBezTo>
                    <a:pt x="403" y="2361"/>
                    <a:pt x="470" y="2323"/>
                    <a:pt x="509" y="2265"/>
                  </a:cubicBezTo>
                  <a:cubicBezTo>
                    <a:pt x="720" y="1949"/>
                    <a:pt x="978" y="1671"/>
                    <a:pt x="1285" y="1431"/>
                  </a:cubicBezTo>
                  <a:lnTo>
                    <a:pt x="1285" y="1431"/>
                  </a:lnTo>
                  <a:cubicBezTo>
                    <a:pt x="1237" y="1815"/>
                    <a:pt x="1323" y="2189"/>
                    <a:pt x="1525" y="2524"/>
                  </a:cubicBezTo>
                  <a:cubicBezTo>
                    <a:pt x="1553" y="2582"/>
                    <a:pt x="1621" y="2620"/>
                    <a:pt x="1697" y="2620"/>
                  </a:cubicBezTo>
                  <a:cubicBezTo>
                    <a:pt x="1736" y="2610"/>
                    <a:pt x="1774" y="2601"/>
                    <a:pt x="1812" y="2582"/>
                  </a:cubicBezTo>
                  <a:cubicBezTo>
                    <a:pt x="1908" y="2524"/>
                    <a:pt x="1937" y="2390"/>
                    <a:pt x="1870" y="2294"/>
                  </a:cubicBezTo>
                  <a:cubicBezTo>
                    <a:pt x="1851" y="2275"/>
                    <a:pt x="1477" y="1652"/>
                    <a:pt x="1841" y="1058"/>
                  </a:cubicBezTo>
                  <a:cubicBezTo>
                    <a:pt x="2416" y="732"/>
                    <a:pt x="3039" y="521"/>
                    <a:pt x="3691" y="425"/>
                  </a:cubicBezTo>
                  <a:cubicBezTo>
                    <a:pt x="3710" y="425"/>
                    <a:pt x="3729" y="415"/>
                    <a:pt x="3748" y="406"/>
                  </a:cubicBezTo>
                  <a:cubicBezTo>
                    <a:pt x="3768" y="291"/>
                    <a:pt x="3787" y="176"/>
                    <a:pt x="3806" y="61"/>
                  </a:cubicBezTo>
                  <a:cubicBezTo>
                    <a:pt x="3774" y="21"/>
                    <a:pt x="3729" y="1"/>
                    <a:pt x="3681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7" name="Google Shape;7407;p69"/>
            <p:cNvSpPr/>
            <p:nvPr/>
          </p:nvSpPr>
          <p:spPr>
            <a:xfrm>
              <a:off x="5064368" y="2140995"/>
              <a:ext cx="45405" cy="20567"/>
            </a:xfrm>
            <a:custGeom>
              <a:avLst/>
              <a:gdLst/>
              <a:ahLst/>
              <a:cxnLst/>
              <a:rect l="l" t="t" r="r" b="b"/>
              <a:pathLst>
                <a:path w="1733" h="785" extrusionOk="0">
                  <a:moveTo>
                    <a:pt x="706" y="1"/>
                  </a:moveTo>
                  <a:cubicBezTo>
                    <a:pt x="527" y="1"/>
                    <a:pt x="341" y="49"/>
                    <a:pt x="161" y="173"/>
                  </a:cubicBezTo>
                  <a:cubicBezTo>
                    <a:pt x="1" y="317"/>
                    <a:pt x="121" y="548"/>
                    <a:pt x="293" y="548"/>
                  </a:cubicBezTo>
                  <a:cubicBezTo>
                    <a:pt x="328" y="548"/>
                    <a:pt x="364" y="539"/>
                    <a:pt x="400" y="518"/>
                  </a:cubicBezTo>
                  <a:cubicBezTo>
                    <a:pt x="503" y="445"/>
                    <a:pt x="610" y="417"/>
                    <a:pt x="713" y="417"/>
                  </a:cubicBezTo>
                  <a:cubicBezTo>
                    <a:pt x="1046" y="417"/>
                    <a:pt x="1344" y="705"/>
                    <a:pt x="1359" y="720"/>
                  </a:cubicBezTo>
                  <a:cubicBezTo>
                    <a:pt x="1397" y="763"/>
                    <a:pt x="1450" y="784"/>
                    <a:pt x="1504" y="784"/>
                  </a:cubicBezTo>
                  <a:cubicBezTo>
                    <a:pt x="1558" y="784"/>
                    <a:pt x="1613" y="763"/>
                    <a:pt x="1656" y="720"/>
                  </a:cubicBezTo>
                  <a:cubicBezTo>
                    <a:pt x="1733" y="643"/>
                    <a:pt x="1733" y="509"/>
                    <a:pt x="1656" y="432"/>
                  </a:cubicBezTo>
                  <a:cubicBezTo>
                    <a:pt x="1477" y="246"/>
                    <a:pt x="1109" y="1"/>
                    <a:pt x="706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8" name="Google Shape;7408;p69"/>
            <p:cNvSpPr/>
            <p:nvPr/>
          </p:nvSpPr>
          <p:spPr>
            <a:xfrm>
              <a:off x="5039556" y="2037479"/>
              <a:ext cx="75482" cy="44016"/>
            </a:xfrm>
            <a:custGeom>
              <a:avLst/>
              <a:gdLst/>
              <a:ahLst/>
              <a:cxnLst/>
              <a:rect l="l" t="t" r="r" b="b"/>
              <a:pathLst>
                <a:path w="2881" h="1680" extrusionOk="0">
                  <a:moveTo>
                    <a:pt x="282" y="0"/>
                  </a:moveTo>
                  <a:cubicBezTo>
                    <a:pt x="140" y="0"/>
                    <a:pt x="0" y="146"/>
                    <a:pt x="92" y="309"/>
                  </a:cubicBezTo>
                  <a:cubicBezTo>
                    <a:pt x="379" y="769"/>
                    <a:pt x="868" y="1066"/>
                    <a:pt x="1405" y="1105"/>
                  </a:cubicBezTo>
                  <a:cubicBezTo>
                    <a:pt x="1817" y="1124"/>
                    <a:pt x="2200" y="1306"/>
                    <a:pt x="2488" y="1613"/>
                  </a:cubicBezTo>
                  <a:cubicBezTo>
                    <a:pt x="2526" y="1651"/>
                    <a:pt x="2584" y="1680"/>
                    <a:pt x="2651" y="1680"/>
                  </a:cubicBezTo>
                  <a:cubicBezTo>
                    <a:pt x="2699" y="1680"/>
                    <a:pt x="2737" y="1661"/>
                    <a:pt x="2776" y="1632"/>
                  </a:cubicBezTo>
                  <a:cubicBezTo>
                    <a:pt x="2862" y="1555"/>
                    <a:pt x="2881" y="1431"/>
                    <a:pt x="2804" y="1344"/>
                  </a:cubicBezTo>
                  <a:cubicBezTo>
                    <a:pt x="2450" y="951"/>
                    <a:pt x="1961" y="721"/>
                    <a:pt x="1434" y="693"/>
                  </a:cubicBezTo>
                  <a:cubicBezTo>
                    <a:pt x="1041" y="664"/>
                    <a:pt x="676" y="443"/>
                    <a:pt x="456" y="108"/>
                  </a:cubicBezTo>
                  <a:cubicBezTo>
                    <a:pt x="413" y="32"/>
                    <a:pt x="347" y="0"/>
                    <a:pt x="282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9" name="Google Shape;7409;p69"/>
            <p:cNvSpPr/>
            <p:nvPr/>
          </p:nvSpPr>
          <p:spPr>
            <a:xfrm>
              <a:off x="5016002" y="2240634"/>
              <a:ext cx="61884" cy="30995"/>
            </a:xfrm>
            <a:custGeom>
              <a:avLst/>
              <a:gdLst/>
              <a:ahLst/>
              <a:cxnLst/>
              <a:rect l="l" t="t" r="r" b="b"/>
              <a:pathLst>
                <a:path w="2362" h="1183" extrusionOk="0">
                  <a:moveTo>
                    <a:pt x="2136" y="1"/>
                  </a:moveTo>
                  <a:cubicBezTo>
                    <a:pt x="2048" y="1"/>
                    <a:pt x="1970" y="54"/>
                    <a:pt x="1940" y="137"/>
                  </a:cubicBezTo>
                  <a:cubicBezTo>
                    <a:pt x="1921" y="164"/>
                    <a:pt x="1646" y="776"/>
                    <a:pt x="502" y="776"/>
                  </a:cubicBezTo>
                  <a:cubicBezTo>
                    <a:pt x="438" y="776"/>
                    <a:pt x="370" y="774"/>
                    <a:pt x="300" y="770"/>
                  </a:cubicBezTo>
                  <a:cubicBezTo>
                    <a:pt x="294" y="769"/>
                    <a:pt x="288" y="769"/>
                    <a:pt x="282" y="769"/>
                  </a:cubicBezTo>
                  <a:cubicBezTo>
                    <a:pt x="21" y="769"/>
                    <a:pt x="0" y="1163"/>
                    <a:pt x="272" y="1182"/>
                  </a:cubicBezTo>
                  <a:lnTo>
                    <a:pt x="511" y="1182"/>
                  </a:lnTo>
                  <a:cubicBezTo>
                    <a:pt x="1949" y="1182"/>
                    <a:pt x="2313" y="319"/>
                    <a:pt x="2323" y="281"/>
                  </a:cubicBezTo>
                  <a:cubicBezTo>
                    <a:pt x="2361" y="176"/>
                    <a:pt x="2313" y="61"/>
                    <a:pt x="2208" y="13"/>
                  </a:cubicBezTo>
                  <a:cubicBezTo>
                    <a:pt x="2184" y="5"/>
                    <a:pt x="2159" y="1"/>
                    <a:pt x="2136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10" name="Google Shape;7410;p69"/>
          <p:cNvGrpSpPr/>
          <p:nvPr/>
        </p:nvGrpSpPr>
        <p:grpSpPr>
          <a:xfrm>
            <a:off x="7144726" y="3355496"/>
            <a:ext cx="260690" cy="362032"/>
            <a:chOff x="7144726" y="3355496"/>
            <a:chExt cx="260690" cy="362032"/>
          </a:xfrm>
        </p:grpSpPr>
        <p:sp>
          <p:nvSpPr>
            <p:cNvPr id="7411" name="Google Shape;7411;p69"/>
            <p:cNvSpPr/>
            <p:nvPr/>
          </p:nvSpPr>
          <p:spPr>
            <a:xfrm>
              <a:off x="7144726" y="3355496"/>
              <a:ext cx="260690" cy="362032"/>
            </a:xfrm>
            <a:custGeom>
              <a:avLst/>
              <a:gdLst/>
              <a:ahLst/>
              <a:cxnLst/>
              <a:rect l="l" t="t" r="r" b="b"/>
              <a:pathLst>
                <a:path w="9950" h="13818" extrusionOk="0">
                  <a:moveTo>
                    <a:pt x="4975" y="0"/>
                  </a:moveTo>
                  <a:cubicBezTo>
                    <a:pt x="3940" y="20"/>
                    <a:pt x="3087" y="796"/>
                    <a:pt x="2972" y="1812"/>
                  </a:cubicBezTo>
                  <a:lnTo>
                    <a:pt x="2329" y="7391"/>
                  </a:lnTo>
                  <a:cubicBezTo>
                    <a:pt x="2301" y="7669"/>
                    <a:pt x="2118" y="7899"/>
                    <a:pt x="1860" y="8004"/>
                  </a:cubicBezTo>
                  <a:cubicBezTo>
                    <a:pt x="1294" y="8225"/>
                    <a:pt x="815" y="8627"/>
                    <a:pt x="508" y="9145"/>
                  </a:cubicBezTo>
                  <a:cubicBezTo>
                    <a:pt x="19" y="9931"/>
                    <a:pt x="0" y="10909"/>
                    <a:pt x="460" y="11704"/>
                  </a:cubicBezTo>
                  <a:cubicBezTo>
                    <a:pt x="844" y="12366"/>
                    <a:pt x="1476" y="12711"/>
                    <a:pt x="2291" y="12806"/>
                  </a:cubicBezTo>
                  <a:cubicBezTo>
                    <a:pt x="2521" y="12835"/>
                    <a:pt x="2742" y="12941"/>
                    <a:pt x="2895" y="13113"/>
                  </a:cubicBezTo>
                  <a:cubicBezTo>
                    <a:pt x="3331" y="13583"/>
                    <a:pt x="4153" y="13818"/>
                    <a:pt x="4975" y="13818"/>
                  </a:cubicBezTo>
                  <a:cubicBezTo>
                    <a:pt x="5797" y="13818"/>
                    <a:pt x="6619" y="13583"/>
                    <a:pt x="7055" y="13113"/>
                  </a:cubicBezTo>
                  <a:cubicBezTo>
                    <a:pt x="7218" y="12941"/>
                    <a:pt x="7429" y="12835"/>
                    <a:pt x="7668" y="12806"/>
                  </a:cubicBezTo>
                  <a:cubicBezTo>
                    <a:pt x="8483" y="12711"/>
                    <a:pt x="9106" y="12366"/>
                    <a:pt x="9490" y="11704"/>
                  </a:cubicBezTo>
                  <a:cubicBezTo>
                    <a:pt x="9950" y="10909"/>
                    <a:pt x="9931" y="9931"/>
                    <a:pt x="9442" y="9145"/>
                  </a:cubicBezTo>
                  <a:cubicBezTo>
                    <a:pt x="9135" y="8627"/>
                    <a:pt x="8656" y="8225"/>
                    <a:pt x="8090" y="8004"/>
                  </a:cubicBezTo>
                  <a:cubicBezTo>
                    <a:pt x="7831" y="7899"/>
                    <a:pt x="7649" y="7669"/>
                    <a:pt x="7630" y="7391"/>
                  </a:cubicBezTo>
                  <a:lnTo>
                    <a:pt x="6997" y="1822"/>
                  </a:lnTo>
                  <a:cubicBezTo>
                    <a:pt x="6882" y="825"/>
                    <a:pt x="6068" y="48"/>
                    <a:pt x="5061" y="0"/>
                  </a:cubicBezTo>
                  <a:close/>
                </a:path>
              </a:pathLst>
            </a:custGeom>
            <a:solidFill>
              <a:srgbClr val="D6DC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2" name="Google Shape;7412;p69"/>
            <p:cNvSpPr/>
            <p:nvPr/>
          </p:nvSpPr>
          <p:spPr>
            <a:xfrm>
              <a:off x="7232601" y="3355496"/>
              <a:ext cx="172579" cy="330277"/>
            </a:xfrm>
            <a:custGeom>
              <a:avLst/>
              <a:gdLst/>
              <a:ahLst/>
              <a:cxnLst/>
              <a:rect l="l" t="t" r="r" b="b"/>
              <a:pathLst>
                <a:path w="6587" h="12606" extrusionOk="0">
                  <a:moveTo>
                    <a:pt x="1611" y="0"/>
                  </a:moveTo>
                  <a:cubicBezTo>
                    <a:pt x="979" y="0"/>
                    <a:pt x="375" y="307"/>
                    <a:pt x="1" y="825"/>
                  </a:cubicBezTo>
                  <a:cubicBezTo>
                    <a:pt x="231" y="729"/>
                    <a:pt x="480" y="681"/>
                    <a:pt x="720" y="681"/>
                  </a:cubicBezTo>
                  <a:lnTo>
                    <a:pt x="816" y="681"/>
                  </a:lnTo>
                  <a:cubicBezTo>
                    <a:pt x="1813" y="729"/>
                    <a:pt x="2637" y="1496"/>
                    <a:pt x="2742" y="2502"/>
                  </a:cubicBezTo>
                  <a:lnTo>
                    <a:pt x="3375" y="8071"/>
                  </a:lnTo>
                  <a:cubicBezTo>
                    <a:pt x="3404" y="8340"/>
                    <a:pt x="3586" y="8579"/>
                    <a:pt x="3845" y="8685"/>
                  </a:cubicBezTo>
                  <a:cubicBezTo>
                    <a:pt x="4410" y="8896"/>
                    <a:pt x="4890" y="9308"/>
                    <a:pt x="5196" y="9825"/>
                  </a:cubicBezTo>
                  <a:cubicBezTo>
                    <a:pt x="5685" y="10602"/>
                    <a:pt x="5704" y="11589"/>
                    <a:pt x="5244" y="12385"/>
                  </a:cubicBezTo>
                  <a:cubicBezTo>
                    <a:pt x="5206" y="12461"/>
                    <a:pt x="5148" y="12528"/>
                    <a:pt x="5100" y="12605"/>
                  </a:cubicBezTo>
                  <a:cubicBezTo>
                    <a:pt x="5532" y="12423"/>
                    <a:pt x="5896" y="12107"/>
                    <a:pt x="6136" y="11695"/>
                  </a:cubicBezTo>
                  <a:cubicBezTo>
                    <a:pt x="6586" y="10909"/>
                    <a:pt x="6577" y="9921"/>
                    <a:pt x="6088" y="9145"/>
                  </a:cubicBezTo>
                  <a:cubicBezTo>
                    <a:pt x="5771" y="8627"/>
                    <a:pt x="5302" y="8215"/>
                    <a:pt x="4727" y="8004"/>
                  </a:cubicBezTo>
                  <a:cubicBezTo>
                    <a:pt x="4477" y="7899"/>
                    <a:pt x="4295" y="7659"/>
                    <a:pt x="4266" y="7391"/>
                  </a:cubicBezTo>
                  <a:lnTo>
                    <a:pt x="3634" y="1812"/>
                  </a:lnTo>
                  <a:cubicBezTo>
                    <a:pt x="3528" y="815"/>
                    <a:pt x="2704" y="39"/>
                    <a:pt x="1698" y="0"/>
                  </a:cubicBezTo>
                  <a:close/>
                </a:path>
              </a:pathLst>
            </a:custGeom>
            <a:solidFill>
              <a:srgbClr val="CBD2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3" name="Google Shape;7413;p69"/>
            <p:cNvSpPr/>
            <p:nvPr/>
          </p:nvSpPr>
          <p:spPr>
            <a:xfrm>
              <a:off x="7302424" y="3660936"/>
              <a:ext cx="85910" cy="52950"/>
            </a:xfrm>
            <a:custGeom>
              <a:avLst/>
              <a:gdLst/>
              <a:ahLst/>
              <a:cxnLst/>
              <a:rect l="l" t="t" r="r" b="b"/>
              <a:pathLst>
                <a:path w="3279" h="2021" extrusionOk="0">
                  <a:moveTo>
                    <a:pt x="1951" y="1"/>
                  </a:moveTo>
                  <a:cubicBezTo>
                    <a:pt x="1467" y="1"/>
                    <a:pt x="757" y="177"/>
                    <a:pt x="269" y="1072"/>
                  </a:cubicBezTo>
                  <a:lnTo>
                    <a:pt x="1" y="2021"/>
                  </a:lnTo>
                  <a:cubicBezTo>
                    <a:pt x="394" y="1925"/>
                    <a:pt x="748" y="1733"/>
                    <a:pt x="1026" y="1455"/>
                  </a:cubicBezTo>
                  <a:cubicBezTo>
                    <a:pt x="1189" y="1283"/>
                    <a:pt x="1410" y="1168"/>
                    <a:pt x="1640" y="1148"/>
                  </a:cubicBezTo>
                  <a:cubicBezTo>
                    <a:pt x="2340" y="1072"/>
                    <a:pt x="2896" y="803"/>
                    <a:pt x="3279" y="315"/>
                  </a:cubicBezTo>
                  <a:lnTo>
                    <a:pt x="2483" y="75"/>
                  </a:lnTo>
                  <a:cubicBezTo>
                    <a:pt x="2483" y="75"/>
                    <a:pt x="2265" y="1"/>
                    <a:pt x="1951" y="1"/>
                  </a:cubicBezTo>
                  <a:close/>
                </a:path>
              </a:pathLst>
            </a:custGeom>
            <a:solidFill>
              <a:srgbClr val="B8C1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4" name="Google Shape;7414;p69"/>
            <p:cNvSpPr/>
            <p:nvPr/>
          </p:nvSpPr>
          <p:spPr>
            <a:xfrm>
              <a:off x="7161285" y="3661198"/>
              <a:ext cx="84652" cy="52452"/>
            </a:xfrm>
            <a:custGeom>
              <a:avLst/>
              <a:gdLst/>
              <a:ahLst/>
              <a:cxnLst/>
              <a:rect l="l" t="t" r="r" b="b"/>
              <a:pathLst>
                <a:path w="3231" h="2002" extrusionOk="0">
                  <a:moveTo>
                    <a:pt x="1290" y="0"/>
                  </a:moveTo>
                  <a:cubicBezTo>
                    <a:pt x="976" y="0"/>
                    <a:pt x="758" y="74"/>
                    <a:pt x="758" y="74"/>
                  </a:cubicBezTo>
                  <a:lnTo>
                    <a:pt x="1" y="295"/>
                  </a:lnTo>
                  <a:cubicBezTo>
                    <a:pt x="394" y="793"/>
                    <a:pt x="950" y="1062"/>
                    <a:pt x="1649" y="1148"/>
                  </a:cubicBezTo>
                  <a:cubicBezTo>
                    <a:pt x="1889" y="1167"/>
                    <a:pt x="2100" y="1282"/>
                    <a:pt x="2263" y="1445"/>
                  </a:cubicBezTo>
                  <a:cubicBezTo>
                    <a:pt x="2531" y="1714"/>
                    <a:pt x="2867" y="1905"/>
                    <a:pt x="3231" y="2001"/>
                  </a:cubicBezTo>
                  <a:lnTo>
                    <a:pt x="2972" y="1071"/>
                  </a:lnTo>
                  <a:cubicBezTo>
                    <a:pt x="2484" y="176"/>
                    <a:pt x="1774" y="0"/>
                    <a:pt x="1290" y="0"/>
                  </a:cubicBezTo>
                  <a:close/>
                </a:path>
              </a:pathLst>
            </a:custGeom>
            <a:solidFill>
              <a:srgbClr val="B8C1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5" name="Google Shape;7415;p69"/>
            <p:cNvSpPr/>
            <p:nvPr/>
          </p:nvSpPr>
          <p:spPr>
            <a:xfrm>
              <a:off x="7175066" y="3655617"/>
              <a:ext cx="71631" cy="39195"/>
            </a:xfrm>
            <a:custGeom>
              <a:avLst/>
              <a:gdLst/>
              <a:ahLst/>
              <a:cxnLst/>
              <a:rect l="l" t="t" r="r" b="b"/>
              <a:pathLst>
                <a:path w="2734" h="1496" extrusionOk="0">
                  <a:moveTo>
                    <a:pt x="825" y="0"/>
                  </a:moveTo>
                  <a:cubicBezTo>
                    <a:pt x="620" y="0"/>
                    <a:pt x="417" y="28"/>
                    <a:pt x="222" y="86"/>
                  </a:cubicBezTo>
                  <a:cubicBezTo>
                    <a:pt x="1" y="175"/>
                    <a:pt x="83" y="485"/>
                    <a:pt x="294" y="485"/>
                  </a:cubicBezTo>
                  <a:cubicBezTo>
                    <a:pt x="311" y="485"/>
                    <a:pt x="328" y="483"/>
                    <a:pt x="347" y="479"/>
                  </a:cubicBezTo>
                  <a:cubicBezTo>
                    <a:pt x="365" y="476"/>
                    <a:pt x="547" y="419"/>
                    <a:pt x="804" y="419"/>
                  </a:cubicBezTo>
                  <a:cubicBezTo>
                    <a:pt x="1230" y="419"/>
                    <a:pt x="1864" y="574"/>
                    <a:pt x="2312" y="1380"/>
                  </a:cubicBezTo>
                  <a:cubicBezTo>
                    <a:pt x="2350" y="1447"/>
                    <a:pt x="2417" y="1495"/>
                    <a:pt x="2494" y="1495"/>
                  </a:cubicBezTo>
                  <a:cubicBezTo>
                    <a:pt x="2532" y="1495"/>
                    <a:pt x="2561" y="1486"/>
                    <a:pt x="2590" y="1466"/>
                  </a:cubicBezTo>
                  <a:cubicBezTo>
                    <a:pt x="2695" y="1409"/>
                    <a:pt x="2734" y="1284"/>
                    <a:pt x="2676" y="1179"/>
                  </a:cubicBezTo>
                  <a:cubicBezTo>
                    <a:pt x="2226" y="345"/>
                    <a:pt x="1584" y="86"/>
                    <a:pt x="1123" y="19"/>
                  </a:cubicBezTo>
                  <a:cubicBezTo>
                    <a:pt x="1024" y="7"/>
                    <a:pt x="924" y="0"/>
                    <a:pt x="825" y="0"/>
                  </a:cubicBezTo>
                  <a:close/>
                </a:path>
              </a:pathLst>
            </a:custGeom>
            <a:solidFill>
              <a:srgbClr val="5F75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6" name="Google Shape;7416;p69"/>
            <p:cNvSpPr/>
            <p:nvPr/>
          </p:nvSpPr>
          <p:spPr>
            <a:xfrm>
              <a:off x="7302686" y="3655670"/>
              <a:ext cx="72784" cy="39143"/>
            </a:xfrm>
            <a:custGeom>
              <a:avLst/>
              <a:gdLst/>
              <a:ahLst/>
              <a:cxnLst/>
              <a:rect l="l" t="t" r="r" b="b"/>
              <a:pathLst>
                <a:path w="2778" h="1494" extrusionOk="0">
                  <a:moveTo>
                    <a:pt x="1958" y="1"/>
                  </a:moveTo>
                  <a:cubicBezTo>
                    <a:pt x="1849" y="1"/>
                    <a:pt x="1739" y="10"/>
                    <a:pt x="1630" y="27"/>
                  </a:cubicBezTo>
                  <a:cubicBezTo>
                    <a:pt x="1179" y="84"/>
                    <a:pt x="537" y="343"/>
                    <a:pt x="77" y="1177"/>
                  </a:cubicBezTo>
                  <a:cubicBezTo>
                    <a:pt x="0" y="1321"/>
                    <a:pt x="96" y="1493"/>
                    <a:pt x="259" y="1493"/>
                  </a:cubicBezTo>
                  <a:cubicBezTo>
                    <a:pt x="336" y="1484"/>
                    <a:pt x="403" y="1445"/>
                    <a:pt x="432" y="1378"/>
                  </a:cubicBezTo>
                  <a:cubicBezTo>
                    <a:pt x="880" y="571"/>
                    <a:pt x="1516" y="413"/>
                    <a:pt x="1942" y="413"/>
                  </a:cubicBezTo>
                  <a:cubicBezTo>
                    <a:pt x="2198" y="413"/>
                    <a:pt x="2379" y="470"/>
                    <a:pt x="2397" y="477"/>
                  </a:cubicBezTo>
                  <a:cubicBezTo>
                    <a:pt x="2427" y="489"/>
                    <a:pt x="2455" y="494"/>
                    <a:pt x="2482" y="494"/>
                  </a:cubicBezTo>
                  <a:cubicBezTo>
                    <a:pt x="2692" y="494"/>
                    <a:pt x="2778" y="161"/>
                    <a:pt x="2531" y="84"/>
                  </a:cubicBezTo>
                  <a:cubicBezTo>
                    <a:pt x="2346" y="29"/>
                    <a:pt x="2153" y="1"/>
                    <a:pt x="1958" y="1"/>
                  </a:cubicBezTo>
                  <a:close/>
                </a:path>
              </a:pathLst>
            </a:custGeom>
            <a:solidFill>
              <a:srgbClr val="5F75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17" name="Google Shape;7417;p69"/>
          <p:cNvGrpSpPr/>
          <p:nvPr/>
        </p:nvGrpSpPr>
        <p:grpSpPr>
          <a:xfrm>
            <a:off x="6705719" y="4278051"/>
            <a:ext cx="261712" cy="361770"/>
            <a:chOff x="6705719" y="4278051"/>
            <a:chExt cx="261712" cy="361770"/>
          </a:xfrm>
        </p:grpSpPr>
        <p:sp>
          <p:nvSpPr>
            <p:cNvPr id="7418" name="Google Shape;7418;p69"/>
            <p:cNvSpPr/>
            <p:nvPr/>
          </p:nvSpPr>
          <p:spPr>
            <a:xfrm>
              <a:off x="6863443" y="4340328"/>
              <a:ext cx="14331" cy="32802"/>
            </a:xfrm>
            <a:custGeom>
              <a:avLst/>
              <a:gdLst/>
              <a:ahLst/>
              <a:cxnLst/>
              <a:rect l="l" t="t" r="r" b="b"/>
              <a:pathLst>
                <a:path w="547" h="1252" extrusionOk="0">
                  <a:moveTo>
                    <a:pt x="274" y="0"/>
                  </a:moveTo>
                  <a:cubicBezTo>
                    <a:pt x="137" y="0"/>
                    <a:pt x="0" y="91"/>
                    <a:pt x="0" y="274"/>
                  </a:cubicBezTo>
                  <a:lnTo>
                    <a:pt x="0" y="973"/>
                  </a:lnTo>
                  <a:cubicBezTo>
                    <a:pt x="0" y="1127"/>
                    <a:pt x="125" y="1251"/>
                    <a:pt x="278" y="1251"/>
                  </a:cubicBezTo>
                  <a:cubicBezTo>
                    <a:pt x="422" y="1242"/>
                    <a:pt x="547" y="1127"/>
                    <a:pt x="547" y="973"/>
                  </a:cubicBezTo>
                  <a:lnTo>
                    <a:pt x="547" y="274"/>
                  </a:lnTo>
                  <a:cubicBezTo>
                    <a:pt x="547" y="91"/>
                    <a:pt x="410" y="0"/>
                    <a:pt x="274" y="0"/>
                  </a:cubicBezTo>
                  <a:close/>
                </a:path>
              </a:pathLst>
            </a:custGeom>
            <a:solidFill>
              <a:srgbClr val="7B8B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9" name="Google Shape;7419;p69"/>
            <p:cNvSpPr/>
            <p:nvPr/>
          </p:nvSpPr>
          <p:spPr>
            <a:xfrm>
              <a:off x="6863443" y="4573875"/>
              <a:ext cx="14331" cy="65945"/>
            </a:xfrm>
            <a:custGeom>
              <a:avLst/>
              <a:gdLst/>
              <a:ahLst/>
              <a:cxnLst/>
              <a:rect l="l" t="t" r="r" b="b"/>
              <a:pathLst>
                <a:path w="547" h="2517" extrusionOk="0">
                  <a:moveTo>
                    <a:pt x="274" y="1"/>
                  </a:moveTo>
                  <a:cubicBezTo>
                    <a:pt x="137" y="1"/>
                    <a:pt x="0" y="92"/>
                    <a:pt x="0" y="274"/>
                  </a:cubicBezTo>
                  <a:lnTo>
                    <a:pt x="0" y="2248"/>
                  </a:lnTo>
                  <a:cubicBezTo>
                    <a:pt x="0" y="2392"/>
                    <a:pt x="125" y="2517"/>
                    <a:pt x="278" y="2517"/>
                  </a:cubicBezTo>
                  <a:cubicBezTo>
                    <a:pt x="422" y="2517"/>
                    <a:pt x="547" y="2392"/>
                    <a:pt x="547" y="2248"/>
                  </a:cubicBezTo>
                  <a:lnTo>
                    <a:pt x="547" y="274"/>
                  </a:lnTo>
                  <a:cubicBezTo>
                    <a:pt x="547" y="92"/>
                    <a:pt x="410" y="1"/>
                    <a:pt x="274" y="1"/>
                  </a:cubicBezTo>
                  <a:close/>
                </a:path>
              </a:pathLst>
            </a:custGeom>
            <a:solidFill>
              <a:srgbClr val="7B8B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0" name="Google Shape;7420;p69"/>
            <p:cNvSpPr/>
            <p:nvPr/>
          </p:nvSpPr>
          <p:spPr>
            <a:xfrm>
              <a:off x="6773787" y="4364563"/>
              <a:ext cx="193644" cy="190133"/>
            </a:xfrm>
            <a:custGeom>
              <a:avLst/>
              <a:gdLst/>
              <a:ahLst/>
              <a:cxnLst/>
              <a:rect l="l" t="t" r="r" b="b"/>
              <a:pathLst>
                <a:path w="7391" h="7257" extrusionOk="0">
                  <a:moveTo>
                    <a:pt x="767" y="0"/>
                  </a:moveTo>
                  <a:cubicBezTo>
                    <a:pt x="336" y="0"/>
                    <a:pt x="0" y="365"/>
                    <a:pt x="48" y="796"/>
                  </a:cubicBezTo>
                  <a:lnTo>
                    <a:pt x="585" y="6288"/>
                  </a:lnTo>
                  <a:cubicBezTo>
                    <a:pt x="662" y="7036"/>
                    <a:pt x="1295" y="7256"/>
                    <a:pt x="2042" y="7256"/>
                  </a:cubicBezTo>
                  <a:lnTo>
                    <a:pt x="5340" y="7256"/>
                  </a:lnTo>
                  <a:cubicBezTo>
                    <a:pt x="6097" y="7256"/>
                    <a:pt x="6729" y="7036"/>
                    <a:pt x="6806" y="6288"/>
                  </a:cubicBezTo>
                  <a:lnTo>
                    <a:pt x="7343" y="796"/>
                  </a:lnTo>
                  <a:cubicBezTo>
                    <a:pt x="7391" y="365"/>
                    <a:pt x="7055" y="0"/>
                    <a:pt x="6624" y="0"/>
                  </a:cubicBezTo>
                  <a:close/>
                </a:path>
              </a:pathLst>
            </a:custGeom>
            <a:solidFill>
              <a:srgbClr val="E7E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1" name="Google Shape;7421;p69"/>
            <p:cNvSpPr/>
            <p:nvPr/>
          </p:nvSpPr>
          <p:spPr>
            <a:xfrm>
              <a:off x="6877512" y="4364563"/>
              <a:ext cx="89918" cy="190133"/>
            </a:xfrm>
            <a:custGeom>
              <a:avLst/>
              <a:gdLst/>
              <a:ahLst/>
              <a:cxnLst/>
              <a:rect l="l" t="t" r="r" b="b"/>
              <a:pathLst>
                <a:path w="3432" h="7257" extrusionOk="0">
                  <a:moveTo>
                    <a:pt x="2681" y="0"/>
                  </a:moveTo>
                  <a:cubicBezTo>
                    <a:pt x="2676" y="0"/>
                    <a:pt x="2670" y="0"/>
                    <a:pt x="2665" y="0"/>
                  </a:cubicBezTo>
                  <a:lnTo>
                    <a:pt x="1275" y="0"/>
                  </a:lnTo>
                  <a:cubicBezTo>
                    <a:pt x="1706" y="0"/>
                    <a:pt x="2042" y="365"/>
                    <a:pt x="1994" y="796"/>
                  </a:cubicBezTo>
                  <a:lnTo>
                    <a:pt x="1457" y="6288"/>
                  </a:lnTo>
                  <a:cubicBezTo>
                    <a:pt x="1381" y="7036"/>
                    <a:pt x="748" y="7256"/>
                    <a:pt x="0" y="7256"/>
                  </a:cubicBezTo>
                  <a:lnTo>
                    <a:pt x="1390" y="7256"/>
                  </a:lnTo>
                  <a:cubicBezTo>
                    <a:pt x="2138" y="7256"/>
                    <a:pt x="2770" y="7036"/>
                    <a:pt x="2847" y="6288"/>
                  </a:cubicBezTo>
                  <a:lnTo>
                    <a:pt x="3393" y="796"/>
                  </a:lnTo>
                  <a:cubicBezTo>
                    <a:pt x="3431" y="370"/>
                    <a:pt x="3105" y="0"/>
                    <a:pt x="2681" y="0"/>
                  </a:cubicBezTo>
                  <a:close/>
                </a:path>
              </a:pathLst>
            </a:custGeom>
            <a:solidFill>
              <a:srgbClr val="D2D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2" name="Google Shape;7422;p69"/>
            <p:cNvSpPr/>
            <p:nvPr/>
          </p:nvSpPr>
          <p:spPr>
            <a:xfrm>
              <a:off x="6779315" y="4427600"/>
              <a:ext cx="182850" cy="127096"/>
            </a:xfrm>
            <a:custGeom>
              <a:avLst/>
              <a:gdLst/>
              <a:ahLst/>
              <a:cxnLst/>
              <a:rect l="l" t="t" r="r" b="b"/>
              <a:pathLst>
                <a:path w="6979" h="4851" extrusionOk="0">
                  <a:moveTo>
                    <a:pt x="0" y="0"/>
                  </a:moveTo>
                  <a:lnTo>
                    <a:pt x="384" y="3882"/>
                  </a:lnTo>
                  <a:cubicBezTo>
                    <a:pt x="451" y="4630"/>
                    <a:pt x="1084" y="4850"/>
                    <a:pt x="1841" y="4850"/>
                  </a:cubicBezTo>
                  <a:lnTo>
                    <a:pt x="5138" y="4850"/>
                  </a:lnTo>
                  <a:cubicBezTo>
                    <a:pt x="5886" y="4850"/>
                    <a:pt x="6518" y="4630"/>
                    <a:pt x="6595" y="3882"/>
                  </a:cubicBezTo>
                  <a:lnTo>
                    <a:pt x="6979" y="10"/>
                  </a:lnTo>
                  <a:lnTo>
                    <a:pt x="6969" y="0"/>
                  </a:ln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3" name="Google Shape;7423;p69"/>
            <p:cNvSpPr/>
            <p:nvPr/>
          </p:nvSpPr>
          <p:spPr>
            <a:xfrm>
              <a:off x="6877512" y="4427600"/>
              <a:ext cx="84652" cy="127096"/>
            </a:xfrm>
            <a:custGeom>
              <a:avLst/>
              <a:gdLst/>
              <a:ahLst/>
              <a:cxnLst/>
              <a:rect l="l" t="t" r="r" b="b"/>
              <a:pathLst>
                <a:path w="3231" h="4851" extrusionOk="0">
                  <a:moveTo>
                    <a:pt x="1841" y="0"/>
                  </a:moveTo>
                  <a:lnTo>
                    <a:pt x="1457" y="3882"/>
                  </a:lnTo>
                  <a:cubicBezTo>
                    <a:pt x="1381" y="4630"/>
                    <a:pt x="748" y="4850"/>
                    <a:pt x="0" y="4850"/>
                  </a:cubicBezTo>
                  <a:lnTo>
                    <a:pt x="1390" y="4850"/>
                  </a:lnTo>
                  <a:cubicBezTo>
                    <a:pt x="2138" y="4850"/>
                    <a:pt x="2770" y="4630"/>
                    <a:pt x="2847" y="3882"/>
                  </a:cubicBezTo>
                  <a:lnTo>
                    <a:pt x="3231" y="10"/>
                  </a:lnTo>
                  <a:lnTo>
                    <a:pt x="3221" y="0"/>
                  </a:lnTo>
                  <a:close/>
                </a:path>
              </a:pathLst>
            </a:custGeom>
            <a:solidFill>
              <a:srgbClr val="8C9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4" name="Google Shape;7424;p69"/>
            <p:cNvSpPr/>
            <p:nvPr/>
          </p:nvSpPr>
          <p:spPr>
            <a:xfrm>
              <a:off x="6826029" y="4554670"/>
              <a:ext cx="89421" cy="29396"/>
            </a:xfrm>
            <a:custGeom>
              <a:avLst/>
              <a:gdLst/>
              <a:ahLst/>
              <a:cxnLst/>
              <a:rect l="l" t="t" r="r" b="b"/>
              <a:pathLst>
                <a:path w="3413" h="1122" extrusionOk="0">
                  <a:moveTo>
                    <a:pt x="0" y="0"/>
                  </a:moveTo>
                  <a:lnTo>
                    <a:pt x="0" y="537"/>
                  </a:lnTo>
                  <a:cubicBezTo>
                    <a:pt x="0" y="854"/>
                    <a:pt x="259" y="1122"/>
                    <a:pt x="585" y="1122"/>
                  </a:cubicBezTo>
                  <a:lnTo>
                    <a:pt x="2828" y="1122"/>
                  </a:lnTo>
                  <a:cubicBezTo>
                    <a:pt x="3144" y="1112"/>
                    <a:pt x="3403" y="854"/>
                    <a:pt x="3413" y="537"/>
                  </a:cubicBezTo>
                  <a:lnTo>
                    <a:pt x="3413" y="0"/>
                  </a:ln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5" name="Google Shape;7425;p69"/>
            <p:cNvSpPr/>
            <p:nvPr/>
          </p:nvSpPr>
          <p:spPr>
            <a:xfrm>
              <a:off x="6871722" y="4554670"/>
              <a:ext cx="43728" cy="29396"/>
            </a:xfrm>
            <a:custGeom>
              <a:avLst/>
              <a:gdLst/>
              <a:ahLst/>
              <a:cxnLst/>
              <a:rect l="l" t="t" r="r" b="b"/>
              <a:pathLst>
                <a:path w="1669" h="1122" extrusionOk="0">
                  <a:moveTo>
                    <a:pt x="576" y="0"/>
                  </a:moveTo>
                  <a:lnTo>
                    <a:pt x="576" y="537"/>
                  </a:lnTo>
                  <a:cubicBezTo>
                    <a:pt x="576" y="854"/>
                    <a:pt x="317" y="1122"/>
                    <a:pt x="1" y="1122"/>
                  </a:cubicBezTo>
                  <a:lnTo>
                    <a:pt x="1084" y="1122"/>
                  </a:lnTo>
                  <a:cubicBezTo>
                    <a:pt x="1410" y="1122"/>
                    <a:pt x="1669" y="854"/>
                    <a:pt x="1669" y="537"/>
                  </a:cubicBezTo>
                  <a:lnTo>
                    <a:pt x="1669" y="0"/>
                  </a:lnTo>
                  <a:close/>
                </a:path>
              </a:pathLst>
            </a:custGeom>
            <a:solidFill>
              <a:srgbClr val="8C9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6" name="Google Shape;7426;p69"/>
            <p:cNvSpPr/>
            <p:nvPr/>
          </p:nvSpPr>
          <p:spPr>
            <a:xfrm>
              <a:off x="6863443" y="4278051"/>
              <a:ext cx="14331" cy="32540"/>
            </a:xfrm>
            <a:custGeom>
              <a:avLst/>
              <a:gdLst/>
              <a:ahLst/>
              <a:cxnLst/>
              <a:rect l="l" t="t" r="r" b="b"/>
              <a:pathLst>
                <a:path w="547" h="1242" extrusionOk="0">
                  <a:moveTo>
                    <a:pt x="274" y="0"/>
                  </a:moveTo>
                  <a:cubicBezTo>
                    <a:pt x="137" y="0"/>
                    <a:pt x="0" y="91"/>
                    <a:pt x="0" y="273"/>
                  </a:cubicBezTo>
                  <a:lnTo>
                    <a:pt x="0" y="973"/>
                  </a:lnTo>
                  <a:cubicBezTo>
                    <a:pt x="0" y="1117"/>
                    <a:pt x="125" y="1241"/>
                    <a:pt x="278" y="1241"/>
                  </a:cubicBezTo>
                  <a:cubicBezTo>
                    <a:pt x="422" y="1241"/>
                    <a:pt x="537" y="1117"/>
                    <a:pt x="547" y="973"/>
                  </a:cubicBezTo>
                  <a:lnTo>
                    <a:pt x="547" y="273"/>
                  </a:lnTo>
                  <a:cubicBezTo>
                    <a:pt x="547" y="91"/>
                    <a:pt x="410" y="0"/>
                    <a:pt x="274" y="0"/>
                  </a:cubicBezTo>
                  <a:close/>
                </a:path>
              </a:pathLst>
            </a:custGeom>
            <a:solidFill>
              <a:srgbClr val="7B8B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7" name="Google Shape;7427;p69"/>
            <p:cNvSpPr/>
            <p:nvPr/>
          </p:nvSpPr>
          <p:spPr>
            <a:xfrm>
              <a:off x="6705719" y="4296312"/>
              <a:ext cx="200430" cy="343508"/>
            </a:xfrm>
            <a:custGeom>
              <a:avLst/>
              <a:gdLst/>
              <a:ahLst/>
              <a:cxnLst/>
              <a:rect l="l" t="t" r="r" b="b"/>
              <a:pathLst>
                <a:path w="7650" h="13111" extrusionOk="0">
                  <a:moveTo>
                    <a:pt x="6295" y="0"/>
                  </a:moveTo>
                  <a:cubicBezTo>
                    <a:pt x="5713" y="0"/>
                    <a:pt x="5184" y="374"/>
                    <a:pt x="5004" y="937"/>
                  </a:cubicBezTo>
                  <a:lnTo>
                    <a:pt x="1860" y="937"/>
                  </a:lnTo>
                  <a:cubicBezTo>
                    <a:pt x="835" y="937"/>
                    <a:pt x="1" y="1771"/>
                    <a:pt x="1" y="2797"/>
                  </a:cubicBezTo>
                  <a:lnTo>
                    <a:pt x="1" y="13111"/>
                  </a:lnTo>
                  <a:lnTo>
                    <a:pt x="892" y="13111"/>
                  </a:lnTo>
                  <a:lnTo>
                    <a:pt x="892" y="2797"/>
                  </a:lnTo>
                  <a:cubicBezTo>
                    <a:pt x="892" y="2270"/>
                    <a:pt x="1324" y="1829"/>
                    <a:pt x="1860" y="1829"/>
                  </a:cubicBezTo>
                  <a:lnTo>
                    <a:pt x="5378" y="1829"/>
                  </a:lnTo>
                  <a:cubicBezTo>
                    <a:pt x="5627" y="1829"/>
                    <a:pt x="5829" y="1637"/>
                    <a:pt x="5829" y="1388"/>
                  </a:cubicBezTo>
                  <a:lnTo>
                    <a:pt x="5829" y="1359"/>
                  </a:lnTo>
                  <a:cubicBezTo>
                    <a:pt x="5829" y="1048"/>
                    <a:pt x="6061" y="892"/>
                    <a:pt x="6294" y="892"/>
                  </a:cubicBezTo>
                  <a:cubicBezTo>
                    <a:pt x="6526" y="892"/>
                    <a:pt x="6759" y="1048"/>
                    <a:pt x="6759" y="1359"/>
                  </a:cubicBezTo>
                  <a:cubicBezTo>
                    <a:pt x="6759" y="1656"/>
                    <a:pt x="6981" y="1805"/>
                    <a:pt x="7204" y="1805"/>
                  </a:cubicBezTo>
                  <a:cubicBezTo>
                    <a:pt x="7427" y="1805"/>
                    <a:pt x="7650" y="1656"/>
                    <a:pt x="7650" y="1359"/>
                  </a:cubicBezTo>
                  <a:cubicBezTo>
                    <a:pt x="7650" y="688"/>
                    <a:pt x="7161" y="123"/>
                    <a:pt x="6509" y="17"/>
                  </a:cubicBezTo>
                  <a:cubicBezTo>
                    <a:pt x="6437" y="6"/>
                    <a:pt x="6366" y="0"/>
                    <a:pt x="6295" y="0"/>
                  </a:cubicBezTo>
                  <a:close/>
                </a:path>
              </a:pathLst>
            </a:custGeom>
            <a:solidFill>
              <a:srgbClr val="C6CE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8" name="Google Shape;7428;p69"/>
            <p:cNvSpPr/>
            <p:nvPr/>
          </p:nvSpPr>
          <p:spPr>
            <a:xfrm>
              <a:off x="6922367" y="4395689"/>
              <a:ext cx="42811" cy="14358"/>
            </a:xfrm>
            <a:custGeom>
              <a:avLst/>
              <a:gdLst/>
              <a:ahLst/>
              <a:cxnLst/>
              <a:rect l="l" t="t" r="r" b="b"/>
              <a:pathLst>
                <a:path w="1634" h="548" extrusionOk="0">
                  <a:moveTo>
                    <a:pt x="360" y="0"/>
                  </a:moveTo>
                  <a:cubicBezTo>
                    <a:pt x="1" y="0"/>
                    <a:pt x="1" y="548"/>
                    <a:pt x="360" y="548"/>
                  </a:cubicBezTo>
                  <a:cubicBezTo>
                    <a:pt x="366" y="548"/>
                    <a:pt x="372" y="548"/>
                    <a:pt x="378" y="547"/>
                  </a:cubicBezTo>
                  <a:lnTo>
                    <a:pt x="1576" y="547"/>
                  </a:lnTo>
                  <a:lnTo>
                    <a:pt x="1634" y="1"/>
                  </a:lnTo>
                  <a:lnTo>
                    <a:pt x="378" y="1"/>
                  </a:lnTo>
                  <a:cubicBezTo>
                    <a:pt x="372" y="1"/>
                    <a:pt x="366" y="0"/>
                    <a:pt x="360" y="0"/>
                  </a:cubicBezTo>
                  <a:close/>
                </a:path>
              </a:pathLst>
            </a:custGeom>
            <a:solidFill>
              <a:srgbClr val="203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9" name="Google Shape;7429;p69"/>
            <p:cNvSpPr/>
            <p:nvPr/>
          </p:nvSpPr>
          <p:spPr>
            <a:xfrm>
              <a:off x="6901092" y="4445390"/>
              <a:ext cx="59317" cy="14148"/>
            </a:xfrm>
            <a:custGeom>
              <a:avLst/>
              <a:gdLst/>
              <a:ahLst/>
              <a:cxnLst/>
              <a:rect l="l" t="t" r="r" b="b"/>
              <a:pathLst>
                <a:path w="2264" h="540" extrusionOk="0">
                  <a:moveTo>
                    <a:pt x="357" y="1"/>
                  </a:moveTo>
                  <a:cubicBezTo>
                    <a:pt x="1" y="1"/>
                    <a:pt x="1" y="540"/>
                    <a:pt x="357" y="540"/>
                  </a:cubicBezTo>
                  <a:cubicBezTo>
                    <a:pt x="366" y="540"/>
                    <a:pt x="375" y="539"/>
                    <a:pt x="385" y="539"/>
                  </a:cubicBezTo>
                  <a:lnTo>
                    <a:pt x="2206" y="539"/>
                  </a:lnTo>
                  <a:lnTo>
                    <a:pt x="2263" y="2"/>
                  </a:lnTo>
                  <a:lnTo>
                    <a:pt x="385" y="2"/>
                  </a:lnTo>
                  <a:cubicBezTo>
                    <a:pt x="375" y="1"/>
                    <a:pt x="366" y="1"/>
                    <a:pt x="357" y="1"/>
                  </a:cubicBezTo>
                  <a:close/>
                </a:path>
              </a:pathLst>
            </a:custGeom>
            <a:solidFill>
              <a:srgbClr val="203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0" name="Google Shape;7430;p69"/>
            <p:cNvSpPr/>
            <p:nvPr/>
          </p:nvSpPr>
          <p:spPr>
            <a:xfrm>
              <a:off x="6922445" y="4420526"/>
              <a:ext cx="40217" cy="14148"/>
            </a:xfrm>
            <a:custGeom>
              <a:avLst/>
              <a:gdLst/>
              <a:ahLst/>
              <a:cxnLst/>
              <a:rect l="l" t="t" r="r" b="b"/>
              <a:pathLst>
                <a:path w="1535" h="540" extrusionOk="0">
                  <a:moveTo>
                    <a:pt x="357" y="1"/>
                  </a:moveTo>
                  <a:cubicBezTo>
                    <a:pt x="1" y="1"/>
                    <a:pt x="1" y="540"/>
                    <a:pt x="357" y="540"/>
                  </a:cubicBezTo>
                  <a:cubicBezTo>
                    <a:pt x="366" y="540"/>
                    <a:pt x="375" y="539"/>
                    <a:pt x="384" y="539"/>
                  </a:cubicBezTo>
                  <a:lnTo>
                    <a:pt x="1487" y="539"/>
                  </a:lnTo>
                  <a:lnTo>
                    <a:pt x="1535" y="2"/>
                  </a:lnTo>
                  <a:lnTo>
                    <a:pt x="384" y="2"/>
                  </a:lnTo>
                  <a:cubicBezTo>
                    <a:pt x="375" y="1"/>
                    <a:pt x="366" y="1"/>
                    <a:pt x="357" y="1"/>
                  </a:cubicBezTo>
                  <a:close/>
                </a:path>
              </a:pathLst>
            </a:custGeom>
            <a:solidFill>
              <a:srgbClr val="203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1" name="Google Shape;7431;p69"/>
            <p:cNvSpPr/>
            <p:nvPr/>
          </p:nvSpPr>
          <p:spPr>
            <a:xfrm>
              <a:off x="6922445" y="4470254"/>
              <a:ext cx="35449" cy="14148"/>
            </a:xfrm>
            <a:custGeom>
              <a:avLst/>
              <a:gdLst/>
              <a:ahLst/>
              <a:cxnLst/>
              <a:rect l="l" t="t" r="r" b="b"/>
              <a:pathLst>
                <a:path w="1353" h="540" extrusionOk="0">
                  <a:moveTo>
                    <a:pt x="357" y="1"/>
                  </a:moveTo>
                  <a:cubicBezTo>
                    <a:pt x="1" y="1"/>
                    <a:pt x="1" y="540"/>
                    <a:pt x="357" y="540"/>
                  </a:cubicBezTo>
                  <a:cubicBezTo>
                    <a:pt x="366" y="540"/>
                    <a:pt x="375" y="539"/>
                    <a:pt x="384" y="539"/>
                  </a:cubicBezTo>
                  <a:lnTo>
                    <a:pt x="1295" y="539"/>
                  </a:lnTo>
                  <a:lnTo>
                    <a:pt x="1353" y="2"/>
                  </a:lnTo>
                  <a:lnTo>
                    <a:pt x="384" y="2"/>
                  </a:lnTo>
                  <a:cubicBezTo>
                    <a:pt x="375" y="1"/>
                    <a:pt x="366" y="1"/>
                    <a:pt x="357" y="1"/>
                  </a:cubicBezTo>
                  <a:close/>
                </a:path>
              </a:pathLst>
            </a:custGeom>
            <a:solidFill>
              <a:srgbClr val="203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2" name="Google Shape;7432;p69"/>
            <p:cNvSpPr/>
            <p:nvPr/>
          </p:nvSpPr>
          <p:spPr>
            <a:xfrm>
              <a:off x="6901014" y="4494882"/>
              <a:ext cx="54365" cy="14358"/>
            </a:xfrm>
            <a:custGeom>
              <a:avLst/>
              <a:gdLst/>
              <a:ahLst/>
              <a:cxnLst/>
              <a:rect l="l" t="t" r="r" b="b"/>
              <a:pathLst>
                <a:path w="2075" h="548" extrusionOk="0">
                  <a:moveTo>
                    <a:pt x="369" y="1"/>
                  </a:moveTo>
                  <a:cubicBezTo>
                    <a:pt x="1" y="1"/>
                    <a:pt x="1" y="548"/>
                    <a:pt x="369" y="548"/>
                  </a:cubicBezTo>
                  <a:cubicBezTo>
                    <a:pt x="375" y="548"/>
                    <a:pt x="381" y="548"/>
                    <a:pt x="388" y="548"/>
                  </a:cubicBezTo>
                  <a:lnTo>
                    <a:pt x="2017" y="548"/>
                  </a:lnTo>
                  <a:lnTo>
                    <a:pt x="2075" y="1"/>
                  </a:lnTo>
                  <a:lnTo>
                    <a:pt x="388" y="1"/>
                  </a:lnTo>
                  <a:cubicBezTo>
                    <a:pt x="381" y="1"/>
                    <a:pt x="375" y="1"/>
                    <a:pt x="369" y="1"/>
                  </a:cubicBezTo>
                  <a:close/>
                </a:path>
              </a:pathLst>
            </a:custGeom>
            <a:solidFill>
              <a:srgbClr val="203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33" name="Google Shape;7433;p69"/>
          <p:cNvGrpSpPr/>
          <p:nvPr/>
        </p:nvGrpSpPr>
        <p:grpSpPr>
          <a:xfrm>
            <a:off x="5750650" y="2891652"/>
            <a:ext cx="320216" cy="361403"/>
            <a:chOff x="5750650" y="2891652"/>
            <a:chExt cx="320216" cy="361403"/>
          </a:xfrm>
        </p:grpSpPr>
        <p:sp>
          <p:nvSpPr>
            <p:cNvPr id="7434" name="Google Shape;7434;p69"/>
            <p:cNvSpPr/>
            <p:nvPr/>
          </p:nvSpPr>
          <p:spPr>
            <a:xfrm>
              <a:off x="5750650" y="2891652"/>
              <a:ext cx="196919" cy="193644"/>
            </a:xfrm>
            <a:custGeom>
              <a:avLst/>
              <a:gdLst/>
              <a:ahLst/>
              <a:cxnLst/>
              <a:rect l="l" t="t" r="r" b="b"/>
              <a:pathLst>
                <a:path w="7516" h="7391" extrusionOk="0">
                  <a:moveTo>
                    <a:pt x="777" y="0"/>
                  </a:moveTo>
                  <a:cubicBezTo>
                    <a:pt x="346" y="0"/>
                    <a:pt x="1" y="384"/>
                    <a:pt x="49" y="815"/>
                  </a:cubicBezTo>
                  <a:lnTo>
                    <a:pt x="595" y="6403"/>
                  </a:lnTo>
                  <a:cubicBezTo>
                    <a:pt x="672" y="7170"/>
                    <a:pt x="1314" y="7391"/>
                    <a:pt x="2081" y="7391"/>
                  </a:cubicBezTo>
                  <a:lnTo>
                    <a:pt x="5436" y="7391"/>
                  </a:lnTo>
                  <a:cubicBezTo>
                    <a:pt x="6202" y="7391"/>
                    <a:pt x="6845" y="7161"/>
                    <a:pt x="6921" y="6403"/>
                  </a:cubicBezTo>
                  <a:lnTo>
                    <a:pt x="7468" y="815"/>
                  </a:lnTo>
                  <a:cubicBezTo>
                    <a:pt x="7516" y="384"/>
                    <a:pt x="7170" y="0"/>
                    <a:pt x="6739" y="0"/>
                  </a:cubicBezTo>
                  <a:close/>
                </a:path>
              </a:pathLst>
            </a:custGeom>
            <a:solidFill>
              <a:srgbClr val="E7E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5" name="Google Shape;7435;p69"/>
            <p:cNvSpPr/>
            <p:nvPr/>
          </p:nvSpPr>
          <p:spPr>
            <a:xfrm>
              <a:off x="5847590" y="2891652"/>
              <a:ext cx="99979" cy="193644"/>
            </a:xfrm>
            <a:custGeom>
              <a:avLst/>
              <a:gdLst/>
              <a:ahLst/>
              <a:cxnLst/>
              <a:rect l="l" t="t" r="r" b="b"/>
              <a:pathLst>
                <a:path w="3816" h="7391" extrusionOk="0">
                  <a:moveTo>
                    <a:pt x="1295" y="0"/>
                  </a:moveTo>
                  <a:cubicBezTo>
                    <a:pt x="1736" y="0"/>
                    <a:pt x="2071" y="384"/>
                    <a:pt x="2033" y="815"/>
                  </a:cubicBezTo>
                  <a:lnTo>
                    <a:pt x="1477" y="6403"/>
                  </a:lnTo>
                  <a:cubicBezTo>
                    <a:pt x="1400" y="7161"/>
                    <a:pt x="758" y="7391"/>
                    <a:pt x="1" y="7391"/>
                  </a:cubicBezTo>
                  <a:lnTo>
                    <a:pt x="1736" y="7391"/>
                  </a:lnTo>
                  <a:cubicBezTo>
                    <a:pt x="2502" y="7391"/>
                    <a:pt x="3145" y="7170"/>
                    <a:pt x="3221" y="6403"/>
                  </a:cubicBezTo>
                  <a:lnTo>
                    <a:pt x="3768" y="815"/>
                  </a:lnTo>
                  <a:cubicBezTo>
                    <a:pt x="3816" y="384"/>
                    <a:pt x="3470" y="0"/>
                    <a:pt x="3039" y="0"/>
                  </a:cubicBezTo>
                  <a:close/>
                </a:path>
              </a:pathLst>
            </a:custGeom>
            <a:solidFill>
              <a:srgbClr val="D2D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6" name="Google Shape;7436;p69"/>
            <p:cNvSpPr/>
            <p:nvPr/>
          </p:nvSpPr>
          <p:spPr>
            <a:xfrm>
              <a:off x="5753428" y="2930821"/>
              <a:ext cx="191129" cy="154475"/>
            </a:xfrm>
            <a:custGeom>
              <a:avLst/>
              <a:gdLst/>
              <a:ahLst/>
              <a:cxnLst/>
              <a:rect l="l" t="t" r="r" b="b"/>
              <a:pathLst>
                <a:path w="7295" h="5896" extrusionOk="0">
                  <a:moveTo>
                    <a:pt x="19" y="1"/>
                  </a:moveTo>
                  <a:lnTo>
                    <a:pt x="0" y="20"/>
                  </a:lnTo>
                  <a:lnTo>
                    <a:pt x="479" y="4908"/>
                  </a:lnTo>
                  <a:cubicBezTo>
                    <a:pt x="556" y="5675"/>
                    <a:pt x="1198" y="5896"/>
                    <a:pt x="1955" y="5896"/>
                  </a:cubicBezTo>
                  <a:lnTo>
                    <a:pt x="5330" y="5896"/>
                  </a:lnTo>
                  <a:cubicBezTo>
                    <a:pt x="6096" y="5896"/>
                    <a:pt x="6739" y="5675"/>
                    <a:pt x="6815" y="4908"/>
                  </a:cubicBezTo>
                  <a:lnTo>
                    <a:pt x="7295" y="1"/>
                  </a:ln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7" name="Google Shape;7437;p69"/>
            <p:cNvSpPr/>
            <p:nvPr/>
          </p:nvSpPr>
          <p:spPr>
            <a:xfrm>
              <a:off x="5847852" y="2930821"/>
              <a:ext cx="96966" cy="154475"/>
            </a:xfrm>
            <a:custGeom>
              <a:avLst/>
              <a:gdLst/>
              <a:ahLst/>
              <a:cxnLst/>
              <a:rect l="l" t="t" r="r" b="b"/>
              <a:pathLst>
                <a:path w="3701" h="5896" extrusionOk="0">
                  <a:moveTo>
                    <a:pt x="1956" y="1"/>
                  </a:moveTo>
                  <a:lnTo>
                    <a:pt x="1476" y="4908"/>
                  </a:lnTo>
                  <a:cubicBezTo>
                    <a:pt x="1409" y="5675"/>
                    <a:pt x="757" y="5896"/>
                    <a:pt x="0" y="5896"/>
                  </a:cubicBezTo>
                  <a:lnTo>
                    <a:pt x="1735" y="5896"/>
                  </a:lnTo>
                  <a:cubicBezTo>
                    <a:pt x="2502" y="5896"/>
                    <a:pt x="3144" y="5675"/>
                    <a:pt x="3221" y="4908"/>
                  </a:cubicBezTo>
                  <a:lnTo>
                    <a:pt x="3700" y="1"/>
                  </a:lnTo>
                  <a:close/>
                </a:path>
              </a:pathLst>
            </a:custGeom>
            <a:solidFill>
              <a:srgbClr val="4E67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8" name="Google Shape;7438;p69"/>
            <p:cNvSpPr/>
            <p:nvPr/>
          </p:nvSpPr>
          <p:spPr>
            <a:xfrm>
              <a:off x="5803653" y="3085270"/>
              <a:ext cx="90940" cy="29920"/>
            </a:xfrm>
            <a:custGeom>
              <a:avLst/>
              <a:gdLst/>
              <a:ahLst/>
              <a:cxnLst/>
              <a:rect l="l" t="t" r="r" b="b"/>
              <a:pathLst>
                <a:path w="3471" h="1142" extrusionOk="0">
                  <a:moveTo>
                    <a:pt x="0" y="1"/>
                  </a:moveTo>
                  <a:lnTo>
                    <a:pt x="0" y="557"/>
                  </a:lnTo>
                  <a:cubicBezTo>
                    <a:pt x="0" y="882"/>
                    <a:pt x="259" y="1141"/>
                    <a:pt x="585" y="1141"/>
                  </a:cubicBezTo>
                  <a:lnTo>
                    <a:pt x="2885" y="1141"/>
                  </a:lnTo>
                  <a:cubicBezTo>
                    <a:pt x="3211" y="1141"/>
                    <a:pt x="3470" y="882"/>
                    <a:pt x="3470" y="557"/>
                  </a:cubicBezTo>
                  <a:lnTo>
                    <a:pt x="3470" y="1"/>
                  </a:ln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9" name="Google Shape;7439;p69"/>
            <p:cNvSpPr/>
            <p:nvPr/>
          </p:nvSpPr>
          <p:spPr>
            <a:xfrm>
              <a:off x="5847093" y="3085270"/>
              <a:ext cx="47501" cy="29920"/>
            </a:xfrm>
            <a:custGeom>
              <a:avLst/>
              <a:gdLst/>
              <a:ahLst/>
              <a:cxnLst/>
              <a:rect l="l" t="t" r="r" b="b"/>
              <a:pathLst>
                <a:path w="1813" h="1142" extrusionOk="0">
                  <a:moveTo>
                    <a:pt x="595" y="1"/>
                  </a:moveTo>
                  <a:lnTo>
                    <a:pt x="595" y="547"/>
                  </a:lnTo>
                  <a:cubicBezTo>
                    <a:pt x="585" y="873"/>
                    <a:pt x="326" y="1141"/>
                    <a:pt x="0" y="1141"/>
                  </a:cubicBezTo>
                  <a:lnTo>
                    <a:pt x="1218" y="1141"/>
                  </a:lnTo>
                  <a:cubicBezTo>
                    <a:pt x="1544" y="1141"/>
                    <a:pt x="1812" y="873"/>
                    <a:pt x="1812" y="547"/>
                  </a:cubicBezTo>
                  <a:lnTo>
                    <a:pt x="1812" y="1"/>
                  </a:lnTo>
                  <a:close/>
                </a:path>
              </a:pathLst>
            </a:custGeom>
            <a:solidFill>
              <a:srgbClr val="4E67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0" name="Google Shape;7440;p69"/>
            <p:cNvSpPr/>
            <p:nvPr/>
          </p:nvSpPr>
          <p:spPr>
            <a:xfrm>
              <a:off x="6041470" y="2936611"/>
              <a:ext cx="14331" cy="56016"/>
            </a:xfrm>
            <a:custGeom>
              <a:avLst/>
              <a:gdLst/>
              <a:ahLst/>
              <a:cxnLst/>
              <a:rect l="l" t="t" r="r" b="b"/>
              <a:pathLst>
                <a:path w="547" h="2138" extrusionOk="0">
                  <a:moveTo>
                    <a:pt x="274" y="0"/>
                  </a:moveTo>
                  <a:cubicBezTo>
                    <a:pt x="142" y="0"/>
                    <a:pt x="10" y="86"/>
                    <a:pt x="0" y="259"/>
                  </a:cubicBezTo>
                  <a:lnTo>
                    <a:pt x="0" y="1869"/>
                  </a:lnTo>
                  <a:cubicBezTo>
                    <a:pt x="0" y="2013"/>
                    <a:pt x="125" y="2138"/>
                    <a:pt x="278" y="2138"/>
                  </a:cubicBezTo>
                  <a:cubicBezTo>
                    <a:pt x="422" y="2138"/>
                    <a:pt x="547" y="2013"/>
                    <a:pt x="547" y="1869"/>
                  </a:cubicBezTo>
                  <a:lnTo>
                    <a:pt x="547" y="259"/>
                  </a:lnTo>
                  <a:cubicBezTo>
                    <a:pt x="537" y="86"/>
                    <a:pt x="405" y="0"/>
                    <a:pt x="274" y="0"/>
                  </a:cubicBezTo>
                  <a:close/>
                </a:path>
              </a:pathLst>
            </a:custGeom>
            <a:solidFill>
              <a:srgbClr val="7B8B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1" name="Google Shape;7441;p69"/>
            <p:cNvSpPr/>
            <p:nvPr/>
          </p:nvSpPr>
          <p:spPr>
            <a:xfrm>
              <a:off x="6026405" y="2971247"/>
              <a:ext cx="44226" cy="94451"/>
            </a:xfrm>
            <a:custGeom>
              <a:avLst/>
              <a:gdLst/>
              <a:ahLst/>
              <a:cxnLst/>
              <a:rect l="l" t="t" r="r" b="b"/>
              <a:pathLst>
                <a:path w="1688" h="3605" extrusionOk="0">
                  <a:moveTo>
                    <a:pt x="355" y="1"/>
                  </a:moveTo>
                  <a:cubicBezTo>
                    <a:pt x="163" y="1"/>
                    <a:pt x="0" y="164"/>
                    <a:pt x="0" y="365"/>
                  </a:cubicBezTo>
                  <a:lnTo>
                    <a:pt x="0" y="2042"/>
                  </a:lnTo>
                  <a:lnTo>
                    <a:pt x="0" y="3241"/>
                  </a:lnTo>
                  <a:cubicBezTo>
                    <a:pt x="0" y="3442"/>
                    <a:pt x="163" y="3595"/>
                    <a:pt x="355" y="3605"/>
                  </a:cubicBezTo>
                  <a:lnTo>
                    <a:pt x="1323" y="3605"/>
                  </a:lnTo>
                  <a:cubicBezTo>
                    <a:pt x="1524" y="3595"/>
                    <a:pt x="1678" y="3442"/>
                    <a:pt x="1687" y="3241"/>
                  </a:cubicBezTo>
                  <a:lnTo>
                    <a:pt x="1687" y="365"/>
                  </a:lnTo>
                  <a:cubicBezTo>
                    <a:pt x="1678" y="164"/>
                    <a:pt x="1524" y="1"/>
                    <a:pt x="1323" y="1"/>
                  </a:cubicBezTo>
                  <a:close/>
                </a:path>
              </a:pathLst>
            </a:custGeom>
            <a:solidFill>
              <a:srgbClr val="C6CE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2" name="Google Shape;7442;p69"/>
            <p:cNvSpPr/>
            <p:nvPr/>
          </p:nvSpPr>
          <p:spPr>
            <a:xfrm>
              <a:off x="6038955" y="2971247"/>
              <a:ext cx="31912" cy="94215"/>
            </a:xfrm>
            <a:custGeom>
              <a:avLst/>
              <a:gdLst/>
              <a:ahLst/>
              <a:cxnLst/>
              <a:rect l="l" t="t" r="r" b="b"/>
              <a:pathLst>
                <a:path w="1218" h="3596" extrusionOk="0">
                  <a:moveTo>
                    <a:pt x="870" y="0"/>
                  </a:moveTo>
                  <a:cubicBezTo>
                    <a:pt x="864" y="0"/>
                    <a:pt x="859" y="1"/>
                    <a:pt x="854" y="1"/>
                  </a:cubicBezTo>
                  <a:lnTo>
                    <a:pt x="1" y="1"/>
                  </a:lnTo>
                  <a:cubicBezTo>
                    <a:pt x="202" y="1"/>
                    <a:pt x="365" y="154"/>
                    <a:pt x="365" y="355"/>
                  </a:cubicBezTo>
                  <a:lnTo>
                    <a:pt x="365" y="3241"/>
                  </a:lnTo>
                  <a:cubicBezTo>
                    <a:pt x="365" y="3432"/>
                    <a:pt x="202" y="3595"/>
                    <a:pt x="1" y="3595"/>
                  </a:cubicBezTo>
                  <a:lnTo>
                    <a:pt x="854" y="3595"/>
                  </a:lnTo>
                  <a:cubicBezTo>
                    <a:pt x="1055" y="3595"/>
                    <a:pt x="1208" y="3432"/>
                    <a:pt x="1218" y="3241"/>
                  </a:cubicBezTo>
                  <a:lnTo>
                    <a:pt x="1218" y="365"/>
                  </a:lnTo>
                  <a:cubicBezTo>
                    <a:pt x="1218" y="169"/>
                    <a:pt x="1064" y="0"/>
                    <a:pt x="870" y="0"/>
                  </a:cubicBezTo>
                  <a:close/>
                </a:path>
              </a:pathLst>
            </a:custGeom>
            <a:solidFill>
              <a:srgbClr val="B7C1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3" name="Google Shape;7443;p69"/>
            <p:cNvSpPr/>
            <p:nvPr/>
          </p:nvSpPr>
          <p:spPr>
            <a:xfrm>
              <a:off x="5841826" y="3065934"/>
              <a:ext cx="212718" cy="187120"/>
            </a:xfrm>
            <a:custGeom>
              <a:avLst/>
              <a:gdLst/>
              <a:ahLst/>
              <a:cxnLst/>
              <a:rect l="l" t="t" r="r" b="b"/>
              <a:pathLst>
                <a:path w="8119" h="7142" extrusionOk="0">
                  <a:moveTo>
                    <a:pt x="7573" y="0"/>
                  </a:moveTo>
                  <a:lnTo>
                    <a:pt x="7573" y="4323"/>
                  </a:lnTo>
                  <a:cubicBezTo>
                    <a:pt x="7573" y="5579"/>
                    <a:pt x="6557" y="6586"/>
                    <a:pt x="5310" y="6595"/>
                  </a:cubicBezTo>
                  <a:lnTo>
                    <a:pt x="2818" y="6595"/>
                  </a:lnTo>
                  <a:cubicBezTo>
                    <a:pt x="1563" y="6586"/>
                    <a:pt x="556" y="5579"/>
                    <a:pt x="556" y="4323"/>
                  </a:cubicBezTo>
                  <a:lnTo>
                    <a:pt x="556" y="1879"/>
                  </a:lnTo>
                  <a:lnTo>
                    <a:pt x="0" y="1879"/>
                  </a:lnTo>
                  <a:lnTo>
                    <a:pt x="0" y="4323"/>
                  </a:lnTo>
                  <a:cubicBezTo>
                    <a:pt x="0" y="5876"/>
                    <a:pt x="1265" y="7142"/>
                    <a:pt x="2818" y="7142"/>
                  </a:cubicBezTo>
                  <a:lnTo>
                    <a:pt x="5301" y="7142"/>
                  </a:lnTo>
                  <a:cubicBezTo>
                    <a:pt x="6863" y="7142"/>
                    <a:pt x="8119" y="5876"/>
                    <a:pt x="8119" y="4323"/>
                  </a:cubicBezTo>
                  <a:lnTo>
                    <a:pt x="8119" y="0"/>
                  </a:lnTo>
                  <a:close/>
                </a:path>
              </a:pathLst>
            </a:custGeom>
            <a:solidFill>
              <a:srgbClr val="7B8B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4" name="Google Shape;7444;p69"/>
            <p:cNvSpPr/>
            <p:nvPr/>
          </p:nvSpPr>
          <p:spPr>
            <a:xfrm>
              <a:off x="5908610" y="2923511"/>
              <a:ext cx="36706" cy="14384"/>
            </a:xfrm>
            <a:custGeom>
              <a:avLst/>
              <a:gdLst/>
              <a:ahLst/>
              <a:cxnLst/>
              <a:rect l="l" t="t" r="r" b="b"/>
              <a:pathLst>
                <a:path w="1401" h="549" extrusionOk="0">
                  <a:moveTo>
                    <a:pt x="366" y="1"/>
                  </a:moveTo>
                  <a:cubicBezTo>
                    <a:pt x="0" y="1"/>
                    <a:pt x="0" y="549"/>
                    <a:pt x="366" y="549"/>
                  </a:cubicBezTo>
                  <a:cubicBezTo>
                    <a:pt x="375" y="549"/>
                    <a:pt x="384" y="549"/>
                    <a:pt x="394" y="548"/>
                  </a:cubicBezTo>
                  <a:lnTo>
                    <a:pt x="1352" y="548"/>
                  </a:lnTo>
                  <a:lnTo>
                    <a:pt x="1400" y="2"/>
                  </a:lnTo>
                  <a:lnTo>
                    <a:pt x="394" y="2"/>
                  </a:lnTo>
                  <a:cubicBezTo>
                    <a:pt x="384" y="1"/>
                    <a:pt x="375" y="1"/>
                    <a:pt x="366" y="1"/>
                  </a:cubicBezTo>
                  <a:close/>
                </a:path>
              </a:pathLst>
            </a:custGeom>
            <a:solidFill>
              <a:srgbClr val="203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5" name="Google Shape;7445;p69"/>
            <p:cNvSpPr/>
            <p:nvPr/>
          </p:nvSpPr>
          <p:spPr>
            <a:xfrm>
              <a:off x="5886917" y="2973998"/>
              <a:ext cx="53369" cy="14620"/>
            </a:xfrm>
            <a:custGeom>
              <a:avLst/>
              <a:gdLst/>
              <a:ahLst/>
              <a:cxnLst/>
              <a:rect l="l" t="t" r="r" b="b"/>
              <a:pathLst>
                <a:path w="2037" h="558" extrusionOk="0">
                  <a:moveTo>
                    <a:pt x="361" y="0"/>
                  </a:moveTo>
                  <a:cubicBezTo>
                    <a:pt x="1" y="0"/>
                    <a:pt x="4" y="558"/>
                    <a:pt x="370" y="558"/>
                  </a:cubicBezTo>
                  <a:cubicBezTo>
                    <a:pt x="376" y="558"/>
                    <a:pt x="382" y="558"/>
                    <a:pt x="388" y="557"/>
                  </a:cubicBezTo>
                  <a:lnTo>
                    <a:pt x="1989" y="557"/>
                  </a:lnTo>
                  <a:lnTo>
                    <a:pt x="1989" y="548"/>
                  </a:lnTo>
                  <a:lnTo>
                    <a:pt x="2037" y="1"/>
                  </a:lnTo>
                  <a:lnTo>
                    <a:pt x="388" y="1"/>
                  </a:lnTo>
                  <a:cubicBezTo>
                    <a:pt x="379" y="1"/>
                    <a:pt x="370" y="0"/>
                    <a:pt x="361" y="0"/>
                  </a:cubicBezTo>
                  <a:close/>
                </a:path>
              </a:pathLst>
            </a:custGeom>
            <a:solidFill>
              <a:srgbClr val="203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6" name="Google Shape;7446;p69"/>
            <p:cNvSpPr/>
            <p:nvPr/>
          </p:nvSpPr>
          <p:spPr>
            <a:xfrm>
              <a:off x="5908532" y="2948637"/>
              <a:ext cx="34270" cy="14646"/>
            </a:xfrm>
            <a:custGeom>
              <a:avLst/>
              <a:gdLst/>
              <a:ahLst/>
              <a:cxnLst/>
              <a:rect l="l" t="t" r="r" b="b"/>
              <a:pathLst>
                <a:path w="1308" h="559" extrusionOk="0">
                  <a:moveTo>
                    <a:pt x="378" y="1"/>
                  </a:moveTo>
                  <a:cubicBezTo>
                    <a:pt x="3" y="1"/>
                    <a:pt x="0" y="558"/>
                    <a:pt x="369" y="558"/>
                  </a:cubicBezTo>
                  <a:cubicBezTo>
                    <a:pt x="378" y="558"/>
                    <a:pt x="387" y="558"/>
                    <a:pt x="397" y="557"/>
                  </a:cubicBezTo>
                  <a:lnTo>
                    <a:pt x="1260" y="557"/>
                  </a:lnTo>
                  <a:lnTo>
                    <a:pt x="1307" y="1"/>
                  </a:lnTo>
                  <a:lnTo>
                    <a:pt x="397" y="1"/>
                  </a:lnTo>
                  <a:cubicBezTo>
                    <a:pt x="391" y="1"/>
                    <a:pt x="384" y="1"/>
                    <a:pt x="378" y="1"/>
                  </a:cubicBezTo>
                  <a:close/>
                </a:path>
              </a:pathLst>
            </a:custGeom>
            <a:solidFill>
              <a:srgbClr val="203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7" name="Google Shape;7447;p69"/>
            <p:cNvSpPr/>
            <p:nvPr/>
          </p:nvSpPr>
          <p:spPr>
            <a:xfrm>
              <a:off x="5908532" y="2999124"/>
              <a:ext cx="29501" cy="14620"/>
            </a:xfrm>
            <a:custGeom>
              <a:avLst/>
              <a:gdLst/>
              <a:ahLst/>
              <a:cxnLst/>
              <a:rect l="l" t="t" r="r" b="b"/>
              <a:pathLst>
                <a:path w="1126" h="558" extrusionOk="0">
                  <a:moveTo>
                    <a:pt x="378" y="0"/>
                  </a:moveTo>
                  <a:cubicBezTo>
                    <a:pt x="3" y="0"/>
                    <a:pt x="0" y="558"/>
                    <a:pt x="369" y="558"/>
                  </a:cubicBezTo>
                  <a:cubicBezTo>
                    <a:pt x="378" y="558"/>
                    <a:pt x="387" y="557"/>
                    <a:pt x="397" y="557"/>
                  </a:cubicBezTo>
                  <a:lnTo>
                    <a:pt x="1068" y="557"/>
                  </a:lnTo>
                  <a:lnTo>
                    <a:pt x="1125" y="1"/>
                  </a:lnTo>
                  <a:lnTo>
                    <a:pt x="397" y="1"/>
                  </a:lnTo>
                  <a:cubicBezTo>
                    <a:pt x="391" y="0"/>
                    <a:pt x="384" y="0"/>
                    <a:pt x="378" y="0"/>
                  </a:cubicBezTo>
                  <a:close/>
                </a:path>
              </a:pathLst>
            </a:custGeom>
            <a:solidFill>
              <a:srgbClr val="203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8" name="Google Shape;7448;p69"/>
            <p:cNvSpPr/>
            <p:nvPr/>
          </p:nvSpPr>
          <p:spPr>
            <a:xfrm>
              <a:off x="5886995" y="3024459"/>
              <a:ext cx="48522" cy="14410"/>
            </a:xfrm>
            <a:custGeom>
              <a:avLst/>
              <a:gdLst/>
              <a:ahLst/>
              <a:cxnLst/>
              <a:rect l="l" t="t" r="r" b="b"/>
              <a:pathLst>
                <a:path w="1852" h="550" extrusionOk="0">
                  <a:moveTo>
                    <a:pt x="358" y="1"/>
                  </a:moveTo>
                  <a:cubicBezTo>
                    <a:pt x="1" y="1"/>
                    <a:pt x="1" y="549"/>
                    <a:pt x="358" y="549"/>
                  </a:cubicBezTo>
                  <a:cubicBezTo>
                    <a:pt x="367" y="549"/>
                    <a:pt x="376" y="549"/>
                    <a:pt x="385" y="548"/>
                  </a:cubicBezTo>
                  <a:lnTo>
                    <a:pt x="1794" y="548"/>
                  </a:lnTo>
                  <a:lnTo>
                    <a:pt x="1851" y="2"/>
                  </a:lnTo>
                  <a:lnTo>
                    <a:pt x="385" y="2"/>
                  </a:lnTo>
                  <a:cubicBezTo>
                    <a:pt x="376" y="1"/>
                    <a:pt x="367" y="1"/>
                    <a:pt x="358" y="1"/>
                  </a:cubicBezTo>
                  <a:close/>
                </a:path>
              </a:pathLst>
            </a:custGeom>
            <a:solidFill>
              <a:srgbClr val="203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49" name="Google Shape;7449;p69"/>
          <p:cNvGrpSpPr/>
          <p:nvPr/>
        </p:nvGrpSpPr>
        <p:grpSpPr>
          <a:xfrm>
            <a:off x="6658009" y="2891390"/>
            <a:ext cx="315972" cy="361927"/>
            <a:chOff x="6658009" y="2891390"/>
            <a:chExt cx="315972" cy="361927"/>
          </a:xfrm>
        </p:grpSpPr>
        <p:sp>
          <p:nvSpPr>
            <p:cNvPr id="7450" name="Google Shape;7450;p69"/>
            <p:cNvSpPr/>
            <p:nvPr/>
          </p:nvSpPr>
          <p:spPr>
            <a:xfrm>
              <a:off x="6658009" y="2891390"/>
              <a:ext cx="315972" cy="361927"/>
            </a:xfrm>
            <a:custGeom>
              <a:avLst/>
              <a:gdLst/>
              <a:ahLst/>
              <a:cxnLst/>
              <a:rect l="l" t="t" r="r" b="b"/>
              <a:pathLst>
                <a:path w="12060" h="13814" extrusionOk="0">
                  <a:moveTo>
                    <a:pt x="3921" y="1"/>
                  </a:moveTo>
                  <a:cubicBezTo>
                    <a:pt x="3346" y="1"/>
                    <a:pt x="2790" y="250"/>
                    <a:pt x="2416" y="691"/>
                  </a:cubicBezTo>
                  <a:lnTo>
                    <a:pt x="2023" y="1141"/>
                  </a:lnTo>
                  <a:lnTo>
                    <a:pt x="844" y="1141"/>
                  </a:lnTo>
                  <a:cubicBezTo>
                    <a:pt x="374" y="1141"/>
                    <a:pt x="1" y="1515"/>
                    <a:pt x="1" y="1985"/>
                  </a:cubicBezTo>
                  <a:lnTo>
                    <a:pt x="1" y="12979"/>
                  </a:lnTo>
                  <a:lnTo>
                    <a:pt x="10" y="12979"/>
                  </a:lnTo>
                  <a:cubicBezTo>
                    <a:pt x="10" y="13439"/>
                    <a:pt x="384" y="13813"/>
                    <a:pt x="854" y="13813"/>
                  </a:cubicBezTo>
                  <a:lnTo>
                    <a:pt x="11216" y="13813"/>
                  </a:lnTo>
                  <a:cubicBezTo>
                    <a:pt x="11676" y="13813"/>
                    <a:pt x="12059" y="13439"/>
                    <a:pt x="12059" y="12979"/>
                  </a:cubicBezTo>
                  <a:lnTo>
                    <a:pt x="12059" y="1985"/>
                  </a:lnTo>
                  <a:cubicBezTo>
                    <a:pt x="12059" y="1515"/>
                    <a:pt x="11676" y="1141"/>
                    <a:pt x="11216" y="1141"/>
                  </a:cubicBezTo>
                  <a:lnTo>
                    <a:pt x="10037" y="1141"/>
                  </a:lnTo>
                  <a:lnTo>
                    <a:pt x="9644" y="691"/>
                  </a:lnTo>
                  <a:cubicBezTo>
                    <a:pt x="9260" y="250"/>
                    <a:pt x="8714" y="1"/>
                    <a:pt x="8139" y="1"/>
                  </a:cubicBezTo>
                  <a:close/>
                </a:path>
              </a:pathLst>
            </a:custGeom>
            <a:solidFill>
              <a:srgbClr val="879A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1" name="Google Shape;7451;p69"/>
            <p:cNvSpPr/>
            <p:nvPr/>
          </p:nvSpPr>
          <p:spPr>
            <a:xfrm>
              <a:off x="6658507" y="2921284"/>
              <a:ext cx="315474" cy="332033"/>
            </a:xfrm>
            <a:custGeom>
              <a:avLst/>
              <a:gdLst/>
              <a:ahLst/>
              <a:cxnLst/>
              <a:rect l="l" t="t" r="r" b="b"/>
              <a:pathLst>
                <a:path w="12041" h="12673" extrusionOk="0">
                  <a:moveTo>
                    <a:pt x="11005" y="0"/>
                  </a:moveTo>
                  <a:lnTo>
                    <a:pt x="11005" y="10793"/>
                  </a:lnTo>
                  <a:cubicBezTo>
                    <a:pt x="11005" y="11254"/>
                    <a:pt x="10631" y="11637"/>
                    <a:pt x="10171" y="11637"/>
                  </a:cubicBezTo>
                  <a:lnTo>
                    <a:pt x="1" y="11637"/>
                  </a:lnTo>
                  <a:lnTo>
                    <a:pt x="1" y="11829"/>
                  </a:lnTo>
                  <a:cubicBezTo>
                    <a:pt x="1" y="12289"/>
                    <a:pt x="375" y="12672"/>
                    <a:pt x="835" y="12672"/>
                  </a:cubicBezTo>
                  <a:lnTo>
                    <a:pt x="11197" y="12672"/>
                  </a:lnTo>
                  <a:cubicBezTo>
                    <a:pt x="11666" y="12672"/>
                    <a:pt x="12040" y="12289"/>
                    <a:pt x="12040" y="11829"/>
                  </a:cubicBezTo>
                  <a:lnTo>
                    <a:pt x="12040" y="834"/>
                  </a:lnTo>
                  <a:cubicBezTo>
                    <a:pt x="12040" y="374"/>
                    <a:pt x="11666" y="0"/>
                    <a:pt x="11206" y="0"/>
                  </a:cubicBezTo>
                  <a:close/>
                </a:path>
              </a:pathLst>
            </a:custGeom>
            <a:solidFill>
              <a:srgbClr val="7B90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2" name="Google Shape;7452;p69"/>
            <p:cNvSpPr/>
            <p:nvPr/>
          </p:nvSpPr>
          <p:spPr>
            <a:xfrm>
              <a:off x="6742897" y="2928567"/>
              <a:ext cx="146432" cy="55780"/>
            </a:xfrm>
            <a:custGeom>
              <a:avLst/>
              <a:gdLst/>
              <a:ahLst/>
              <a:cxnLst/>
              <a:rect l="l" t="t" r="r" b="b"/>
              <a:pathLst>
                <a:path w="5589" h="2129" extrusionOk="0">
                  <a:moveTo>
                    <a:pt x="518" y="0"/>
                  </a:moveTo>
                  <a:cubicBezTo>
                    <a:pt x="231" y="0"/>
                    <a:pt x="0" y="230"/>
                    <a:pt x="0" y="508"/>
                  </a:cubicBezTo>
                  <a:lnTo>
                    <a:pt x="0" y="1611"/>
                  </a:lnTo>
                  <a:cubicBezTo>
                    <a:pt x="0" y="1898"/>
                    <a:pt x="231" y="2128"/>
                    <a:pt x="518" y="2128"/>
                  </a:cubicBezTo>
                  <a:lnTo>
                    <a:pt x="5071" y="2128"/>
                  </a:lnTo>
                  <a:cubicBezTo>
                    <a:pt x="5349" y="2128"/>
                    <a:pt x="5589" y="1898"/>
                    <a:pt x="5589" y="1611"/>
                  </a:cubicBezTo>
                  <a:lnTo>
                    <a:pt x="5589" y="508"/>
                  </a:lnTo>
                  <a:cubicBezTo>
                    <a:pt x="5589" y="230"/>
                    <a:pt x="5349" y="0"/>
                    <a:pt x="5071" y="0"/>
                  </a:cubicBezTo>
                  <a:close/>
                </a:path>
              </a:pathLst>
            </a:custGeom>
            <a:solidFill>
              <a:srgbClr val="DCE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3" name="Google Shape;7453;p69"/>
            <p:cNvSpPr/>
            <p:nvPr/>
          </p:nvSpPr>
          <p:spPr>
            <a:xfrm>
              <a:off x="6836562" y="2928567"/>
              <a:ext cx="52767" cy="55780"/>
            </a:xfrm>
            <a:custGeom>
              <a:avLst/>
              <a:gdLst/>
              <a:ahLst/>
              <a:cxnLst/>
              <a:rect l="l" t="t" r="r" b="b"/>
              <a:pathLst>
                <a:path w="2014" h="2129" extrusionOk="0">
                  <a:moveTo>
                    <a:pt x="1" y="0"/>
                  </a:moveTo>
                  <a:cubicBezTo>
                    <a:pt x="288" y="0"/>
                    <a:pt x="518" y="230"/>
                    <a:pt x="518" y="508"/>
                  </a:cubicBezTo>
                  <a:lnTo>
                    <a:pt x="518" y="1611"/>
                  </a:lnTo>
                  <a:cubicBezTo>
                    <a:pt x="518" y="1898"/>
                    <a:pt x="288" y="2128"/>
                    <a:pt x="1" y="2128"/>
                  </a:cubicBezTo>
                  <a:lnTo>
                    <a:pt x="1496" y="2128"/>
                  </a:lnTo>
                  <a:cubicBezTo>
                    <a:pt x="1784" y="2128"/>
                    <a:pt x="2014" y="1898"/>
                    <a:pt x="2014" y="1611"/>
                  </a:cubicBezTo>
                  <a:lnTo>
                    <a:pt x="2014" y="508"/>
                  </a:lnTo>
                  <a:cubicBezTo>
                    <a:pt x="2014" y="230"/>
                    <a:pt x="1784" y="0"/>
                    <a:pt x="1496" y="0"/>
                  </a:cubicBezTo>
                  <a:close/>
                </a:path>
              </a:pathLst>
            </a:custGeom>
            <a:solidFill>
              <a:srgbClr val="CED6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4" name="Google Shape;7454;p69"/>
            <p:cNvSpPr/>
            <p:nvPr/>
          </p:nvSpPr>
          <p:spPr>
            <a:xfrm>
              <a:off x="6810702" y="3035856"/>
              <a:ext cx="11083" cy="162702"/>
            </a:xfrm>
            <a:custGeom>
              <a:avLst/>
              <a:gdLst/>
              <a:ahLst/>
              <a:cxnLst/>
              <a:rect l="l" t="t" r="r" b="b"/>
              <a:pathLst>
                <a:path w="423" h="6210" extrusionOk="0">
                  <a:moveTo>
                    <a:pt x="208" y="1"/>
                  </a:moveTo>
                  <a:cubicBezTo>
                    <a:pt x="104" y="1"/>
                    <a:pt x="1" y="70"/>
                    <a:pt x="1" y="209"/>
                  </a:cubicBezTo>
                  <a:lnTo>
                    <a:pt x="1" y="5999"/>
                  </a:lnTo>
                  <a:cubicBezTo>
                    <a:pt x="1" y="6114"/>
                    <a:pt x="87" y="6210"/>
                    <a:pt x="211" y="6210"/>
                  </a:cubicBezTo>
                  <a:cubicBezTo>
                    <a:pt x="326" y="6210"/>
                    <a:pt x="422" y="6114"/>
                    <a:pt x="422" y="5999"/>
                  </a:cubicBezTo>
                  <a:lnTo>
                    <a:pt x="422" y="209"/>
                  </a:lnTo>
                  <a:cubicBezTo>
                    <a:pt x="417" y="70"/>
                    <a:pt x="312" y="1"/>
                    <a:pt x="208" y="1"/>
                  </a:cubicBezTo>
                  <a:close/>
                </a:path>
              </a:pathLst>
            </a:custGeom>
            <a:solidFill>
              <a:srgbClr val="243F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5" name="Google Shape;7455;p69"/>
            <p:cNvSpPr/>
            <p:nvPr/>
          </p:nvSpPr>
          <p:spPr>
            <a:xfrm>
              <a:off x="6724059" y="3209091"/>
              <a:ext cx="11083" cy="44226"/>
            </a:xfrm>
            <a:custGeom>
              <a:avLst/>
              <a:gdLst/>
              <a:ahLst/>
              <a:cxnLst/>
              <a:rect l="l" t="t" r="r" b="b"/>
              <a:pathLst>
                <a:path w="423" h="1688" extrusionOk="0">
                  <a:moveTo>
                    <a:pt x="211" y="0"/>
                  </a:moveTo>
                  <a:cubicBezTo>
                    <a:pt x="96" y="0"/>
                    <a:pt x="1" y="96"/>
                    <a:pt x="1" y="211"/>
                  </a:cubicBezTo>
                  <a:lnTo>
                    <a:pt x="1" y="1687"/>
                  </a:lnTo>
                  <a:lnTo>
                    <a:pt x="422" y="1687"/>
                  </a:lnTo>
                  <a:lnTo>
                    <a:pt x="422" y="211"/>
                  </a:lnTo>
                  <a:cubicBezTo>
                    <a:pt x="422" y="96"/>
                    <a:pt x="326" y="0"/>
                    <a:pt x="211" y="0"/>
                  </a:cubicBezTo>
                  <a:close/>
                </a:path>
              </a:pathLst>
            </a:custGeom>
            <a:solidFill>
              <a:srgbClr val="243F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6" name="Google Shape;7456;p69"/>
            <p:cNvSpPr/>
            <p:nvPr/>
          </p:nvSpPr>
          <p:spPr>
            <a:xfrm>
              <a:off x="6897346" y="3209091"/>
              <a:ext cx="11083" cy="44226"/>
            </a:xfrm>
            <a:custGeom>
              <a:avLst/>
              <a:gdLst/>
              <a:ahLst/>
              <a:cxnLst/>
              <a:rect l="l" t="t" r="r" b="b"/>
              <a:pathLst>
                <a:path w="423" h="1688" extrusionOk="0">
                  <a:moveTo>
                    <a:pt x="211" y="0"/>
                  </a:moveTo>
                  <a:cubicBezTo>
                    <a:pt x="96" y="0"/>
                    <a:pt x="0" y="96"/>
                    <a:pt x="0" y="211"/>
                  </a:cubicBezTo>
                  <a:lnTo>
                    <a:pt x="0" y="1687"/>
                  </a:lnTo>
                  <a:lnTo>
                    <a:pt x="413" y="1687"/>
                  </a:lnTo>
                  <a:lnTo>
                    <a:pt x="413" y="211"/>
                  </a:lnTo>
                  <a:cubicBezTo>
                    <a:pt x="422" y="96"/>
                    <a:pt x="326" y="0"/>
                    <a:pt x="211" y="0"/>
                  </a:cubicBezTo>
                  <a:close/>
                </a:path>
              </a:pathLst>
            </a:custGeom>
            <a:solidFill>
              <a:srgbClr val="243F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57" name="Google Shape;7457;p69"/>
          <p:cNvGrpSpPr/>
          <p:nvPr/>
        </p:nvGrpSpPr>
        <p:grpSpPr>
          <a:xfrm>
            <a:off x="6203465" y="2891206"/>
            <a:ext cx="320478" cy="362110"/>
            <a:chOff x="6203465" y="2891206"/>
            <a:chExt cx="320478" cy="362110"/>
          </a:xfrm>
        </p:grpSpPr>
        <p:sp>
          <p:nvSpPr>
            <p:cNvPr id="7458" name="Google Shape;7458;p69"/>
            <p:cNvSpPr/>
            <p:nvPr/>
          </p:nvSpPr>
          <p:spPr>
            <a:xfrm>
              <a:off x="6203465" y="2902158"/>
              <a:ext cx="320478" cy="351159"/>
            </a:xfrm>
            <a:custGeom>
              <a:avLst/>
              <a:gdLst/>
              <a:ahLst/>
              <a:cxnLst/>
              <a:rect l="l" t="t" r="r" b="b"/>
              <a:pathLst>
                <a:path w="12232" h="13403" extrusionOk="0">
                  <a:moveTo>
                    <a:pt x="6261" y="1"/>
                  </a:moveTo>
                  <a:cubicBezTo>
                    <a:pt x="4487" y="1"/>
                    <a:pt x="2747" y="875"/>
                    <a:pt x="1716" y="2484"/>
                  </a:cubicBezTo>
                  <a:lnTo>
                    <a:pt x="1400" y="3050"/>
                  </a:lnTo>
                  <a:cubicBezTo>
                    <a:pt x="1054" y="3778"/>
                    <a:pt x="872" y="4574"/>
                    <a:pt x="872" y="5389"/>
                  </a:cubicBezTo>
                  <a:cubicBezTo>
                    <a:pt x="882" y="5734"/>
                    <a:pt x="920" y="6079"/>
                    <a:pt x="968" y="6424"/>
                  </a:cubicBezTo>
                  <a:lnTo>
                    <a:pt x="173" y="7833"/>
                  </a:lnTo>
                  <a:cubicBezTo>
                    <a:pt x="0" y="8140"/>
                    <a:pt x="134" y="8542"/>
                    <a:pt x="470" y="8686"/>
                  </a:cubicBezTo>
                  <a:lnTo>
                    <a:pt x="1428" y="9079"/>
                  </a:lnTo>
                  <a:lnTo>
                    <a:pt x="1428" y="10680"/>
                  </a:lnTo>
                  <a:cubicBezTo>
                    <a:pt x="1428" y="11245"/>
                    <a:pt x="1879" y="11696"/>
                    <a:pt x="2444" y="11696"/>
                  </a:cubicBezTo>
                  <a:lnTo>
                    <a:pt x="3767" y="11696"/>
                  </a:lnTo>
                  <a:lnTo>
                    <a:pt x="3767" y="12894"/>
                  </a:lnTo>
                  <a:cubicBezTo>
                    <a:pt x="3758" y="13172"/>
                    <a:pt x="3997" y="13402"/>
                    <a:pt x="4275" y="13402"/>
                  </a:cubicBezTo>
                  <a:lnTo>
                    <a:pt x="8531" y="13402"/>
                  </a:lnTo>
                  <a:cubicBezTo>
                    <a:pt x="8537" y="13402"/>
                    <a:pt x="8543" y="13402"/>
                    <a:pt x="8548" y="13402"/>
                  </a:cubicBezTo>
                  <a:cubicBezTo>
                    <a:pt x="8837" y="13402"/>
                    <a:pt x="9068" y="13167"/>
                    <a:pt x="9068" y="12885"/>
                  </a:cubicBezTo>
                  <a:lnTo>
                    <a:pt x="9068" y="10862"/>
                  </a:lnTo>
                  <a:cubicBezTo>
                    <a:pt x="9068" y="10344"/>
                    <a:pt x="9298" y="9865"/>
                    <a:pt x="9691" y="9539"/>
                  </a:cubicBezTo>
                  <a:cubicBezTo>
                    <a:pt x="11704" y="7871"/>
                    <a:pt x="12231" y="4996"/>
                    <a:pt x="10947" y="2724"/>
                  </a:cubicBezTo>
                  <a:lnTo>
                    <a:pt x="10947" y="2724"/>
                  </a:lnTo>
                  <a:lnTo>
                    <a:pt x="8589" y="3510"/>
                  </a:lnTo>
                  <a:cubicBezTo>
                    <a:pt x="8584" y="3511"/>
                    <a:pt x="8580" y="3511"/>
                    <a:pt x="8576" y="3511"/>
                  </a:cubicBezTo>
                  <a:cubicBezTo>
                    <a:pt x="8507" y="3511"/>
                    <a:pt x="8467" y="3440"/>
                    <a:pt x="8512" y="3385"/>
                  </a:cubicBezTo>
                  <a:lnTo>
                    <a:pt x="10228" y="1890"/>
                  </a:lnTo>
                  <a:lnTo>
                    <a:pt x="8982" y="1095"/>
                  </a:lnTo>
                  <a:lnTo>
                    <a:pt x="9298" y="941"/>
                  </a:lnTo>
                  <a:cubicBezTo>
                    <a:pt x="8366" y="305"/>
                    <a:pt x="7308" y="1"/>
                    <a:pt x="6261" y="1"/>
                  </a:cubicBezTo>
                  <a:close/>
                </a:path>
              </a:pathLst>
            </a:custGeom>
            <a:solidFill>
              <a:srgbClr val="D6DC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9" name="Google Shape;7459;p69"/>
            <p:cNvSpPr/>
            <p:nvPr/>
          </p:nvSpPr>
          <p:spPr>
            <a:xfrm>
              <a:off x="6286833" y="2902132"/>
              <a:ext cx="184867" cy="71159"/>
            </a:xfrm>
            <a:custGeom>
              <a:avLst/>
              <a:gdLst/>
              <a:ahLst/>
              <a:cxnLst/>
              <a:rect l="l" t="t" r="r" b="b"/>
              <a:pathLst>
                <a:path w="7056" h="2716" extrusionOk="0">
                  <a:moveTo>
                    <a:pt x="3083" y="0"/>
                  </a:moveTo>
                  <a:cubicBezTo>
                    <a:pt x="2005" y="0"/>
                    <a:pt x="928" y="324"/>
                    <a:pt x="0" y="971"/>
                  </a:cubicBezTo>
                  <a:cubicBezTo>
                    <a:pt x="467" y="854"/>
                    <a:pt x="951" y="788"/>
                    <a:pt x="1436" y="788"/>
                  </a:cubicBezTo>
                  <a:cubicBezTo>
                    <a:pt x="1469" y="788"/>
                    <a:pt x="1501" y="788"/>
                    <a:pt x="1534" y="789"/>
                  </a:cubicBezTo>
                  <a:cubicBezTo>
                    <a:pt x="1546" y="789"/>
                    <a:pt x="1557" y="789"/>
                    <a:pt x="1569" y="789"/>
                  </a:cubicBezTo>
                  <a:cubicBezTo>
                    <a:pt x="3282" y="789"/>
                    <a:pt x="4916" y="1487"/>
                    <a:pt x="6116" y="2715"/>
                  </a:cubicBezTo>
                  <a:lnTo>
                    <a:pt x="7055" y="1891"/>
                  </a:lnTo>
                  <a:lnTo>
                    <a:pt x="5819" y="1096"/>
                  </a:lnTo>
                  <a:lnTo>
                    <a:pt x="6125" y="942"/>
                  </a:lnTo>
                  <a:cubicBezTo>
                    <a:pt x="5207" y="314"/>
                    <a:pt x="4145" y="0"/>
                    <a:pt x="3083" y="0"/>
                  </a:cubicBezTo>
                  <a:close/>
                </a:path>
              </a:pathLst>
            </a:custGeom>
            <a:solidFill>
              <a:srgbClr val="C9D0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0" name="Google Shape;7460;p69"/>
            <p:cNvSpPr/>
            <p:nvPr/>
          </p:nvSpPr>
          <p:spPr>
            <a:xfrm>
              <a:off x="6457107" y="2973265"/>
              <a:ext cx="57771" cy="131865"/>
            </a:xfrm>
            <a:custGeom>
              <a:avLst/>
              <a:gdLst/>
              <a:ahLst/>
              <a:cxnLst/>
              <a:rect l="l" t="t" r="r" b="b"/>
              <a:pathLst>
                <a:path w="2205" h="5033" extrusionOk="0">
                  <a:moveTo>
                    <a:pt x="1266" y="0"/>
                  </a:moveTo>
                  <a:lnTo>
                    <a:pt x="0" y="422"/>
                  </a:lnTo>
                  <a:cubicBezTo>
                    <a:pt x="940" y="1572"/>
                    <a:pt x="1448" y="3001"/>
                    <a:pt x="1448" y="4486"/>
                  </a:cubicBezTo>
                  <a:cubicBezTo>
                    <a:pt x="1448" y="4669"/>
                    <a:pt x="1438" y="4851"/>
                    <a:pt x="1419" y="5033"/>
                  </a:cubicBezTo>
                  <a:cubicBezTo>
                    <a:pt x="2205" y="3432"/>
                    <a:pt x="2147" y="1553"/>
                    <a:pt x="1266" y="0"/>
                  </a:cubicBezTo>
                  <a:close/>
                </a:path>
              </a:pathLst>
            </a:custGeom>
            <a:solidFill>
              <a:srgbClr val="C9D0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1" name="Google Shape;7461;p69"/>
            <p:cNvSpPr/>
            <p:nvPr/>
          </p:nvSpPr>
          <p:spPr>
            <a:xfrm>
              <a:off x="6423807" y="2891206"/>
              <a:ext cx="97988" cy="103752"/>
            </a:xfrm>
            <a:custGeom>
              <a:avLst/>
              <a:gdLst/>
              <a:ahLst/>
              <a:cxnLst/>
              <a:rect l="l" t="t" r="r" b="b"/>
              <a:pathLst>
                <a:path w="3740" h="3960" extrusionOk="0">
                  <a:moveTo>
                    <a:pt x="3672" y="1"/>
                  </a:moveTo>
                  <a:cubicBezTo>
                    <a:pt x="3665" y="1"/>
                    <a:pt x="3657" y="3"/>
                    <a:pt x="3648" y="8"/>
                  </a:cubicBezTo>
                  <a:lnTo>
                    <a:pt x="648" y="1388"/>
                  </a:lnTo>
                  <a:cubicBezTo>
                    <a:pt x="485" y="1474"/>
                    <a:pt x="466" y="1695"/>
                    <a:pt x="619" y="1800"/>
                  </a:cubicBezTo>
                  <a:lnTo>
                    <a:pt x="1482" y="2366"/>
                  </a:lnTo>
                  <a:cubicBezTo>
                    <a:pt x="1559" y="2414"/>
                    <a:pt x="1568" y="2529"/>
                    <a:pt x="1501" y="2586"/>
                  </a:cubicBezTo>
                  <a:lnTo>
                    <a:pt x="35" y="3861"/>
                  </a:lnTo>
                  <a:cubicBezTo>
                    <a:pt x="1" y="3895"/>
                    <a:pt x="27" y="3960"/>
                    <a:pt x="74" y="3960"/>
                  </a:cubicBezTo>
                  <a:cubicBezTo>
                    <a:pt x="80" y="3960"/>
                    <a:pt x="86" y="3959"/>
                    <a:pt x="92" y="3957"/>
                  </a:cubicBezTo>
                  <a:lnTo>
                    <a:pt x="3505" y="2816"/>
                  </a:lnTo>
                  <a:cubicBezTo>
                    <a:pt x="3687" y="2749"/>
                    <a:pt x="3716" y="2519"/>
                    <a:pt x="3572" y="2404"/>
                  </a:cubicBezTo>
                  <a:lnTo>
                    <a:pt x="2652" y="1733"/>
                  </a:lnTo>
                  <a:cubicBezTo>
                    <a:pt x="2594" y="1685"/>
                    <a:pt x="2575" y="1599"/>
                    <a:pt x="2623" y="1541"/>
                  </a:cubicBezTo>
                  <a:lnTo>
                    <a:pt x="3716" y="84"/>
                  </a:lnTo>
                  <a:cubicBezTo>
                    <a:pt x="3739" y="52"/>
                    <a:pt x="3710" y="1"/>
                    <a:pt x="3672" y="1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2" name="Google Shape;7462;p69"/>
            <p:cNvSpPr/>
            <p:nvPr/>
          </p:nvSpPr>
          <p:spPr>
            <a:xfrm>
              <a:off x="6396087" y="2978085"/>
              <a:ext cx="33405" cy="38907"/>
            </a:xfrm>
            <a:custGeom>
              <a:avLst/>
              <a:gdLst/>
              <a:ahLst/>
              <a:cxnLst/>
              <a:rect l="l" t="t" r="r" b="b"/>
              <a:pathLst>
                <a:path w="1275" h="1485" extrusionOk="0">
                  <a:moveTo>
                    <a:pt x="230" y="1"/>
                  </a:moveTo>
                  <a:cubicBezTo>
                    <a:pt x="129" y="1"/>
                    <a:pt x="28" y="66"/>
                    <a:pt x="19" y="200"/>
                  </a:cubicBezTo>
                  <a:cubicBezTo>
                    <a:pt x="0" y="967"/>
                    <a:pt x="355" y="1417"/>
                    <a:pt x="1035" y="1484"/>
                  </a:cubicBezTo>
                  <a:lnTo>
                    <a:pt x="1054" y="1484"/>
                  </a:lnTo>
                  <a:cubicBezTo>
                    <a:pt x="1160" y="1484"/>
                    <a:pt x="1246" y="1398"/>
                    <a:pt x="1256" y="1293"/>
                  </a:cubicBezTo>
                  <a:cubicBezTo>
                    <a:pt x="1275" y="1178"/>
                    <a:pt x="1189" y="1072"/>
                    <a:pt x="1074" y="1063"/>
                  </a:cubicBezTo>
                  <a:cubicBezTo>
                    <a:pt x="767" y="1043"/>
                    <a:pt x="422" y="919"/>
                    <a:pt x="441" y="219"/>
                  </a:cubicBezTo>
                  <a:cubicBezTo>
                    <a:pt x="446" y="75"/>
                    <a:pt x="338" y="1"/>
                    <a:pt x="230" y="1"/>
                  </a:cubicBezTo>
                  <a:close/>
                </a:path>
              </a:pathLst>
            </a:custGeom>
            <a:solidFill>
              <a:srgbClr val="C9D0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63" name="Google Shape;7463;p69"/>
          <p:cNvGrpSpPr/>
          <p:nvPr/>
        </p:nvGrpSpPr>
        <p:grpSpPr>
          <a:xfrm>
            <a:off x="7567280" y="2891259"/>
            <a:ext cx="307116" cy="362294"/>
            <a:chOff x="7567280" y="2891259"/>
            <a:chExt cx="307116" cy="362294"/>
          </a:xfrm>
        </p:grpSpPr>
        <p:sp>
          <p:nvSpPr>
            <p:cNvPr id="7464" name="Google Shape;7464;p69"/>
            <p:cNvSpPr/>
            <p:nvPr/>
          </p:nvSpPr>
          <p:spPr>
            <a:xfrm>
              <a:off x="7612082" y="2891337"/>
              <a:ext cx="217250" cy="207006"/>
            </a:xfrm>
            <a:custGeom>
              <a:avLst/>
              <a:gdLst/>
              <a:ahLst/>
              <a:cxnLst/>
              <a:rect l="l" t="t" r="r" b="b"/>
              <a:pathLst>
                <a:path w="8292" h="7901" extrusionOk="0">
                  <a:moveTo>
                    <a:pt x="1727" y="0"/>
                  </a:moveTo>
                  <a:cubicBezTo>
                    <a:pt x="1363" y="0"/>
                    <a:pt x="1007" y="194"/>
                    <a:pt x="825" y="539"/>
                  </a:cubicBezTo>
                  <a:lnTo>
                    <a:pt x="269" y="1536"/>
                  </a:lnTo>
                  <a:cubicBezTo>
                    <a:pt x="1" y="2035"/>
                    <a:pt x="183" y="2667"/>
                    <a:pt x="681" y="2936"/>
                  </a:cubicBezTo>
                  <a:lnTo>
                    <a:pt x="1918" y="3616"/>
                  </a:lnTo>
                  <a:cubicBezTo>
                    <a:pt x="2282" y="3808"/>
                    <a:pt x="2502" y="4191"/>
                    <a:pt x="2502" y="4604"/>
                  </a:cubicBezTo>
                  <a:lnTo>
                    <a:pt x="2502" y="6981"/>
                  </a:lnTo>
                  <a:cubicBezTo>
                    <a:pt x="3049" y="7594"/>
                    <a:pt x="3595" y="7901"/>
                    <a:pt x="4141" y="7901"/>
                  </a:cubicBezTo>
                  <a:cubicBezTo>
                    <a:pt x="4688" y="7901"/>
                    <a:pt x="5234" y="7594"/>
                    <a:pt x="5781" y="6981"/>
                  </a:cubicBezTo>
                  <a:lnTo>
                    <a:pt x="5781" y="4604"/>
                  </a:lnTo>
                  <a:cubicBezTo>
                    <a:pt x="5781" y="4191"/>
                    <a:pt x="6011" y="3808"/>
                    <a:pt x="6375" y="3616"/>
                  </a:cubicBezTo>
                  <a:lnTo>
                    <a:pt x="7611" y="2936"/>
                  </a:lnTo>
                  <a:cubicBezTo>
                    <a:pt x="8110" y="2667"/>
                    <a:pt x="8292" y="2035"/>
                    <a:pt x="8014" y="1536"/>
                  </a:cubicBezTo>
                  <a:lnTo>
                    <a:pt x="7937" y="1393"/>
                  </a:lnTo>
                  <a:lnTo>
                    <a:pt x="7544" y="683"/>
                  </a:lnTo>
                  <a:lnTo>
                    <a:pt x="7458" y="539"/>
                  </a:lnTo>
                  <a:cubicBezTo>
                    <a:pt x="7269" y="194"/>
                    <a:pt x="6916" y="0"/>
                    <a:pt x="6554" y="0"/>
                  </a:cubicBezTo>
                  <a:cubicBezTo>
                    <a:pt x="6364" y="0"/>
                    <a:pt x="6172" y="54"/>
                    <a:pt x="6001" y="166"/>
                  </a:cubicBezTo>
                  <a:lnTo>
                    <a:pt x="5761" y="319"/>
                  </a:lnTo>
                  <a:cubicBezTo>
                    <a:pt x="5268" y="640"/>
                    <a:pt x="4705" y="801"/>
                    <a:pt x="4141" y="801"/>
                  </a:cubicBezTo>
                  <a:cubicBezTo>
                    <a:pt x="3578" y="801"/>
                    <a:pt x="3015" y="640"/>
                    <a:pt x="2521" y="319"/>
                  </a:cubicBezTo>
                  <a:lnTo>
                    <a:pt x="2282" y="166"/>
                  </a:lnTo>
                  <a:cubicBezTo>
                    <a:pt x="2110" y="54"/>
                    <a:pt x="1917" y="0"/>
                    <a:pt x="1727" y="0"/>
                  </a:cubicBezTo>
                  <a:close/>
                </a:path>
              </a:pathLst>
            </a:custGeom>
            <a:solidFill>
              <a:srgbClr val="F2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5" name="Google Shape;7465;p69"/>
            <p:cNvSpPr/>
            <p:nvPr/>
          </p:nvSpPr>
          <p:spPr>
            <a:xfrm>
              <a:off x="7677870" y="3190698"/>
              <a:ext cx="85936" cy="62618"/>
            </a:xfrm>
            <a:custGeom>
              <a:avLst/>
              <a:gdLst/>
              <a:ahLst/>
              <a:cxnLst/>
              <a:rect l="l" t="t" r="r" b="b"/>
              <a:pathLst>
                <a:path w="3280" h="2390" extrusionOk="0">
                  <a:moveTo>
                    <a:pt x="1640" y="0"/>
                  </a:moveTo>
                  <a:cubicBezTo>
                    <a:pt x="1094" y="0"/>
                    <a:pt x="547" y="199"/>
                    <a:pt x="1" y="597"/>
                  </a:cubicBezTo>
                  <a:lnTo>
                    <a:pt x="1" y="1546"/>
                  </a:lnTo>
                  <a:cubicBezTo>
                    <a:pt x="1" y="2015"/>
                    <a:pt x="375" y="2389"/>
                    <a:pt x="844" y="2389"/>
                  </a:cubicBezTo>
                  <a:lnTo>
                    <a:pt x="2436" y="2389"/>
                  </a:lnTo>
                  <a:cubicBezTo>
                    <a:pt x="2896" y="2389"/>
                    <a:pt x="3279" y="2015"/>
                    <a:pt x="3279" y="1546"/>
                  </a:cubicBezTo>
                  <a:lnTo>
                    <a:pt x="3279" y="597"/>
                  </a:lnTo>
                  <a:cubicBezTo>
                    <a:pt x="2733" y="199"/>
                    <a:pt x="2186" y="0"/>
                    <a:pt x="1640" y="0"/>
                  </a:cubicBezTo>
                  <a:close/>
                </a:path>
              </a:pathLst>
            </a:custGeom>
            <a:solidFill>
              <a:srgbClr val="F2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6" name="Google Shape;7466;p69"/>
            <p:cNvSpPr/>
            <p:nvPr/>
          </p:nvSpPr>
          <p:spPr>
            <a:xfrm>
              <a:off x="7644229" y="2891285"/>
              <a:ext cx="63299" cy="21091"/>
            </a:xfrm>
            <a:custGeom>
              <a:avLst/>
              <a:gdLst/>
              <a:ahLst/>
              <a:cxnLst/>
              <a:rect l="l" t="t" r="r" b="b"/>
              <a:pathLst>
                <a:path w="2416" h="805" extrusionOk="0">
                  <a:moveTo>
                    <a:pt x="498" y="1"/>
                  </a:moveTo>
                  <a:cubicBezTo>
                    <a:pt x="325" y="1"/>
                    <a:pt x="153" y="44"/>
                    <a:pt x="0" y="129"/>
                  </a:cubicBezTo>
                  <a:cubicBezTo>
                    <a:pt x="20" y="148"/>
                    <a:pt x="48" y="158"/>
                    <a:pt x="58" y="168"/>
                  </a:cubicBezTo>
                  <a:lnTo>
                    <a:pt x="298" y="331"/>
                  </a:lnTo>
                  <a:cubicBezTo>
                    <a:pt x="779" y="642"/>
                    <a:pt x="1341" y="804"/>
                    <a:pt x="1913" y="804"/>
                  </a:cubicBezTo>
                  <a:cubicBezTo>
                    <a:pt x="2080" y="804"/>
                    <a:pt x="2249" y="790"/>
                    <a:pt x="2416" y="762"/>
                  </a:cubicBezTo>
                  <a:cubicBezTo>
                    <a:pt x="2013" y="695"/>
                    <a:pt x="1640" y="551"/>
                    <a:pt x="1294" y="331"/>
                  </a:cubicBezTo>
                  <a:lnTo>
                    <a:pt x="1055" y="168"/>
                  </a:lnTo>
                  <a:cubicBezTo>
                    <a:pt x="887" y="56"/>
                    <a:pt x="692" y="1"/>
                    <a:pt x="498" y="1"/>
                  </a:cubicBezTo>
                  <a:close/>
                </a:path>
              </a:pathLst>
            </a:custGeom>
            <a:solidFill>
              <a:srgbClr val="D8DE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7" name="Google Shape;7467;p69"/>
            <p:cNvSpPr/>
            <p:nvPr/>
          </p:nvSpPr>
          <p:spPr>
            <a:xfrm>
              <a:off x="7707502" y="2891259"/>
              <a:ext cx="121830" cy="207268"/>
            </a:xfrm>
            <a:custGeom>
              <a:avLst/>
              <a:gdLst/>
              <a:ahLst/>
              <a:cxnLst/>
              <a:rect l="l" t="t" r="r" b="b"/>
              <a:pathLst>
                <a:path w="4650" h="7911" extrusionOk="0">
                  <a:moveTo>
                    <a:pt x="2926" y="0"/>
                  </a:moveTo>
                  <a:cubicBezTo>
                    <a:pt x="2757" y="0"/>
                    <a:pt x="2585" y="42"/>
                    <a:pt x="2426" y="130"/>
                  </a:cubicBezTo>
                  <a:cubicBezTo>
                    <a:pt x="2599" y="226"/>
                    <a:pt x="2733" y="370"/>
                    <a:pt x="2829" y="533"/>
                  </a:cubicBezTo>
                  <a:lnTo>
                    <a:pt x="2905" y="686"/>
                  </a:lnTo>
                  <a:lnTo>
                    <a:pt x="3298" y="1396"/>
                  </a:lnTo>
                  <a:lnTo>
                    <a:pt x="3375" y="1539"/>
                  </a:lnTo>
                  <a:cubicBezTo>
                    <a:pt x="3653" y="2038"/>
                    <a:pt x="3471" y="2670"/>
                    <a:pt x="2972" y="2939"/>
                  </a:cubicBezTo>
                  <a:lnTo>
                    <a:pt x="1726" y="3619"/>
                  </a:lnTo>
                  <a:cubicBezTo>
                    <a:pt x="1372" y="3811"/>
                    <a:pt x="1142" y="4194"/>
                    <a:pt x="1142" y="4607"/>
                  </a:cubicBezTo>
                  <a:lnTo>
                    <a:pt x="1142" y="6984"/>
                  </a:lnTo>
                  <a:cubicBezTo>
                    <a:pt x="758" y="7415"/>
                    <a:pt x="384" y="7693"/>
                    <a:pt x="1" y="7827"/>
                  </a:cubicBezTo>
                  <a:cubicBezTo>
                    <a:pt x="167" y="7883"/>
                    <a:pt x="333" y="7910"/>
                    <a:pt x="498" y="7910"/>
                  </a:cubicBezTo>
                  <a:cubicBezTo>
                    <a:pt x="1048" y="7910"/>
                    <a:pt x="1595" y="7603"/>
                    <a:pt x="2148" y="6984"/>
                  </a:cubicBezTo>
                  <a:lnTo>
                    <a:pt x="2148" y="4607"/>
                  </a:lnTo>
                  <a:cubicBezTo>
                    <a:pt x="2148" y="4194"/>
                    <a:pt x="2369" y="3811"/>
                    <a:pt x="2733" y="3619"/>
                  </a:cubicBezTo>
                  <a:lnTo>
                    <a:pt x="3969" y="2939"/>
                  </a:lnTo>
                  <a:cubicBezTo>
                    <a:pt x="4468" y="2670"/>
                    <a:pt x="4650" y="2038"/>
                    <a:pt x="4372" y="1539"/>
                  </a:cubicBezTo>
                  <a:lnTo>
                    <a:pt x="4295" y="1396"/>
                  </a:lnTo>
                  <a:lnTo>
                    <a:pt x="3912" y="686"/>
                  </a:lnTo>
                  <a:lnTo>
                    <a:pt x="3826" y="533"/>
                  </a:lnTo>
                  <a:cubicBezTo>
                    <a:pt x="3642" y="193"/>
                    <a:pt x="3290" y="0"/>
                    <a:pt x="2926" y="0"/>
                  </a:cubicBezTo>
                  <a:close/>
                </a:path>
              </a:pathLst>
            </a:custGeom>
            <a:solidFill>
              <a:srgbClr val="D8DE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8" name="Google Shape;7468;p69"/>
            <p:cNvSpPr/>
            <p:nvPr/>
          </p:nvSpPr>
          <p:spPr>
            <a:xfrm>
              <a:off x="7707502" y="3190751"/>
              <a:ext cx="56304" cy="62801"/>
            </a:xfrm>
            <a:custGeom>
              <a:avLst/>
              <a:gdLst/>
              <a:ahLst/>
              <a:cxnLst/>
              <a:rect l="l" t="t" r="r" b="b"/>
              <a:pathLst>
                <a:path w="2149" h="2397" extrusionOk="0">
                  <a:moveTo>
                    <a:pt x="511" y="0"/>
                  </a:moveTo>
                  <a:cubicBezTo>
                    <a:pt x="341" y="0"/>
                    <a:pt x="171" y="19"/>
                    <a:pt x="1" y="58"/>
                  </a:cubicBezTo>
                  <a:cubicBezTo>
                    <a:pt x="413" y="154"/>
                    <a:pt x="806" y="336"/>
                    <a:pt x="1142" y="595"/>
                  </a:cubicBezTo>
                  <a:lnTo>
                    <a:pt x="1142" y="1544"/>
                  </a:lnTo>
                  <a:cubicBezTo>
                    <a:pt x="1142" y="2013"/>
                    <a:pt x="768" y="2397"/>
                    <a:pt x="298" y="2397"/>
                  </a:cubicBezTo>
                  <a:lnTo>
                    <a:pt x="1305" y="2397"/>
                  </a:lnTo>
                  <a:cubicBezTo>
                    <a:pt x="1765" y="2397"/>
                    <a:pt x="2148" y="2013"/>
                    <a:pt x="2148" y="1544"/>
                  </a:cubicBezTo>
                  <a:lnTo>
                    <a:pt x="2148" y="595"/>
                  </a:lnTo>
                  <a:cubicBezTo>
                    <a:pt x="1599" y="200"/>
                    <a:pt x="1056" y="0"/>
                    <a:pt x="511" y="0"/>
                  </a:cubicBezTo>
                  <a:close/>
                </a:path>
              </a:pathLst>
            </a:custGeom>
            <a:solidFill>
              <a:srgbClr val="D8DE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9" name="Google Shape;7469;p69"/>
            <p:cNvSpPr/>
            <p:nvPr/>
          </p:nvSpPr>
          <p:spPr>
            <a:xfrm>
              <a:off x="7677870" y="3190698"/>
              <a:ext cx="85936" cy="28191"/>
            </a:xfrm>
            <a:custGeom>
              <a:avLst/>
              <a:gdLst/>
              <a:ahLst/>
              <a:cxnLst/>
              <a:rect l="l" t="t" r="r" b="b"/>
              <a:pathLst>
                <a:path w="3280" h="1076" extrusionOk="0">
                  <a:moveTo>
                    <a:pt x="1640" y="0"/>
                  </a:moveTo>
                  <a:cubicBezTo>
                    <a:pt x="1094" y="0"/>
                    <a:pt x="547" y="199"/>
                    <a:pt x="1" y="597"/>
                  </a:cubicBezTo>
                  <a:lnTo>
                    <a:pt x="1" y="1076"/>
                  </a:lnTo>
                  <a:cubicBezTo>
                    <a:pt x="547" y="678"/>
                    <a:pt x="1094" y="479"/>
                    <a:pt x="1640" y="479"/>
                  </a:cubicBezTo>
                  <a:cubicBezTo>
                    <a:pt x="2186" y="479"/>
                    <a:pt x="2733" y="678"/>
                    <a:pt x="3279" y="1076"/>
                  </a:cubicBezTo>
                  <a:lnTo>
                    <a:pt x="3279" y="597"/>
                  </a:lnTo>
                  <a:cubicBezTo>
                    <a:pt x="2733" y="199"/>
                    <a:pt x="2186" y="0"/>
                    <a:pt x="1640" y="0"/>
                  </a:cubicBezTo>
                  <a:close/>
                </a:path>
              </a:pathLst>
            </a:custGeom>
            <a:solidFill>
              <a:srgbClr val="D8DE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0" name="Google Shape;7470;p69"/>
            <p:cNvSpPr/>
            <p:nvPr/>
          </p:nvSpPr>
          <p:spPr>
            <a:xfrm>
              <a:off x="7669958" y="3221588"/>
              <a:ext cx="99874" cy="17397"/>
            </a:xfrm>
            <a:custGeom>
              <a:avLst/>
              <a:gdLst/>
              <a:ahLst/>
              <a:cxnLst/>
              <a:rect l="l" t="t" r="r" b="b"/>
              <a:pathLst>
                <a:path w="3812" h="664" extrusionOk="0">
                  <a:moveTo>
                    <a:pt x="1942" y="0"/>
                  </a:moveTo>
                  <a:cubicBezTo>
                    <a:pt x="1369" y="0"/>
                    <a:pt x="797" y="84"/>
                    <a:pt x="245" y="252"/>
                  </a:cubicBezTo>
                  <a:cubicBezTo>
                    <a:pt x="0" y="322"/>
                    <a:pt x="75" y="664"/>
                    <a:pt x="295" y="664"/>
                  </a:cubicBezTo>
                  <a:cubicBezTo>
                    <a:pt x="315" y="664"/>
                    <a:pt x="337" y="661"/>
                    <a:pt x="360" y="654"/>
                  </a:cubicBezTo>
                  <a:cubicBezTo>
                    <a:pt x="878" y="496"/>
                    <a:pt x="1410" y="417"/>
                    <a:pt x="1942" y="417"/>
                  </a:cubicBezTo>
                  <a:cubicBezTo>
                    <a:pt x="2474" y="417"/>
                    <a:pt x="3006" y="496"/>
                    <a:pt x="3524" y="654"/>
                  </a:cubicBezTo>
                  <a:cubicBezTo>
                    <a:pt x="3543" y="654"/>
                    <a:pt x="3562" y="664"/>
                    <a:pt x="3581" y="664"/>
                  </a:cubicBezTo>
                  <a:cubicBezTo>
                    <a:pt x="3667" y="654"/>
                    <a:pt x="3754" y="597"/>
                    <a:pt x="3782" y="510"/>
                  </a:cubicBezTo>
                  <a:cubicBezTo>
                    <a:pt x="3811" y="395"/>
                    <a:pt x="3754" y="280"/>
                    <a:pt x="3639" y="252"/>
                  </a:cubicBezTo>
                  <a:cubicBezTo>
                    <a:pt x="3087" y="84"/>
                    <a:pt x="2515" y="0"/>
                    <a:pt x="1942" y="0"/>
                  </a:cubicBezTo>
                  <a:close/>
                </a:path>
              </a:pathLst>
            </a:custGeom>
            <a:solidFill>
              <a:srgbClr val="D8DE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1" name="Google Shape;7471;p69"/>
            <p:cNvSpPr/>
            <p:nvPr/>
          </p:nvSpPr>
          <p:spPr>
            <a:xfrm>
              <a:off x="7669958" y="3012879"/>
              <a:ext cx="99874" cy="17423"/>
            </a:xfrm>
            <a:custGeom>
              <a:avLst/>
              <a:gdLst/>
              <a:ahLst/>
              <a:cxnLst/>
              <a:rect l="l" t="t" r="r" b="b"/>
              <a:pathLst>
                <a:path w="3812" h="665" extrusionOk="0">
                  <a:moveTo>
                    <a:pt x="1942" y="1"/>
                  </a:moveTo>
                  <a:cubicBezTo>
                    <a:pt x="1369" y="1"/>
                    <a:pt x="797" y="84"/>
                    <a:pt x="245" y="252"/>
                  </a:cubicBezTo>
                  <a:cubicBezTo>
                    <a:pt x="1" y="331"/>
                    <a:pt x="75" y="665"/>
                    <a:pt x="293" y="665"/>
                  </a:cubicBezTo>
                  <a:cubicBezTo>
                    <a:pt x="314" y="665"/>
                    <a:pt x="337" y="662"/>
                    <a:pt x="360" y="655"/>
                  </a:cubicBezTo>
                  <a:cubicBezTo>
                    <a:pt x="878" y="497"/>
                    <a:pt x="1410" y="418"/>
                    <a:pt x="1942" y="418"/>
                  </a:cubicBezTo>
                  <a:cubicBezTo>
                    <a:pt x="2474" y="418"/>
                    <a:pt x="3006" y="497"/>
                    <a:pt x="3524" y="655"/>
                  </a:cubicBezTo>
                  <a:cubicBezTo>
                    <a:pt x="3543" y="664"/>
                    <a:pt x="3562" y="664"/>
                    <a:pt x="3581" y="664"/>
                  </a:cubicBezTo>
                  <a:cubicBezTo>
                    <a:pt x="3667" y="664"/>
                    <a:pt x="3754" y="607"/>
                    <a:pt x="3782" y="511"/>
                  </a:cubicBezTo>
                  <a:cubicBezTo>
                    <a:pt x="3811" y="406"/>
                    <a:pt x="3754" y="291"/>
                    <a:pt x="3639" y="252"/>
                  </a:cubicBezTo>
                  <a:cubicBezTo>
                    <a:pt x="3087" y="84"/>
                    <a:pt x="2515" y="1"/>
                    <a:pt x="1942" y="1"/>
                  </a:cubicBezTo>
                  <a:close/>
                </a:path>
              </a:pathLst>
            </a:custGeom>
            <a:solidFill>
              <a:srgbClr val="D8DE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2" name="Google Shape;7472;p69"/>
            <p:cNvSpPr/>
            <p:nvPr/>
          </p:nvSpPr>
          <p:spPr>
            <a:xfrm>
              <a:off x="7670010" y="3041070"/>
              <a:ext cx="99822" cy="17423"/>
            </a:xfrm>
            <a:custGeom>
              <a:avLst/>
              <a:gdLst/>
              <a:ahLst/>
              <a:cxnLst/>
              <a:rect l="l" t="t" r="r" b="b"/>
              <a:pathLst>
                <a:path w="3810" h="665" extrusionOk="0">
                  <a:moveTo>
                    <a:pt x="1940" y="1"/>
                  </a:moveTo>
                  <a:cubicBezTo>
                    <a:pt x="1367" y="1"/>
                    <a:pt x="795" y="87"/>
                    <a:pt x="243" y="259"/>
                  </a:cubicBezTo>
                  <a:cubicBezTo>
                    <a:pt x="1" y="329"/>
                    <a:pt x="71" y="664"/>
                    <a:pt x="286" y="664"/>
                  </a:cubicBezTo>
                  <a:cubicBezTo>
                    <a:pt x="308" y="664"/>
                    <a:pt x="333" y="661"/>
                    <a:pt x="358" y="652"/>
                  </a:cubicBezTo>
                  <a:cubicBezTo>
                    <a:pt x="876" y="499"/>
                    <a:pt x="1408" y="422"/>
                    <a:pt x="1940" y="422"/>
                  </a:cubicBezTo>
                  <a:cubicBezTo>
                    <a:pt x="2472" y="422"/>
                    <a:pt x="3004" y="499"/>
                    <a:pt x="3522" y="652"/>
                  </a:cubicBezTo>
                  <a:cubicBezTo>
                    <a:pt x="3541" y="662"/>
                    <a:pt x="3560" y="662"/>
                    <a:pt x="3579" y="662"/>
                  </a:cubicBezTo>
                  <a:cubicBezTo>
                    <a:pt x="3665" y="662"/>
                    <a:pt x="3752" y="604"/>
                    <a:pt x="3780" y="518"/>
                  </a:cubicBezTo>
                  <a:cubicBezTo>
                    <a:pt x="3809" y="403"/>
                    <a:pt x="3752" y="288"/>
                    <a:pt x="3637" y="259"/>
                  </a:cubicBezTo>
                  <a:cubicBezTo>
                    <a:pt x="3085" y="87"/>
                    <a:pt x="2513" y="1"/>
                    <a:pt x="1940" y="1"/>
                  </a:cubicBezTo>
                  <a:close/>
                </a:path>
              </a:pathLst>
            </a:custGeom>
            <a:solidFill>
              <a:srgbClr val="D8DE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3" name="Google Shape;7473;p69"/>
            <p:cNvSpPr/>
            <p:nvPr/>
          </p:nvSpPr>
          <p:spPr>
            <a:xfrm>
              <a:off x="7669958" y="3066615"/>
              <a:ext cx="99874" cy="17423"/>
            </a:xfrm>
            <a:custGeom>
              <a:avLst/>
              <a:gdLst/>
              <a:ahLst/>
              <a:cxnLst/>
              <a:rect l="l" t="t" r="r" b="b"/>
              <a:pathLst>
                <a:path w="3812" h="665" extrusionOk="0">
                  <a:moveTo>
                    <a:pt x="1942" y="1"/>
                  </a:moveTo>
                  <a:cubicBezTo>
                    <a:pt x="1369" y="1"/>
                    <a:pt x="797" y="85"/>
                    <a:pt x="245" y="252"/>
                  </a:cubicBezTo>
                  <a:cubicBezTo>
                    <a:pt x="1" y="331"/>
                    <a:pt x="75" y="665"/>
                    <a:pt x="293" y="665"/>
                  </a:cubicBezTo>
                  <a:cubicBezTo>
                    <a:pt x="314" y="665"/>
                    <a:pt x="337" y="662"/>
                    <a:pt x="360" y="655"/>
                  </a:cubicBezTo>
                  <a:cubicBezTo>
                    <a:pt x="878" y="497"/>
                    <a:pt x="1410" y="418"/>
                    <a:pt x="1942" y="418"/>
                  </a:cubicBezTo>
                  <a:cubicBezTo>
                    <a:pt x="2474" y="418"/>
                    <a:pt x="3006" y="497"/>
                    <a:pt x="3524" y="655"/>
                  </a:cubicBezTo>
                  <a:cubicBezTo>
                    <a:pt x="3543" y="665"/>
                    <a:pt x="3562" y="665"/>
                    <a:pt x="3581" y="665"/>
                  </a:cubicBezTo>
                  <a:cubicBezTo>
                    <a:pt x="3667" y="665"/>
                    <a:pt x="3754" y="598"/>
                    <a:pt x="3782" y="511"/>
                  </a:cubicBezTo>
                  <a:cubicBezTo>
                    <a:pt x="3811" y="406"/>
                    <a:pt x="3754" y="291"/>
                    <a:pt x="3639" y="252"/>
                  </a:cubicBezTo>
                  <a:cubicBezTo>
                    <a:pt x="3087" y="85"/>
                    <a:pt x="2515" y="1"/>
                    <a:pt x="1942" y="1"/>
                  </a:cubicBezTo>
                  <a:close/>
                </a:path>
              </a:pathLst>
            </a:custGeom>
            <a:solidFill>
              <a:srgbClr val="D8DE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4" name="Google Shape;7474;p69"/>
            <p:cNvSpPr/>
            <p:nvPr/>
          </p:nvSpPr>
          <p:spPr>
            <a:xfrm>
              <a:off x="7567280" y="2994880"/>
              <a:ext cx="307116" cy="226368"/>
            </a:xfrm>
            <a:custGeom>
              <a:avLst/>
              <a:gdLst/>
              <a:ahLst/>
              <a:cxnLst/>
              <a:rect l="l" t="t" r="r" b="b"/>
              <a:pathLst>
                <a:path w="11722" h="8640" extrusionOk="0">
                  <a:moveTo>
                    <a:pt x="1536" y="1"/>
                  </a:moveTo>
                  <a:cubicBezTo>
                    <a:pt x="766" y="1"/>
                    <a:pt x="1" y="579"/>
                    <a:pt x="52" y="1533"/>
                  </a:cubicBezTo>
                  <a:cubicBezTo>
                    <a:pt x="52" y="1581"/>
                    <a:pt x="52" y="1620"/>
                    <a:pt x="62" y="1668"/>
                  </a:cubicBezTo>
                  <a:cubicBezTo>
                    <a:pt x="148" y="2367"/>
                    <a:pt x="254" y="3163"/>
                    <a:pt x="397" y="3959"/>
                  </a:cubicBezTo>
                  <a:lnTo>
                    <a:pt x="541" y="4716"/>
                  </a:lnTo>
                  <a:cubicBezTo>
                    <a:pt x="771" y="5809"/>
                    <a:pt x="1068" y="6863"/>
                    <a:pt x="1423" y="7639"/>
                  </a:cubicBezTo>
                  <a:cubicBezTo>
                    <a:pt x="1442" y="7668"/>
                    <a:pt x="1461" y="7706"/>
                    <a:pt x="1480" y="7745"/>
                  </a:cubicBezTo>
                  <a:cubicBezTo>
                    <a:pt x="1797" y="8332"/>
                    <a:pt x="2339" y="8639"/>
                    <a:pt x="2908" y="8639"/>
                  </a:cubicBezTo>
                  <a:cubicBezTo>
                    <a:pt x="3286" y="8639"/>
                    <a:pt x="3676" y="8503"/>
                    <a:pt x="4021" y="8224"/>
                  </a:cubicBezTo>
                  <a:cubicBezTo>
                    <a:pt x="4631" y="7723"/>
                    <a:pt x="5242" y="7474"/>
                    <a:pt x="5852" y="7474"/>
                  </a:cubicBezTo>
                  <a:cubicBezTo>
                    <a:pt x="6469" y="7474"/>
                    <a:pt x="7085" y="7728"/>
                    <a:pt x="7701" y="8234"/>
                  </a:cubicBezTo>
                  <a:cubicBezTo>
                    <a:pt x="8017" y="8490"/>
                    <a:pt x="8394" y="8613"/>
                    <a:pt x="8767" y="8613"/>
                  </a:cubicBezTo>
                  <a:cubicBezTo>
                    <a:pt x="9354" y="8613"/>
                    <a:pt x="9931" y="8308"/>
                    <a:pt x="10242" y="7745"/>
                  </a:cubicBezTo>
                  <a:cubicBezTo>
                    <a:pt x="10261" y="7716"/>
                    <a:pt x="10270" y="7678"/>
                    <a:pt x="10289" y="7639"/>
                  </a:cubicBezTo>
                  <a:cubicBezTo>
                    <a:pt x="10999" y="6125"/>
                    <a:pt x="11430" y="3546"/>
                    <a:pt x="11660" y="1668"/>
                  </a:cubicBezTo>
                  <a:cubicBezTo>
                    <a:pt x="11660" y="1620"/>
                    <a:pt x="11660" y="1581"/>
                    <a:pt x="11670" y="1533"/>
                  </a:cubicBezTo>
                  <a:cubicBezTo>
                    <a:pt x="11721" y="579"/>
                    <a:pt x="10956" y="1"/>
                    <a:pt x="10186" y="1"/>
                  </a:cubicBezTo>
                  <a:cubicBezTo>
                    <a:pt x="9672" y="1"/>
                    <a:pt x="9157" y="258"/>
                    <a:pt x="8880" y="834"/>
                  </a:cubicBezTo>
                  <a:cubicBezTo>
                    <a:pt x="7874" y="2914"/>
                    <a:pt x="6867" y="3954"/>
                    <a:pt x="5861" y="3954"/>
                  </a:cubicBezTo>
                  <a:cubicBezTo>
                    <a:pt x="4855" y="3954"/>
                    <a:pt x="3848" y="2914"/>
                    <a:pt x="2842" y="834"/>
                  </a:cubicBezTo>
                  <a:cubicBezTo>
                    <a:pt x="2565" y="258"/>
                    <a:pt x="2050" y="1"/>
                    <a:pt x="1536" y="1"/>
                  </a:cubicBez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5" name="Google Shape;7475;p69"/>
            <p:cNvSpPr/>
            <p:nvPr/>
          </p:nvSpPr>
          <p:spPr>
            <a:xfrm>
              <a:off x="7568144" y="3019717"/>
              <a:ext cx="305151" cy="201530"/>
            </a:xfrm>
            <a:custGeom>
              <a:avLst/>
              <a:gdLst/>
              <a:ahLst/>
              <a:cxnLst/>
              <a:rect l="l" t="t" r="r" b="b"/>
              <a:pathLst>
                <a:path w="11647" h="7692" extrusionOk="0">
                  <a:moveTo>
                    <a:pt x="86" y="1"/>
                  </a:moveTo>
                  <a:cubicBezTo>
                    <a:pt x="29" y="192"/>
                    <a:pt x="0" y="384"/>
                    <a:pt x="10" y="585"/>
                  </a:cubicBezTo>
                  <a:cubicBezTo>
                    <a:pt x="10" y="624"/>
                    <a:pt x="10" y="672"/>
                    <a:pt x="19" y="720"/>
                  </a:cubicBezTo>
                  <a:cubicBezTo>
                    <a:pt x="106" y="1419"/>
                    <a:pt x="221" y="2205"/>
                    <a:pt x="364" y="3001"/>
                  </a:cubicBezTo>
                  <a:lnTo>
                    <a:pt x="508" y="3768"/>
                  </a:lnTo>
                  <a:cubicBezTo>
                    <a:pt x="738" y="4861"/>
                    <a:pt x="1026" y="5905"/>
                    <a:pt x="1390" y="6691"/>
                  </a:cubicBezTo>
                  <a:cubicBezTo>
                    <a:pt x="1400" y="6720"/>
                    <a:pt x="1419" y="6758"/>
                    <a:pt x="1438" y="6797"/>
                  </a:cubicBezTo>
                  <a:cubicBezTo>
                    <a:pt x="1755" y="7384"/>
                    <a:pt x="2296" y="7691"/>
                    <a:pt x="2867" y="7691"/>
                  </a:cubicBezTo>
                  <a:cubicBezTo>
                    <a:pt x="3247" y="7691"/>
                    <a:pt x="3639" y="7555"/>
                    <a:pt x="3988" y="7276"/>
                  </a:cubicBezTo>
                  <a:cubicBezTo>
                    <a:pt x="4598" y="6775"/>
                    <a:pt x="5209" y="6526"/>
                    <a:pt x="5819" y="6526"/>
                  </a:cubicBezTo>
                  <a:cubicBezTo>
                    <a:pt x="6436" y="6526"/>
                    <a:pt x="7052" y="6780"/>
                    <a:pt x="7668" y="7286"/>
                  </a:cubicBezTo>
                  <a:cubicBezTo>
                    <a:pt x="7984" y="7546"/>
                    <a:pt x="8359" y="7669"/>
                    <a:pt x="8729" y="7669"/>
                  </a:cubicBezTo>
                  <a:cubicBezTo>
                    <a:pt x="9314" y="7669"/>
                    <a:pt x="9888" y="7361"/>
                    <a:pt x="10199" y="6797"/>
                  </a:cubicBezTo>
                  <a:cubicBezTo>
                    <a:pt x="10218" y="6768"/>
                    <a:pt x="10237" y="6730"/>
                    <a:pt x="10256" y="6691"/>
                  </a:cubicBezTo>
                  <a:cubicBezTo>
                    <a:pt x="10956" y="5177"/>
                    <a:pt x="11397" y="2598"/>
                    <a:pt x="11618" y="720"/>
                  </a:cubicBezTo>
                  <a:cubicBezTo>
                    <a:pt x="11618" y="672"/>
                    <a:pt x="11627" y="633"/>
                    <a:pt x="11627" y="585"/>
                  </a:cubicBezTo>
                  <a:cubicBezTo>
                    <a:pt x="11646" y="394"/>
                    <a:pt x="11618" y="192"/>
                    <a:pt x="11550" y="10"/>
                  </a:cubicBezTo>
                  <a:cubicBezTo>
                    <a:pt x="11311" y="1822"/>
                    <a:pt x="10899" y="4065"/>
                    <a:pt x="10256" y="5436"/>
                  </a:cubicBezTo>
                  <a:cubicBezTo>
                    <a:pt x="10237" y="5474"/>
                    <a:pt x="10218" y="5512"/>
                    <a:pt x="10199" y="5551"/>
                  </a:cubicBezTo>
                  <a:cubicBezTo>
                    <a:pt x="9887" y="6110"/>
                    <a:pt x="9311" y="6416"/>
                    <a:pt x="8725" y="6416"/>
                  </a:cubicBezTo>
                  <a:cubicBezTo>
                    <a:pt x="8356" y="6416"/>
                    <a:pt x="7983" y="6295"/>
                    <a:pt x="7668" y="6040"/>
                  </a:cubicBezTo>
                  <a:cubicBezTo>
                    <a:pt x="7052" y="5529"/>
                    <a:pt x="6436" y="5275"/>
                    <a:pt x="5819" y="5275"/>
                  </a:cubicBezTo>
                  <a:cubicBezTo>
                    <a:pt x="5209" y="5275"/>
                    <a:pt x="4598" y="5524"/>
                    <a:pt x="3988" y="6020"/>
                  </a:cubicBezTo>
                  <a:cubicBezTo>
                    <a:pt x="3642" y="6304"/>
                    <a:pt x="3251" y="6442"/>
                    <a:pt x="2871" y="6442"/>
                  </a:cubicBezTo>
                  <a:cubicBezTo>
                    <a:pt x="2304" y="6442"/>
                    <a:pt x="1764" y="6133"/>
                    <a:pt x="1447" y="5541"/>
                  </a:cubicBezTo>
                  <a:cubicBezTo>
                    <a:pt x="1419" y="5512"/>
                    <a:pt x="1409" y="5474"/>
                    <a:pt x="1390" y="5436"/>
                  </a:cubicBezTo>
                  <a:cubicBezTo>
                    <a:pt x="1026" y="4659"/>
                    <a:pt x="738" y="3614"/>
                    <a:pt x="508" y="2522"/>
                  </a:cubicBezTo>
                  <a:lnTo>
                    <a:pt x="364" y="1755"/>
                  </a:lnTo>
                  <a:cubicBezTo>
                    <a:pt x="249" y="1161"/>
                    <a:pt x="163" y="557"/>
                    <a:pt x="86" y="1"/>
                  </a:cubicBezTo>
                  <a:close/>
                </a:path>
              </a:pathLst>
            </a:custGeom>
            <a:solidFill>
              <a:srgbClr val="546C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76" name="Google Shape;7476;p69"/>
          <p:cNvGrpSpPr/>
          <p:nvPr/>
        </p:nvGrpSpPr>
        <p:grpSpPr>
          <a:xfrm>
            <a:off x="7112579" y="2891521"/>
            <a:ext cx="338556" cy="361534"/>
            <a:chOff x="7112579" y="2891521"/>
            <a:chExt cx="338556" cy="361534"/>
          </a:xfrm>
        </p:grpSpPr>
        <p:sp>
          <p:nvSpPr>
            <p:cNvPr id="7477" name="Google Shape;7477;p69"/>
            <p:cNvSpPr/>
            <p:nvPr/>
          </p:nvSpPr>
          <p:spPr>
            <a:xfrm>
              <a:off x="7112579" y="2891521"/>
              <a:ext cx="312671" cy="361534"/>
            </a:xfrm>
            <a:custGeom>
              <a:avLst/>
              <a:gdLst/>
              <a:ahLst/>
              <a:cxnLst/>
              <a:rect l="l" t="t" r="r" b="b"/>
              <a:pathLst>
                <a:path w="11934" h="13799" extrusionOk="0">
                  <a:moveTo>
                    <a:pt x="3454" y="1"/>
                  </a:moveTo>
                  <a:cubicBezTo>
                    <a:pt x="1665" y="1"/>
                    <a:pt x="0" y="1423"/>
                    <a:pt x="0" y="3446"/>
                  </a:cubicBezTo>
                  <a:cubicBezTo>
                    <a:pt x="0" y="3744"/>
                    <a:pt x="39" y="4031"/>
                    <a:pt x="106" y="4319"/>
                  </a:cubicBezTo>
                  <a:cubicBezTo>
                    <a:pt x="192" y="4597"/>
                    <a:pt x="297" y="4865"/>
                    <a:pt x="422" y="5124"/>
                  </a:cubicBezTo>
                  <a:cubicBezTo>
                    <a:pt x="547" y="5335"/>
                    <a:pt x="690" y="5536"/>
                    <a:pt x="844" y="5728"/>
                  </a:cubicBezTo>
                  <a:cubicBezTo>
                    <a:pt x="1639" y="6619"/>
                    <a:pt x="2071" y="7779"/>
                    <a:pt x="2071" y="8968"/>
                  </a:cubicBezTo>
                  <a:lnTo>
                    <a:pt x="2071" y="11747"/>
                  </a:lnTo>
                  <a:cubicBezTo>
                    <a:pt x="2071" y="12878"/>
                    <a:pt x="2991" y="13799"/>
                    <a:pt x="4131" y="13799"/>
                  </a:cubicBezTo>
                  <a:cubicBezTo>
                    <a:pt x="4409" y="13799"/>
                    <a:pt x="4639" y="13569"/>
                    <a:pt x="4639" y="13291"/>
                  </a:cubicBezTo>
                  <a:lnTo>
                    <a:pt x="4639" y="10722"/>
                  </a:lnTo>
                  <a:cubicBezTo>
                    <a:pt x="4639" y="10003"/>
                    <a:pt x="5224" y="9418"/>
                    <a:pt x="5943" y="9418"/>
                  </a:cubicBezTo>
                  <a:cubicBezTo>
                    <a:pt x="6662" y="9418"/>
                    <a:pt x="7247" y="10003"/>
                    <a:pt x="7247" y="10722"/>
                  </a:cubicBezTo>
                  <a:lnTo>
                    <a:pt x="7247" y="13291"/>
                  </a:lnTo>
                  <a:cubicBezTo>
                    <a:pt x="7247" y="13569"/>
                    <a:pt x="7477" y="13799"/>
                    <a:pt x="7755" y="13799"/>
                  </a:cubicBezTo>
                  <a:cubicBezTo>
                    <a:pt x="8895" y="13799"/>
                    <a:pt x="9816" y="12878"/>
                    <a:pt x="9816" y="11747"/>
                  </a:cubicBezTo>
                  <a:lnTo>
                    <a:pt x="9816" y="8968"/>
                  </a:lnTo>
                  <a:cubicBezTo>
                    <a:pt x="9825" y="7769"/>
                    <a:pt x="10257" y="6610"/>
                    <a:pt x="11052" y="5709"/>
                  </a:cubicBezTo>
                  <a:cubicBezTo>
                    <a:pt x="11637" y="5038"/>
                    <a:pt x="11934" y="4165"/>
                    <a:pt x="11896" y="3283"/>
                  </a:cubicBezTo>
                  <a:cubicBezTo>
                    <a:pt x="11809" y="1510"/>
                    <a:pt x="10257" y="24"/>
                    <a:pt x="8483" y="5"/>
                  </a:cubicBezTo>
                  <a:cubicBezTo>
                    <a:pt x="8468" y="5"/>
                    <a:pt x="8453" y="5"/>
                    <a:pt x="8438" y="5"/>
                  </a:cubicBezTo>
                  <a:cubicBezTo>
                    <a:pt x="7754" y="5"/>
                    <a:pt x="7091" y="215"/>
                    <a:pt x="6537" y="590"/>
                  </a:cubicBezTo>
                  <a:cubicBezTo>
                    <a:pt x="6360" y="710"/>
                    <a:pt x="6154" y="770"/>
                    <a:pt x="5948" y="770"/>
                  </a:cubicBezTo>
                  <a:cubicBezTo>
                    <a:pt x="5742" y="770"/>
                    <a:pt x="5536" y="710"/>
                    <a:pt x="5358" y="590"/>
                  </a:cubicBezTo>
                  <a:cubicBezTo>
                    <a:pt x="4755" y="184"/>
                    <a:pt x="4096" y="1"/>
                    <a:pt x="3454" y="1"/>
                  </a:cubicBezTo>
                  <a:close/>
                </a:path>
              </a:pathLst>
            </a:custGeom>
            <a:solidFill>
              <a:srgbClr val="F2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8" name="Google Shape;7478;p69"/>
            <p:cNvSpPr/>
            <p:nvPr/>
          </p:nvSpPr>
          <p:spPr>
            <a:xfrm>
              <a:off x="7302424" y="2891783"/>
              <a:ext cx="148711" cy="361272"/>
            </a:xfrm>
            <a:custGeom>
              <a:avLst/>
              <a:gdLst/>
              <a:ahLst/>
              <a:cxnLst/>
              <a:rect l="l" t="t" r="r" b="b"/>
              <a:pathLst>
                <a:path w="5676" h="13789" extrusionOk="0">
                  <a:moveTo>
                    <a:pt x="1195" y="0"/>
                  </a:moveTo>
                  <a:cubicBezTo>
                    <a:pt x="886" y="0"/>
                    <a:pt x="584" y="40"/>
                    <a:pt x="288" y="120"/>
                  </a:cubicBezTo>
                  <a:cubicBezTo>
                    <a:pt x="2733" y="791"/>
                    <a:pt x="3643" y="3801"/>
                    <a:pt x="1966" y="5708"/>
                  </a:cubicBezTo>
                  <a:cubicBezTo>
                    <a:pt x="1170" y="6609"/>
                    <a:pt x="739" y="7759"/>
                    <a:pt x="739" y="8958"/>
                  </a:cubicBezTo>
                  <a:lnTo>
                    <a:pt x="739" y="11220"/>
                  </a:lnTo>
                  <a:cubicBezTo>
                    <a:pt x="739" y="11891"/>
                    <a:pt x="470" y="12542"/>
                    <a:pt x="1" y="13022"/>
                  </a:cubicBezTo>
                  <a:lnTo>
                    <a:pt x="1" y="13271"/>
                  </a:lnTo>
                  <a:cubicBezTo>
                    <a:pt x="1" y="13559"/>
                    <a:pt x="221" y="13789"/>
                    <a:pt x="509" y="13789"/>
                  </a:cubicBezTo>
                  <a:cubicBezTo>
                    <a:pt x="1649" y="13789"/>
                    <a:pt x="2570" y="12859"/>
                    <a:pt x="2560" y="11728"/>
                  </a:cubicBezTo>
                  <a:lnTo>
                    <a:pt x="2560" y="8938"/>
                  </a:lnTo>
                  <a:cubicBezTo>
                    <a:pt x="2570" y="7750"/>
                    <a:pt x="3011" y="6590"/>
                    <a:pt x="3797" y="5699"/>
                  </a:cubicBezTo>
                  <a:cubicBezTo>
                    <a:pt x="5675" y="3532"/>
                    <a:pt x="4237" y="149"/>
                    <a:pt x="1381" y="5"/>
                  </a:cubicBezTo>
                  <a:cubicBezTo>
                    <a:pt x="1319" y="2"/>
                    <a:pt x="1257" y="0"/>
                    <a:pt x="1195" y="0"/>
                  </a:cubicBezTo>
                  <a:close/>
                </a:path>
              </a:pathLst>
            </a:custGeom>
            <a:solidFill>
              <a:srgbClr val="D8DE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79" name="Google Shape;7479;p69"/>
          <p:cNvGrpSpPr/>
          <p:nvPr/>
        </p:nvGrpSpPr>
        <p:grpSpPr>
          <a:xfrm>
            <a:off x="7155259" y="3805036"/>
            <a:ext cx="207478" cy="361272"/>
            <a:chOff x="7155259" y="3805036"/>
            <a:chExt cx="207478" cy="361272"/>
          </a:xfrm>
        </p:grpSpPr>
        <p:sp>
          <p:nvSpPr>
            <p:cNvPr id="7480" name="Google Shape;7480;p69"/>
            <p:cNvSpPr/>
            <p:nvPr/>
          </p:nvSpPr>
          <p:spPr>
            <a:xfrm>
              <a:off x="7178865" y="3839175"/>
              <a:ext cx="160265" cy="144179"/>
            </a:xfrm>
            <a:custGeom>
              <a:avLst/>
              <a:gdLst/>
              <a:ahLst/>
              <a:cxnLst/>
              <a:rect l="l" t="t" r="r" b="b"/>
              <a:pathLst>
                <a:path w="6117" h="5503" extrusionOk="0">
                  <a:moveTo>
                    <a:pt x="1304" y="1"/>
                  </a:moveTo>
                  <a:cubicBezTo>
                    <a:pt x="499" y="480"/>
                    <a:pt x="10" y="1333"/>
                    <a:pt x="1" y="2263"/>
                  </a:cubicBezTo>
                  <a:cubicBezTo>
                    <a:pt x="1" y="2761"/>
                    <a:pt x="20" y="3825"/>
                    <a:pt x="68" y="4314"/>
                  </a:cubicBezTo>
                  <a:cubicBezTo>
                    <a:pt x="135" y="4985"/>
                    <a:pt x="710" y="5503"/>
                    <a:pt x="1391" y="5503"/>
                  </a:cubicBezTo>
                  <a:lnTo>
                    <a:pt x="4726" y="5503"/>
                  </a:lnTo>
                  <a:cubicBezTo>
                    <a:pt x="5407" y="5503"/>
                    <a:pt x="5982" y="4985"/>
                    <a:pt x="6049" y="4314"/>
                  </a:cubicBezTo>
                  <a:cubicBezTo>
                    <a:pt x="6097" y="3825"/>
                    <a:pt x="6116" y="2761"/>
                    <a:pt x="6116" y="2273"/>
                  </a:cubicBezTo>
                  <a:cubicBezTo>
                    <a:pt x="6116" y="1333"/>
                    <a:pt x="5618" y="480"/>
                    <a:pt x="4813" y="1"/>
                  </a:cubicBezTo>
                  <a:lnTo>
                    <a:pt x="4468" y="662"/>
                  </a:lnTo>
                  <a:cubicBezTo>
                    <a:pt x="3968" y="469"/>
                    <a:pt x="3499" y="371"/>
                    <a:pt x="3027" y="371"/>
                  </a:cubicBezTo>
                  <a:cubicBezTo>
                    <a:pt x="2585" y="371"/>
                    <a:pt x="2142" y="457"/>
                    <a:pt x="1669" y="633"/>
                  </a:cubicBezTo>
                  <a:lnTo>
                    <a:pt x="1304" y="1"/>
                  </a:lnTo>
                  <a:close/>
                </a:path>
              </a:pathLst>
            </a:custGeom>
            <a:solidFill>
              <a:srgbClr val="3B53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1" name="Google Shape;7481;p69"/>
            <p:cNvSpPr/>
            <p:nvPr/>
          </p:nvSpPr>
          <p:spPr>
            <a:xfrm>
              <a:off x="7281071" y="3839175"/>
              <a:ext cx="58059" cy="144179"/>
            </a:xfrm>
            <a:custGeom>
              <a:avLst/>
              <a:gdLst/>
              <a:ahLst/>
              <a:cxnLst/>
              <a:rect l="l" t="t" r="r" b="b"/>
              <a:pathLst>
                <a:path w="2216" h="5503" extrusionOk="0">
                  <a:moveTo>
                    <a:pt x="912" y="1"/>
                  </a:moveTo>
                  <a:lnTo>
                    <a:pt x="710" y="518"/>
                  </a:lnTo>
                  <a:cubicBezTo>
                    <a:pt x="1142" y="998"/>
                    <a:pt x="1391" y="1621"/>
                    <a:pt x="1391" y="2273"/>
                  </a:cubicBezTo>
                  <a:cubicBezTo>
                    <a:pt x="1391" y="2761"/>
                    <a:pt x="1372" y="3825"/>
                    <a:pt x="1324" y="4314"/>
                  </a:cubicBezTo>
                  <a:cubicBezTo>
                    <a:pt x="1257" y="4985"/>
                    <a:pt x="682" y="5503"/>
                    <a:pt x="1" y="5503"/>
                  </a:cubicBezTo>
                  <a:lnTo>
                    <a:pt x="825" y="5503"/>
                  </a:lnTo>
                  <a:cubicBezTo>
                    <a:pt x="1496" y="5503"/>
                    <a:pt x="2071" y="4985"/>
                    <a:pt x="2139" y="4314"/>
                  </a:cubicBezTo>
                  <a:cubicBezTo>
                    <a:pt x="2196" y="3825"/>
                    <a:pt x="2215" y="2761"/>
                    <a:pt x="2215" y="2273"/>
                  </a:cubicBezTo>
                  <a:cubicBezTo>
                    <a:pt x="2206" y="1333"/>
                    <a:pt x="1707" y="480"/>
                    <a:pt x="912" y="1"/>
                  </a:cubicBezTo>
                  <a:close/>
                </a:path>
              </a:pathLst>
            </a:custGeom>
            <a:solidFill>
              <a:srgbClr val="243F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2" name="Google Shape;7482;p69"/>
            <p:cNvSpPr/>
            <p:nvPr/>
          </p:nvSpPr>
          <p:spPr>
            <a:xfrm>
              <a:off x="7204488" y="3805036"/>
              <a:ext cx="108756" cy="54417"/>
            </a:xfrm>
            <a:custGeom>
              <a:avLst/>
              <a:gdLst/>
              <a:ahLst/>
              <a:cxnLst/>
              <a:rect l="l" t="t" r="r" b="b"/>
              <a:pathLst>
                <a:path w="4151" h="2077" extrusionOk="0">
                  <a:moveTo>
                    <a:pt x="2077" y="0"/>
                  </a:moveTo>
                  <a:cubicBezTo>
                    <a:pt x="1414" y="0"/>
                    <a:pt x="753" y="115"/>
                    <a:pt x="125" y="345"/>
                  </a:cubicBezTo>
                  <a:cubicBezTo>
                    <a:pt x="39" y="374"/>
                    <a:pt x="0" y="460"/>
                    <a:pt x="29" y="537"/>
                  </a:cubicBezTo>
                  <a:lnTo>
                    <a:pt x="576" y="1984"/>
                  </a:lnTo>
                  <a:cubicBezTo>
                    <a:pt x="597" y="2040"/>
                    <a:pt x="648" y="2076"/>
                    <a:pt x="705" y="2076"/>
                  </a:cubicBezTo>
                  <a:cubicBezTo>
                    <a:pt x="725" y="2076"/>
                    <a:pt x="747" y="2071"/>
                    <a:pt x="767" y="2061"/>
                  </a:cubicBezTo>
                  <a:cubicBezTo>
                    <a:pt x="1189" y="1908"/>
                    <a:pt x="1632" y="1831"/>
                    <a:pt x="2076" y="1831"/>
                  </a:cubicBezTo>
                  <a:cubicBezTo>
                    <a:pt x="2519" y="1831"/>
                    <a:pt x="2962" y="1908"/>
                    <a:pt x="3384" y="2061"/>
                  </a:cubicBezTo>
                  <a:cubicBezTo>
                    <a:pt x="3401" y="2068"/>
                    <a:pt x="3419" y="2071"/>
                    <a:pt x="3437" y="2071"/>
                  </a:cubicBezTo>
                  <a:cubicBezTo>
                    <a:pt x="3497" y="2071"/>
                    <a:pt x="3553" y="2034"/>
                    <a:pt x="3576" y="1975"/>
                  </a:cubicBezTo>
                  <a:lnTo>
                    <a:pt x="4122" y="537"/>
                  </a:lnTo>
                  <a:cubicBezTo>
                    <a:pt x="4151" y="460"/>
                    <a:pt x="4113" y="374"/>
                    <a:pt x="4036" y="345"/>
                  </a:cubicBezTo>
                  <a:cubicBezTo>
                    <a:pt x="3403" y="115"/>
                    <a:pt x="2739" y="0"/>
                    <a:pt x="20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3" name="Google Shape;7483;p69"/>
            <p:cNvSpPr/>
            <p:nvPr/>
          </p:nvSpPr>
          <p:spPr>
            <a:xfrm>
              <a:off x="7275805" y="3809307"/>
              <a:ext cx="37440" cy="50252"/>
            </a:xfrm>
            <a:custGeom>
              <a:avLst/>
              <a:gdLst/>
              <a:ahLst/>
              <a:cxnLst/>
              <a:rect l="l" t="t" r="r" b="b"/>
              <a:pathLst>
                <a:path w="1429" h="1918" extrusionOk="0">
                  <a:moveTo>
                    <a:pt x="710" y="0"/>
                  </a:moveTo>
                  <a:lnTo>
                    <a:pt x="1" y="1735"/>
                  </a:lnTo>
                  <a:cubicBezTo>
                    <a:pt x="1" y="1735"/>
                    <a:pt x="2" y="1735"/>
                    <a:pt x="8" y="1735"/>
                  </a:cubicBezTo>
                  <a:cubicBezTo>
                    <a:pt x="35" y="1735"/>
                    <a:pt x="159" y="1748"/>
                    <a:pt x="662" y="1908"/>
                  </a:cubicBezTo>
                  <a:cubicBezTo>
                    <a:pt x="679" y="1914"/>
                    <a:pt x="697" y="1917"/>
                    <a:pt x="713" y="1917"/>
                  </a:cubicBezTo>
                  <a:cubicBezTo>
                    <a:pt x="771" y="1917"/>
                    <a:pt x="822" y="1881"/>
                    <a:pt x="844" y="1821"/>
                  </a:cubicBezTo>
                  <a:lnTo>
                    <a:pt x="1400" y="374"/>
                  </a:lnTo>
                  <a:cubicBezTo>
                    <a:pt x="1429" y="297"/>
                    <a:pt x="1391" y="211"/>
                    <a:pt x="1304" y="182"/>
                  </a:cubicBezTo>
                  <a:cubicBezTo>
                    <a:pt x="1113" y="115"/>
                    <a:pt x="911" y="48"/>
                    <a:pt x="710" y="0"/>
                  </a:cubicBezTo>
                  <a:close/>
                </a:path>
              </a:pathLst>
            </a:custGeom>
            <a:solidFill>
              <a:srgbClr val="D8DE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4" name="Google Shape;7484;p69"/>
            <p:cNvSpPr/>
            <p:nvPr/>
          </p:nvSpPr>
          <p:spPr>
            <a:xfrm>
              <a:off x="7243815" y="3815568"/>
              <a:ext cx="30104" cy="24707"/>
            </a:xfrm>
            <a:custGeom>
              <a:avLst/>
              <a:gdLst/>
              <a:ahLst/>
              <a:cxnLst/>
              <a:rect l="l" t="t" r="r" b="b"/>
              <a:pathLst>
                <a:path w="1149" h="943" extrusionOk="0">
                  <a:moveTo>
                    <a:pt x="579" y="1"/>
                  </a:moveTo>
                  <a:cubicBezTo>
                    <a:pt x="479" y="1"/>
                    <a:pt x="378" y="68"/>
                    <a:pt x="369" y="202"/>
                  </a:cubicBezTo>
                  <a:lnTo>
                    <a:pt x="369" y="260"/>
                  </a:lnTo>
                  <a:lnTo>
                    <a:pt x="301" y="260"/>
                  </a:lnTo>
                  <a:cubicBezTo>
                    <a:pt x="295" y="259"/>
                    <a:pt x="289" y="259"/>
                    <a:pt x="283" y="259"/>
                  </a:cubicBezTo>
                  <a:cubicBezTo>
                    <a:pt x="1" y="259"/>
                    <a:pt x="1" y="691"/>
                    <a:pt x="283" y="691"/>
                  </a:cubicBezTo>
                  <a:cubicBezTo>
                    <a:pt x="289" y="691"/>
                    <a:pt x="295" y="691"/>
                    <a:pt x="301" y="691"/>
                  </a:cubicBezTo>
                  <a:lnTo>
                    <a:pt x="369" y="691"/>
                  </a:lnTo>
                  <a:lnTo>
                    <a:pt x="369" y="748"/>
                  </a:lnTo>
                  <a:cubicBezTo>
                    <a:pt x="378" y="878"/>
                    <a:pt x="479" y="943"/>
                    <a:pt x="579" y="943"/>
                  </a:cubicBezTo>
                  <a:cubicBezTo>
                    <a:pt x="680" y="943"/>
                    <a:pt x="781" y="878"/>
                    <a:pt x="790" y="748"/>
                  </a:cubicBezTo>
                  <a:lnTo>
                    <a:pt x="790" y="691"/>
                  </a:lnTo>
                  <a:lnTo>
                    <a:pt x="848" y="691"/>
                  </a:lnTo>
                  <a:cubicBezTo>
                    <a:pt x="854" y="691"/>
                    <a:pt x="860" y="691"/>
                    <a:pt x="866" y="691"/>
                  </a:cubicBezTo>
                  <a:cubicBezTo>
                    <a:pt x="1149" y="691"/>
                    <a:pt x="1149" y="259"/>
                    <a:pt x="866" y="259"/>
                  </a:cubicBezTo>
                  <a:cubicBezTo>
                    <a:pt x="860" y="259"/>
                    <a:pt x="854" y="259"/>
                    <a:pt x="848" y="260"/>
                  </a:cubicBezTo>
                  <a:lnTo>
                    <a:pt x="790" y="260"/>
                  </a:lnTo>
                  <a:lnTo>
                    <a:pt x="790" y="202"/>
                  </a:lnTo>
                  <a:cubicBezTo>
                    <a:pt x="781" y="68"/>
                    <a:pt x="680" y="1"/>
                    <a:pt x="579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5" name="Google Shape;7485;p69"/>
            <p:cNvSpPr/>
            <p:nvPr/>
          </p:nvSpPr>
          <p:spPr>
            <a:xfrm>
              <a:off x="7155259" y="3970515"/>
              <a:ext cx="207216" cy="195793"/>
            </a:xfrm>
            <a:custGeom>
              <a:avLst/>
              <a:gdLst/>
              <a:ahLst/>
              <a:cxnLst/>
              <a:rect l="l" t="t" r="r" b="b"/>
              <a:pathLst>
                <a:path w="7909" h="7473" extrusionOk="0">
                  <a:moveTo>
                    <a:pt x="3193" y="1"/>
                  </a:moveTo>
                  <a:lnTo>
                    <a:pt x="3193" y="1065"/>
                  </a:lnTo>
                  <a:lnTo>
                    <a:pt x="3010" y="1065"/>
                  </a:lnTo>
                  <a:cubicBezTo>
                    <a:pt x="1918" y="1065"/>
                    <a:pt x="969" y="1813"/>
                    <a:pt x="710" y="2877"/>
                  </a:cubicBezTo>
                  <a:lnTo>
                    <a:pt x="106" y="5350"/>
                  </a:lnTo>
                  <a:cubicBezTo>
                    <a:pt x="1" y="5800"/>
                    <a:pt x="202" y="6270"/>
                    <a:pt x="605" y="6509"/>
                  </a:cubicBezTo>
                  <a:cubicBezTo>
                    <a:pt x="1721" y="7152"/>
                    <a:pt x="2838" y="7473"/>
                    <a:pt x="3955" y="7473"/>
                  </a:cubicBezTo>
                  <a:cubicBezTo>
                    <a:pt x="5071" y="7473"/>
                    <a:pt x="6188" y="7152"/>
                    <a:pt x="7305" y="6509"/>
                  </a:cubicBezTo>
                  <a:cubicBezTo>
                    <a:pt x="7707" y="6270"/>
                    <a:pt x="7909" y="5800"/>
                    <a:pt x="7803" y="5350"/>
                  </a:cubicBezTo>
                  <a:lnTo>
                    <a:pt x="7209" y="2877"/>
                  </a:lnTo>
                  <a:cubicBezTo>
                    <a:pt x="6942" y="1819"/>
                    <a:pt x="5994" y="1065"/>
                    <a:pt x="4910" y="1065"/>
                  </a:cubicBezTo>
                  <a:cubicBezTo>
                    <a:pt x="4903" y="1065"/>
                    <a:pt x="4896" y="1065"/>
                    <a:pt x="4889" y="1065"/>
                  </a:cubicBezTo>
                  <a:lnTo>
                    <a:pt x="4707" y="1065"/>
                  </a:lnTo>
                  <a:lnTo>
                    <a:pt x="4707" y="1"/>
                  </a:lnTo>
                  <a:cubicBezTo>
                    <a:pt x="4467" y="121"/>
                    <a:pt x="4206" y="181"/>
                    <a:pt x="3946" y="181"/>
                  </a:cubicBezTo>
                  <a:cubicBezTo>
                    <a:pt x="3686" y="181"/>
                    <a:pt x="3427" y="121"/>
                    <a:pt x="3193" y="1"/>
                  </a:cubicBezTo>
                  <a:close/>
                </a:path>
              </a:pathLst>
            </a:custGeom>
            <a:solidFill>
              <a:srgbClr val="AFBC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6" name="Google Shape;7486;p69"/>
            <p:cNvSpPr/>
            <p:nvPr/>
          </p:nvSpPr>
          <p:spPr>
            <a:xfrm>
              <a:off x="7239151" y="3970515"/>
              <a:ext cx="6550" cy="4297"/>
            </a:xfrm>
            <a:custGeom>
              <a:avLst/>
              <a:gdLst/>
              <a:ahLst/>
              <a:cxnLst/>
              <a:rect l="l" t="t" r="r" b="b"/>
              <a:pathLst>
                <a:path w="250" h="164" extrusionOk="0">
                  <a:moveTo>
                    <a:pt x="0" y="1"/>
                  </a:moveTo>
                  <a:lnTo>
                    <a:pt x="0" y="164"/>
                  </a:lnTo>
                  <a:cubicBezTo>
                    <a:pt x="86" y="154"/>
                    <a:pt x="173" y="126"/>
                    <a:pt x="249" y="106"/>
                  </a:cubicBezTo>
                  <a:cubicBezTo>
                    <a:pt x="163" y="78"/>
                    <a:pt x="77" y="39"/>
                    <a:pt x="0" y="1"/>
                  </a:cubicBezTo>
                  <a:close/>
                </a:path>
              </a:pathLst>
            </a:custGeom>
            <a:solidFill>
              <a:srgbClr val="98A9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7" name="Google Shape;7487;p69"/>
            <p:cNvSpPr/>
            <p:nvPr/>
          </p:nvSpPr>
          <p:spPr>
            <a:xfrm>
              <a:off x="7245675" y="3970515"/>
              <a:ext cx="117062" cy="195766"/>
            </a:xfrm>
            <a:custGeom>
              <a:avLst/>
              <a:gdLst/>
              <a:ahLst/>
              <a:cxnLst/>
              <a:rect l="l" t="t" r="r" b="b"/>
              <a:pathLst>
                <a:path w="4468" h="7472" extrusionOk="0">
                  <a:moveTo>
                    <a:pt x="1266" y="1"/>
                  </a:moveTo>
                  <a:cubicBezTo>
                    <a:pt x="1036" y="126"/>
                    <a:pt x="777" y="183"/>
                    <a:pt x="508" y="183"/>
                  </a:cubicBezTo>
                  <a:cubicBezTo>
                    <a:pt x="422" y="183"/>
                    <a:pt x="345" y="183"/>
                    <a:pt x="259" y="164"/>
                  </a:cubicBezTo>
                  <a:lnTo>
                    <a:pt x="259" y="1065"/>
                  </a:lnTo>
                  <a:lnTo>
                    <a:pt x="441" y="1065"/>
                  </a:lnTo>
                  <a:cubicBezTo>
                    <a:pt x="1534" y="1065"/>
                    <a:pt x="2493" y="1813"/>
                    <a:pt x="2751" y="2877"/>
                  </a:cubicBezTo>
                  <a:lnTo>
                    <a:pt x="2866" y="3394"/>
                  </a:lnTo>
                  <a:lnTo>
                    <a:pt x="3029" y="4056"/>
                  </a:lnTo>
                  <a:lnTo>
                    <a:pt x="3346" y="5350"/>
                  </a:lnTo>
                  <a:cubicBezTo>
                    <a:pt x="3461" y="5800"/>
                    <a:pt x="3250" y="6279"/>
                    <a:pt x="2847" y="6509"/>
                  </a:cubicBezTo>
                  <a:cubicBezTo>
                    <a:pt x="1985" y="7027"/>
                    <a:pt x="1007" y="7353"/>
                    <a:pt x="0" y="7449"/>
                  </a:cubicBezTo>
                  <a:cubicBezTo>
                    <a:pt x="172" y="7464"/>
                    <a:pt x="343" y="7472"/>
                    <a:pt x="515" y="7472"/>
                  </a:cubicBezTo>
                  <a:cubicBezTo>
                    <a:pt x="1628" y="7472"/>
                    <a:pt x="2741" y="7149"/>
                    <a:pt x="3854" y="6509"/>
                  </a:cubicBezTo>
                  <a:cubicBezTo>
                    <a:pt x="4256" y="6279"/>
                    <a:pt x="4467" y="5800"/>
                    <a:pt x="4352" y="5350"/>
                  </a:cubicBezTo>
                  <a:lnTo>
                    <a:pt x="4036" y="4056"/>
                  </a:lnTo>
                  <a:lnTo>
                    <a:pt x="3873" y="3394"/>
                  </a:lnTo>
                  <a:lnTo>
                    <a:pt x="3758" y="2877"/>
                  </a:lnTo>
                  <a:cubicBezTo>
                    <a:pt x="3499" y="1813"/>
                    <a:pt x="2541" y="1065"/>
                    <a:pt x="1448" y="1065"/>
                  </a:cubicBezTo>
                  <a:lnTo>
                    <a:pt x="1266" y="1065"/>
                  </a:lnTo>
                  <a:lnTo>
                    <a:pt x="1266" y="1"/>
                  </a:lnTo>
                  <a:close/>
                </a:path>
              </a:pathLst>
            </a:custGeom>
            <a:solidFill>
              <a:srgbClr val="98A9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8" name="Google Shape;7488;p69"/>
            <p:cNvSpPr/>
            <p:nvPr/>
          </p:nvSpPr>
          <p:spPr>
            <a:xfrm>
              <a:off x="7221571" y="3970515"/>
              <a:ext cx="73098" cy="84285"/>
            </a:xfrm>
            <a:custGeom>
              <a:avLst/>
              <a:gdLst/>
              <a:ahLst/>
              <a:cxnLst/>
              <a:rect l="l" t="t" r="r" b="b"/>
              <a:pathLst>
                <a:path w="2790" h="3217" extrusionOk="0">
                  <a:moveTo>
                    <a:pt x="671" y="1"/>
                  </a:moveTo>
                  <a:lnTo>
                    <a:pt x="671" y="1065"/>
                  </a:lnTo>
                  <a:lnTo>
                    <a:pt x="489" y="1065"/>
                  </a:lnTo>
                  <a:cubicBezTo>
                    <a:pt x="326" y="1065"/>
                    <a:pt x="163" y="1084"/>
                    <a:pt x="0" y="1113"/>
                  </a:cubicBezTo>
                  <a:lnTo>
                    <a:pt x="58" y="1170"/>
                  </a:lnTo>
                  <a:lnTo>
                    <a:pt x="1150" y="3059"/>
                  </a:lnTo>
                  <a:cubicBezTo>
                    <a:pt x="1213" y="3164"/>
                    <a:pt x="1321" y="3217"/>
                    <a:pt x="1427" y="3217"/>
                  </a:cubicBezTo>
                  <a:cubicBezTo>
                    <a:pt x="1534" y="3217"/>
                    <a:pt x="1639" y="3164"/>
                    <a:pt x="1697" y="3059"/>
                  </a:cubicBezTo>
                  <a:lnTo>
                    <a:pt x="2790" y="1170"/>
                  </a:lnTo>
                  <a:lnTo>
                    <a:pt x="2790" y="1103"/>
                  </a:lnTo>
                  <a:cubicBezTo>
                    <a:pt x="2646" y="1074"/>
                    <a:pt x="2512" y="1065"/>
                    <a:pt x="2368" y="1065"/>
                  </a:cubicBezTo>
                  <a:lnTo>
                    <a:pt x="2186" y="1065"/>
                  </a:lnTo>
                  <a:lnTo>
                    <a:pt x="2186" y="1"/>
                  </a:lnTo>
                  <a:cubicBezTo>
                    <a:pt x="1946" y="121"/>
                    <a:pt x="1687" y="181"/>
                    <a:pt x="1428" y="181"/>
                  </a:cubicBezTo>
                  <a:cubicBezTo>
                    <a:pt x="1170" y="181"/>
                    <a:pt x="911" y="121"/>
                    <a:pt x="671" y="1"/>
                  </a:cubicBezTo>
                  <a:close/>
                </a:path>
              </a:pathLst>
            </a:custGeom>
            <a:solidFill>
              <a:srgbClr val="D6DC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9" name="Google Shape;7489;p69"/>
            <p:cNvSpPr/>
            <p:nvPr/>
          </p:nvSpPr>
          <p:spPr>
            <a:xfrm>
              <a:off x="7239151" y="3970515"/>
              <a:ext cx="39693" cy="19362"/>
            </a:xfrm>
            <a:custGeom>
              <a:avLst/>
              <a:gdLst/>
              <a:ahLst/>
              <a:cxnLst/>
              <a:rect l="l" t="t" r="r" b="b"/>
              <a:pathLst>
                <a:path w="1515" h="739" extrusionOk="0">
                  <a:moveTo>
                    <a:pt x="0" y="1"/>
                  </a:moveTo>
                  <a:lnTo>
                    <a:pt x="0" y="576"/>
                  </a:lnTo>
                  <a:cubicBezTo>
                    <a:pt x="240" y="681"/>
                    <a:pt x="499" y="739"/>
                    <a:pt x="757" y="739"/>
                  </a:cubicBezTo>
                  <a:cubicBezTo>
                    <a:pt x="1016" y="739"/>
                    <a:pt x="1275" y="681"/>
                    <a:pt x="1515" y="576"/>
                  </a:cubicBezTo>
                  <a:lnTo>
                    <a:pt x="1515" y="1"/>
                  </a:lnTo>
                  <a:cubicBezTo>
                    <a:pt x="1275" y="121"/>
                    <a:pt x="1014" y="181"/>
                    <a:pt x="754" y="181"/>
                  </a:cubicBezTo>
                  <a:cubicBezTo>
                    <a:pt x="494" y="181"/>
                    <a:pt x="235" y="121"/>
                    <a:pt x="0" y="1"/>
                  </a:cubicBezTo>
                  <a:close/>
                </a:path>
              </a:pathLst>
            </a:custGeom>
            <a:solidFill>
              <a:srgbClr val="C9D0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0" name="Google Shape;7490;p69"/>
            <p:cNvSpPr/>
            <p:nvPr/>
          </p:nvSpPr>
          <p:spPr>
            <a:xfrm>
              <a:off x="7210017" y="3869069"/>
              <a:ext cx="97962" cy="110774"/>
            </a:xfrm>
            <a:custGeom>
              <a:avLst/>
              <a:gdLst/>
              <a:ahLst/>
              <a:cxnLst/>
              <a:rect l="l" t="t" r="r" b="b"/>
              <a:pathLst>
                <a:path w="3739" h="4228" extrusionOk="0">
                  <a:moveTo>
                    <a:pt x="2560" y="0"/>
                  </a:moveTo>
                  <a:cubicBezTo>
                    <a:pt x="1802" y="508"/>
                    <a:pt x="911" y="786"/>
                    <a:pt x="0" y="796"/>
                  </a:cubicBezTo>
                  <a:lnTo>
                    <a:pt x="0" y="2358"/>
                  </a:lnTo>
                  <a:lnTo>
                    <a:pt x="0" y="2416"/>
                  </a:lnTo>
                  <a:cubicBezTo>
                    <a:pt x="29" y="3422"/>
                    <a:pt x="853" y="4228"/>
                    <a:pt x="1869" y="4228"/>
                  </a:cubicBezTo>
                  <a:cubicBezTo>
                    <a:pt x="2876" y="4228"/>
                    <a:pt x="3710" y="3422"/>
                    <a:pt x="3739" y="2416"/>
                  </a:cubicBezTo>
                  <a:lnTo>
                    <a:pt x="3739" y="796"/>
                  </a:lnTo>
                  <a:cubicBezTo>
                    <a:pt x="3298" y="604"/>
                    <a:pt x="2905" y="326"/>
                    <a:pt x="2560" y="0"/>
                  </a:cubicBezTo>
                  <a:close/>
                </a:path>
              </a:pathLst>
            </a:custGeom>
            <a:solidFill>
              <a:srgbClr val="D6DC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1" name="Google Shape;7491;p69"/>
            <p:cNvSpPr/>
            <p:nvPr/>
          </p:nvSpPr>
          <p:spPr>
            <a:xfrm>
              <a:off x="7261735" y="3869069"/>
              <a:ext cx="46243" cy="112031"/>
            </a:xfrm>
            <a:custGeom>
              <a:avLst/>
              <a:gdLst/>
              <a:ahLst/>
              <a:cxnLst/>
              <a:rect l="l" t="t" r="r" b="b"/>
              <a:pathLst>
                <a:path w="1765" h="4276" extrusionOk="0">
                  <a:moveTo>
                    <a:pt x="586" y="0"/>
                  </a:moveTo>
                  <a:cubicBezTo>
                    <a:pt x="403" y="125"/>
                    <a:pt x="212" y="240"/>
                    <a:pt x="1" y="336"/>
                  </a:cubicBezTo>
                  <a:cubicBezTo>
                    <a:pt x="308" y="604"/>
                    <a:pt x="653" y="834"/>
                    <a:pt x="1027" y="997"/>
                  </a:cubicBezTo>
                  <a:lnTo>
                    <a:pt x="1027" y="2608"/>
                  </a:lnTo>
                  <a:cubicBezTo>
                    <a:pt x="1027" y="3317"/>
                    <a:pt x="624" y="3959"/>
                    <a:pt x="1" y="4276"/>
                  </a:cubicBezTo>
                  <a:cubicBezTo>
                    <a:pt x="988" y="4218"/>
                    <a:pt x="1765" y="3403"/>
                    <a:pt x="1765" y="2406"/>
                  </a:cubicBezTo>
                  <a:lnTo>
                    <a:pt x="1765" y="796"/>
                  </a:lnTo>
                  <a:cubicBezTo>
                    <a:pt x="1324" y="604"/>
                    <a:pt x="931" y="336"/>
                    <a:pt x="586" y="0"/>
                  </a:cubicBezTo>
                  <a:close/>
                </a:path>
              </a:pathLst>
            </a:custGeom>
            <a:solidFill>
              <a:srgbClr val="C9D0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92" name="Google Shape;7492;p69"/>
          <p:cNvGrpSpPr/>
          <p:nvPr/>
        </p:nvGrpSpPr>
        <p:grpSpPr>
          <a:xfrm>
            <a:off x="4915368" y="2891390"/>
            <a:ext cx="182850" cy="361927"/>
            <a:chOff x="4915368" y="2891390"/>
            <a:chExt cx="182850" cy="361927"/>
          </a:xfrm>
        </p:grpSpPr>
        <p:sp>
          <p:nvSpPr>
            <p:cNvPr id="7493" name="Google Shape;7493;p69"/>
            <p:cNvSpPr/>
            <p:nvPr/>
          </p:nvSpPr>
          <p:spPr>
            <a:xfrm>
              <a:off x="4940992" y="2925292"/>
              <a:ext cx="131367" cy="326504"/>
            </a:xfrm>
            <a:custGeom>
              <a:avLst/>
              <a:gdLst/>
              <a:ahLst/>
              <a:cxnLst/>
              <a:rect l="l" t="t" r="r" b="b"/>
              <a:pathLst>
                <a:path w="5014" h="12462" extrusionOk="0">
                  <a:moveTo>
                    <a:pt x="0" y="1"/>
                  </a:moveTo>
                  <a:lnTo>
                    <a:pt x="0" y="10017"/>
                  </a:lnTo>
                  <a:cubicBezTo>
                    <a:pt x="29" y="11379"/>
                    <a:pt x="1141" y="12462"/>
                    <a:pt x="2512" y="12462"/>
                  </a:cubicBezTo>
                  <a:cubicBezTo>
                    <a:pt x="3873" y="12462"/>
                    <a:pt x="4985" y="11379"/>
                    <a:pt x="5013" y="10017"/>
                  </a:cubicBezTo>
                  <a:lnTo>
                    <a:pt x="5013" y="1"/>
                  </a:lnTo>
                  <a:close/>
                </a:path>
              </a:pathLst>
            </a:custGeom>
            <a:solidFill>
              <a:srgbClr val="E9ED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4" name="Google Shape;7494;p69"/>
            <p:cNvSpPr/>
            <p:nvPr/>
          </p:nvSpPr>
          <p:spPr>
            <a:xfrm>
              <a:off x="4991977" y="2925292"/>
              <a:ext cx="80644" cy="328024"/>
            </a:xfrm>
            <a:custGeom>
              <a:avLst/>
              <a:gdLst/>
              <a:ahLst/>
              <a:cxnLst/>
              <a:rect l="l" t="t" r="r" b="b"/>
              <a:pathLst>
                <a:path w="3078" h="12520" extrusionOk="0">
                  <a:moveTo>
                    <a:pt x="1946" y="1"/>
                  </a:moveTo>
                  <a:lnTo>
                    <a:pt x="1946" y="10017"/>
                  </a:lnTo>
                  <a:cubicBezTo>
                    <a:pt x="1946" y="11187"/>
                    <a:pt x="1141" y="12193"/>
                    <a:pt x="0" y="12462"/>
                  </a:cubicBezTo>
                  <a:cubicBezTo>
                    <a:pt x="182" y="12500"/>
                    <a:pt x="374" y="12519"/>
                    <a:pt x="566" y="12519"/>
                  </a:cubicBezTo>
                  <a:cubicBezTo>
                    <a:pt x="1946" y="12519"/>
                    <a:pt x="3077" y="11398"/>
                    <a:pt x="3077" y="10017"/>
                  </a:cubicBezTo>
                  <a:lnTo>
                    <a:pt x="3077" y="1"/>
                  </a:lnTo>
                  <a:close/>
                </a:path>
              </a:pathLst>
            </a:custGeom>
            <a:solidFill>
              <a:srgbClr val="DCE1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5" name="Google Shape;7495;p69"/>
            <p:cNvSpPr/>
            <p:nvPr/>
          </p:nvSpPr>
          <p:spPr>
            <a:xfrm>
              <a:off x="4940992" y="3044345"/>
              <a:ext cx="131367" cy="208971"/>
            </a:xfrm>
            <a:custGeom>
              <a:avLst/>
              <a:gdLst/>
              <a:ahLst/>
              <a:cxnLst/>
              <a:rect l="l" t="t" r="r" b="b"/>
              <a:pathLst>
                <a:path w="5014" h="7976" extrusionOk="0">
                  <a:moveTo>
                    <a:pt x="1277" y="0"/>
                  </a:moveTo>
                  <a:cubicBezTo>
                    <a:pt x="533" y="0"/>
                    <a:pt x="0" y="345"/>
                    <a:pt x="0" y="345"/>
                  </a:cubicBezTo>
                  <a:lnTo>
                    <a:pt x="0" y="5473"/>
                  </a:lnTo>
                  <a:cubicBezTo>
                    <a:pt x="0" y="6854"/>
                    <a:pt x="1122" y="7975"/>
                    <a:pt x="2512" y="7975"/>
                  </a:cubicBezTo>
                  <a:cubicBezTo>
                    <a:pt x="3892" y="7975"/>
                    <a:pt x="5013" y="6854"/>
                    <a:pt x="5013" y="5473"/>
                  </a:cubicBezTo>
                  <a:lnTo>
                    <a:pt x="5013" y="173"/>
                  </a:lnTo>
                  <a:cubicBezTo>
                    <a:pt x="5013" y="173"/>
                    <a:pt x="4410" y="651"/>
                    <a:pt x="3594" y="651"/>
                  </a:cubicBezTo>
                  <a:cubicBezTo>
                    <a:pt x="3260" y="651"/>
                    <a:pt x="2890" y="571"/>
                    <a:pt x="2512" y="345"/>
                  </a:cubicBezTo>
                  <a:cubicBezTo>
                    <a:pt x="2074" y="86"/>
                    <a:pt x="1649" y="0"/>
                    <a:pt x="1277" y="0"/>
                  </a:cubicBezTo>
                  <a:close/>
                </a:path>
              </a:pathLst>
            </a:custGeom>
            <a:solidFill>
              <a:srgbClr val="AFBC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6" name="Google Shape;7496;p69"/>
            <p:cNvSpPr/>
            <p:nvPr/>
          </p:nvSpPr>
          <p:spPr>
            <a:xfrm>
              <a:off x="4991977" y="3048852"/>
              <a:ext cx="80382" cy="203443"/>
            </a:xfrm>
            <a:custGeom>
              <a:avLst/>
              <a:gdLst/>
              <a:ahLst/>
              <a:cxnLst/>
              <a:rect l="l" t="t" r="r" b="b"/>
              <a:pathLst>
                <a:path w="3068" h="7765" extrusionOk="0">
                  <a:moveTo>
                    <a:pt x="3067" y="1"/>
                  </a:moveTo>
                  <a:cubicBezTo>
                    <a:pt x="2732" y="250"/>
                    <a:pt x="2349" y="403"/>
                    <a:pt x="1946" y="461"/>
                  </a:cubicBezTo>
                  <a:lnTo>
                    <a:pt x="1946" y="5301"/>
                  </a:lnTo>
                  <a:cubicBezTo>
                    <a:pt x="1946" y="6461"/>
                    <a:pt x="1141" y="7477"/>
                    <a:pt x="0" y="7736"/>
                  </a:cubicBezTo>
                  <a:lnTo>
                    <a:pt x="67" y="7755"/>
                  </a:lnTo>
                  <a:lnTo>
                    <a:pt x="86" y="7755"/>
                  </a:lnTo>
                  <a:lnTo>
                    <a:pt x="134" y="7765"/>
                  </a:lnTo>
                  <a:lnTo>
                    <a:pt x="566" y="7765"/>
                  </a:lnTo>
                  <a:cubicBezTo>
                    <a:pt x="1946" y="7765"/>
                    <a:pt x="3067" y="6643"/>
                    <a:pt x="3067" y="5253"/>
                  </a:cubicBezTo>
                  <a:lnTo>
                    <a:pt x="3067" y="1"/>
                  </a:lnTo>
                  <a:close/>
                </a:path>
              </a:pathLst>
            </a:custGeom>
            <a:solidFill>
              <a:srgbClr val="98A9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7" name="Google Shape;7497;p69"/>
            <p:cNvSpPr/>
            <p:nvPr/>
          </p:nvSpPr>
          <p:spPr>
            <a:xfrm>
              <a:off x="4963838" y="3076493"/>
              <a:ext cx="19624" cy="16558"/>
            </a:xfrm>
            <a:custGeom>
              <a:avLst/>
              <a:gdLst/>
              <a:ahLst/>
              <a:cxnLst/>
              <a:rect l="l" t="t" r="r" b="b"/>
              <a:pathLst>
                <a:path w="749" h="632" extrusionOk="0">
                  <a:moveTo>
                    <a:pt x="432" y="0"/>
                  </a:moveTo>
                  <a:cubicBezTo>
                    <a:pt x="144" y="0"/>
                    <a:pt x="1" y="336"/>
                    <a:pt x="202" y="537"/>
                  </a:cubicBezTo>
                  <a:cubicBezTo>
                    <a:pt x="267" y="602"/>
                    <a:pt x="347" y="631"/>
                    <a:pt x="426" y="631"/>
                  </a:cubicBezTo>
                  <a:cubicBezTo>
                    <a:pt x="590" y="631"/>
                    <a:pt x="748" y="504"/>
                    <a:pt x="748" y="316"/>
                  </a:cubicBezTo>
                  <a:cubicBezTo>
                    <a:pt x="739" y="134"/>
                    <a:pt x="604" y="0"/>
                    <a:pt x="432" y="0"/>
                  </a:cubicBezTo>
                  <a:close/>
                </a:path>
              </a:pathLst>
            </a:custGeom>
            <a:solidFill>
              <a:srgbClr val="3D54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8" name="Google Shape;7498;p69"/>
            <p:cNvSpPr/>
            <p:nvPr/>
          </p:nvSpPr>
          <p:spPr>
            <a:xfrm>
              <a:off x="5030386" y="3100099"/>
              <a:ext cx="16847" cy="14436"/>
            </a:xfrm>
            <a:custGeom>
              <a:avLst/>
              <a:gdLst/>
              <a:ahLst/>
              <a:cxnLst/>
              <a:rect l="l" t="t" r="r" b="b"/>
              <a:pathLst>
                <a:path w="643" h="551" extrusionOk="0">
                  <a:moveTo>
                    <a:pt x="365" y="0"/>
                  </a:moveTo>
                  <a:cubicBezTo>
                    <a:pt x="125" y="0"/>
                    <a:pt x="1" y="297"/>
                    <a:pt x="173" y="470"/>
                  </a:cubicBezTo>
                  <a:cubicBezTo>
                    <a:pt x="229" y="525"/>
                    <a:pt x="297" y="550"/>
                    <a:pt x="365" y="550"/>
                  </a:cubicBezTo>
                  <a:cubicBezTo>
                    <a:pt x="506" y="550"/>
                    <a:pt x="643" y="441"/>
                    <a:pt x="643" y="278"/>
                  </a:cubicBezTo>
                  <a:cubicBezTo>
                    <a:pt x="643" y="125"/>
                    <a:pt x="518" y="0"/>
                    <a:pt x="365" y="0"/>
                  </a:cubicBezTo>
                  <a:close/>
                </a:path>
              </a:pathLst>
            </a:custGeom>
            <a:solidFill>
              <a:srgbClr val="3D54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9" name="Google Shape;7499;p69"/>
            <p:cNvSpPr/>
            <p:nvPr/>
          </p:nvSpPr>
          <p:spPr>
            <a:xfrm>
              <a:off x="4980921" y="3202803"/>
              <a:ext cx="16847" cy="14436"/>
            </a:xfrm>
            <a:custGeom>
              <a:avLst/>
              <a:gdLst/>
              <a:ahLst/>
              <a:cxnLst/>
              <a:rect l="l" t="t" r="r" b="b"/>
              <a:pathLst>
                <a:path w="643" h="551" extrusionOk="0">
                  <a:moveTo>
                    <a:pt x="365" y="1"/>
                  </a:moveTo>
                  <a:cubicBezTo>
                    <a:pt x="125" y="1"/>
                    <a:pt x="0" y="298"/>
                    <a:pt x="173" y="470"/>
                  </a:cubicBezTo>
                  <a:cubicBezTo>
                    <a:pt x="229" y="526"/>
                    <a:pt x="297" y="551"/>
                    <a:pt x="364" y="551"/>
                  </a:cubicBezTo>
                  <a:cubicBezTo>
                    <a:pt x="506" y="551"/>
                    <a:pt x="643" y="441"/>
                    <a:pt x="643" y="278"/>
                  </a:cubicBezTo>
                  <a:cubicBezTo>
                    <a:pt x="643" y="125"/>
                    <a:pt x="518" y="1"/>
                    <a:pt x="365" y="1"/>
                  </a:cubicBezTo>
                  <a:close/>
                </a:path>
              </a:pathLst>
            </a:custGeom>
            <a:solidFill>
              <a:srgbClr val="3D54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0" name="Google Shape;7500;p69"/>
            <p:cNvSpPr/>
            <p:nvPr/>
          </p:nvSpPr>
          <p:spPr>
            <a:xfrm>
              <a:off x="5030386" y="3171651"/>
              <a:ext cx="16847" cy="14698"/>
            </a:xfrm>
            <a:custGeom>
              <a:avLst/>
              <a:gdLst/>
              <a:ahLst/>
              <a:cxnLst/>
              <a:rect l="l" t="t" r="r" b="b"/>
              <a:pathLst>
                <a:path w="643" h="561" extrusionOk="0">
                  <a:moveTo>
                    <a:pt x="365" y="1"/>
                  </a:moveTo>
                  <a:cubicBezTo>
                    <a:pt x="125" y="1"/>
                    <a:pt x="1" y="298"/>
                    <a:pt x="173" y="480"/>
                  </a:cubicBezTo>
                  <a:cubicBezTo>
                    <a:pt x="228" y="535"/>
                    <a:pt x="296" y="560"/>
                    <a:pt x="363" y="560"/>
                  </a:cubicBezTo>
                  <a:cubicBezTo>
                    <a:pt x="506" y="560"/>
                    <a:pt x="643" y="448"/>
                    <a:pt x="643" y="279"/>
                  </a:cubicBezTo>
                  <a:cubicBezTo>
                    <a:pt x="643" y="126"/>
                    <a:pt x="518" y="1"/>
                    <a:pt x="365" y="1"/>
                  </a:cubicBezTo>
                  <a:close/>
                </a:path>
              </a:pathLst>
            </a:custGeom>
            <a:solidFill>
              <a:srgbClr val="3D54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1" name="Google Shape;7501;p69"/>
            <p:cNvSpPr/>
            <p:nvPr/>
          </p:nvSpPr>
          <p:spPr>
            <a:xfrm>
              <a:off x="4974135" y="3132246"/>
              <a:ext cx="20357" cy="17397"/>
            </a:xfrm>
            <a:custGeom>
              <a:avLst/>
              <a:gdLst/>
              <a:ahLst/>
              <a:cxnLst/>
              <a:rect l="l" t="t" r="r" b="b"/>
              <a:pathLst>
                <a:path w="777" h="664" extrusionOk="0">
                  <a:moveTo>
                    <a:pt x="451" y="0"/>
                  </a:moveTo>
                  <a:cubicBezTo>
                    <a:pt x="154" y="0"/>
                    <a:pt x="1" y="355"/>
                    <a:pt x="211" y="566"/>
                  </a:cubicBezTo>
                  <a:cubicBezTo>
                    <a:pt x="279" y="634"/>
                    <a:pt x="362" y="664"/>
                    <a:pt x="443" y="664"/>
                  </a:cubicBezTo>
                  <a:cubicBezTo>
                    <a:pt x="614" y="664"/>
                    <a:pt x="777" y="530"/>
                    <a:pt x="777" y="336"/>
                  </a:cubicBezTo>
                  <a:cubicBezTo>
                    <a:pt x="777" y="144"/>
                    <a:pt x="633" y="0"/>
                    <a:pt x="451" y="0"/>
                  </a:cubicBezTo>
                  <a:close/>
                </a:path>
              </a:pathLst>
            </a:custGeom>
            <a:solidFill>
              <a:srgbClr val="3D54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2" name="Google Shape;7502;p69"/>
            <p:cNvSpPr/>
            <p:nvPr/>
          </p:nvSpPr>
          <p:spPr>
            <a:xfrm>
              <a:off x="4915368" y="2891390"/>
              <a:ext cx="182850" cy="33693"/>
            </a:xfrm>
            <a:custGeom>
              <a:avLst/>
              <a:gdLst/>
              <a:ahLst/>
              <a:cxnLst/>
              <a:rect l="l" t="t" r="r" b="b"/>
              <a:pathLst>
                <a:path w="6979" h="1286" extrusionOk="0">
                  <a:moveTo>
                    <a:pt x="442" y="1"/>
                  </a:moveTo>
                  <a:cubicBezTo>
                    <a:pt x="192" y="1"/>
                    <a:pt x="1" y="192"/>
                    <a:pt x="1" y="432"/>
                  </a:cubicBezTo>
                  <a:lnTo>
                    <a:pt x="1" y="854"/>
                  </a:lnTo>
                  <a:cubicBezTo>
                    <a:pt x="1" y="1093"/>
                    <a:pt x="192" y="1285"/>
                    <a:pt x="442" y="1285"/>
                  </a:cubicBezTo>
                  <a:lnTo>
                    <a:pt x="6538" y="1285"/>
                  </a:lnTo>
                  <a:cubicBezTo>
                    <a:pt x="6777" y="1285"/>
                    <a:pt x="6979" y="1093"/>
                    <a:pt x="6979" y="854"/>
                  </a:cubicBezTo>
                  <a:lnTo>
                    <a:pt x="6979" y="432"/>
                  </a:lnTo>
                  <a:cubicBezTo>
                    <a:pt x="6979" y="192"/>
                    <a:pt x="6777" y="1"/>
                    <a:pt x="6538" y="1"/>
                  </a:cubicBezTo>
                  <a:close/>
                </a:path>
              </a:pathLst>
            </a:custGeom>
            <a:solidFill>
              <a:srgbClr val="CDD5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3" name="Google Shape;7503;p69"/>
            <p:cNvSpPr/>
            <p:nvPr/>
          </p:nvSpPr>
          <p:spPr>
            <a:xfrm>
              <a:off x="5055250" y="2891390"/>
              <a:ext cx="42732" cy="33693"/>
            </a:xfrm>
            <a:custGeom>
              <a:avLst/>
              <a:gdLst/>
              <a:ahLst/>
              <a:cxnLst/>
              <a:rect l="l" t="t" r="r" b="b"/>
              <a:pathLst>
                <a:path w="1631" h="1286" extrusionOk="0">
                  <a:moveTo>
                    <a:pt x="1" y="1"/>
                  </a:moveTo>
                  <a:cubicBezTo>
                    <a:pt x="240" y="1"/>
                    <a:pt x="432" y="192"/>
                    <a:pt x="432" y="432"/>
                  </a:cubicBezTo>
                  <a:lnTo>
                    <a:pt x="432" y="854"/>
                  </a:lnTo>
                  <a:cubicBezTo>
                    <a:pt x="432" y="1093"/>
                    <a:pt x="240" y="1285"/>
                    <a:pt x="1" y="1285"/>
                  </a:cubicBezTo>
                  <a:lnTo>
                    <a:pt x="1199" y="1285"/>
                  </a:lnTo>
                  <a:cubicBezTo>
                    <a:pt x="1438" y="1285"/>
                    <a:pt x="1630" y="1093"/>
                    <a:pt x="1630" y="854"/>
                  </a:cubicBezTo>
                  <a:lnTo>
                    <a:pt x="1630" y="432"/>
                  </a:lnTo>
                  <a:cubicBezTo>
                    <a:pt x="1630" y="192"/>
                    <a:pt x="1438" y="1"/>
                    <a:pt x="1199" y="1"/>
                  </a:cubicBezTo>
                  <a:close/>
                </a:path>
              </a:pathLst>
            </a:custGeom>
            <a:solidFill>
              <a:srgbClr val="B8C4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04" name="Google Shape;7504;p69"/>
          <p:cNvGrpSpPr/>
          <p:nvPr/>
        </p:nvGrpSpPr>
        <p:grpSpPr>
          <a:xfrm>
            <a:off x="8028714" y="2891652"/>
            <a:ext cx="289589" cy="361403"/>
            <a:chOff x="8028714" y="2891652"/>
            <a:chExt cx="289589" cy="361403"/>
          </a:xfrm>
        </p:grpSpPr>
        <p:sp>
          <p:nvSpPr>
            <p:cNvPr id="7505" name="Google Shape;7505;p69"/>
            <p:cNvSpPr/>
            <p:nvPr/>
          </p:nvSpPr>
          <p:spPr>
            <a:xfrm>
              <a:off x="8096520" y="3139006"/>
              <a:ext cx="167025" cy="83421"/>
            </a:xfrm>
            <a:custGeom>
              <a:avLst/>
              <a:gdLst/>
              <a:ahLst/>
              <a:cxnLst/>
              <a:rect l="l" t="t" r="r" b="b"/>
              <a:pathLst>
                <a:path w="6375" h="3184" extrusionOk="0">
                  <a:moveTo>
                    <a:pt x="3058" y="1"/>
                  </a:moveTo>
                  <a:cubicBezTo>
                    <a:pt x="1371" y="1"/>
                    <a:pt x="1" y="1362"/>
                    <a:pt x="1" y="3059"/>
                  </a:cubicBezTo>
                  <a:lnTo>
                    <a:pt x="1" y="3183"/>
                  </a:lnTo>
                  <a:lnTo>
                    <a:pt x="6375" y="3183"/>
                  </a:lnTo>
                  <a:lnTo>
                    <a:pt x="6375" y="3059"/>
                  </a:lnTo>
                  <a:cubicBezTo>
                    <a:pt x="6375" y="1362"/>
                    <a:pt x="5004" y="1"/>
                    <a:pt x="3317" y="1"/>
                  </a:cubicBezTo>
                  <a:close/>
                </a:path>
              </a:pathLst>
            </a:custGeom>
            <a:solidFill>
              <a:srgbClr val="DEE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6" name="Google Shape;7506;p69"/>
            <p:cNvSpPr/>
            <p:nvPr/>
          </p:nvSpPr>
          <p:spPr>
            <a:xfrm>
              <a:off x="8168360" y="3139006"/>
              <a:ext cx="95185" cy="83421"/>
            </a:xfrm>
            <a:custGeom>
              <a:avLst/>
              <a:gdLst/>
              <a:ahLst/>
              <a:cxnLst/>
              <a:rect l="l" t="t" r="r" b="b"/>
              <a:pathLst>
                <a:path w="3633" h="3184" extrusionOk="0">
                  <a:moveTo>
                    <a:pt x="441" y="1"/>
                  </a:moveTo>
                  <a:cubicBezTo>
                    <a:pt x="297" y="1"/>
                    <a:pt x="144" y="10"/>
                    <a:pt x="0" y="30"/>
                  </a:cubicBezTo>
                  <a:cubicBezTo>
                    <a:pt x="1563" y="250"/>
                    <a:pt x="2732" y="1602"/>
                    <a:pt x="2732" y="3183"/>
                  </a:cubicBezTo>
                  <a:lnTo>
                    <a:pt x="3633" y="3183"/>
                  </a:lnTo>
                  <a:cubicBezTo>
                    <a:pt x="3633" y="1429"/>
                    <a:pt x="2205" y="1"/>
                    <a:pt x="441" y="1"/>
                  </a:cubicBezTo>
                  <a:close/>
                </a:path>
              </a:pathLst>
            </a:custGeom>
            <a:solidFill>
              <a:srgbClr val="C9D0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7" name="Google Shape;7507;p69"/>
            <p:cNvSpPr/>
            <p:nvPr/>
          </p:nvSpPr>
          <p:spPr>
            <a:xfrm>
              <a:off x="8028714" y="3109871"/>
              <a:ext cx="104748" cy="24392"/>
            </a:xfrm>
            <a:custGeom>
              <a:avLst/>
              <a:gdLst/>
              <a:ahLst/>
              <a:cxnLst/>
              <a:rect l="l" t="t" r="r" b="b"/>
              <a:pathLst>
                <a:path w="3998" h="931" extrusionOk="0">
                  <a:moveTo>
                    <a:pt x="298" y="1"/>
                  </a:moveTo>
                  <a:cubicBezTo>
                    <a:pt x="135" y="1"/>
                    <a:pt x="1" y="126"/>
                    <a:pt x="1" y="288"/>
                  </a:cubicBezTo>
                  <a:lnTo>
                    <a:pt x="1" y="634"/>
                  </a:lnTo>
                  <a:cubicBezTo>
                    <a:pt x="1" y="806"/>
                    <a:pt x="135" y="931"/>
                    <a:pt x="298" y="931"/>
                  </a:cubicBezTo>
                  <a:lnTo>
                    <a:pt x="3701" y="931"/>
                  </a:lnTo>
                  <a:cubicBezTo>
                    <a:pt x="3864" y="931"/>
                    <a:pt x="3998" y="806"/>
                    <a:pt x="3998" y="643"/>
                  </a:cubicBezTo>
                  <a:lnTo>
                    <a:pt x="3998" y="288"/>
                  </a:lnTo>
                  <a:cubicBezTo>
                    <a:pt x="3998" y="126"/>
                    <a:pt x="3864" y="1"/>
                    <a:pt x="3701" y="1"/>
                  </a:cubicBezTo>
                  <a:close/>
                </a:path>
              </a:pathLst>
            </a:custGeom>
            <a:solidFill>
              <a:srgbClr val="DCE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8" name="Google Shape;7508;p69"/>
            <p:cNvSpPr/>
            <p:nvPr/>
          </p:nvSpPr>
          <p:spPr>
            <a:xfrm>
              <a:off x="8101812" y="3109871"/>
              <a:ext cx="31650" cy="24392"/>
            </a:xfrm>
            <a:custGeom>
              <a:avLst/>
              <a:gdLst/>
              <a:ahLst/>
              <a:cxnLst/>
              <a:rect l="l" t="t" r="r" b="b"/>
              <a:pathLst>
                <a:path w="1208" h="931" extrusionOk="0">
                  <a:moveTo>
                    <a:pt x="0" y="1"/>
                  </a:moveTo>
                  <a:cubicBezTo>
                    <a:pt x="173" y="1"/>
                    <a:pt x="307" y="135"/>
                    <a:pt x="307" y="308"/>
                  </a:cubicBezTo>
                  <a:lnTo>
                    <a:pt x="307" y="624"/>
                  </a:lnTo>
                  <a:cubicBezTo>
                    <a:pt x="307" y="797"/>
                    <a:pt x="173" y="931"/>
                    <a:pt x="0" y="931"/>
                  </a:cubicBezTo>
                  <a:lnTo>
                    <a:pt x="901" y="931"/>
                  </a:lnTo>
                  <a:cubicBezTo>
                    <a:pt x="1074" y="931"/>
                    <a:pt x="1208" y="797"/>
                    <a:pt x="1208" y="624"/>
                  </a:cubicBezTo>
                  <a:lnTo>
                    <a:pt x="1208" y="308"/>
                  </a:lnTo>
                  <a:cubicBezTo>
                    <a:pt x="1208" y="135"/>
                    <a:pt x="1074" y="1"/>
                    <a:pt x="901" y="1"/>
                  </a:cubicBezTo>
                  <a:close/>
                </a:path>
              </a:pathLst>
            </a:custGeom>
            <a:solidFill>
              <a:srgbClr val="BDC8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9" name="Google Shape;7509;p69"/>
            <p:cNvSpPr/>
            <p:nvPr/>
          </p:nvSpPr>
          <p:spPr>
            <a:xfrm>
              <a:off x="8053342" y="3134237"/>
              <a:ext cx="67570" cy="53527"/>
            </a:xfrm>
            <a:custGeom>
              <a:avLst/>
              <a:gdLst/>
              <a:ahLst/>
              <a:cxnLst/>
              <a:rect l="l" t="t" r="r" b="b"/>
              <a:pathLst>
                <a:path w="2579" h="2043" extrusionOk="0">
                  <a:moveTo>
                    <a:pt x="0" y="1"/>
                  </a:moveTo>
                  <a:cubicBezTo>
                    <a:pt x="10" y="49"/>
                    <a:pt x="29" y="87"/>
                    <a:pt x="48" y="135"/>
                  </a:cubicBezTo>
                  <a:cubicBezTo>
                    <a:pt x="498" y="921"/>
                    <a:pt x="1150" y="1582"/>
                    <a:pt x="1936" y="2042"/>
                  </a:cubicBezTo>
                  <a:cubicBezTo>
                    <a:pt x="2090" y="1697"/>
                    <a:pt x="2310" y="1381"/>
                    <a:pt x="2579" y="1113"/>
                  </a:cubicBezTo>
                  <a:cubicBezTo>
                    <a:pt x="2080" y="835"/>
                    <a:pt x="1658" y="461"/>
                    <a:pt x="1313" y="1"/>
                  </a:cubicBezTo>
                  <a:close/>
                </a:path>
              </a:pathLst>
            </a:custGeom>
            <a:solidFill>
              <a:srgbClr val="B3BD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0" name="Google Shape;7510;p69"/>
            <p:cNvSpPr/>
            <p:nvPr/>
          </p:nvSpPr>
          <p:spPr>
            <a:xfrm>
              <a:off x="8159321" y="3165127"/>
              <a:ext cx="36182" cy="31099"/>
            </a:xfrm>
            <a:custGeom>
              <a:avLst/>
              <a:gdLst/>
              <a:ahLst/>
              <a:cxnLst/>
              <a:rect l="l" t="t" r="r" b="b"/>
              <a:pathLst>
                <a:path w="1381" h="1187" extrusionOk="0">
                  <a:moveTo>
                    <a:pt x="786" y="1"/>
                  </a:moveTo>
                  <a:cubicBezTo>
                    <a:pt x="259" y="1"/>
                    <a:pt x="0" y="643"/>
                    <a:pt x="364" y="1017"/>
                  </a:cubicBezTo>
                  <a:cubicBezTo>
                    <a:pt x="485" y="1134"/>
                    <a:pt x="633" y="1187"/>
                    <a:pt x="778" y="1187"/>
                  </a:cubicBezTo>
                  <a:cubicBezTo>
                    <a:pt x="1085" y="1187"/>
                    <a:pt x="1380" y="953"/>
                    <a:pt x="1380" y="595"/>
                  </a:cubicBezTo>
                  <a:cubicBezTo>
                    <a:pt x="1380" y="269"/>
                    <a:pt x="1112" y="1"/>
                    <a:pt x="786" y="1"/>
                  </a:cubicBezTo>
                  <a:close/>
                </a:path>
              </a:pathLst>
            </a:custGeom>
            <a:solidFill>
              <a:srgbClr val="5C70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1" name="Google Shape;7511;p69"/>
            <p:cNvSpPr/>
            <p:nvPr/>
          </p:nvSpPr>
          <p:spPr>
            <a:xfrm>
              <a:off x="8232655" y="2960453"/>
              <a:ext cx="74356" cy="219530"/>
            </a:xfrm>
            <a:custGeom>
              <a:avLst/>
              <a:gdLst/>
              <a:ahLst/>
              <a:cxnLst/>
              <a:rect l="l" t="t" r="r" b="b"/>
              <a:pathLst>
                <a:path w="2838" h="8379" extrusionOk="0">
                  <a:moveTo>
                    <a:pt x="566" y="1"/>
                  </a:moveTo>
                  <a:lnTo>
                    <a:pt x="86" y="998"/>
                  </a:lnTo>
                  <a:cubicBezTo>
                    <a:pt x="2300" y="2627"/>
                    <a:pt x="2253" y="5953"/>
                    <a:pt x="0" y="7525"/>
                  </a:cubicBezTo>
                  <a:cubicBezTo>
                    <a:pt x="297" y="7765"/>
                    <a:pt x="546" y="8052"/>
                    <a:pt x="738" y="8378"/>
                  </a:cubicBezTo>
                  <a:cubicBezTo>
                    <a:pt x="1984" y="7468"/>
                    <a:pt x="2751" y="6049"/>
                    <a:pt x="2837" y="4515"/>
                  </a:cubicBezTo>
                  <a:lnTo>
                    <a:pt x="2837" y="3864"/>
                  </a:lnTo>
                  <a:cubicBezTo>
                    <a:pt x="2732" y="2359"/>
                    <a:pt x="1975" y="988"/>
                    <a:pt x="767" y="87"/>
                  </a:cubicBezTo>
                  <a:cubicBezTo>
                    <a:pt x="709" y="49"/>
                    <a:pt x="642" y="20"/>
                    <a:pt x="566" y="1"/>
                  </a:cubicBezTo>
                  <a:close/>
                </a:path>
              </a:pathLst>
            </a:custGeom>
            <a:solidFill>
              <a:srgbClr val="B3BD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2" name="Google Shape;7512;p69"/>
            <p:cNvSpPr/>
            <p:nvPr/>
          </p:nvSpPr>
          <p:spPr>
            <a:xfrm>
              <a:off x="8243685" y="2960453"/>
              <a:ext cx="63063" cy="219766"/>
            </a:xfrm>
            <a:custGeom>
              <a:avLst/>
              <a:gdLst/>
              <a:ahLst/>
              <a:cxnLst/>
              <a:rect l="l" t="t" r="r" b="b"/>
              <a:pathLst>
                <a:path w="2407" h="8388" extrusionOk="0">
                  <a:moveTo>
                    <a:pt x="145" y="1"/>
                  </a:moveTo>
                  <a:lnTo>
                    <a:pt x="1" y="288"/>
                  </a:lnTo>
                  <a:cubicBezTo>
                    <a:pt x="528" y="729"/>
                    <a:pt x="959" y="1275"/>
                    <a:pt x="1276" y="1879"/>
                  </a:cubicBezTo>
                  <a:cubicBezTo>
                    <a:pt x="1592" y="2493"/>
                    <a:pt x="1774" y="3173"/>
                    <a:pt x="1832" y="3864"/>
                  </a:cubicBezTo>
                  <a:lnTo>
                    <a:pt x="1832" y="4515"/>
                  </a:lnTo>
                  <a:cubicBezTo>
                    <a:pt x="1755" y="5886"/>
                    <a:pt x="1132" y="7170"/>
                    <a:pt x="106" y="8081"/>
                  </a:cubicBezTo>
                  <a:cubicBezTo>
                    <a:pt x="173" y="8177"/>
                    <a:pt x="250" y="8282"/>
                    <a:pt x="307" y="8388"/>
                  </a:cubicBezTo>
                  <a:cubicBezTo>
                    <a:pt x="1554" y="7477"/>
                    <a:pt x="2320" y="6059"/>
                    <a:pt x="2407" y="4515"/>
                  </a:cubicBezTo>
                  <a:lnTo>
                    <a:pt x="2407" y="3864"/>
                  </a:lnTo>
                  <a:cubicBezTo>
                    <a:pt x="2301" y="2359"/>
                    <a:pt x="1544" y="988"/>
                    <a:pt x="336" y="96"/>
                  </a:cubicBezTo>
                  <a:cubicBezTo>
                    <a:pt x="279" y="49"/>
                    <a:pt x="212" y="20"/>
                    <a:pt x="145" y="1"/>
                  </a:cubicBezTo>
                  <a:close/>
                </a:path>
              </a:pathLst>
            </a:custGeom>
            <a:solidFill>
              <a:srgbClr val="808F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3" name="Google Shape;7513;p69"/>
            <p:cNvSpPr/>
            <p:nvPr/>
          </p:nvSpPr>
          <p:spPr>
            <a:xfrm>
              <a:off x="8041788" y="3222400"/>
              <a:ext cx="276515" cy="30654"/>
            </a:xfrm>
            <a:custGeom>
              <a:avLst/>
              <a:gdLst/>
              <a:ahLst/>
              <a:cxnLst/>
              <a:rect l="l" t="t" r="r" b="b"/>
              <a:pathLst>
                <a:path w="10554" h="1170" extrusionOk="0">
                  <a:moveTo>
                    <a:pt x="882" y="0"/>
                  </a:moveTo>
                  <a:cubicBezTo>
                    <a:pt x="594" y="0"/>
                    <a:pt x="336" y="182"/>
                    <a:pt x="230" y="451"/>
                  </a:cubicBezTo>
                  <a:lnTo>
                    <a:pt x="58" y="882"/>
                  </a:lnTo>
                  <a:cubicBezTo>
                    <a:pt x="0" y="1016"/>
                    <a:pt x="96" y="1170"/>
                    <a:pt x="249" y="1170"/>
                  </a:cubicBezTo>
                  <a:lnTo>
                    <a:pt x="10304" y="1170"/>
                  </a:lnTo>
                  <a:cubicBezTo>
                    <a:pt x="10458" y="1170"/>
                    <a:pt x="10554" y="1016"/>
                    <a:pt x="10506" y="882"/>
                  </a:cubicBezTo>
                  <a:lnTo>
                    <a:pt x="10333" y="451"/>
                  </a:lnTo>
                  <a:cubicBezTo>
                    <a:pt x="10228" y="182"/>
                    <a:pt x="9969" y="0"/>
                    <a:pt x="9681" y="0"/>
                  </a:cubicBezTo>
                  <a:close/>
                </a:path>
              </a:pathLst>
            </a:custGeom>
            <a:solidFill>
              <a:srgbClr val="67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4" name="Google Shape;7514;p69"/>
            <p:cNvSpPr/>
            <p:nvPr/>
          </p:nvSpPr>
          <p:spPr>
            <a:xfrm>
              <a:off x="8286627" y="3222400"/>
              <a:ext cx="31676" cy="30654"/>
            </a:xfrm>
            <a:custGeom>
              <a:avLst/>
              <a:gdLst/>
              <a:ahLst/>
              <a:cxnLst/>
              <a:rect l="l" t="t" r="r" b="b"/>
              <a:pathLst>
                <a:path w="1209" h="1170" extrusionOk="0">
                  <a:moveTo>
                    <a:pt x="1" y="0"/>
                  </a:moveTo>
                  <a:lnTo>
                    <a:pt x="461" y="1170"/>
                  </a:lnTo>
                  <a:lnTo>
                    <a:pt x="959" y="1170"/>
                  </a:lnTo>
                  <a:cubicBezTo>
                    <a:pt x="1103" y="1170"/>
                    <a:pt x="1209" y="1016"/>
                    <a:pt x="1151" y="882"/>
                  </a:cubicBezTo>
                  <a:lnTo>
                    <a:pt x="979" y="441"/>
                  </a:lnTo>
                  <a:cubicBezTo>
                    <a:pt x="873" y="173"/>
                    <a:pt x="614" y="0"/>
                    <a:pt x="327" y="0"/>
                  </a:cubicBezTo>
                  <a:close/>
                </a:path>
              </a:pathLst>
            </a:custGeom>
            <a:solidFill>
              <a:srgbClr val="4A60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5" name="Google Shape;7515;p69"/>
            <p:cNvSpPr/>
            <p:nvPr/>
          </p:nvSpPr>
          <p:spPr>
            <a:xfrm>
              <a:off x="8235668" y="2891652"/>
              <a:ext cx="58531" cy="57037"/>
            </a:xfrm>
            <a:custGeom>
              <a:avLst/>
              <a:gdLst/>
              <a:ahLst/>
              <a:cxnLst/>
              <a:rect l="l" t="t" r="r" b="b"/>
              <a:pathLst>
                <a:path w="2234" h="2177" extrusionOk="0">
                  <a:moveTo>
                    <a:pt x="532" y="0"/>
                  </a:moveTo>
                  <a:cubicBezTo>
                    <a:pt x="455" y="0"/>
                    <a:pt x="379" y="29"/>
                    <a:pt x="316" y="87"/>
                  </a:cubicBezTo>
                  <a:lnTo>
                    <a:pt x="115" y="297"/>
                  </a:lnTo>
                  <a:cubicBezTo>
                    <a:pt x="0" y="412"/>
                    <a:pt x="0" y="604"/>
                    <a:pt x="115" y="719"/>
                  </a:cubicBezTo>
                  <a:lnTo>
                    <a:pt x="1495" y="2090"/>
                  </a:lnTo>
                  <a:cubicBezTo>
                    <a:pt x="1553" y="2147"/>
                    <a:pt x="1630" y="2176"/>
                    <a:pt x="1706" y="2176"/>
                  </a:cubicBezTo>
                  <a:cubicBezTo>
                    <a:pt x="1783" y="2176"/>
                    <a:pt x="1860" y="2147"/>
                    <a:pt x="1917" y="2090"/>
                  </a:cubicBezTo>
                  <a:lnTo>
                    <a:pt x="2118" y="1889"/>
                  </a:lnTo>
                  <a:cubicBezTo>
                    <a:pt x="2233" y="1764"/>
                    <a:pt x="2233" y="1572"/>
                    <a:pt x="2118" y="1457"/>
                  </a:cubicBezTo>
                  <a:lnTo>
                    <a:pt x="748" y="87"/>
                  </a:lnTo>
                  <a:cubicBezTo>
                    <a:pt x="685" y="29"/>
                    <a:pt x="609" y="0"/>
                    <a:pt x="532" y="0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6" name="Google Shape;7516;p69"/>
            <p:cNvSpPr/>
            <p:nvPr/>
          </p:nvSpPr>
          <p:spPr>
            <a:xfrm>
              <a:off x="8240698" y="2912507"/>
              <a:ext cx="53500" cy="36182"/>
            </a:xfrm>
            <a:custGeom>
              <a:avLst/>
              <a:gdLst/>
              <a:ahLst/>
              <a:cxnLst/>
              <a:rect l="l" t="t" r="r" b="b"/>
              <a:pathLst>
                <a:path w="2042" h="1381" extrusionOk="0">
                  <a:moveTo>
                    <a:pt x="1" y="1"/>
                  </a:moveTo>
                  <a:lnTo>
                    <a:pt x="73" y="73"/>
                  </a:lnTo>
                  <a:lnTo>
                    <a:pt x="1" y="1"/>
                  </a:lnTo>
                  <a:close/>
                  <a:moveTo>
                    <a:pt x="73" y="73"/>
                  </a:moveTo>
                  <a:lnTo>
                    <a:pt x="144" y="144"/>
                  </a:lnTo>
                  <a:lnTo>
                    <a:pt x="73" y="73"/>
                  </a:lnTo>
                  <a:close/>
                  <a:moveTo>
                    <a:pt x="144" y="144"/>
                  </a:moveTo>
                  <a:lnTo>
                    <a:pt x="144" y="144"/>
                  </a:lnTo>
                  <a:lnTo>
                    <a:pt x="144" y="144"/>
                  </a:lnTo>
                  <a:close/>
                  <a:moveTo>
                    <a:pt x="144" y="144"/>
                  </a:moveTo>
                  <a:lnTo>
                    <a:pt x="144" y="144"/>
                  </a:lnTo>
                  <a:lnTo>
                    <a:pt x="144" y="144"/>
                  </a:lnTo>
                  <a:close/>
                  <a:moveTo>
                    <a:pt x="144" y="144"/>
                  </a:moveTo>
                  <a:lnTo>
                    <a:pt x="144" y="144"/>
                  </a:lnTo>
                  <a:lnTo>
                    <a:pt x="144" y="144"/>
                  </a:lnTo>
                  <a:close/>
                  <a:moveTo>
                    <a:pt x="144" y="144"/>
                  </a:moveTo>
                  <a:lnTo>
                    <a:pt x="144" y="144"/>
                  </a:lnTo>
                  <a:lnTo>
                    <a:pt x="144" y="144"/>
                  </a:lnTo>
                  <a:close/>
                  <a:moveTo>
                    <a:pt x="144" y="144"/>
                  </a:moveTo>
                  <a:lnTo>
                    <a:pt x="144" y="144"/>
                  </a:lnTo>
                  <a:lnTo>
                    <a:pt x="144" y="144"/>
                  </a:lnTo>
                  <a:close/>
                  <a:moveTo>
                    <a:pt x="144" y="144"/>
                  </a:moveTo>
                  <a:lnTo>
                    <a:pt x="144" y="144"/>
                  </a:lnTo>
                  <a:lnTo>
                    <a:pt x="144" y="144"/>
                  </a:lnTo>
                  <a:close/>
                  <a:moveTo>
                    <a:pt x="144" y="144"/>
                  </a:moveTo>
                  <a:lnTo>
                    <a:pt x="144" y="144"/>
                  </a:lnTo>
                  <a:lnTo>
                    <a:pt x="144" y="144"/>
                  </a:lnTo>
                  <a:close/>
                  <a:moveTo>
                    <a:pt x="144" y="144"/>
                  </a:moveTo>
                  <a:lnTo>
                    <a:pt x="369" y="369"/>
                  </a:lnTo>
                  <a:lnTo>
                    <a:pt x="144" y="144"/>
                  </a:lnTo>
                  <a:close/>
                  <a:moveTo>
                    <a:pt x="369" y="369"/>
                  </a:moveTo>
                  <a:lnTo>
                    <a:pt x="776" y="776"/>
                  </a:lnTo>
                  <a:lnTo>
                    <a:pt x="776" y="776"/>
                  </a:lnTo>
                  <a:lnTo>
                    <a:pt x="369" y="369"/>
                  </a:lnTo>
                  <a:close/>
                  <a:moveTo>
                    <a:pt x="1409" y="144"/>
                  </a:moveTo>
                  <a:cubicBezTo>
                    <a:pt x="1533" y="268"/>
                    <a:pt x="1533" y="470"/>
                    <a:pt x="1409" y="594"/>
                  </a:cubicBezTo>
                  <a:lnTo>
                    <a:pt x="1227" y="776"/>
                  </a:lnTo>
                  <a:cubicBezTo>
                    <a:pt x="1164" y="839"/>
                    <a:pt x="1083" y="870"/>
                    <a:pt x="1001" y="870"/>
                  </a:cubicBezTo>
                  <a:cubicBezTo>
                    <a:pt x="920" y="870"/>
                    <a:pt x="839" y="839"/>
                    <a:pt x="776" y="776"/>
                  </a:cubicBezTo>
                  <a:lnTo>
                    <a:pt x="776" y="776"/>
                  </a:lnTo>
                  <a:lnTo>
                    <a:pt x="1294" y="1294"/>
                  </a:lnTo>
                  <a:cubicBezTo>
                    <a:pt x="1356" y="1351"/>
                    <a:pt x="1435" y="1380"/>
                    <a:pt x="1514" y="1380"/>
                  </a:cubicBezTo>
                  <a:cubicBezTo>
                    <a:pt x="1593" y="1380"/>
                    <a:pt x="1672" y="1351"/>
                    <a:pt x="1735" y="1294"/>
                  </a:cubicBezTo>
                  <a:lnTo>
                    <a:pt x="1926" y="1102"/>
                  </a:lnTo>
                  <a:cubicBezTo>
                    <a:pt x="2041" y="978"/>
                    <a:pt x="2041" y="776"/>
                    <a:pt x="1917" y="652"/>
                  </a:cubicBezTo>
                  <a:lnTo>
                    <a:pt x="1409" y="144"/>
                  </a:ln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7" name="Google Shape;7517;p69"/>
            <p:cNvSpPr/>
            <p:nvPr/>
          </p:nvSpPr>
          <p:spPr>
            <a:xfrm>
              <a:off x="8094005" y="3011490"/>
              <a:ext cx="80408" cy="79281"/>
            </a:xfrm>
            <a:custGeom>
              <a:avLst/>
              <a:gdLst/>
              <a:ahLst/>
              <a:cxnLst/>
              <a:rect l="l" t="t" r="r" b="b"/>
              <a:pathLst>
                <a:path w="3069" h="3026" extrusionOk="0">
                  <a:moveTo>
                    <a:pt x="611" y="1"/>
                  </a:moveTo>
                  <a:cubicBezTo>
                    <a:pt x="552" y="1"/>
                    <a:pt x="495" y="22"/>
                    <a:pt x="451" y="66"/>
                  </a:cubicBezTo>
                  <a:lnTo>
                    <a:pt x="87" y="430"/>
                  </a:lnTo>
                  <a:cubicBezTo>
                    <a:pt x="1" y="526"/>
                    <a:pt x="1" y="669"/>
                    <a:pt x="87" y="756"/>
                  </a:cubicBezTo>
                  <a:lnTo>
                    <a:pt x="2292" y="2960"/>
                  </a:lnTo>
                  <a:cubicBezTo>
                    <a:pt x="2335" y="3003"/>
                    <a:pt x="2392" y="3025"/>
                    <a:pt x="2451" y="3025"/>
                  </a:cubicBezTo>
                  <a:cubicBezTo>
                    <a:pt x="2510" y="3025"/>
                    <a:pt x="2570" y="3003"/>
                    <a:pt x="2618" y="2960"/>
                  </a:cubicBezTo>
                  <a:lnTo>
                    <a:pt x="2982" y="2587"/>
                  </a:lnTo>
                  <a:cubicBezTo>
                    <a:pt x="3068" y="2500"/>
                    <a:pt x="3068" y="2356"/>
                    <a:pt x="2972" y="2270"/>
                  </a:cubicBezTo>
                  <a:lnTo>
                    <a:pt x="777" y="66"/>
                  </a:lnTo>
                  <a:cubicBezTo>
                    <a:pt x="729" y="22"/>
                    <a:pt x="669" y="1"/>
                    <a:pt x="611" y="1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8" name="Google Shape;7518;p69"/>
            <p:cNvSpPr/>
            <p:nvPr/>
          </p:nvSpPr>
          <p:spPr>
            <a:xfrm>
              <a:off x="8140221" y="3057157"/>
              <a:ext cx="34427" cy="33536"/>
            </a:xfrm>
            <a:custGeom>
              <a:avLst/>
              <a:gdLst/>
              <a:ahLst/>
              <a:cxnLst/>
              <a:rect l="l" t="t" r="r" b="b"/>
              <a:pathLst>
                <a:path w="1314" h="1280" extrusionOk="0">
                  <a:moveTo>
                    <a:pt x="700" y="0"/>
                  </a:moveTo>
                  <a:lnTo>
                    <a:pt x="700" y="0"/>
                  </a:lnTo>
                  <a:cubicBezTo>
                    <a:pt x="796" y="96"/>
                    <a:pt x="796" y="249"/>
                    <a:pt x="700" y="345"/>
                  </a:cubicBezTo>
                  <a:lnTo>
                    <a:pt x="346" y="700"/>
                  </a:lnTo>
                  <a:cubicBezTo>
                    <a:pt x="298" y="748"/>
                    <a:pt x="235" y="772"/>
                    <a:pt x="173" y="772"/>
                  </a:cubicBezTo>
                  <a:cubicBezTo>
                    <a:pt x="111" y="772"/>
                    <a:pt x="49" y="748"/>
                    <a:pt x="1" y="700"/>
                  </a:cubicBezTo>
                  <a:lnTo>
                    <a:pt x="1" y="700"/>
                  </a:lnTo>
                  <a:lnTo>
                    <a:pt x="509" y="1208"/>
                  </a:lnTo>
                  <a:cubicBezTo>
                    <a:pt x="557" y="1256"/>
                    <a:pt x="619" y="1280"/>
                    <a:pt x="681" y="1280"/>
                  </a:cubicBezTo>
                  <a:cubicBezTo>
                    <a:pt x="743" y="1280"/>
                    <a:pt x="806" y="1256"/>
                    <a:pt x="854" y="1208"/>
                  </a:cubicBezTo>
                  <a:lnTo>
                    <a:pt x="1218" y="853"/>
                  </a:lnTo>
                  <a:cubicBezTo>
                    <a:pt x="1314" y="757"/>
                    <a:pt x="1314" y="604"/>
                    <a:pt x="1218" y="508"/>
                  </a:cubicBezTo>
                  <a:lnTo>
                    <a:pt x="700" y="0"/>
                  </a:ln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9" name="Google Shape;7519;p69"/>
            <p:cNvSpPr/>
            <p:nvPr/>
          </p:nvSpPr>
          <p:spPr>
            <a:xfrm>
              <a:off x="8086485" y="3036564"/>
              <a:ext cx="32907" cy="31912"/>
            </a:xfrm>
            <a:custGeom>
              <a:avLst/>
              <a:gdLst/>
              <a:ahLst/>
              <a:cxnLst/>
              <a:rect l="l" t="t" r="r" b="b"/>
              <a:pathLst>
                <a:path w="1256" h="1218" extrusionOk="0">
                  <a:moveTo>
                    <a:pt x="575" y="0"/>
                  </a:moveTo>
                  <a:lnTo>
                    <a:pt x="125" y="451"/>
                  </a:lnTo>
                  <a:cubicBezTo>
                    <a:pt x="0" y="575"/>
                    <a:pt x="0" y="767"/>
                    <a:pt x="125" y="891"/>
                  </a:cubicBezTo>
                  <a:lnTo>
                    <a:pt x="365" y="1131"/>
                  </a:lnTo>
                  <a:cubicBezTo>
                    <a:pt x="422" y="1189"/>
                    <a:pt x="501" y="1217"/>
                    <a:pt x="581" y="1217"/>
                  </a:cubicBezTo>
                  <a:cubicBezTo>
                    <a:pt x="662" y="1217"/>
                    <a:pt x="743" y="1189"/>
                    <a:pt x="805" y="1131"/>
                  </a:cubicBezTo>
                  <a:lnTo>
                    <a:pt x="1256" y="671"/>
                  </a:lnTo>
                  <a:lnTo>
                    <a:pt x="575" y="0"/>
                  </a:lnTo>
                  <a:close/>
                </a:path>
              </a:pathLst>
            </a:custGeom>
            <a:solidFill>
              <a:srgbClr val="DCE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0" name="Google Shape;7520;p69"/>
            <p:cNvSpPr/>
            <p:nvPr/>
          </p:nvSpPr>
          <p:spPr>
            <a:xfrm>
              <a:off x="8115855" y="3065934"/>
              <a:ext cx="32933" cy="31912"/>
            </a:xfrm>
            <a:custGeom>
              <a:avLst/>
              <a:gdLst/>
              <a:ahLst/>
              <a:cxnLst/>
              <a:rect l="l" t="t" r="r" b="b"/>
              <a:pathLst>
                <a:path w="1257" h="1218" extrusionOk="0">
                  <a:moveTo>
                    <a:pt x="576" y="0"/>
                  </a:moveTo>
                  <a:lnTo>
                    <a:pt x="116" y="451"/>
                  </a:lnTo>
                  <a:cubicBezTo>
                    <a:pt x="1" y="576"/>
                    <a:pt x="1" y="767"/>
                    <a:pt x="116" y="892"/>
                  </a:cubicBezTo>
                  <a:lnTo>
                    <a:pt x="355" y="1132"/>
                  </a:lnTo>
                  <a:cubicBezTo>
                    <a:pt x="418" y="1189"/>
                    <a:pt x="497" y="1218"/>
                    <a:pt x="576" y="1218"/>
                  </a:cubicBezTo>
                  <a:cubicBezTo>
                    <a:pt x="655" y="1218"/>
                    <a:pt x="734" y="1189"/>
                    <a:pt x="796" y="1132"/>
                  </a:cubicBezTo>
                  <a:lnTo>
                    <a:pt x="1256" y="671"/>
                  </a:lnTo>
                  <a:lnTo>
                    <a:pt x="576" y="0"/>
                  </a:lnTo>
                  <a:close/>
                </a:path>
              </a:pathLst>
            </a:custGeom>
            <a:solidFill>
              <a:srgbClr val="DCE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1" name="Google Shape;7521;p69"/>
            <p:cNvSpPr/>
            <p:nvPr/>
          </p:nvSpPr>
          <p:spPr>
            <a:xfrm>
              <a:off x="8212062" y="2913738"/>
              <a:ext cx="61544" cy="61570"/>
            </a:xfrm>
            <a:custGeom>
              <a:avLst/>
              <a:gdLst/>
              <a:ahLst/>
              <a:cxnLst/>
              <a:rect l="l" t="t" r="r" b="b"/>
              <a:pathLst>
                <a:path w="2349" h="2350" extrusionOk="0">
                  <a:moveTo>
                    <a:pt x="1150" y="1"/>
                  </a:moveTo>
                  <a:lnTo>
                    <a:pt x="0" y="1151"/>
                  </a:lnTo>
                  <a:lnTo>
                    <a:pt x="1198" y="2349"/>
                  </a:lnTo>
                  <a:lnTo>
                    <a:pt x="2348" y="1199"/>
                  </a:lnTo>
                  <a:lnTo>
                    <a:pt x="1150" y="1"/>
                  </a:lnTo>
                  <a:close/>
                </a:path>
              </a:pathLst>
            </a:custGeom>
            <a:solidFill>
              <a:srgbClr val="B3BD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2" name="Google Shape;7522;p69"/>
            <p:cNvSpPr/>
            <p:nvPr/>
          </p:nvSpPr>
          <p:spPr>
            <a:xfrm>
              <a:off x="8212953" y="2932078"/>
              <a:ext cx="60653" cy="43466"/>
            </a:xfrm>
            <a:custGeom>
              <a:avLst/>
              <a:gdLst/>
              <a:ahLst/>
              <a:cxnLst/>
              <a:rect l="l" t="t" r="r" b="b"/>
              <a:pathLst>
                <a:path w="2315" h="1659" extrusionOk="0">
                  <a:moveTo>
                    <a:pt x="0" y="495"/>
                  </a:moveTo>
                  <a:lnTo>
                    <a:pt x="14" y="509"/>
                  </a:lnTo>
                  <a:lnTo>
                    <a:pt x="0" y="495"/>
                  </a:lnTo>
                  <a:close/>
                  <a:moveTo>
                    <a:pt x="1806" y="1"/>
                  </a:moveTo>
                  <a:lnTo>
                    <a:pt x="656" y="1151"/>
                  </a:lnTo>
                  <a:lnTo>
                    <a:pt x="14" y="509"/>
                  </a:lnTo>
                  <a:lnTo>
                    <a:pt x="1164" y="1659"/>
                  </a:lnTo>
                  <a:lnTo>
                    <a:pt x="2314" y="509"/>
                  </a:lnTo>
                  <a:lnTo>
                    <a:pt x="1806" y="1"/>
                  </a:lnTo>
                  <a:close/>
                </a:path>
              </a:pathLst>
            </a:custGeom>
            <a:solidFill>
              <a:srgbClr val="808F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3" name="Google Shape;7523;p69"/>
            <p:cNvSpPr/>
            <p:nvPr/>
          </p:nvSpPr>
          <p:spPr>
            <a:xfrm>
              <a:off x="8119890" y="2937423"/>
              <a:ext cx="128354" cy="128039"/>
            </a:xfrm>
            <a:custGeom>
              <a:avLst/>
              <a:gdLst/>
              <a:ahLst/>
              <a:cxnLst/>
              <a:rect l="l" t="t" r="r" b="b"/>
              <a:pathLst>
                <a:path w="4899" h="4887" extrusionOk="0">
                  <a:moveTo>
                    <a:pt x="3178" y="0"/>
                  </a:moveTo>
                  <a:cubicBezTo>
                    <a:pt x="3120" y="0"/>
                    <a:pt x="3063" y="22"/>
                    <a:pt x="3020" y="65"/>
                  </a:cubicBezTo>
                  <a:lnTo>
                    <a:pt x="1831" y="1253"/>
                  </a:lnTo>
                  <a:lnTo>
                    <a:pt x="1218" y="1867"/>
                  </a:lnTo>
                  <a:lnTo>
                    <a:pt x="0" y="3084"/>
                  </a:lnTo>
                  <a:lnTo>
                    <a:pt x="1793" y="4886"/>
                  </a:lnTo>
                  <a:lnTo>
                    <a:pt x="4812" y="1867"/>
                  </a:lnTo>
                  <a:cubicBezTo>
                    <a:pt x="4898" y="1781"/>
                    <a:pt x="4898" y="1637"/>
                    <a:pt x="4812" y="1551"/>
                  </a:cubicBezTo>
                  <a:lnTo>
                    <a:pt x="3336" y="65"/>
                  </a:lnTo>
                  <a:cubicBezTo>
                    <a:pt x="3293" y="22"/>
                    <a:pt x="3235" y="0"/>
                    <a:pt x="3178" y="0"/>
                  </a:cubicBezTo>
                  <a:close/>
                </a:path>
              </a:pathLst>
            </a:custGeom>
            <a:solidFill>
              <a:srgbClr val="DEE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4" name="Google Shape;7524;p69"/>
            <p:cNvSpPr/>
            <p:nvPr/>
          </p:nvSpPr>
          <p:spPr>
            <a:xfrm>
              <a:off x="8153531" y="2968732"/>
              <a:ext cx="94713" cy="96730"/>
            </a:xfrm>
            <a:custGeom>
              <a:avLst/>
              <a:gdLst/>
              <a:ahLst/>
              <a:cxnLst/>
              <a:rect l="l" t="t" r="r" b="b"/>
              <a:pathLst>
                <a:path w="3615" h="3692" extrusionOk="0">
                  <a:moveTo>
                    <a:pt x="3173" y="1"/>
                  </a:moveTo>
                  <a:lnTo>
                    <a:pt x="1" y="3183"/>
                  </a:lnTo>
                  <a:lnTo>
                    <a:pt x="509" y="3691"/>
                  </a:lnTo>
                  <a:lnTo>
                    <a:pt x="3528" y="682"/>
                  </a:lnTo>
                  <a:cubicBezTo>
                    <a:pt x="3614" y="586"/>
                    <a:pt x="3614" y="451"/>
                    <a:pt x="3528" y="365"/>
                  </a:cubicBezTo>
                  <a:lnTo>
                    <a:pt x="3173" y="1"/>
                  </a:lnTo>
                  <a:close/>
                </a:path>
              </a:pathLst>
            </a:custGeom>
            <a:solidFill>
              <a:srgbClr val="C9D0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25" name="Google Shape;7525;p69"/>
          <p:cNvGrpSpPr/>
          <p:nvPr/>
        </p:nvGrpSpPr>
        <p:grpSpPr>
          <a:xfrm>
            <a:off x="7551822" y="3804774"/>
            <a:ext cx="293335" cy="361927"/>
            <a:chOff x="7551822" y="3804774"/>
            <a:chExt cx="293335" cy="361927"/>
          </a:xfrm>
        </p:grpSpPr>
        <p:sp>
          <p:nvSpPr>
            <p:cNvPr id="7526" name="Google Shape;7526;p69"/>
            <p:cNvSpPr/>
            <p:nvPr/>
          </p:nvSpPr>
          <p:spPr>
            <a:xfrm>
              <a:off x="7647242" y="3804774"/>
              <a:ext cx="121070" cy="30916"/>
            </a:xfrm>
            <a:custGeom>
              <a:avLst/>
              <a:gdLst/>
              <a:ahLst/>
              <a:cxnLst/>
              <a:rect l="l" t="t" r="r" b="b"/>
              <a:pathLst>
                <a:path w="4621" h="1180" extrusionOk="0">
                  <a:moveTo>
                    <a:pt x="320" y="0"/>
                  </a:moveTo>
                  <a:cubicBezTo>
                    <a:pt x="145" y="0"/>
                    <a:pt x="0" y="150"/>
                    <a:pt x="0" y="336"/>
                  </a:cubicBezTo>
                  <a:lnTo>
                    <a:pt x="0" y="844"/>
                  </a:lnTo>
                  <a:cubicBezTo>
                    <a:pt x="0" y="1026"/>
                    <a:pt x="154" y="1180"/>
                    <a:pt x="336" y="1180"/>
                  </a:cubicBezTo>
                  <a:lnTo>
                    <a:pt x="4285" y="1180"/>
                  </a:lnTo>
                  <a:cubicBezTo>
                    <a:pt x="4467" y="1180"/>
                    <a:pt x="4621" y="1026"/>
                    <a:pt x="4621" y="844"/>
                  </a:cubicBezTo>
                  <a:lnTo>
                    <a:pt x="4621" y="336"/>
                  </a:lnTo>
                  <a:cubicBezTo>
                    <a:pt x="4621" y="150"/>
                    <a:pt x="4476" y="0"/>
                    <a:pt x="4301" y="0"/>
                  </a:cubicBezTo>
                  <a:cubicBezTo>
                    <a:pt x="4296" y="0"/>
                    <a:pt x="4291" y="0"/>
                    <a:pt x="4285" y="1"/>
                  </a:cubicBezTo>
                  <a:lnTo>
                    <a:pt x="336" y="1"/>
                  </a:lnTo>
                  <a:cubicBezTo>
                    <a:pt x="331" y="0"/>
                    <a:pt x="325" y="0"/>
                    <a:pt x="320" y="0"/>
                  </a:cubicBezTo>
                  <a:close/>
                </a:path>
              </a:pathLst>
            </a:custGeom>
            <a:solidFill>
              <a:srgbClr val="CDD5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7" name="Google Shape;7527;p69"/>
            <p:cNvSpPr/>
            <p:nvPr/>
          </p:nvSpPr>
          <p:spPr>
            <a:xfrm>
              <a:off x="7734148" y="3804774"/>
              <a:ext cx="34165" cy="31178"/>
            </a:xfrm>
            <a:custGeom>
              <a:avLst/>
              <a:gdLst/>
              <a:ahLst/>
              <a:cxnLst/>
              <a:rect l="l" t="t" r="r" b="b"/>
              <a:pathLst>
                <a:path w="1304" h="1190" extrusionOk="0">
                  <a:moveTo>
                    <a:pt x="0" y="1"/>
                  </a:moveTo>
                  <a:cubicBezTo>
                    <a:pt x="192" y="1"/>
                    <a:pt x="345" y="154"/>
                    <a:pt x="345" y="346"/>
                  </a:cubicBezTo>
                  <a:lnTo>
                    <a:pt x="345" y="844"/>
                  </a:lnTo>
                  <a:cubicBezTo>
                    <a:pt x="345" y="1026"/>
                    <a:pt x="192" y="1189"/>
                    <a:pt x="0" y="1189"/>
                  </a:cubicBezTo>
                  <a:lnTo>
                    <a:pt x="959" y="1189"/>
                  </a:lnTo>
                  <a:cubicBezTo>
                    <a:pt x="1150" y="1189"/>
                    <a:pt x="1304" y="1026"/>
                    <a:pt x="1304" y="844"/>
                  </a:cubicBezTo>
                  <a:lnTo>
                    <a:pt x="1304" y="346"/>
                  </a:lnTo>
                  <a:cubicBezTo>
                    <a:pt x="1304" y="154"/>
                    <a:pt x="1150" y="1"/>
                    <a:pt x="959" y="1"/>
                  </a:cubicBezTo>
                  <a:close/>
                </a:path>
              </a:pathLst>
            </a:custGeom>
            <a:solidFill>
              <a:srgbClr val="B8C4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8" name="Google Shape;7528;p69"/>
            <p:cNvSpPr/>
            <p:nvPr/>
          </p:nvSpPr>
          <p:spPr>
            <a:xfrm>
              <a:off x="7551822" y="3835664"/>
              <a:ext cx="285056" cy="331037"/>
            </a:xfrm>
            <a:custGeom>
              <a:avLst/>
              <a:gdLst/>
              <a:ahLst/>
              <a:cxnLst/>
              <a:rect l="l" t="t" r="r" b="b"/>
              <a:pathLst>
                <a:path w="10880" h="12635" extrusionOk="0">
                  <a:moveTo>
                    <a:pt x="4486" y="1"/>
                  </a:moveTo>
                  <a:lnTo>
                    <a:pt x="4486" y="3681"/>
                  </a:lnTo>
                  <a:cubicBezTo>
                    <a:pt x="4486" y="3902"/>
                    <a:pt x="4352" y="4103"/>
                    <a:pt x="4141" y="4180"/>
                  </a:cubicBezTo>
                  <a:cubicBezTo>
                    <a:pt x="882" y="5474"/>
                    <a:pt x="0" y="9672"/>
                    <a:pt x="2454" y="12174"/>
                  </a:cubicBezTo>
                  <a:cubicBezTo>
                    <a:pt x="2741" y="12462"/>
                    <a:pt x="3134" y="12634"/>
                    <a:pt x="3547" y="12634"/>
                  </a:cubicBezTo>
                  <a:lnTo>
                    <a:pt x="8349" y="12634"/>
                  </a:lnTo>
                  <a:cubicBezTo>
                    <a:pt x="8771" y="12634"/>
                    <a:pt x="9164" y="12462"/>
                    <a:pt x="9451" y="12164"/>
                  </a:cubicBezTo>
                  <a:cubicBezTo>
                    <a:pt x="10381" y="11225"/>
                    <a:pt x="10879" y="9950"/>
                    <a:pt x="10851" y="8627"/>
                  </a:cubicBezTo>
                  <a:cubicBezTo>
                    <a:pt x="10803" y="6662"/>
                    <a:pt x="9585" y="4908"/>
                    <a:pt x="7755" y="4189"/>
                  </a:cubicBezTo>
                  <a:cubicBezTo>
                    <a:pt x="7544" y="4103"/>
                    <a:pt x="7410" y="3902"/>
                    <a:pt x="7410" y="3681"/>
                  </a:cubicBezTo>
                  <a:lnTo>
                    <a:pt x="7410" y="1"/>
                  </a:lnTo>
                  <a:close/>
                </a:path>
              </a:pathLst>
            </a:custGeom>
            <a:solidFill>
              <a:srgbClr val="E9ED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9" name="Google Shape;7529;p69"/>
            <p:cNvSpPr/>
            <p:nvPr/>
          </p:nvSpPr>
          <p:spPr>
            <a:xfrm>
              <a:off x="7669329" y="3835664"/>
              <a:ext cx="174833" cy="329020"/>
            </a:xfrm>
            <a:custGeom>
              <a:avLst/>
              <a:gdLst/>
              <a:ahLst/>
              <a:cxnLst/>
              <a:rect l="l" t="t" r="r" b="b"/>
              <a:pathLst>
                <a:path w="6673" h="12558" extrusionOk="0">
                  <a:moveTo>
                    <a:pt x="1" y="1"/>
                  </a:moveTo>
                  <a:lnTo>
                    <a:pt x="1" y="489"/>
                  </a:lnTo>
                  <a:lnTo>
                    <a:pt x="1506" y="489"/>
                  </a:lnTo>
                  <a:cubicBezTo>
                    <a:pt x="1889" y="489"/>
                    <a:pt x="2196" y="796"/>
                    <a:pt x="2196" y="1180"/>
                  </a:cubicBezTo>
                  <a:lnTo>
                    <a:pt x="2196" y="4180"/>
                  </a:lnTo>
                  <a:cubicBezTo>
                    <a:pt x="2196" y="4400"/>
                    <a:pt x="2340" y="4602"/>
                    <a:pt x="2541" y="4678"/>
                  </a:cubicBezTo>
                  <a:cubicBezTo>
                    <a:pt x="5743" y="5944"/>
                    <a:pt x="6672" y="10027"/>
                    <a:pt x="4343" y="12557"/>
                  </a:cubicBezTo>
                  <a:cubicBezTo>
                    <a:pt x="4573" y="12481"/>
                    <a:pt x="4794" y="12347"/>
                    <a:pt x="4966" y="12164"/>
                  </a:cubicBezTo>
                  <a:cubicBezTo>
                    <a:pt x="5896" y="11225"/>
                    <a:pt x="6394" y="9950"/>
                    <a:pt x="6366" y="8627"/>
                  </a:cubicBezTo>
                  <a:cubicBezTo>
                    <a:pt x="6318" y="6662"/>
                    <a:pt x="5100" y="4908"/>
                    <a:pt x="3270" y="4189"/>
                  </a:cubicBezTo>
                  <a:cubicBezTo>
                    <a:pt x="3059" y="4103"/>
                    <a:pt x="2925" y="3902"/>
                    <a:pt x="2925" y="3681"/>
                  </a:cubicBezTo>
                  <a:lnTo>
                    <a:pt x="2925" y="1"/>
                  </a:lnTo>
                  <a:close/>
                </a:path>
              </a:pathLst>
            </a:custGeom>
            <a:solidFill>
              <a:srgbClr val="DCE1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0" name="Google Shape;7530;p69"/>
            <p:cNvSpPr/>
            <p:nvPr/>
          </p:nvSpPr>
          <p:spPr>
            <a:xfrm>
              <a:off x="7571655" y="4014007"/>
              <a:ext cx="273502" cy="152694"/>
            </a:xfrm>
            <a:custGeom>
              <a:avLst/>
              <a:gdLst/>
              <a:ahLst/>
              <a:cxnLst/>
              <a:rect l="l" t="t" r="r" b="b"/>
              <a:pathLst>
                <a:path w="10439" h="5828" extrusionOk="0">
                  <a:moveTo>
                    <a:pt x="2888" y="0"/>
                  </a:moveTo>
                  <a:cubicBezTo>
                    <a:pt x="1488" y="0"/>
                    <a:pt x="470" y="622"/>
                    <a:pt x="470" y="622"/>
                  </a:cubicBezTo>
                  <a:cubicBezTo>
                    <a:pt x="0" y="2309"/>
                    <a:pt x="470" y="4111"/>
                    <a:pt x="1697" y="5367"/>
                  </a:cubicBezTo>
                  <a:cubicBezTo>
                    <a:pt x="1984" y="5655"/>
                    <a:pt x="2377" y="5827"/>
                    <a:pt x="2790" y="5827"/>
                  </a:cubicBezTo>
                  <a:lnTo>
                    <a:pt x="7592" y="5827"/>
                  </a:lnTo>
                  <a:cubicBezTo>
                    <a:pt x="8014" y="5827"/>
                    <a:pt x="8407" y="5655"/>
                    <a:pt x="8694" y="5357"/>
                  </a:cubicBezTo>
                  <a:cubicBezTo>
                    <a:pt x="9998" y="4025"/>
                    <a:pt x="10439" y="2070"/>
                    <a:pt x="9816" y="316"/>
                  </a:cubicBezTo>
                  <a:lnTo>
                    <a:pt x="9816" y="316"/>
                  </a:lnTo>
                  <a:cubicBezTo>
                    <a:pt x="9816" y="316"/>
                    <a:pt x="8716" y="1174"/>
                    <a:pt x="7209" y="1174"/>
                  </a:cubicBezTo>
                  <a:cubicBezTo>
                    <a:pt x="6591" y="1174"/>
                    <a:pt x="5904" y="1029"/>
                    <a:pt x="5196" y="622"/>
                  </a:cubicBezTo>
                  <a:cubicBezTo>
                    <a:pt x="4384" y="156"/>
                    <a:pt x="3588" y="0"/>
                    <a:pt x="2888" y="0"/>
                  </a:cubicBezTo>
                  <a:close/>
                </a:path>
              </a:pathLst>
            </a:custGeom>
            <a:solidFill>
              <a:srgbClr val="AFBC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1" name="Google Shape;7531;p69"/>
            <p:cNvSpPr/>
            <p:nvPr/>
          </p:nvSpPr>
          <p:spPr>
            <a:xfrm>
              <a:off x="7785369" y="4022260"/>
              <a:ext cx="52269" cy="142423"/>
            </a:xfrm>
            <a:custGeom>
              <a:avLst/>
              <a:gdLst/>
              <a:ahLst/>
              <a:cxnLst/>
              <a:rect l="l" t="t" r="r" b="b"/>
              <a:pathLst>
                <a:path w="1995" h="5436" extrusionOk="0">
                  <a:moveTo>
                    <a:pt x="1745" y="1"/>
                  </a:moveTo>
                  <a:cubicBezTo>
                    <a:pt x="1515" y="173"/>
                    <a:pt x="1266" y="317"/>
                    <a:pt x="997" y="432"/>
                  </a:cubicBezTo>
                  <a:cubicBezTo>
                    <a:pt x="1630" y="2157"/>
                    <a:pt x="1247" y="4093"/>
                    <a:pt x="0" y="5435"/>
                  </a:cubicBezTo>
                  <a:cubicBezTo>
                    <a:pt x="29" y="5426"/>
                    <a:pt x="58" y="5416"/>
                    <a:pt x="87" y="5407"/>
                  </a:cubicBezTo>
                  <a:cubicBezTo>
                    <a:pt x="173" y="5378"/>
                    <a:pt x="250" y="5330"/>
                    <a:pt x="326" y="5292"/>
                  </a:cubicBezTo>
                  <a:cubicBezTo>
                    <a:pt x="326" y="5292"/>
                    <a:pt x="374" y="5263"/>
                    <a:pt x="393" y="5244"/>
                  </a:cubicBezTo>
                  <a:lnTo>
                    <a:pt x="413" y="5234"/>
                  </a:lnTo>
                  <a:cubicBezTo>
                    <a:pt x="432" y="5225"/>
                    <a:pt x="441" y="5205"/>
                    <a:pt x="461" y="5196"/>
                  </a:cubicBezTo>
                  <a:lnTo>
                    <a:pt x="480" y="5177"/>
                  </a:lnTo>
                  <a:cubicBezTo>
                    <a:pt x="499" y="5167"/>
                    <a:pt x="508" y="5148"/>
                    <a:pt x="528" y="5138"/>
                  </a:cubicBezTo>
                  <a:cubicBezTo>
                    <a:pt x="537" y="5129"/>
                    <a:pt x="537" y="5129"/>
                    <a:pt x="547" y="5119"/>
                  </a:cubicBezTo>
                  <a:lnTo>
                    <a:pt x="614" y="5062"/>
                  </a:lnTo>
                  <a:cubicBezTo>
                    <a:pt x="1515" y="4103"/>
                    <a:pt x="1994" y="2819"/>
                    <a:pt x="1937" y="1505"/>
                  </a:cubicBezTo>
                  <a:lnTo>
                    <a:pt x="1937" y="1410"/>
                  </a:lnTo>
                  <a:lnTo>
                    <a:pt x="1937" y="1381"/>
                  </a:lnTo>
                  <a:cubicBezTo>
                    <a:pt x="1937" y="1352"/>
                    <a:pt x="1937" y="1333"/>
                    <a:pt x="1937" y="1314"/>
                  </a:cubicBezTo>
                  <a:lnTo>
                    <a:pt x="1937" y="1275"/>
                  </a:lnTo>
                  <a:lnTo>
                    <a:pt x="1937" y="1218"/>
                  </a:lnTo>
                  <a:cubicBezTo>
                    <a:pt x="1937" y="1199"/>
                    <a:pt x="1937" y="1189"/>
                    <a:pt x="1937" y="1180"/>
                  </a:cubicBezTo>
                  <a:lnTo>
                    <a:pt x="1937" y="1122"/>
                  </a:lnTo>
                  <a:cubicBezTo>
                    <a:pt x="1937" y="1103"/>
                    <a:pt x="1937" y="1093"/>
                    <a:pt x="1937" y="1084"/>
                  </a:cubicBezTo>
                  <a:lnTo>
                    <a:pt x="1937" y="1026"/>
                  </a:lnTo>
                  <a:cubicBezTo>
                    <a:pt x="1937" y="1017"/>
                    <a:pt x="1937" y="1007"/>
                    <a:pt x="1937" y="997"/>
                  </a:cubicBezTo>
                  <a:cubicBezTo>
                    <a:pt x="1937" y="969"/>
                    <a:pt x="1937" y="949"/>
                    <a:pt x="1927" y="930"/>
                  </a:cubicBezTo>
                  <a:cubicBezTo>
                    <a:pt x="1918" y="911"/>
                    <a:pt x="1927" y="911"/>
                    <a:pt x="1927" y="902"/>
                  </a:cubicBezTo>
                  <a:lnTo>
                    <a:pt x="1918" y="834"/>
                  </a:lnTo>
                  <a:lnTo>
                    <a:pt x="1918" y="806"/>
                  </a:lnTo>
                  <a:cubicBezTo>
                    <a:pt x="1918" y="787"/>
                    <a:pt x="1918" y="758"/>
                    <a:pt x="1908" y="739"/>
                  </a:cubicBezTo>
                  <a:lnTo>
                    <a:pt x="1908" y="710"/>
                  </a:lnTo>
                  <a:cubicBezTo>
                    <a:pt x="1908" y="700"/>
                    <a:pt x="1898" y="671"/>
                    <a:pt x="1898" y="643"/>
                  </a:cubicBezTo>
                  <a:cubicBezTo>
                    <a:pt x="1898" y="624"/>
                    <a:pt x="1898" y="624"/>
                    <a:pt x="1898" y="624"/>
                  </a:cubicBezTo>
                  <a:cubicBezTo>
                    <a:pt x="1898" y="614"/>
                    <a:pt x="1889" y="576"/>
                    <a:pt x="1879" y="556"/>
                  </a:cubicBezTo>
                  <a:cubicBezTo>
                    <a:pt x="1879" y="528"/>
                    <a:pt x="1879" y="537"/>
                    <a:pt x="1879" y="528"/>
                  </a:cubicBezTo>
                  <a:lnTo>
                    <a:pt x="1870" y="461"/>
                  </a:lnTo>
                  <a:lnTo>
                    <a:pt x="1870" y="441"/>
                  </a:lnTo>
                  <a:cubicBezTo>
                    <a:pt x="1860" y="422"/>
                    <a:pt x="1850" y="394"/>
                    <a:pt x="1850" y="365"/>
                  </a:cubicBezTo>
                  <a:cubicBezTo>
                    <a:pt x="1841" y="365"/>
                    <a:pt x="1841" y="355"/>
                    <a:pt x="1850" y="355"/>
                  </a:cubicBezTo>
                  <a:cubicBezTo>
                    <a:pt x="1850" y="326"/>
                    <a:pt x="1831" y="298"/>
                    <a:pt x="1822" y="278"/>
                  </a:cubicBezTo>
                  <a:cubicBezTo>
                    <a:pt x="1822" y="269"/>
                    <a:pt x="1822" y="269"/>
                    <a:pt x="1822" y="259"/>
                  </a:cubicBezTo>
                  <a:cubicBezTo>
                    <a:pt x="1822" y="240"/>
                    <a:pt x="1812" y="211"/>
                    <a:pt x="1802" y="183"/>
                  </a:cubicBezTo>
                  <a:cubicBezTo>
                    <a:pt x="1802" y="183"/>
                    <a:pt x="1802" y="173"/>
                    <a:pt x="1802" y="173"/>
                  </a:cubicBezTo>
                  <a:lnTo>
                    <a:pt x="1774" y="87"/>
                  </a:lnTo>
                  <a:cubicBezTo>
                    <a:pt x="1764" y="58"/>
                    <a:pt x="1755" y="29"/>
                    <a:pt x="1745" y="1"/>
                  </a:cubicBezTo>
                  <a:close/>
                </a:path>
              </a:pathLst>
            </a:custGeom>
            <a:solidFill>
              <a:srgbClr val="98A9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2" name="Google Shape;7532;p69"/>
            <p:cNvSpPr/>
            <p:nvPr/>
          </p:nvSpPr>
          <p:spPr>
            <a:xfrm>
              <a:off x="7785107" y="4061927"/>
              <a:ext cx="19362" cy="16558"/>
            </a:xfrm>
            <a:custGeom>
              <a:avLst/>
              <a:gdLst/>
              <a:ahLst/>
              <a:cxnLst/>
              <a:rect l="l" t="t" r="r" b="b"/>
              <a:pathLst>
                <a:path w="739" h="632" extrusionOk="0">
                  <a:moveTo>
                    <a:pt x="423" y="1"/>
                  </a:moveTo>
                  <a:cubicBezTo>
                    <a:pt x="145" y="1"/>
                    <a:pt x="1" y="336"/>
                    <a:pt x="202" y="538"/>
                  </a:cubicBezTo>
                  <a:cubicBezTo>
                    <a:pt x="267" y="603"/>
                    <a:pt x="347" y="632"/>
                    <a:pt x="424" y="632"/>
                  </a:cubicBezTo>
                  <a:cubicBezTo>
                    <a:pt x="585" y="632"/>
                    <a:pt x="739" y="505"/>
                    <a:pt x="739" y="317"/>
                  </a:cubicBezTo>
                  <a:cubicBezTo>
                    <a:pt x="739" y="135"/>
                    <a:pt x="595" y="1"/>
                    <a:pt x="423" y="1"/>
                  </a:cubicBezTo>
                  <a:close/>
                </a:path>
              </a:pathLst>
            </a:custGeom>
            <a:solidFill>
              <a:srgbClr val="3D54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3" name="Google Shape;7533;p69"/>
            <p:cNvSpPr/>
            <p:nvPr/>
          </p:nvSpPr>
          <p:spPr>
            <a:xfrm>
              <a:off x="7744680" y="4122711"/>
              <a:ext cx="17109" cy="14436"/>
            </a:xfrm>
            <a:custGeom>
              <a:avLst/>
              <a:gdLst/>
              <a:ahLst/>
              <a:cxnLst/>
              <a:rect l="l" t="t" r="r" b="b"/>
              <a:pathLst>
                <a:path w="653" h="551" extrusionOk="0">
                  <a:moveTo>
                    <a:pt x="374" y="1"/>
                  </a:moveTo>
                  <a:cubicBezTo>
                    <a:pt x="125" y="1"/>
                    <a:pt x="1" y="298"/>
                    <a:pt x="183" y="470"/>
                  </a:cubicBezTo>
                  <a:cubicBezTo>
                    <a:pt x="238" y="526"/>
                    <a:pt x="307" y="551"/>
                    <a:pt x="374" y="551"/>
                  </a:cubicBezTo>
                  <a:cubicBezTo>
                    <a:pt x="516" y="551"/>
                    <a:pt x="652" y="441"/>
                    <a:pt x="652" y="279"/>
                  </a:cubicBezTo>
                  <a:cubicBezTo>
                    <a:pt x="652" y="125"/>
                    <a:pt x="528" y="1"/>
                    <a:pt x="374" y="1"/>
                  </a:cubicBezTo>
                  <a:close/>
                </a:path>
              </a:pathLst>
            </a:custGeom>
            <a:solidFill>
              <a:srgbClr val="3D54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4" name="Google Shape;7534;p69"/>
            <p:cNvSpPr/>
            <p:nvPr/>
          </p:nvSpPr>
          <p:spPr>
            <a:xfrm>
              <a:off x="7627645" y="4051892"/>
              <a:ext cx="17109" cy="14436"/>
            </a:xfrm>
            <a:custGeom>
              <a:avLst/>
              <a:gdLst/>
              <a:ahLst/>
              <a:cxnLst/>
              <a:rect l="l" t="t" r="r" b="b"/>
              <a:pathLst>
                <a:path w="653" h="551" extrusionOk="0">
                  <a:moveTo>
                    <a:pt x="375" y="1"/>
                  </a:moveTo>
                  <a:cubicBezTo>
                    <a:pt x="125" y="1"/>
                    <a:pt x="1" y="298"/>
                    <a:pt x="173" y="470"/>
                  </a:cubicBezTo>
                  <a:cubicBezTo>
                    <a:pt x="232" y="526"/>
                    <a:pt x="303" y="551"/>
                    <a:pt x="371" y="551"/>
                  </a:cubicBezTo>
                  <a:cubicBezTo>
                    <a:pt x="516" y="551"/>
                    <a:pt x="653" y="441"/>
                    <a:pt x="653" y="279"/>
                  </a:cubicBezTo>
                  <a:cubicBezTo>
                    <a:pt x="653" y="125"/>
                    <a:pt x="528" y="1"/>
                    <a:pt x="375" y="1"/>
                  </a:cubicBezTo>
                  <a:close/>
                </a:path>
              </a:pathLst>
            </a:custGeom>
            <a:solidFill>
              <a:srgbClr val="3D54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5" name="Google Shape;7535;p69"/>
            <p:cNvSpPr/>
            <p:nvPr/>
          </p:nvSpPr>
          <p:spPr>
            <a:xfrm>
              <a:off x="7651513" y="4122711"/>
              <a:ext cx="16847" cy="14436"/>
            </a:xfrm>
            <a:custGeom>
              <a:avLst/>
              <a:gdLst/>
              <a:ahLst/>
              <a:cxnLst/>
              <a:rect l="l" t="t" r="r" b="b"/>
              <a:pathLst>
                <a:path w="643" h="551" extrusionOk="0">
                  <a:moveTo>
                    <a:pt x="365" y="1"/>
                  </a:moveTo>
                  <a:cubicBezTo>
                    <a:pt x="115" y="1"/>
                    <a:pt x="0" y="298"/>
                    <a:pt x="173" y="470"/>
                  </a:cubicBezTo>
                  <a:cubicBezTo>
                    <a:pt x="229" y="526"/>
                    <a:pt x="297" y="551"/>
                    <a:pt x="364" y="551"/>
                  </a:cubicBezTo>
                  <a:cubicBezTo>
                    <a:pt x="506" y="551"/>
                    <a:pt x="643" y="441"/>
                    <a:pt x="643" y="279"/>
                  </a:cubicBezTo>
                  <a:cubicBezTo>
                    <a:pt x="643" y="125"/>
                    <a:pt x="518" y="1"/>
                    <a:pt x="365" y="1"/>
                  </a:cubicBezTo>
                  <a:close/>
                </a:path>
              </a:pathLst>
            </a:custGeom>
            <a:solidFill>
              <a:srgbClr val="3D54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6" name="Google Shape;7536;p69"/>
            <p:cNvSpPr/>
            <p:nvPr/>
          </p:nvSpPr>
          <p:spPr>
            <a:xfrm>
              <a:off x="7693459" y="4066957"/>
              <a:ext cx="20095" cy="17423"/>
            </a:xfrm>
            <a:custGeom>
              <a:avLst/>
              <a:gdLst/>
              <a:ahLst/>
              <a:cxnLst/>
              <a:rect l="l" t="t" r="r" b="b"/>
              <a:pathLst>
                <a:path w="767" h="665" extrusionOk="0">
                  <a:moveTo>
                    <a:pt x="441" y="1"/>
                  </a:moveTo>
                  <a:cubicBezTo>
                    <a:pt x="144" y="1"/>
                    <a:pt x="0" y="355"/>
                    <a:pt x="201" y="566"/>
                  </a:cubicBezTo>
                  <a:cubicBezTo>
                    <a:pt x="269" y="634"/>
                    <a:pt x="352" y="664"/>
                    <a:pt x="433" y="664"/>
                  </a:cubicBezTo>
                  <a:cubicBezTo>
                    <a:pt x="604" y="664"/>
                    <a:pt x="767" y="531"/>
                    <a:pt x="767" y="336"/>
                  </a:cubicBezTo>
                  <a:cubicBezTo>
                    <a:pt x="767" y="154"/>
                    <a:pt x="623" y="1"/>
                    <a:pt x="441" y="1"/>
                  </a:cubicBezTo>
                  <a:close/>
                </a:path>
              </a:pathLst>
            </a:custGeom>
            <a:solidFill>
              <a:srgbClr val="3D54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37" name="Google Shape;7537;p69"/>
          <p:cNvGrpSpPr/>
          <p:nvPr/>
        </p:nvGrpSpPr>
        <p:grpSpPr>
          <a:xfrm>
            <a:off x="6263725" y="4277658"/>
            <a:ext cx="210491" cy="362163"/>
            <a:chOff x="6263725" y="4277658"/>
            <a:chExt cx="210491" cy="362163"/>
          </a:xfrm>
        </p:grpSpPr>
        <p:sp>
          <p:nvSpPr>
            <p:cNvPr id="7538" name="Google Shape;7538;p69"/>
            <p:cNvSpPr/>
            <p:nvPr/>
          </p:nvSpPr>
          <p:spPr>
            <a:xfrm>
              <a:off x="6265480" y="4277658"/>
              <a:ext cx="88189" cy="362163"/>
            </a:xfrm>
            <a:custGeom>
              <a:avLst/>
              <a:gdLst/>
              <a:ahLst/>
              <a:cxnLst/>
              <a:rect l="l" t="t" r="r" b="b"/>
              <a:pathLst>
                <a:path w="3366" h="13823" extrusionOk="0">
                  <a:moveTo>
                    <a:pt x="202" y="1"/>
                  </a:moveTo>
                  <a:cubicBezTo>
                    <a:pt x="101" y="1"/>
                    <a:pt x="1" y="68"/>
                    <a:pt x="1" y="202"/>
                  </a:cubicBezTo>
                  <a:cubicBezTo>
                    <a:pt x="1" y="1151"/>
                    <a:pt x="844" y="1630"/>
                    <a:pt x="1582" y="2052"/>
                  </a:cubicBezTo>
                  <a:cubicBezTo>
                    <a:pt x="2292" y="2455"/>
                    <a:pt x="2963" y="2828"/>
                    <a:pt x="2963" y="3557"/>
                  </a:cubicBezTo>
                  <a:cubicBezTo>
                    <a:pt x="2963" y="4276"/>
                    <a:pt x="2292" y="4650"/>
                    <a:pt x="1582" y="5052"/>
                  </a:cubicBezTo>
                  <a:cubicBezTo>
                    <a:pt x="835" y="5474"/>
                    <a:pt x="1" y="5953"/>
                    <a:pt x="1" y="6912"/>
                  </a:cubicBezTo>
                  <a:cubicBezTo>
                    <a:pt x="1" y="7870"/>
                    <a:pt x="844" y="8340"/>
                    <a:pt x="1582" y="8762"/>
                  </a:cubicBezTo>
                  <a:cubicBezTo>
                    <a:pt x="2292" y="9164"/>
                    <a:pt x="2963" y="9548"/>
                    <a:pt x="2963" y="10267"/>
                  </a:cubicBezTo>
                  <a:cubicBezTo>
                    <a:pt x="2963" y="10986"/>
                    <a:pt x="2292" y="11369"/>
                    <a:pt x="1582" y="11772"/>
                  </a:cubicBezTo>
                  <a:cubicBezTo>
                    <a:pt x="835" y="12184"/>
                    <a:pt x="1" y="12663"/>
                    <a:pt x="1" y="13622"/>
                  </a:cubicBezTo>
                  <a:cubicBezTo>
                    <a:pt x="1" y="13737"/>
                    <a:pt x="87" y="13823"/>
                    <a:pt x="202" y="13823"/>
                  </a:cubicBezTo>
                  <a:cubicBezTo>
                    <a:pt x="307" y="13823"/>
                    <a:pt x="403" y="13737"/>
                    <a:pt x="403" y="13622"/>
                  </a:cubicBezTo>
                  <a:cubicBezTo>
                    <a:pt x="403" y="12903"/>
                    <a:pt x="1074" y="12519"/>
                    <a:pt x="1784" y="12117"/>
                  </a:cubicBezTo>
                  <a:cubicBezTo>
                    <a:pt x="2531" y="11705"/>
                    <a:pt x="3365" y="11225"/>
                    <a:pt x="3365" y="10267"/>
                  </a:cubicBezTo>
                  <a:cubicBezTo>
                    <a:pt x="3365" y="9308"/>
                    <a:pt x="2522" y="8829"/>
                    <a:pt x="1784" y="8417"/>
                  </a:cubicBezTo>
                  <a:cubicBezTo>
                    <a:pt x="1074" y="8005"/>
                    <a:pt x="403" y="7631"/>
                    <a:pt x="403" y="6912"/>
                  </a:cubicBezTo>
                  <a:cubicBezTo>
                    <a:pt x="403" y="6183"/>
                    <a:pt x="1074" y="5810"/>
                    <a:pt x="1784" y="5407"/>
                  </a:cubicBezTo>
                  <a:cubicBezTo>
                    <a:pt x="2531" y="4995"/>
                    <a:pt x="3365" y="4506"/>
                    <a:pt x="3365" y="3557"/>
                  </a:cubicBezTo>
                  <a:cubicBezTo>
                    <a:pt x="3365" y="2598"/>
                    <a:pt x="2522" y="2119"/>
                    <a:pt x="1784" y="1697"/>
                  </a:cubicBezTo>
                  <a:cubicBezTo>
                    <a:pt x="1074" y="1295"/>
                    <a:pt x="403" y="921"/>
                    <a:pt x="403" y="202"/>
                  </a:cubicBezTo>
                  <a:cubicBezTo>
                    <a:pt x="403" y="68"/>
                    <a:pt x="303" y="1"/>
                    <a:pt x="202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9" name="Google Shape;7539;p69"/>
            <p:cNvSpPr/>
            <p:nvPr/>
          </p:nvSpPr>
          <p:spPr>
            <a:xfrm>
              <a:off x="6265480" y="4277658"/>
              <a:ext cx="88189" cy="155497"/>
            </a:xfrm>
            <a:custGeom>
              <a:avLst/>
              <a:gdLst/>
              <a:ahLst/>
              <a:cxnLst/>
              <a:rect l="l" t="t" r="r" b="b"/>
              <a:pathLst>
                <a:path w="3366" h="5935" extrusionOk="0">
                  <a:moveTo>
                    <a:pt x="3164" y="1"/>
                  </a:moveTo>
                  <a:cubicBezTo>
                    <a:pt x="3063" y="1"/>
                    <a:pt x="2963" y="68"/>
                    <a:pt x="2963" y="202"/>
                  </a:cubicBezTo>
                  <a:cubicBezTo>
                    <a:pt x="2963" y="931"/>
                    <a:pt x="2292" y="1304"/>
                    <a:pt x="1582" y="1707"/>
                  </a:cubicBezTo>
                  <a:cubicBezTo>
                    <a:pt x="835" y="2119"/>
                    <a:pt x="1" y="2608"/>
                    <a:pt x="1" y="3557"/>
                  </a:cubicBezTo>
                  <a:cubicBezTo>
                    <a:pt x="1" y="4516"/>
                    <a:pt x="844" y="4995"/>
                    <a:pt x="1582" y="5417"/>
                  </a:cubicBezTo>
                  <a:cubicBezTo>
                    <a:pt x="1851" y="5560"/>
                    <a:pt x="2109" y="5714"/>
                    <a:pt x="2359" y="5896"/>
                  </a:cubicBezTo>
                  <a:cubicBezTo>
                    <a:pt x="2397" y="5925"/>
                    <a:pt x="2435" y="5934"/>
                    <a:pt x="2483" y="5934"/>
                  </a:cubicBezTo>
                  <a:cubicBezTo>
                    <a:pt x="2675" y="5934"/>
                    <a:pt x="2752" y="5685"/>
                    <a:pt x="2598" y="5570"/>
                  </a:cubicBezTo>
                  <a:cubicBezTo>
                    <a:pt x="2339" y="5388"/>
                    <a:pt x="2062" y="5215"/>
                    <a:pt x="1784" y="5062"/>
                  </a:cubicBezTo>
                  <a:cubicBezTo>
                    <a:pt x="1074" y="4659"/>
                    <a:pt x="403" y="4285"/>
                    <a:pt x="403" y="3557"/>
                  </a:cubicBezTo>
                  <a:cubicBezTo>
                    <a:pt x="403" y="2838"/>
                    <a:pt x="1074" y="2464"/>
                    <a:pt x="1784" y="2062"/>
                  </a:cubicBezTo>
                  <a:cubicBezTo>
                    <a:pt x="2531" y="1640"/>
                    <a:pt x="3365" y="1161"/>
                    <a:pt x="3365" y="202"/>
                  </a:cubicBezTo>
                  <a:cubicBezTo>
                    <a:pt x="3365" y="68"/>
                    <a:pt x="3264" y="1"/>
                    <a:pt x="3164" y="1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0" name="Google Shape;7540;p69"/>
            <p:cNvSpPr/>
            <p:nvPr/>
          </p:nvSpPr>
          <p:spPr>
            <a:xfrm>
              <a:off x="6265480" y="4433600"/>
              <a:ext cx="88189" cy="206220"/>
            </a:xfrm>
            <a:custGeom>
              <a:avLst/>
              <a:gdLst/>
              <a:ahLst/>
              <a:cxnLst/>
              <a:rect l="l" t="t" r="r" b="b"/>
              <a:pathLst>
                <a:path w="3366" h="7871" extrusionOk="0">
                  <a:moveTo>
                    <a:pt x="2922" y="0"/>
                  </a:moveTo>
                  <a:cubicBezTo>
                    <a:pt x="2779" y="0"/>
                    <a:pt x="2641" y="169"/>
                    <a:pt x="2752" y="327"/>
                  </a:cubicBezTo>
                  <a:cubicBezTo>
                    <a:pt x="2895" y="509"/>
                    <a:pt x="2963" y="730"/>
                    <a:pt x="2963" y="960"/>
                  </a:cubicBezTo>
                  <a:cubicBezTo>
                    <a:pt x="2963" y="1679"/>
                    <a:pt x="2292" y="2062"/>
                    <a:pt x="1582" y="2465"/>
                  </a:cubicBezTo>
                  <a:cubicBezTo>
                    <a:pt x="835" y="2877"/>
                    <a:pt x="1" y="3356"/>
                    <a:pt x="1" y="4315"/>
                  </a:cubicBezTo>
                  <a:cubicBezTo>
                    <a:pt x="1" y="5273"/>
                    <a:pt x="844" y="5743"/>
                    <a:pt x="1582" y="6165"/>
                  </a:cubicBezTo>
                  <a:cubicBezTo>
                    <a:pt x="2292" y="6567"/>
                    <a:pt x="2963" y="6951"/>
                    <a:pt x="2963" y="7670"/>
                  </a:cubicBezTo>
                  <a:cubicBezTo>
                    <a:pt x="2963" y="7785"/>
                    <a:pt x="3058" y="7871"/>
                    <a:pt x="3164" y="7871"/>
                  </a:cubicBezTo>
                  <a:cubicBezTo>
                    <a:pt x="3279" y="7871"/>
                    <a:pt x="3365" y="7785"/>
                    <a:pt x="3365" y="7670"/>
                  </a:cubicBezTo>
                  <a:cubicBezTo>
                    <a:pt x="3365" y="6721"/>
                    <a:pt x="2522" y="6241"/>
                    <a:pt x="1784" y="5820"/>
                  </a:cubicBezTo>
                  <a:cubicBezTo>
                    <a:pt x="1074" y="5417"/>
                    <a:pt x="403" y="5043"/>
                    <a:pt x="403" y="4315"/>
                  </a:cubicBezTo>
                  <a:cubicBezTo>
                    <a:pt x="403" y="3596"/>
                    <a:pt x="1074" y="3212"/>
                    <a:pt x="1784" y="2810"/>
                  </a:cubicBezTo>
                  <a:cubicBezTo>
                    <a:pt x="2531" y="2398"/>
                    <a:pt x="3365" y="1918"/>
                    <a:pt x="3365" y="960"/>
                  </a:cubicBezTo>
                  <a:cubicBezTo>
                    <a:pt x="3365" y="644"/>
                    <a:pt x="3269" y="337"/>
                    <a:pt x="3078" y="88"/>
                  </a:cubicBezTo>
                  <a:cubicBezTo>
                    <a:pt x="3035" y="26"/>
                    <a:pt x="2978" y="0"/>
                    <a:pt x="2922" y="0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1" name="Google Shape;7541;p69"/>
            <p:cNvSpPr/>
            <p:nvPr/>
          </p:nvSpPr>
          <p:spPr>
            <a:xfrm>
              <a:off x="6267996" y="4349498"/>
              <a:ext cx="83159" cy="10559"/>
            </a:xfrm>
            <a:custGeom>
              <a:avLst/>
              <a:gdLst/>
              <a:ahLst/>
              <a:cxnLst/>
              <a:rect l="l" t="t" r="r" b="b"/>
              <a:pathLst>
                <a:path w="3174" h="403" extrusionOk="0">
                  <a:moveTo>
                    <a:pt x="269" y="0"/>
                  </a:moveTo>
                  <a:cubicBezTo>
                    <a:pt x="1" y="0"/>
                    <a:pt x="1" y="403"/>
                    <a:pt x="269" y="403"/>
                  </a:cubicBezTo>
                  <a:lnTo>
                    <a:pt x="2905" y="403"/>
                  </a:lnTo>
                  <a:cubicBezTo>
                    <a:pt x="3173" y="403"/>
                    <a:pt x="3173" y="0"/>
                    <a:pt x="2905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2" name="Google Shape;7542;p69"/>
            <p:cNvSpPr/>
            <p:nvPr/>
          </p:nvSpPr>
          <p:spPr>
            <a:xfrm>
              <a:off x="6263725" y="4453460"/>
              <a:ext cx="89945" cy="10585"/>
            </a:xfrm>
            <a:custGeom>
              <a:avLst/>
              <a:gdLst/>
              <a:ahLst/>
              <a:cxnLst/>
              <a:rect l="l" t="t" r="r" b="b"/>
              <a:pathLst>
                <a:path w="3433" h="404" extrusionOk="0">
                  <a:moveTo>
                    <a:pt x="269" y="1"/>
                  </a:moveTo>
                  <a:cubicBezTo>
                    <a:pt x="1" y="1"/>
                    <a:pt x="1" y="403"/>
                    <a:pt x="269" y="403"/>
                  </a:cubicBezTo>
                  <a:lnTo>
                    <a:pt x="3231" y="403"/>
                  </a:lnTo>
                  <a:cubicBezTo>
                    <a:pt x="3346" y="403"/>
                    <a:pt x="3432" y="317"/>
                    <a:pt x="3432" y="202"/>
                  </a:cubicBezTo>
                  <a:cubicBezTo>
                    <a:pt x="3432" y="87"/>
                    <a:pt x="3346" y="1"/>
                    <a:pt x="3231" y="1"/>
                  </a:cubicBezTo>
                  <a:close/>
                </a:path>
              </a:pathLst>
            </a:custGeom>
            <a:solidFill>
              <a:srgbClr val="A8BA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3" name="Google Shape;7543;p69"/>
            <p:cNvSpPr/>
            <p:nvPr/>
          </p:nvSpPr>
          <p:spPr>
            <a:xfrm>
              <a:off x="6267996" y="4381881"/>
              <a:ext cx="83159" cy="10585"/>
            </a:xfrm>
            <a:custGeom>
              <a:avLst/>
              <a:gdLst/>
              <a:ahLst/>
              <a:cxnLst/>
              <a:rect l="l" t="t" r="r" b="b"/>
              <a:pathLst>
                <a:path w="3174" h="404" extrusionOk="0">
                  <a:moveTo>
                    <a:pt x="269" y="1"/>
                  </a:moveTo>
                  <a:cubicBezTo>
                    <a:pt x="1" y="1"/>
                    <a:pt x="1" y="403"/>
                    <a:pt x="269" y="403"/>
                  </a:cubicBezTo>
                  <a:lnTo>
                    <a:pt x="2905" y="403"/>
                  </a:lnTo>
                  <a:cubicBezTo>
                    <a:pt x="3173" y="403"/>
                    <a:pt x="3173" y="1"/>
                    <a:pt x="2905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4" name="Google Shape;7544;p69"/>
            <p:cNvSpPr/>
            <p:nvPr/>
          </p:nvSpPr>
          <p:spPr>
            <a:xfrm>
              <a:off x="6267996" y="4525772"/>
              <a:ext cx="83159" cy="10585"/>
            </a:xfrm>
            <a:custGeom>
              <a:avLst/>
              <a:gdLst/>
              <a:ahLst/>
              <a:cxnLst/>
              <a:rect l="l" t="t" r="r" b="b"/>
              <a:pathLst>
                <a:path w="3174" h="404" extrusionOk="0">
                  <a:moveTo>
                    <a:pt x="2914" y="1"/>
                  </a:moveTo>
                  <a:cubicBezTo>
                    <a:pt x="2911" y="1"/>
                    <a:pt x="2908" y="1"/>
                    <a:pt x="2905" y="1"/>
                  </a:cubicBezTo>
                  <a:lnTo>
                    <a:pt x="269" y="1"/>
                  </a:lnTo>
                  <a:cubicBezTo>
                    <a:pt x="1" y="1"/>
                    <a:pt x="1" y="404"/>
                    <a:pt x="269" y="404"/>
                  </a:cubicBezTo>
                  <a:lnTo>
                    <a:pt x="2905" y="404"/>
                  </a:lnTo>
                  <a:cubicBezTo>
                    <a:pt x="3170" y="394"/>
                    <a:pt x="3173" y="1"/>
                    <a:pt x="2914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5" name="Google Shape;7545;p69"/>
            <p:cNvSpPr/>
            <p:nvPr/>
          </p:nvSpPr>
          <p:spPr>
            <a:xfrm>
              <a:off x="6267996" y="4557683"/>
              <a:ext cx="83159" cy="10585"/>
            </a:xfrm>
            <a:custGeom>
              <a:avLst/>
              <a:gdLst/>
              <a:ahLst/>
              <a:cxnLst/>
              <a:rect l="l" t="t" r="r" b="b"/>
              <a:pathLst>
                <a:path w="3174" h="404" extrusionOk="0">
                  <a:moveTo>
                    <a:pt x="269" y="0"/>
                  </a:moveTo>
                  <a:cubicBezTo>
                    <a:pt x="1" y="0"/>
                    <a:pt x="1" y="403"/>
                    <a:pt x="269" y="403"/>
                  </a:cubicBezTo>
                  <a:lnTo>
                    <a:pt x="2905" y="403"/>
                  </a:lnTo>
                  <a:cubicBezTo>
                    <a:pt x="3173" y="403"/>
                    <a:pt x="3173" y="0"/>
                    <a:pt x="2905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6" name="Google Shape;7546;p69"/>
            <p:cNvSpPr/>
            <p:nvPr/>
          </p:nvSpPr>
          <p:spPr>
            <a:xfrm>
              <a:off x="6384271" y="4277658"/>
              <a:ext cx="88163" cy="362163"/>
            </a:xfrm>
            <a:custGeom>
              <a:avLst/>
              <a:gdLst/>
              <a:ahLst/>
              <a:cxnLst/>
              <a:rect l="l" t="t" r="r" b="b"/>
              <a:pathLst>
                <a:path w="3365" h="13823" extrusionOk="0">
                  <a:moveTo>
                    <a:pt x="202" y="1"/>
                  </a:moveTo>
                  <a:cubicBezTo>
                    <a:pt x="101" y="1"/>
                    <a:pt x="1" y="68"/>
                    <a:pt x="1" y="202"/>
                  </a:cubicBezTo>
                  <a:cubicBezTo>
                    <a:pt x="1" y="1151"/>
                    <a:pt x="834" y="1630"/>
                    <a:pt x="1582" y="2052"/>
                  </a:cubicBezTo>
                  <a:cubicBezTo>
                    <a:pt x="2291" y="2455"/>
                    <a:pt x="2962" y="2828"/>
                    <a:pt x="2962" y="3557"/>
                  </a:cubicBezTo>
                  <a:cubicBezTo>
                    <a:pt x="2962" y="4276"/>
                    <a:pt x="2291" y="4650"/>
                    <a:pt x="1582" y="5052"/>
                  </a:cubicBezTo>
                  <a:cubicBezTo>
                    <a:pt x="834" y="5474"/>
                    <a:pt x="1" y="5953"/>
                    <a:pt x="1" y="6912"/>
                  </a:cubicBezTo>
                  <a:cubicBezTo>
                    <a:pt x="1" y="7870"/>
                    <a:pt x="834" y="8340"/>
                    <a:pt x="1582" y="8762"/>
                  </a:cubicBezTo>
                  <a:cubicBezTo>
                    <a:pt x="2291" y="9164"/>
                    <a:pt x="2962" y="9548"/>
                    <a:pt x="2962" y="10267"/>
                  </a:cubicBezTo>
                  <a:cubicBezTo>
                    <a:pt x="2962" y="10986"/>
                    <a:pt x="2291" y="11369"/>
                    <a:pt x="1582" y="11772"/>
                  </a:cubicBezTo>
                  <a:cubicBezTo>
                    <a:pt x="834" y="12184"/>
                    <a:pt x="1" y="12663"/>
                    <a:pt x="1" y="13622"/>
                  </a:cubicBezTo>
                  <a:cubicBezTo>
                    <a:pt x="1" y="13737"/>
                    <a:pt x="87" y="13823"/>
                    <a:pt x="202" y="13823"/>
                  </a:cubicBezTo>
                  <a:cubicBezTo>
                    <a:pt x="307" y="13823"/>
                    <a:pt x="403" y="13737"/>
                    <a:pt x="403" y="13622"/>
                  </a:cubicBezTo>
                  <a:cubicBezTo>
                    <a:pt x="403" y="12903"/>
                    <a:pt x="1065" y="12519"/>
                    <a:pt x="1783" y="12117"/>
                  </a:cubicBezTo>
                  <a:cubicBezTo>
                    <a:pt x="2531" y="11705"/>
                    <a:pt x="3365" y="11225"/>
                    <a:pt x="3365" y="10267"/>
                  </a:cubicBezTo>
                  <a:cubicBezTo>
                    <a:pt x="3365" y="9308"/>
                    <a:pt x="2522" y="8829"/>
                    <a:pt x="1783" y="8417"/>
                  </a:cubicBezTo>
                  <a:cubicBezTo>
                    <a:pt x="1065" y="8005"/>
                    <a:pt x="403" y="7631"/>
                    <a:pt x="403" y="6912"/>
                  </a:cubicBezTo>
                  <a:cubicBezTo>
                    <a:pt x="403" y="6183"/>
                    <a:pt x="1065" y="5810"/>
                    <a:pt x="1783" y="5407"/>
                  </a:cubicBezTo>
                  <a:cubicBezTo>
                    <a:pt x="2531" y="4995"/>
                    <a:pt x="3365" y="4506"/>
                    <a:pt x="3365" y="3557"/>
                  </a:cubicBezTo>
                  <a:cubicBezTo>
                    <a:pt x="3365" y="2598"/>
                    <a:pt x="2522" y="2119"/>
                    <a:pt x="1783" y="1697"/>
                  </a:cubicBezTo>
                  <a:cubicBezTo>
                    <a:pt x="1065" y="1295"/>
                    <a:pt x="403" y="921"/>
                    <a:pt x="403" y="202"/>
                  </a:cubicBezTo>
                  <a:cubicBezTo>
                    <a:pt x="403" y="68"/>
                    <a:pt x="302" y="1"/>
                    <a:pt x="202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7" name="Google Shape;7547;p69"/>
            <p:cNvSpPr/>
            <p:nvPr/>
          </p:nvSpPr>
          <p:spPr>
            <a:xfrm>
              <a:off x="6403371" y="4277920"/>
              <a:ext cx="69063" cy="66076"/>
            </a:xfrm>
            <a:custGeom>
              <a:avLst/>
              <a:gdLst/>
              <a:ahLst/>
              <a:cxnLst/>
              <a:rect l="l" t="t" r="r" b="b"/>
              <a:pathLst>
                <a:path w="2636" h="2522" extrusionOk="0">
                  <a:moveTo>
                    <a:pt x="2435" y="0"/>
                  </a:moveTo>
                  <a:cubicBezTo>
                    <a:pt x="2334" y="0"/>
                    <a:pt x="2233" y="67"/>
                    <a:pt x="2233" y="202"/>
                  </a:cubicBezTo>
                  <a:cubicBezTo>
                    <a:pt x="2233" y="921"/>
                    <a:pt x="1562" y="1304"/>
                    <a:pt x="853" y="1707"/>
                  </a:cubicBezTo>
                  <a:cubicBezTo>
                    <a:pt x="604" y="1841"/>
                    <a:pt x="355" y="1994"/>
                    <a:pt x="115" y="2157"/>
                  </a:cubicBezTo>
                  <a:cubicBezTo>
                    <a:pt x="19" y="2224"/>
                    <a:pt x="0" y="2349"/>
                    <a:pt x="58" y="2435"/>
                  </a:cubicBezTo>
                  <a:cubicBezTo>
                    <a:pt x="96" y="2493"/>
                    <a:pt x="163" y="2521"/>
                    <a:pt x="230" y="2521"/>
                  </a:cubicBezTo>
                  <a:cubicBezTo>
                    <a:pt x="268" y="2521"/>
                    <a:pt x="307" y="2512"/>
                    <a:pt x="345" y="2483"/>
                  </a:cubicBezTo>
                  <a:cubicBezTo>
                    <a:pt x="556" y="2330"/>
                    <a:pt x="815" y="2195"/>
                    <a:pt x="1054" y="2052"/>
                  </a:cubicBezTo>
                  <a:cubicBezTo>
                    <a:pt x="1802" y="1639"/>
                    <a:pt x="2636" y="1160"/>
                    <a:pt x="2636" y="202"/>
                  </a:cubicBezTo>
                  <a:cubicBezTo>
                    <a:pt x="2636" y="67"/>
                    <a:pt x="2535" y="0"/>
                    <a:pt x="2435" y="0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8" name="Google Shape;7548;p69"/>
            <p:cNvSpPr/>
            <p:nvPr/>
          </p:nvSpPr>
          <p:spPr>
            <a:xfrm>
              <a:off x="6384271" y="4344835"/>
              <a:ext cx="88425" cy="294986"/>
            </a:xfrm>
            <a:custGeom>
              <a:avLst/>
              <a:gdLst/>
              <a:ahLst/>
              <a:cxnLst/>
              <a:rect l="l" t="t" r="r" b="b"/>
              <a:pathLst>
                <a:path w="3375" h="11259" extrusionOk="0">
                  <a:moveTo>
                    <a:pt x="471" y="1"/>
                  </a:moveTo>
                  <a:cubicBezTo>
                    <a:pt x="413" y="1"/>
                    <a:pt x="355" y="27"/>
                    <a:pt x="317" y="82"/>
                  </a:cubicBezTo>
                  <a:cubicBezTo>
                    <a:pt x="106" y="341"/>
                    <a:pt x="1" y="657"/>
                    <a:pt x="1" y="993"/>
                  </a:cubicBezTo>
                  <a:cubicBezTo>
                    <a:pt x="1" y="1942"/>
                    <a:pt x="844" y="2421"/>
                    <a:pt x="1582" y="2843"/>
                  </a:cubicBezTo>
                  <a:cubicBezTo>
                    <a:pt x="2291" y="3246"/>
                    <a:pt x="2962" y="3619"/>
                    <a:pt x="2962" y="4348"/>
                  </a:cubicBezTo>
                  <a:cubicBezTo>
                    <a:pt x="2962" y="5067"/>
                    <a:pt x="2291" y="5450"/>
                    <a:pt x="1582" y="5853"/>
                  </a:cubicBezTo>
                  <a:cubicBezTo>
                    <a:pt x="834" y="6265"/>
                    <a:pt x="1" y="6744"/>
                    <a:pt x="1" y="7703"/>
                  </a:cubicBezTo>
                  <a:cubicBezTo>
                    <a:pt x="1" y="8661"/>
                    <a:pt x="844" y="9131"/>
                    <a:pt x="1582" y="9553"/>
                  </a:cubicBezTo>
                  <a:cubicBezTo>
                    <a:pt x="2291" y="9955"/>
                    <a:pt x="2962" y="10339"/>
                    <a:pt x="2962" y="11058"/>
                  </a:cubicBezTo>
                  <a:cubicBezTo>
                    <a:pt x="2962" y="11173"/>
                    <a:pt x="3058" y="11259"/>
                    <a:pt x="3164" y="11259"/>
                  </a:cubicBezTo>
                  <a:cubicBezTo>
                    <a:pt x="3279" y="11259"/>
                    <a:pt x="3365" y="11173"/>
                    <a:pt x="3375" y="11058"/>
                  </a:cubicBezTo>
                  <a:cubicBezTo>
                    <a:pt x="3375" y="10109"/>
                    <a:pt x="2531" y="9629"/>
                    <a:pt x="1783" y="9208"/>
                  </a:cubicBezTo>
                  <a:cubicBezTo>
                    <a:pt x="1074" y="8805"/>
                    <a:pt x="403" y="8431"/>
                    <a:pt x="403" y="7703"/>
                  </a:cubicBezTo>
                  <a:cubicBezTo>
                    <a:pt x="403" y="6984"/>
                    <a:pt x="1074" y="6600"/>
                    <a:pt x="1783" y="6198"/>
                  </a:cubicBezTo>
                  <a:cubicBezTo>
                    <a:pt x="2531" y="5786"/>
                    <a:pt x="3375" y="5306"/>
                    <a:pt x="3375" y="4348"/>
                  </a:cubicBezTo>
                  <a:cubicBezTo>
                    <a:pt x="3375" y="3389"/>
                    <a:pt x="2531" y="2920"/>
                    <a:pt x="1783" y="2498"/>
                  </a:cubicBezTo>
                  <a:cubicBezTo>
                    <a:pt x="1074" y="2095"/>
                    <a:pt x="403" y="1712"/>
                    <a:pt x="403" y="993"/>
                  </a:cubicBezTo>
                  <a:cubicBezTo>
                    <a:pt x="403" y="753"/>
                    <a:pt x="489" y="523"/>
                    <a:pt x="633" y="332"/>
                  </a:cubicBezTo>
                  <a:cubicBezTo>
                    <a:pt x="700" y="245"/>
                    <a:pt x="691" y="111"/>
                    <a:pt x="595" y="44"/>
                  </a:cubicBezTo>
                  <a:cubicBezTo>
                    <a:pt x="558" y="15"/>
                    <a:pt x="514" y="1"/>
                    <a:pt x="471" y="1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9" name="Google Shape;7549;p69"/>
            <p:cNvSpPr/>
            <p:nvPr/>
          </p:nvSpPr>
          <p:spPr>
            <a:xfrm>
              <a:off x="6382516" y="4364563"/>
              <a:ext cx="91700" cy="10559"/>
            </a:xfrm>
            <a:custGeom>
              <a:avLst/>
              <a:gdLst/>
              <a:ahLst/>
              <a:cxnLst/>
              <a:rect l="l" t="t" r="r" b="b"/>
              <a:pathLst>
                <a:path w="3500" h="403" extrusionOk="0">
                  <a:moveTo>
                    <a:pt x="269" y="0"/>
                  </a:moveTo>
                  <a:cubicBezTo>
                    <a:pt x="0" y="0"/>
                    <a:pt x="0" y="403"/>
                    <a:pt x="269" y="403"/>
                  </a:cubicBezTo>
                  <a:lnTo>
                    <a:pt x="3231" y="403"/>
                  </a:lnTo>
                  <a:cubicBezTo>
                    <a:pt x="3499" y="403"/>
                    <a:pt x="3499" y="0"/>
                    <a:pt x="3231" y="0"/>
                  </a:cubicBezTo>
                  <a:close/>
                </a:path>
              </a:pathLst>
            </a:custGeom>
            <a:solidFill>
              <a:srgbClr val="A8BA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0" name="Google Shape;7550;p69"/>
            <p:cNvSpPr/>
            <p:nvPr/>
          </p:nvSpPr>
          <p:spPr>
            <a:xfrm>
              <a:off x="6382516" y="4541361"/>
              <a:ext cx="91700" cy="10559"/>
            </a:xfrm>
            <a:custGeom>
              <a:avLst/>
              <a:gdLst/>
              <a:ahLst/>
              <a:cxnLst/>
              <a:rect l="l" t="t" r="r" b="b"/>
              <a:pathLst>
                <a:path w="3500" h="403" extrusionOk="0">
                  <a:moveTo>
                    <a:pt x="269" y="0"/>
                  </a:moveTo>
                  <a:cubicBezTo>
                    <a:pt x="0" y="0"/>
                    <a:pt x="0" y="403"/>
                    <a:pt x="269" y="403"/>
                  </a:cubicBezTo>
                  <a:lnTo>
                    <a:pt x="3231" y="403"/>
                  </a:lnTo>
                  <a:cubicBezTo>
                    <a:pt x="3499" y="403"/>
                    <a:pt x="3499" y="0"/>
                    <a:pt x="3231" y="0"/>
                  </a:cubicBezTo>
                  <a:close/>
                </a:path>
              </a:pathLst>
            </a:custGeom>
            <a:solidFill>
              <a:srgbClr val="B8C3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1" name="Google Shape;7551;p69"/>
            <p:cNvSpPr/>
            <p:nvPr/>
          </p:nvSpPr>
          <p:spPr>
            <a:xfrm>
              <a:off x="6386524" y="4437399"/>
              <a:ext cx="81665" cy="10585"/>
            </a:xfrm>
            <a:custGeom>
              <a:avLst/>
              <a:gdLst/>
              <a:ahLst/>
              <a:cxnLst/>
              <a:rect l="l" t="t" r="r" b="b"/>
              <a:pathLst>
                <a:path w="3117" h="404" extrusionOk="0">
                  <a:moveTo>
                    <a:pt x="269" y="0"/>
                  </a:moveTo>
                  <a:cubicBezTo>
                    <a:pt x="1" y="0"/>
                    <a:pt x="1" y="403"/>
                    <a:pt x="269" y="403"/>
                  </a:cubicBezTo>
                  <a:lnTo>
                    <a:pt x="2915" y="403"/>
                  </a:lnTo>
                  <a:cubicBezTo>
                    <a:pt x="2920" y="403"/>
                    <a:pt x="2925" y="403"/>
                    <a:pt x="2931" y="403"/>
                  </a:cubicBezTo>
                  <a:cubicBezTo>
                    <a:pt x="3038" y="403"/>
                    <a:pt x="3116" y="311"/>
                    <a:pt x="3116" y="201"/>
                  </a:cubicBezTo>
                  <a:cubicBezTo>
                    <a:pt x="3116" y="96"/>
                    <a:pt x="3030" y="0"/>
                    <a:pt x="2915" y="0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2" name="Google Shape;7552;p69"/>
            <p:cNvSpPr/>
            <p:nvPr/>
          </p:nvSpPr>
          <p:spPr>
            <a:xfrm>
              <a:off x="6386524" y="4469782"/>
              <a:ext cx="83421" cy="10585"/>
            </a:xfrm>
            <a:custGeom>
              <a:avLst/>
              <a:gdLst/>
              <a:ahLst/>
              <a:cxnLst/>
              <a:rect l="l" t="t" r="r" b="b"/>
              <a:pathLst>
                <a:path w="3184" h="404" extrusionOk="0">
                  <a:moveTo>
                    <a:pt x="269" y="1"/>
                  </a:moveTo>
                  <a:cubicBezTo>
                    <a:pt x="1" y="1"/>
                    <a:pt x="1" y="403"/>
                    <a:pt x="269" y="403"/>
                  </a:cubicBezTo>
                  <a:lnTo>
                    <a:pt x="2915" y="403"/>
                  </a:lnTo>
                  <a:cubicBezTo>
                    <a:pt x="3183" y="403"/>
                    <a:pt x="3183" y="1"/>
                    <a:pt x="2915" y="1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53" name="Google Shape;7553;p69"/>
          <p:cNvGrpSpPr/>
          <p:nvPr/>
        </p:nvGrpSpPr>
        <p:grpSpPr>
          <a:xfrm>
            <a:off x="7987790" y="3804695"/>
            <a:ext cx="336303" cy="362005"/>
            <a:chOff x="7987790" y="3804695"/>
            <a:chExt cx="336303" cy="362005"/>
          </a:xfrm>
        </p:grpSpPr>
        <p:sp>
          <p:nvSpPr>
            <p:cNvPr id="7554" name="Google Shape;7554;p69"/>
            <p:cNvSpPr/>
            <p:nvPr/>
          </p:nvSpPr>
          <p:spPr>
            <a:xfrm>
              <a:off x="8053080" y="3851489"/>
              <a:ext cx="218010" cy="208080"/>
            </a:xfrm>
            <a:custGeom>
              <a:avLst/>
              <a:gdLst/>
              <a:ahLst/>
              <a:cxnLst/>
              <a:rect l="l" t="t" r="r" b="b"/>
              <a:pathLst>
                <a:path w="8321" h="7942" extrusionOk="0">
                  <a:moveTo>
                    <a:pt x="1247" y="0"/>
                  </a:moveTo>
                  <a:cubicBezTo>
                    <a:pt x="556" y="0"/>
                    <a:pt x="0" y="556"/>
                    <a:pt x="0" y="1237"/>
                  </a:cubicBezTo>
                  <a:cubicBezTo>
                    <a:pt x="0" y="1927"/>
                    <a:pt x="556" y="2483"/>
                    <a:pt x="1247" y="2483"/>
                  </a:cubicBezTo>
                  <a:cubicBezTo>
                    <a:pt x="796" y="2483"/>
                    <a:pt x="384" y="2723"/>
                    <a:pt x="163" y="3106"/>
                  </a:cubicBezTo>
                  <a:cubicBezTo>
                    <a:pt x="317" y="3624"/>
                    <a:pt x="422" y="4161"/>
                    <a:pt x="489" y="4707"/>
                  </a:cubicBezTo>
                  <a:cubicBezTo>
                    <a:pt x="689" y="4861"/>
                    <a:pt x="940" y="4955"/>
                    <a:pt x="1194" y="4965"/>
                  </a:cubicBezTo>
                  <a:lnTo>
                    <a:pt x="1194" y="4965"/>
                  </a:lnTo>
                  <a:cubicBezTo>
                    <a:pt x="959" y="4965"/>
                    <a:pt x="727" y="5041"/>
                    <a:pt x="537" y="5177"/>
                  </a:cubicBezTo>
                  <a:cubicBezTo>
                    <a:pt x="595" y="5867"/>
                    <a:pt x="604" y="6566"/>
                    <a:pt x="585" y="7257"/>
                  </a:cubicBezTo>
                  <a:cubicBezTo>
                    <a:pt x="590" y="7728"/>
                    <a:pt x="2579" y="7942"/>
                    <a:pt x="4497" y="7942"/>
                  </a:cubicBezTo>
                  <a:cubicBezTo>
                    <a:pt x="6248" y="7942"/>
                    <a:pt x="7941" y="7763"/>
                    <a:pt x="8014" y="7439"/>
                  </a:cubicBezTo>
                  <a:cubicBezTo>
                    <a:pt x="8138" y="7247"/>
                    <a:pt x="8234" y="6902"/>
                    <a:pt x="8321" y="6547"/>
                  </a:cubicBezTo>
                  <a:lnTo>
                    <a:pt x="8043" y="5570"/>
                  </a:lnTo>
                  <a:cubicBezTo>
                    <a:pt x="8158" y="5387"/>
                    <a:pt x="8206" y="5177"/>
                    <a:pt x="8206" y="4966"/>
                  </a:cubicBezTo>
                  <a:cubicBezTo>
                    <a:pt x="8206" y="4276"/>
                    <a:pt x="7650" y="3720"/>
                    <a:pt x="6969" y="3720"/>
                  </a:cubicBezTo>
                  <a:cubicBezTo>
                    <a:pt x="7650" y="3720"/>
                    <a:pt x="8206" y="3164"/>
                    <a:pt x="8206" y="2483"/>
                  </a:cubicBezTo>
                  <a:cubicBezTo>
                    <a:pt x="8206" y="1793"/>
                    <a:pt x="7650" y="1237"/>
                    <a:pt x="6969" y="1237"/>
                  </a:cubicBezTo>
                  <a:lnTo>
                    <a:pt x="5905" y="1333"/>
                  </a:lnTo>
                  <a:lnTo>
                    <a:pt x="3714" y="1370"/>
                  </a:lnTo>
                  <a:lnTo>
                    <a:pt x="3714" y="1370"/>
                  </a:lnTo>
                  <a:cubicBezTo>
                    <a:pt x="4302" y="1350"/>
                    <a:pt x="4868" y="910"/>
                    <a:pt x="5177" y="451"/>
                  </a:cubicBezTo>
                  <a:lnTo>
                    <a:pt x="1247" y="0"/>
                  </a:ln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5" name="Google Shape;7555;p69"/>
            <p:cNvSpPr/>
            <p:nvPr/>
          </p:nvSpPr>
          <p:spPr>
            <a:xfrm>
              <a:off x="8057534" y="3969939"/>
              <a:ext cx="179575" cy="21196"/>
            </a:xfrm>
            <a:custGeom>
              <a:avLst/>
              <a:gdLst/>
              <a:ahLst/>
              <a:cxnLst/>
              <a:rect l="l" t="t" r="r" b="b"/>
              <a:pathLst>
                <a:path w="6854" h="809" extrusionOk="0">
                  <a:moveTo>
                    <a:pt x="307" y="0"/>
                  </a:moveTo>
                  <a:cubicBezTo>
                    <a:pt x="130" y="0"/>
                    <a:pt x="1" y="249"/>
                    <a:pt x="185" y="387"/>
                  </a:cubicBezTo>
                  <a:cubicBezTo>
                    <a:pt x="434" y="579"/>
                    <a:pt x="741" y="684"/>
                    <a:pt x="1057" y="684"/>
                  </a:cubicBezTo>
                  <a:cubicBezTo>
                    <a:pt x="1958" y="771"/>
                    <a:pt x="2879" y="809"/>
                    <a:pt x="3799" y="809"/>
                  </a:cubicBezTo>
                  <a:cubicBezTo>
                    <a:pt x="4729" y="809"/>
                    <a:pt x="5658" y="771"/>
                    <a:pt x="6598" y="675"/>
                  </a:cubicBezTo>
                  <a:cubicBezTo>
                    <a:pt x="6853" y="637"/>
                    <a:pt x="6819" y="262"/>
                    <a:pt x="6569" y="262"/>
                  </a:cubicBezTo>
                  <a:cubicBezTo>
                    <a:pt x="6566" y="262"/>
                    <a:pt x="6563" y="262"/>
                    <a:pt x="6559" y="263"/>
                  </a:cubicBezTo>
                  <a:cubicBezTo>
                    <a:pt x="5649" y="344"/>
                    <a:pt x="4736" y="385"/>
                    <a:pt x="3823" y="385"/>
                  </a:cubicBezTo>
                  <a:cubicBezTo>
                    <a:pt x="2910" y="385"/>
                    <a:pt x="1997" y="344"/>
                    <a:pt x="1086" y="263"/>
                  </a:cubicBezTo>
                  <a:lnTo>
                    <a:pt x="1067" y="263"/>
                  </a:lnTo>
                  <a:cubicBezTo>
                    <a:pt x="847" y="263"/>
                    <a:pt x="626" y="186"/>
                    <a:pt x="444" y="52"/>
                  </a:cubicBezTo>
                  <a:cubicBezTo>
                    <a:pt x="398" y="15"/>
                    <a:pt x="351" y="0"/>
                    <a:pt x="307" y="0"/>
                  </a:cubicBezTo>
                  <a:close/>
                </a:path>
              </a:pathLst>
            </a:custGeom>
            <a:solidFill>
              <a:srgbClr val="566D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6" name="Google Shape;7556;p69"/>
            <p:cNvSpPr/>
            <p:nvPr/>
          </p:nvSpPr>
          <p:spPr>
            <a:xfrm>
              <a:off x="8050329" y="3909312"/>
              <a:ext cx="187330" cy="27589"/>
            </a:xfrm>
            <a:custGeom>
              <a:avLst/>
              <a:gdLst/>
              <a:ahLst/>
              <a:cxnLst/>
              <a:rect l="l" t="t" r="r" b="b"/>
              <a:pathLst>
                <a:path w="7150" h="1053" extrusionOk="0">
                  <a:moveTo>
                    <a:pt x="6855" y="0"/>
                  </a:moveTo>
                  <a:cubicBezTo>
                    <a:pt x="6837" y="0"/>
                    <a:pt x="6817" y="3"/>
                    <a:pt x="6796" y="8"/>
                  </a:cubicBezTo>
                  <a:cubicBezTo>
                    <a:pt x="6015" y="195"/>
                    <a:pt x="5181" y="288"/>
                    <a:pt x="4282" y="288"/>
                  </a:cubicBezTo>
                  <a:cubicBezTo>
                    <a:pt x="3384" y="288"/>
                    <a:pt x="2420" y="195"/>
                    <a:pt x="1380" y="8"/>
                  </a:cubicBezTo>
                  <a:lnTo>
                    <a:pt x="1342" y="8"/>
                  </a:lnTo>
                  <a:cubicBezTo>
                    <a:pt x="824" y="8"/>
                    <a:pt x="345" y="286"/>
                    <a:pt x="86" y="736"/>
                  </a:cubicBezTo>
                  <a:cubicBezTo>
                    <a:pt x="0" y="870"/>
                    <a:pt x="105" y="1052"/>
                    <a:pt x="268" y="1052"/>
                  </a:cubicBezTo>
                  <a:cubicBezTo>
                    <a:pt x="345" y="1043"/>
                    <a:pt x="412" y="1005"/>
                    <a:pt x="451" y="928"/>
                  </a:cubicBezTo>
                  <a:cubicBezTo>
                    <a:pt x="623" y="621"/>
                    <a:pt x="959" y="420"/>
                    <a:pt x="1323" y="410"/>
                  </a:cubicBezTo>
                  <a:cubicBezTo>
                    <a:pt x="2375" y="606"/>
                    <a:pt x="3357" y="701"/>
                    <a:pt x="4277" y="701"/>
                  </a:cubicBezTo>
                  <a:cubicBezTo>
                    <a:pt x="5209" y="701"/>
                    <a:pt x="6077" y="603"/>
                    <a:pt x="6892" y="410"/>
                  </a:cubicBezTo>
                  <a:cubicBezTo>
                    <a:pt x="7149" y="357"/>
                    <a:pt x="7086" y="0"/>
                    <a:pt x="6855" y="0"/>
                  </a:cubicBezTo>
                  <a:close/>
                </a:path>
              </a:pathLst>
            </a:custGeom>
            <a:solidFill>
              <a:srgbClr val="566D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7" name="Google Shape;7557;p69"/>
            <p:cNvSpPr/>
            <p:nvPr/>
          </p:nvSpPr>
          <p:spPr>
            <a:xfrm>
              <a:off x="8083367" y="3946568"/>
              <a:ext cx="178946" cy="18209"/>
            </a:xfrm>
            <a:custGeom>
              <a:avLst/>
              <a:gdLst/>
              <a:ahLst/>
              <a:cxnLst/>
              <a:rect l="l" t="t" r="r" b="b"/>
              <a:pathLst>
                <a:path w="6830" h="695" extrusionOk="0">
                  <a:moveTo>
                    <a:pt x="296" y="0"/>
                  </a:moveTo>
                  <a:cubicBezTo>
                    <a:pt x="54" y="0"/>
                    <a:pt x="0" y="371"/>
                    <a:pt x="263" y="416"/>
                  </a:cubicBezTo>
                  <a:cubicBezTo>
                    <a:pt x="1183" y="589"/>
                    <a:pt x="2115" y="675"/>
                    <a:pt x="3048" y="675"/>
                  </a:cubicBezTo>
                  <a:cubicBezTo>
                    <a:pt x="3980" y="675"/>
                    <a:pt x="4912" y="589"/>
                    <a:pt x="5832" y="416"/>
                  </a:cubicBezTo>
                  <a:cubicBezTo>
                    <a:pt x="6053" y="426"/>
                    <a:pt x="6273" y="503"/>
                    <a:pt x="6455" y="647"/>
                  </a:cubicBezTo>
                  <a:cubicBezTo>
                    <a:pt x="6494" y="675"/>
                    <a:pt x="6542" y="694"/>
                    <a:pt x="6589" y="694"/>
                  </a:cubicBezTo>
                  <a:cubicBezTo>
                    <a:pt x="6647" y="694"/>
                    <a:pt x="6714" y="666"/>
                    <a:pt x="6752" y="618"/>
                  </a:cubicBezTo>
                  <a:cubicBezTo>
                    <a:pt x="6829" y="522"/>
                    <a:pt x="6810" y="397"/>
                    <a:pt x="6714" y="321"/>
                  </a:cubicBezTo>
                  <a:cubicBezTo>
                    <a:pt x="6455" y="119"/>
                    <a:pt x="6139" y="4"/>
                    <a:pt x="5813" y="4"/>
                  </a:cubicBezTo>
                  <a:lnTo>
                    <a:pt x="5775" y="4"/>
                  </a:lnTo>
                  <a:cubicBezTo>
                    <a:pt x="4878" y="172"/>
                    <a:pt x="3970" y="256"/>
                    <a:pt x="3061" y="256"/>
                  </a:cubicBezTo>
                  <a:cubicBezTo>
                    <a:pt x="2151" y="256"/>
                    <a:pt x="1241" y="172"/>
                    <a:pt x="340" y="4"/>
                  </a:cubicBezTo>
                  <a:cubicBezTo>
                    <a:pt x="325" y="2"/>
                    <a:pt x="310" y="0"/>
                    <a:pt x="296" y="0"/>
                  </a:cubicBezTo>
                  <a:close/>
                </a:path>
              </a:pathLst>
            </a:custGeom>
            <a:solidFill>
              <a:srgbClr val="566D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8" name="Google Shape;7558;p69"/>
            <p:cNvSpPr/>
            <p:nvPr/>
          </p:nvSpPr>
          <p:spPr>
            <a:xfrm>
              <a:off x="8082188" y="3881173"/>
              <a:ext cx="178867" cy="18052"/>
            </a:xfrm>
            <a:custGeom>
              <a:avLst/>
              <a:gdLst/>
              <a:ahLst/>
              <a:cxnLst/>
              <a:rect l="l" t="t" r="r" b="b"/>
              <a:pathLst>
                <a:path w="6827" h="689" extrusionOk="0">
                  <a:moveTo>
                    <a:pt x="5795" y="1"/>
                  </a:moveTo>
                  <a:cubicBezTo>
                    <a:pt x="5789" y="1"/>
                    <a:pt x="5781" y="3"/>
                    <a:pt x="5772" y="8"/>
                  </a:cubicBezTo>
                  <a:cubicBezTo>
                    <a:pt x="4876" y="176"/>
                    <a:pt x="3967" y="260"/>
                    <a:pt x="3059" y="260"/>
                  </a:cubicBezTo>
                  <a:cubicBezTo>
                    <a:pt x="2151" y="260"/>
                    <a:pt x="1243" y="176"/>
                    <a:pt x="346" y="8"/>
                  </a:cubicBezTo>
                  <a:cubicBezTo>
                    <a:pt x="328" y="4"/>
                    <a:pt x="311" y="3"/>
                    <a:pt x="295" y="3"/>
                  </a:cubicBezTo>
                  <a:cubicBezTo>
                    <a:pt x="59" y="3"/>
                    <a:pt x="0" y="367"/>
                    <a:pt x="260" y="420"/>
                  </a:cubicBezTo>
                  <a:cubicBezTo>
                    <a:pt x="1180" y="593"/>
                    <a:pt x="2113" y="679"/>
                    <a:pt x="3045" y="679"/>
                  </a:cubicBezTo>
                  <a:cubicBezTo>
                    <a:pt x="3977" y="679"/>
                    <a:pt x="4909" y="593"/>
                    <a:pt x="5829" y="420"/>
                  </a:cubicBezTo>
                  <a:cubicBezTo>
                    <a:pt x="6059" y="420"/>
                    <a:pt x="6280" y="497"/>
                    <a:pt x="6452" y="641"/>
                  </a:cubicBezTo>
                  <a:cubicBezTo>
                    <a:pt x="6491" y="670"/>
                    <a:pt x="6539" y="689"/>
                    <a:pt x="6587" y="689"/>
                  </a:cubicBezTo>
                  <a:cubicBezTo>
                    <a:pt x="6644" y="689"/>
                    <a:pt x="6711" y="660"/>
                    <a:pt x="6749" y="622"/>
                  </a:cubicBezTo>
                  <a:cubicBezTo>
                    <a:pt x="6826" y="526"/>
                    <a:pt x="6807" y="392"/>
                    <a:pt x="6721" y="324"/>
                  </a:cubicBezTo>
                  <a:cubicBezTo>
                    <a:pt x="6462" y="114"/>
                    <a:pt x="6136" y="8"/>
                    <a:pt x="5810" y="8"/>
                  </a:cubicBezTo>
                  <a:cubicBezTo>
                    <a:pt x="5805" y="3"/>
                    <a:pt x="5801" y="1"/>
                    <a:pt x="5795" y="1"/>
                  </a:cubicBezTo>
                  <a:close/>
                </a:path>
              </a:pathLst>
            </a:custGeom>
            <a:solidFill>
              <a:srgbClr val="566D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9" name="Google Shape;7559;p69"/>
            <p:cNvSpPr/>
            <p:nvPr/>
          </p:nvSpPr>
          <p:spPr>
            <a:xfrm>
              <a:off x="8083970" y="3999492"/>
              <a:ext cx="183610" cy="28322"/>
            </a:xfrm>
            <a:custGeom>
              <a:avLst/>
              <a:gdLst/>
              <a:ahLst/>
              <a:cxnLst/>
              <a:rect l="l" t="t" r="r" b="b"/>
              <a:pathLst>
                <a:path w="7008" h="1081" extrusionOk="0">
                  <a:moveTo>
                    <a:pt x="6702" y="0"/>
                  </a:moveTo>
                  <a:cubicBezTo>
                    <a:pt x="6649" y="0"/>
                    <a:pt x="6595" y="22"/>
                    <a:pt x="6547" y="74"/>
                  </a:cubicBezTo>
                  <a:cubicBezTo>
                    <a:pt x="6356" y="285"/>
                    <a:pt x="6078" y="400"/>
                    <a:pt x="5790" y="400"/>
                  </a:cubicBezTo>
                  <a:lnTo>
                    <a:pt x="5752" y="400"/>
                  </a:lnTo>
                  <a:cubicBezTo>
                    <a:pt x="4894" y="568"/>
                    <a:pt x="4022" y="651"/>
                    <a:pt x="3121" y="651"/>
                  </a:cubicBezTo>
                  <a:cubicBezTo>
                    <a:pt x="2219" y="651"/>
                    <a:pt x="1290" y="568"/>
                    <a:pt x="317" y="400"/>
                  </a:cubicBezTo>
                  <a:cubicBezTo>
                    <a:pt x="307" y="399"/>
                    <a:pt x="298" y="398"/>
                    <a:pt x="290" y="398"/>
                  </a:cubicBezTo>
                  <a:cubicBezTo>
                    <a:pt x="54" y="398"/>
                    <a:pt x="0" y="757"/>
                    <a:pt x="250" y="822"/>
                  </a:cubicBezTo>
                  <a:cubicBezTo>
                    <a:pt x="1199" y="985"/>
                    <a:pt x="2157" y="1071"/>
                    <a:pt x="3125" y="1080"/>
                  </a:cubicBezTo>
                  <a:cubicBezTo>
                    <a:pt x="4026" y="1080"/>
                    <a:pt x="4927" y="994"/>
                    <a:pt x="5819" y="822"/>
                  </a:cubicBezTo>
                  <a:cubicBezTo>
                    <a:pt x="6212" y="822"/>
                    <a:pt x="6595" y="649"/>
                    <a:pt x="6864" y="361"/>
                  </a:cubicBezTo>
                  <a:cubicBezTo>
                    <a:pt x="7008" y="203"/>
                    <a:pt x="6864" y="0"/>
                    <a:pt x="6702" y="0"/>
                  </a:cubicBezTo>
                  <a:close/>
                </a:path>
              </a:pathLst>
            </a:custGeom>
            <a:solidFill>
              <a:srgbClr val="566D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0" name="Google Shape;7560;p69"/>
            <p:cNvSpPr/>
            <p:nvPr/>
          </p:nvSpPr>
          <p:spPr>
            <a:xfrm>
              <a:off x="8059106" y="3851489"/>
              <a:ext cx="129611" cy="29554"/>
            </a:xfrm>
            <a:custGeom>
              <a:avLst/>
              <a:gdLst/>
              <a:ahLst/>
              <a:cxnLst/>
              <a:rect l="l" t="t" r="r" b="b"/>
              <a:pathLst>
                <a:path w="4947" h="1128" extrusionOk="0">
                  <a:moveTo>
                    <a:pt x="1007" y="0"/>
                  </a:moveTo>
                  <a:cubicBezTo>
                    <a:pt x="604" y="0"/>
                    <a:pt x="231" y="192"/>
                    <a:pt x="1" y="518"/>
                  </a:cubicBezTo>
                  <a:cubicBezTo>
                    <a:pt x="166" y="459"/>
                    <a:pt x="340" y="429"/>
                    <a:pt x="513" y="429"/>
                  </a:cubicBezTo>
                  <a:cubicBezTo>
                    <a:pt x="731" y="429"/>
                    <a:pt x="948" y="475"/>
                    <a:pt x="1151" y="566"/>
                  </a:cubicBezTo>
                  <a:cubicBezTo>
                    <a:pt x="1959" y="939"/>
                    <a:pt x="2840" y="1128"/>
                    <a:pt x="3728" y="1128"/>
                  </a:cubicBezTo>
                  <a:cubicBezTo>
                    <a:pt x="3914" y="1128"/>
                    <a:pt x="4100" y="1119"/>
                    <a:pt x="4285" y="1103"/>
                  </a:cubicBezTo>
                  <a:cubicBezTo>
                    <a:pt x="4534" y="921"/>
                    <a:pt x="4764" y="700"/>
                    <a:pt x="4947" y="451"/>
                  </a:cubicBezTo>
                  <a:lnTo>
                    <a:pt x="1007" y="0"/>
                  </a:lnTo>
                  <a:close/>
                </a:path>
              </a:pathLst>
            </a:custGeom>
            <a:solidFill>
              <a:srgbClr val="566D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1" name="Google Shape;7561;p69"/>
            <p:cNvSpPr/>
            <p:nvPr/>
          </p:nvSpPr>
          <p:spPr>
            <a:xfrm>
              <a:off x="7987790" y="3804695"/>
              <a:ext cx="336041" cy="362005"/>
            </a:xfrm>
            <a:custGeom>
              <a:avLst/>
              <a:gdLst/>
              <a:ahLst/>
              <a:cxnLst/>
              <a:rect l="l" t="t" r="r" b="b"/>
              <a:pathLst>
                <a:path w="12826" h="13817" extrusionOk="0">
                  <a:moveTo>
                    <a:pt x="3227" y="0"/>
                  </a:moveTo>
                  <a:cubicBezTo>
                    <a:pt x="2827" y="0"/>
                    <a:pt x="2426" y="75"/>
                    <a:pt x="2042" y="224"/>
                  </a:cubicBezTo>
                  <a:cubicBezTo>
                    <a:pt x="1266" y="531"/>
                    <a:pt x="633" y="1144"/>
                    <a:pt x="307" y="1921"/>
                  </a:cubicBezTo>
                  <a:lnTo>
                    <a:pt x="259" y="2045"/>
                  </a:lnTo>
                  <a:cubicBezTo>
                    <a:pt x="0" y="2745"/>
                    <a:pt x="87" y="3512"/>
                    <a:pt x="480" y="4144"/>
                  </a:cubicBezTo>
                  <a:cubicBezTo>
                    <a:pt x="786" y="4643"/>
                    <a:pt x="1007" y="5199"/>
                    <a:pt x="1131" y="5774"/>
                  </a:cubicBezTo>
                  <a:lnTo>
                    <a:pt x="1313" y="6752"/>
                  </a:lnTo>
                  <a:cubicBezTo>
                    <a:pt x="1476" y="8170"/>
                    <a:pt x="1381" y="9761"/>
                    <a:pt x="1246" y="11151"/>
                  </a:cubicBezTo>
                  <a:cubicBezTo>
                    <a:pt x="1198" y="11611"/>
                    <a:pt x="1534" y="12024"/>
                    <a:pt x="2004" y="12072"/>
                  </a:cubicBezTo>
                  <a:cubicBezTo>
                    <a:pt x="2028" y="12074"/>
                    <a:pt x="2051" y="12075"/>
                    <a:pt x="2075" y="12075"/>
                  </a:cubicBezTo>
                  <a:cubicBezTo>
                    <a:pt x="2506" y="12075"/>
                    <a:pt x="2878" y="11750"/>
                    <a:pt x="2924" y="11314"/>
                  </a:cubicBezTo>
                  <a:cubicBezTo>
                    <a:pt x="3096" y="9531"/>
                    <a:pt x="3125" y="8132"/>
                    <a:pt x="3020" y="6924"/>
                  </a:cubicBezTo>
                  <a:cubicBezTo>
                    <a:pt x="2885" y="5391"/>
                    <a:pt x="2521" y="4192"/>
                    <a:pt x="1917" y="3234"/>
                  </a:cubicBezTo>
                  <a:cubicBezTo>
                    <a:pt x="1802" y="3052"/>
                    <a:pt x="1774" y="2831"/>
                    <a:pt x="1841" y="2630"/>
                  </a:cubicBezTo>
                  <a:cubicBezTo>
                    <a:pt x="1850" y="2611"/>
                    <a:pt x="1860" y="2582"/>
                    <a:pt x="1869" y="2563"/>
                  </a:cubicBezTo>
                  <a:cubicBezTo>
                    <a:pt x="2023" y="2208"/>
                    <a:pt x="2310" y="1930"/>
                    <a:pt x="2675" y="1786"/>
                  </a:cubicBezTo>
                  <a:cubicBezTo>
                    <a:pt x="2855" y="1714"/>
                    <a:pt x="3046" y="1678"/>
                    <a:pt x="3238" y="1678"/>
                  </a:cubicBezTo>
                  <a:cubicBezTo>
                    <a:pt x="3453" y="1678"/>
                    <a:pt x="3670" y="1724"/>
                    <a:pt x="3873" y="1815"/>
                  </a:cubicBezTo>
                  <a:cubicBezTo>
                    <a:pt x="4683" y="2194"/>
                    <a:pt x="5555" y="2383"/>
                    <a:pt x="6427" y="2383"/>
                  </a:cubicBezTo>
                  <a:cubicBezTo>
                    <a:pt x="7300" y="2383"/>
                    <a:pt x="8172" y="2194"/>
                    <a:pt x="8982" y="1815"/>
                  </a:cubicBezTo>
                  <a:cubicBezTo>
                    <a:pt x="9185" y="1724"/>
                    <a:pt x="9401" y="1678"/>
                    <a:pt x="9617" y="1678"/>
                  </a:cubicBezTo>
                  <a:cubicBezTo>
                    <a:pt x="9808" y="1678"/>
                    <a:pt x="10000" y="1714"/>
                    <a:pt x="10180" y="1786"/>
                  </a:cubicBezTo>
                  <a:cubicBezTo>
                    <a:pt x="10544" y="1930"/>
                    <a:pt x="10832" y="2208"/>
                    <a:pt x="10985" y="2563"/>
                  </a:cubicBezTo>
                  <a:cubicBezTo>
                    <a:pt x="10995" y="2582"/>
                    <a:pt x="10995" y="2601"/>
                    <a:pt x="11004" y="2611"/>
                  </a:cubicBezTo>
                  <a:cubicBezTo>
                    <a:pt x="11100" y="2870"/>
                    <a:pt x="11119" y="3148"/>
                    <a:pt x="11052" y="3416"/>
                  </a:cubicBezTo>
                  <a:cubicBezTo>
                    <a:pt x="10765" y="4729"/>
                    <a:pt x="10659" y="6224"/>
                    <a:pt x="10745" y="7998"/>
                  </a:cubicBezTo>
                  <a:cubicBezTo>
                    <a:pt x="10803" y="9071"/>
                    <a:pt x="10199" y="10078"/>
                    <a:pt x="9221" y="10528"/>
                  </a:cubicBezTo>
                  <a:cubicBezTo>
                    <a:pt x="9202" y="10528"/>
                    <a:pt x="9183" y="10547"/>
                    <a:pt x="9164" y="10547"/>
                  </a:cubicBezTo>
                  <a:cubicBezTo>
                    <a:pt x="8474" y="10912"/>
                    <a:pt x="8129" y="11698"/>
                    <a:pt x="8330" y="12455"/>
                  </a:cubicBezTo>
                  <a:lnTo>
                    <a:pt x="8483" y="13049"/>
                  </a:lnTo>
                  <a:cubicBezTo>
                    <a:pt x="8531" y="13241"/>
                    <a:pt x="8608" y="13423"/>
                    <a:pt x="8704" y="13596"/>
                  </a:cubicBezTo>
                  <a:cubicBezTo>
                    <a:pt x="8780" y="13739"/>
                    <a:pt x="8848" y="13816"/>
                    <a:pt x="9020" y="13816"/>
                  </a:cubicBezTo>
                  <a:lnTo>
                    <a:pt x="9030" y="13816"/>
                  </a:lnTo>
                  <a:cubicBezTo>
                    <a:pt x="9288" y="13816"/>
                    <a:pt x="9413" y="13548"/>
                    <a:pt x="9499" y="13366"/>
                  </a:cubicBezTo>
                  <a:lnTo>
                    <a:pt x="9902" y="12091"/>
                  </a:lnTo>
                  <a:cubicBezTo>
                    <a:pt x="9902" y="12081"/>
                    <a:pt x="9912" y="12062"/>
                    <a:pt x="9921" y="12062"/>
                  </a:cubicBezTo>
                  <a:cubicBezTo>
                    <a:pt x="11522" y="11314"/>
                    <a:pt x="12509" y="9675"/>
                    <a:pt x="12413" y="7912"/>
                  </a:cubicBezTo>
                  <a:cubicBezTo>
                    <a:pt x="12337" y="6301"/>
                    <a:pt x="12423" y="4950"/>
                    <a:pt x="12691" y="3790"/>
                  </a:cubicBezTo>
                  <a:cubicBezTo>
                    <a:pt x="12826" y="3196"/>
                    <a:pt x="12778" y="2572"/>
                    <a:pt x="12557" y="2007"/>
                  </a:cubicBezTo>
                  <a:cubicBezTo>
                    <a:pt x="12548" y="1978"/>
                    <a:pt x="12538" y="1940"/>
                    <a:pt x="12528" y="1911"/>
                  </a:cubicBezTo>
                  <a:cubicBezTo>
                    <a:pt x="12193" y="1135"/>
                    <a:pt x="11570" y="531"/>
                    <a:pt x="10784" y="224"/>
                  </a:cubicBezTo>
                  <a:cubicBezTo>
                    <a:pt x="10405" y="80"/>
                    <a:pt x="10005" y="8"/>
                    <a:pt x="9605" y="8"/>
                  </a:cubicBezTo>
                  <a:cubicBezTo>
                    <a:pt x="9156" y="8"/>
                    <a:pt x="8708" y="99"/>
                    <a:pt x="8292" y="282"/>
                  </a:cubicBezTo>
                  <a:cubicBezTo>
                    <a:pt x="7697" y="560"/>
                    <a:pt x="7057" y="699"/>
                    <a:pt x="6418" y="699"/>
                  </a:cubicBezTo>
                  <a:cubicBezTo>
                    <a:pt x="5778" y="699"/>
                    <a:pt x="5138" y="560"/>
                    <a:pt x="4544" y="282"/>
                  </a:cubicBezTo>
                  <a:cubicBezTo>
                    <a:pt x="4123" y="94"/>
                    <a:pt x="3676" y="0"/>
                    <a:pt x="3227" y="0"/>
                  </a:cubicBez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2" name="Google Shape;7562;p69"/>
            <p:cNvSpPr/>
            <p:nvPr/>
          </p:nvSpPr>
          <p:spPr>
            <a:xfrm>
              <a:off x="8018680" y="3869331"/>
              <a:ext cx="51011" cy="251153"/>
            </a:xfrm>
            <a:custGeom>
              <a:avLst/>
              <a:gdLst/>
              <a:ahLst/>
              <a:cxnLst/>
              <a:rect l="l" t="t" r="r" b="b"/>
              <a:pathLst>
                <a:path w="1947" h="9586" extrusionOk="0">
                  <a:moveTo>
                    <a:pt x="748" y="0"/>
                  </a:moveTo>
                  <a:lnTo>
                    <a:pt x="748" y="0"/>
                  </a:lnTo>
                  <a:cubicBezTo>
                    <a:pt x="451" y="153"/>
                    <a:pt x="221" y="403"/>
                    <a:pt x="96" y="709"/>
                  </a:cubicBezTo>
                  <a:cubicBezTo>
                    <a:pt x="87" y="729"/>
                    <a:pt x="77" y="748"/>
                    <a:pt x="67" y="776"/>
                  </a:cubicBezTo>
                  <a:cubicBezTo>
                    <a:pt x="0" y="968"/>
                    <a:pt x="19" y="1198"/>
                    <a:pt x="144" y="1371"/>
                  </a:cubicBezTo>
                  <a:cubicBezTo>
                    <a:pt x="748" y="2329"/>
                    <a:pt x="1112" y="3537"/>
                    <a:pt x="1246" y="5061"/>
                  </a:cubicBezTo>
                  <a:cubicBezTo>
                    <a:pt x="1352" y="6269"/>
                    <a:pt x="1323" y="7668"/>
                    <a:pt x="1151" y="9451"/>
                  </a:cubicBezTo>
                  <a:cubicBezTo>
                    <a:pt x="1141" y="9499"/>
                    <a:pt x="1131" y="9547"/>
                    <a:pt x="1122" y="9585"/>
                  </a:cubicBezTo>
                  <a:cubicBezTo>
                    <a:pt x="1457" y="9499"/>
                    <a:pt x="1706" y="9202"/>
                    <a:pt x="1745" y="8857"/>
                  </a:cubicBezTo>
                  <a:cubicBezTo>
                    <a:pt x="1917" y="7074"/>
                    <a:pt x="1946" y="5675"/>
                    <a:pt x="1841" y="4467"/>
                  </a:cubicBezTo>
                  <a:cubicBezTo>
                    <a:pt x="1706" y="2933"/>
                    <a:pt x="1342" y="1735"/>
                    <a:pt x="738" y="776"/>
                  </a:cubicBezTo>
                  <a:cubicBezTo>
                    <a:pt x="623" y="594"/>
                    <a:pt x="595" y="374"/>
                    <a:pt x="671" y="173"/>
                  </a:cubicBezTo>
                  <a:cubicBezTo>
                    <a:pt x="681" y="153"/>
                    <a:pt x="681" y="125"/>
                    <a:pt x="690" y="105"/>
                  </a:cubicBezTo>
                  <a:lnTo>
                    <a:pt x="748" y="0"/>
                  </a:lnTo>
                  <a:close/>
                </a:path>
              </a:pathLst>
            </a:custGeom>
            <a:solidFill>
              <a:srgbClr val="546C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3" name="Google Shape;7563;p69"/>
            <p:cNvSpPr/>
            <p:nvPr/>
          </p:nvSpPr>
          <p:spPr>
            <a:xfrm>
              <a:off x="8006366" y="3804695"/>
              <a:ext cx="317727" cy="300724"/>
            </a:xfrm>
            <a:custGeom>
              <a:avLst/>
              <a:gdLst/>
              <a:ahLst/>
              <a:cxnLst/>
              <a:rect l="l" t="t" r="r" b="b"/>
              <a:pathLst>
                <a:path w="12127" h="11478" extrusionOk="0">
                  <a:moveTo>
                    <a:pt x="2533" y="0"/>
                  </a:moveTo>
                  <a:cubicBezTo>
                    <a:pt x="2133" y="0"/>
                    <a:pt x="1732" y="75"/>
                    <a:pt x="1352" y="224"/>
                  </a:cubicBezTo>
                  <a:cubicBezTo>
                    <a:pt x="815" y="435"/>
                    <a:pt x="346" y="790"/>
                    <a:pt x="1" y="1250"/>
                  </a:cubicBezTo>
                  <a:cubicBezTo>
                    <a:pt x="231" y="1077"/>
                    <a:pt x="480" y="933"/>
                    <a:pt x="748" y="828"/>
                  </a:cubicBezTo>
                  <a:cubicBezTo>
                    <a:pt x="1128" y="679"/>
                    <a:pt x="1529" y="604"/>
                    <a:pt x="1930" y="604"/>
                  </a:cubicBezTo>
                  <a:cubicBezTo>
                    <a:pt x="2380" y="604"/>
                    <a:pt x="2829" y="698"/>
                    <a:pt x="3250" y="885"/>
                  </a:cubicBezTo>
                  <a:cubicBezTo>
                    <a:pt x="3840" y="1163"/>
                    <a:pt x="4479" y="1302"/>
                    <a:pt x="5119" y="1302"/>
                  </a:cubicBezTo>
                  <a:cubicBezTo>
                    <a:pt x="5759" y="1302"/>
                    <a:pt x="6399" y="1163"/>
                    <a:pt x="6988" y="885"/>
                  </a:cubicBezTo>
                  <a:cubicBezTo>
                    <a:pt x="7409" y="698"/>
                    <a:pt x="7859" y="604"/>
                    <a:pt x="8309" y="604"/>
                  </a:cubicBezTo>
                  <a:cubicBezTo>
                    <a:pt x="8710" y="604"/>
                    <a:pt x="9111" y="679"/>
                    <a:pt x="9490" y="828"/>
                  </a:cubicBezTo>
                  <a:cubicBezTo>
                    <a:pt x="10276" y="1135"/>
                    <a:pt x="10899" y="1739"/>
                    <a:pt x="11225" y="2515"/>
                  </a:cubicBezTo>
                  <a:cubicBezTo>
                    <a:pt x="11235" y="2544"/>
                    <a:pt x="11254" y="2572"/>
                    <a:pt x="11263" y="2601"/>
                  </a:cubicBezTo>
                  <a:cubicBezTo>
                    <a:pt x="11484" y="3176"/>
                    <a:pt x="11532" y="3790"/>
                    <a:pt x="11388" y="4384"/>
                  </a:cubicBezTo>
                  <a:cubicBezTo>
                    <a:pt x="11129" y="5554"/>
                    <a:pt x="11043" y="6905"/>
                    <a:pt x="11120" y="8506"/>
                  </a:cubicBezTo>
                  <a:cubicBezTo>
                    <a:pt x="11177" y="9579"/>
                    <a:pt x="10832" y="10643"/>
                    <a:pt x="10142" y="11477"/>
                  </a:cubicBezTo>
                  <a:cubicBezTo>
                    <a:pt x="11206" y="10605"/>
                    <a:pt x="11781" y="9282"/>
                    <a:pt x="11714" y="7912"/>
                  </a:cubicBezTo>
                  <a:cubicBezTo>
                    <a:pt x="11637" y="6301"/>
                    <a:pt x="11724" y="4950"/>
                    <a:pt x="11992" y="3790"/>
                  </a:cubicBezTo>
                  <a:cubicBezTo>
                    <a:pt x="12126" y="3196"/>
                    <a:pt x="12078" y="2572"/>
                    <a:pt x="11867" y="2007"/>
                  </a:cubicBezTo>
                  <a:cubicBezTo>
                    <a:pt x="11848" y="1978"/>
                    <a:pt x="11839" y="1940"/>
                    <a:pt x="11829" y="1911"/>
                  </a:cubicBezTo>
                  <a:cubicBezTo>
                    <a:pt x="11493" y="1135"/>
                    <a:pt x="10870" y="531"/>
                    <a:pt x="10084" y="224"/>
                  </a:cubicBezTo>
                  <a:cubicBezTo>
                    <a:pt x="9705" y="80"/>
                    <a:pt x="9305" y="8"/>
                    <a:pt x="8906" y="8"/>
                  </a:cubicBezTo>
                  <a:cubicBezTo>
                    <a:pt x="8457" y="8"/>
                    <a:pt x="8008" y="99"/>
                    <a:pt x="7592" y="282"/>
                  </a:cubicBezTo>
                  <a:cubicBezTo>
                    <a:pt x="6998" y="560"/>
                    <a:pt x="6358" y="699"/>
                    <a:pt x="5718" y="699"/>
                  </a:cubicBezTo>
                  <a:cubicBezTo>
                    <a:pt x="5078" y="699"/>
                    <a:pt x="4439" y="560"/>
                    <a:pt x="3844" y="282"/>
                  </a:cubicBezTo>
                  <a:cubicBezTo>
                    <a:pt x="3429" y="94"/>
                    <a:pt x="2981" y="0"/>
                    <a:pt x="2533" y="0"/>
                  </a:cubicBezTo>
                  <a:close/>
                </a:path>
              </a:pathLst>
            </a:custGeom>
            <a:solidFill>
              <a:srgbClr val="546C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64" name="Google Shape;7564;p69"/>
          <p:cNvGrpSpPr/>
          <p:nvPr/>
        </p:nvGrpSpPr>
        <p:grpSpPr>
          <a:xfrm>
            <a:off x="5273444" y="2891285"/>
            <a:ext cx="371123" cy="362267"/>
            <a:chOff x="5273444" y="2891285"/>
            <a:chExt cx="371123" cy="362267"/>
          </a:xfrm>
        </p:grpSpPr>
        <p:sp>
          <p:nvSpPr>
            <p:cNvPr id="7565" name="Google Shape;7565;p69"/>
            <p:cNvSpPr/>
            <p:nvPr/>
          </p:nvSpPr>
          <p:spPr>
            <a:xfrm>
              <a:off x="5301373" y="2914996"/>
              <a:ext cx="315186" cy="314452"/>
            </a:xfrm>
            <a:custGeom>
              <a:avLst/>
              <a:gdLst/>
              <a:ahLst/>
              <a:cxnLst/>
              <a:rect l="l" t="t" r="r" b="b"/>
              <a:pathLst>
                <a:path w="12030" h="12002" extrusionOk="0">
                  <a:moveTo>
                    <a:pt x="6161" y="1"/>
                  </a:moveTo>
                  <a:cubicBezTo>
                    <a:pt x="5782" y="1"/>
                    <a:pt x="5441" y="423"/>
                    <a:pt x="5071" y="480"/>
                  </a:cubicBezTo>
                  <a:cubicBezTo>
                    <a:pt x="5030" y="487"/>
                    <a:pt x="4988" y="490"/>
                    <a:pt x="4945" y="490"/>
                  </a:cubicBezTo>
                  <a:cubicBezTo>
                    <a:pt x="4666" y="490"/>
                    <a:pt x="4355" y="358"/>
                    <a:pt x="4081" y="358"/>
                  </a:cubicBezTo>
                  <a:cubicBezTo>
                    <a:pt x="4005" y="358"/>
                    <a:pt x="3932" y="368"/>
                    <a:pt x="3863" y="394"/>
                  </a:cubicBezTo>
                  <a:cubicBezTo>
                    <a:pt x="3499" y="528"/>
                    <a:pt x="3346" y="1065"/>
                    <a:pt x="3020" y="1266"/>
                  </a:cubicBezTo>
                  <a:cubicBezTo>
                    <a:pt x="2703" y="1467"/>
                    <a:pt x="2147" y="1391"/>
                    <a:pt x="1879" y="1649"/>
                  </a:cubicBezTo>
                  <a:cubicBezTo>
                    <a:pt x="1611" y="1908"/>
                    <a:pt x="1659" y="2464"/>
                    <a:pt x="1438" y="2771"/>
                  </a:cubicBezTo>
                  <a:cubicBezTo>
                    <a:pt x="1227" y="3068"/>
                    <a:pt x="690" y="3202"/>
                    <a:pt x="528" y="3557"/>
                  </a:cubicBezTo>
                  <a:cubicBezTo>
                    <a:pt x="374" y="3912"/>
                    <a:pt x="643" y="4391"/>
                    <a:pt x="556" y="4765"/>
                  </a:cubicBezTo>
                  <a:cubicBezTo>
                    <a:pt x="470" y="5138"/>
                    <a:pt x="20" y="5455"/>
                    <a:pt x="10" y="5838"/>
                  </a:cubicBezTo>
                  <a:cubicBezTo>
                    <a:pt x="0" y="6231"/>
                    <a:pt x="432" y="6567"/>
                    <a:pt x="499" y="6950"/>
                  </a:cubicBezTo>
                  <a:cubicBezTo>
                    <a:pt x="566" y="7324"/>
                    <a:pt x="278" y="7794"/>
                    <a:pt x="413" y="8148"/>
                  </a:cubicBezTo>
                  <a:cubicBezTo>
                    <a:pt x="547" y="8512"/>
                    <a:pt x="1083" y="8675"/>
                    <a:pt x="1285" y="8992"/>
                  </a:cubicBezTo>
                  <a:cubicBezTo>
                    <a:pt x="1486" y="9308"/>
                    <a:pt x="1400" y="9864"/>
                    <a:pt x="1659" y="10132"/>
                  </a:cubicBezTo>
                  <a:cubicBezTo>
                    <a:pt x="1917" y="10410"/>
                    <a:pt x="2483" y="10353"/>
                    <a:pt x="2790" y="10573"/>
                  </a:cubicBezTo>
                  <a:cubicBezTo>
                    <a:pt x="3087" y="10794"/>
                    <a:pt x="3221" y="11331"/>
                    <a:pt x="3576" y="11484"/>
                  </a:cubicBezTo>
                  <a:cubicBezTo>
                    <a:pt x="3662" y="11523"/>
                    <a:pt x="3755" y="11538"/>
                    <a:pt x="3852" y="11538"/>
                  </a:cubicBezTo>
                  <a:cubicBezTo>
                    <a:pt x="4098" y="11538"/>
                    <a:pt x="4370" y="11447"/>
                    <a:pt x="4615" y="11447"/>
                  </a:cubicBezTo>
                  <a:cubicBezTo>
                    <a:pt x="4673" y="11447"/>
                    <a:pt x="4729" y="11452"/>
                    <a:pt x="4783" y="11465"/>
                  </a:cubicBezTo>
                  <a:cubicBezTo>
                    <a:pt x="5157" y="11551"/>
                    <a:pt x="5474" y="11992"/>
                    <a:pt x="5857" y="12002"/>
                  </a:cubicBezTo>
                  <a:cubicBezTo>
                    <a:pt x="5861" y="12002"/>
                    <a:pt x="5865" y="12002"/>
                    <a:pt x="5870" y="12002"/>
                  </a:cubicBezTo>
                  <a:cubicBezTo>
                    <a:pt x="6248" y="12002"/>
                    <a:pt x="6590" y="11579"/>
                    <a:pt x="6959" y="11513"/>
                  </a:cubicBezTo>
                  <a:cubicBezTo>
                    <a:pt x="6995" y="11507"/>
                    <a:pt x="7031" y="11505"/>
                    <a:pt x="7068" y="11505"/>
                  </a:cubicBezTo>
                  <a:cubicBezTo>
                    <a:pt x="7348" y="11505"/>
                    <a:pt x="7661" y="11640"/>
                    <a:pt x="7937" y="11640"/>
                  </a:cubicBezTo>
                  <a:cubicBezTo>
                    <a:pt x="8017" y="11640"/>
                    <a:pt x="8095" y="11628"/>
                    <a:pt x="8167" y="11599"/>
                  </a:cubicBezTo>
                  <a:cubicBezTo>
                    <a:pt x="8531" y="11465"/>
                    <a:pt x="8685" y="10938"/>
                    <a:pt x="9011" y="10736"/>
                  </a:cubicBezTo>
                  <a:cubicBezTo>
                    <a:pt x="9327" y="10535"/>
                    <a:pt x="9883" y="10612"/>
                    <a:pt x="10151" y="10353"/>
                  </a:cubicBezTo>
                  <a:cubicBezTo>
                    <a:pt x="10420" y="10094"/>
                    <a:pt x="10372" y="9529"/>
                    <a:pt x="10592" y="9231"/>
                  </a:cubicBezTo>
                  <a:cubicBezTo>
                    <a:pt x="10803" y="8925"/>
                    <a:pt x="11340" y="8800"/>
                    <a:pt x="11503" y="8445"/>
                  </a:cubicBezTo>
                  <a:cubicBezTo>
                    <a:pt x="11656" y="8091"/>
                    <a:pt x="11388" y="7611"/>
                    <a:pt x="11474" y="7238"/>
                  </a:cubicBezTo>
                  <a:cubicBezTo>
                    <a:pt x="11560" y="6864"/>
                    <a:pt x="12011" y="6547"/>
                    <a:pt x="12020" y="6154"/>
                  </a:cubicBezTo>
                  <a:cubicBezTo>
                    <a:pt x="12030" y="5771"/>
                    <a:pt x="11599" y="5426"/>
                    <a:pt x="11532" y="5052"/>
                  </a:cubicBezTo>
                  <a:cubicBezTo>
                    <a:pt x="11464" y="4678"/>
                    <a:pt x="11752" y="4209"/>
                    <a:pt x="11618" y="3844"/>
                  </a:cubicBezTo>
                  <a:cubicBezTo>
                    <a:pt x="11484" y="3490"/>
                    <a:pt x="10947" y="3327"/>
                    <a:pt x="10746" y="3010"/>
                  </a:cubicBezTo>
                  <a:cubicBezTo>
                    <a:pt x="10544" y="2685"/>
                    <a:pt x="10631" y="2138"/>
                    <a:pt x="10372" y="1860"/>
                  </a:cubicBezTo>
                  <a:cubicBezTo>
                    <a:pt x="10113" y="1592"/>
                    <a:pt x="9547" y="1640"/>
                    <a:pt x="9241" y="1429"/>
                  </a:cubicBezTo>
                  <a:cubicBezTo>
                    <a:pt x="8944" y="1208"/>
                    <a:pt x="8809" y="672"/>
                    <a:pt x="8455" y="518"/>
                  </a:cubicBezTo>
                  <a:cubicBezTo>
                    <a:pt x="8369" y="479"/>
                    <a:pt x="8275" y="465"/>
                    <a:pt x="8178" y="465"/>
                  </a:cubicBezTo>
                  <a:cubicBezTo>
                    <a:pt x="7932" y="465"/>
                    <a:pt x="7660" y="555"/>
                    <a:pt x="7415" y="555"/>
                  </a:cubicBezTo>
                  <a:cubicBezTo>
                    <a:pt x="7357" y="555"/>
                    <a:pt x="7301" y="550"/>
                    <a:pt x="7247" y="537"/>
                  </a:cubicBezTo>
                  <a:cubicBezTo>
                    <a:pt x="6873" y="451"/>
                    <a:pt x="6557" y="1"/>
                    <a:pt x="6173" y="1"/>
                  </a:cubicBezTo>
                  <a:cubicBezTo>
                    <a:pt x="6169" y="1"/>
                    <a:pt x="6165" y="1"/>
                    <a:pt x="6161" y="1"/>
                  </a:cubicBezTo>
                  <a:close/>
                </a:path>
              </a:pathLst>
            </a:custGeom>
            <a:solidFill>
              <a:srgbClr val="D8DE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6" name="Google Shape;7566;p69"/>
            <p:cNvSpPr/>
            <p:nvPr/>
          </p:nvSpPr>
          <p:spPr>
            <a:xfrm>
              <a:off x="5427945" y="2958200"/>
              <a:ext cx="188614" cy="271249"/>
            </a:xfrm>
            <a:custGeom>
              <a:avLst/>
              <a:gdLst/>
              <a:ahLst/>
              <a:cxnLst/>
              <a:rect l="l" t="t" r="r" b="b"/>
              <a:pathLst>
                <a:path w="7199" h="10353" extrusionOk="0">
                  <a:moveTo>
                    <a:pt x="5090" y="0"/>
                  </a:moveTo>
                  <a:lnTo>
                    <a:pt x="5090" y="0"/>
                  </a:lnTo>
                  <a:cubicBezTo>
                    <a:pt x="6653" y="4132"/>
                    <a:pt x="4275" y="8713"/>
                    <a:pt x="0" y="9825"/>
                  </a:cubicBezTo>
                  <a:cubicBezTo>
                    <a:pt x="355" y="9931"/>
                    <a:pt x="671" y="10343"/>
                    <a:pt x="1036" y="10353"/>
                  </a:cubicBezTo>
                  <a:cubicBezTo>
                    <a:pt x="1040" y="10353"/>
                    <a:pt x="1044" y="10353"/>
                    <a:pt x="1048" y="10353"/>
                  </a:cubicBezTo>
                  <a:cubicBezTo>
                    <a:pt x="1427" y="10353"/>
                    <a:pt x="1778" y="9930"/>
                    <a:pt x="2138" y="9864"/>
                  </a:cubicBezTo>
                  <a:cubicBezTo>
                    <a:pt x="2173" y="9858"/>
                    <a:pt x="2208" y="9856"/>
                    <a:pt x="2245" y="9856"/>
                  </a:cubicBezTo>
                  <a:cubicBezTo>
                    <a:pt x="2520" y="9856"/>
                    <a:pt x="2836" y="9991"/>
                    <a:pt x="3110" y="9991"/>
                  </a:cubicBezTo>
                  <a:cubicBezTo>
                    <a:pt x="3190" y="9991"/>
                    <a:pt x="3266" y="9979"/>
                    <a:pt x="3336" y="9950"/>
                  </a:cubicBezTo>
                  <a:cubicBezTo>
                    <a:pt x="3691" y="9816"/>
                    <a:pt x="3854" y="9289"/>
                    <a:pt x="4180" y="9087"/>
                  </a:cubicBezTo>
                  <a:cubicBezTo>
                    <a:pt x="4506" y="8886"/>
                    <a:pt x="5042" y="8963"/>
                    <a:pt x="5320" y="8704"/>
                  </a:cubicBezTo>
                  <a:cubicBezTo>
                    <a:pt x="5598" y="8445"/>
                    <a:pt x="5541" y="7899"/>
                    <a:pt x="5761" y="7582"/>
                  </a:cubicBezTo>
                  <a:cubicBezTo>
                    <a:pt x="5982" y="7266"/>
                    <a:pt x="6518" y="7141"/>
                    <a:pt x="6672" y="6796"/>
                  </a:cubicBezTo>
                  <a:cubicBezTo>
                    <a:pt x="6835" y="6442"/>
                    <a:pt x="6566" y="5953"/>
                    <a:pt x="6643" y="5589"/>
                  </a:cubicBezTo>
                  <a:cubicBezTo>
                    <a:pt x="6729" y="5215"/>
                    <a:pt x="7180" y="4889"/>
                    <a:pt x="7189" y="4505"/>
                  </a:cubicBezTo>
                  <a:cubicBezTo>
                    <a:pt x="7199" y="4132"/>
                    <a:pt x="6768" y="3777"/>
                    <a:pt x="6701" y="3403"/>
                  </a:cubicBezTo>
                  <a:cubicBezTo>
                    <a:pt x="6633" y="3029"/>
                    <a:pt x="6921" y="2560"/>
                    <a:pt x="6787" y="2195"/>
                  </a:cubicBezTo>
                  <a:cubicBezTo>
                    <a:pt x="6653" y="1841"/>
                    <a:pt x="6116" y="1687"/>
                    <a:pt x="5915" y="1361"/>
                  </a:cubicBezTo>
                  <a:cubicBezTo>
                    <a:pt x="5713" y="1036"/>
                    <a:pt x="5800" y="489"/>
                    <a:pt x="5541" y="211"/>
                  </a:cubicBezTo>
                  <a:cubicBezTo>
                    <a:pt x="5416" y="106"/>
                    <a:pt x="5253" y="29"/>
                    <a:pt x="5090" y="0"/>
                  </a:cubicBezTo>
                  <a:close/>
                </a:path>
              </a:pathLst>
            </a:custGeom>
            <a:solidFill>
              <a:srgbClr val="CCD3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7" name="Google Shape;7567;p69"/>
            <p:cNvSpPr/>
            <p:nvPr/>
          </p:nvSpPr>
          <p:spPr>
            <a:xfrm>
              <a:off x="5430539" y="3027210"/>
              <a:ext cx="131786" cy="142318"/>
            </a:xfrm>
            <a:custGeom>
              <a:avLst/>
              <a:gdLst/>
              <a:ahLst/>
              <a:cxnLst/>
              <a:rect l="l" t="t" r="r" b="b"/>
              <a:pathLst>
                <a:path w="5030" h="5432" extrusionOk="0">
                  <a:moveTo>
                    <a:pt x="3592" y="0"/>
                  </a:moveTo>
                  <a:cubicBezTo>
                    <a:pt x="3355" y="0"/>
                    <a:pt x="3140" y="118"/>
                    <a:pt x="3084" y="376"/>
                  </a:cubicBezTo>
                  <a:cubicBezTo>
                    <a:pt x="2748" y="1910"/>
                    <a:pt x="1972" y="2840"/>
                    <a:pt x="841" y="4019"/>
                  </a:cubicBezTo>
                  <a:cubicBezTo>
                    <a:pt x="1" y="4893"/>
                    <a:pt x="539" y="5432"/>
                    <a:pt x="1462" y="5432"/>
                  </a:cubicBezTo>
                  <a:cubicBezTo>
                    <a:pt x="2330" y="5432"/>
                    <a:pt x="3538" y="4956"/>
                    <a:pt x="4263" y="3836"/>
                  </a:cubicBezTo>
                  <a:cubicBezTo>
                    <a:pt x="5030" y="2657"/>
                    <a:pt x="4589" y="1306"/>
                    <a:pt x="4311" y="482"/>
                  </a:cubicBezTo>
                  <a:cubicBezTo>
                    <a:pt x="4205" y="176"/>
                    <a:pt x="3882" y="0"/>
                    <a:pt x="3592" y="0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8" name="Google Shape;7568;p69"/>
            <p:cNvSpPr/>
            <p:nvPr/>
          </p:nvSpPr>
          <p:spPr>
            <a:xfrm>
              <a:off x="5441752" y="3027761"/>
              <a:ext cx="120572" cy="141585"/>
            </a:xfrm>
            <a:custGeom>
              <a:avLst/>
              <a:gdLst/>
              <a:ahLst/>
              <a:cxnLst/>
              <a:rect l="l" t="t" r="r" b="b"/>
              <a:pathLst>
                <a:path w="4602" h="5404" extrusionOk="0">
                  <a:moveTo>
                    <a:pt x="3365" y="1"/>
                  </a:moveTo>
                  <a:lnTo>
                    <a:pt x="3365" y="1"/>
                  </a:lnTo>
                  <a:cubicBezTo>
                    <a:pt x="3643" y="834"/>
                    <a:pt x="4026" y="2119"/>
                    <a:pt x="3288" y="3260"/>
                  </a:cubicBezTo>
                  <a:cubicBezTo>
                    <a:pt x="2569" y="4375"/>
                    <a:pt x="1366" y="4857"/>
                    <a:pt x="499" y="4857"/>
                  </a:cubicBezTo>
                  <a:cubicBezTo>
                    <a:pt x="315" y="4857"/>
                    <a:pt x="146" y="4835"/>
                    <a:pt x="1" y="4793"/>
                  </a:cubicBezTo>
                  <a:lnTo>
                    <a:pt x="1" y="4793"/>
                  </a:lnTo>
                  <a:cubicBezTo>
                    <a:pt x="16" y="5182"/>
                    <a:pt x="450" y="5404"/>
                    <a:pt x="1041" y="5404"/>
                  </a:cubicBezTo>
                  <a:cubicBezTo>
                    <a:pt x="1907" y="5404"/>
                    <a:pt x="3111" y="4928"/>
                    <a:pt x="3835" y="3806"/>
                  </a:cubicBezTo>
                  <a:cubicBezTo>
                    <a:pt x="4602" y="2627"/>
                    <a:pt x="4161" y="1285"/>
                    <a:pt x="3883" y="451"/>
                  </a:cubicBezTo>
                  <a:cubicBezTo>
                    <a:pt x="3796" y="231"/>
                    <a:pt x="3605" y="58"/>
                    <a:pt x="3365" y="1"/>
                  </a:cubicBezTo>
                  <a:close/>
                </a:path>
              </a:pathLst>
            </a:custGeom>
            <a:solidFill>
              <a:srgbClr val="90A2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9" name="Google Shape;7569;p69"/>
            <p:cNvSpPr/>
            <p:nvPr/>
          </p:nvSpPr>
          <p:spPr>
            <a:xfrm>
              <a:off x="5382986" y="2999779"/>
              <a:ext cx="69640" cy="69587"/>
            </a:xfrm>
            <a:custGeom>
              <a:avLst/>
              <a:gdLst/>
              <a:ahLst/>
              <a:cxnLst/>
              <a:rect l="l" t="t" r="r" b="b"/>
              <a:pathLst>
                <a:path w="2658" h="2656" extrusionOk="0">
                  <a:moveTo>
                    <a:pt x="1473" y="1"/>
                  </a:moveTo>
                  <a:cubicBezTo>
                    <a:pt x="1003" y="1"/>
                    <a:pt x="495" y="370"/>
                    <a:pt x="288" y="838"/>
                  </a:cubicBezTo>
                  <a:cubicBezTo>
                    <a:pt x="1" y="1490"/>
                    <a:pt x="288" y="2248"/>
                    <a:pt x="940" y="2535"/>
                  </a:cubicBezTo>
                  <a:cubicBezTo>
                    <a:pt x="1123" y="2616"/>
                    <a:pt x="1339" y="2656"/>
                    <a:pt x="1555" y="2656"/>
                  </a:cubicBezTo>
                  <a:cubicBezTo>
                    <a:pt x="2108" y="2656"/>
                    <a:pt x="2657" y="2393"/>
                    <a:pt x="2637" y="1883"/>
                  </a:cubicBezTo>
                  <a:cubicBezTo>
                    <a:pt x="2608" y="1289"/>
                    <a:pt x="2368" y="522"/>
                    <a:pt x="1985" y="187"/>
                  </a:cubicBezTo>
                  <a:cubicBezTo>
                    <a:pt x="1834" y="57"/>
                    <a:pt x="1656" y="1"/>
                    <a:pt x="1473" y="1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0" name="Google Shape;7570;p69"/>
            <p:cNvSpPr/>
            <p:nvPr/>
          </p:nvSpPr>
          <p:spPr>
            <a:xfrm>
              <a:off x="5390767" y="3000644"/>
              <a:ext cx="61858" cy="68932"/>
            </a:xfrm>
            <a:custGeom>
              <a:avLst/>
              <a:gdLst/>
              <a:ahLst/>
              <a:cxnLst/>
              <a:rect l="l" t="t" r="r" b="b"/>
              <a:pathLst>
                <a:path w="2361" h="2631" extrusionOk="0">
                  <a:moveTo>
                    <a:pt x="1391" y="0"/>
                  </a:moveTo>
                  <a:cubicBezTo>
                    <a:pt x="1573" y="374"/>
                    <a:pt x="1678" y="786"/>
                    <a:pt x="1697" y="1208"/>
                  </a:cubicBezTo>
                  <a:cubicBezTo>
                    <a:pt x="1718" y="1718"/>
                    <a:pt x="1168" y="1981"/>
                    <a:pt x="616" y="1981"/>
                  </a:cubicBezTo>
                  <a:cubicBezTo>
                    <a:pt x="400" y="1981"/>
                    <a:pt x="184" y="1941"/>
                    <a:pt x="1" y="1860"/>
                  </a:cubicBezTo>
                  <a:lnTo>
                    <a:pt x="1" y="1860"/>
                  </a:lnTo>
                  <a:cubicBezTo>
                    <a:pt x="125" y="2147"/>
                    <a:pt x="365" y="2377"/>
                    <a:pt x="653" y="2512"/>
                  </a:cubicBezTo>
                  <a:cubicBezTo>
                    <a:pt x="830" y="2591"/>
                    <a:pt x="1041" y="2630"/>
                    <a:pt x="1253" y="2630"/>
                  </a:cubicBezTo>
                  <a:cubicBezTo>
                    <a:pt x="1805" y="2630"/>
                    <a:pt x="2360" y="2363"/>
                    <a:pt x="2340" y="1850"/>
                  </a:cubicBezTo>
                  <a:cubicBezTo>
                    <a:pt x="2311" y="1256"/>
                    <a:pt x="2071" y="489"/>
                    <a:pt x="1688" y="154"/>
                  </a:cubicBezTo>
                  <a:cubicBezTo>
                    <a:pt x="1602" y="77"/>
                    <a:pt x="1506" y="29"/>
                    <a:pt x="1391" y="0"/>
                  </a:cubicBezTo>
                  <a:close/>
                </a:path>
              </a:pathLst>
            </a:custGeom>
            <a:solidFill>
              <a:srgbClr val="90A2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1" name="Google Shape;7571;p69"/>
            <p:cNvSpPr/>
            <p:nvPr/>
          </p:nvSpPr>
          <p:spPr>
            <a:xfrm>
              <a:off x="5510554" y="2894429"/>
              <a:ext cx="37571" cy="42706"/>
            </a:xfrm>
            <a:custGeom>
              <a:avLst/>
              <a:gdLst/>
              <a:ahLst/>
              <a:cxnLst/>
              <a:rect l="l" t="t" r="r" b="b"/>
              <a:pathLst>
                <a:path w="1434" h="1630" extrusionOk="0">
                  <a:moveTo>
                    <a:pt x="831" y="1"/>
                  </a:moveTo>
                  <a:cubicBezTo>
                    <a:pt x="670" y="1"/>
                    <a:pt x="510" y="88"/>
                    <a:pt x="432" y="297"/>
                  </a:cubicBezTo>
                  <a:lnTo>
                    <a:pt x="1" y="1275"/>
                  </a:lnTo>
                  <a:cubicBezTo>
                    <a:pt x="58" y="1264"/>
                    <a:pt x="117" y="1258"/>
                    <a:pt x="177" y="1258"/>
                  </a:cubicBezTo>
                  <a:cubicBezTo>
                    <a:pt x="275" y="1258"/>
                    <a:pt x="375" y="1273"/>
                    <a:pt x="471" y="1303"/>
                  </a:cubicBezTo>
                  <a:cubicBezTo>
                    <a:pt x="614" y="1380"/>
                    <a:pt x="729" y="1495"/>
                    <a:pt x="816" y="1629"/>
                  </a:cubicBezTo>
                  <a:lnTo>
                    <a:pt x="1247" y="661"/>
                  </a:lnTo>
                  <a:cubicBezTo>
                    <a:pt x="1433" y="295"/>
                    <a:pt x="1129" y="1"/>
                    <a:pt x="831" y="1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2" name="Google Shape;7572;p69"/>
            <p:cNvSpPr/>
            <p:nvPr/>
          </p:nvSpPr>
          <p:spPr>
            <a:xfrm>
              <a:off x="5597721" y="2995928"/>
              <a:ext cx="46846" cy="32619"/>
            </a:xfrm>
            <a:custGeom>
              <a:avLst/>
              <a:gdLst/>
              <a:ahLst/>
              <a:cxnLst/>
              <a:rect l="l" t="t" r="r" b="b"/>
              <a:pathLst>
                <a:path w="1788" h="1245" extrusionOk="0">
                  <a:moveTo>
                    <a:pt x="1152" y="0"/>
                  </a:moveTo>
                  <a:cubicBezTo>
                    <a:pt x="1103" y="0"/>
                    <a:pt x="1051" y="8"/>
                    <a:pt x="997" y="27"/>
                  </a:cubicBezTo>
                  <a:lnTo>
                    <a:pt x="0" y="410"/>
                  </a:lnTo>
                  <a:cubicBezTo>
                    <a:pt x="134" y="497"/>
                    <a:pt x="240" y="621"/>
                    <a:pt x="307" y="765"/>
                  </a:cubicBezTo>
                  <a:cubicBezTo>
                    <a:pt x="355" y="918"/>
                    <a:pt x="355" y="1081"/>
                    <a:pt x="316" y="1244"/>
                  </a:cubicBezTo>
                  <a:lnTo>
                    <a:pt x="1313" y="861"/>
                  </a:lnTo>
                  <a:cubicBezTo>
                    <a:pt x="1787" y="663"/>
                    <a:pt x="1587" y="0"/>
                    <a:pt x="1152" y="0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3" name="Google Shape;7573;p69"/>
            <p:cNvSpPr/>
            <p:nvPr/>
          </p:nvSpPr>
          <p:spPr>
            <a:xfrm>
              <a:off x="5594184" y="3123941"/>
              <a:ext cx="47448" cy="33824"/>
            </a:xfrm>
            <a:custGeom>
              <a:avLst/>
              <a:gdLst/>
              <a:ahLst/>
              <a:cxnLst/>
              <a:rect l="l" t="t" r="r" b="b"/>
              <a:pathLst>
                <a:path w="1811" h="1291" extrusionOk="0">
                  <a:moveTo>
                    <a:pt x="365" y="1"/>
                  </a:moveTo>
                  <a:lnTo>
                    <a:pt x="365" y="1"/>
                  </a:lnTo>
                  <a:cubicBezTo>
                    <a:pt x="394" y="154"/>
                    <a:pt x="384" y="317"/>
                    <a:pt x="327" y="470"/>
                  </a:cubicBezTo>
                  <a:cubicBezTo>
                    <a:pt x="250" y="614"/>
                    <a:pt x="135" y="729"/>
                    <a:pt x="1" y="815"/>
                  </a:cubicBezTo>
                  <a:lnTo>
                    <a:pt x="979" y="1247"/>
                  </a:lnTo>
                  <a:cubicBezTo>
                    <a:pt x="1046" y="1277"/>
                    <a:pt x="1111" y="1290"/>
                    <a:pt x="1172" y="1290"/>
                  </a:cubicBezTo>
                  <a:cubicBezTo>
                    <a:pt x="1593" y="1290"/>
                    <a:pt x="1811" y="642"/>
                    <a:pt x="1333" y="432"/>
                  </a:cubicBezTo>
                  <a:lnTo>
                    <a:pt x="365" y="1"/>
                  </a:ln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4" name="Google Shape;7574;p69"/>
            <p:cNvSpPr/>
            <p:nvPr/>
          </p:nvSpPr>
          <p:spPr>
            <a:xfrm>
              <a:off x="5503034" y="3211082"/>
              <a:ext cx="35894" cy="42470"/>
            </a:xfrm>
            <a:custGeom>
              <a:avLst/>
              <a:gdLst/>
              <a:ahLst/>
              <a:cxnLst/>
              <a:rect l="l" t="t" r="r" b="b"/>
              <a:pathLst>
                <a:path w="1370" h="1621" extrusionOk="0">
                  <a:moveTo>
                    <a:pt x="834" y="1"/>
                  </a:moveTo>
                  <a:cubicBezTo>
                    <a:pt x="710" y="221"/>
                    <a:pt x="472" y="357"/>
                    <a:pt x="226" y="357"/>
                  </a:cubicBezTo>
                  <a:cubicBezTo>
                    <a:pt x="151" y="357"/>
                    <a:pt x="75" y="344"/>
                    <a:pt x="0" y="317"/>
                  </a:cubicBezTo>
                  <a:lnTo>
                    <a:pt x="0" y="317"/>
                  </a:lnTo>
                  <a:lnTo>
                    <a:pt x="384" y="1314"/>
                  </a:lnTo>
                  <a:cubicBezTo>
                    <a:pt x="458" y="1530"/>
                    <a:pt x="623" y="1620"/>
                    <a:pt x="791" y="1620"/>
                  </a:cubicBezTo>
                  <a:cubicBezTo>
                    <a:pt x="1077" y="1620"/>
                    <a:pt x="1369" y="1355"/>
                    <a:pt x="1218" y="998"/>
                  </a:cubicBezTo>
                  <a:lnTo>
                    <a:pt x="834" y="1"/>
                  </a:ln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5" name="Google Shape;7575;p69"/>
            <p:cNvSpPr/>
            <p:nvPr/>
          </p:nvSpPr>
          <p:spPr>
            <a:xfrm>
              <a:off x="5369912" y="3207571"/>
              <a:ext cx="37466" cy="42706"/>
            </a:xfrm>
            <a:custGeom>
              <a:avLst/>
              <a:gdLst/>
              <a:ahLst/>
              <a:cxnLst/>
              <a:rect l="l" t="t" r="r" b="b"/>
              <a:pathLst>
                <a:path w="1430" h="1630" extrusionOk="0">
                  <a:moveTo>
                    <a:pt x="624" y="1"/>
                  </a:moveTo>
                  <a:lnTo>
                    <a:pt x="193" y="978"/>
                  </a:lnTo>
                  <a:cubicBezTo>
                    <a:pt x="1" y="1338"/>
                    <a:pt x="302" y="1630"/>
                    <a:pt x="598" y="1630"/>
                  </a:cubicBezTo>
                  <a:cubicBezTo>
                    <a:pt x="760" y="1630"/>
                    <a:pt x="920" y="1543"/>
                    <a:pt x="998" y="1333"/>
                  </a:cubicBezTo>
                  <a:lnTo>
                    <a:pt x="1429" y="365"/>
                  </a:lnTo>
                  <a:lnTo>
                    <a:pt x="1429" y="365"/>
                  </a:lnTo>
                  <a:cubicBezTo>
                    <a:pt x="1380" y="374"/>
                    <a:pt x="1330" y="378"/>
                    <a:pt x="1280" y="378"/>
                  </a:cubicBezTo>
                  <a:cubicBezTo>
                    <a:pt x="1173" y="378"/>
                    <a:pt x="1064" y="359"/>
                    <a:pt x="960" y="327"/>
                  </a:cubicBezTo>
                  <a:cubicBezTo>
                    <a:pt x="826" y="250"/>
                    <a:pt x="701" y="135"/>
                    <a:pt x="624" y="1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6" name="Google Shape;7576;p69"/>
            <p:cNvSpPr/>
            <p:nvPr/>
          </p:nvSpPr>
          <p:spPr>
            <a:xfrm>
              <a:off x="5273444" y="3116159"/>
              <a:ext cx="47029" cy="32698"/>
            </a:xfrm>
            <a:custGeom>
              <a:avLst/>
              <a:gdLst/>
              <a:ahLst/>
              <a:cxnLst/>
              <a:rect l="l" t="t" r="r" b="b"/>
              <a:pathLst>
                <a:path w="1795" h="1248" extrusionOk="0">
                  <a:moveTo>
                    <a:pt x="1469" y="1"/>
                  </a:moveTo>
                  <a:lnTo>
                    <a:pt x="472" y="384"/>
                  </a:lnTo>
                  <a:cubicBezTo>
                    <a:pt x="1" y="590"/>
                    <a:pt x="196" y="1247"/>
                    <a:pt x="633" y="1247"/>
                  </a:cubicBezTo>
                  <a:cubicBezTo>
                    <a:pt x="685" y="1247"/>
                    <a:pt x="740" y="1238"/>
                    <a:pt x="798" y="1218"/>
                  </a:cubicBezTo>
                  <a:lnTo>
                    <a:pt x="1795" y="834"/>
                  </a:lnTo>
                  <a:cubicBezTo>
                    <a:pt x="1661" y="748"/>
                    <a:pt x="1546" y="624"/>
                    <a:pt x="1479" y="480"/>
                  </a:cubicBezTo>
                  <a:cubicBezTo>
                    <a:pt x="1431" y="326"/>
                    <a:pt x="1431" y="164"/>
                    <a:pt x="1469" y="1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7" name="Google Shape;7577;p69"/>
            <p:cNvSpPr/>
            <p:nvPr/>
          </p:nvSpPr>
          <p:spPr>
            <a:xfrm>
              <a:off x="5277452" y="2987517"/>
              <a:ext cx="46295" cy="33248"/>
            </a:xfrm>
            <a:custGeom>
              <a:avLst/>
              <a:gdLst/>
              <a:ahLst/>
              <a:cxnLst/>
              <a:rect l="l" t="t" r="r" b="b"/>
              <a:pathLst>
                <a:path w="1767" h="1269" extrusionOk="0">
                  <a:moveTo>
                    <a:pt x="629" y="0"/>
                  </a:moveTo>
                  <a:cubicBezTo>
                    <a:pt x="208" y="0"/>
                    <a:pt x="0" y="607"/>
                    <a:pt x="434" y="837"/>
                  </a:cubicBezTo>
                  <a:lnTo>
                    <a:pt x="1412" y="1268"/>
                  </a:lnTo>
                  <a:cubicBezTo>
                    <a:pt x="1383" y="1115"/>
                    <a:pt x="1393" y="952"/>
                    <a:pt x="1450" y="798"/>
                  </a:cubicBezTo>
                  <a:cubicBezTo>
                    <a:pt x="1517" y="664"/>
                    <a:pt x="1632" y="540"/>
                    <a:pt x="1766" y="463"/>
                  </a:cubicBezTo>
                  <a:lnTo>
                    <a:pt x="798" y="32"/>
                  </a:lnTo>
                  <a:cubicBezTo>
                    <a:pt x="739" y="10"/>
                    <a:pt x="682" y="0"/>
                    <a:pt x="629" y="0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8" name="Google Shape;7578;p69"/>
            <p:cNvSpPr/>
            <p:nvPr/>
          </p:nvSpPr>
          <p:spPr>
            <a:xfrm>
              <a:off x="5379265" y="2891285"/>
              <a:ext cx="35632" cy="42575"/>
            </a:xfrm>
            <a:custGeom>
              <a:avLst/>
              <a:gdLst/>
              <a:ahLst/>
              <a:cxnLst/>
              <a:rect l="l" t="t" r="r" b="b"/>
              <a:pathLst>
                <a:path w="1360" h="1625" extrusionOk="0">
                  <a:moveTo>
                    <a:pt x="576" y="0"/>
                  </a:moveTo>
                  <a:cubicBezTo>
                    <a:pt x="289" y="0"/>
                    <a:pt x="1" y="264"/>
                    <a:pt x="152" y="628"/>
                  </a:cubicBezTo>
                  <a:lnTo>
                    <a:pt x="536" y="1625"/>
                  </a:lnTo>
                  <a:cubicBezTo>
                    <a:pt x="661" y="1395"/>
                    <a:pt x="896" y="1263"/>
                    <a:pt x="1141" y="1263"/>
                  </a:cubicBezTo>
                  <a:cubicBezTo>
                    <a:pt x="1214" y="1263"/>
                    <a:pt x="1288" y="1275"/>
                    <a:pt x="1360" y="1299"/>
                  </a:cubicBezTo>
                  <a:lnTo>
                    <a:pt x="986" y="302"/>
                  </a:lnTo>
                  <a:cubicBezTo>
                    <a:pt x="908" y="90"/>
                    <a:pt x="742" y="0"/>
                    <a:pt x="576" y="0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79" name="Google Shape;7579;p69"/>
          <p:cNvGrpSpPr/>
          <p:nvPr/>
        </p:nvGrpSpPr>
        <p:grpSpPr>
          <a:xfrm>
            <a:off x="7630397" y="3358399"/>
            <a:ext cx="214759" cy="357030"/>
            <a:chOff x="2235125" y="238075"/>
            <a:chExt cx="3144350" cy="5227375"/>
          </a:xfrm>
        </p:grpSpPr>
        <p:sp>
          <p:nvSpPr>
            <p:cNvPr id="7580" name="Google Shape;7580;p69"/>
            <p:cNvSpPr/>
            <p:nvPr/>
          </p:nvSpPr>
          <p:spPr>
            <a:xfrm>
              <a:off x="2650075" y="593150"/>
              <a:ext cx="2312675" cy="2882350"/>
            </a:xfrm>
            <a:custGeom>
              <a:avLst/>
              <a:gdLst/>
              <a:ahLst/>
              <a:cxnLst/>
              <a:rect l="l" t="t" r="r" b="b"/>
              <a:pathLst>
                <a:path w="92507" h="115294" extrusionOk="0">
                  <a:moveTo>
                    <a:pt x="53000" y="6675"/>
                  </a:moveTo>
                  <a:lnTo>
                    <a:pt x="53000" y="27022"/>
                  </a:lnTo>
                  <a:lnTo>
                    <a:pt x="6325" y="27022"/>
                  </a:lnTo>
                  <a:lnTo>
                    <a:pt x="6325" y="6675"/>
                  </a:lnTo>
                  <a:cubicBezTo>
                    <a:pt x="14088" y="7462"/>
                    <a:pt x="21879" y="7856"/>
                    <a:pt x="29668" y="7856"/>
                  </a:cubicBezTo>
                  <a:cubicBezTo>
                    <a:pt x="37457" y="7856"/>
                    <a:pt x="45245" y="7462"/>
                    <a:pt x="53000" y="6675"/>
                  </a:cubicBezTo>
                  <a:close/>
                  <a:moveTo>
                    <a:pt x="86182" y="6675"/>
                  </a:moveTo>
                  <a:lnTo>
                    <a:pt x="86182" y="27022"/>
                  </a:lnTo>
                  <a:lnTo>
                    <a:pt x="59324" y="27022"/>
                  </a:lnTo>
                  <a:lnTo>
                    <a:pt x="59324" y="7863"/>
                  </a:lnTo>
                  <a:cubicBezTo>
                    <a:pt x="60136" y="7871"/>
                    <a:pt x="60949" y="7875"/>
                    <a:pt x="61761" y="7875"/>
                  </a:cubicBezTo>
                  <a:cubicBezTo>
                    <a:pt x="69908" y="7875"/>
                    <a:pt x="78063" y="7482"/>
                    <a:pt x="86182" y="6675"/>
                  </a:cubicBezTo>
                  <a:close/>
                  <a:moveTo>
                    <a:pt x="86182" y="33289"/>
                  </a:moveTo>
                  <a:lnTo>
                    <a:pt x="86182" y="43821"/>
                  </a:lnTo>
                  <a:lnTo>
                    <a:pt x="59324" y="43821"/>
                  </a:lnTo>
                  <a:lnTo>
                    <a:pt x="59324" y="33289"/>
                  </a:lnTo>
                  <a:close/>
                  <a:moveTo>
                    <a:pt x="52957" y="33332"/>
                  </a:moveTo>
                  <a:lnTo>
                    <a:pt x="52957" y="43863"/>
                  </a:lnTo>
                  <a:lnTo>
                    <a:pt x="6282" y="43863"/>
                  </a:lnTo>
                  <a:lnTo>
                    <a:pt x="6282" y="33332"/>
                  </a:lnTo>
                  <a:close/>
                  <a:moveTo>
                    <a:pt x="86182" y="50188"/>
                  </a:moveTo>
                  <a:lnTo>
                    <a:pt x="86182" y="85587"/>
                  </a:lnTo>
                  <a:cubicBezTo>
                    <a:pt x="86182" y="99146"/>
                    <a:pt x="74983" y="108967"/>
                    <a:pt x="62781" y="108967"/>
                  </a:cubicBezTo>
                  <a:cubicBezTo>
                    <a:pt x="58952" y="108967"/>
                    <a:pt x="55023" y="108000"/>
                    <a:pt x="51312" y="105877"/>
                  </a:cubicBezTo>
                  <a:cubicBezTo>
                    <a:pt x="56448" y="100368"/>
                    <a:pt x="59324" y="93128"/>
                    <a:pt x="59324" y="85587"/>
                  </a:cubicBezTo>
                  <a:lnTo>
                    <a:pt x="59324" y="50188"/>
                  </a:lnTo>
                  <a:close/>
                  <a:moveTo>
                    <a:pt x="53000" y="50145"/>
                  </a:moveTo>
                  <a:cubicBezTo>
                    <a:pt x="52957" y="88235"/>
                    <a:pt x="53272" y="87419"/>
                    <a:pt x="52313" y="91154"/>
                  </a:cubicBezTo>
                  <a:cubicBezTo>
                    <a:pt x="49687" y="101959"/>
                    <a:pt x="39927" y="108973"/>
                    <a:pt x="29584" y="108973"/>
                  </a:cubicBezTo>
                  <a:cubicBezTo>
                    <a:pt x="25163" y="108973"/>
                    <a:pt x="20635" y="107691"/>
                    <a:pt x="16513" y="104875"/>
                  </a:cubicBezTo>
                  <a:cubicBezTo>
                    <a:pt x="5495" y="97335"/>
                    <a:pt x="6368" y="84800"/>
                    <a:pt x="6325" y="84629"/>
                  </a:cubicBezTo>
                  <a:lnTo>
                    <a:pt x="6325" y="50145"/>
                  </a:lnTo>
                  <a:close/>
                  <a:moveTo>
                    <a:pt x="89327" y="1"/>
                  </a:moveTo>
                  <a:cubicBezTo>
                    <a:pt x="89210" y="1"/>
                    <a:pt x="89091" y="8"/>
                    <a:pt x="88972" y="22"/>
                  </a:cubicBezTo>
                  <a:cubicBezTo>
                    <a:pt x="80273" y="1030"/>
                    <a:pt x="71531" y="1529"/>
                    <a:pt x="62773" y="1529"/>
                  </a:cubicBezTo>
                  <a:cubicBezTo>
                    <a:pt x="61462" y="1529"/>
                    <a:pt x="60150" y="1518"/>
                    <a:pt x="58838" y="1496"/>
                  </a:cubicBezTo>
                  <a:cubicBezTo>
                    <a:pt x="58162" y="418"/>
                    <a:pt x="57448" y="57"/>
                    <a:pt x="55903" y="57"/>
                  </a:cubicBezTo>
                  <a:cubicBezTo>
                    <a:pt x="52772" y="57"/>
                    <a:pt x="46227" y="1539"/>
                    <a:pt x="29663" y="1539"/>
                  </a:cubicBezTo>
                  <a:cubicBezTo>
                    <a:pt x="11961" y="1539"/>
                    <a:pt x="6138" y="19"/>
                    <a:pt x="3358" y="19"/>
                  </a:cubicBezTo>
                  <a:cubicBezTo>
                    <a:pt x="2322" y="19"/>
                    <a:pt x="1708" y="230"/>
                    <a:pt x="1060" y="809"/>
                  </a:cubicBezTo>
                  <a:cubicBezTo>
                    <a:pt x="387" y="1395"/>
                    <a:pt x="1" y="2254"/>
                    <a:pt x="15" y="3155"/>
                  </a:cubicBezTo>
                  <a:lnTo>
                    <a:pt x="15" y="85587"/>
                  </a:lnTo>
                  <a:cubicBezTo>
                    <a:pt x="15" y="102909"/>
                    <a:pt x="14288" y="115293"/>
                    <a:pt x="29739" y="115293"/>
                  </a:cubicBezTo>
                  <a:cubicBezTo>
                    <a:pt x="35297" y="115293"/>
                    <a:pt x="41007" y="113691"/>
                    <a:pt x="46261" y="110141"/>
                  </a:cubicBezTo>
                  <a:cubicBezTo>
                    <a:pt x="51502" y="113674"/>
                    <a:pt x="57200" y="115268"/>
                    <a:pt x="62748" y="115268"/>
                  </a:cubicBezTo>
                  <a:cubicBezTo>
                    <a:pt x="78209" y="115268"/>
                    <a:pt x="92506" y="102888"/>
                    <a:pt x="92506" y="85587"/>
                  </a:cubicBezTo>
                  <a:lnTo>
                    <a:pt x="92506" y="3155"/>
                  </a:lnTo>
                  <a:cubicBezTo>
                    <a:pt x="92466" y="1403"/>
                    <a:pt x="91013" y="1"/>
                    <a:pt x="89327" y="1"/>
                  </a:cubicBezTo>
                  <a:close/>
                </a:path>
              </a:pathLst>
            </a:custGeom>
            <a:solidFill>
              <a:srgbClr val="ADB8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1" name="Google Shape;7581;p69"/>
            <p:cNvSpPr/>
            <p:nvPr/>
          </p:nvSpPr>
          <p:spPr>
            <a:xfrm>
              <a:off x="3257850" y="3360975"/>
              <a:ext cx="269025" cy="1808275"/>
            </a:xfrm>
            <a:custGeom>
              <a:avLst/>
              <a:gdLst/>
              <a:ahLst/>
              <a:cxnLst/>
              <a:rect l="l" t="t" r="r" b="b"/>
              <a:pathLst>
                <a:path w="10761" h="72331" extrusionOk="0">
                  <a:moveTo>
                    <a:pt x="0" y="0"/>
                  </a:moveTo>
                  <a:lnTo>
                    <a:pt x="0" y="72331"/>
                  </a:lnTo>
                  <a:lnTo>
                    <a:pt x="10760" y="72331"/>
                  </a:lnTo>
                  <a:lnTo>
                    <a:pt x="10760" y="0"/>
                  </a:lnTo>
                  <a:cubicBezTo>
                    <a:pt x="8979" y="351"/>
                    <a:pt x="7176" y="526"/>
                    <a:pt x="5375" y="526"/>
                  </a:cubicBezTo>
                  <a:cubicBezTo>
                    <a:pt x="3574" y="526"/>
                    <a:pt x="1774" y="351"/>
                    <a:pt x="0" y="0"/>
                  </a:cubicBezTo>
                  <a:close/>
                </a:path>
              </a:pathLst>
            </a:custGeom>
            <a:solidFill>
              <a:srgbClr val="ADB8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2" name="Google Shape;7582;p69"/>
            <p:cNvSpPr/>
            <p:nvPr/>
          </p:nvSpPr>
          <p:spPr>
            <a:xfrm>
              <a:off x="3093300" y="5170300"/>
              <a:ext cx="596675" cy="295150"/>
            </a:xfrm>
            <a:custGeom>
              <a:avLst/>
              <a:gdLst/>
              <a:ahLst/>
              <a:cxnLst/>
              <a:rect l="l" t="t" r="r" b="b"/>
              <a:pathLst>
                <a:path w="23867" h="11806" extrusionOk="0">
                  <a:moveTo>
                    <a:pt x="17762" y="0"/>
                  </a:moveTo>
                  <a:cubicBezTo>
                    <a:pt x="17751" y="0"/>
                    <a:pt x="17740" y="0"/>
                    <a:pt x="17729" y="1"/>
                  </a:cubicBezTo>
                  <a:lnTo>
                    <a:pt x="6196" y="1"/>
                  </a:lnTo>
                  <a:cubicBezTo>
                    <a:pt x="4536" y="1"/>
                    <a:pt x="3062" y="1045"/>
                    <a:pt x="2519" y="2605"/>
                  </a:cubicBezTo>
                  <a:lnTo>
                    <a:pt x="701" y="7827"/>
                  </a:lnTo>
                  <a:cubicBezTo>
                    <a:pt x="0" y="9759"/>
                    <a:pt x="1488" y="11805"/>
                    <a:pt x="3534" y="11805"/>
                  </a:cubicBezTo>
                  <a:lnTo>
                    <a:pt x="20347" y="11805"/>
                  </a:lnTo>
                  <a:cubicBezTo>
                    <a:pt x="22393" y="11805"/>
                    <a:pt x="23867" y="9759"/>
                    <a:pt x="23223" y="7827"/>
                  </a:cubicBezTo>
                  <a:lnTo>
                    <a:pt x="21392" y="2605"/>
                  </a:lnTo>
                  <a:cubicBezTo>
                    <a:pt x="20866" y="1055"/>
                    <a:pt x="19408" y="0"/>
                    <a:pt x="17762" y="0"/>
                  </a:cubicBezTo>
                  <a:close/>
                </a:path>
              </a:pathLst>
            </a:custGeom>
            <a:solidFill>
              <a:srgbClr val="536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3" name="Google Shape;7583;p69"/>
            <p:cNvSpPr/>
            <p:nvPr/>
          </p:nvSpPr>
          <p:spPr>
            <a:xfrm>
              <a:off x="3921750" y="5170300"/>
              <a:ext cx="596700" cy="295150"/>
            </a:xfrm>
            <a:custGeom>
              <a:avLst/>
              <a:gdLst/>
              <a:ahLst/>
              <a:cxnLst/>
              <a:rect l="l" t="t" r="r" b="b"/>
              <a:pathLst>
                <a:path w="23868" h="11806" extrusionOk="0">
                  <a:moveTo>
                    <a:pt x="17762" y="0"/>
                  </a:moveTo>
                  <a:cubicBezTo>
                    <a:pt x="17751" y="0"/>
                    <a:pt x="17740" y="0"/>
                    <a:pt x="17729" y="1"/>
                  </a:cubicBezTo>
                  <a:lnTo>
                    <a:pt x="6182" y="1"/>
                  </a:lnTo>
                  <a:cubicBezTo>
                    <a:pt x="4537" y="1"/>
                    <a:pt x="3063" y="1045"/>
                    <a:pt x="2534" y="2605"/>
                  </a:cubicBezTo>
                  <a:lnTo>
                    <a:pt x="702" y="7827"/>
                  </a:lnTo>
                  <a:cubicBezTo>
                    <a:pt x="1" y="9759"/>
                    <a:pt x="1489" y="11805"/>
                    <a:pt x="3535" y="11805"/>
                  </a:cubicBezTo>
                  <a:lnTo>
                    <a:pt x="20348" y="11805"/>
                  </a:lnTo>
                  <a:cubicBezTo>
                    <a:pt x="22408" y="11805"/>
                    <a:pt x="23868" y="9788"/>
                    <a:pt x="23210" y="7827"/>
                  </a:cubicBezTo>
                  <a:lnTo>
                    <a:pt x="21378" y="2605"/>
                  </a:lnTo>
                  <a:cubicBezTo>
                    <a:pt x="20852" y="1055"/>
                    <a:pt x="19394" y="0"/>
                    <a:pt x="17762" y="0"/>
                  </a:cubicBezTo>
                  <a:close/>
                </a:path>
              </a:pathLst>
            </a:custGeom>
            <a:solidFill>
              <a:srgbClr val="536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4" name="Google Shape;7584;p69"/>
            <p:cNvSpPr/>
            <p:nvPr/>
          </p:nvSpPr>
          <p:spPr>
            <a:xfrm>
              <a:off x="2235125" y="238575"/>
              <a:ext cx="2312300" cy="451450"/>
            </a:xfrm>
            <a:custGeom>
              <a:avLst/>
              <a:gdLst/>
              <a:ahLst/>
              <a:cxnLst/>
              <a:rect l="l" t="t" r="r" b="b"/>
              <a:pathLst>
                <a:path w="92492" h="18058" extrusionOk="0">
                  <a:moveTo>
                    <a:pt x="7935" y="1"/>
                  </a:moveTo>
                  <a:cubicBezTo>
                    <a:pt x="4432" y="1"/>
                    <a:pt x="1333" y="2523"/>
                    <a:pt x="702" y="6077"/>
                  </a:cubicBezTo>
                  <a:cubicBezTo>
                    <a:pt x="1" y="10041"/>
                    <a:pt x="2605" y="13833"/>
                    <a:pt x="6554" y="14591"/>
                  </a:cubicBezTo>
                  <a:cubicBezTo>
                    <a:pt x="19689" y="16902"/>
                    <a:pt x="32975" y="18057"/>
                    <a:pt x="46261" y="18057"/>
                  </a:cubicBezTo>
                  <a:cubicBezTo>
                    <a:pt x="59546" y="18057"/>
                    <a:pt x="72832" y="16902"/>
                    <a:pt x="85967" y="14591"/>
                  </a:cubicBezTo>
                  <a:cubicBezTo>
                    <a:pt x="89902" y="13818"/>
                    <a:pt x="92492" y="10041"/>
                    <a:pt x="91791" y="6092"/>
                  </a:cubicBezTo>
                  <a:cubicBezTo>
                    <a:pt x="91157" y="2525"/>
                    <a:pt x="88061" y="8"/>
                    <a:pt x="84547" y="8"/>
                  </a:cubicBezTo>
                  <a:cubicBezTo>
                    <a:pt x="84170" y="8"/>
                    <a:pt x="83789" y="37"/>
                    <a:pt x="83406" y="96"/>
                  </a:cubicBezTo>
                  <a:cubicBezTo>
                    <a:pt x="71122" y="2250"/>
                    <a:pt x="58695" y="3327"/>
                    <a:pt x="46266" y="3327"/>
                  </a:cubicBezTo>
                  <a:cubicBezTo>
                    <a:pt x="33837" y="3327"/>
                    <a:pt x="21407" y="2250"/>
                    <a:pt x="9115" y="96"/>
                  </a:cubicBezTo>
                  <a:cubicBezTo>
                    <a:pt x="8719" y="32"/>
                    <a:pt x="8324" y="1"/>
                    <a:pt x="7935" y="1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5" name="Google Shape;7585;p69"/>
            <p:cNvSpPr/>
            <p:nvPr/>
          </p:nvSpPr>
          <p:spPr>
            <a:xfrm>
              <a:off x="2251950" y="243125"/>
              <a:ext cx="2337325" cy="448250"/>
            </a:xfrm>
            <a:custGeom>
              <a:avLst/>
              <a:gdLst/>
              <a:ahLst/>
              <a:cxnLst/>
              <a:rect l="l" t="t" r="r" b="b"/>
              <a:pathLst>
                <a:path w="93493" h="17930" extrusionOk="0">
                  <a:moveTo>
                    <a:pt x="85738" y="0"/>
                  </a:moveTo>
                  <a:lnTo>
                    <a:pt x="85738" y="0"/>
                  </a:lnTo>
                  <a:cubicBezTo>
                    <a:pt x="86768" y="4136"/>
                    <a:pt x="84063" y="8285"/>
                    <a:pt x="79857" y="9015"/>
                  </a:cubicBezTo>
                  <a:cubicBezTo>
                    <a:pt x="66729" y="11333"/>
                    <a:pt x="53447" y="12492"/>
                    <a:pt x="40165" y="12492"/>
                  </a:cubicBezTo>
                  <a:cubicBezTo>
                    <a:pt x="26883" y="12492"/>
                    <a:pt x="13601" y="11333"/>
                    <a:pt x="473" y="9015"/>
                  </a:cubicBezTo>
                  <a:cubicBezTo>
                    <a:pt x="315" y="8958"/>
                    <a:pt x="158" y="8929"/>
                    <a:pt x="0" y="8929"/>
                  </a:cubicBezTo>
                  <a:cubicBezTo>
                    <a:pt x="716" y="11748"/>
                    <a:pt x="3005" y="13908"/>
                    <a:pt x="5881" y="14452"/>
                  </a:cubicBezTo>
                  <a:cubicBezTo>
                    <a:pt x="19009" y="16770"/>
                    <a:pt x="32291" y="17929"/>
                    <a:pt x="45573" y="17929"/>
                  </a:cubicBezTo>
                  <a:cubicBezTo>
                    <a:pt x="58855" y="17929"/>
                    <a:pt x="72137" y="16770"/>
                    <a:pt x="85265" y="14452"/>
                  </a:cubicBezTo>
                  <a:cubicBezTo>
                    <a:pt x="93092" y="13021"/>
                    <a:pt x="93493" y="1875"/>
                    <a:pt x="85738" y="0"/>
                  </a:cubicBezTo>
                  <a:close/>
                </a:path>
              </a:pathLst>
            </a:custGeom>
            <a:solidFill>
              <a:srgbClr val="90A2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6" name="Google Shape;7586;p69"/>
            <p:cNvSpPr/>
            <p:nvPr/>
          </p:nvSpPr>
          <p:spPr>
            <a:xfrm>
              <a:off x="3807650" y="238075"/>
              <a:ext cx="1571825" cy="453150"/>
            </a:xfrm>
            <a:custGeom>
              <a:avLst/>
              <a:gdLst/>
              <a:ahLst/>
              <a:cxnLst/>
              <a:rect l="l" t="t" r="r" b="b"/>
              <a:pathLst>
                <a:path w="62873" h="18126" extrusionOk="0">
                  <a:moveTo>
                    <a:pt x="54987" y="1"/>
                  </a:moveTo>
                  <a:cubicBezTo>
                    <a:pt x="54558" y="1"/>
                    <a:pt x="54124" y="38"/>
                    <a:pt x="53686" y="116"/>
                  </a:cubicBezTo>
                  <a:cubicBezTo>
                    <a:pt x="45116" y="1619"/>
                    <a:pt x="36473" y="2606"/>
                    <a:pt x="27774" y="3078"/>
                  </a:cubicBezTo>
                  <a:cubicBezTo>
                    <a:pt x="30964" y="7471"/>
                    <a:pt x="28432" y="13695"/>
                    <a:pt x="23123" y="14654"/>
                  </a:cubicBezTo>
                  <a:cubicBezTo>
                    <a:pt x="15468" y="15999"/>
                    <a:pt x="7741" y="16958"/>
                    <a:pt x="1" y="17530"/>
                  </a:cubicBezTo>
                  <a:cubicBezTo>
                    <a:pt x="5490" y="17927"/>
                    <a:pt x="10989" y="18125"/>
                    <a:pt x="16487" y="18125"/>
                  </a:cubicBezTo>
                  <a:cubicBezTo>
                    <a:pt x="29806" y="18125"/>
                    <a:pt x="43116" y="16963"/>
                    <a:pt x="56262" y="14654"/>
                  </a:cubicBezTo>
                  <a:cubicBezTo>
                    <a:pt x="60225" y="13924"/>
                    <a:pt x="62873" y="10090"/>
                    <a:pt x="62229" y="6083"/>
                  </a:cubicBezTo>
                  <a:cubicBezTo>
                    <a:pt x="61591" y="2514"/>
                    <a:pt x="58490" y="1"/>
                    <a:pt x="54987" y="1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7" name="Google Shape;7587;p69"/>
            <p:cNvSpPr/>
            <p:nvPr/>
          </p:nvSpPr>
          <p:spPr>
            <a:xfrm>
              <a:off x="3805500" y="298575"/>
              <a:ext cx="1011300" cy="385275"/>
            </a:xfrm>
            <a:custGeom>
              <a:avLst/>
              <a:gdLst/>
              <a:ahLst/>
              <a:cxnLst/>
              <a:rect l="l" t="t" r="r" b="b"/>
              <a:pathLst>
                <a:path w="40452" h="15411" extrusionOk="0">
                  <a:moveTo>
                    <a:pt x="36531" y="0"/>
                  </a:moveTo>
                  <a:lnTo>
                    <a:pt x="36531" y="0"/>
                  </a:lnTo>
                  <a:cubicBezTo>
                    <a:pt x="33612" y="258"/>
                    <a:pt x="30736" y="487"/>
                    <a:pt x="27774" y="658"/>
                  </a:cubicBezTo>
                  <a:cubicBezTo>
                    <a:pt x="30950" y="5051"/>
                    <a:pt x="28432" y="11275"/>
                    <a:pt x="23109" y="12234"/>
                  </a:cubicBezTo>
                  <a:cubicBezTo>
                    <a:pt x="15468" y="13579"/>
                    <a:pt x="7742" y="14538"/>
                    <a:pt x="1" y="15110"/>
                  </a:cubicBezTo>
                  <a:cubicBezTo>
                    <a:pt x="1560" y="15196"/>
                    <a:pt x="3091" y="15325"/>
                    <a:pt x="4651" y="15411"/>
                  </a:cubicBezTo>
                  <a:cubicBezTo>
                    <a:pt x="13937" y="14938"/>
                    <a:pt x="23195" y="13880"/>
                    <a:pt x="32352" y="12277"/>
                  </a:cubicBezTo>
                  <a:cubicBezTo>
                    <a:pt x="38090" y="11190"/>
                    <a:pt x="40451" y="4221"/>
                    <a:pt x="36531" y="0"/>
                  </a:cubicBezTo>
                  <a:close/>
                </a:path>
              </a:pathLst>
            </a:custGeom>
            <a:solidFill>
              <a:srgbClr val="90A2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8" name="Google Shape;7588;p69"/>
            <p:cNvSpPr/>
            <p:nvPr/>
          </p:nvSpPr>
          <p:spPr>
            <a:xfrm>
              <a:off x="4086300" y="3360975"/>
              <a:ext cx="269025" cy="1808275"/>
            </a:xfrm>
            <a:custGeom>
              <a:avLst/>
              <a:gdLst/>
              <a:ahLst/>
              <a:cxnLst/>
              <a:rect l="l" t="t" r="r" b="b"/>
              <a:pathLst>
                <a:path w="10761" h="72331" extrusionOk="0">
                  <a:moveTo>
                    <a:pt x="1" y="0"/>
                  </a:moveTo>
                  <a:lnTo>
                    <a:pt x="1" y="72331"/>
                  </a:lnTo>
                  <a:lnTo>
                    <a:pt x="10761" y="72331"/>
                  </a:lnTo>
                  <a:lnTo>
                    <a:pt x="10747" y="0"/>
                  </a:lnTo>
                  <a:cubicBezTo>
                    <a:pt x="8980" y="372"/>
                    <a:pt x="7180" y="558"/>
                    <a:pt x="5379" y="558"/>
                  </a:cubicBezTo>
                  <a:cubicBezTo>
                    <a:pt x="3578" y="558"/>
                    <a:pt x="1775" y="372"/>
                    <a:pt x="1" y="0"/>
                  </a:cubicBezTo>
                  <a:close/>
                </a:path>
              </a:pathLst>
            </a:custGeom>
            <a:solidFill>
              <a:srgbClr val="ADB8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89" name="Google Shape;7589;p69"/>
          <p:cNvGrpSpPr/>
          <p:nvPr/>
        </p:nvGrpSpPr>
        <p:grpSpPr>
          <a:xfrm>
            <a:off x="2810729" y="4267107"/>
            <a:ext cx="342496" cy="351944"/>
            <a:chOff x="2810729" y="4267107"/>
            <a:chExt cx="342496" cy="351944"/>
          </a:xfrm>
        </p:grpSpPr>
        <p:sp>
          <p:nvSpPr>
            <p:cNvPr id="7590" name="Google Shape;7590;p69"/>
            <p:cNvSpPr/>
            <p:nvPr/>
          </p:nvSpPr>
          <p:spPr>
            <a:xfrm>
              <a:off x="2890682" y="4267422"/>
              <a:ext cx="35575" cy="23627"/>
            </a:xfrm>
            <a:custGeom>
              <a:avLst/>
              <a:gdLst/>
              <a:ahLst/>
              <a:cxnLst/>
              <a:rect l="l" t="t" r="r" b="b"/>
              <a:pathLst>
                <a:path w="2376" h="1578" extrusionOk="0">
                  <a:moveTo>
                    <a:pt x="484" y="0"/>
                  </a:moveTo>
                  <a:cubicBezTo>
                    <a:pt x="210" y="0"/>
                    <a:pt x="0" y="231"/>
                    <a:pt x="0" y="505"/>
                  </a:cubicBezTo>
                  <a:lnTo>
                    <a:pt x="0" y="1577"/>
                  </a:lnTo>
                  <a:lnTo>
                    <a:pt x="2376" y="1577"/>
                  </a:lnTo>
                  <a:lnTo>
                    <a:pt x="2376" y="505"/>
                  </a:lnTo>
                  <a:cubicBezTo>
                    <a:pt x="2376" y="231"/>
                    <a:pt x="2166" y="0"/>
                    <a:pt x="1871" y="0"/>
                  </a:cubicBezTo>
                  <a:close/>
                </a:path>
              </a:pathLst>
            </a:custGeom>
            <a:solidFill>
              <a:srgbClr val="C4D0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1" name="Google Shape;7591;p69"/>
            <p:cNvSpPr/>
            <p:nvPr/>
          </p:nvSpPr>
          <p:spPr>
            <a:xfrm>
              <a:off x="2890996" y="4390181"/>
              <a:ext cx="34946" cy="36533"/>
            </a:xfrm>
            <a:custGeom>
              <a:avLst/>
              <a:gdLst/>
              <a:ahLst/>
              <a:cxnLst/>
              <a:rect l="l" t="t" r="r" b="b"/>
              <a:pathLst>
                <a:path w="2334" h="2440" extrusionOk="0">
                  <a:moveTo>
                    <a:pt x="0" y="1"/>
                  </a:moveTo>
                  <a:lnTo>
                    <a:pt x="883" y="2250"/>
                  </a:lnTo>
                  <a:cubicBezTo>
                    <a:pt x="936" y="2376"/>
                    <a:pt x="1051" y="2440"/>
                    <a:pt x="1167" y="2440"/>
                  </a:cubicBezTo>
                  <a:cubicBezTo>
                    <a:pt x="1283" y="2440"/>
                    <a:pt x="1398" y="2376"/>
                    <a:pt x="1451" y="2250"/>
                  </a:cubicBezTo>
                  <a:lnTo>
                    <a:pt x="2334" y="1"/>
                  </a:lnTo>
                  <a:close/>
                </a:path>
              </a:pathLst>
            </a:custGeom>
            <a:solidFill>
              <a:srgbClr val="C4D0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2" name="Google Shape;7592;p69"/>
            <p:cNvSpPr/>
            <p:nvPr/>
          </p:nvSpPr>
          <p:spPr>
            <a:xfrm>
              <a:off x="2886579" y="4287245"/>
              <a:ext cx="43780" cy="105466"/>
            </a:xfrm>
            <a:custGeom>
              <a:avLst/>
              <a:gdLst/>
              <a:ahLst/>
              <a:cxnLst/>
              <a:rect l="l" t="t" r="r" b="b"/>
              <a:pathLst>
                <a:path w="2924" h="7044" extrusionOk="0">
                  <a:moveTo>
                    <a:pt x="506" y="1"/>
                  </a:moveTo>
                  <a:cubicBezTo>
                    <a:pt x="232" y="1"/>
                    <a:pt x="22" y="211"/>
                    <a:pt x="22" y="505"/>
                  </a:cubicBezTo>
                  <a:lnTo>
                    <a:pt x="22" y="6539"/>
                  </a:lnTo>
                  <a:cubicBezTo>
                    <a:pt x="1" y="6813"/>
                    <a:pt x="232" y="7044"/>
                    <a:pt x="527" y="7044"/>
                  </a:cubicBezTo>
                  <a:lnTo>
                    <a:pt x="2419" y="7044"/>
                  </a:lnTo>
                  <a:cubicBezTo>
                    <a:pt x="2692" y="7044"/>
                    <a:pt x="2923" y="6813"/>
                    <a:pt x="2902" y="6539"/>
                  </a:cubicBezTo>
                  <a:lnTo>
                    <a:pt x="2902" y="505"/>
                  </a:lnTo>
                  <a:cubicBezTo>
                    <a:pt x="2902" y="211"/>
                    <a:pt x="2692" y="1"/>
                    <a:pt x="2419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3" name="Google Shape;7593;p69"/>
            <p:cNvSpPr/>
            <p:nvPr/>
          </p:nvSpPr>
          <p:spPr>
            <a:xfrm>
              <a:off x="2909248" y="4287245"/>
              <a:ext cx="20797" cy="105466"/>
            </a:xfrm>
            <a:custGeom>
              <a:avLst/>
              <a:gdLst/>
              <a:ahLst/>
              <a:cxnLst/>
              <a:rect l="l" t="t" r="r" b="b"/>
              <a:pathLst>
                <a:path w="1389" h="7044" extrusionOk="0">
                  <a:moveTo>
                    <a:pt x="1" y="1"/>
                  </a:moveTo>
                  <a:cubicBezTo>
                    <a:pt x="274" y="1"/>
                    <a:pt x="505" y="211"/>
                    <a:pt x="505" y="505"/>
                  </a:cubicBezTo>
                  <a:lnTo>
                    <a:pt x="505" y="6539"/>
                  </a:lnTo>
                  <a:cubicBezTo>
                    <a:pt x="505" y="6813"/>
                    <a:pt x="274" y="7044"/>
                    <a:pt x="1" y="7044"/>
                  </a:cubicBezTo>
                  <a:lnTo>
                    <a:pt x="905" y="7044"/>
                  </a:lnTo>
                  <a:cubicBezTo>
                    <a:pt x="1178" y="7044"/>
                    <a:pt x="1388" y="6813"/>
                    <a:pt x="1388" y="6539"/>
                  </a:cubicBezTo>
                  <a:lnTo>
                    <a:pt x="1388" y="505"/>
                  </a:lnTo>
                  <a:cubicBezTo>
                    <a:pt x="1388" y="211"/>
                    <a:pt x="1178" y="1"/>
                    <a:pt x="905" y="1"/>
                  </a:cubicBezTo>
                  <a:close/>
                </a:path>
              </a:pathLst>
            </a:custGeom>
            <a:solidFill>
              <a:srgbClr val="D1DB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4" name="Google Shape;7594;p69"/>
            <p:cNvSpPr/>
            <p:nvPr/>
          </p:nvSpPr>
          <p:spPr>
            <a:xfrm>
              <a:off x="2819532" y="4267496"/>
              <a:ext cx="38419" cy="39917"/>
            </a:xfrm>
            <a:custGeom>
              <a:avLst/>
              <a:gdLst/>
              <a:ahLst/>
              <a:cxnLst/>
              <a:rect l="l" t="t" r="r" b="b"/>
              <a:pathLst>
                <a:path w="2566" h="2666" extrusionOk="0">
                  <a:moveTo>
                    <a:pt x="1273" y="0"/>
                  </a:moveTo>
                  <a:cubicBezTo>
                    <a:pt x="1147" y="0"/>
                    <a:pt x="1020" y="69"/>
                    <a:pt x="968" y="205"/>
                  </a:cubicBezTo>
                  <a:lnTo>
                    <a:pt x="1" y="2665"/>
                  </a:lnTo>
                  <a:lnTo>
                    <a:pt x="2566" y="2665"/>
                  </a:lnTo>
                  <a:lnTo>
                    <a:pt x="1578" y="205"/>
                  </a:lnTo>
                  <a:cubicBezTo>
                    <a:pt x="1525" y="69"/>
                    <a:pt x="1399" y="0"/>
                    <a:pt x="1273" y="0"/>
                  </a:cubicBezTo>
                  <a:close/>
                </a:path>
              </a:pathLst>
            </a:custGeom>
            <a:solidFill>
              <a:srgbClr val="4E67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5" name="Google Shape;7595;p69"/>
            <p:cNvSpPr/>
            <p:nvPr/>
          </p:nvSpPr>
          <p:spPr>
            <a:xfrm>
              <a:off x="2815130" y="4306140"/>
              <a:ext cx="46924" cy="230442"/>
            </a:xfrm>
            <a:custGeom>
              <a:avLst/>
              <a:gdLst/>
              <a:ahLst/>
              <a:cxnLst/>
              <a:rect l="l" t="t" r="r" b="b"/>
              <a:pathLst>
                <a:path w="3134" h="15391" extrusionOk="0">
                  <a:moveTo>
                    <a:pt x="547" y="0"/>
                  </a:moveTo>
                  <a:cubicBezTo>
                    <a:pt x="253" y="0"/>
                    <a:pt x="0" y="252"/>
                    <a:pt x="0" y="547"/>
                  </a:cubicBezTo>
                  <a:lnTo>
                    <a:pt x="0" y="14843"/>
                  </a:lnTo>
                  <a:cubicBezTo>
                    <a:pt x="0" y="15138"/>
                    <a:pt x="253" y="15390"/>
                    <a:pt x="547" y="15390"/>
                  </a:cubicBezTo>
                  <a:lnTo>
                    <a:pt x="2586" y="15390"/>
                  </a:lnTo>
                  <a:cubicBezTo>
                    <a:pt x="2902" y="15390"/>
                    <a:pt x="3133" y="15138"/>
                    <a:pt x="3133" y="14843"/>
                  </a:cubicBezTo>
                  <a:lnTo>
                    <a:pt x="3133" y="547"/>
                  </a:lnTo>
                  <a:cubicBezTo>
                    <a:pt x="3133" y="252"/>
                    <a:pt x="2902" y="0"/>
                    <a:pt x="2586" y="0"/>
                  </a:cubicBezTo>
                  <a:close/>
                </a:path>
              </a:pathLst>
            </a:custGeom>
            <a:solidFill>
              <a:srgbClr val="768C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6" name="Google Shape;7596;p69"/>
            <p:cNvSpPr/>
            <p:nvPr/>
          </p:nvSpPr>
          <p:spPr>
            <a:xfrm>
              <a:off x="2838742" y="4306140"/>
              <a:ext cx="23312" cy="230442"/>
            </a:xfrm>
            <a:custGeom>
              <a:avLst/>
              <a:gdLst/>
              <a:ahLst/>
              <a:cxnLst/>
              <a:rect l="l" t="t" r="r" b="b"/>
              <a:pathLst>
                <a:path w="1557" h="15391" extrusionOk="0">
                  <a:moveTo>
                    <a:pt x="0" y="0"/>
                  </a:moveTo>
                  <a:lnTo>
                    <a:pt x="0" y="15390"/>
                  </a:lnTo>
                  <a:lnTo>
                    <a:pt x="1009" y="15390"/>
                  </a:lnTo>
                  <a:cubicBezTo>
                    <a:pt x="1325" y="15390"/>
                    <a:pt x="1556" y="15138"/>
                    <a:pt x="1556" y="14843"/>
                  </a:cubicBezTo>
                  <a:lnTo>
                    <a:pt x="1556" y="547"/>
                  </a:lnTo>
                  <a:cubicBezTo>
                    <a:pt x="1556" y="231"/>
                    <a:pt x="1325" y="0"/>
                    <a:pt x="1009" y="0"/>
                  </a:cubicBezTo>
                  <a:close/>
                </a:path>
              </a:pathLst>
            </a:custGeom>
            <a:solidFill>
              <a:srgbClr val="526A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7" name="Google Shape;7597;p69"/>
            <p:cNvSpPr/>
            <p:nvPr/>
          </p:nvSpPr>
          <p:spPr>
            <a:xfrm>
              <a:off x="2815130" y="4505080"/>
              <a:ext cx="46924" cy="31502"/>
            </a:xfrm>
            <a:custGeom>
              <a:avLst/>
              <a:gdLst/>
              <a:ahLst/>
              <a:cxnLst/>
              <a:rect l="l" t="t" r="r" b="b"/>
              <a:pathLst>
                <a:path w="3134" h="2104" extrusionOk="0">
                  <a:moveTo>
                    <a:pt x="0" y="1"/>
                  </a:moveTo>
                  <a:lnTo>
                    <a:pt x="0" y="1556"/>
                  </a:lnTo>
                  <a:cubicBezTo>
                    <a:pt x="0" y="1851"/>
                    <a:pt x="253" y="2103"/>
                    <a:pt x="547" y="2103"/>
                  </a:cubicBezTo>
                  <a:lnTo>
                    <a:pt x="2586" y="2103"/>
                  </a:lnTo>
                  <a:cubicBezTo>
                    <a:pt x="2902" y="2103"/>
                    <a:pt x="3133" y="1851"/>
                    <a:pt x="3133" y="1556"/>
                  </a:cubicBezTo>
                  <a:lnTo>
                    <a:pt x="3133" y="1"/>
                  </a:lnTo>
                  <a:close/>
                </a:path>
              </a:pathLst>
            </a:custGeom>
            <a:solidFill>
              <a:srgbClr val="EAEE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8" name="Google Shape;7598;p69"/>
            <p:cNvSpPr/>
            <p:nvPr/>
          </p:nvSpPr>
          <p:spPr>
            <a:xfrm>
              <a:off x="2888795" y="4455970"/>
              <a:ext cx="39677" cy="54799"/>
            </a:xfrm>
            <a:custGeom>
              <a:avLst/>
              <a:gdLst/>
              <a:ahLst/>
              <a:cxnLst/>
              <a:rect l="l" t="t" r="r" b="b"/>
              <a:pathLst>
                <a:path w="2650" h="3660" extrusionOk="0">
                  <a:moveTo>
                    <a:pt x="547" y="1"/>
                  </a:moveTo>
                  <a:cubicBezTo>
                    <a:pt x="252" y="1"/>
                    <a:pt x="0" y="232"/>
                    <a:pt x="0" y="547"/>
                  </a:cubicBezTo>
                  <a:lnTo>
                    <a:pt x="0" y="3659"/>
                  </a:lnTo>
                  <a:lnTo>
                    <a:pt x="2649" y="3659"/>
                  </a:lnTo>
                  <a:lnTo>
                    <a:pt x="2649" y="547"/>
                  </a:lnTo>
                  <a:cubicBezTo>
                    <a:pt x="2649" y="232"/>
                    <a:pt x="2397" y="1"/>
                    <a:pt x="2103" y="1"/>
                  </a:cubicBezTo>
                  <a:close/>
                </a:path>
              </a:pathLst>
            </a:custGeom>
            <a:solidFill>
              <a:srgbClr val="F3F5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9" name="Google Shape;7599;p69"/>
            <p:cNvSpPr/>
            <p:nvPr/>
          </p:nvSpPr>
          <p:spPr>
            <a:xfrm>
              <a:off x="2883435" y="4475180"/>
              <a:ext cx="50068" cy="61402"/>
            </a:xfrm>
            <a:custGeom>
              <a:avLst/>
              <a:gdLst/>
              <a:ahLst/>
              <a:cxnLst/>
              <a:rect l="l" t="t" r="r" b="b"/>
              <a:pathLst>
                <a:path w="3344" h="4101" extrusionOk="0">
                  <a:moveTo>
                    <a:pt x="547" y="0"/>
                  </a:moveTo>
                  <a:cubicBezTo>
                    <a:pt x="253" y="0"/>
                    <a:pt x="1" y="232"/>
                    <a:pt x="1" y="547"/>
                  </a:cubicBezTo>
                  <a:lnTo>
                    <a:pt x="1" y="3553"/>
                  </a:lnTo>
                  <a:cubicBezTo>
                    <a:pt x="1" y="3848"/>
                    <a:pt x="253" y="4100"/>
                    <a:pt x="547" y="4100"/>
                  </a:cubicBezTo>
                  <a:lnTo>
                    <a:pt x="2797" y="4100"/>
                  </a:lnTo>
                  <a:cubicBezTo>
                    <a:pt x="3091" y="4100"/>
                    <a:pt x="3344" y="3848"/>
                    <a:pt x="3344" y="3553"/>
                  </a:cubicBezTo>
                  <a:lnTo>
                    <a:pt x="3344" y="547"/>
                  </a:lnTo>
                  <a:cubicBezTo>
                    <a:pt x="3344" y="232"/>
                    <a:pt x="3091" y="0"/>
                    <a:pt x="2797" y="0"/>
                  </a:cubicBezTo>
                  <a:close/>
                </a:path>
              </a:pathLst>
            </a:custGeom>
            <a:solidFill>
              <a:srgbClr val="A5B8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0" name="Google Shape;7600;p69"/>
            <p:cNvSpPr/>
            <p:nvPr/>
          </p:nvSpPr>
          <p:spPr>
            <a:xfrm>
              <a:off x="2912077" y="4475180"/>
              <a:ext cx="21426" cy="61402"/>
            </a:xfrm>
            <a:custGeom>
              <a:avLst/>
              <a:gdLst/>
              <a:ahLst/>
              <a:cxnLst/>
              <a:rect l="l" t="t" r="r" b="b"/>
              <a:pathLst>
                <a:path w="1431" h="4101" extrusionOk="0">
                  <a:moveTo>
                    <a:pt x="1" y="0"/>
                  </a:moveTo>
                  <a:cubicBezTo>
                    <a:pt x="295" y="0"/>
                    <a:pt x="548" y="232"/>
                    <a:pt x="548" y="547"/>
                  </a:cubicBezTo>
                  <a:lnTo>
                    <a:pt x="548" y="3553"/>
                  </a:lnTo>
                  <a:cubicBezTo>
                    <a:pt x="548" y="3848"/>
                    <a:pt x="295" y="4100"/>
                    <a:pt x="1" y="4100"/>
                  </a:cubicBezTo>
                  <a:lnTo>
                    <a:pt x="884" y="4100"/>
                  </a:lnTo>
                  <a:cubicBezTo>
                    <a:pt x="1178" y="4100"/>
                    <a:pt x="1431" y="3848"/>
                    <a:pt x="1431" y="3553"/>
                  </a:cubicBezTo>
                  <a:lnTo>
                    <a:pt x="1431" y="547"/>
                  </a:lnTo>
                  <a:cubicBezTo>
                    <a:pt x="1431" y="232"/>
                    <a:pt x="1178" y="0"/>
                    <a:pt x="884" y="0"/>
                  </a:cubicBezTo>
                  <a:close/>
                </a:path>
              </a:pathLst>
            </a:custGeom>
            <a:solidFill>
              <a:srgbClr val="8498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1" name="Google Shape;7601;p69"/>
            <p:cNvSpPr/>
            <p:nvPr/>
          </p:nvSpPr>
          <p:spPr>
            <a:xfrm>
              <a:off x="2955842" y="4272767"/>
              <a:ext cx="192666" cy="259399"/>
            </a:xfrm>
            <a:custGeom>
              <a:avLst/>
              <a:gdLst/>
              <a:ahLst/>
              <a:cxnLst/>
              <a:rect l="l" t="t" r="r" b="b"/>
              <a:pathLst>
                <a:path w="12868" h="17325" extrusionOk="0">
                  <a:moveTo>
                    <a:pt x="547" y="1"/>
                  </a:moveTo>
                  <a:cubicBezTo>
                    <a:pt x="253" y="1"/>
                    <a:pt x="0" y="253"/>
                    <a:pt x="0" y="568"/>
                  </a:cubicBezTo>
                  <a:lnTo>
                    <a:pt x="0" y="16778"/>
                  </a:lnTo>
                  <a:cubicBezTo>
                    <a:pt x="0" y="17072"/>
                    <a:pt x="253" y="17325"/>
                    <a:pt x="547" y="17325"/>
                  </a:cubicBezTo>
                  <a:lnTo>
                    <a:pt x="11774" y="17325"/>
                  </a:lnTo>
                  <a:cubicBezTo>
                    <a:pt x="12384" y="17325"/>
                    <a:pt x="12867" y="16820"/>
                    <a:pt x="12867" y="16231"/>
                  </a:cubicBezTo>
                  <a:lnTo>
                    <a:pt x="12867" y="1094"/>
                  </a:lnTo>
                  <a:cubicBezTo>
                    <a:pt x="12867" y="505"/>
                    <a:pt x="12384" y="22"/>
                    <a:pt x="1177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2" name="Google Shape;7602;p69"/>
            <p:cNvSpPr/>
            <p:nvPr/>
          </p:nvSpPr>
          <p:spPr>
            <a:xfrm>
              <a:off x="3116063" y="4273081"/>
              <a:ext cx="32445" cy="259084"/>
            </a:xfrm>
            <a:custGeom>
              <a:avLst/>
              <a:gdLst/>
              <a:ahLst/>
              <a:cxnLst/>
              <a:rect l="l" t="t" r="r" b="b"/>
              <a:pathLst>
                <a:path w="2167" h="17304" extrusionOk="0">
                  <a:moveTo>
                    <a:pt x="1" y="1"/>
                  </a:moveTo>
                  <a:cubicBezTo>
                    <a:pt x="610" y="1"/>
                    <a:pt x="1094" y="484"/>
                    <a:pt x="1094" y="1094"/>
                  </a:cubicBezTo>
                  <a:lnTo>
                    <a:pt x="1094" y="16210"/>
                  </a:lnTo>
                  <a:cubicBezTo>
                    <a:pt x="1094" y="16820"/>
                    <a:pt x="610" y="17304"/>
                    <a:pt x="1" y="17304"/>
                  </a:cubicBezTo>
                  <a:lnTo>
                    <a:pt x="1073" y="17304"/>
                  </a:lnTo>
                  <a:cubicBezTo>
                    <a:pt x="1683" y="17304"/>
                    <a:pt x="2166" y="16820"/>
                    <a:pt x="2166" y="16210"/>
                  </a:cubicBezTo>
                  <a:lnTo>
                    <a:pt x="2166" y="1094"/>
                  </a:lnTo>
                  <a:cubicBezTo>
                    <a:pt x="2166" y="484"/>
                    <a:pt x="1683" y="1"/>
                    <a:pt x="1073" y="1"/>
                  </a:cubicBezTo>
                  <a:close/>
                </a:path>
              </a:pathLst>
            </a:custGeom>
            <a:solidFill>
              <a:srgbClr val="4E67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3" name="Google Shape;7603;p69"/>
            <p:cNvSpPr/>
            <p:nvPr/>
          </p:nvSpPr>
          <p:spPr>
            <a:xfrm>
              <a:off x="2984484" y="4267107"/>
              <a:ext cx="18266" cy="270733"/>
            </a:xfrm>
            <a:custGeom>
              <a:avLst/>
              <a:gdLst/>
              <a:ahLst/>
              <a:cxnLst/>
              <a:rect l="l" t="t" r="r" b="b"/>
              <a:pathLst>
                <a:path w="1220" h="18082" extrusionOk="0">
                  <a:moveTo>
                    <a:pt x="316" y="0"/>
                  </a:moveTo>
                  <a:cubicBezTo>
                    <a:pt x="127" y="0"/>
                    <a:pt x="0" y="147"/>
                    <a:pt x="0" y="337"/>
                  </a:cubicBezTo>
                  <a:lnTo>
                    <a:pt x="0" y="17745"/>
                  </a:lnTo>
                  <a:cubicBezTo>
                    <a:pt x="0" y="17934"/>
                    <a:pt x="127" y="18081"/>
                    <a:pt x="316" y="18081"/>
                  </a:cubicBezTo>
                  <a:lnTo>
                    <a:pt x="884" y="18081"/>
                  </a:lnTo>
                  <a:cubicBezTo>
                    <a:pt x="1073" y="18081"/>
                    <a:pt x="1220" y="17934"/>
                    <a:pt x="1220" y="17745"/>
                  </a:cubicBezTo>
                  <a:lnTo>
                    <a:pt x="1220" y="337"/>
                  </a:lnTo>
                  <a:cubicBezTo>
                    <a:pt x="1220" y="147"/>
                    <a:pt x="1073" y="0"/>
                    <a:pt x="884" y="0"/>
                  </a:cubicBezTo>
                  <a:close/>
                </a:path>
              </a:pathLst>
            </a:custGeom>
            <a:solidFill>
              <a:srgbClr val="A5B8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4" name="Google Shape;7604;p69"/>
            <p:cNvSpPr/>
            <p:nvPr/>
          </p:nvSpPr>
          <p:spPr>
            <a:xfrm>
              <a:off x="3091193" y="4499106"/>
              <a:ext cx="32445" cy="10705"/>
            </a:xfrm>
            <a:custGeom>
              <a:avLst/>
              <a:gdLst/>
              <a:ahLst/>
              <a:cxnLst/>
              <a:rect l="l" t="t" r="r" b="b"/>
              <a:pathLst>
                <a:path w="2167" h="715" extrusionOk="0">
                  <a:moveTo>
                    <a:pt x="484" y="0"/>
                  </a:moveTo>
                  <a:cubicBezTo>
                    <a:pt x="1" y="0"/>
                    <a:pt x="1" y="715"/>
                    <a:pt x="484" y="715"/>
                  </a:cubicBezTo>
                  <a:lnTo>
                    <a:pt x="1704" y="715"/>
                  </a:lnTo>
                  <a:cubicBezTo>
                    <a:pt x="2166" y="715"/>
                    <a:pt x="2166" y="0"/>
                    <a:pt x="1704" y="0"/>
                  </a:cubicBezTo>
                  <a:close/>
                </a:path>
              </a:pathLst>
            </a:custGeom>
            <a:solidFill>
              <a:srgbClr val="F3F5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5" name="Google Shape;7605;p69"/>
            <p:cNvSpPr/>
            <p:nvPr/>
          </p:nvSpPr>
          <p:spPr>
            <a:xfrm>
              <a:off x="3110718" y="4485571"/>
              <a:ext cx="12292" cy="10705"/>
            </a:xfrm>
            <a:custGeom>
              <a:avLst/>
              <a:gdLst/>
              <a:ahLst/>
              <a:cxnLst/>
              <a:rect l="l" t="t" r="r" b="b"/>
              <a:pathLst>
                <a:path w="821" h="715" extrusionOk="0">
                  <a:moveTo>
                    <a:pt x="358" y="0"/>
                  </a:moveTo>
                  <a:cubicBezTo>
                    <a:pt x="147" y="0"/>
                    <a:pt x="0" y="168"/>
                    <a:pt x="0" y="357"/>
                  </a:cubicBezTo>
                  <a:cubicBezTo>
                    <a:pt x="0" y="547"/>
                    <a:pt x="168" y="715"/>
                    <a:pt x="358" y="715"/>
                  </a:cubicBezTo>
                  <a:cubicBezTo>
                    <a:pt x="820" y="715"/>
                    <a:pt x="820" y="0"/>
                    <a:pt x="358" y="0"/>
                  </a:cubicBezTo>
                  <a:close/>
                </a:path>
              </a:pathLst>
            </a:custGeom>
            <a:solidFill>
              <a:srgbClr val="F3F5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6" name="Google Shape;7606;p69"/>
            <p:cNvSpPr/>
            <p:nvPr/>
          </p:nvSpPr>
          <p:spPr>
            <a:xfrm>
              <a:off x="2810729" y="4557334"/>
              <a:ext cx="342496" cy="61717"/>
            </a:xfrm>
            <a:custGeom>
              <a:avLst/>
              <a:gdLst/>
              <a:ahLst/>
              <a:cxnLst/>
              <a:rect l="l" t="t" r="r" b="b"/>
              <a:pathLst>
                <a:path w="22875" h="4122" extrusionOk="0">
                  <a:moveTo>
                    <a:pt x="547" y="1"/>
                  </a:moveTo>
                  <a:cubicBezTo>
                    <a:pt x="231" y="1"/>
                    <a:pt x="0" y="232"/>
                    <a:pt x="0" y="547"/>
                  </a:cubicBezTo>
                  <a:lnTo>
                    <a:pt x="0" y="3575"/>
                  </a:lnTo>
                  <a:cubicBezTo>
                    <a:pt x="0" y="3869"/>
                    <a:pt x="231" y="4121"/>
                    <a:pt x="547" y="4121"/>
                  </a:cubicBezTo>
                  <a:lnTo>
                    <a:pt x="22328" y="4121"/>
                  </a:lnTo>
                  <a:cubicBezTo>
                    <a:pt x="22622" y="4121"/>
                    <a:pt x="22875" y="3869"/>
                    <a:pt x="22875" y="3575"/>
                  </a:cubicBezTo>
                  <a:lnTo>
                    <a:pt x="22875" y="547"/>
                  </a:lnTo>
                  <a:cubicBezTo>
                    <a:pt x="22875" y="232"/>
                    <a:pt x="22622" y="1"/>
                    <a:pt x="22328" y="1"/>
                  </a:cubicBezTo>
                  <a:close/>
                </a:path>
              </a:pathLst>
            </a:custGeom>
            <a:solidFill>
              <a:srgbClr val="A7B9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7" name="Google Shape;7607;p69"/>
            <p:cNvSpPr/>
            <p:nvPr/>
          </p:nvSpPr>
          <p:spPr>
            <a:xfrm>
              <a:off x="3129598" y="4557334"/>
              <a:ext cx="23627" cy="61717"/>
            </a:xfrm>
            <a:custGeom>
              <a:avLst/>
              <a:gdLst/>
              <a:ahLst/>
              <a:cxnLst/>
              <a:rect l="l" t="t" r="r" b="b"/>
              <a:pathLst>
                <a:path w="1578" h="4122" extrusionOk="0">
                  <a:moveTo>
                    <a:pt x="1" y="1"/>
                  </a:moveTo>
                  <a:cubicBezTo>
                    <a:pt x="295" y="1"/>
                    <a:pt x="547" y="232"/>
                    <a:pt x="547" y="547"/>
                  </a:cubicBezTo>
                  <a:lnTo>
                    <a:pt x="547" y="3575"/>
                  </a:lnTo>
                  <a:cubicBezTo>
                    <a:pt x="547" y="3869"/>
                    <a:pt x="295" y="4121"/>
                    <a:pt x="1" y="4121"/>
                  </a:cubicBezTo>
                  <a:lnTo>
                    <a:pt x="1031" y="4121"/>
                  </a:lnTo>
                  <a:cubicBezTo>
                    <a:pt x="1325" y="4121"/>
                    <a:pt x="1578" y="3869"/>
                    <a:pt x="1578" y="3575"/>
                  </a:cubicBezTo>
                  <a:lnTo>
                    <a:pt x="1578" y="547"/>
                  </a:lnTo>
                  <a:cubicBezTo>
                    <a:pt x="1578" y="232"/>
                    <a:pt x="1325" y="1"/>
                    <a:pt x="1031" y="1"/>
                  </a:cubicBezTo>
                  <a:close/>
                </a:path>
              </a:pathLst>
            </a:custGeom>
            <a:solidFill>
              <a:srgbClr val="9CB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8" name="Google Shape;7608;p69"/>
            <p:cNvSpPr/>
            <p:nvPr/>
          </p:nvSpPr>
          <p:spPr>
            <a:xfrm>
              <a:off x="2838428" y="4553711"/>
              <a:ext cx="10720" cy="22219"/>
            </a:xfrm>
            <a:custGeom>
              <a:avLst/>
              <a:gdLst/>
              <a:ahLst/>
              <a:cxnLst/>
              <a:rect l="l" t="t" r="r" b="b"/>
              <a:pathLst>
                <a:path w="716" h="1484" extrusionOk="0">
                  <a:moveTo>
                    <a:pt x="358" y="1"/>
                  </a:moveTo>
                  <a:cubicBezTo>
                    <a:pt x="179" y="1"/>
                    <a:pt x="0" y="116"/>
                    <a:pt x="0" y="348"/>
                  </a:cubicBezTo>
                  <a:lnTo>
                    <a:pt x="0" y="1126"/>
                  </a:lnTo>
                  <a:cubicBezTo>
                    <a:pt x="0" y="1315"/>
                    <a:pt x="168" y="1483"/>
                    <a:pt x="358" y="1483"/>
                  </a:cubicBezTo>
                  <a:cubicBezTo>
                    <a:pt x="547" y="1483"/>
                    <a:pt x="715" y="1315"/>
                    <a:pt x="715" y="1126"/>
                  </a:cubicBezTo>
                  <a:lnTo>
                    <a:pt x="715" y="348"/>
                  </a:lnTo>
                  <a:cubicBezTo>
                    <a:pt x="715" y="116"/>
                    <a:pt x="536" y="1"/>
                    <a:pt x="358" y="1"/>
                  </a:cubicBezTo>
                  <a:close/>
                </a:path>
              </a:pathLst>
            </a:custGeom>
            <a:solidFill>
              <a:srgbClr val="9CB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9" name="Google Shape;7609;p69"/>
            <p:cNvSpPr/>
            <p:nvPr/>
          </p:nvSpPr>
          <p:spPr>
            <a:xfrm>
              <a:off x="2863611" y="4553711"/>
              <a:ext cx="10705" cy="22219"/>
            </a:xfrm>
            <a:custGeom>
              <a:avLst/>
              <a:gdLst/>
              <a:ahLst/>
              <a:cxnLst/>
              <a:rect l="l" t="t" r="r" b="b"/>
              <a:pathLst>
                <a:path w="715" h="1484" extrusionOk="0">
                  <a:moveTo>
                    <a:pt x="358" y="1"/>
                  </a:moveTo>
                  <a:cubicBezTo>
                    <a:pt x="179" y="1"/>
                    <a:pt x="0" y="116"/>
                    <a:pt x="0" y="348"/>
                  </a:cubicBezTo>
                  <a:lnTo>
                    <a:pt x="0" y="1126"/>
                  </a:lnTo>
                  <a:cubicBezTo>
                    <a:pt x="0" y="1315"/>
                    <a:pt x="168" y="1483"/>
                    <a:pt x="358" y="1483"/>
                  </a:cubicBezTo>
                  <a:cubicBezTo>
                    <a:pt x="547" y="1483"/>
                    <a:pt x="715" y="1315"/>
                    <a:pt x="715" y="1126"/>
                  </a:cubicBezTo>
                  <a:lnTo>
                    <a:pt x="715" y="348"/>
                  </a:lnTo>
                  <a:cubicBezTo>
                    <a:pt x="715" y="116"/>
                    <a:pt x="536" y="1"/>
                    <a:pt x="358" y="1"/>
                  </a:cubicBezTo>
                  <a:close/>
                </a:path>
              </a:pathLst>
            </a:custGeom>
            <a:solidFill>
              <a:srgbClr val="9CB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0" name="Google Shape;7610;p69"/>
            <p:cNvSpPr/>
            <p:nvPr/>
          </p:nvSpPr>
          <p:spPr>
            <a:xfrm>
              <a:off x="2888795" y="4553711"/>
              <a:ext cx="10705" cy="22219"/>
            </a:xfrm>
            <a:custGeom>
              <a:avLst/>
              <a:gdLst/>
              <a:ahLst/>
              <a:cxnLst/>
              <a:rect l="l" t="t" r="r" b="b"/>
              <a:pathLst>
                <a:path w="715" h="1484" extrusionOk="0">
                  <a:moveTo>
                    <a:pt x="350" y="1"/>
                  </a:moveTo>
                  <a:cubicBezTo>
                    <a:pt x="174" y="1"/>
                    <a:pt x="0" y="116"/>
                    <a:pt x="0" y="348"/>
                  </a:cubicBezTo>
                  <a:lnTo>
                    <a:pt x="0" y="1126"/>
                  </a:lnTo>
                  <a:cubicBezTo>
                    <a:pt x="0" y="1315"/>
                    <a:pt x="147" y="1483"/>
                    <a:pt x="358" y="1483"/>
                  </a:cubicBezTo>
                  <a:cubicBezTo>
                    <a:pt x="547" y="1483"/>
                    <a:pt x="715" y="1315"/>
                    <a:pt x="715" y="1126"/>
                  </a:cubicBezTo>
                  <a:lnTo>
                    <a:pt x="715" y="348"/>
                  </a:lnTo>
                  <a:cubicBezTo>
                    <a:pt x="704" y="116"/>
                    <a:pt x="526" y="1"/>
                    <a:pt x="350" y="1"/>
                  </a:cubicBezTo>
                  <a:close/>
                </a:path>
              </a:pathLst>
            </a:custGeom>
            <a:solidFill>
              <a:srgbClr val="9CB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1" name="Google Shape;7611;p69"/>
            <p:cNvSpPr/>
            <p:nvPr/>
          </p:nvSpPr>
          <p:spPr>
            <a:xfrm>
              <a:off x="2913664" y="4553711"/>
              <a:ext cx="10705" cy="22219"/>
            </a:xfrm>
            <a:custGeom>
              <a:avLst/>
              <a:gdLst/>
              <a:ahLst/>
              <a:cxnLst/>
              <a:rect l="l" t="t" r="r" b="b"/>
              <a:pathLst>
                <a:path w="715" h="1484" extrusionOk="0">
                  <a:moveTo>
                    <a:pt x="357" y="1"/>
                  </a:moveTo>
                  <a:cubicBezTo>
                    <a:pt x="179" y="1"/>
                    <a:pt x="0" y="116"/>
                    <a:pt x="0" y="348"/>
                  </a:cubicBezTo>
                  <a:lnTo>
                    <a:pt x="0" y="1126"/>
                  </a:lnTo>
                  <a:cubicBezTo>
                    <a:pt x="0" y="1315"/>
                    <a:pt x="168" y="1483"/>
                    <a:pt x="357" y="1483"/>
                  </a:cubicBezTo>
                  <a:cubicBezTo>
                    <a:pt x="568" y="1483"/>
                    <a:pt x="715" y="1315"/>
                    <a:pt x="715" y="1126"/>
                  </a:cubicBezTo>
                  <a:lnTo>
                    <a:pt x="715" y="348"/>
                  </a:lnTo>
                  <a:cubicBezTo>
                    <a:pt x="715" y="116"/>
                    <a:pt x="536" y="1"/>
                    <a:pt x="357" y="1"/>
                  </a:cubicBezTo>
                  <a:close/>
                </a:path>
              </a:pathLst>
            </a:custGeom>
            <a:solidFill>
              <a:srgbClr val="9CB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2" name="Google Shape;7612;p69"/>
            <p:cNvSpPr/>
            <p:nvPr/>
          </p:nvSpPr>
          <p:spPr>
            <a:xfrm>
              <a:off x="2938833" y="4553711"/>
              <a:ext cx="10720" cy="22219"/>
            </a:xfrm>
            <a:custGeom>
              <a:avLst/>
              <a:gdLst/>
              <a:ahLst/>
              <a:cxnLst/>
              <a:rect l="l" t="t" r="r" b="b"/>
              <a:pathLst>
                <a:path w="716" h="1484" extrusionOk="0">
                  <a:moveTo>
                    <a:pt x="358" y="1"/>
                  </a:moveTo>
                  <a:cubicBezTo>
                    <a:pt x="180" y="1"/>
                    <a:pt x="1" y="116"/>
                    <a:pt x="1" y="348"/>
                  </a:cubicBezTo>
                  <a:lnTo>
                    <a:pt x="1" y="1126"/>
                  </a:lnTo>
                  <a:cubicBezTo>
                    <a:pt x="1" y="1315"/>
                    <a:pt x="169" y="1483"/>
                    <a:pt x="358" y="1483"/>
                  </a:cubicBezTo>
                  <a:cubicBezTo>
                    <a:pt x="548" y="1483"/>
                    <a:pt x="716" y="1315"/>
                    <a:pt x="716" y="1126"/>
                  </a:cubicBezTo>
                  <a:lnTo>
                    <a:pt x="716" y="348"/>
                  </a:lnTo>
                  <a:cubicBezTo>
                    <a:pt x="716" y="116"/>
                    <a:pt x="537" y="1"/>
                    <a:pt x="358" y="1"/>
                  </a:cubicBezTo>
                  <a:close/>
                </a:path>
              </a:pathLst>
            </a:custGeom>
            <a:solidFill>
              <a:srgbClr val="9CB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3" name="Google Shape;7613;p69"/>
            <p:cNvSpPr/>
            <p:nvPr/>
          </p:nvSpPr>
          <p:spPr>
            <a:xfrm>
              <a:off x="2964017" y="4553711"/>
              <a:ext cx="10720" cy="22219"/>
            </a:xfrm>
            <a:custGeom>
              <a:avLst/>
              <a:gdLst/>
              <a:ahLst/>
              <a:cxnLst/>
              <a:rect l="l" t="t" r="r" b="b"/>
              <a:pathLst>
                <a:path w="716" h="1484" extrusionOk="0">
                  <a:moveTo>
                    <a:pt x="358" y="1"/>
                  </a:moveTo>
                  <a:cubicBezTo>
                    <a:pt x="180" y="1"/>
                    <a:pt x="1" y="116"/>
                    <a:pt x="1" y="348"/>
                  </a:cubicBezTo>
                  <a:lnTo>
                    <a:pt x="1" y="1126"/>
                  </a:lnTo>
                  <a:cubicBezTo>
                    <a:pt x="1" y="1315"/>
                    <a:pt x="148" y="1483"/>
                    <a:pt x="358" y="1483"/>
                  </a:cubicBezTo>
                  <a:cubicBezTo>
                    <a:pt x="548" y="1483"/>
                    <a:pt x="716" y="1315"/>
                    <a:pt x="716" y="1126"/>
                  </a:cubicBezTo>
                  <a:lnTo>
                    <a:pt x="716" y="348"/>
                  </a:lnTo>
                  <a:cubicBezTo>
                    <a:pt x="716" y="116"/>
                    <a:pt x="537" y="1"/>
                    <a:pt x="358" y="1"/>
                  </a:cubicBezTo>
                  <a:close/>
                </a:path>
              </a:pathLst>
            </a:custGeom>
            <a:solidFill>
              <a:srgbClr val="9CB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4" name="Google Shape;7614;p69"/>
            <p:cNvSpPr/>
            <p:nvPr/>
          </p:nvSpPr>
          <p:spPr>
            <a:xfrm>
              <a:off x="2989201" y="4553711"/>
              <a:ext cx="10406" cy="22219"/>
            </a:xfrm>
            <a:custGeom>
              <a:avLst/>
              <a:gdLst/>
              <a:ahLst/>
              <a:cxnLst/>
              <a:rect l="l" t="t" r="r" b="b"/>
              <a:pathLst>
                <a:path w="695" h="1484" extrusionOk="0">
                  <a:moveTo>
                    <a:pt x="348" y="1"/>
                  </a:moveTo>
                  <a:cubicBezTo>
                    <a:pt x="174" y="1"/>
                    <a:pt x="1" y="116"/>
                    <a:pt x="1" y="348"/>
                  </a:cubicBezTo>
                  <a:lnTo>
                    <a:pt x="1" y="1126"/>
                  </a:lnTo>
                  <a:cubicBezTo>
                    <a:pt x="1" y="1315"/>
                    <a:pt x="148" y="1483"/>
                    <a:pt x="358" y="1483"/>
                  </a:cubicBezTo>
                  <a:cubicBezTo>
                    <a:pt x="547" y="1483"/>
                    <a:pt x="695" y="1315"/>
                    <a:pt x="695" y="1126"/>
                  </a:cubicBezTo>
                  <a:lnTo>
                    <a:pt x="695" y="348"/>
                  </a:lnTo>
                  <a:cubicBezTo>
                    <a:pt x="695" y="116"/>
                    <a:pt x="521" y="1"/>
                    <a:pt x="348" y="1"/>
                  </a:cubicBezTo>
                  <a:close/>
                </a:path>
              </a:pathLst>
            </a:custGeom>
            <a:solidFill>
              <a:srgbClr val="9CB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5" name="Google Shape;7615;p69"/>
            <p:cNvSpPr/>
            <p:nvPr/>
          </p:nvSpPr>
          <p:spPr>
            <a:xfrm>
              <a:off x="3014070" y="4553711"/>
              <a:ext cx="10720" cy="22219"/>
            </a:xfrm>
            <a:custGeom>
              <a:avLst/>
              <a:gdLst/>
              <a:ahLst/>
              <a:cxnLst/>
              <a:rect l="l" t="t" r="r" b="b"/>
              <a:pathLst>
                <a:path w="716" h="1484" extrusionOk="0">
                  <a:moveTo>
                    <a:pt x="358" y="1"/>
                  </a:moveTo>
                  <a:cubicBezTo>
                    <a:pt x="179" y="1"/>
                    <a:pt x="1" y="116"/>
                    <a:pt x="1" y="348"/>
                  </a:cubicBezTo>
                  <a:lnTo>
                    <a:pt x="1" y="1126"/>
                  </a:lnTo>
                  <a:cubicBezTo>
                    <a:pt x="1" y="1315"/>
                    <a:pt x="169" y="1483"/>
                    <a:pt x="358" y="1483"/>
                  </a:cubicBezTo>
                  <a:cubicBezTo>
                    <a:pt x="568" y="1483"/>
                    <a:pt x="716" y="1315"/>
                    <a:pt x="716" y="1126"/>
                  </a:cubicBezTo>
                  <a:lnTo>
                    <a:pt x="716" y="348"/>
                  </a:lnTo>
                  <a:cubicBezTo>
                    <a:pt x="716" y="116"/>
                    <a:pt x="537" y="1"/>
                    <a:pt x="358" y="1"/>
                  </a:cubicBezTo>
                  <a:close/>
                </a:path>
              </a:pathLst>
            </a:custGeom>
            <a:solidFill>
              <a:srgbClr val="9CB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6" name="Google Shape;7616;p69"/>
            <p:cNvSpPr/>
            <p:nvPr/>
          </p:nvSpPr>
          <p:spPr>
            <a:xfrm>
              <a:off x="3039254" y="4553711"/>
              <a:ext cx="10720" cy="22219"/>
            </a:xfrm>
            <a:custGeom>
              <a:avLst/>
              <a:gdLst/>
              <a:ahLst/>
              <a:cxnLst/>
              <a:rect l="l" t="t" r="r" b="b"/>
              <a:pathLst>
                <a:path w="716" h="1484" extrusionOk="0">
                  <a:moveTo>
                    <a:pt x="358" y="1"/>
                  </a:moveTo>
                  <a:cubicBezTo>
                    <a:pt x="179" y="1"/>
                    <a:pt x="1" y="116"/>
                    <a:pt x="1" y="348"/>
                  </a:cubicBezTo>
                  <a:lnTo>
                    <a:pt x="1" y="1126"/>
                  </a:lnTo>
                  <a:cubicBezTo>
                    <a:pt x="1" y="1315"/>
                    <a:pt x="169" y="1483"/>
                    <a:pt x="358" y="1483"/>
                  </a:cubicBezTo>
                  <a:cubicBezTo>
                    <a:pt x="547" y="1483"/>
                    <a:pt x="716" y="1315"/>
                    <a:pt x="716" y="1126"/>
                  </a:cubicBezTo>
                  <a:lnTo>
                    <a:pt x="716" y="348"/>
                  </a:lnTo>
                  <a:cubicBezTo>
                    <a:pt x="716" y="116"/>
                    <a:pt x="537" y="1"/>
                    <a:pt x="358" y="1"/>
                  </a:cubicBezTo>
                  <a:close/>
                </a:path>
              </a:pathLst>
            </a:custGeom>
            <a:solidFill>
              <a:srgbClr val="9CB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7" name="Google Shape;7617;p69"/>
            <p:cNvSpPr/>
            <p:nvPr/>
          </p:nvSpPr>
          <p:spPr>
            <a:xfrm>
              <a:off x="3064438" y="4553711"/>
              <a:ext cx="10720" cy="22219"/>
            </a:xfrm>
            <a:custGeom>
              <a:avLst/>
              <a:gdLst/>
              <a:ahLst/>
              <a:cxnLst/>
              <a:rect l="l" t="t" r="r" b="b"/>
              <a:pathLst>
                <a:path w="716" h="1484" extrusionOk="0">
                  <a:moveTo>
                    <a:pt x="358" y="1"/>
                  </a:moveTo>
                  <a:cubicBezTo>
                    <a:pt x="179" y="1"/>
                    <a:pt x="1" y="116"/>
                    <a:pt x="1" y="348"/>
                  </a:cubicBezTo>
                  <a:lnTo>
                    <a:pt x="1" y="1126"/>
                  </a:lnTo>
                  <a:cubicBezTo>
                    <a:pt x="1" y="1315"/>
                    <a:pt x="169" y="1483"/>
                    <a:pt x="358" y="1483"/>
                  </a:cubicBezTo>
                  <a:cubicBezTo>
                    <a:pt x="547" y="1483"/>
                    <a:pt x="715" y="1315"/>
                    <a:pt x="715" y="1126"/>
                  </a:cubicBezTo>
                  <a:lnTo>
                    <a:pt x="715" y="348"/>
                  </a:lnTo>
                  <a:cubicBezTo>
                    <a:pt x="715" y="116"/>
                    <a:pt x="537" y="1"/>
                    <a:pt x="358" y="1"/>
                  </a:cubicBezTo>
                  <a:close/>
                </a:path>
              </a:pathLst>
            </a:custGeom>
            <a:solidFill>
              <a:srgbClr val="9CB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8" name="Google Shape;7618;p69"/>
            <p:cNvSpPr/>
            <p:nvPr/>
          </p:nvSpPr>
          <p:spPr>
            <a:xfrm>
              <a:off x="3089472" y="4553711"/>
              <a:ext cx="10556" cy="22219"/>
            </a:xfrm>
            <a:custGeom>
              <a:avLst/>
              <a:gdLst/>
              <a:ahLst/>
              <a:cxnLst/>
              <a:rect l="l" t="t" r="r" b="b"/>
              <a:pathLst>
                <a:path w="705" h="1484" extrusionOk="0">
                  <a:moveTo>
                    <a:pt x="350" y="1"/>
                  </a:moveTo>
                  <a:cubicBezTo>
                    <a:pt x="174" y="1"/>
                    <a:pt x="0" y="116"/>
                    <a:pt x="11" y="348"/>
                  </a:cubicBezTo>
                  <a:lnTo>
                    <a:pt x="11" y="1126"/>
                  </a:lnTo>
                  <a:cubicBezTo>
                    <a:pt x="11" y="1315"/>
                    <a:pt x="158" y="1483"/>
                    <a:pt x="347" y="1483"/>
                  </a:cubicBezTo>
                  <a:cubicBezTo>
                    <a:pt x="557" y="1483"/>
                    <a:pt x="704" y="1315"/>
                    <a:pt x="704" y="1126"/>
                  </a:cubicBezTo>
                  <a:lnTo>
                    <a:pt x="704" y="348"/>
                  </a:lnTo>
                  <a:cubicBezTo>
                    <a:pt x="704" y="116"/>
                    <a:pt x="526" y="1"/>
                    <a:pt x="350" y="1"/>
                  </a:cubicBezTo>
                  <a:close/>
                </a:path>
              </a:pathLst>
            </a:custGeom>
            <a:solidFill>
              <a:srgbClr val="9CB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9" name="Google Shape;7619;p69"/>
            <p:cNvSpPr/>
            <p:nvPr/>
          </p:nvSpPr>
          <p:spPr>
            <a:xfrm>
              <a:off x="3114491" y="4553711"/>
              <a:ext cx="10720" cy="22219"/>
            </a:xfrm>
            <a:custGeom>
              <a:avLst/>
              <a:gdLst/>
              <a:ahLst/>
              <a:cxnLst/>
              <a:rect l="l" t="t" r="r" b="b"/>
              <a:pathLst>
                <a:path w="716" h="1484" extrusionOk="0">
                  <a:moveTo>
                    <a:pt x="358" y="1"/>
                  </a:moveTo>
                  <a:cubicBezTo>
                    <a:pt x="179" y="1"/>
                    <a:pt x="1" y="116"/>
                    <a:pt x="1" y="348"/>
                  </a:cubicBezTo>
                  <a:lnTo>
                    <a:pt x="1" y="1126"/>
                  </a:lnTo>
                  <a:cubicBezTo>
                    <a:pt x="1" y="1315"/>
                    <a:pt x="169" y="1483"/>
                    <a:pt x="358" y="1483"/>
                  </a:cubicBezTo>
                  <a:cubicBezTo>
                    <a:pt x="547" y="1483"/>
                    <a:pt x="715" y="1315"/>
                    <a:pt x="715" y="1126"/>
                  </a:cubicBezTo>
                  <a:lnTo>
                    <a:pt x="715" y="348"/>
                  </a:lnTo>
                  <a:cubicBezTo>
                    <a:pt x="715" y="116"/>
                    <a:pt x="537" y="1"/>
                    <a:pt x="358" y="1"/>
                  </a:cubicBezTo>
                  <a:close/>
                </a:path>
              </a:pathLst>
            </a:custGeom>
            <a:solidFill>
              <a:srgbClr val="9CB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20" name="Google Shape;7620;p69"/>
          <p:cNvGrpSpPr/>
          <p:nvPr/>
        </p:nvGrpSpPr>
        <p:grpSpPr>
          <a:xfrm>
            <a:off x="1779168" y="3805625"/>
            <a:ext cx="282381" cy="343454"/>
            <a:chOff x="1779168" y="3805625"/>
            <a:chExt cx="282381" cy="343454"/>
          </a:xfrm>
        </p:grpSpPr>
        <p:sp>
          <p:nvSpPr>
            <p:cNvPr id="7621" name="Google Shape;7621;p69"/>
            <p:cNvSpPr/>
            <p:nvPr/>
          </p:nvSpPr>
          <p:spPr>
            <a:xfrm>
              <a:off x="1798048" y="3814758"/>
              <a:ext cx="243662" cy="314797"/>
            </a:xfrm>
            <a:custGeom>
              <a:avLst/>
              <a:gdLst/>
              <a:ahLst/>
              <a:cxnLst/>
              <a:rect l="l" t="t" r="r" b="b"/>
              <a:pathLst>
                <a:path w="16274" h="21025" extrusionOk="0">
                  <a:moveTo>
                    <a:pt x="1" y="0"/>
                  </a:moveTo>
                  <a:lnTo>
                    <a:pt x="1" y="21025"/>
                  </a:lnTo>
                  <a:lnTo>
                    <a:pt x="16274" y="21025"/>
                  </a:lnTo>
                  <a:lnTo>
                    <a:pt x="16274" y="0"/>
                  </a:lnTo>
                  <a:close/>
                </a:path>
              </a:pathLst>
            </a:custGeom>
            <a:solidFill>
              <a:srgbClr val="E2E8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2" name="Google Shape;7622;p69"/>
            <p:cNvSpPr/>
            <p:nvPr/>
          </p:nvSpPr>
          <p:spPr>
            <a:xfrm>
              <a:off x="1798048" y="3814758"/>
              <a:ext cx="54485" cy="314797"/>
            </a:xfrm>
            <a:custGeom>
              <a:avLst/>
              <a:gdLst/>
              <a:ahLst/>
              <a:cxnLst/>
              <a:rect l="l" t="t" r="r" b="b"/>
              <a:pathLst>
                <a:path w="3639" h="21025" extrusionOk="0">
                  <a:moveTo>
                    <a:pt x="1" y="0"/>
                  </a:moveTo>
                  <a:lnTo>
                    <a:pt x="1" y="21025"/>
                  </a:lnTo>
                  <a:lnTo>
                    <a:pt x="3638" y="21025"/>
                  </a:lnTo>
                  <a:lnTo>
                    <a:pt x="3638" y="0"/>
                  </a:lnTo>
                  <a:close/>
                </a:path>
              </a:pathLst>
            </a:custGeom>
            <a:solidFill>
              <a:srgbClr val="B8C6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3" name="Google Shape;7623;p69"/>
            <p:cNvSpPr/>
            <p:nvPr/>
          </p:nvSpPr>
          <p:spPr>
            <a:xfrm>
              <a:off x="1779168" y="4116319"/>
              <a:ext cx="282381" cy="32760"/>
            </a:xfrm>
            <a:custGeom>
              <a:avLst/>
              <a:gdLst/>
              <a:ahLst/>
              <a:cxnLst/>
              <a:rect l="l" t="t" r="r" b="b"/>
              <a:pathLst>
                <a:path w="18860" h="2188" extrusionOk="0">
                  <a:moveTo>
                    <a:pt x="694" y="0"/>
                  </a:moveTo>
                  <a:cubicBezTo>
                    <a:pt x="316" y="0"/>
                    <a:pt x="0" y="295"/>
                    <a:pt x="0" y="673"/>
                  </a:cubicBezTo>
                  <a:lnTo>
                    <a:pt x="0" y="1703"/>
                  </a:lnTo>
                  <a:cubicBezTo>
                    <a:pt x="0" y="1977"/>
                    <a:pt x="232" y="2187"/>
                    <a:pt x="484" y="2187"/>
                  </a:cubicBezTo>
                  <a:lnTo>
                    <a:pt x="18376" y="2187"/>
                  </a:lnTo>
                  <a:cubicBezTo>
                    <a:pt x="18649" y="2187"/>
                    <a:pt x="18859" y="1977"/>
                    <a:pt x="18859" y="1703"/>
                  </a:cubicBezTo>
                  <a:lnTo>
                    <a:pt x="18859" y="673"/>
                  </a:lnTo>
                  <a:cubicBezTo>
                    <a:pt x="18859" y="295"/>
                    <a:pt x="18565" y="0"/>
                    <a:pt x="18186" y="0"/>
                  </a:cubicBezTo>
                  <a:close/>
                </a:path>
              </a:pathLst>
            </a:custGeom>
            <a:solidFill>
              <a:srgbClr val="B8C6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4" name="Google Shape;7624;p69"/>
            <p:cNvSpPr/>
            <p:nvPr/>
          </p:nvSpPr>
          <p:spPr>
            <a:xfrm>
              <a:off x="1930585" y="3847488"/>
              <a:ext cx="90359" cy="247750"/>
            </a:xfrm>
            <a:custGeom>
              <a:avLst/>
              <a:gdLst/>
              <a:ahLst/>
              <a:cxnLst/>
              <a:rect l="l" t="t" r="r" b="b"/>
              <a:pathLst>
                <a:path w="6035" h="16547" extrusionOk="0">
                  <a:moveTo>
                    <a:pt x="168" y="1"/>
                  </a:moveTo>
                  <a:cubicBezTo>
                    <a:pt x="84" y="1"/>
                    <a:pt x="0" y="85"/>
                    <a:pt x="0" y="169"/>
                  </a:cubicBezTo>
                  <a:lnTo>
                    <a:pt x="0" y="16400"/>
                  </a:lnTo>
                  <a:cubicBezTo>
                    <a:pt x="0" y="16484"/>
                    <a:pt x="84" y="16547"/>
                    <a:pt x="168" y="16547"/>
                  </a:cubicBezTo>
                  <a:lnTo>
                    <a:pt x="5866" y="16547"/>
                  </a:lnTo>
                  <a:cubicBezTo>
                    <a:pt x="5950" y="16547"/>
                    <a:pt x="6034" y="16484"/>
                    <a:pt x="6034" y="16400"/>
                  </a:cubicBezTo>
                  <a:lnTo>
                    <a:pt x="6034" y="169"/>
                  </a:lnTo>
                  <a:cubicBezTo>
                    <a:pt x="6034" y="85"/>
                    <a:pt x="5950" y="1"/>
                    <a:pt x="5866" y="1"/>
                  </a:cubicBezTo>
                  <a:close/>
                </a:path>
              </a:pathLst>
            </a:custGeom>
            <a:solidFill>
              <a:srgbClr val="F1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5" name="Google Shape;7625;p69"/>
            <p:cNvSpPr/>
            <p:nvPr/>
          </p:nvSpPr>
          <p:spPr>
            <a:xfrm>
              <a:off x="1818830" y="3847488"/>
              <a:ext cx="90988" cy="147659"/>
            </a:xfrm>
            <a:custGeom>
              <a:avLst/>
              <a:gdLst/>
              <a:ahLst/>
              <a:cxnLst/>
              <a:rect l="l" t="t" r="r" b="b"/>
              <a:pathLst>
                <a:path w="6077" h="9862" extrusionOk="0">
                  <a:moveTo>
                    <a:pt x="169" y="1"/>
                  </a:moveTo>
                  <a:cubicBezTo>
                    <a:pt x="85" y="1"/>
                    <a:pt x="0" y="85"/>
                    <a:pt x="0" y="169"/>
                  </a:cubicBezTo>
                  <a:lnTo>
                    <a:pt x="0" y="9693"/>
                  </a:lnTo>
                  <a:cubicBezTo>
                    <a:pt x="0" y="9777"/>
                    <a:pt x="85" y="9861"/>
                    <a:pt x="169" y="9861"/>
                  </a:cubicBezTo>
                  <a:lnTo>
                    <a:pt x="5908" y="9861"/>
                  </a:lnTo>
                  <a:cubicBezTo>
                    <a:pt x="6013" y="9861"/>
                    <a:pt x="6076" y="9777"/>
                    <a:pt x="6076" y="9693"/>
                  </a:cubicBezTo>
                  <a:lnTo>
                    <a:pt x="6076" y="169"/>
                  </a:lnTo>
                  <a:cubicBezTo>
                    <a:pt x="6076" y="85"/>
                    <a:pt x="6013" y="1"/>
                    <a:pt x="5908" y="1"/>
                  </a:cubicBez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6" name="Google Shape;7626;p69"/>
            <p:cNvSpPr/>
            <p:nvPr/>
          </p:nvSpPr>
          <p:spPr>
            <a:xfrm>
              <a:off x="1818830" y="3847802"/>
              <a:ext cx="33703" cy="147344"/>
            </a:xfrm>
            <a:custGeom>
              <a:avLst/>
              <a:gdLst/>
              <a:ahLst/>
              <a:cxnLst/>
              <a:rect l="l" t="t" r="r" b="b"/>
              <a:pathLst>
                <a:path w="2251" h="9841" extrusionOk="0">
                  <a:moveTo>
                    <a:pt x="169" y="1"/>
                  </a:moveTo>
                  <a:cubicBezTo>
                    <a:pt x="85" y="1"/>
                    <a:pt x="0" y="64"/>
                    <a:pt x="0" y="148"/>
                  </a:cubicBezTo>
                  <a:lnTo>
                    <a:pt x="0" y="9693"/>
                  </a:lnTo>
                  <a:cubicBezTo>
                    <a:pt x="0" y="9777"/>
                    <a:pt x="85" y="9840"/>
                    <a:pt x="169" y="9840"/>
                  </a:cubicBezTo>
                  <a:lnTo>
                    <a:pt x="2250" y="9840"/>
                  </a:lnTo>
                  <a:lnTo>
                    <a:pt x="2250" y="1"/>
                  </a:lnTo>
                  <a:close/>
                </a:path>
              </a:pathLst>
            </a:custGeom>
            <a:solidFill>
              <a:srgbClr val="E7E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7" name="Google Shape;7627;p69"/>
            <p:cNvSpPr/>
            <p:nvPr/>
          </p:nvSpPr>
          <p:spPr>
            <a:xfrm>
              <a:off x="1831737" y="3916107"/>
              <a:ext cx="63603" cy="10406"/>
            </a:xfrm>
            <a:custGeom>
              <a:avLst/>
              <a:gdLst/>
              <a:ahLst/>
              <a:cxnLst/>
              <a:rect l="l" t="t" r="r" b="b"/>
              <a:pathLst>
                <a:path w="4248" h="695" extrusionOk="0">
                  <a:moveTo>
                    <a:pt x="463" y="1"/>
                  </a:moveTo>
                  <a:cubicBezTo>
                    <a:pt x="0" y="1"/>
                    <a:pt x="0" y="695"/>
                    <a:pt x="463" y="695"/>
                  </a:cubicBezTo>
                  <a:lnTo>
                    <a:pt x="3785" y="695"/>
                  </a:lnTo>
                  <a:cubicBezTo>
                    <a:pt x="4247" y="695"/>
                    <a:pt x="4247" y="1"/>
                    <a:pt x="3785" y="1"/>
                  </a:cubicBezTo>
                  <a:close/>
                </a:path>
              </a:pathLst>
            </a:custGeom>
            <a:solidFill>
              <a:srgbClr val="223D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8" name="Google Shape;7628;p69"/>
            <p:cNvSpPr/>
            <p:nvPr/>
          </p:nvSpPr>
          <p:spPr>
            <a:xfrm>
              <a:off x="1831737" y="3916107"/>
              <a:ext cx="20797" cy="10406"/>
            </a:xfrm>
            <a:custGeom>
              <a:avLst/>
              <a:gdLst/>
              <a:ahLst/>
              <a:cxnLst/>
              <a:rect l="l" t="t" r="r" b="b"/>
              <a:pathLst>
                <a:path w="1389" h="695" extrusionOk="0">
                  <a:moveTo>
                    <a:pt x="463" y="1"/>
                  </a:moveTo>
                  <a:cubicBezTo>
                    <a:pt x="0" y="1"/>
                    <a:pt x="0" y="695"/>
                    <a:pt x="463" y="695"/>
                  </a:cubicBezTo>
                  <a:lnTo>
                    <a:pt x="1388" y="695"/>
                  </a:lnTo>
                  <a:lnTo>
                    <a:pt x="1388" y="1"/>
                  </a:lnTo>
                  <a:close/>
                </a:path>
              </a:pathLst>
            </a:custGeom>
            <a:solidFill>
              <a:srgbClr val="8AA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9" name="Google Shape;7629;p69"/>
            <p:cNvSpPr/>
            <p:nvPr/>
          </p:nvSpPr>
          <p:spPr>
            <a:xfrm>
              <a:off x="1831737" y="3892510"/>
              <a:ext cx="63603" cy="10391"/>
            </a:xfrm>
            <a:custGeom>
              <a:avLst/>
              <a:gdLst/>
              <a:ahLst/>
              <a:cxnLst/>
              <a:rect l="l" t="t" r="r" b="b"/>
              <a:pathLst>
                <a:path w="4248" h="694" extrusionOk="0">
                  <a:moveTo>
                    <a:pt x="463" y="0"/>
                  </a:moveTo>
                  <a:cubicBezTo>
                    <a:pt x="0" y="0"/>
                    <a:pt x="0" y="694"/>
                    <a:pt x="463" y="694"/>
                  </a:cubicBezTo>
                  <a:lnTo>
                    <a:pt x="3785" y="694"/>
                  </a:lnTo>
                  <a:cubicBezTo>
                    <a:pt x="4247" y="694"/>
                    <a:pt x="4247" y="0"/>
                    <a:pt x="3785" y="0"/>
                  </a:cubicBezTo>
                  <a:close/>
                </a:path>
              </a:pathLst>
            </a:custGeom>
            <a:solidFill>
              <a:srgbClr val="223D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0" name="Google Shape;7630;p69"/>
            <p:cNvSpPr/>
            <p:nvPr/>
          </p:nvSpPr>
          <p:spPr>
            <a:xfrm>
              <a:off x="1831737" y="3892510"/>
              <a:ext cx="20797" cy="10391"/>
            </a:xfrm>
            <a:custGeom>
              <a:avLst/>
              <a:gdLst/>
              <a:ahLst/>
              <a:cxnLst/>
              <a:rect l="l" t="t" r="r" b="b"/>
              <a:pathLst>
                <a:path w="1389" h="694" extrusionOk="0">
                  <a:moveTo>
                    <a:pt x="463" y="0"/>
                  </a:moveTo>
                  <a:cubicBezTo>
                    <a:pt x="0" y="0"/>
                    <a:pt x="0" y="694"/>
                    <a:pt x="463" y="694"/>
                  </a:cubicBezTo>
                  <a:lnTo>
                    <a:pt x="1388" y="694"/>
                  </a:lnTo>
                  <a:lnTo>
                    <a:pt x="1388" y="0"/>
                  </a:lnTo>
                  <a:close/>
                </a:path>
              </a:pathLst>
            </a:custGeom>
            <a:solidFill>
              <a:srgbClr val="8AA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1" name="Google Shape;7631;p69"/>
            <p:cNvSpPr/>
            <p:nvPr/>
          </p:nvSpPr>
          <p:spPr>
            <a:xfrm>
              <a:off x="1831737" y="3868584"/>
              <a:ext cx="63603" cy="10406"/>
            </a:xfrm>
            <a:custGeom>
              <a:avLst/>
              <a:gdLst/>
              <a:ahLst/>
              <a:cxnLst/>
              <a:rect l="l" t="t" r="r" b="b"/>
              <a:pathLst>
                <a:path w="4248" h="695" extrusionOk="0">
                  <a:moveTo>
                    <a:pt x="463" y="0"/>
                  </a:moveTo>
                  <a:cubicBezTo>
                    <a:pt x="0" y="0"/>
                    <a:pt x="0" y="694"/>
                    <a:pt x="463" y="694"/>
                  </a:cubicBezTo>
                  <a:lnTo>
                    <a:pt x="3785" y="694"/>
                  </a:lnTo>
                  <a:cubicBezTo>
                    <a:pt x="4247" y="694"/>
                    <a:pt x="4247" y="0"/>
                    <a:pt x="3785" y="0"/>
                  </a:cubicBezTo>
                  <a:close/>
                </a:path>
              </a:pathLst>
            </a:custGeom>
            <a:solidFill>
              <a:srgbClr val="223D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2" name="Google Shape;7632;p69"/>
            <p:cNvSpPr/>
            <p:nvPr/>
          </p:nvSpPr>
          <p:spPr>
            <a:xfrm>
              <a:off x="1831737" y="3868584"/>
              <a:ext cx="20797" cy="10406"/>
            </a:xfrm>
            <a:custGeom>
              <a:avLst/>
              <a:gdLst/>
              <a:ahLst/>
              <a:cxnLst/>
              <a:rect l="l" t="t" r="r" b="b"/>
              <a:pathLst>
                <a:path w="1389" h="695" extrusionOk="0">
                  <a:moveTo>
                    <a:pt x="463" y="0"/>
                  </a:moveTo>
                  <a:cubicBezTo>
                    <a:pt x="0" y="0"/>
                    <a:pt x="0" y="694"/>
                    <a:pt x="463" y="694"/>
                  </a:cubicBezTo>
                  <a:lnTo>
                    <a:pt x="1388" y="694"/>
                  </a:lnTo>
                  <a:lnTo>
                    <a:pt x="1388" y="0"/>
                  </a:lnTo>
                  <a:close/>
                </a:path>
              </a:pathLst>
            </a:custGeom>
            <a:solidFill>
              <a:srgbClr val="8AA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3" name="Google Shape;7633;p69"/>
            <p:cNvSpPr/>
            <p:nvPr/>
          </p:nvSpPr>
          <p:spPr>
            <a:xfrm>
              <a:off x="1831737" y="3940033"/>
              <a:ext cx="63603" cy="10406"/>
            </a:xfrm>
            <a:custGeom>
              <a:avLst/>
              <a:gdLst/>
              <a:ahLst/>
              <a:cxnLst/>
              <a:rect l="l" t="t" r="r" b="b"/>
              <a:pathLst>
                <a:path w="4248" h="695" extrusionOk="0">
                  <a:moveTo>
                    <a:pt x="463" y="1"/>
                  </a:moveTo>
                  <a:cubicBezTo>
                    <a:pt x="0" y="1"/>
                    <a:pt x="0" y="695"/>
                    <a:pt x="463" y="695"/>
                  </a:cubicBezTo>
                  <a:lnTo>
                    <a:pt x="3785" y="695"/>
                  </a:lnTo>
                  <a:cubicBezTo>
                    <a:pt x="4247" y="695"/>
                    <a:pt x="4247" y="1"/>
                    <a:pt x="3785" y="1"/>
                  </a:cubicBezTo>
                  <a:close/>
                </a:path>
              </a:pathLst>
            </a:custGeom>
            <a:solidFill>
              <a:srgbClr val="223D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4" name="Google Shape;7634;p69"/>
            <p:cNvSpPr/>
            <p:nvPr/>
          </p:nvSpPr>
          <p:spPr>
            <a:xfrm>
              <a:off x="1831737" y="3940033"/>
              <a:ext cx="20797" cy="10406"/>
            </a:xfrm>
            <a:custGeom>
              <a:avLst/>
              <a:gdLst/>
              <a:ahLst/>
              <a:cxnLst/>
              <a:rect l="l" t="t" r="r" b="b"/>
              <a:pathLst>
                <a:path w="1389" h="695" extrusionOk="0">
                  <a:moveTo>
                    <a:pt x="463" y="1"/>
                  </a:moveTo>
                  <a:cubicBezTo>
                    <a:pt x="0" y="1"/>
                    <a:pt x="0" y="695"/>
                    <a:pt x="463" y="695"/>
                  </a:cubicBezTo>
                  <a:lnTo>
                    <a:pt x="1388" y="695"/>
                  </a:lnTo>
                  <a:lnTo>
                    <a:pt x="1388" y="1"/>
                  </a:lnTo>
                  <a:close/>
                </a:path>
              </a:pathLst>
            </a:custGeom>
            <a:solidFill>
              <a:srgbClr val="8AA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5" name="Google Shape;7635;p69"/>
            <p:cNvSpPr/>
            <p:nvPr/>
          </p:nvSpPr>
          <p:spPr>
            <a:xfrm>
              <a:off x="1831737" y="3963644"/>
              <a:ext cx="63603" cy="10406"/>
            </a:xfrm>
            <a:custGeom>
              <a:avLst/>
              <a:gdLst/>
              <a:ahLst/>
              <a:cxnLst/>
              <a:rect l="l" t="t" r="r" b="b"/>
              <a:pathLst>
                <a:path w="4248" h="695" extrusionOk="0">
                  <a:moveTo>
                    <a:pt x="463" y="1"/>
                  </a:moveTo>
                  <a:cubicBezTo>
                    <a:pt x="0" y="1"/>
                    <a:pt x="0" y="694"/>
                    <a:pt x="463" y="694"/>
                  </a:cubicBezTo>
                  <a:lnTo>
                    <a:pt x="3785" y="694"/>
                  </a:lnTo>
                  <a:cubicBezTo>
                    <a:pt x="4247" y="694"/>
                    <a:pt x="4247" y="1"/>
                    <a:pt x="3785" y="1"/>
                  </a:cubicBezTo>
                  <a:close/>
                </a:path>
              </a:pathLst>
            </a:custGeom>
            <a:solidFill>
              <a:srgbClr val="223D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6" name="Google Shape;7636;p69"/>
            <p:cNvSpPr/>
            <p:nvPr/>
          </p:nvSpPr>
          <p:spPr>
            <a:xfrm>
              <a:off x="1831737" y="3963644"/>
              <a:ext cx="20797" cy="10406"/>
            </a:xfrm>
            <a:custGeom>
              <a:avLst/>
              <a:gdLst/>
              <a:ahLst/>
              <a:cxnLst/>
              <a:rect l="l" t="t" r="r" b="b"/>
              <a:pathLst>
                <a:path w="1389" h="695" extrusionOk="0">
                  <a:moveTo>
                    <a:pt x="463" y="1"/>
                  </a:moveTo>
                  <a:cubicBezTo>
                    <a:pt x="0" y="1"/>
                    <a:pt x="0" y="694"/>
                    <a:pt x="463" y="694"/>
                  </a:cubicBezTo>
                  <a:lnTo>
                    <a:pt x="1388" y="694"/>
                  </a:lnTo>
                  <a:lnTo>
                    <a:pt x="1388" y="1"/>
                  </a:lnTo>
                  <a:close/>
                </a:path>
              </a:pathLst>
            </a:custGeom>
            <a:solidFill>
              <a:srgbClr val="8AA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7" name="Google Shape;7637;p69"/>
            <p:cNvSpPr/>
            <p:nvPr/>
          </p:nvSpPr>
          <p:spPr>
            <a:xfrm>
              <a:off x="1818830" y="4022202"/>
              <a:ext cx="22369" cy="58557"/>
            </a:xfrm>
            <a:custGeom>
              <a:avLst/>
              <a:gdLst/>
              <a:ahLst/>
              <a:cxnLst/>
              <a:rect l="l" t="t" r="r" b="b"/>
              <a:pathLst>
                <a:path w="1494" h="3911" extrusionOk="0">
                  <a:moveTo>
                    <a:pt x="0" y="0"/>
                  </a:moveTo>
                  <a:lnTo>
                    <a:pt x="0" y="3911"/>
                  </a:lnTo>
                  <a:lnTo>
                    <a:pt x="841" y="3911"/>
                  </a:lnTo>
                  <a:cubicBezTo>
                    <a:pt x="1199" y="3911"/>
                    <a:pt x="1493" y="3616"/>
                    <a:pt x="1493" y="3259"/>
                  </a:cubicBezTo>
                  <a:lnTo>
                    <a:pt x="1493" y="631"/>
                  </a:lnTo>
                  <a:cubicBezTo>
                    <a:pt x="1493" y="274"/>
                    <a:pt x="1199" y="0"/>
                    <a:pt x="841" y="0"/>
                  </a:cubicBezTo>
                  <a:close/>
                </a:path>
              </a:pathLst>
            </a:custGeom>
            <a:solidFill>
              <a:srgbClr val="9DB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8" name="Google Shape;7638;p69"/>
            <p:cNvSpPr/>
            <p:nvPr/>
          </p:nvSpPr>
          <p:spPr>
            <a:xfrm>
              <a:off x="1865739" y="4039510"/>
              <a:ext cx="19839" cy="20168"/>
            </a:xfrm>
            <a:custGeom>
              <a:avLst/>
              <a:gdLst/>
              <a:ahLst/>
              <a:cxnLst/>
              <a:rect l="l" t="t" r="r" b="b"/>
              <a:pathLst>
                <a:path w="1325" h="1347" extrusionOk="0">
                  <a:moveTo>
                    <a:pt x="652" y="1"/>
                  </a:moveTo>
                  <a:cubicBezTo>
                    <a:pt x="294" y="1"/>
                    <a:pt x="0" y="295"/>
                    <a:pt x="0" y="673"/>
                  </a:cubicBezTo>
                  <a:cubicBezTo>
                    <a:pt x="0" y="1031"/>
                    <a:pt x="294" y="1346"/>
                    <a:pt x="652" y="1346"/>
                  </a:cubicBezTo>
                  <a:cubicBezTo>
                    <a:pt x="1030" y="1346"/>
                    <a:pt x="1325" y="1031"/>
                    <a:pt x="1325" y="673"/>
                  </a:cubicBezTo>
                  <a:cubicBezTo>
                    <a:pt x="1325" y="295"/>
                    <a:pt x="1030" y="1"/>
                    <a:pt x="652" y="1"/>
                  </a:cubicBezTo>
                  <a:close/>
                </a:path>
              </a:pathLst>
            </a:custGeom>
            <a:solidFill>
              <a:srgbClr val="F1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9" name="Google Shape;7639;p69"/>
            <p:cNvSpPr/>
            <p:nvPr/>
          </p:nvSpPr>
          <p:spPr>
            <a:xfrm>
              <a:off x="1813800" y="4009760"/>
              <a:ext cx="10391" cy="83277"/>
            </a:xfrm>
            <a:custGeom>
              <a:avLst/>
              <a:gdLst/>
              <a:ahLst/>
              <a:cxnLst/>
              <a:rect l="l" t="t" r="r" b="b"/>
              <a:pathLst>
                <a:path w="694" h="5562" extrusionOk="0">
                  <a:moveTo>
                    <a:pt x="347" y="1"/>
                  </a:moveTo>
                  <a:cubicBezTo>
                    <a:pt x="173" y="1"/>
                    <a:pt x="0" y="116"/>
                    <a:pt x="0" y="348"/>
                  </a:cubicBezTo>
                  <a:lnTo>
                    <a:pt x="0" y="5225"/>
                  </a:lnTo>
                  <a:cubicBezTo>
                    <a:pt x="0" y="5415"/>
                    <a:pt x="147" y="5562"/>
                    <a:pt x="336" y="5562"/>
                  </a:cubicBezTo>
                  <a:cubicBezTo>
                    <a:pt x="526" y="5562"/>
                    <a:pt x="694" y="5415"/>
                    <a:pt x="694" y="5225"/>
                  </a:cubicBezTo>
                  <a:lnTo>
                    <a:pt x="694" y="348"/>
                  </a:lnTo>
                  <a:cubicBezTo>
                    <a:pt x="694" y="116"/>
                    <a:pt x="520" y="1"/>
                    <a:pt x="347" y="1"/>
                  </a:cubicBezTo>
                  <a:close/>
                </a:path>
              </a:pathLst>
            </a:custGeom>
            <a:solidFill>
              <a:srgbClr val="E7E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0" name="Google Shape;7640;p69"/>
            <p:cNvSpPr/>
            <p:nvPr/>
          </p:nvSpPr>
          <p:spPr>
            <a:xfrm>
              <a:off x="1930585" y="3967732"/>
              <a:ext cx="90359" cy="20797"/>
            </a:xfrm>
            <a:custGeom>
              <a:avLst/>
              <a:gdLst/>
              <a:ahLst/>
              <a:cxnLst/>
              <a:rect l="l" t="t" r="r" b="b"/>
              <a:pathLst>
                <a:path w="6035" h="1389" extrusionOk="0">
                  <a:moveTo>
                    <a:pt x="0" y="1"/>
                  </a:moveTo>
                  <a:lnTo>
                    <a:pt x="0" y="1389"/>
                  </a:lnTo>
                  <a:lnTo>
                    <a:pt x="6034" y="1389"/>
                  </a:lnTo>
                  <a:lnTo>
                    <a:pt x="6034" y="1"/>
                  </a:lnTo>
                  <a:close/>
                </a:path>
              </a:pathLst>
            </a:custGeom>
            <a:solidFill>
              <a:srgbClr val="F4F6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1" name="Google Shape;7641;p69"/>
            <p:cNvSpPr/>
            <p:nvPr/>
          </p:nvSpPr>
          <p:spPr>
            <a:xfrm>
              <a:off x="1992901" y="3889351"/>
              <a:ext cx="28043" cy="78396"/>
            </a:xfrm>
            <a:custGeom>
              <a:avLst/>
              <a:gdLst/>
              <a:ahLst/>
              <a:cxnLst/>
              <a:rect l="l" t="t" r="r" b="b"/>
              <a:pathLst>
                <a:path w="1873" h="5236" extrusionOk="0">
                  <a:moveTo>
                    <a:pt x="337" y="1"/>
                  </a:moveTo>
                  <a:cubicBezTo>
                    <a:pt x="148" y="1"/>
                    <a:pt x="1" y="148"/>
                    <a:pt x="1" y="337"/>
                  </a:cubicBezTo>
                  <a:lnTo>
                    <a:pt x="1" y="5236"/>
                  </a:lnTo>
                  <a:lnTo>
                    <a:pt x="1872" y="5236"/>
                  </a:lnTo>
                  <a:lnTo>
                    <a:pt x="1872" y="337"/>
                  </a:lnTo>
                  <a:cubicBezTo>
                    <a:pt x="1872" y="148"/>
                    <a:pt x="1725" y="1"/>
                    <a:pt x="1536" y="1"/>
                  </a:cubicBezTo>
                  <a:close/>
                </a:path>
              </a:pathLst>
            </a:custGeom>
            <a:solidFill>
              <a:srgbClr val="C7D3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2" name="Google Shape;7642;p69"/>
            <p:cNvSpPr/>
            <p:nvPr/>
          </p:nvSpPr>
          <p:spPr>
            <a:xfrm>
              <a:off x="1972134" y="3913591"/>
              <a:ext cx="20782" cy="54156"/>
            </a:xfrm>
            <a:custGeom>
              <a:avLst/>
              <a:gdLst/>
              <a:ahLst/>
              <a:cxnLst/>
              <a:rect l="l" t="t" r="r" b="b"/>
              <a:pathLst>
                <a:path w="1388" h="3617" extrusionOk="0">
                  <a:moveTo>
                    <a:pt x="337" y="1"/>
                  </a:moveTo>
                  <a:cubicBezTo>
                    <a:pt x="147" y="1"/>
                    <a:pt x="0" y="148"/>
                    <a:pt x="0" y="337"/>
                  </a:cubicBezTo>
                  <a:lnTo>
                    <a:pt x="0" y="3617"/>
                  </a:lnTo>
                  <a:lnTo>
                    <a:pt x="1388" y="3617"/>
                  </a:lnTo>
                  <a:lnTo>
                    <a:pt x="1388" y="337"/>
                  </a:lnTo>
                  <a:lnTo>
                    <a:pt x="1367" y="337"/>
                  </a:lnTo>
                  <a:cubicBezTo>
                    <a:pt x="1367" y="148"/>
                    <a:pt x="1220" y="1"/>
                    <a:pt x="1051" y="1"/>
                  </a:cubicBezTo>
                  <a:close/>
                </a:path>
              </a:pathLst>
            </a:custGeom>
            <a:solidFill>
              <a:srgbClr val="8CA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3" name="Google Shape;7643;p69"/>
            <p:cNvSpPr/>
            <p:nvPr/>
          </p:nvSpPr>
          <p:spPr>
            <a:xfrm>
              <a:off x="1930585" y="3889980"/>
              <a:ext cx="20782" cy="77767"/>
            </a:xfrm>
            <a:custGeom>
              <a:avLst/>
              <a:gdLst/>
              <a:ahLst/>
              <a:cxnLst/>
              <a:rect l="l" t="t" r="r" b="b"/>
              <a:pathLst>
                <a:path w="1388" h="5194" extrusionOk="0">
                  <a:moveTo>
                    <a:pt x="336" y="1"/>
                  </a:moveTo>
                  <a:cubicBezTo>
                    <a:pt x="147" y="1"/>
                    <a:pt x="0" y="148"/>
                    <a:pt x="0" y="337"/>
                  </a:cubicBezTo>
                  <a:lnTo>
                    <a:pt x="0" y="5194"/>
                  </a:lnTo>
                  <a:lnTo>
                    <a:pt x="1388" y="5194"/>
                  </a:lnTo>
                  <a:lnTo>
                    <a:pt x="1388" y="2440"/>
                  </a:lnTo>
                  <a:lnTo>
                    <a:pt x="1388" y="337"/>
                  </a:lnTo>
                  <a:cubicBezTo>
                    <a:pt x="1388" y="148"/>
                    <a:pt x="1240" y="1"/>
                    <a:pt x="1051" y="1"/>
                  </a:cubicBezTo>
                  <a:close/>
                </a:path>
              </a:pathLst>
            </a:custGeom>
            <a:solidFill>
              <a:srgbClr val="C7D3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4" name="Google Shape;7644;p69"/>
            <p:cNvSpPr/>
            <p:nvPr/>
          </p:nvSpPr>
          <p:spPr>
            <a:xfrm>
              <a:off x="1951352" y="3921467"/>
              <a:ext cx="20797" cy="46280"/>
            </a:xfrm>
            <a:custGeom>
              <a:avLst/>
              <a:gdLst/>
              <a:ahLst/>
              <a:cxnLst/>
              <a:rect l="l" t="t" r="r" b="b"/>
              <a:pathLst>
                <a:path w="1389" h="3091" extrusionOk="0">
                  <a:moveTo>
                    <a:pt x="337" y="0"/>
                  </a:moveTo>
                  <a:cubicBezTo>
                    <a:pt x="148" y="0"/>
                    <a:pt x="1" y="148"/>
                    <a:pt x="1" y="337"/>
                  </a:cubicBezTo>
                  <a:lnTo>
                    <a:pt x="1" y="3091"/>
                  </a:lnTo>
                  <a:lnTo>
                    <a:pt x="1388" y="3091"/>
                  </a:lnTo>
                  <a:lnTo>
                    <a:pt x="1388" y="337"/>
                  </a:lnTo>
                  <a:cubicBezTo>
                    <a:pt x="1388" y="148"/>
                    <a:pt x="1241" y="0"/>
                    <a:pt x="1052" y="0"/>
                  </a:cubicBezTo>
                  <a:close/>
                </a:path>
              </a:pathLst>
            </a:custGeom>
            <a:solidFill>
              <a:srgbClr val="E8ED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5" name="Google Shape;7645;p69"/>
            <p:cNvSpPr/>
            <p:nvPr/>
          </p:nvSpPr>
          <p:spPr>
            <a:xfrm>
              <a:off x="1974964" y="4026289"/>
              <a:ext cx="44393" cy="68948"/>
            </a:xfrm>
            <a:custGeom>
              <a:avLst/>
              <a:gdLst/>
              <a:ahLst/>
              <a:cxnLst/>
              <a:rect l="l" t="t" r="r" b="b"/>
              <a:pathLst>
                <a:path w="2965" h="4605" extrusionOk="0">
                  <a:moveTo>
                    <a:pt x="1040" y="0"/>
                  </a:moveTo>
                  <a:cubicBezTo>
                    <a:pt x="1003" y="0"/>
                    <a:pt x="964" y="7"/>
                    <a:pt x="926" y="22"/>
                  </a:cubicBezTo>
                  <a:lnTo>
                    <a:pt x="232" y="316"/>
                  </a:lnTo>
                  <a:cubicBezTo>
                    <a:pt x="64" y="379"/>
                    <a:pt x="0" y="568"/>
                    <a:pt x="64" y="736"/>
                  </a:cubicBezTo>
                  <a:lnTo>
                    <a:pt x="1682" y="4605"/>
                  </a:lnTo>
                  <a:lnTo>
                    <a:pt x="2965" y="4079"/>
                  </a:lnTo>
                  <a:lnTo>
                    <a:pt x="1346" y="190"/>
                  </a:lnTo>
                  <a:cubicBezTo>
                    <a:pt x="1281" y="76"/>
                    <a:pt x="1166" y="0"/>
                    <a:pt x="1040" y="0"/>
                  </a:cubicBezTo>
                  <a:close/>
                </a:path>
              </a:pathLst>
            </a:custGeom>
            <a:solidFill>
              <a:srgbClr val="E8ED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6" name="Google Shape;7646;p69"/>
            <p:cNvSpPr/>
            <p:nvPr/>
          </p:nvSpPr>
          <p:spPr>
            <a:xfrm>
              <a:off x="1930585" y="4017770"/>
              <a:ext cx="20782" cy="77782"/>
            </a:xfrm>
            <a:custGeom>
              <a:avLst/>
              <a:gdLst/>
              <a:ahLst/>
              <a:cxnLst/>
              <a:rect l="l" t="t" r="r" b="b"/>
              <a:pathLst>
                <a:path w="1388" h="5195" extrusionOk="0">
                  <a:moveTo>
                    <a:pt x="1083" y="0"/>
                  </a:moveTo>
                  <a:cubicBezTo>
                    <a:pt x="1073" y="0"/>
                    <a:pt x="1062" y="1"/>
                    <a:pt x="1051" y="2"/>
                  </a:cubicBezTo>
                  <a:lnTo>
                    <a:pt x="336" y="2"/>
                  </a:lnTo>
                  <a:cubicBezTo>
                    <a:pt x="147" y="2"/>
                    <a:pt x="0" y="149"/>
                    <a:pt x="0" y="338"/>
                  </a:cubicBezTo>
                  <a:lnTo>
                    <a:pt x="0" y="4880"/>
                  </a:lnTo>
                  <a:cubicBezTo>
                    <a:pt x="0" y="5048"/>
                    <a:pt x="147" y="5195"/>
                    <a:pt x="315" y="5195"/>
                  </a:cubicBezTo>
                  <a:lnTo>
                    <a:pt x="1388" y="5195"/>
                  </a:lnTo>
                  <a:lnTo>
                    <a:pt x="1388" y="2125"/>
                  </a:lnTo>
                  <a:lnTo>
                    <a:pt x="1388" y="338"/>
                  </a:lnTo>
                  <a:cubicBezTo>
                    <a:pt x="1388" y="160"/>
                    <a:pt x="1257" y="0"/>
                    <a:pt x="1083" y="0"/>
                  </a:cubicBezTo>
                  <a:close/>
                </a:path>
              </a:pathLst>
            </a:custGeom>
            <a:solidFill>
              <a:srgbClr val="8CA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7" name="Google Shape;7647;p69"/>
            <p:cNvSpPr/>
            <p:nvPr/>
          </p:nvSpPr>
          <p:spPr>
            <a:xfrm>
              <a:off x="1951352" y="4044855"/>
              <a:ext cx="20797" cy="50697"/>
            </a:xfrm>
            <a:custGeom>
              <a:avLst/>
              <a:gdLst/>
              <a:ahLst/>
              <a:cxnLst/>
              <a:rect l="l" t="t" r="r" b="b"/>
              <a:pathLst>
                <a:path w="1389" h="3386" extrusionOk="0">
                  <a:moveTo>
                    <a:pt x="316" y="1"/>
                  </a:moveTo>
                  <a:cubicBezTo>
                    <a:pt x="148" y="1"/>
                    <a:pt x="1" y="148"/>
                    <a:pt x="1" y="316"/>
                  </a:cubicBezTo>
                  <a:lnTo>
                    <a:pt x="1" y="3386"/>
                  </a:lnTo>
                  <a:lnTo>
                    <a:pt x="1388" y="3386"/>
                  </a:lnTo>
                  <a:lnTo>
                    <a:pt x="1388" y="316"/>
                  </a:lnTo>
                  <a:cubicBezTo>
                    <a:pt x="1388" y="148"/>
                    <a:pt x="1241" y="1"/>
                    <a:pt x="1073" y="1"/>
                  </a:cubicBezTo>
                  <a:close/>
                </a:path>
              </a:pathLst>
            </a:custGeom>
            <a:solidFill>
              <a:srgbClr val="D1DB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8" name="Google Shape;7648;p69"/>
            <p:cNvSpPr/>
            <p:nvPr/>
          </p:nvSpPr>
          <p:spPr>
            <a:xfrm>
              <a:off x="1789245" y="3805625"/>
              <a:ext cx="261914" cy="21426"/>
            </a:xfrm>
            <a:custGeom>
              <a:avLst/>
              <a:gdLst/>
              <a:ahLst/>
              <a:cxnLst/>
              <a:rect l="l" t="t" r="r" b="b"/>
              <a:pathLst>
                <a:path w="17493" h="1431" extrusionOk="0">
                  <a:moveTo>
                    <a:pt x="463" y="0"/>
                  </a:moveTo>
                  <a:cubicBezTo>
                    <a:pt x="210" y="0"/>
                    <a:pt x="0" y="211"/>
                    <a:pt x="0" y="484"/>
                  </a:cubicBezTo>
                  <a:lnTo>
                    <a:pt x="0" y="947"/>
                  </a:lnTo>
                  <a:cubicBezTo>
                    <a:pt x="0" y="1220"/>
                    <a:pt x="210" y="1430"/>
                    <a:pt x="463" y="1430"/>
                  </a:cubicBezTo>
                  <a:lnTo>
                    <a:pt x="17030" y="1430"/>
                  </a:lnTo>
                  <a:cubicBezTo>
                    <a:pt x="17282" y="1430"/>
                    <a:pt x="17492" y="1220"/>
                    <a:pt x="17492" y="947"/>
                  </a:cubicBezTo>
                  <a:lnTo>
                    <a:pt x="17492" y="484"/>
                  </a:lnTo>
                  <a:cubicBezTo>
                    <a:pt x="17492" y="211"/>
                    <a:pt x="17282" y="0"/>
                    <a:pt x="17030" y="0"/>
                  </a:cubicBezTo>
                  <a:close/>
                </a:path>
              </a:pathLst>
            </a:custGeom>
            <a:solidFill>
              <a:srgbClr val="B8C6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49" name="Google Shape;7649;p69"/>
          <p:cNvGrpSpPr/>
          <p:nvPr/>
        </p:nvGrpSpPr>
        <p:grpSpPr>
          <a:xfrm>
            <a:off x="2593522" y="2407029"/>
            <a:ext cx="391606" cy="364535"/>
            <a:chOff x="2593522" y="2407029"/>
            <a:chExt cx="391606" cy="364535"/>
          </a:xfrm>
        </p:grpSpPr>
        <p:sp>
          <p:nvSpPr>
            <p:cNvPr id="7650" name="Google Shape;7650;p69"/>
            <p:cNvSpPr/>
            <p:nvPr/>
          </p:nvSpPr>
          <p:spPr>
            <a:xfrm>
              <a:off x="2602641" y="2573867"/>
              <a:ext cx="97291" cy="197697"/>
            </a:xfrm>
            <a:custGeom>
              <a:avLst/>
              <a:gdLst/>
              <a:ahLst/>
              <a:cxnLst/>
              <a:rect l="l" t="t" r="r" b="b"/>
              <a:pathLst>
                <a:path w="6498" h="13204" extrusionOk="0">
                  <a:moveTo>
                    <a:pt x="1" y="0"/>
                  </a:moveTo>
                  <a:lnTo>
                    <a:pt x="1" y="12678"/>
                  </a:lnTo>
                  <a:cubicBezTo>
                    <a:pt x="1" y="12972"/>
                    <a:pt x="232" y="13203"/>
                    <a:pt x="527" y="13203"/>
                  </a:cubicBezTo>
                  <a:lnTo>
                    <a:pt x="6497" y="13203"/>
                  </a:lnTo>
                  <a:lnTo>
                    <a:pt x="6497" y="0"/>
                  </a:lnTo>
                  <a:close/>
                </a:path>
              </a:pathLst>
            </a:custGeom>
            <a:solidFill>
              <a:srgbClr val="D5D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1" name="Google Shape;7651;p69"/>
            <p:cNvSpPr/>
            <p:nvPr/>
          </p:nvSpPr>
          <p:spPr>
            <a:xfrm>
              <a:off x="2680078" y="2573867"/>
              <a:ext cx="19854" cy="156148"/>
            </a:xfrm>
            <a:custGeom>
              <a:avLst/>
              <a:gdLst/>
              <a:ahLst/>
              <a:cxnLst/>
              <a:rect l="l" t="t" r="r" b="b"/>
              <a:pathLst>
                <a:path w="1326" h="10429" extrusionOk="0">
                  <a:moveTo>
                    <a:pt x="548" y="0"/>
                  </a:moveTo>
                  <a:lnTo>
                    <a:pt x="548" y="6581"/>
                  </a:lnTo>
                  <a:cubicBezTo>
                    <a:pt x="548" y="6707"/>
                    <a:pt x="485" y="6854"/>
                    <a:pt x="379" y="6959"/>
                  </a:cubicBezTo>
                  <a:lnTo>
                    <a:pt x="169" y="7169"/>
                  </a:lnTo>
                  <a:cubicBezTo>
                    <a:pt x="64" y="7274"/>
                    <a:pt x="1" y="7401"/>
                    <a:pt x="22" y="7548"/>
                  </a:cubicBezTo>
                  <a:lnTo>
                    <a:pt x="22" y="10428"/>
                  </a:lnTo>
                  <a:lnTo>
                    <a:pt x="1325" y="10428"/>
                  </a:lnTo>
                  <a:lnTo>
                    <a:pt x="1325" y="0"/>
                  </a:lnTo>
                  <a:close/>
                </a:path>
              </a:pathLst>
            </a:custGeom>
            <a:solidFill>
              <a:srgbClr val="A5B8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2" name="Google Shape;7652;p69"/>
            <p:cNvSpPr/>
            <p:nvPr/>
          </p:nvSpPr>
          <p:spPr>
            <a:xfrm>
              <a:off x="2602641" y="2742907"/>
              <a:ext cx="57629" cy="28657"/>
            </a:xfrm>
            <a:custGeom>
              <a:avLst/>
              <a:gdLst/>
              <a:ahLst/>
              <a:cxnLst/>
              <a:rect l="l" t="t" r="r" b="b"/>
              <a:pathLst>
                <a:path w="3849" h="1914" extrusionOk="0">
                  <a:moveTo>
                    <a:pt x="1" y="0"/>
                  </a:moveTo>
                  <a:lnTo>
                    <a:pt x="1" y="1388"/>
                  </a:lnTo>
                  <a:cubicBezTo>
                    <a:pt x="1" y="1682"/>
                    <a:pt x="232" y="1913"/>
                    <a:pt x="548" y="1913"/>
                  </a:cubicBezTo>
                  <a:lnTo>
                    <a:pt x="3848" y="1913"/>
                  </a:lnTo>
                  <a:lnTo>
                    <a:pt x="3848" y="0"/>
                  </a:lnTo>
                  <a:close/>
                </a:path>
              </a:pathLst>
            </a:custGeom>
            <a:solidFill>
              <a:srgbClr val="AABB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3" name="Google Shape;7653;p69"/>
            <p:cNvSpPr/>
            <p:nvPr/>
          </p:nvSpPr>
          <p:spPr>
            <a:xfrm>
              <a:off x="2593522" y="2516552"/>
              <a:ext cx="106410" cy="57330"/>
            </a:xfrm>
            <a:custGeom>
              <a:avLst/>
              <a:gdLst/>
              <a:ahLst/>
              <a:cxnLst/>
              <a:rect l="l" t="t" r="r" b="b"/>
              <a:pathLst>
                <a:path w="7107" h="3829" extrusionOk="0">
                  <a:moveTo>
                    <a:pt x="783" y="0"/>
                  </a:moveTo>
                  <a:cubicBezTo>
                    <a:pt x="526" y="0"/>
                    <a:pt x="315" y="203"/>
                    <a:pt x="295" y="464"/>
                  </a:cubicBezTo>
                  <a:lnTo>
                    <a:pt x="42" y="3239"/>
                  </a:lnTo>
                  <a:cubicBezTo>
                    <a:pt x="0" y="3555"/>
                    <a:pt x="253" y="3828"/>
                    <a:pt x="568" y="3828"/>
                  </a:cubicBezTo>
                  <a:lnTo>
                    <a:pt x="7106" y="3828"/>
                  </a:lnTo>
                  <a:lnTo>
                    <a:pt x="7106" y="2"/>
                  </a:lnTo>
                  <a:lnTo>
                    <a:pt x="820" y="2"/>
                  </a:lnTo>
                  <a:cubicBezTo>
                    <a:pt x="808" y="1"/>
                    <a:pt x="795" y="0"/>
                    <a:pt x="783" y="0"/>
                  </a:cubicBezTo>
                  <a:close/>
                </a:path>
              </a:pathLst>
            </a:custGeom>
            <a:solidFill>
              <a:srgbClr val="E5EA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4" name="Google Shape;7654;p69"/>
            <p:cNvSpPr/>
            <p:nvPr/>
          </p:nvSpPr>
          <p:spPr>
            <a:xfrm>
              <a:off x="2593522" y="2516567"/>
              <a:ext cx="106410" cy="56985"/>
            </a:xfrm>
            <a:custGeom>
              <a:avLst/>
              <a:gdLst/>
              <a:ahLst/>
              <a:cxnLst/>
              <a:rect l="l" t="t" r="r" b="b"/>
              <a:pathLst>
                <a:path w="7107" h="3806" extrusionOk="0">
                  <a:moveTo>
                    <a:pt x="5719" y="1"/>
                  </a:moveTo>
                  <a:lnTo>
                    <a:pt x="5719" y="1809"/>
                  </a:lnTo>
                  <a:cubicBezTo>
                    <a:pt x="5719" y="1956"/>
                    <a:pt x="5782" y="2082"/>
                    <a:pt x="5887" y="2187"/>
                  </a:cubicBezTo>
                  <a:lnTo>
                    <a:pt x="6097" y="2397"/>
                  </a:lnTo>
                  <a:cubicBezTo>
                    <a:pt x="6181" y="2481"/>
                    <a:pt x="6244" y="2587"/>
                    <a:pt x="6244" y="2713"/>
                  </a:cubicBezTo>
                  <a:lnTo>
                    <a:pt x="84" y="2713"/>
                  </a:lnTo>
                  <a:lnTo>
                    <a:pt x="21" y="3238"/>
                  </a:lnTo>
                  <a:cubicBezTo>
                    <a:pt x="0" y="3533"/>
                    <a:pt x="232" y="3806"/>
                    <a:pt x="547" y="3806"/>
                  </a:cubicBezTo>
                  <a:lnTo>
                    <a:pt x="7106" y="3806"/>
                  </a:lnTo>
                  <a:lnTo>
                    <a:pt x="7106" y="1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5" name="Google Shape;7655;p69"/>
            <p:cNvSpPr/>
            <p:nvPr/>
          </p:nvSpPr>
          <p:spPr>
            <a:xfrm>
              <a:off x="2629726" y="2602794"/>
              <a:ext cx="43136" cy="61432"/>
            </a:xfrm>
            <a:custGeom>
              <a:avLst/>
              <a:gdLst/>
              <a:ahLst/>
              <a:cxnLst/>
              <a:rect l="l" t="t" r="r" b="b"/>
              <a:pathLst>
                <a:path w="2881" h="4103" extrusionOk="0">
                  <a:moveTo>
                    <a:pt x="1482" y="0"/>
                  </a:moveTo>
                  <a:cubicBezTo>
                    <a:pt x="1458" y="0"/>
                    <a:pt x="1433" y="1"/>
                    <a:pt x="1409" y="2"/>
                  </a:cubicBezTo>
                  <a:cubicBezTo>
                    <a:pt x="631" y="23"/>
                    <a:pt x="0" y="675"/>
                    <a:pt x="0" y="1453"/>
                  </a:cubicBezTo>
                  <a:lnTo>
                    <a:pt x="0" y="3766"/>
                  </a:lnTo>
                  <a:cubicBezTo>
                    <a:pt x="0" y="3955"/>
                    <a:pt x="147" y="4102"/>
                    <a:pt x="336" y="4102"/>
                  </a:cubicBezTo>
                  <a:lnTo>
                    <a:pt x="2565" y="4102"/>
                  </a:lnTo>
                  <a:cubicBezTo>
                    <a:pt x="2733" y="4102"/>
                    <a:pt x="2880" y="3955"/>
                    <a:pt x="2880" y="3766"/>
                  </a:cubicBezTo>
                  <a:lnTo>
                    <a:pt x="2880" y="1432"/>
                  </a:lnTo>
                  <a:cubicBezTo>
                    <a:pt x="2880" y="637"/>
                    <a:pt x="2248" y="0"/>
                    <a:pt x="1482" y="0"/>
                  </a:cubicBez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6" name="Google Shape;7656;p69"/>
            <p:cNvSpPr/>
            <p:nvPr/>
          </p:nvSpPr>
          <p:spPr>
            <a:xfrm>
              <a:off x="2646091" y="2602704"/>
              <a:ext cx="26771" cy="61522"/>
            </a:xfrm>
            <a:custGeom>
              <a:avLst/>
              <a:gdLst/>
              <a:ahLst/>
              <a:cxnLst/>
              <a:rect l="l" t="t" r="r" b="b"/>
              <a:pathLst>
                <a:path w="1788" h="4109" extrusionOk="0">
                  <a:moveTo>
                    <a:pt x="260" y="0"/>
                  </a:moveTo>
                  <a:cubicBezTo>
                    <a:pt x="174" y="0"/>
                    <a:pt x="93" y="20"/>
                    <a:pt x="0" y="50"/>
                  </a:cubicBezTo>
                  <a:cubicBezTo>
                    <a:pt x="652" y="197"/>
                    <a:pt x="1094" y="765"/>
                    <a:pt x="1094" y="1438"/>
                  </a:cubicBezTo>
                  <a:lnTo>
                    <a:pt x="1094" y="4108"/>
                  </a:lnTo>
                  <a:lnTo>
                    <a:pt x="1472" y="4108"/>
                  </a:lnTo>
                  <a:cubicBezTo>
                    <a:pt x="1640" y="4108"/>
                    <a:pt x="1787" y="3961"/>
                    <a:pt x="1787" y="3772"/>
                  </a:cubicBezTo>
                  <a:lnTo>
                    <a:pt x="1787" y="1459"/>
                  </a:lnTo>
                  <a:cubicBezTo>
                    <a:pt x="1787" y="660"/>
                    <a:pt x="1157" y="8"/>
                    <a:pt x="358" y="8"/>
                  </a:cubicBezTo>
                  <a:cubicBezTo>
                    <a:pt x="324" y="3"/>
                    <a:pt x="292" y="0"/>
                    <a:pt x="260" y="0"/>
                  </a:cubicBezTo>
                  <a:close/>
                </a:path>
              </a:pathLst>
            </a:custGeom>
            <a:solidFill>
              <a:srgbClr val="E1E7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7" name="Google Shape;7657;p69"/>
            <p:cNvSpPr/>
            <p:nvPr/>
          </p:nvSpPr>
          <p:spPr>
            <a:xfrm>
              <a:off x="2878719" y="2573867"/>
              <a:ext cx="97276" cy="197697"/>
            </a:xfrm>
            <a:custGeom>
              <a:avLst/>
              <a:gdLst/>
              <a:ahLst/>
              <a:cxnLst/>
              <a:rect l="l" t="t" r="r" b="b"/>
              <a:pathLst>
                <a:path w="6497" h="13204" extrusionOk="0">
                  <a:moveTo>
                    <a:pt x="0" y="0"/>
                  </a:moveTo>
                  <a:lnTo>
                    <a:pt x="0" y="13203"/>
                  </a:lnTo>
                  <a:lnTo>
                    <a:pt x="5971" y="13203"/>
                  </a:lnTo>
                  <a:cubicBezTo>
                    <a:pt x="6245" y="13203"/>
                    <a:pt x="6497" y="12972"/>
                    <a:pt x="6497" y="12678"/>
                  </a:cubicBezTo>
                  <a:lnTo>
                    <a:pt x="6497" y="0"/>
                  </a:lnTo>
                  <a:close/>
                </a:path>
              </a:pathLst>
            </a:custGeom>
            <a:solidFill>
              <a:srgbClr val="D5D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8" name="Google Shape;7658;p69"/>
            <p:cNvSpPr/>
            <p:nvPr/>
          </p:nvSpPr>
          <p:spPr>
            <a:xfrm>
              <a:off x="2959929" y="2573867"/>
              <a:ext cx="15751" cy="197697"/>
            </a:xfrm>
            <a:custGeom>
              <a:avLst/>
              <a:gdLst/>
              <a:ahLst/>
              <a:cxnLst/>
              <a:rect l="l" t="t" r="r" b="b"/>
              <a:pathLst>
                <a:path w="1052" h="13204" extrusionOk="0">
                  <a:moveTo>
                    <a:pt x="1" y="0"/>
                  </a:moveTo>
                  <a:lnTo>
                    <a:pt x="1" y="13203"/>
                  </a:lnTo>
                  <a:lnTo>
                    <a:pt x="526" y="13203"/>
                  </a:lnTo>
                  <a:cubicBezTo>
                    <a:pt x="821" y="13203"/>
                    <a:pt x="1052" y="12972"/>
                    <a:pt x="1052" y="12678"/>
                  </a:cubicBezTo>
                  <a:lnTo>
                    <a:pt x="1052" y="0"/>
                  </a:lnTo>
                  <a:close/>
                </a:path>
              </a:pathLst>
            </a:custGeom>
            <a:solidFill>
              <a:srgbClr val="A5B8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9" name="Google Shape;7659;p69"/>
            <p:cNvSpPr/>
            <p:nvPr/>
          </p:nvSpPr>
          <p:spPr>
            <a:xfrm>
              <a:off x="2878719" y="2573867"/>
              <a:ext cx="20782" cy="156148"/>
            </a:xfrm>
            <a:custGeom>
              <a:avLst/>
              <a:gdLst/>
              <a:ahLst/>
              <a:cxnLst/>
              <a:rect l="l" t="t" r="r" b="b"/>
              <a:pathLst>
                <a:path w="1388" h="10429" extrusionOk="0">
                  <a:moveTo>
                    <a:pt x="0" y="0"/>
                  </a:moveTo>
                  <a:lnTo>
                    <a:pt x="0" y="10428"/>
                  </a:lnTo>
                  <a:lnTo>
                    <a:pt x="1388" y="10428"/>
                  </a:lnTo>
                  <a:lnTo>
                    <a:pt x="1388" y="7548"/>
                  </a:lnTo>
                  <a:cubicBezTo>
                    <a:pt x="1388" y="7401"/>
                    <a:pt x="1325" y="7274"/>
                    <a:pt x="1220" y="7169"/>
                  </a:cubicBezTo>
                  <a:lnTo>
                    <a:pt x="1009" y="6959"/>
                  </a:lnTo>
                  <a:cubicBezTo>
                    <a:pt x="904" y="6854"/>
                    <a:pt x="841" y="6707"/>
                    <a:pt x="841" y="6581"/>
                  </a:cubicBezTo>
                  <a:lnTo>
                    <a:pt x="841" y="0"/>
                  </a:lnTo>
                  <a:close/>
                </a:path>
              </a:pathLst>
            </a:custGeom>
            <a:solidFill>
              <a:srgbClr val="A5B8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0" name="Google Shape;7660;p69"/>
            <p:cNvSpPr/>
            <p:nvPr/>
          </p:nvSpPr>
          <p:spPr>
            <a:xfrm>
              <a:off x="2918381" y="2742907"/>
              <a:ext cx="57614" cy="28657"/>
            </a:xfrm>
            <a:custGeom>
              <a:avLst/>
              <a:gdLst/>
              <a:ahLst/>
              <a:cxnLst/>
              <a:rect l="l" t="t" r="r" b="b"/>
              <a:pathLst>
                <a:path w="3848" h="1914" extrusionOk="0">
                  <a:moveTo>
                    <a:pt x="0" y="0"/>
                  </a:moveTo>
                  <a:lnTo>
                    <a:pt x="0" y="1913"/>
                  </a:lnTo>
                  <a:lnTo>
                    <a:pt x="3322" y="1913"/>
                  </a:lnTo>
                  <a:cubicBezTo>
                    <a:pt x="3617" y="1913"/>
                    <a:pt x="3848" y="1682"/>
                    <a:pt x="3848" y="1388"/>
                  </a:cubicBezTo>
                  <a:lnTo>
                    <a:pt x="3848" y="0"/>
                  </a:lnTo>
                  <a:close/>
                </a:path>
              </a:pathLst>
            </a:custGeom>
            <a:solidFill>
              <a:srgbClr val="AABB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1" name="Google Shape;7661;p69"/>
            <p:cNvSpPr/>
            <p:nvPr/>
          </p:nvSpPr>
          <p:spPr>
            <a:xfrm>
              <a:off x="2959929" y="2742907"/>
              <a:ext cx="15751" cy="28657"/>
            </a:xfrm>
            <a:custGeom>
              <a:avLst/>
              <a:gdLst/>
              <a:ahLst/>
              <a:cxnLst/>
              <a:rect l="l" t="t" r="r" b="b"/>
              <a:pathLst>
                <a:path w="1052" h="1914" extrusionOk="0">
                  <a:moveTo>
                    <a:pt x="1" y="0"/>
                  </a:moveTo>
                  <a:lnTo>
                    <a:pt x="1" y="1913"/>
                  </a:lnTo>
                  <a:lnTo>
                    <a:pt x="526" y="1913"/>
                  </a:lnTo>
                  <a:cubicBezTo>
                    <a:pt x="821" y="1913"/>
                    <a:pt x="1052" y="1682"/>
                    <a:pt x="1052" y="1388"/>
                  </a:cubicBezTo>
                  <a:lnTo>
                    <a:pt x="1052" y="0"/>
                  </a:ln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2" name="Google Shape;7662;p69"/>
            <p:cNvSpPr/>
            <p:nvPr/>
          </p:nvSpPr>
          <p:spPr>
            <a:xfrm>
              <a:off x="2878719" y="2516552"/>
              <a:ext cx="106410" cy="57330"/>
            </a:xfrm>
            <a:custGeom>
              <a:avLst/>
              <a:gdLst/>
              <a:ahLst/>
              <a:cxnLst/>
              <a:rect l="l" t="t" r="r" b="b"/>
              <a:pathLst>
                <a:path w="7107" h="3829" extrusionOk="0">
                  <a:moveTo>
                    <a:pt x="6306" y="0"/>
                  </a:moveTo>
                  <a:cubicBezTo>
                    <a:pt x="6293" y="0"/>
                    <a:pt x="6279" y="1"/>
                    <a:pt x="6266" y="2"/>
                  </a:cubicBezTo>
                  <a:lnTo>
                    <a:pt x="0" y="2"/>
                  </a:lnTo>
                  <a:lnTo>
                    <a:pt x="0" y="3828"/>
                  </a:lnTo>
                  <a:lnTo>
                    <a:pt x="6539" y="3828"/>
                  </a:lnTo>
                  <a:cubicBezTo>
                    <a:pt x="6854" y="3828"/>
                    <a:pt x="7107" y="3555"/>
                    <a:pt x="7064" y="3239"/>
                  </a:cubicBezTo>
                  <a:lnTo>
                    <a:pt x="6791" y="464"/>
                  </a:lnTo>
                  <a:cubicBezTo>
                    <a:pt x="6771" y="203"/>
                    <a:pt x="6579" y="0"/>
                    <a:pt x="6306" y="0"/>
                  </a:cubicBezTo>
                  <a:close/>
                </a:path>
              </a:pathLst>
            </a:custGeom>
            <a:solidFill>
              <a:srgbClr val="E5EA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3" name="Google Shape;7663;p69"/>
            <p:cNvSpPr/>
            <p:nvPr/>
          </p:nvSpPr>
          <p:spPr>
            <a:xfrm>
              <a:off x="2878719" y="2516552"/>
              <a:ext cx="106410" cy="57330"/>
            </a:xfrm>
            <a:custGeom>
              <a:avLst/>
              <a:gdLst/>
              <a:ahLst/>
              <a:cxnLst/>
              <a:rect l="l" t="t" r="r" b="b"/>
              <a:pathLst>
                <a:path w="7107" h="3829" extrusionOk="0">
                  <a:moveTo>
                    <a:pt x="6324" y="0"/>
                  </a:moveTo>
                  <a:cubicBezTo>
                    <a:pt x="6312" y="0"/>
                    <a:pt x="6299" y="1"/>
                    <a:pt x="6287" y="2"/>
                  </a:cubicBezTo>
                  <a:lnTo>
                    <a:pt x="5635" y="2"/>
                  </a:lnTo>
                  <a:lnTo>
                    <a:pt x="5845" y="2125"/>
                  </a:lnTo>
                  <a:cubicBezTo>
                    <a:pt x="5887" y="2440"/>
                    <a:pt x="5635" y="2714"/>
                    <a:pt x="5319" y="2714"/>
                  </a:cubicBezTo>
                  <a:lnTo>
                    <a:pt x="0" y="2714"/>
                  </a:lnTo>
                  <a:lnTo>
                    <a:pt x="0" y="3828"/>
                  </a:lnTo>
                  <a:lnTo>
                    <a:pt x="6539" y="3828"/>
                  </a:lnTo>
                  <a:cubicBezTo>
                    <a:pt x="6854" y="3828"/>
                    <a:pt x="7107" y="3555"/>
                    <a:pt x="7064" y="3239"/>
                  </a:cubicBezTo>
                  <a:lnTo>
                    <a:pt x="6812" y="464"/>
                  </a:lnTo>
                  <a:cubicBezTo>
                    <a:pt x="6792" y="203"/>
                    <a:pt x="6581" y="0"/>
                    <a:pt x="6324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4" name="Google Shape;7664;p69"/>
            <p:cNvSpPr/>
            <p:nvPr/>
          </p:nvSpPr>
          <p:spPr>
            <a:xfrm>
              <a:off x="2675991" y="2714249"/>
              <a:ext cx="226669" cy="28672"/>
            </a:xfrm>
            <a:custGeom>
              <a:avLst/>
              <a:gdLst/>
              <a:ahLst/>
              <a:cxnLst/>
              <a:rect l="l" t="t" r="r" b="b"/>
              <a:pathLst>
                <a:path w="15139" h="1915" extrusionOk="0">
                  <a:moveTo>
                    <a:pt x="526" y="1"/>
                  </a:moveTo>
                  <a:cubicBezTo>
                    <a:pt x="232" y="1"/>
                    <a:pt x="1" y="232"/>
                    <a:pt x="1" y="527"/>
                  </a:cubicBezTo>
                  <a:lnTo>
                    <a:pt x="1" y="1914"/>
                  </a:lnTo>
                  <a:lnTo>
                    <a:pt x="15138" y="1914"/>
                  </a:lnTo>
                  <a:lnTo>
                    <a:pt x="15117" y="527"/>
                  </a:lnTo>
                  <a:cubicBezTo>
                    <a:pt x="15117" y="232"/>
                    <a:pt x="14886" y="1"/>
                    <a:pt x="14592" y="1"/>
                  </a:cubicBezTo>
                  <a:close/>
                </a:path>
              </a:pathLst>
            </a:custGeom>
            <a:solidFill>
              <a:srgbClr val="D5D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5" name="Google Shape;7665;p69"/>
            <p:cNvSpPr/>
            <p:nvPr/>
          </p:nvSpPr>
          <p:spPr>
            <a:xfrm>
              <a:off x="2676305" y="2714249"/>
              <a:ext cx="226354" cy="28672"/>
            </a:xfrm>
            <a:custGeom>
              <a:avLst/>
              <a:gdLst/>
              <a:ahLst/>
              <a:cxnLst/>
              <a:rect l="l" t="t" r="r" b="b"/>
              <a:pathLst>
                <a:path w="15118" h="1915" extrusionOk="0">
                  <a:moveTo>
                    <a:pt x="14465" y="1"/>
                  </a:moveTo>
                  <a:lnTo>
                    <a:pt x="14465" y="737"/>
                  </a:lnTo>
                  <a:cubicBezTo>
                    <a:pt x="14465" y="1031"/>
                    <a:pt x="14234" y="1262"/>
                    <a:pt x="13940" y="1262"/>
                  </a:cubicBezTo>
                  <a:lnTo>
                    <a:pt x="1" y="1262"/>
                  </a:lnTo>
                  <a:lnTo>
                    <a:pt x="1" y="1914"/>
                  </a:lnTo>
                  <a:lnTo>
                    <a:pt x="15117" y="1914"/>
                  </a:lnTo>
                  <a:lnTo>
                    <a:pt x="15117" y="527"/>
                  </a:lnTo>
                  <a:cubicBezTo>
                    <a:pt x="15117" y="232"/>
                    <a:pt x="14886" y="1"/>
                    <a:pt x="14592" y="1"/>
                  </a:cubicBezTo>
                  <a:close/>
                </a:path>
              </a:pathLst>
            </a:custGeom>
            <a:solidFill>
              <a:srgbClr val="A5B8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6" name="Google Shape;7666;p69"/>
            <p:cNvSpPr/>
            <p:nvPr/>
          </p:nvSpPr>
          <p:spPr>
            <a:xfrm>
              <a:off x="2660255" y="2742907"/>
              <a:ext cx="258141" cy="28657"/>
            </a:xfrm>
            <a:custGeom>
              <a:avLst/>
              <a:gdLst/>
              <a:ahLst/>
              <a:cxnLst/>
              <a:rect l="l" t="t" r="r" b="b"/>
              <a:pathLst>
                <a:path w="17241" h="1914" extrusionOk="0">
                  <a:moveTo>
                    <a:pt x="0" y="0"/>
                  </a:moveTo>
                  <a:lnTo>
                    <a:pt x="0" y="1913"/>
                  </a:lnTo>
                  <a:lnTo>
                    <a:pt x="17240" y="1913"/>
                  </a:lnTo>
                  <a:lnTo>
                    <a:pt x="17240" y="0"/>
                  </a:lnTo>
                  <a:close/>
                </a:path>
              </a:pathLst>
            </a:custGeom>
            <a:solidFill>
              <a:srgbClr val="D5D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7" name="Google Shape;7667;p69"/>
            <p:cNvSpPr/>
            <p:nvPr/>
          </p:nvSpPr>
          <p:spPr>
            <a:xfrm>
              <a:off x="2660255" y="2742907"/>
              <a:ext cx="258141" cy="28657"/>
            </a:xfrm>
            <a:custGeom>
              <a:avLst/>
              <a:gdLst/>
              <a:ahLst/>
              <a:cxnLst/>
              <a:rect l="l" t="t" r="r" b="b"/>
              <a:pathLst>
                <a:path w="17241" h="1914" extrusionOk="0">
                  <a:moveTo>
                    <a:pt x="16610" y="0"/>
                  </a:moveTo>
                  <a:lnTo>
                    <a:pt x="16610" y="736"/>
                  </a:lnTo>
                  <a:cubicBezTo>
                    <a:pt x="16610" y="1030"/>
                    <a:pt x="16378" y="1262"/>
                    <a:pt x="16084" y="1262"/>
                  </a:cubicBezTo>
                  <a:lnTo>
                    <a:pt x="0" y="1262"/>
                  </a:lnTo>
                  <a:lnTo>
                    <a:pt x="0" y="1913"/>
                  </a:lnTo>
                  <a:lnTo>
                    <a:pt x="17240" y="1913"/>
                  </a:lnTo>
                  <a:lnTo>
                    <a:pt x="17240" y="0"/>
                  </a:lnTo>
                  <a:close/>
                </a:path>
              </a:pathLst>
            </a:custGeom>
            <a:solidFill>
              <a:srgbClr val="A5B8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8" name="Google Shape;7668;p69"/>
            <p:cNvSpPr/>
            <p:nvPr/>
          </p:nvSpPr>
          <p:spPr>
            <a:xfrm>
              <a:off x="2715968" y="2516567"/>
              <a:ext cx="147344" cy="197697"/>
            </a:xfrm>
            <a:custGeom>
              <a:avLst/>
              <a:gdLst/>
              <a:ahLst/>
              <a:cxnLst/>
              <a:rect l="l" t="t" r="r" b="b"/>
              <a:pathLst>
                <a:path w="9841" h="13204" extrusionOk="0">
                  <a:moveTo>
                    <a:pt x="1" y="1"/>
                  </a:moveTo>
                  <a:lnTo>
                    <a:pt x="1" y="13204"/>
                  </a:lnTo>
                  <a:lnTo>
                    <a:pt x="9840" y="13204"/>
                  </a:lnTo>
                  <a:lnTo>
                    <a:pt x="9840" y="1"/>
                  </a:lnTo>
                  <a:close/>
                </a:path>
              </a:pathLst>
            </a:custGeom>
            <a:solidFill>
              <a:srgbClr val="A5B8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9" name="Google Shape;7669;p69"/>
            <p:cNvSpPr/>
            <p:nvPr/>
          </p:nvSpPr>
          <p:spPr>
            <a:xfrm>
              <a:off x="2763191" y="2618560"/>
              <a:ext cx="52583" cy="95704"/>
            </a:xfrm>
            <a:custGeom>
              <a:avLst/>
              <a:gdLst/>
              <a:ahLst/>
              <a:cxnLst/>
              <a:rect l="l" t="t" r="r" b="b"/>
              <a:pathLst>
                <a:path w="3512" h="6392" extrusionOk="0">
                  <a:moveTo>
                    <a:pt x="1748" y="0"/>
                  </a:moveTo>
                  <a:cubicBezTo>
                    <a:pt x="1540" y="0"/>
                    <a:pt x="1335" y="64"/>
                    <a:pt x="1157" y="190"/>
                  </a:cubicBezTo>
                  <a:lnTo>
                    <a:pt x="463" y="652"/>
                  </a:lnTo>
                  <a:cubicBezTo>
                    <a:pt x="169" y="841"/>
                    <a:pt x="0" y="1178"/>
                    <a:pt x="0" y="1535"/>
                  </a:cubicBezTo>
                  <a:lnTo>
                    <a:pt x="0" y="6392"/>
                  </a:lnTo>
                  <a:lnTo>
                    <a:pt x="3511" y="6392"/>
                  </a:lnTo>
                  <a:lnTo>
                    <a:pt x="3511" y="1535"/>
                  </a:lnTo>
                  <a:cubicBezTo>
                    <a:pt x="3511" y="1178"/>
                    <a:pt x="3322" y="841"/>
                    <a:pt x="3028" y="652"/>
                  </a:cubicBezTo>
                  <a:lnTo>
                    <a:pt x="2355" y="190"/>
                  </a:lnTo>
                  <a:cubicBezTo>
                    <a:pt x="2166" y="64"/>
                    <a:pt x="1956" y="0"/>
                    <a:pt x="1748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0" name="Google Shape;7670;p69"/>
            <p:cNvSpPr/>
            <p:nvPr/>
          </p:nvSpPr>
          <p:spPr>
            <a:xfrm>
              <a:off x="2783329" y="2618515"/>
              <a:ext cx="32445" cy="95749"/>
            </a:xfrm>
            <a:custGeom>
              <a:avLst/>
              <a:gdLst/>
              <a:ahLst/>
              <a:cxnLst/>
              <a:rect l="l" t="t" r="r" b="b"/>
              <a:pathLst>
                <a:path w="2167" h="6395" extrusionOk="0">
                  <a:moveTo>
                    <a:pt x="414" y="0"/>
                  </a:moveTo>
                  <a:cubicBezTo>
                    <a:pt x="275" y="0"/>
                    <a:pt x="135" y="29"/>
                    <a:pt x="1" y="88"/>
                  </a:cubicBezTo>
                  <a:cubicBezTo>
                    <a:pt x="64" y="109"/>
                    <a:pt x="148" y="151"/>
                    <a:pt x="211" y="193"/>
                  </a:cubicBezTo>
                  <a:lnTo>
                    <a:pt x="905" y="655"/>
                  </a:lnTo>
                  <a:cubicBezTo>
                    <a:pt x="1199" y="844"/>
                    <a:pt x="1368" y="1181"/>
                    <a:pt x="1368" y="1538"/>
                  </a:cubicBezTo>
                  <a:lnTo>
                    <a:pt x="1368" y="6395"/>
                  </a:lnTo>
                  <a:lnTo>
                    <a:pt x="2166" y="6395"/>
                  </a:lnTo>
                  <a:lnTo>
                    <a:pt x="2166" y="1538"/>
                  </a:lnTo>
                  <a:cubicBezTo>
                    <a:pt x="2166" y="1181"/>
                    <a:pt x="1977" y="844"/>
                    <a:pt x="1683" y="655"/>
                  </a:cubicBezTo>
                  <a:lnTo>
                    <a:pt x="1010" y="193"/>
                  </a:lnTo>
                  <a:cubicBezTo>
                    <a:pt x="833" y="66"/>
                    <a:pt x="625" y="0"/>
                    <a:pt x="414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1" name="Google Shape;7671;p69"/>
            <p:cNvSpPr/>
            <p:nvPr/>
          </p:nvSpPr>
          <p:spPr>
            <a:xfrm>
              <a:off x="2692041" y="2516253"/>
              <a:ext cx="47867" cy="32131"/>
            </a:xfrm>
            <a:custGeom>
              <a:avLst/>
              <a:gdLst/>
              <a:ahLst/>
              <a:cxnLst/>
              <a:rect l="l" t="t" r="r" b="b"/>
              <a:pathLst>
                <a:path w="3197" h="2146" extrusionOk="0">
                  <a:moveTo>
                    <a:pt x="1" y="1"/>
                  </a:moveTo>
                  <a:lnTo>
                    <a:pt x="1" y="1472"/>
                  </a:lnTo>
                  <a:cubicBezTo>
                    <a:pt x="1" y="1556"/>
                    <a:pt x="43" y="1640"/>
                    <a:pt x="106" y="1704"/>
                  </a:cubicBezTo>
                  <a:lnTo>
                    <a:pt x="526" y="2145"/>
                  </a:lnTo>
                  <a:lnTo>
                    <a:pt x="2671" y="2145"/>
                  </a:lnTo>
                  <a:lnTo>
                    <a:pt x="3112" y="1704"/>
                  </a:lnTo>
                  <a:cubicBezTo>
                    <a:pt x="3155" y="1640"/>
                    <a:pt x="3197" y="1556"/>
                    <a:pt x="3197" y="1472"/>
                  </a:cubicBezTo>
                  <a:lnTo>
                    <a:pt x="3197" y="1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2" name="Google Shape;7672;p69"/>
            <p:cNvSpPr/>
            <p:nvPr/>
          </p:nvSpPr>
          <p:spPr>
            <a:xfrm>
              <a:off x="2719112" y="2516253"/>
              <a:ext cx="20797" cy="31817"/>
            </a:xfrm>
            <a:custGeom>
              <a:avLst/>
              <a:gdLst/>
              <a:ahLst/>
              <a:cxnLst/>
              <a:rect l="l" t="t" r="r" b="b"/>
              <a:pathLst>
                <a:path w="1389" h="2125" extrusionOk="0">
                  <a:moveTo>
                    <a:pt x="1389" y="1"/>
                  </a:moveTo>
                  <a:lnTo>
                    <a:pt x="527" y="22"/>
                  </a:lnTo>
                  <a:lnTo>
                    <a:pt x="527" y="1598"/>
                  </a:lnTo>
                  <a:lnTo>
                    <a:pt x="1" y="2124"/>
                  </a:lnTo>
                  <a:lnTo>
                    <a:pt x="863" y="2124"/>
                  </a:lnTo>
                  <a:lnTo>
                    <a:pt x="1304" y="1704"/>
                  </a:lnTo>
                  <a:cubicBezTo>
                    <a:pt x="1368" y="1640"/>
                    <a:pt x="1389" y="1556"/>
                    <a:pt x="1389" y="1472"/>
                  </a:cubicBezTo>
                  <a:lnTo>
                    <a:pt x="1389" y="1"/>
                  </a:ln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3" name="Google Shape;7673;p69"/>
            <p:cNvSpPr/>
            <p:nvPr/>
          </p:nvSpPr>
          <p:spPr>
            <a:xfrm>
              <a:off x="2692041" y="2682148"/>
              <a:ext cx="47867" cy="32116"/>
            </a:xfrm>
            <a:custGeom>
              <a:avLst/>
              <a:gdLst/>
              <a:ahLst/>
              <a:cxnLst/>
              <a:rect l="l" t="t" r="r" b="b"/>
              <a:pathLst>
                <a:path w="3197" h="2145" extrusionOk="0">
                  <a:moveTo>
                    <a:pt x="526" y="0"/>
                  </a:moveTo>
                  <a:lnTo>
                    <a:pt x="85" y="442"/>
                  </a:lnTo>
                  <a:cubicBezTo>
                    <a:pt x="22" y="505"/>
                    <a:pt x="1" y="589"/>
                    <a:pt x="1" y="673"/>
                  </a:cubicBezTo>
                  <a:lnTo>
                    <a:pt x="1" y="2145"/>
                  </a:lnTo>
                  <a:lnTo>
                    <a:pt x="3197" y="2145"/>
                  </a:lnTo>
                  <a:lnTo>
                    <a:pt x="3197" y="673"/>
                  </a:lnTo>
                  <a:cubicBezTo>
                    <a:pt x="3197" y="589"/>
                    <a:pt x="3155" y="505"/>
                    <a:pt x="3091" y="442"/>
                  </a:cubicBezTo>
                  <a:lnTo>
                    <a:pt x="2650" y="0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4" name="Google Shape;7674;p69"/>
            <p:cNvSpPr/>
            <p:nvPr/>
          </p:nvSpPr>
          <p:spPr>
            <a:xfrm>
              <a:off x="2719112" y="2682148"/>
              <a:ext cx="20797" cy="31802"/>
            </a:xfrm>
            <a:custGeom>
              <a:avLst/>
              <a:gdLst/>
              <a:ahLst/>
              <a:cxnLst/>
              <a:rect l="l" t="t" r="r" b="b"/>
              <a:pathLst>
                <a:path w="1389" h="2124" extrusionOk="0">
                  <a:moveTo>
                    <a:pt x="1" y="0"/>
                  </a:moveTo>
                  <a:lnTo>
                    <a:pt x="527" y="526"/>
                  </a:lnTo>
                  <a:lnTo>
                    <a:pt x="527" y="2124"/>
                  </a:lnTo>
                  <a:lnTo>
                    <a:pt x="1389" y="2124"/>
                  </a:lnTo>
                  <a:lnTo>
                    <a:pt x="1389" y="673"/>
                  </a:lnTo>
                  <a:cubicBezTo>
                    <a:pt x="1389" y="589"/>
                    <a:pt x="1347" y="505"/>
                    <a:pt x="1283" y="442"/>
                  </a:cubicBezTo>
                  <a:lnTo>
                    <a:pt x="863" y="0"/>
                  </a:ln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5" name="Google Shape;7675;p69"/>
            <p:cNvSpPr/>
            <p:nvPr/>
          </p:nvSpPr>
          <p:spPr>
            <a:xfrm>
              <a:off x="2699917" y="2548369"/>
              <a:ext cx="31802" cy="133794"/>
            </a:xfrm>
            <a:custGeom>
              <a:avLst/>
              <a:gdLst/>
              <a:ahLst/>
              <a:cxnLst/>
              <a:rect l="l" t="t" r="r" b="b"/>
              <a:pathLst>
                <a:path w="2124" h="8936" extrusionOk="0">
                  <a:moveTo>
                    <a:pt x="0" y="0"/>
                  </a:moveTo>
                  <a:lnTo>
                    <a:pt x="0" y="8935"/>
                  </a:lnTo>
                  <a:lnTo>
                    <a:pt x="2124" y="8935"/>
                  </a:lnTo>
                  <a:lnTo>
                    <a:pt x="2124" y="0"/>
                  </a:lnTo>
                  <a:close/>
                </a:path>
              </a:pathLst>
            </a:custGeom>
            <a:solidFill>
              <a:srgbClr val="D5D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6" name="Google Shape;7676;p69"/>
            <p:cNvSpPr/>
            <p:nvPr/>
          </p:nvSpPr>
          <p:spPr>
            <a:xfrm>
              <a:off x="2838742" y="2516253"/>
              <a:ext cx="47852" cy="32131"/>
            </a:xfrm>
            <a:custGeom>
              <a:avLst/>
              <a:gdLst/>
              <a:ahLst/>
              <a:cxnLst/>
              <a:rect l="l" t="t" r="r" b="b"/>
              <a:pathLst>
                <a:path w="3196" h="2146" extrusionOk="0">
                  <a:moveTo>
                    <a:pt x="0" y="1"/>
                  </a:moveTo>
                  <a:lnTo>
                    <a:pt x="0" y="1472"/>
                  </a:lnTo>
                  <a:cubicBezTo>
                    <a:pt x="0" y="1556"/>
                    <a:pt x="42" y="1640"/>
                    <a:pt x="105" y="1704"/>
                  </a:cubicBezTo>
                  <a:lnTo>
                    <a:pt x="526" y="2145"/>
                  </a:lnTo>
                  <a:lnTo>
                    <a:pt x="2670" y="2145"/>
                  </a:lnTo>
                  <a:lnTo>
                    <a:pt x="3091" y="1704"/>
                  </a:lnTo>
                  <a:cubicBezTo>
                    <a:pt x="3154" y="1640"/>
                    <a:pt x="3196" y="1556"/>
                    <a:pt x="3196" y="1472"/>
                  </a:cubicBezTo>
                  <a:lnTo>
                    <a:pt x="3196" y="1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7" name="Google Shape;7677;p69"/>
            <p:cNvSpPr/>
            <p:nvPr/>
          </p:nvSpPr>
          <p:spPr>
            <a:xfrm>
              <a:off x="2838742" y="2682148"/>
              <a:ext cx="47852" cy="32116"/>
            </a:xfrm>
            <a:custGeom>
              <a:avLst/>
              <a:gdLst/>
              <a:ahLst/>
              <a:cxnLst/>
              <a:rect l="l" t="t" r="r" b="b"/>
              <a:pathLst>
                <a:path w="3196" h="2145" extrusionOk="0">
                  <a:moveTo>
                    <a:pt x="526" y="0"/>
                  </a:moveTo>
                  <a:lnTo>
                    <a:pt x="105" y="442"/>
                  </a:lnTo>
                  <a:cubicBezTo>
                    <a:pt x="42" y="505"/>
                    <a:pt x="0" y="589"/>
                    <a:pt x="0" y="673"/>
                  </a:cubicBezTo>
                  <a:lnTo>
                    <a:pt x="0" y="2145"/>
                  </a:lnTo>
                  <a:lnTo>
                    <a:pt x="3196" y="2145"/>
                  </a:lnTo>
                  <a:lnTo>
                    <a:pt x="3196" y="673"/>
                  </a:lnTo>
                  <a:cubicBezTo>
                    <a:pt x="3196" y="589"/>
                    <a:pt x="3154" y="505"/>
                    <a:pt x="3112" y="442"/>
                  </a:cubicBezTo>
                  <a:lnTo>
                    <a:pt x="2670" y="0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8" name="Google Shape;7678;p69"/>
            <p:cNvSpPr/>
            <p:nvPr/>
          </p:nvSpPr>
          <p:spPr>
            <a:xfrm>
              <a:off x="2866127" y="2516253"/>
              <a:ext cx="20467" cy="31817"/>
            </a:xfrm>
            <a:custGeom>
              <a:avLst/>
              <a:gdLst/>
              <a:ahLst/>
              <a:cxnLst/>
              <a:rect l="l" t="t" r="r" b="b"/>
              <a:pathLst>
                <a:path w="1367" h="2125" extrusionOk="0">
                  <a:moveTo>
                    <a:pt x="1367" y="1"/>
                  </a:moveTo>
                  <a:lnTo>
                    <a:pt x="526" y="22"/>
                  </a:lnTo>
                  <a:lnTo>
                    <a:pt x="526" y="1598"/>
                  </a:lnTo>
                  <a:lnTo>
                    <a:pt x="0" y="2124"/>
                  </a:lnTo>
                  <a:lnTo>
                    <a:pt x="841" y="2124"/>
                  </a:lnTo>
                  <a:lnTo>
                    <a:pt x="1283" y="1704"/>
                  </a:lnTo>
                  <a:cubicBezTo>
                    <a:pt x="1346" y="1640"/>
                    <a:pt x="1367" y="1556"/>
                    <a:pt x="1367" y="1472"/>
                  </a:cubicBezTo>
                  <a:lnTo>
                    <a:pt x="1367" y="1"/>
                  </a:ln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9" name="Google Shape;7679;p69"/>
            <p:cNvSpPr/>
            <p:nvPr/>
          </p:nvSpPr>
          <p:spPr>
            <a:xfrm>
              <a:off x="2865812" y="2682148"/>
              <a:ext cx="20782" cy="31802"/>
            </a:xfrm>
            <a:custGeom>
              <a:avLst/>
              <a:gdLst/>
              <a:ahLst/>
              <a:cxnLst/>
              <a:rect l="l" t="t" r="r" b="b"/>
              <a:pathLst>
                <a:path w="1388" h="2124" extrusionOk="0">
                  <a:moveTo>
                    <a:pt x="0" y="0"/>
                  </a:moveTo>
                  <a:lnTo>
                    <a:pt x="526" y="526"/>
                  </a:lnTo>
                  <a:lnTo>
                    <a:pt x="526" y="2124"/>
                  </a:lnTo>
                  <a:lnTo>
                    <a:pt x="1388" y="2124"/>
                  </a:lnTo>
                  <a:lnTo>
                    <a:pt x="1388" y="673"/>
                  </a:lnTo>
                  <a:cubicBezTo>
                    <a:pt x="1388" y="589"/>
                    <a:pt x="1346" y="505"/>
                    <a:pt x="1283" y="442"/>
                  </a:cubicBezTo>
                  <a:lnTo>
                    <a:pt x="862" y="0"/>
                  </a:ln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0" name="Google Shape;7680;p69"/>
            <p:cNvSpPr/>
            <p:nvPr/>
          </p:nvSpPr>
          <p:spPr>
            <a:xfrm>
              <a:off x="2846603" y="2548369"/>
              <a:ext cx="32131" cy="133794"/>
            </a:xfrm>
            <a:custGeom>
              <a:avLst/>
              <a:gdLst/>
              <a:ahLst/>
              <a:cxnLst/>
              <a:rect l="l" t="t" r="r" b="b"/>
              <a:pathLst>
                <a:path w="2146" h="8936" extrusionOk="0">
                  <a:moveTo>
                    <a:pt x="1" y="0"/>
                  </a:moveTo>
                  <a:lnTo>
                    <a:pt x="1" y="8935"/>
                  </a:lnTo>
                  <a:lnTo>
                    <a:pt x="2145" y="8935"/>
                  </a:lnTo>
                  <a:lnTo>
                    <a:pt x="2145" y="0"/>
                  </a:lnTo>
                  <a:close/>
                </a:path>
              </a:pathLst>
            </a:custGeom>
            <a:solidFill>
              <a:srgbClr val="D5D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1" name="Google Shape;7681;p69"/>
            <p:cNvSpPr/>
            <p:nvPr/>
          </p:nvSpPr>
          <p:spPr>
            <a:xfrm>
              <a:off x="2683238" y="2407029"/>
              <a:ext cx="212175" cy="80597"/>
            </a:xfrm>
            <a:custGeom>
              <a:avLst/>
              <a:gdLst/>
              <a:ahLst/>
              <a:cxnLst/>
              <a:rect l="l" t="t" r="r" b="b"/>
              <a:pathLst>
                <a:path w="14171" h="5383" extrusionOk="0">
                  <a:moveTo>
                    <a:pt x="7093" y="0"/>
                  </a:moveTo>
                  <a:cubicBezTo>
                    <a:pt x="6975" y="0"/>
                    <a:pt x="6854" y="42"/>
                    <a:pt x="6749" y="126"/>
                  </a:cubicBezTo>
                  <a:lnTo>
                    <a:pt x="0" y="5382"/>
                  </a:lnTo>
                  <a:lnTo>
                    <a:pt x="14171" y="5382"/>
                  </a:lnTo>
                  <a:lnTo>
                    <a:pt x="7422" y="126"/>
                  </a:lnTo>
                  <a:cubicBezTo>
                    <a:pt x="7327" y="42"/>
                    <a:pt x="7212" y="0"/>
                    <a:pt x="7093" y="0"/>
                  </a:cubicBezTo>
                  <a:close/>
                </a:path>
              </a:pathLst>
            </a:custGeom>
            <a:solidFill>
              <a:srgbClr val="E5EA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2" name="Google Shape;7682;p69"/>
            <p:cNvSpPr/>
            <p:nvPr/>
          </p:nvSpPr>
          <p:spPr>
            <a:xfrm>
              <a:off x="2683238" y="2407029"/>
              <a:ext cx="212175" cy="80597"/>
            </a:xfrm>
            <a:custGeom>
              <a:avLst/>
              <a:gdLst/>
              <a:ahLst/>
              <a:cxnLst/>
              <a:rect l="l" t="t" r="r" b="b"/>
              <a:pathLst>
                <a:path w="14171" h="5383" extrusionOk="0">
                  <a:moveTo>
                    <a:pt x="7093" y="0"/>
                  </a:moveTo>
                  <a:cubicBezTo>
                    <a:pt x="6975" y="0"/>
                    <a:pt x="6854" y="42"/>
                    <a:pt x="6749" y="126"/>
                  </a:cubicBezTo>
                  <a:lnTo>
                    <a:pt x="6497" y="336"/>
                  </a:lnTo>
                  <a:lnTo>
                    <a:pt x="10723" y="3637"/>
                  </a:lnTo>
                  <a:cubicBezTo>
                    <a:pt x="11137" y="3927"/>
                    <a:pt x="10919" y="4584"/>
                    <a:pt x="10410" y="4584"/>
                  </a:cubicBezTo>
                  <a:cubicBezTo>
                    <a:pt x="10402" y="4584"/>
                    <a:pt x="10394" y="4584"/>
                    <a:pt x="10386" y="4583"/>
                  </a:cubicBezTo>
                  <a:lnTo>
                    <a:pt x="1030" y="4583"/>
                  </a:lnTo>
                  <a:lnTo>
                    <a:pt x="0" y="5382"/>
                  </a:lnTo>
                  <a:lnTo>
                    <a:pt x="14171" y="5382"/>
                  </a:lnTo>
                  <a:lnTo>
                    <a:pt x="7422" y="126"/>
                  </a:lnTo>
                  <a:cubicBezTo>
                    <a:pt x="7327" y="42"/>
                    <a:pt x="7212" y="0"/>
                    <a:pt x="7093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3" name="Google Shape;7683;p69"/>
            <p:cNvSpPr/>
            <p:nvPr/>
          </p:nvSpPr>
          <p:spPr>
            <a:xfrm>
              <a:off x="2668130" y="2487925"/>
              <a:ext cx="242390" cy="28657"/>
            </a:xfrm>
            <a:custGeom>
              <a:avLst/>
              <a:gdLst/>
              <a:ahLst/>
              <a:cxnLst/>
              <a:rect l="l" t="t" r="r" b="b"/>
              <a:pathLst>
                <a:path w="16189" h="1914" extrusionOk="0">
                  <a:moveTo>
                    <a:pt x="526" y="0"/>
                  </a:moveTo>
                  <a:cubicBezTo>
                    <a:pt x="231" y="0"/>
                    <a:pt x="0" y="232"/>
                    <a:pt x="0" y="526"/>
                  </a:cubicBezTo>
                  <a:lnTo>
                    <a:pt x="0" y="1388"/>
                  </a:lnTo>
                  <a:cubicBezTo>
                    <a:pt x="0" y="1661"/>
                    <a:pt x="231" y="1914"/>
                    <a:pt x="526" y="1914"/>
                  </a:cubicBezTo>
                  <a:lnTo>
                    <a:pt x="15663" y="1914"/>
                  </a:lnTo>
                  <a:cubicBezTo>
                    <a:pt x="15957" y="1914"/>
                    <a:pt x="16189" y="1661"/>
                    <a:pt x="16189" y="1388"/>
                  </a:cubicBezTo>
                  <a:lnTo>
                    <a:pt x="16189" y="526"/>
                  </a:lnTo>
                  <a:cubicBezTo>
                    <a:pt x="16189" y="232"/>
                    <a:pt x="15957" y="0"/>
                    <a:pt x="15663" y="0"/>
                  </a:cubicBezTo>
                  <a:close/>
                </a:path>
              </a:pathLst>
            </a:custGeom>
            <a:solidFill>
              <a:srgbClr val="D5D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4" name="Google Shape;7684;p69"/>
            <p:cNvSpPr/>
            <p:nvPr/>
          </p:nvSpPr>
          <p:spPr>
            <a:xfrm>
              <a:off x="2668130" y="2487611"/>
              <a:ext cx="242390" cy="28657"/>
            </a:xfrm>
            <a:custGeom>
              <a:avLst/>
              <a:gdLst/>
              <a:ahLst/>
              <a:cxnLst/>
              <a:rect l="l" t="t" r="r" b="b"/>
              <a:pathLst>
                <a:path w="16189" h="1914" extrusionOk="0">
                  <a:moveTo>
                    <a:pt x="15558" y="0"/>
                  </a:moveTo>
                  <a:lnTo>
                    <a:pt x="15558" y="757"/>
                  </a:lnTo>
                  <a:cubicBezTo>
                    <a:pt x="15558" y="1052"/>
                    <a:pt x="15306" y="1283"/>
                    <a:pt x="15032" y="1283"/>
                  </a:cubicBezTo>
                  <a:lnTo>
                    <a:pt x="0" y="1283"/>
                  </a:lnTo>
                  <a:lnTo>
                    <a:pt x="0" y="1388"/>
                  </a:lnTo>
                  <a:cubicBezTo>
                    <a:pt x="0" y="1682"/>
                    <a:pt x="231" y="1914"/>
                    <a:pt x="526" y="1914"/>
                  </a:cubicBezTo>
                  <a:lnTo>
                    <a:pt x="15663" y="1914"/>
                  </a:lnTo>
                  <a:cubicBezTo>
                    <a:pt x="15957" y="1914"/>
                    <a:pt x="16189" y="1682"/>
                    <a:pt x="16189" y="1388"/>
                  </a:cubicBezTo>
                  <a:lnTo>
                    <a:pt x="16189" y="526"/>
                  </a:lnTo>
                  <a:cubicBezTo>
                    <a:pt x="16189" y="253"/>
                    <a:pt x="15957" y="0"/>
                    <a:pt x="15663" y="0"/>
                  </a:cubicBezTo>
                  <a:close/>
                </a:path>
              </a:pathLst>
            </a:custGeom>
            <a:solidFill>
              <a:srgbClr val="A5B8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5" name="Google Shape;7685;p69"/>
            <p:cNvSpPr/>
            <p:nvPr/>
          </p:nvSpPr>
          <p:spPr>
            <a:xfrm>
              <a:off x="2905789" y="2602495"/>
              <a:ext cx="43136" cy="61432"/>
            </a:xfrm>
            <a:custGeom>
              <a:avLst/>
              <a:gdLst/>
              <a:ahLst/>
              <a:cxnLst/>
              <a:rect l="l" t="t" r="r" b="b"/>
              <a:pathLst>
                <a:path w="2881" h="4103" extrusionOk="0">
                  <a:moveTo>
                    <a:pt x="1435" y="1"/>
                  </a:moveTo>
                  <a:cubicBezTo>
                    <a:pt x="652" y="1"/>
                    <a:pt x="0" y="645"/>
                    <a:pt x="0" y="1452"/>
                  </a:cubicBezTo>
                  <a:lnTo>
                    <a:pt x="0" y="3786"/>
                  </a:lnTo>
                  <a:cubicBezTo>
                    <a:pt x="0" y="3975"/>
                    <a:pt x="148" y="4101"/>
                    <a:pt x="316" y="4101"/>
                  </a:cubicBezTo>
                  <a:lnTo>
                    <a:pt x="2544" y="4101"/>
                  </a:lnTo>
                  <a:cubicBezTo>
                    <a:pt x="2556" y="4102"/>
                    <a:pt x="2568" y="4103"/>
                    <a:pt x="2580" y="4103"/>
                  </a:cubicBezTo>
                  <a:cubicBezTo>
                    <a:pt x="2752" y="4103"/>
                    <a:pt x="2881" y="3963"/>
                    <a:pt x="2881" y="3786"/>
                  </a:cubicBezTo>
                  <a:lnTo>
                    <a:pt x="2881" y="1473"/>
                  </a:lnTo>
                  <a:cubicBezTo>
                    <a:pt x="2881" y="695"/>
                    <a:pt x="2250" y="43"/>
                    <a:pt x="1472" y="1"/>
                  </a:cubicBezTo>
                  <a:cubicBezTo>
                    <a:pt x="1460" y="1"/>
                    <a:pt x="1447" y="1"/>
                    <a:pt x="1435" y="1"/>
                  </a:cubicBez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6" name="Google Shape;7686;p69"/>
            <p:cNvSpPr/>
            <p:nvPr/>
          </p:nvSpPr>
          <p:spPr>
            <a:xfrm>
              <a:off x="2922154" y="2602704"/>
              <a:ext cx="26456" cy="61522"/>
            </a:xfrm>
            <a:custGeom>
              <a:avLst/>
              <a:gdLst/>
              <a:ahLst/>
              <a:cxnLst/>
              <a:rect l="l" t="t" r="r" b="b"/>
              <a:pathLst>
                <a:path w="1767" h="4109" extrusionOk="0">
                  <a:moveTo>
                    <a:pt x="257" y="0"/>
                  </a:moveTo>
                  <a:cubicBezTo>
                    <a:pt x="166" y="0"/>
                    <a:pt x="78" y="20"/>
                    <a:pt x="1" y="50"/>
                  </a:cubicBezTo>
                  <a:cubicBezTo>
                    <a:pt x="631" y="197"/>
                    <a:pt x="1094" y="765"/>
                    <a:pt x="1094" y="1438"/>
                  </a:cubicBezTo>
                  <a:lnTo>
                    <a:pt x="1094" y="4108"/>
                  </a:lnTo>
                  <a:lnTo>
                    <a:pt x="1451" y="4108"/>
                  </a:lnTo>
                  <a:cubicBezTo>
                    <a:pt x="1620" y="4108"/>
                    <a:pt x="1767" y="3961"/>
                    <a:pt x="1767" y="3772"/>
                  </a:cubicBezTo>
                  <a:lnTo>
                    <a:pt x="1767" y="1459"/>
                  </a:lnTo>
                  <a:cubicBezTo>
                    <a:pt x="1767" y="660"/>
                    <a:pt x="1136" y="8"/>
                    <a:pt x="358" y="8"/>
                  </a:cubicBezTo>
                  <a:cubicBezTo>
                    <a:pt x="324" y="3"/>
                    <a:pt x="290" y="0"/>
                    <a:pt x="257" y="0"/>
                  </a:cubicBezTo>
                  <a:close/>
                </a:path>
              </a:pathLst>
            </a:custGeom>
            <a:solidFill>
              <a:srgbClr val="E1E7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7" name="Google Shape;7687;p69"/>
            <p:cNvSpPr/>
            <p:nvPr/>
          </p:nvSpPr>
          <p:spPr>
            <a:xfrm>
              <a:off x="2758789" y="2542066"/>
              <a:ext cx="54156" cy="46115"/>
            </a:xfrm>
            <a:custGeom>
              <a:avLst/>
              <a:gdLst/>
              <a:ahLst/>
              <a:cxnLst/>
              <a:rect l="l" t="t" r="r" b="b"/>
              <a:pathLst>
                <a:path w="3617" h="3080" extrusionOk="0">
                  <a:moveTo>
                    <a:pt x="2060" y="1"/>
                  </a:moveTo>
                  <a:cubicBezTo>
                    <a:pt x="694" y="1"/>
                    <a:pt x="0" y="1661"/>
                    <a:pt x="967" y="2629"/>
                  </a:cubicBezTo>
                  <a:cubicBezTo>
                    <a:pt x="1285" y="2940"/>
                    <a:pt x="1673" y="3079"/>
                    <a:pt x="2053" y="3079"/>
                  </a:cubicBezTo>
                  <a:cubicBezTo>
                    <a:pt x="2853" y="3079"/>
                    <a:pt x="3616" y="2462"/>
                    <a:pt x="3616" y="1535"/>
                  </a:cubicBezTo>
                  <a:cubicBezTo>
                    <a:pt x="3616" y="673"/>
                    <a:pt x="2922" y="1"/>
                    <a:pt x="2060" y="1"/>
                  </a:cubicBez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8" name="Google Shape;7688;p69"/>
            <p:cNvSpPr/>
            <p:nvPr/>
          </p:nvSpPr>
          <p:spPr>
            <a:xfrm>
              <a:off x="2769794" y="2545210"/>
              <a:ext cx="46924" cy="43046"/>
            </a:xfrm>
            <a:custGeom>
              <a:avLst/>
              <a:gdLst/>
              <a:ahLst/>
              <a:cxnLst/>
              <a:rect l="l" t="t" r="r" b="b"/>
              <a:pathLst>
                <a:path w="3134" h="2875" extrusionOk="0">
                  <a:moveTo>
                    <a:pt x="2124" y="1"/>
                  </a:moveTo>
                  <a:cubicBezTo>
                    <a:pt x="2802" y="1119"/>
                    <a:pt x="1910" y="2360"/>
                    <a:pt x="812" y="2360"/>
                  </a:cubicBezTo>
                  <a:cubicBezTo>
                    <a:pt x="547" y="2360"/>
                    <a:pt x="270" y="2288"/>
                    <a:pt x="1" y="2124"/>
                  </a:cubicBezTo>
                  <a:lnTo>
                    <a:pt x="1" y="2124"/>
                  </a:lnTo>
                  <a:cubicBezTo>
                    <a:pt x="300" y="2615"/>
                    <a:pt x="811" y="2874"/>
                    <a:pt x="1327" y="2874"/>
                  </a:cubicBezTo>
                  <a:cubicBezTo>
                    <a:pt x="1718" y="2874"/>
                    <a:pt x="2111" y="2726"/>
                    <a:pt x="2419" y="2419"/>
                  </a:cubicBezTo>
                  <a:cubicBezTo>
                    <a:pt x="3134" y="1704"/>
                    <a:pt x="2986" y="526"/>
                    <a:pt x="2124" y="1"/>
                  </a:cubicBezTo>
                  <a:close/>
                </a:path>
              </a:pathLst>
            </a:custGeom>
            <a:solidFill>
              <a:srgbClr val="E1E7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89" name="Google Shape;7689;p69"/>
          <p:cNvGrpSpPr/>
          <p:nvPr/>
        </p:nvGrpSpPr>
        <p:grpSpPr>
          <a:xfrm>
            <a:off x="3955047" y="2432242"/>
            <a:ext cx="322912" cy="334396"/>
            <a:chOff x="3955047" y="2432242"/>
            <a:chExt cx="322912" cy="334396"/>
          </a:xfrm>
        </p:grpSpPr>
        <p:sp>
          <p:nvSpPr>
            <p:cNvPr id="7690" name="Google Shape;7690;p69"/>
            <p:cNvSpPr/>
            <p:nvPr/>
          </p:nvSpPr>
          <p:spPr>
            <a:xfrm>
              <a:off x="3955047" y="2432242"/>
              <a:ext cx="322912" cy="334291"/>
            </a:xfrm>
            <a:custGeom>
              <a:avLst/>
              <a:gdLst/>
              <a:ahLst/>
              <a:cxnLst/>
              <a:rect l="l" t="t" r="r" b="b"/>
              <a:pathLst>
                <a:path w="21567" h="22327" extrusionOk="0">
                  <a:moveTo>
                    <a:pt x="20464" y="0"/>
                  </a:moveTo>
                  <a:cubicBezTo>
                    <a:pt x="20398" y="0"/>
                    <a:pt x="20331" y="6"/>
                    <a:pt x="20263" y="19"/>
                  </a:cubicBezTo>
                  <a:lnTo>
                    <a:pt x="6912" y="2395"/>
                  </a:lnTo>
                  <a:cubicBezTo>
                    <a:pt x="6387" y="2479"/>
                    <a:pt x="5987" y="2920"/>
                    <a:pt x="5987" y="3467"/>
                  </a:cubicBezTo>
                  <a:lnTo>
                    <a:pt x="5987" y="15030"/>
                  </a:lnTo>
                  <a:cubicBezTo>
                    <a:pt x="5434" y="14754"/>
                    <a:pt x="4853" y="14625"/>
                    <a:pt x="4284" y="14625"/>
                  </a:cubicBezTo>
                  <a:cubicBezTo>
                    <a:pt x="2563" y="14625"/>
                    <a:pt x="953" y="15805"/>
                    <a:pt x="542" y="17638"/>
                  </a:cubicBezTo>
                  <a:cubicBezTo>
                    <a:pt x="0" y="20034"/>
                    <a:pt x="1833" y="22327"/>
                    <a:pt x="4281" y="22327"/>
                  </a:cubicBezTo>
                  <a:cubicBezTo>
                    <a:pt x="4303" y="22327"/>
                    <a:pt x="4325" y="22326"/>
                    <a:pt x="4347" y="22326"/>
                  </a:cubicBezTo>
                  <a:cubicBezTo>
                    <a:pt x="6471" y="22284"/>
                    <a:pt x="8153" y="20539"/>
                    <a:pt x="8132" y="18415"/>
                  </a:cubicBezTo>
                  <a:lnTo>
                    <a:pt x="8132" y="5570"/>
                  </a:lnTo>
                  <a:lnTo>
                    <a:pt x="19401" y="3572"/>
                  </a:lnTo>
                  <a:lnTo>
                    <a:pt x="19401" y="12276"/>
                  </a:lnTo>
                  <a:cubicBezTo>
                    <a:pt x="18853" y="12007"/>
                    <a:pt x="18278" y="11882"/>
                    <a:pt x="17715" y="11882"/>
                  </a:cubicBezTo>
                  <a:cubicBezTo>
                    <a:pt x="15988" y="11882"/>
                    <a:pt x="14368" y="13060"/>
                    <a:pt x="13956" y="14883"/>
                  </a:cubicBezTo>
                  <a:cubicBezTo>
                    <a:pt x="13414" y="17300"/>
                    <a:pt x="15226" y="19572"/>
                    <a:pt x="17693" y="19572"/>
                  </a:cubicBezTo>
                  <a:cubicBezTo>
                    <a:pt x="17716" y="19572"/>
                    <a:pt x="17738" y="19572"/>
                    <a:pt x="17761" y="19572"/>
                  </a:cubicBezTo>
                  <a:cubicBezTo>
                    <a:pt x="19884" y="19530"/>
                    <a:pt x="21566" y="17806"/>
                    <a:pt x="21566" y="15682"/>
                  </a:cubicBezTo>
                  <a:lnTo>
                    <a:pt x="21566" y="1112"/>
                  </a:lnTo>
                  <a:cubicBezTo>
                    <a:pt x="21566" y="488"/>
                    <a:pt x="21056" y="0"/>
                    <a:pt x="20464" y="0"/>
                  </a:cubicBezTo>
                  <a:close/>
                </a:path>
              </a:pathLst>
            </a:custGeom>
            <a:solidFill>
              <a:srgbClr val="97AC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1" name="Google Shape;7691;p69"/>
            <p:cNvSpPr/>
            <p:nvPr/>
          </p:nvSpPr>
          <p:spPr>
            <a:xfrm>
              <a:off x="4009741" y="2515624"/>
              <a:ext cx="67361" cy="251014"/>
            </a:xfrm>
            <a:custGeom>
              <a:avLst/>
              <a:gdLst/>
              <a:ahLst/>
              <a:cxnLst/>
              <a:rect l="l" t="t" r="r" b="b"/>
              <a:pathLst>
                <a:path w="4499" h="16765" extrusionOk="0">
                  <a:moveTo>
                    <a:pt x="4479" y="1"/>
                  </a:moveTo>
                  <a:lnTo>
                    <a:pt x="3995" y="148"/>
                  </a:lnTo>
                  <a:cubicBezTo>
                    <a:pt x="3533" y="274"/>
                    <a:pt x="3217" y="715"/>
                    <a:pt x="3217" y="1199"/>
                  </a:cubicBezTo>
                  <a:lnTo>
                    <a:pt x="3217" y="12867"/>
                  </a:lnTo>
                  <a:cubicBezTo>
                    <a:pt x="3217" y="14760"/>
                    <a:pt x="1872" y="16379"/>
                    <a:pt x="1" y="16715"/>
                  </a:cubicBezTo>
                  <a:cubicBezTo>
                    <a:pt x="208" y="16748"/>
                    <a:pt x="413" y="16764"/>
                    <a:pt x="615" y="16764"/>
                  </a:cubicBezTo>
                  <a:cubicBezTo>
                    <a:pt x="2716" y="16764"/>
                    <a:pt x="4498" y="15034"/>
                    <a:pt x="4479" y="12867"/>
                  </a:cubicBezTo>
                  <a:lnTo>
                    <a:pt x="4479" y="1"/>
                  </a:lnTo>
                  <a:close/>
                </a:path>
              </a:pathLst>
            </a:custGeom>
            <a:solidFill>
              <a:srgbClr val="7B90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2" name="Google Shape;7692;p69"/>
            <p:cNvSpPr/>
            <p:nvPr/>
          </p:nvSpPr>
          <p:spPr>
            <a:xfrm>
              <a:off x="4210582" y="2432317"/>
              <a:ext cx="67346" cy="293087"/>
            </a:xfrm>
            <a:custGeom>
              <a:avLst/>
              <a:gdLst/>
              <a:ahLst/>
              <a:cxnLst/>
              <a:rect l="l" t="t" r="r" b="b"/>
              <a:pathLst>
                <a:path w="4498" h="19575" extrusionOk="0">
                  <a:moveTo>
                    <a:pt x="3374" y="0"/>
                  </a:moveTo>
                  <a:cubicBezTo>
                    <a:pt x="3315" y="0"/>
                    <a:pt x="3256" y="5"/>
                    <a:pt x="3196" y="14"/>
                  </a:cubicBezTo>
                  <a:lnTo>
                    <a:pt x="2607" y="119"/>
                  </a:lnTo>
                  <a:cubicBezTo>
                    <a:pt x="2986" y="308"/>
                    <a:pt x="3217" y="687"/>
                    <a:pt x="3217" y="1107"/>
                  </a:cubicBezTo>
                  <a:lnTo>
                    <a:pt x="3217" y="15677"/>
                  </a:lnTo>
                  <a:cubicBezTo>
                    <a:pt x="3217" y="17569"/>
                    <a:pt x="1871" y="19188"/>
                    <a:pt x="0" y="19525"/>
                  </a:cubicBezTo>
                  <a:cubicBezTo>
                    <a:pt x="209" y="19558"/>
                    <a:pt x="416" y="19574"/>
                    <a:pt x="620" y="19574"/>
                  </a:cubicBezTo>
                  <a:cubicBezTo>
                    <a:pt x="2718" y="19574"/>
                    <a:pt x="4498" y="17862"/>
                    <a:pt x="4478" y="15677"/>
                  </a:cubicBezTo>
                  <a:lnTo>
                    <a:pt x="4478" y="1107"/>
                  </a:lnTo>
                  <a:cubicBezTo>
                    <a:pt x="4478" y="475"/>
                    <a:pt x="3972" y="0"/>
                    <a:pt x="3374" y="0"/>
                  </a:cubicBezTo>
                  <a:close/>
                </a:path>
              </a:pathLst>
            </a:custGeom>
            <a:solidFill>
              <a:srgbClr val="7B90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93" name="Google Shape;7693;p69"/>
          <p:cNvGrpSpPr/>
          <p:nvPr/>
        </p:nvGrpSpPr>
        <p:grpSpPr>
          <a:xfrm>
            <a:off x="1802465" y="1962854"/>
            <a:ext cx="265373" cy="351944"/>
            <a:chOff x="1802465" y="1962854"/>
            <a:chExt cx="265373" cy="351944"/>
          </a:xfrm>
        </p:grpSpPr>
        <p:sp>
          <p:nvSpPr>
            <p:cNvPr id="7694" name="Google Shape;7694;p69"/>
            <p:cNvSpPr/>
            <p:nvPr/>
          </p:nvSpPr>
          <p:spPr>
            <a:xfrm>
              <a:off x="1802465" y="2243020"/>
              <a:ext cx="265373" cy="71778"/>
            </a:xfrm>
            <a:custGeom>
              <a:avLst/>
              <a:gdLst/>
              <a:ahLst/>
              <a:cxnLst/>
              <a:rect l="l" t="t" r="r" b="b"/>
              <a:pathLst>
                <a:path w="17724" h="4794" extrusionOk="0">
                  <a:moveTo>
                    <a:pt x="2397" y="0"/>
                  </a:moveTo>
                  <a:cubicBezTo>
                    <a:pt x="1072" y="0"/>
                    <a:pt x="0" y="1073"/>
                    <a:pt x="0" y="2397"/>
                  </a:cubicBezTo>
                  <a:cubicBezTo>
                    <a:pt x="0" y="3722"/>
                    <a:pt x="1072" y="4794"/>
                    <a:pt x="2397" y="4794"/>
                  </a:cubicBezTo>
                  <a:lnTo>
                    <a:pt x="17724" y="4794"/>
                  </a:lnTo>
                  <a:lnTo>
                    <a:pt x="17724" y="0"/>
                  </a:lnTo>
                  <a:close/>
                </a:path>
              </a:pathLst>
            </a:custGeom>
            <a:solidFill>
              <a:srgbClr val="F5F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5" name="Google Shape;7695;p69"/>
            <p:cNvSpPr/>
            <p:nvPr/>
          </p:nvSpPr>
          <p:spPr>
            <a:xfrm>
              <a:off x="1802465" y="2208074"/>
              <a:ext cx="265373" cy="83442"/>
            </a:xfrm>
            <a:custGeom>
              <a:avLst/>
              <a:gdLst/>
              <a:ahLst/>
              <a:cxnLst/>
              <a:rect l="l" t="t" r="r" b="b"/>
              <a:pathLst>
                <a:path w="17724" h="5573" extrusionOk="0">
                  <a:moveTo>
                    <a:pt x="2397" y="1"/>
                  </a:moveTo>
                  <a:cubicBezTo>
                    <a:pt x="1724" y="1"/>
                    <a:pt x="1135" y="568"/>
                    <a:pt x="694" y="1010"/>
                  </a:cubicBezTo>
                  <a:cubicBezTo>
                    <a:pt x="252" y="1451"/>
                    <a:pt x="0" y="4079"/>
                    <a:pt x="0" y="4731"/>
                  </a:cubicBezTo>
                  <a:cubicBezTo>
                    <a:pt x="0" y="5026"/>
                    <a:pt x="42" y="5299"/>
                    <a:pt x="147" y="5572"/>
                  </a:cubicBezTo>
                  <a:cubicBezTo>
                    <a:pt x="484" y="4647"/>
                    <a:pt x="1388" y="4016"/>
                    <a:pt x="2397" y="4016"/>
                  </a:cubicBezTo>
                  <a:lnTo>
                    <a:pt x="17724" y="4016"/>
                  </a:lnTo>
                  <a:lnTo>
                    <a:pt x="17724" y="947"/>
                  </a:lnTo>
                  <a:lnTo>
                    <a:pt x="2397" y="1"/>
                  </a:lnTo>
                  <a:close/>
                </a:path>
              </a:pathLst>
            </a:custGeom>
            <a:solidFill>
              <a:srgbClr val="EBEF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6" name="Google Shape;7696;p69"/>
            <p:cNvSpPr/>
            <p:nvPr/>
          </p:nvSpPr>
          <p:spPr>
            <a:xfrm>
              <a:off x="1802465" y="1962854"/>
              <a:ext cx="35889" cy="316069"/>
            </a:xfrm>
            <a:custGeom>
              <a:avLst/>
              <a:gdLst/>
              <a:ahLst/>
              <a:cxnLst/>
              <a:rect l="l" t="t" r="r" b="b"/>
              <a:pathLst>
                <a:path w="2397" h="21110" extrusionOk="0">
                  <a:moveTo>
                    <a:pt x="2397" y="1"/>
                  </a:moveTo>
                  <a:cubicBezTo>
                    <a:pt x="1072" y="1"/>
                    <a:pt x="0" y="1073"/>
                    <a:pt x="0" y="2397"/>
                  </a:cubicBezTo>
                  <a:lnTo>
                    <a:pt x="0" y="21109"/>
                  </a:lnTo>
                  <a:cubicBezTo>
                    <a:pt x="0" y="19785"/>
                    <a:pt x="1072" y="18712"/>
                    <a:pt x="2397" y="18712"/>
                  </a:cubicBezTo>
                  <a:lnTo>
                    <a:pt x="2397" y="1"/>
                  </a:lnTo>
                  <a:close/>
                </a:path>
              </a:pathLst>
            </a:custGeom>
            <a:solidFill>
              <a:srgbClr val="4B63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7" name="Google Shape;7697;p69"/>
            <p:cNvSpPr/>
            <p:nvPr/>
          </p:nvSpPr>
          <p:spPr>
            <a:xfrm>
              <a:off x="1837082" y="2286141"/>
              <a:ext cx="230756" cy="8834"/>
            </a:xfrm>
            <a:custGeom>
              <a:avLst/>
              <a:gdLst/>
              <a:ahLst/>
              <a:cxnLst/>
              <a:rect l="l" t="t" r="r" b="b"/>
              <a:pathLst>
                <a:path w="15412" h="590" extrusionOk="0">
                  <a:moveTo>
                    <a:pt x="1" y="1"/>
                  </a:moveTo>
                  <a:lnTo>
                    <a:pt x="1" y="589"/>
                  </a:lnTo>
                  <a:lnTo>
                    <a:pt x="15412" y="589"/>
                  </a:lnTo>
                  <a:lnTo>
                    <a:pt x="15412" y="1"/>
                  </a:lnTo>
                  <a:close/>
                </a:path>
              </a:pathLst>
            </a:custGeom>
            <a:solidFill>
              <a:srgbClr val="E2E8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8" name="Google Shape;7698;p69"/>
            <p:cNvSpPr/>
            <p:nvPr/>
          </p:nvSpPr>
          <p:spPr>
            <a:xfrm>
              <a:off x="1900041" y="2262843"/>
              <a:ext cx="167797" cy="9148"/>
            </a:xfrm>
            <a:custGeom>
              <a:avLst/>
              <a:gdLst/>
              <a:ahLst/>
              <a:cxnLst/>
              <a:rect l="l" t="t" r="r" b="b"/>
              <a:pathLst>
                <a:path w="11207" h="611" extrusionOk="0">
                  <a:moveTo>
                    <a:pt x="1" y="1"/>
                  </a:moveTo>
                  <a:lnTo>
                    <a:pt x="1" y="611"/>
                  </a:lnTo>
                  <a:lnTo>
                    <a:pt x="11207" y="611"/>
                  </a:lnTo>
                  <a:lnTo>
                    <a:pt x="11207" y="1"/>
                  </a:lnTo>
                  <a:close/>
                </a:path>
              </a:pathLst>
            </a:custGeom>
            <a:solidFill>
              <a:srgbClr val="E2E8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9" name="Google Shape;7699;p69"/>
            <p:cNvSpPr/>
            <p:nvPr/>
          </p:nvSpPr>
          <p:spPr>
            <a:xfrm>
              <a:off x="1838339" y="1962854"/>
              <a:ext cx="229498" cy="280180"/>
            </a:xfrm>
            <a:custGeom>
              <a:avLst/>
              <a:gdLst/>
              <a:ahLst/>
              <a:cxnLst/>
              <a:rect l="l" t="t" r="r" b="b"/>
              <a:pathLst>
                <a:path w="15328" h="18713" extrusionOk="0">
                  <a:moveTo>
                    <a:pt x="1" y="1"/>
                  </a:moveTo>
                  <a:lnTo>
                    <a:pt x="1" y="18712"/>
                  </a:lnTo>
                  <a:lnTo>
                    <a:pt x="15328" y="18712"/>
                  </a:lnTo>
                  <a:lnTo>
                    <a:pt x="15328" y="1"/>
                  </a:lnTo>
                  <a:close/>
                </a:path>
              </a:pathLst>
            </a:custGeom>
            <a:solidFill>
              <a:srgbClr val="5D7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0" name="Google Shape;7700;p69"/>
            <p:cNvSpPr/>
            <p:nvPr/>
          </p:nvSpPr>
          <p:spPr>
            <a:xfrm>
              <a:off x="1854091" y="1978905"/>
              <a:ext cx="197697" cy="248394"/>
            </a:xfrm>
            <a:custGeom>
              <a:avLst/>
              <a:gdLst/>
              <a:ahLst/>
              <a:cxnLst/>
              <a:rect l="l" t="t" r="r" b="b"/>
              <a:pathLst>
                <a:path w="13204" h="16590" extrusionOk="0">
                  <a:moveTo>
                    <a:pt x="0" y="1"/>
                  </a:moveTo>
                  <a:lnTo>
                    <a:pt x="0" y="16589"/>
                  </a:lnTo>
                  <a:lnTo>
                    <a:pt x="13203" y="16589"/>
                  </a:lnTo>
                  <a:lnTo>
                    <a:pt x="13203" y="1"/>
                  </a:lnTo>
                  <a:close/>
                </a:path>
              </a:pathLst>
            </a:custGeom>
            <a:solidFill>
              <a:srgbClr val="4B63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01" name="Google Shape;7701;p69"/>
          <p:cNvGrpSpPr/>
          <p:nvPr/>
        </p:nvGrpSpPr>
        <p:grpSpPr>
          <a:xfrm>
            <a:off x="3512070" y="1956222"/>
            <a:ext cx="373983" cy="363622"/>
            <a:chOff x="3512070" y="1956222"/>
            <a:chExt cx="373983" cy="363622"/>
          </a:xfrm>
        </p:grpSpPr>
        <p:sp>
          <p:nvSpPr>
            <p:cNvPr id="7702" name="Google Shape;7702;p69"/>
            <p:cNvSpPr/>
            <p:nvPr/>
          </p:nvSpPr>
          <p:spPr>
            <a:xfrm>
              <a:off x="3547316" y="2232314"/>
              <a:ext cx="316069" cy="53841"/>
            </a:xfrm>
            <a:custGeom>
              <a:avLst/>
              <a:gdLst/>
              <a:ahLst/>
              <a:cxnLst/>
              <a:rect l="l" t="t" r="r" b="b"/>
              <a:pathLst>
                <a:path w="21110" h="3596" extrusionOk="0">
                  <a:moveTo>
                    <a:pt x="1809" y="1"/>
                  </a:moveTo>
                  <a:cubicBezTo>
                    <a:pt x="800" y="1"/>
                    <a:pt x="1" y="799"/>
                    <a:pt x="1" y="1788"/>
                  </a:cubicBezTo>
                  <a:cubicBezTo>
                    <a:pt x="1" y="2776"/>
                    <a:pt x="800" y="3596"/>
                    <a:pt x="1809" y="3596"/>
                  </a:cubicBezTo>
                  <a:lnTo>
                    <a:pt x="21109" y="3596"/>
                  </a:lnTo>
                  <a:lnTo>
                    <a:pt x="21109" y="1"/>
                  </a:ln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3" name="Google Shape;7703;p69"/>
            <p:cNvSpPr/>
            <p:nvPr/>
          </p:nvSpPr>
          <p:spPr>
            <a:xfrm>
              <a:off x="3548903" y="2232314"/>
              <a:ext cx="314482" cy="53841"/>
            </a:xfrm>
            <a:custGeom>
              <a:avLst/>
              <a:gdLst/>
              <a:ahLst/>
              <a:cxnLst/>
              <a:rect l="l" t="t" r="r" b="b"/>
              <a:pathLst>
                <a:path w="21004" h="3596" extrusionOk="0">
                  <a:moveTo>
                    <a:pt x="19805" y="1"/>
                  </a:moveTo>
                  <a:lnTo>
                    <a:pt x="19805" y="1640"/>
                  </a:lnTo>
                  <a:cubicBezTo>
                    <a:pt x="19805" y="2061"/>
                    <a:pt x="19469" y="2397"/>
                    <a:pt x="19048" y="2397"/>
                  </a:cubicBezTo>
                  <a:lnTo>
                    <a:pt x="0" y="2397"/>
                  </a:lnTo>
                  <a:cubicBezTo>
                    <a:pt x="252" y="3112"/>
                    <a:pt x="925" y="3596"/>
                    <a:pt x="1703" y="3596"/>
                  </a:cubicBezTo>
                  <a:lnTo>
                    <a:pt x="21003" y="3596"/>
                  </a:lnTo>
                  <a:lnTo>
                    <a:pt x="21003" y="1"/>
                  </a:lnTo>
                  <a:close/>
                </a:path>
              </a:pathLst>
            </a:custGeom>
            <a:solidFill>
              <a:srgbClr val="E1E7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4" name="Google Shape;7704;p69"/>
            <p:cNvSpPr/>
            <p:nvPr/>
          </p:nvSpPr>
          <p:spPr>
            <a:xfrm>
              <a:off x="3515215" y="2198312"/>
              <a:ext cx="370524" cy="121217"/>
            </a:xfrm>
            <a:custGeom>
              <a:avLst/>
              <a:gdLst/>
              <a:ahLst/>
              <a:cxnLst/>
              <a:rect l="l" t="t" r="r" b="b"/>
              <a:pathLst>
                <a:path w="24747" h="8096" extrusionOk="0">
                  <a:moveTo>
                    <a:pt x="3953" y="1"/>
                  </a:moveTo>
                  <a:cubicBezTo>
                    <a:pt x="1746" y="64"/>
                    <a:pt x="0" y="1851"/>
                    <a:pt x="0" y="4038"/>
                  </a:cubicBezTo>
                  <a:cubicBezTo>
                    <a:pt x="0" y="6245"/>
                    <a:pt x="1746" y="8032"/>
                    <a:pt x="3953" y="8095"/>
                  </a:cubicBezTo>
                  <a:lnTo>
                    <a:pt x="24010" y="8095"/>
                  </a:lnTo>
                  <a:cubicBezTo>
                    <a:pt x="24410" y="8095"/>
                    <a:pt x="24746" y="7759"/>
                    <a:pt x="24746" y="7338"/>
                  </a:cubicBezTo>
                  <a:lnTo>
                    <a:pt x="24746" y="6582"/>
                  </a:lnTo>
                  <a:cubicBezTo>
                    <a:pt x="24746" y="6182"/>
                    <a:pt x="24410" y="5846"/>
                    <a:pt x="24010" y="5846"/>
                  </a:cubicBezTo>
                  <a:lnTo>
                    <a:pt x="3953" y="5867"/>
                  </a:lnTo>
                  <a:cubicBezTo>
                    <a:pt x="2965" y="5867"/>
                    <a:pt x="2166" y="5068"/>
                    <a:pt x="2145" y="4101"/>
                  </a:cubicBezTo>
                  <a:cubicBezTo>
                    <a:pt x="2145" y="3070"/>
                    <a:pt x="2965" y="2251"/>
                    <a:pt x="3995" y="2251"/>
                  </a:cubicBezTo>
                  <a:lnTo>
                    <a:pt x="24010" y="2251"/>
                  </a:lnTo>
                  <a:cubicBezTo>
                    <a:pt x="24410" y="2251"/>
                    <a:pt x="24746" y="1914"/>
                    <a:pt x="24746" y="1515"/>
                  </a:cubicBezTo>
                  <a:lnTo>
                    <a:pt x="24746" y="758"/>
                  </a:lnTo>
                  <a:cubicBezTo>
                    <a:pt x="24746" y="337"/>
                    <a:pt x="24410" y="1"/>
                    <a:pt x="24010" y="1"/>
                  </a:cubicBezTo>
                  <a:close/>
                </a:path>
              </a:pathLst>
            </a:custGeom>
            <a:solidFill>
              <a:srgbClr val="E5EA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5" name="Google Shape;7705;p69"/>
            <p:cNvSpPr/>
            <p:nvPr/>
          </p:nvSpPr>
          <p:spPr>
            <a:xfrm>
              <a:off x="3864628" y="2198626"/>
              <a:ext cx="21426" cy="33703"/>
            </a:xfrm>
            <a:custGeom>
              <a:avLst/>
              <a:gdLst/>
              <a:ahLst/>
              <a:cxnLst/>
              <a:rect l="l" t="t" r="r" b="b"/>
              <a:pathLst>
                <a:path w="1431" h="2251" extrusionOk="0">
                  <a:moveTo>
                    <a:pt x="0" y="1"/>
                  </a:moveTo>
                  <a:lnTo>
                    <a:pt x="0" y="2251"/>
                  </a:lnTo>
                  <a:lnTo>
                    <a:pt x="673" y="2251"/>
                  </a:lnTo>
                  <a:cubicBezTo>
                    <a:pt x="1094" y="2251"/>
                    <a:pt x="1430" y="1914"/>
                    <a:pt x="1430" y="1494"/>
                  </a:cubicBezTo>
                  <a:lnTo>
                    <a:pt x="1430" y="758"/>
                  </a:lnTo>
                  <a:cubicBezTo>
                    <a:pt x="1430" y="337"/>
                    <a:pt x="1094" y="1"/>
                    <a:pt x="673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6" name="Google Shape;7706;p69"/>
            <p:cNvSpPr/>
            <p:nvPr/>
          </p:nvSpPr>
          <p:spPr>
            <a:xfrm>
              <a:off x="3864628" y="2286141"/>
              <a:ext cx="21426" cy="33703"/>
            </a:xfrm>
            <a:custGeom>
              <a:avLst/>
              <a:gdLst/>
              <a:ahLst/>
              <a:cxnLst/>
              <a:rect l="l" t="t" r="r" b="b"/>
              <a:pathLst>
                <a:path w="1431" h="2251" extrusionOk="0">
                  <a:moveTo>
                    <a:pt x="0" y="1"/>
                  </a:moveTo>
                  <a:lnTo>
                    <a:pt x="0" y="2250"/>
                  </a:lnTo>
                  <a:lnTo>
                    <a:pt x="673" y="2250"/>
                  </a:lnTo>
                  <a:cubicBezTo>
                    <a:pt x="1094" y="2229"/>
                    <a:pt x="1430" y="1914"/>
                    <a:pt x="1430" y="1493"/>
                  </a:cubicBezTo>
                  <a:lnTo>
                    <a:pt x="1430" y="737"/>
                  </a:lnTo>
                  <a:cubicBezTo>
                    <a:pt x="1430" y="337"/>
                    <a:pt x="1094" y="1"/>
                    <a:pt x="673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7" name="Google Shape;7707;p69"/>
            <p:cNvSpPr/>
            <p:nvPr/>
          </p:nvSpPr>
          <p:spPr>
            <a:xfrm>
              <a:off x="3574401" y="2259070"/>
              <a:ext cx="52583" cy="52838"/>
            </a:xfrm>
            <a:custGeom>
              <a:avLst/>
              <a:gdLst/>
              <a:ahLst/>
              <a:cxnLst/>
              <a:rect l="l" t="t" r="r" b="b"/>
              <a:pathLst>
                <a:path w="3512" h="3529" extrusionOk="0">
                  <a:moveTo>
                    <a:pt x="736" y="1"/>
                  </a:moveTo>
                  <a:cubicBezTo>
                    <a:pt x="336" y="1"/>
                    <a:pt x="0" y="337"/>
                    <a:pt x="0" y="758"/>
                  </a:cubicBezTo>
                  <a:lnTo>
                    <a:pt x="0" y="2776"/>
                  </a:lnTo>
                  <a:cubicBezTo>
                    <a:pt x="0" y="3200"/>
                    <a:pt x="343" y="3529"/>
                    <a:pt x="740" y="3529"/>
                  </a:cubicBezTo>
                  <a:cubicBezTo>
                    <a:pt x="835" y="3529"/>
                    <a:pt x="933" y="3510"/>
                    <a:pt x="1030" y="3470"/>
                  </a:cubicBezTo>
                  <a:lnTo>
                    <a:pt x="1787" y="3154"/>
                  </a:lnTo>
                  <a:lnTo>
                    <a:pt x="2460" y="3449"/>
                  </a:lnTo>
                  <a:cubicBezTo>
                    <a:pt x="2560" y="3490"/>
                    <a:pt x="2662" y="3510"/>
                    <a:pt x="2760" y="3510"/>
                  </a:cubicBezTo>
                  <a:cubicBezTo>
                    <a:pt x="3160" y="3510"/>
                    <a:pt x="3511" y="3193"/>
                    <a:pt x="3511" y="2755"/>
                  </a:cubicBezTo>
                  <a:lnTo>
                    <a:pt x="3511" y="758"/>
                  </a:lnTo>
                  <a:cubicBezTo>
                    <a:pt x="3511" y="337"/>
                    <a:pt x="3175" y="1"/>
                    <a:pt x="2775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8" name="Google Shape;7708;p69"/>
            <p:cNvSpPr/>
            <p:nvPr/>
          </p:nvSpPr>
          <p:spPr>
            <a:xfrm>
              <a:off x="3547316" y="1990239"/>
              <a:ext cx="316069" cy="53841"/>
            </a:xfrm>
            <a:custGeom>
              <a:avLst/>
              <a:gdLst/>
              <a:ahLst/>
              <a:cxnLst/>
              <a:rect l="l" t="t" r="r" b="b"/>
              <a:pathLst>
                <a:path w="21110" h="3596" extrusionOk="0">
                  <a:moveTo>
                    <a:pt x="1809" y="1"/>
                  </a:moveTo>
                  <a:cubicBezTo>
                    <a:pt x="800" y="1"/>
                    <a:pt x="1" y="800"/>
                    <a:pt x="1" y="1788"/>
                  </a:cubicBezTo>
                  <a:cubicBezTo>
                    <a:pt x="1" y="2776"/>
                    <a:pt x="800" y="3596"/>
                    <a:pt x="1809" y="3596"/>
                  </a:cubicBezTo>
                  <a:lnTo>
                    <a:pt x="21109" y="3596"/>
                  </a:lnTo>
                  <a:lnTo>
                    <a:pt x="21109" y="1"/>
                  </a:ln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9" name="Google Shape;7709;p69"/>
            <p:cNvSpPr/>
            <p:nvPr/>
          </p:nvSpPr>
          <p:spPr>
            <a:xfrm>
              <a:off x="3548903" y="1990239"/>
              <a:ext cx="314482" cy="53841"/>
            </a:xfrm>
            <a:custGeom>
              <a:avLst/>
              <a:gdLst/>
              <a:ahLst/>
              <a:cxnLst/>
              <a:rect l="l" t="t" r="r" b="b"/>
              <a:pathLst>
                <a:path w="21004" h="3596" extrusionOk="0">
                  <a:moveTo>
                    <a:pt x="19805" y="1"/>
                  </a:moveTo>
                  <a:lnTo>
                    <a:pt x="19805" y="1641"/>
                  </a:lnTo>
                  <a:cubicBezTo>
                    <a:pt x="19805" y="2061"/>
                    <a:pt x="19469" y="2398"/>
                    <a:pt x="19048" y="2398"/>
                  </a:cubicBezTo>
                  <a:lnTo>
                    <a:pt x="0" y="2398"/>
                  </a:lnTo>
                  <a:cubicBezTo>
                    <a:pt x="252" y="3112"/>
                    <a:pt x="925" y="3596"/>
                    <a:pt x="1703" y="3596"/>
                  </a:cubicBezTo>
                  <a:lnTo>
                    <a:pt x="21003" y="3596"/>
                  </a:lnTo>
                  <a:lnTo>
                    <a:pt x="21003" y="1"/>
                  </a:lnTo>
                  <a:close/>
                </a:path>
              </a:pathLst>
            </a:custGeom>
            <a:solidFill>
              <a:srgbClr val="E1E7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0" name="Google Shape;7710;p69"/>
            <p:cNvSpPr/>
            <p:nvPr/>
          </p:nvSpPr>
          <p:spPr>
            <a:xfrm>
              <a:off x="3512070" y="1956222"/>
              <a:ext cx="373669" cy="121247"/>
            </a:xfrm>
            <a:custGeom>
              <a:avLst/>
              <a:gdLst/>
              <a:ahLst/>
              <a:cxnLst/>
              <a:rect l="l" t="t" r="r" b="b"/>
              <a:pathLst>
                <a:path w="24957" h="8098" extrusionOk="0">
                  <a:moveTo>
                    <a:pt x="4049" y="1"/>
                  </a:moveTo>
                  <a:cubicBezTo>
                    <a:pt x="1829" y="1"/>
                    <a:pt x="0" y="1806"/>
                    <a:pt x="0" y="4039"/>
                  </a:cubicBezTo>
                  <a:cubicBezTo>
                    <a:pt x="0" y="6284"/>
                    <a:pt x="1850" y="8097"/>
                    <a:pt x="4086" y="8097"/>
                  </a:cubicBezTo>
                  <a:cubicBezTo>
                    <a:pt x="4112" y="8097"/>
                    <a:pt x="4137" y="8097"/>
                    <a:pt x="4163" y="8097"/>
                  </a:cubicBezTo>
                  <a:lnTo>
                    <a:pt x="24220" y="8097"/>
                  </a:lnTo>
                  <a:cubicBezTo>
                    <a:pt x="24620" y="8097"/>
                    <a:pt x="24956" y="7760"/>
                    <a:pt x="24956" y="7340"/>
                  </a:cubicBezTo>
                  <a:lnTo>
                    <a:pt x="24956" y="6583"/>
                  </a:lnTo>
                  <a:cubicBezTo>
                    <a:pt x="24956" y="6183"/>
                    <a:pt x="24620" y="5847"/>
                    <a:pt x="24220" y="5847"/>
                  </a:cubicBezTo>
                  <a:lnTo>
                    <a:pt x="4163" y="5847"/>
                  </a:lnTo>
                  <a:lnTo>
                    <a:pt x="4163" y="5868"/>
                  </a:lnTo>
                  <a:cubicBezTo>
                    <a:pt x="3175" y="5847"/>
                    <a:pt x="2376" y="5069"/>
                    <a:pt x="2355" y="4102"/>
                  </a:cubicBezTo>
                  <a:cubicBezTo>
                    <a:pt x="2355" y="3072"/>
                    <a:pt x="3175" y="2252"/>
                    <a:pt x="4205" y="2252"/>
                  </a:cubicBezTo>
                  <a:lnTo>
                    <a:pt x="24220" y="2252"/>
                  </a:lnTo>
                  <a:cubicBezTo>
                    <a:pt x="24620" y="2252"/>
                    <a:pt x="24956" y="1915"/>
                    <a:pt x="24956" y="1495"/>
                  </a:cubicBezTo>
                  <a:lnTo>
                    <a:pt x="24956" y="759"/>
                  </a:lnTo>
                  <a:cubicBezTo>
                    <a:pt x="24956" y="339"/>
                    <a:pt x="24620" y="2"/>
                    <a:pt x="24220" y="2"/>
                  </a:cubicBezTo>
                  <a:lnTo>
                    <a:pt x="4163" y="2"/>
                  </a:lnTo>
                  <a:cubicBezTo>
                    <a:pt x="4125" y="1"/>
                    <a:pt x="4087" y="1"/>
                    <a:pt x="4049" y="1"/>
                  </a:cubicBezTo>
                  <a:close/>
                </a:path>
              </a:pathLst>
            </a:custGeom>
            <a:solidFill>
              <a:srgbClr val="A9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1" name="Google Shape;7711;p69"/>
            <p:cNvSpPr/>
            <p:nvPr/>
          </p:nvSpPr>
          <p:spPr>
            <a:xfrm>
              <a:off x="3864628" y="1956566"/>
              <a:ext cx="21426" cy="33688"/>
            </a:xfrm>
            <a:custGeom>
              <a:avLst/>
              <a:gdLst/>
              <a:ahLst/>
              <a:cxnLst/>
              <a:rect l="l" t="t" r="r" b="b"/>
              <a:pathLst>
                <a:path w="1431" h="2250" extrusionOk="0">
                  <a:moveTo>
                    <a:pt x="0" y="0"/>
                  </a:moveTo>
                  <a:lnTo>
                    <a:pt x="0" y="2250"/>
                  </a:lnTo>
                  <a:lnTo>
                    <a:pt x="673" y="2250"/>
                  </a:lnTo>
                  <a:cubicBezTo>
                    <a:pt x="1094" y="2250"/>
                    <a:pt x="1430" y="1913"/>
                    <a:pt x="1430" y="1493"/>
                  </a:cubicBezTo>
                  <a:lnTo>
                    <a:pt x="1430" y="757"/>
                  </a:lnTo>
                  <a:cubicBezTo>
                    <a:pt x="1430" y="337"/>
                    <a:pt x="1094" y="0"/>
                    <a:pt x="673" y="0"/>
                  </a:cubicBezTo>
                  <a:close/>
                </a:path>
              </a:pathLst>
            </a:custGeom>
            <a:solidFill>
              <a:srgbClr val="97AC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2" name="Google Shape;7712;p69"/>
            <p:cNvSpPr/>
            <p:nvPr/>
          </p:nvSpPr>
          <p:spPr>
            <a:xfrm>
              <a:off x="3864628" y="2044065"/>
              <a:ext cx="21426" cy="33703"/>
            </a:xfrm>
            <a:custGeom>
              <a:avLst/>
              <a:gdLst/>
              <a:ahLst/>
              <a:cxnLst/>
              <a:rect l="l" t="t" r="r" b="b"/>
              <a:pathLst>
                <a:path w="1431" h="2251" extrusionOk="0">
                  <a:moveTo>
                    <a:pt x="0" y="1"/>
                  </a:moveTo>
                  <a:lnTo>
                    <a:pt x="0" y="2251"/>
                  </a:lnTo>
                  <a:lnTo>
                    <a:pt x="673" y="2251"/>
                  </a:lnTo>
                  <a:cubicBezTo>
                    <a:pt x="1094" y="2251"/>
                    <a:pt x="1430" y="1914"/>
                    <a:pt x="1430" y="1494"/>
                  </a:cubicBezTo>
                  <a:lnTo>
                    <a:pt x="1430" y="737"/>
                  </a:lnTo>
                  <a:cubicBezTo>
                    <a:pt x="1430" y="337"/>
                    <a:pt x="1094" y="1"/>
                    <a:pt x="673" y="1"/>
                  </a:cubicBezTo>
                  <a:close/>
                </a:path>
              </a:pathLst>
            </a:custGeom>
            <a:solidFill>
              <a:srgbClr val="97AC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3" name="Google Shape;7713;p69"/>
            <p:cNvSpPr/>
            <p:nvPr/>
          </p:nvSpPr>
          <p:spPr>
            <a:xfrm>
              <a:off x="3574401" y="2016995"/>
              <a:ext cx="52583" cy="52733"/>
            </a:xfrm>
            <a:custGeom>
              <a:avLst/>
              <a:gdLst/>
              <a:ahLst/>
              <a:cxnLst/>
              <a:rect l="l" t="t" r="r" b="b"/>
              <a:pathLst>
                <a:path w="3512" h="3522" extrusionOk="0">
                  <a:moveTo>
                    <a:pt x="736" y="1"/>
                  </a:moveTo>
                  <a:cubicBezTo>
                    <a:pt x="336" y="1"/>
                    <a:pt x="0" y="337"/>
                    <a:pt x="0" y="758"/>
                  </a:cubicBezTo>
                  <a:lnTo>
                    <a:pt x="0" y="2776"/>
                  </a:lnTo>
                  <a:cubicBezTo>
                    <a:pt x="0" y="3205"/>
                    <a:pt x="349" y="3521"/>
                    <a:pt x="752" y="3521"/>
                  </a:cubicBezTo>
                  <a:cubicBezTo>
                    <a:pt x="843" y="3521"/>
                    <a:pt x="937" y="3505"/>
                    <a:pt x="1030" y="3470"/>
                  </a:cubicBezTo>
                  <a:lnTo>
                    <a:pt x="1787" y="3155"/>
                  </a:lnTo>
                  <a:lnTo>
                    <a:pt x="2460" y="3449"/>
                  </a:lnTo>
                  <a:cubicBezTo>
                    <a:pt x="2560" y="3491"/>
                    <a:pt x="2662" y="3510"/>
                    <a:pt x="2760" y="3510"/>
                  </a:cubicBezTo>
                  <a:cubicBezTo>
                    <a:pt x="3160" y="3510"/>
                    <a:pt x="3511" y="3193"/>
                    <a:pt x="3511" y="2755"/>
                  </a:cubicBezTo>
                  <a:lnTo>
                    <a:pt x="3511" y="758"/>
                  </a:lnTo>
                  <a:cubicBezTo>
                    <a:pt x="3511" y="337"/>
                    <a:pt x="3175" y="1"/>
                    <a:pt x="2775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4" name="Google Shape;7714;p69"/>
            <p:cNvSpPr/>
            <p:nvPr/>
          </p:nvSpPr>
          <p:spPr>
            <a:xfrm>
              <a:off x="3536311" y="2111127"/>
              <a:ext cx="315740" cy="53841"/>
            </a:xfrm>
            <a:custGeom>
              <a:avLst/>
              <a:gdLst/>
              <a:ahLst/>
              <a:cxnLst/>
              <a:rect l="l" t="t" r="r" b="b"/>
              <a:pathLst>
                <a:path w="21088" h="3596" extrusionOk="0">
                  <a:moveTo>
                    <a:pt x="0" y="0"/>
                  </a:moveTo>
                  <a:lnTo>
                    <a:pt x="0" y="3595"/>
                  </a:lnTo>
                  <a:lnTo>
                    <a:pt x="19300" y="3595"/>
                  </a:lnTo>
                  <a:cubicBezTo>
                    <a:pt x="20289" y="3595"/>
                    <a:pt x="21088" y="2796"/>
                    <a:pt x="21088" y="1808"/>
                  </a:cubicBezTo>
                  <a:cubicBezTo>
                    <a:pt x="21088" y="820"/>
                    <a:pt x="20289" y="0"/>
                    <a:pt x="19300" y="0"/>
                  </a:cubicBez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5" name="Google Shape;7715;p69"/>
            <p:cNvSpPr/>
            <p:nvPr/>
          </p:nvSpPr>
          <p:spPr>
            <a:xfrm>
              <a:off x="3536311" y="2111127"/>
              <a:ext cx="315740" cy="53841"/>
            </a:xfrm>
            <a:custGeom>
              <a:avLst/>
              <a:gdLst/>
              <a:ahLst/>
              <a:cxnLst/>
              <a:rect l="l" t="t" r="r" b="b"/>
              <a:pathLst>
                <a:path w="21088" h="3596" extrusionOk="0">
                  <a:moveTo>
                    <a:pt x="19279" y="0"/>
                  </a:moveTo>
                  <a:cubicBezTo>
                    <a:pt x="19679" y="1178"/>
                    <a:pt x="18817" y="2397"/>
                    <a:pt x="17576" y="2397"/>
                  </a:cubicBezTo>
                  <a:lnTo>
                    <a:pt x="0" y="2397"/>
                  </a:lnTo>
                  <a:lnTo>
                    <a:pt x="0" y="3595"/>
                  </a:lnTo>
                  <a:lnTo>
                    <a:pt x="19300" y="3595"/>
                  </a:lnTo>
                  <a:cubicBezTo>
                    <a:pt x="20289" y="3595"/>
                    <a:pt x="21088" y="2796"/>
                    <a:pt x="21088" y="1808"/>
                  </a:cubicBezTo>
                  <a:cubicBezTo>
                    <a:pt x="21088" y="820"/>
                    <a:pt x="20289" y="0"/>
                    <a:pt x="19300" y="0"/>
                  </a:cubicBezTo>
                  <a:close/>
                </a:path>
              </a:pathLst>
            </a:custGeom>
            <a:solidFill>
              <a:srgbClr val="E1E7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6" name="Google Shape;7716;p69"/>
            <p:cNvSpPr/>
            <p:nvPr/>
          </p:nvSpPr>
          <p:spPr>
            <a:xfrm>
              <a:off x="3513642" y="2077439"/>
              <a:ext cx="370509" cy="120888"/>
            </a:xfrm>
            <a:custGeom>
              <a:avLst/>
              <a:gdLst/>
              <a:ahLst/>
              <a:cxnLst/>
              <a:rect l="l" t="t" r="r" b="b"/>
              <a:pathLst>
                <a:path w="24746" h="8074" extrusionOk="0">
                  <a:moveTo>
                    <a:pt x="757" y="1"/>
                  </a:moveTo>
                  <a:cubicBezTo>
                    <a:pt x="337" y="1"/>
                    <a:pt x="0" y="337"/>
                    <a:pt x="0" y="757"/>
                  </a:cubicBezTo>
                  <a:lnTo>
                    <a:pt x="0" y="1493"/>
                  </a:lnTo>
                  <a:cubicBezTo>
                    <a:pt x="0" y="1914"/>
                    <a:pt x="337" y="2250"/>
                    <a:pt x="757" y="2250"/>
                  </a:cubicBezTo>
                  <a:lnTo>
                    <a:pt x="20772" y="2250"/>
                  </a:lnTo>
                  <a:cubicBezTo>
                    <a:pt x="21782" y="2250"/>
                    <a:pt x="22602" y="3070"/>
                    <a:pt x="22602" y="4079"/>
                  </a:cubicBezTo>
                  <a:cubicBezTo>
                    <a:pt x="22602" y="5067"/>
                    <a:pt x="21803" y="5845"/>
                    <a:pt x="20814" y="5845"/>
                  </a:cubicBezTo>
                  <a:lnTo>
                    <a:pt x="20814" y="5824"/>
                  </a:lnTo>
                  <a:lnTo>
                    <a:pt x="757" y="5824"/>
                  </a:lnTo>
                  <a:cubicBezTo>
                    <a:pt x="337" y="5824"/>
                    <a:pt x="0" y="6161"/>
                    <a:pt x="0" y="6581"/>
                  </a:cubicBezTo>
                  <a:lnTo>
                    <a:pt x="0" y="7338"/>
                  </a:lnTo>
                  <a:cubicBezTo>
                    <a:pt x="0" y="7738"/>
                    <a:pt x="337" y="8074"/>
                    <a:pt x="757" y="8074"/>
                  </a:cubicBezTo>
                  <a:lnTo>
                    <a:pt x="20814" y="8074"/>
                  </a:lnTo>
                  <a:cubicBezTo>
                    <a:pt x="23001" y="8032"/>
                    <a:pt x="24746" y="6224"/>
                    <a:pt x="24746" y="4037"/>
                  </a:cubicBezTo>
                  <a:cubicBezTo>
                    <a:pt x="24746" y="1851"/>
                    <a:pt x="23001" y="64"/>
                    <a:pt x="20814" y="1"/>
                  </a:cubicBezTo>
                  <a:close/>
                </a:path>
              </a:pathLst>
            </a:custGeom>
            <a:solidFill>
              <a:srgbClr val="97AC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7" name="Google Shape;7717;p69"/>
            <p:cNvSpPr/>
            <p:nvPr/>
          </p:nvSpPr>
          <p:spPr>
            <a:xfrm>
              <a:off x="3806385" y="2077753"/>
              <a:ext cx="77767" cy="120888"/>
            </a:xfrm>
            <a:custGeom>
              <a:avLst/>
              <a:gdLst/>
              <a:ahLst/>
              <a:cxnLst/>
              <a:rect l="l" t="t" r="r" b="b"/>
              <a:pathLst>
                <a:path w="5194" h="8074" extrusionOk="0">
                  <a:moveTo>
                    <a:pt x="1" y="1"/>
                  </a:moveTo>
                  <a:cubicBezTo>
                    <a:pt x="2188" y="43"/>
                    <a:pt x="3933" y="1851"/>
                    <a:pt x="3933" y="4037"/>
                  </a:cubicBezTo>
                  <a:cubicBezTo>
                    <a:pt x="3933" y="6224"/>
                    <a:pt x="2188" y="8011"/>
                    <a:pt x="1" y="8074"/>
                  </a:cubicBezTo>
                  <a:lnTo>
                    <a:pt x="1262" y="8074"/>
                  </a:lnTo>
                  <a:cubicBezTo>
                    <a:pt x="3449" y="8011"/>
                    <a:pt x="5194" y="6224"/>
                    <a:pt x="5194" y="4037"/>
                  </a:cubicBezTo>
                  <a:cubicBezTo>
                    <a:pt x="5194" y="1851"/>
                    <a:pt x="3449" y="43"/>
                    <a:pt x="1262" y="1"/>
                  </a:cubicBezTo>
                  <a:close/>
                </a:path>
              </a:pathLst>
            </a:custGeom>
            <a:solidFill>
              <a:srgbClr val="7B90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8" name="Google Shape;7718;p69"/>
            <p:cNvSpPr/>
            <p:nvPr/>
          </p:nvSpPr>
          <p:spPr>
            <a:xfrm>
              <a:off x="3772397" y="2138182"/>
              <a:ext cx="52898" cy="52568"/>
            </a:xfrm>
            <a:custGeom>
              <a:avLst/>
              <a:gdLst/>
              <a:ahLst/>
              <a:cxnLst/>
              <a:rect l="l" t="t" r="r" b="b"/>
              <a:pathLst>
                <a:path w="3533" h="3511" extrusionOk="0">
                  <a:moveTo>
                    <a:pt x="720" y="0"/>
                  </a:moveTo>
                  <a:cubicBezTo>
                    <a:pt x="317" y="0"/>
                    <a:pt x="0" y="329"/>
                    <a:pt x="0" y="737"/>
                  </a:cubicBezTo>
                  <a:lnTo>
                    <a:pt x="0" y="2734"/>
                  </a:lnTo>
                  <a:cubicBezTo>
                    <a:pt x="0" y="3173"/>
                    <a:pt x="365" y="3489"/>
                    <a:pt x="759" y="3489"/>
                  </a:cubicBezTo>
                  <a:cubicBezTo>
                    <a:pt x="856" y="3489"/>
                    <a:pt x="956" y="3470"/>
                    <a:pt x="1052" y="3428"/>
                  </a:cubicBezTo>
                  <a:lnTo>
                    <a:pt x="1745" y="3134"/>
                  </a:lnTo>
                  <a:lnTo>
                    <a:pt x="2502" y="3449"/>
                  </a:lnTo>
                  <a:cubicBezTo>
                    <a:pt x="2599" y="3491"/>
                    <a:pt x="2697" y="3510"/>
                    <a:pt x="2794" y="3510"/>
                  </a:cubicBezTo>
                  <a:cubicBezTo>
                    <a:pt x="3182" y="3510"/>
                    <a:pt x="3532" y="3197"/>
                    <a:pt x="3532" y="2776"/>
                  </a:cubicBezTo>
                  <a:lnTo>
                    <a:pt x="3532" y="737"/>
                  </a:lnTo>
                  <a:cubicBezTo>
                    <a:pt x="3532" y="349"/>
                    <a:pt x="3215" y="0"/>
                    <a:pt x="2811" y="0"/>
                  </a:cubicBezTo>
                  <a:cubicBezTo>
                    <a:pt x="2799" y="0"/>
                    <a:pt x="2787" y="1"/>
                    <a:pt x="2776" y="1"/>
                  </a:cubicBezTo>
                  <a:lnTo>
                    <a:pt x="757" y="1"/>
                  </a:lnTo>
                  <a:cubicBezTo>
                    <a:pt x="745" y="1"/>
                    <a:pt x="732" y="0"/>
                    <a:pt x="720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19" name="Google Shape;7719;p69"/>
          <p:cNvGrpSpPr/>
          <p:nvPr/>
        </p:nvGrpSpPr>
        <p:grpSpPr>
          <a:xfrm>
            <a:off x="842683" y="2394751"/>
            <a:ext cx="345640" cy="356660"/>
            <a:chOff x="842683" y="2394751"/>
            <a:chExt cx="345640" cy="356660"/>
          </a:xfrm>
        </p:grpSpPr>
        <p:sp>
          <p:nvSpPr>
            <p:cNvPr id="7720" name="Google Shape;7720;p69"/>
            <p:cNvSpPr/>
            <p:nvPr/>
          </p:nvSpPr>
          <p:spPr>
            <a:xfrm>
              <a:off x="1099042" y="2499888"/>
              <a:ext cx="89266" cy="107353"/>
            </a:xfrm>
            <a:custGeom>
              <a:avLst/>
              <a:gdLst/>
              <a:ahLst/>
              <a:cxnLst/>
              <a:rect l="l" t="t" r="r" b="b"/>
              <a:pathLst>
                <a:path w="5962" h="7170" extrusionOk="0">
                  <a:moveTo>
                    <a:pt x="2977" y="0"/>
                  </a:moveTo>
                  <a:cubicBezTo>
                    <a:pt x="2909" y="0"/>
                    <a:pt x="2841" y="42"/>
                    <a:pt x="2809" y="126"/>
                  </a:cubicBezTo>
                  <a:lnTo>
                    <a:pt x="55" y="6896"/>
                  </a:lnTo>
                  <a:cubicBezTo>
                    <a:pt x="1" y="7045"/>
                    <a:pt x="112" y="7151"/>
                    <a:pt x="227" y="7151"/>
                  </a:cubicBezTo>
                  <a:cubicBezTo>
                    <a:pt x="290" y="7151"/>
                    <a:pt x="354" y="7118"/>
                    <a:pt x="391" y="7043"/>
                  </a:cubicBezTo>
                  <a:lnTo>
                    <a:pt x="2977" y="694"/>
                  </a:lnTo>
                  <a:lnTo>
                    <a:pt x="5563" y="7043"/>
                  </a:lnTo>
                  <a:cubicBezTo>
                    <a:pt x="5603" y="7124"/>
                    <a:pt x="5663" y="7166"/>
                    <a:pt x="5742" y="7169"/>
                  </a:cubicBezTo>
                  <a:lnTo>
                    <a:pt x="5742" y="7169"/>
                  </a:lnTo>
                  <a:cubicBezTo>
                    <a:pt x="5882" y="7163"/>
                    <a:pt x="5961" y="7019"/>
                    <a:pt x="5900" y="6896"/>
                  </a:cubicBezTo>
                  <a:lnTo>
                    <a:pt x="3145" y="126"/>
                  </a:lnTo>
                  <a:cubicBezTo>
                    <a:pt x="3114" y="42"/>
                    <a:pt x="3046" y="0"/>
                    <a:pt x="2977" y="0"/>
                  </a:cubicBezTo>
                  <a:close/>
                  <a:moveTo>
                    <a:pt x="5742" y="7169"/>
                  </a:moveTo>
                  <a:lnTo>
                    <a:pt x="5742" y="7169"/>
                  </a:lnTo>
                  <a:cubicBezTo>
                    <a:pt x="5738" y="7170"/>
                    <a:pt x="5735" y="7170"/>
                    <a:pt x="5731" y="7170"/>
                  </a:cubicBezTo>
                  <a:lnTo>
                    <a:pt x="5752" y="7170"/>
                  </a:lnTo>
                  <a:cubicBezTo>
                    <a:pt x="5749" y="7170"/>
                    <a:pt x="5745" y="7170"/>
                    <a:pt x="5742" y="7169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1" name="Google Shape;7721;p69"/>
            <p:cNvSpPr/>
            <p:nvPr/>
          </p:nvSpPr>
          <p:spPr>
            <a:xfrm>
              <a:off x="1098908" y="2603138"/>
              <a:ext cx="89416" cy="47852"/>
            </a:xfrm>
            <a:custGeom>
              <a:avLst/>
              <a:gdLst/>
              <a:ahLst/>
              <a:cxnLst/>
              <a:rect l="l" t="t" r="r" b="b"/>
              <a:pathLst>
                <a:path w="5972" h="3196" extrusionOk="0">
                  <a:moveTo>
                    <a:pt x="43" y="0"/>
                  </a:moveTo>
                  <a:cubicBezTo>
                    <a:pt x="22" y="0"/>
                    <a:pt x="1" y="21"/>
                    <a:pt x="1" y="42"/>
                  </a:cubicBezTo>
                  <a:lnTo>
                    <a:pt x="1" y="358"/>
                  </a:lnTo>
                  <a:cubicBezTo>
                    <a:pt x="1" y="1935"/>
                    <a:pt x="1283" y="3196"/>
                    <a:pt x="2860" y="3196"/>
                  </a:cubicBezTo>
                  <a:lnTo>
                    <a:pt x="3133" y="3196"/>
                  </a:lnTo>
                  <a:cubicBezTo>
                    <a:pt x="4689" y="3196"/>
                    <a:pt x="5972" y="1935"/>
                    <a:pt x="5972" y="358"/>
                  </a:cubicBezTo>
                  <a:lnTo>
                    <a:pt x="5972" y="42"/>
                  </a:lnTo>
                  <a:cubicBezTo>
                    <a:pt x="5972" y="21"/>
                    <a:pt x="5951" y="0"/>
                    <a:pt x="5930" y="0"/>
                  </a:cubicBezTo>
                  <a:close/>
                </a:path>
              </a:pathLst>
            </a:custGeom>
            <a:solidFill>
              <a:srgbClr val="A7B9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2" name="Google Shape;7722;p69"/>
            <p:cNvSpPr/>
            <p:nvPr/>
          </p:nvSpPr>
          <p:spPr>
            <a:xfrm>
              <a:off x="1127236" y="2603138"/>
              <a:ext cx="61088" cy="48182"/>
            </a:xfrm>
            <a:custGeom>
              <a:avLst/>
              <a:gdLst/>
              <a:ahLst/>
              <a:cxnLst/>
              <a:rect l="l" t="t" r="r" b="b"/>
              <a:pathLst>
                <a:path w="4080" h="3218" extrusionOk="0">
                  <a:moveTo>
                    <a:pt x="1830" y="0"/>
                  </a:moveTo>
                  <a:cubicBezTo>
                    <a:pt x="1851" y="0"/>
                    <a:pt x="1872" y="21"/>
                    <a:pt x="1872" y="42"/>
                  </a:cubicBezTo>
                  <a:lnTo>
                    <a:pt x="1872" y="358"/>
                  </a:lnTo>
                  <a:cubicBezTo>
                    <a:pt x="1872" y="1556"/>
                    <a:pt x="1115" y="2628"/>
                    <a:pt x="1" y="3049"/>
                  </a:cubicBezTo>
                  <a:cubicBezTo>
                    <a:pt x="295" y="3154"/>
                    <a:pt x="632" y="3217"/>
                    <a:pt x="947" y="3217"/>
                  </a:cubicBezTo>
                  <a:lnTo>
                    <a:pt x="1220" y="3217"/>
                  </a:lnTo>
                  <a:cubicBezTo>
                    <a:pt x="2797" y="3217"/>
                    <a:pt x="4080" y="1935"/>
                    <a:pt x="4080" y="358"/>
                  </a:cubicBezTo>
                  <a:lnTo>
                    <a:pt x="4080" y="42"/>
                  </a:lnTo>
                  <a:cubicBezTo>
                    <a:pt x="4080" y="21"/>
                    <a:pt x="4059" y="0"/>
                    <a:pt x="4038" y="0"/>
                  </a:cubicBezTo>
                  <a:close/>
                </a:path>
              </a:pathLst>
            </a:custGeom>
            <a:solidFill>
              <a:srgbClr val="A5B8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3" name="Google Shape;7723;p69"/>
            <p:cNvSpPr/>
            <p:nvPr/>
          </p:nvSpPr>
          <p:spPr>
            <a:xfrm>
              <a:off x="842803" y="2499888"/>
              <a:ext cx="89281" cy="107353"/>
            </a:xfrm>
            <a:custGeom>
              <a:avLst/>
              <a:gdLst/>
              <a:ahLst/>
              <a:cxnLst/>
              <a:rect l="l" t="t" r="r" b="b"/>
              <a:pathLst>
                <a:path w="5963" h="7170" extrusionOk="0">
                  <a:moveTo>
                    <a:pt x="2980" y="0"/>
                  </a:moveTo>
                  <a:cubicBezTo>
                    <a:pt x="2909" y="0"/>
                    <a:pt x="2841" y="42"/>
                    <a:pt x="2809" y="126"/>
                  </a:cubicBezTo>
                  <a:lnTo>
                    <a:pt x="55" y="6896"/>
                  </a:lnTo>
                  <a:cubicBezTo>
                    <a:pt x="1" y="7045"/>
                    <a:pt x="112" y="7151"/>
                    <a:pt x="227" y="7151"/>
                  </a:cubicBezTo>
                  <a:cubicBezTo>
                    <a:pt x="290" y="7151"/>
                    <a:pt x="354" y="7118"/>
                    <a:pt x="391" y="7043"/>
                  </a:cubicBezTo>
                  <a:lnTo>
                    <a:pt x="2977" y="694"/>
                  </a:lnTo>
                  <a:lnTo>
                    <a:pt x="5563" y="7043"/>
                  </a:lnTo>
                  <a:cubicBezTo>
                    <a:pt x="5584" y="7128"/>
                    <a:pt x="5669" y="7170"/>
                    <a:pt x="5732" y="7170"/>
                  </a:cubicBezTo>
                  <a:cubicBezTo>
                    <a:pt x="5879" y="7170"/>
                    <a:pt x="5963" y="7022"/>
                    <a:pt x="5921" y="6896"/>
                  </a:cubicBezTo>
                  <a:lnTo>
                    <a:pt x="3167" y="126"/>
                  </a:lnTo>
                  <a:cubicBezTo>
                    <a:pt x="3125" y="42"/>
                    <a:pt x="3051" y="0"/>
                    <a:pt x="2980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4" name="Google Shape;7724;p69"/>
            <p:cNvSpPr/>
            <p:nvPr/>
          </p:nvSpPr>
          <p:spPr>
            <a:xfrm>
              <a:off x="842683" y="2603138"/>
              <a:ext cx="89715" cy="47867"/>
            </a:xfrm>
            <a:custGeom>
              <a:avLst/>
              <a:gdLst/>
              <a:ahLst/>
              <a:cxnLst/>
              <a:rect l="l" t="t" r="r" b="b"/>
              <a:pathLst>
                <a:path w="5992" h="3197" extrusionOk="0">
                  <a:moveTo>
                    <a:pt x="42" y="0"/>
                  </a:moveTo>
                  <a:cubicBezTo>
                    <a:pt x="21" y="0"/>
                    <a:pt x="0" y="21"/>
                    <a:pt x="0" y="42"/>
                  </a:cubicBezTo>
                  <a:lnTo>
                    <a:pt x="0" y="358"/>
                  </a:lnTo>
                  <a:cubicBezTo>
                    <a:pt x="0" y="1922"/>
                    <a:pt x="1262" y="3196"/>
                    <a:pt x="2821" y="3196"/>
                  </a:cubicBezTo>
                  <a:cubicBezTo>
                    <a:pt x="2834" y="3196"/>
                    <a:pt x="2847" y="3196"/>
                    <a:pt x="2859" y="3196"/>
                  </a:cubicBezTo>
                  <a:lnTo>
                    <a:pt x="3133" y="3196"/>
                  </a:lnTo>
                  <a:cubicBezTo>
                    <a:pt x="4709" y="3196"/>
                    <a:pt x="5992" y="1935"/>
                    <a:pt x="5992" y="358"/>
                  </a:cubicBezTo>
                  <a:lnTo>
                    <a:pt x="5992" y="42"/>
                  </a:lnTo>
                  <a:cubicBezTo>
                    <a:pt x="5992" y="21"/>
                    <a:pt x="5971" y="0"/>
                    <a:pt x="5950" y="0"/>
                  </a:cubicBezTo>
                  <a:close/>
                </a:path>
              </a:pathLst>
            </a:custGeom>
            <a:solidFill>
              <a:srgbClr val="A7B9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5" name="Google Shape;7725;p69"/>
            <p:cNvSpPr/>
            <p:nvPr/>
          </p:nvSpPr>
          <p:spPr>
            <a:xfrm>
              <a:off x="871011" y="2603138"/>
              <a:ext cx="61073" cy="48182"/>
            </a:xfrm>
            <a:custGeom>
              <a:avLst/>
              <a:gdLst/>
              <a:ahLst/>
              <a:cxnLst/>
              <a:rect l="l" t="t" r="r" b="b"/>
              <a:pathLst>
                <a:path w="4079" h="3218" extrusionOk="0">
                  <a:moveTo>
                    <a:pt x="1829" y="0"/>
                  </a:moveTo>
                  <a:cubicBezTo>
                    <a:pt x="1850" y="0"/>
                    <a:pt x="1871" y="21"/>
                    <a:pt x="1871" y="42"/>
                  </a:cubicBezTo>
                  <a:lnTo>
                    <a:pt x="1871" y="358"/>
                  </a:lnTo>
                  <a:cubicBezTo>
                    <a:pt x="1871" y="1556"/>
                    <a:pt x="1114" y="2628"/>
                    <a:pt x="0" y="3028"/>
                  </a:cubicBezTo>
                  <a:cubicBezTo>
                    <a:pt x="295" y="3154"/>
                    <a:pt x="631" y="3217"/>
                    <a:pt x="967" y="3217"/>
                  </a:cubicBezTo>
                  <a:lnTo>
                    <a:pt x="1220" y="3217"/>
                  </a:lnTo>
                  <a:cubicBezTo>
                    <a:pt x="2796" y="3217"/>
                    <a:pt x="4079" y="1935"/>
                    <a:pt x="4079" y="358"/>
                  </a:cubicBezTo>
                  <a:lnTo>
                    <a:pt x="4079" y="42"/>
                  </a:lnTo>
                  <a:cubicBezTo>
                    <a:pt x="4079" y="21"/>
                    <a:pt x="4058" y="0"/>
                    <a:pt x="4058" y="0"/>
                  </a:cubicBezTo>
                  <a:close/>
                </a:path>
              </a:pathLst>
            </a:custGeom>
            <a:solidFill>
              <a:srgbClr val="A5B8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6" name="Google Shape;7726;p69"/>
            <p:cNvSpPr/>
            <p:nvPr/>
          </p:nvSpPr>
          <p:spPr>
            <a:xfrm>
              <a:off x="1003533" y="2433470"/>
              <a:ext cx="23941" cy="274506"/>
            </a:xfrm>
            <a:custGeom>
              <a:avLst/>
              <a:gdLst/>
              <a:ahLst/>
              <a:cxnLst/>
              <a:rect l="l" t="t" r="r" b="b"/>
              <a:pathLst>
                <a:path w="1599" h="18334" extrusionOk="0">
                  <a:moveTo>
                    <a:pt x="0" y="0"/>
                  </a:moveTo>
                  <a:lnTo>
                    <a:pt x="0" y="18333"/>
                  </a:lnTo>
                  <a:lnTo>
                    <a:pt x="1598" y="18333"/>
                  </a:lnTo>
                  <a:lnTo>
                    <a:pt x="1598" y="0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7" name="Google Shape;7727;p69"/>
            <p:cNvSpPr/>
            <p:nvPr/>
          </p:nvSpPr>
          <p:spPr>
            <a:xfrm>
              <a:off x="1015496" y="2433470"/>
              <a:ext cx="11978" cy="274506"/>
            </a:xfrm>
            <a:custGeom>
              <a:avLst/>
              <a:gdLst/>
              <a:ahLst/>
              <a:cxnLst/>
              <a:rect l="l" t="t" r="r" b="b"/>
              <a:pathLst>
                <a:path w="800" h="18334" extrusionOk="0">
                  <a:moveTo>
                    <a:pt x="0" y="0"/>
                  </a:moveTo>
                  <a:lnTo>
                    <a:pt x="0" y="18333"/>
                  </a:lnTo>
                  <a:lnTo>
                    <a:pt x="799" y="18333"/>
                  </a:lnTo>
                  <a:lnTo>
                    <a:pt x="799" y="0"/>
                  </a:lnTo>
                  <a:close/>
                </a:path>
              </a:pathLst>
            </a:custGeom>
            <a:solidFill>
              <a:srgbClr val="798F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8" name="Google Shape;7728;p69"/>
            <p:cNvSpPr/>
            <p:nvPr/>
          </p:nvSpPr>
          <p:spPr>
            <a:xfrm>
              <a:off x="932698" y="2697570"/>
              <a:ext cx="165910" cy="34646"/>
            </a:xfrm>
            <a:custGeom>
              <a:avLst/>
              <a:gdLst/>
              <a:ahLst/>
              <a:cxnLst/>
              <a:rect l="l" t="t" r="r" b="b"/>
              <a:pathLst>
                <a:path w="11081" h="2314" extrusionOk="0">
                  <a:moveTo>
                    <a:pt x="737" y="1"/>
                  </a:moveTo>
                  <a:cubicBezTo>
                    <a:pt x="337" y="1"/>
                    <a:pt x="1" y="337"/>
                    <a:pt x="1" y="736"/>
                  </a:cubicBezTo>
                  <a:lnTo>
                    <a:pt x="1" y="2313"/>
                  </a:lnTo>
                  <a:lnTo>
                    <a:pt x="11081" y="2313"/>
                  </a:lnTo>
                  <a:lnTo>
                    <a:pt x="11081" y="736"/>
                  </a:lnTo>
                  <a:cubicBezTo>
                    <a:pt x="11060" y="316"/>
                    <a:pt x="10723" y="1"/>
                    <a:pt x="10324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9" name="Google Shape;7729;p69"/>
            <p:cNvSpPr/>
            <p:nvPr/>
          </p:nvSpPr>
          <p:spPr>
            <a:xfrm>
              <a:off x="993771" y="2394751"/>
              <a:ext cx="43465" cy="43450"/>
            </a:xfrm>
            <a:custGeom>
              <a:avLst/>
              <a:gdLst/>
              <a:ahLst/>
              <a:cxnLst/>
              <a:rect l="l" t="t" r="r" b="b"/>
              <a:pathLst>
                <a:path w="2903" h="2902" extrusionOk="0">
                  <a:moveTo>
                    <a:pt x="1451" y="0"/>
                  </a:moveTo>
                  <a:cubicBezTo>
                    <a:pt x="652" y="0"/>
                    <a:pt x="1" y="652"/>
                    <a:pt x="1" y="1451"/>
                  </a:cubicBezTo>
                  <a:cubicBezTo>
                    <a:pt x="1" y="2250"/>
                    <a:pt x="652" y="2902"/>
                    <a:pt x="1451" y="2902"/>
                  </a:cubicBezTo>
                  <a:cubicBezTo>
                    <a:pt x="2250" y="2902"/>
                    <a:pt x="2902" y="2250"/>
                    <a:pt x="2902" y="1451"/>
                  </a:cubicBezTo>
                  <a:cubicBezTo>
                    <a:pt x="2902" y="652"/>
                    <a:pt x="2250" y="0"/>
                    <a:pt x="1451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0" name="Google Shape;7730;p69"/>
            <p:cNvSpPr/>
            <p:nvPr/>
          </p:nvSpPr>
          <p:spPr>
            <a:xfrm>
              <a:off x="996286" y="2397266"/>
              <a:ext cx="45037" cy="40950"/>
            </a:xfrm>
            <a:custGeom>
              <a:avLst/>
              <a:gdLst/>
              <a:ahLst/>
              <a:cxnLst/>
              <a:rect l="l" t="t" r="r" b="b"/>
              <a:pathLst>
                <a:path w="3008" h="2735" extrusionOk="0">
                  <a:moveTo>
                    <a:pt x="1935" y="0"/>
                  </a:moveTo>
                  <a:cubicBezTo>
                    <a:pt x="2452" y="1017"/>
                    <a:pt x="1655" y="2105"/>
                    <a:pt x="668" y="2105"/>
                  </a:cubicBezTo>
                  <a:cubicBezTo>
                    <a:pt x="451" y="2105"/>
                    <a:pt x="224" y="2052"/>
                    <a:pt x="1" y="1935"/>
                  </a:cubicBezTo>
                  <a:lnTo>
                    <a:pt x="1" y="1935"/>
                  </a:lnTo>
                  <a:cubicBezTo>
                    <a:pt x="261" y="2455"/>
                    <a:pt x="769" y="2734"/>
                    <a:pt x="1289" y="2734"/>
                  </a:cubicBezTo>
                  <a:cubicBezTo>
                    <a:pt x="1651" y="2734"/>
                    <a:pt x="2020" y="2598"/>
                    <a:pt x="2314" y="2313"/>
                  </a:cubicBezTo>
                  <a:cubicBezTo>
                    <a:pt x="3007" y="1619"/>
                    <a:pt x="2818" y="442"/>
                    <a:pt x="1935" y="0"/>
                  </a:cubicBezTo>
                  <a:close/>
                </a:path>
              </a:pathLst>
            </a:custGeom>
            <a:solidFill>
              <a:srgbClr val="798F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1" name="Google Shape;7731;p69"/>
            <p:cNvSpPr/>
            <p:nvPr/>
          </p:nvSpPr>
          <p:spPr>
            <a:xfrm>
              <a:off x="844570" y="2454237"/>
              <a:ext cx="341867" cy="50068"/>
            </a:xfrm>
            <a:custGeom>
              <a:avLst/>
              <a:gdLst/>
              <a:ahLst/>
              <a:cxnLst/>
              <a:rect l="l" t="t" r="r" b="b"/>
              <a:pathLst>
                <a:path w="22833" h="3344" extrusionOk="0">
                  <a:moveTo>
                    <a:pt x="8031" y="1"/>
                  </a:moveTo>
                  <a:cubicBezTo>
                    <a:pt x="7043" y="1"/>
                    <a:pt x="6097" y="400"/>
                    <a:pt x="5403" y="1115"/>
                  </a:cubicBezTo>
                  <a:cubicBezTo>
                    <a:pt x="4920" y="1620"/>
                    <a:pt x="4247" y="1914"/>
                    <a:pt x="3532" y="1914"/>
                  </a:cubicBezTo>
                  <a:lnTo>
                    <a:pt x="294" y="1914"/>
                  </a:lnTo>
                  <a:cubicBezTo>
                    <a:pt x="126" y="1914"/>
                    <a:pt x="0" y="2040"/>
                    <a:pt x="0" y="2208"/>
                  </a:cubicBezTo>
                  <a:lnTo>
                    <a:pt x="0" y="3049"/>
                  </a:lnTo>
                  <a:cubicBezTo>
                    <a:pt x="0" y="3217"/>
                    <a:pt x="126" y="3344"/>
                    <a:pt x="294" y="3344"/>
                  </a:cubicBezTo>
                  <a:lnTo>
                    <a:pt x="3658" y="3344"/>
                  </a:lnTo>
                  <a:cubicBezTo>
                    <a:pt x="4647" y="3344"/>
                    <a:pt x="5593" y="2944"/>
                    <a:pt x="6286" y="2229"/>
                  </a:cubicBezTo>
                  <a:cubicBezTo>
                    <a:pt x="6754" y="1721"/>
                    <a:pt x="7398" y="1429"/>
                    <a:pt x="8086" y="1429"/>
                  </a:cubicBezTo>
                  <a:cubicBezTo>
                    <a:pt x="8110" y="1429"/>
                    <a:pt x="8134" y="1430"/>
                    <a:pt x="8158" y="1430"/>
                  </a:cubicBezTo>
                  <a:lnTo>
                    <a:pt x="14822" y="1430"/>
                  </a:lnTo>
                  <a:cubicBezTo>
                    <a:pt x="15432" y="1430"/>
                    <a:pt x="16000" y="1683"/>
                    <a:pt x="16441" y="2124"/>
                  </a:cubicBezTo>
                  <a:cubicBezTo>
                    <a:pt x="17177" y="2902"/>
                    <a:pt x="18207" y="3344"/>
                    <a:pt x="19300" y="3344"/>
                  </a:cubicBezTo>
                  <a:lnTo>
                    <a:pt x="22559" y="3344"/>
                  </a:lnTo>
                  <a:cubicBezTo>
                    <a:pt x="22706" y="3344"/>
                    <a:pt x="22833" y="3217"/>
                    <a:pt x="22833" y="3049"/>
                  </a:cubicBezTo>
                  <a:lnTo>
                    <a:pt x="22833" y="2208"/>
                  </a:lnTo>
                  <a:cubicBezTo>
                    <a:pt x="22833" y="2040"/>
                    <a:pt x="22706" y="1914"/>
                    <a:pt x="22559" y="1914"/>
                  </a:cubicBezTo>
                  <a:lnTo>
                    <a:pt x="19321" y="1914"/>
                  </a:lnTo>
                  <a:cubicBezTo>
                    <a:pt x="18607" y="1914"/>
                    <a:pt x="17913" y="1620"/>
                    <a:pt x="17450" y="1115"/>
                  </a:cubicBezTo>
                  <a:cubicBezTo>
                    <a:pt x="16757" y="400"/>
                    <a:pt x="15810" y="1"/>
                    <a:pt x="14822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2" name="Google Shape;7732;p69"/>
            <p:cNvSpPr/>
            <p:nvPr/>
          </p:nvSpPr>
          <p:spPr>
            <a:xfrm>
              <a:off x="844570" y="2466499"/>
              <a:ext cx="341867" cy="37821"/>
            </a:xfrm>
            <a:custGeom>
              <a:avLst/>
              <a:gdLst/>
              <a:ahLst/>
              <a:cxnLst/>
              <a:rect l="l" t="t" r="r" b="b"/>
              <a:pathLst>
                <a:path w="22833" h="2526" extrusionOk="0">
                  <a:moveTo>
                    <a:pt x="8086" y="1"/>
                  </a:moveTo>
                  <a:cubicBezTo>
                    <a:pt x="7398" y="1"/>
                    <a:pt x="6754" y="293"/>
                    <a:pt x="6286" y="801"/>
                  </a:cubicBezTo>
                  <a:cubicBezTo>
                    <a:pt x="5593" y="1515"/>
                    <a:pt x="4647" y="1915"/>
                    <a:pt x="3658" y="1915"/>
                  </a:cubicBezTo>
                  <a:lnTo>
                    <a:pt x="294" y="1915"/>
                  </a:lnTo>
                  <a:cubicBezTo>
                    <a:pt x="126" y="1915"/>
                    <a:pt x="21" y="1789"/>
                    <a:pt x="0" y="1642"/>
                  </a:cubicBezTo>
                  <a:lnTo>
                    <a:pt x="0" y="2230"/>
                  </a:lnTo>
                  <a:cubicBezTo>
                    <a:pt x="0" y="2398"/>
                    <a:pt x="126" y="2525"/>
                    <a:pt x="294" y="2525"/>
                  </a:cubicBezTo>
                  <a:lnTo>
                    <a:pt x="3679" y="2525"/>
                  </a:lnTo>
                  <a:cubicBezTo>
                    <a:pt x="3704" y="2525"/>
                    <a:pt x="3729" y="2525"/>
                    <a:pt x="3754" y="2525"/>
                  </a:cubicBezTo>
                  <a:cubicBezTo>
                    <a:pt x="4715" y="2525"/>
                    <a:pt x="5631" y="2128"/>
                    <a:pt x="6307" y="1431"/>
                  </a:cubicBezTo>
                  <a:cubicBezTo>
                    <a:pt x="6791" y="906"/>
                    <a:pt x="7464" y="611"/>
                    <a:pt x="8179" y="611"/>
                  </a:cubicBezTo>
                  <a:lnTo>
                    <a:pt x="14822" y="611"/>
                  </a:lnTo>
                  <a:cubicBezTo>
                    <a:pt x="15432" y="611"/>
                    <a:pt x="16000" y="864"/>
                    <a:pt x="16441" y="1305"/>
                  </a:cubicBezTo>
                  <a:cubicBezTo>
                    <a:pt x="17177" y="2083"/>
                    <a:pt x="18207" y="2525"/>
                    <a:pt x="19300" y="2525"/>
                  </a:cubicBezTo>
                  <a:lnTo>
                    <a:pt x="22559" y="2525"/>
                  </a:lnTo>
                  <a:cubicBezTo>
                    <a:pt x="22706" y="2525"/>
                    <a:pt x="22833" y="2398"/>
                    <a:pt x="22833" y="2251"/>
                  </a:cubicBezTo>
                  <a:lnTo>
                    <a:pt x="22833" y="1642"/>
                  </a:lnTo>
                  <a:cubicBezTo>
                    <a:pt x="22833" y="1789"/>
                    <a:pt x="22706" y="1915"/>
                    <a:pt x="22559" y="1915"/>
                  </a:cubicBezTo>
                  <a:lnTo>
                    <a:pt x="19300" y="1915"/>
                  </a:lnTo>
                  <a:cubicBezTo>
                    <a:pt x="18207" y="1915"/>
                    <a:pt x="17177" y="1473"/>
                    <a:pt x="16441" y="696"/>
                  </a:cubicBezTo>
                  <a:cubicBezTo>
                    <a:pt x="16000" y="254"/>
                    <a:pt x="15432" y="2"/>
                    <a:pt x="14822" y="2"/>
                  </a:cubicBezTo>
                  <a:lnTo>
                    <a:pt x="8158" y="2"/>
                  </a:lnTo>
                  <a:cubicBezTo>
                    <a:pt x="8134" y="1"/>
                    <a:pt x="8110" y="1"/>
                    <a:pt x="8086" y="1"/>
                  </a:cubicBezTo>
                  <a:close/>
                </a:path>
              </a:pathLst>
            </a:custGeom>
            <a:solidFill>
              <a:srgbClr val="798F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3" name="Google Shape;7733;p69"/>
            <p:cNvSpPr/>
            <p:nvPr/>
          </p:nvSpPr>
          <p:spPr>
            <a:xfrm>
              <a:off x="932698" y="2697555"/>
              <a:ext cx="165910" cy="34661"/>
            </a:xfrm>
            <a:custGeom>
              <a:avLst/>
              <a:gdLst/>
              <a:ahLst/>
              <a:cxnLst/>
              <a:rect l="l" t="t" r="r" b="b"/>
              <a:pathLst>
                <a:path w="11081" h="2315" extrusionOk="0">
                  <a:moveTo>
                    <a:pt x="10359" y="1"/>
                  </a:moveTo>
                  <a:cubicBezTo>
                    <a:pt x="10347" y="1"/>
                    <a:pt x="10336" y="1"/>
                    <a:pt x="10324" y="2"/>
                  </a:cubicBezTo>
                  <a:lnTo>
                    <a:pt x="8873" y="2"/>
                  </a:lnTo>
                  <a:lnTo>
                    <a:pt x="8873" y="527"/>
                  </a:lnTo>
                  <a:cubicBezTo>
                    <a:pt x="8873" y="969"/>
                    <a:pt x="8495" y="1326"/>
                    <a:pt x="8053" y="1326"/>
                  </a:cubicBezTo>
                  <a:lnTo>
                    <a:pt x="1" y="1326"/>
                  </a:lnTo>
                  <a:lnTo>
                    <a:pt x="1" y="2314"/>
                  </a:lnTo>
                  <a:lnTo>
                    <a:pt x="11081" y="2314"/>
                  </a:lnTo>
                  <a:lnTo>
                    <a:pt x="11081" y="737"/>
                  </a:lnTo>
                  <a:cubicBezTo>
                    <a:pt x="11081" y="349"/>
                    <a:pt x="10763" y="1"/>
                    <a:pt x="10359" y="1"/>
                  </a:cubicBezTo>
                  <a:close/>
                </a:path>
              </a:pathLst>
            </a:custGeom>
            <a:solidFill>
              <a:srgbClr val="566D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4" name="Google Shape;7734;p69"/>
            <p:cNvSpPr/>
            <p:nvPr/>
          </p:nvSpPr>
          <p:spPr>
            <a:xfrm>
              <a:off x="906885" y="2723068"/>
              <a:ext cx="217221" cy="28343"/>
            </a:xfrm>
            <a:custGeom>
              <a:avLst/>
              <a:gdLst/>
              <a:ahLst/>
              <a:cxnLst/>
              <a:rect l="l" t="t" r="r" b="b"/>
              <a:pathLst>
                <a:path w="14508" h="1893" extrusionOk="0">
                  <a:moveTo>
                    <a:pt x="758" y="1"/>
                  </a:moveTo>
                  <a:cubicBezTo>
                    <a:pt x="337" y="1"/>
                    <a:pt x="1" y="337"/>
                    <a:pt x="22" y="757"/>
                  </a:cubicBezTo>
                  <a:lnTo>
                    <a:pt x="22" y="1893"/>
                  </a:lnTo>
                  <a:lnTo>
                    <a:pt x="14508" y="1893"/>
                  </a:lnTo>
                  <a:lnTo>
                    <a:pt x="14508" y="757"/>
                  </a:lnTo>
                  <a:cubicBezTo>
                    <a:pt x="14508" y="337"/>
                    <a:pt x="14171" y="1"/>
                    <a:pt x="13751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5" name="Google Shape;7735;p69"/>
            <p:cNvSpPr/>
            <p:nvPr/>
          </p:nvSpPr>
          <p:spPr>
            <a:xfrm>
              <a:off x="907200" y="2723068"/>
              <a:ext cx="216907" cy="28029"/>
            </a:xfrm>
            <a:custGeom>
              <a:avLst/>
              <a:gdLst/>
              <a:ahLst/>
              <a:cxnLst/>
              <a:rect l="l" t="t" r="r" b="b"/>
              <a:pathLst>
                <a:path w="14487" h="1872" extrusionOk="0">
                  <a:moveTo>
                    <a:pt x="12258" y="1"/>
                  </a:moveTo>
                  <a:lnTo>
                    <a:pt x="12258" y="694"/>
                  </a:lnTo>
                  <a:cubicBezTo>
                    <a:pt x="12237" y="1115"/>
                    <a:pt x="11922" y="1451"/>
                    <a:pt x="11501" y="1451"/>
                  </a:cubicBezTo>
                  <a:lnTo>
                    <a:pt x="1" y="1451"/>
                  </a:lnTo>
                  <a:lnTo>
                    <a:pt x="1" y="1872"/>
                  </a:lnTo>
                  <a:lnTo>
                    <a:pt x="14487" y="1872"/>
                  </a:lnTo>
                  <a:lnTo>
                    <a:pt x="14487" y="1451"/>
                  </a:lnTo>
                  <a:lnTo>
                    <a:pt x="14487" y="736"/>
                  </a:lnTo>
                  <a:cubicBezTo>
                    <a:pt x="14466" y="316"/>
                    <a:pt x="14129" y="1"/>
                    <a:pt x="13730" y="1"/>
                  </a:cubicBezTo>
                  <a:close/>
                </a:path>
              </a:pathLst>
            </a:custGeom>
            <a:solidFill>
              <a:srgbClr val="566D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36" name="Google Shape;7736;p69"/>
          <p:cNvGrpSpPr/>
          <p:nvPr/>
        </p:nvGrpSpPr>
        <p:grpSpPr>
          <a:xfrm>
            <a:off x="1290615" y="2399467"/>
            <a:ext cx="336836" cy="342511"/>
            <a:chOff x="1290615" y="2399467"/>
            <a:chExt cx="336836" cy="342511"/>
          </a:xfrm>
        </p:grpSpPr>
        <p:sp>
          <p:nvSpPr>
            <p:cNvPr id="7737" name="Google Shape;7737;p69"/>
            <p:cNvSpPr/>
            <p:nvPr/>
          </p:nvSpPr>
          <p:spPr>
            <a:xfrm>
              <a:off x="1399226" y="2683720"/>
              <a:ext cx="119316" cy="39363"/>
            </a:xfrm>
            <a:custGeom>
              <a:avLst/>
              <a:gdLst/>
              <a:ahLst/>
              <a:cxnLst/>
              <a:rect l="l" t="t" r="r" b="b"/>
              <a:pathLst>
                <a:path w="7969" h="2629" extrusionOk="0">
                  <a:moveTo>
                    <a:pt x="4100" y="1"/>
                  </a:moveTo>
                  <a:lnTo>
                    <a:pt x="0" y="1640"/>
                  </a:lnTo>
                  <a:cubicBezTo>
                    <a:pt x="0" y="2187"/>
                    <a:pt x="442" y="2629"/>
                    <a:pt x="988" y="2629"/>
                  </a:cubicBezTo>
                  <a:lnTo>
                    <a:pt x="6980" y="2629"/>
                  </a:lnTo>
                  <a:cubicBezTo>
                    <a:pt x="7527" y="2629"/>
                    <a:pt x="7968" y="2187"/>
                    <a:pt x="7968" y="1640"/>
                  </a:cubicBezTo>
                  <a:lnTo>
                    <a:pt x="4100" y="1"/>
                  </a:lnTo>
                  <a:close/>
                </a:path>
              </a:pathLst>
            </a:custGeom>
            <a:solidFill>
              <a:srgbClr val="E8ED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8" name="Google Shape;7738;p69"/>
            <p:cNvSpPr/>
            <p:nvPr/>
          </p:nvSpPr>
          <p:spPr>
            <a:xfrm>
              <a:off x="1321788" y="2662624"/>
              <a:ext cx="58872" cy="79354"/>
            </a:xfrm>
            <a:custGeom>
              <a:avLst/>
              <a:gdLst/>
              <a:ahLst/>
              <a:cxnLst/>
              <a:rect l="l" t="t" r="r" b="b"/>
              <a:pathLst>
                <a:path w="3932" h="5300" extrusionOk="0">
                  <a:moveTo>
                    <a:pt x="0" y="1"/>
                  </a:moveTo>
                  <a:lnTo>
                    <a:pt x="0" y="4626"/>
                  </a:lnTo>
                  <a:cubicBezTo>
                    <a:pt x="0" y="5005"/>
                    <a:pt x="294" y="5299"/>
                    <a:pt x="673" y="5299"/>
                  </a:cubicBezTo>
                  <a:lnTo>
                    <a:pt x="3259" y="5299"/>
                  </a:lnTo>
                  <a:cubicBezTo>
                    <a:pt x="3637" y="5299"/>
                    <a:pt x="3932" y="5005"/>
                    <a:pt x="3932" y="4626"/>
                  </a:cubicBezTo>
                  <a:lnTo>
                    <a:pt x="3932" y="304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9" name="Google Shape;7739;p69"/>
            <p:cNvSpPr/>
            <p:nvPr/>
          </p:nvSpPr>
          <p:spPr>
            <a:xfrm>
              <a:off x="1540866" y="2676159"/>
              <a:ext cx="58887" cy="65819"/>
            </a:xfrm>
            <a:custGeom>
              <a:avLst/>
              <a:gdLst/>
              <a:ahLst/>
              <a:cxnLst/>
              <a:rect l="l" t="t" r="r" b="b"/>
              <a:pathLst>
                <a:path w="3933" h="4396" extrusionOk="0">
                  <a:moveTo>
                    <a:pt x="3932" y="1"/>
                  </a:moveTo>
                  <a:lnTo>
                    <a:pt x="1" y="2145"/>
                  </a:lnTo>
                  <a:lnTo>
                    <a:pt x="1" y="3722"/>
                  </a:lnTo>
                  <a:cubicBezTo>
                    <a:pt x="1" y="4101"/>
                    <a:pt x="295" y="4395"/>
                    <a:pt x="674" y="4395"/>
                  </a:cubicBezTo>
                  <a:lnTo>
                    <a:pt x="3260" y="4395"/>
                  </a:lnTo>
                  <a:cubicBezTo>
                    <a:pt x="3638" y="4395"/>
                    <a:pt x="3932" y="4101"/>
                    <a:pt x="3932" y="3722"/>
                  </a:cubicBezTo>
                  <a:lnTo>
                    <a:pt x="3932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0" name="Google Shape;7740;p69"/>
            <p:cNvSpPr/>
            <p:nvPr/>
          </p:nvSpPr>
          <p:spPr>
            <a:xfrm>
              <a:off x="1290615" y="2471560"/>
              <a:ext cx="115857" cy="80283"/>
            </a:xfrm>
            <a:custGeom>
              <a:avLst/>
              <a:gdLst/>
              <a:ahLst/>
              <a:cxnLst/>
              <a:rect l="l" t="t" r="r" b="b"/>
              <a:pathLst>
                <a:path w="7738" h="5362" extrusionOk="0">
                  <a:moveTo>
                    <a:pt x="863" y="0"/>
                  </a:moveTo>
                  <a:cubicBezTo>
                    <a:pt x="379" y="0"/>
                    <a:pt x="1" y="400"/>
                    <a:pt x="1" y="883"/>
                  </a:cubicBezTo>
                  <a:lnTo>
                    <a:pt x="1" y="4499"/>
                  </a:lnTo>
                  <a:cubicBezTo>
                    <a:pt x="1" y="4962"/>
                    <a:pt x="379" y="5361"/>
                    <a:pt x="863" y="5361"/>
                  </a:cubicBezTo>
                  <a:lnTo>
                    <a:pt x="7738" y="5361"/>
                  </a:lnTo>
                  <a:lnTo>
                    <a:pt x="1535" y="0"/>
                  </a:lnTo>
                  <a:close/>
                </a:path>
              </a:pathLst>
            </a:custGeom>
            <a:solidFill>
              <a:srgbClr val="99A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1" name="Google Shape;7741;p69"/>
            <p:cNvSpPr/>
            <p:nvPr/>
          </p:nvSpPr>
          <p:spPr>
            <a:xfrm>
              <a:off x="1555045" y="2471859"/>
              <a:ext cx="72407" cy="79983"/>
            </a:xfrm>
            <a:custGeom>
              <a:avLst/>
              <a:gdLst/>
              <a:ahLst/>
              <a:cxnLst/>
              <a:rect l="l" t="t" r="r" b="b"/>
              <a:pathLst>
                <a:path w="4836" h="5342" extrusionOk="0">
                  <a:moveTo>
                    <a:pt x="4010" y="0"/>
                  </a:moveTo>
                  <a:cubicBezTo>
                    <a:pt x="3998" y="0"/>
                    <a:pt x="3986" y="1"/>
                    <a:pt x="3974" y="1"/>
                  </a:cubicBezTo>
                  <a:lnTo>
                    <a:pt x="3301" y="1"/>
                  </a:lnTo>
                  <a:lnTo>
                    <a:pt x="0" y="5341"/>
                  </a:lnTo>
                  <a:lnTo>
                    <a:pt x="3974" y="5341"/>
                  </a:lnTo>
                  <a:cubicBezTo>
                    <a:pt x="4457" y="5341"/>
                    <a:pt x="4836" y="4942"/>
                    <a:pt x="4836" y="4479"/>
                  </a:cubicBezTo>
                  <a:lnTo>
                    <a:pt x="4836" y="863"/>
                  </a:lnTo>
                  <a:cubicBezTo>
                    <a:pt x="4836" y="392"/>
                    <a:pt x="4476" y="0"/>
                    <a:pt x="4010" y="0"/>
                  </a:cubicBezTo>
                  <a:close/>
                </a:path>
              </a:pathLst>
            </a:custGeom>
            <a:solidFill>
              <a:srgbClr val="99A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2" name="Google Shape;7742;p69"/>
            <p:cNvSpPr/>
            <p:nvPr/>
          </p:nvSpPr>
          <p:spPr>
            <a:xfrm>
              <a:off x="1313598" y="2399467"/>
              <a:ext cx="290871" cy="263172"/>
            </a:xfrm>
            <a:custGeom>
              <a:avLst/>
              <a:gdLst/>
              <a:ahLst/>
              <a:cxnLst/>
              <a:rect l="l" t="t" r="r" b="b"/>
              <a:pathLst>
                <a:path w="19427" h="17577" extrusionOk="0">
                  <a:moveTo>
                    <a:pt x="2986" y="1"/>
                  </a:moveTo>
                  <a:cubicBezTo>
                    <a:pt x="1346" y="1"/>
                    <a:pt x="0" y="1346"/>
                    <a:pt x="0" y="2986"/>
                  </a:cubicBezTo>
                  <a:lnTo>
                    <a:pt x="0" y="17577"/>
                  </a:lnTo>
                  <a:lnTo>
                    <a:pt x="19427" y="17577"/>
                  </a:lnTo>
                  <a:lnTo>
                    <a:pt x="19427" y="2986"/>
                  </a:lnTo>
                  <a:cubicBezTo>
                    <a:pt x="19427" y="1346"/>
                    <a:pt x="18081" y="1"/>
                    <a:pt x="16420" y="1"/>
                  </a:cubicBezTo>
                  <a:close/>
                </a:path>
              </a:pathLst>
            </a:custGeom>
            <a:solidFill>
              <a:srgbClr val="B3C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3" name="Google Shape;7743;p69"/>
            <p:cNvSpPr/>
            <p:nvPr/>
          </p:nvSpPr>
          <p:spPr>
            <a:xfrm>
              <a:off x="1313598" y="2399467"/>
              <a:ext cx="77138" cy="263172"/>
            </a:xfrm>
            <a:custGeom>
              <a:avLst/>
              <a:gdLst/>
              <a:ahLst/>
              <a:cxnLst/>
              <a:rect l="l" t="t" r="r" b="b"/>
              <a:pathLst>
                <a:path w="5152" h="17577" extrusionOk="0">
                  <a:moveTo>
                    <a:pt x="2986" y="1"/>
                  </a:moveTo>
                  <a:cubicBezTo>
                    <a:pt x="1346" y="1"/>
                    <a:pt x="0" y="1346"/>
                    <a:pt x="0" y="2986"/>
                  </a:cubicBezTo>
                  <a:lnTo>
                    <a:pt x="0" y="17577"/>
                  </a:lnTo>
                  <a:lnTo>
                    <a:pt x="2166" y="17577"/>
                  </a:lnTo>
                  <a:lnTo>
                    <a:pt x="2166" y="2986"/>
                  </a:lnTo>
                  <a:cubicBezTo>
                    <a:pt x="2166" y="1346"/>
                    <a:pt x="3490" y="1"/>
                    <a:pt x="5151" y="1"/>
                  </a:cubicBezTo>
                  <a:close/>
                </a:path>
              </a:pathLst>
            </a:custGeom>
            <a:solidFill>
              <a:srgbClr val="93AA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4" name="Google Shape;7744;p69"/>
            <p:cNvSpPr/>
            <p:nvPr/>
          </p:nvSpPr>
          <p:spPr>
            <a:xfrm>
              <a:off x="1332793" y="2446376"/>
              <a:ext cx="252481" cy="129392"/>
            </a:xfrm>
            <a:custGeom>
              <a:avLst/>
              <a:gdLst/>
              <a:ahLst/>
              <a:cxnLst/>
              <a:rect l="l" t="t" r="r" b="b"/>
              <a:pathLst>
                <a:path w="16863" h="8642" extrusionOk="0">
                  <a:moveTo>
                    <a:pt x="1325" y="0"/>
                  </a:moveTo>
                  <a:cubicBezTo>
                    <a:pt x="590" y="0"/>
                    <a:pt x="1" y="610"/>
                    <a:pt x="1" y="1346"/>
                  </a:cubicBezTo>
                  <a:lnTo>
                    <a:pt x="1" y="7317"/>
                  </a:lnTo>
                  <a:cubicBezTo>
                    <a:pt x="1" y="8052"/>
                    <a:pt x="590" y="8641"/>
                    <a:pt x="1325" y="8641"/>
                  </a:cubicBezTo>
                  <a:lnTo>
                    <a:pt x="15538" y="8641"/>
                  </a:lnTo>
                  <a:cubicBezTo>
                    <a:pt x="16274" y="8641"/>
                    <a:pt x="16862" y="8052"/>
                    <a:pt x="16862" y="7317"/>
                  </a:cubicBezTo>
                  <a:lnTo>
                    <a:pt x="16862" y="1346"/>
                  </a:lnTo>
                  <a:cubicBezTo>
                    <a:pt x="16862" y="610"/>
                    <a:pt x="16274" y="0"/>
                    <a:pt x="15538" y="0"/>
                  </a:cubicBezTo>
                  <a:close/>
                </a:path>
              </a:pathLst>
            </a:custGeom>
            <a:solidFill>
              <a:srgbClr val="BB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5" name="Google Shape;7745;p69"/>
            <p:cNvSpPr/>
            <p:nvPr/>
          </p:nvSpPr>
          <p:spPr>
            <a:xfrm>
              <a:off x="1332479" y="2446376"/>
              <a:ext cx="44094" cy="129392"/>
            </a:xfrm>
            <a:custGeom>
              <a:avLst/>
              <a:gdLst/>
              <a:ahLst/>
              <a:cxnLst/>
              <a:rect l="l" t="t" r="r" b="b"/>
              <a:pathLst>
                <a:path w="2945" h="8642" extrusionOk="0">
                  <a:moveTo>
                    <a:pt x="1346" y="0"/>
                  </a:moveTo>
                  <a:cubicBezTo>
                    <a:pt x="611" y="0"/>
                    <a:pt x="1" y="610"/>
                    <a:pt x="1" y="1346"/>
                  </a:cubicBezTo>
                  <a:lnTo>
                    <a:pt x="1" y="7317"/>
                  </a:lnTo>
                  <a:cubicBezTo>
                    <a:pt x="1" y="8052"/>
                    <a:pt x="611" y="8641"/>
                    <a:pt x="1346" y="8641"/>
                  </a:cubicBezTo>
                  <a:lnTo>
                    <a:pt x="2944" y="8641"/>
                  </a:lnTo>
                  <a:cubicBezTo>
                    <a:pt x="2208" y="8641"/>
                    <a:pt x="1599" y="8052"/>
                    <a:pt x="1599" y="7317"/>
                  </a:cubicBezTo>
                  <a:lnTo>
                    <a:pt x="1599" y="1346"/>
                  </a:lnTo>
                  <a:cubicBezTo>
                    <a:pt x="1599" y="610"/>
                    <a:pt x="2208" y="0"/>
                    <a:pt x="2944" y="0"/>
                  </a:cubicBezTo>
                  <a:close/>
                </a:path>
              </a:pathLst>
            </a:custGeom>
            <a:solidFill>
              <a:srgbClr val="E1E7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6" name="Google Shape;7746;p69"/>
            <p:cNvSpPr/>
            <p:nvPr/>
          </p:nvSpPr>
          <p:spPr>
            <a:xfrm>
              <a:off x="1332479" y="2446376"/>
              <a:ext cx="252796" cy="38105"/>
            </a:xfrm>
            <a:custGeom>
              <a:avLst/>
              <a:gdLst/>
              <a:ahLst/>
              <a:cxnLst/>
              <a:rect l="l" t="t" r="r" b="b"/>
              <a:pathLst>
                <a:path w="16884" h="2545" extrusionOk="0">
                  <a:moveTo>
                    <a:pt x="1346" y="0"/>
                  </a:moveTo>
                  <a:cubicBezTo>
                    <a:pt x="611" y="0"/>
                    <a:pt x="1" y="610"/>
                    <a:pt x="1" y="1346"/>
                  </a:cubicBezTo>
                  <a:lnTo>
                    <a:pt x="1" y="2544"/>
                  </a:lnTo>
                  <a:lnTo>
                    <a:pt x="16883" y="2544"/>
                  </a:lnTo>
                  <a:lnTo>
                    <a:pt x="16883" y="1346"/>
                  </a:lnTo>
                  <a:cubicBezTo>
                    <a:pt x="16883" y="610"/>
                    <a:pt x="16295" y="0"/>
                    <a:pt x="15559" y="0"/>
                  </a:cubicBezTo>
                  <a:close/>
                </a:path>
              </a:pathLst>
            </a:custGeom>
            <a:solidFill>
              <a:srgbClr val="CAD5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7" name="Google Shape;7747;p69"/>
            <p:cNvSpPr/>
            <p:nvPr/>
          </p:nvSpPr>
          <p:spPr>
            <a:xfrm>
              <a:off x="1335323" y="2597464"/>
              <a:ext cx="40935" cy="40620"/>
            </a:xfrm>
            <a:custGeom>
              <a:avLst/>
              <a:gdLst/>
              <a:ahLst/>
              <a:cxnLst/>
              <a:rect l="l" t="t" r="r" b="b"/>
              <a:pathLst>
                <a:path w="2734" h="2713" extrusionOk="0">
                  <a:moveTo>
                    <a:pt x="1367" y="1"/>
                  </a:moveTo>
                  <a:cubicBezTo>
                    <a:pt x="610" y="1"/>
                    <a:pt x="0" y="611"/>
                    <a:pt x="0" y="1346"/>
                  </a:cubicBezTo>
                  <a:cubicBezTo>
                    <a:pt x="0" y="2103"/>
                    <a:pt x="610" y="2713"/>
                    <a:pt x="1367" y="2713"/>
                  </a:cubicBezTo>
                  <a:cubicBezTo>
                    <a:pt x="2124" y="2713"/>
                    <a:pt x="2733" y="2103"/>
                    <a:pt x="2733" y="1346"/>
                  </a:cubicBezTo>
                  <a:cubicBezTo>
                    <a:pt x="2733" y="611"/>
                    <a:pt x="2124" y="1"/>
                    <a:pt x="13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8" name="Google Shape;7748;p69"/>
            <p:cNvSpPr/>
            <p:nvPr/>
          </p:nvSpPr>
          <p:spPr>
            <a:xfrm>
              <a:off x="1541824" y="2597464"/>
              <a:ext cx="40620" cy="40620"/>
            </a:xfrm>
            <a:custGeom>
              <a:avLst/>
              <a:gdLst/>
              <a:ahLst/>
              <a:cxnLst/>
              <a:rect l="l" t="t" r="r" b="b"/>
              <a:pathLst>
                <a:path w="2713" h="2713" extrusionOk="0">
                  <a:moveTo>
                    <a:pt x="1367" y="1"/>
                  </a:moveTo>
                  <a:cubicBezTo>
                    <a:pt x="610" y="1"/>
                    <a:pt x="0" y="611"/>
                    <a:pt x="0" y="1346"/>
                  </a:cubicBezTo>
                  <a:cubicBezTo>
                    <a:pt x="0" y="2103"/>
                    <a:pt x="610" y="2713"/>
                    <a:pt x="1367" y="2713"/>
                  </a:cubicBezTo>
                  <a:cubicBezTo>
                    <a:pt x="2102" y="2713"/>
                    <a:pt x="2712" y="2103"/>
                    <a:pt x="2712" y="1346"/>
                  </a:cubicBezTo>
                  <a:cubicBezTo>
                    <a:pt x="2712" y="611"/>
                    <a:pt x="2102" y="1"/>
                    <a:pt x="13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9" name="Google Shape;7749;p69"/>
            <p:cNvSpPr/>
            <p:nvPr/>
          </p:nvSpPr>
          <p:spPr>
            <a:xfrm>
              <a:off x="1327448" y="2441331"/>
              <a:ext cx="263172" cy="139783"/>
            </a:xfrm>
            <a:custGeom>
              <a:avLst/>
              <a:gdLst/>
              <a:ahLst/>
              <a:cxnLst/>
              <a:rect l="l" t="t" r="r" b="b"/>
              <a:pathLst>
                <a:path w="17577" h="9336" extrusionOk="0">
                  <a:moveTo>
                    <a:pt x="15895" y="695"/>
                  </a:moveTo>
                  <a:cubicBezTo>
                    <a:pt x="16441" y="695"/>
                    <a:pt x="16862" y="1136"/>
                    <a:pt x="16883" y="1683"/>
                  </a:cubicBezTo>
                  <a:lnTo>
                    <a:pt x="16883" y="7654"/>
                  </a:lnTo>
                  <a:cubicBezTo>
                    <a:pt x="16862" y="8179"/>
                    <a:pt x="16441" y="8621"/>
                    <a:pt x="15895" y="8621"/>
                  </a:cubicBezTo>
                  <a:lnTo>
                    <a:pt x="1682" y="8621"/>
                  </a:lnTo>
                  <a:cubicBezTo>
                    <a:pt x="1136" y="8621"/>
                    <a:pt x="694" y="8179"/>
                    <a:pt x="694" y="7654"/>
                  </a:cubicBezTo>
                  <a:lnTo>
                    <a:pt x="694" y="1662"/>
                  </a:lnTo>
                  <a:cubicBezTo>
                    <a:pt x="694" y="1136"/>
                    <a:pt x="1136" y="695"/>
                    <a:pt x="1682" y="695"/>
                  </a:cubicBezTo>
                  <a:close/>
                  <a:moveTo>
                    <a:pt x="1682" y="1"/>
                  </a:moveTo>
                  <a:cubicBezTo>
                    <a:pt x="757" y="1"/>
                    <a:pt x="0" y="737"/>
                    <a:pt x="0" y="1683"/>
                  </a:cubicBezTo>
                  <a:lnTo>
                    <a:pt x="0" y="7654"/>
                  </a:lnTo>
                  <a:cubicBezTo>
                    <a:pt x="0" y="8579"/>
                    <a:pt x="757" y="9336"/>
                    <a:pt x="1682" y="9336"/>
                  </a:cubicBezTo>
                  <a:lnTo>
                    <a:pt x="15895" y="9336"/>
                  </a:lnTo>
                  <a:cubicBezTo>
                    <a:pt x="16820" y="9336"/>
                    <a:pt x="17577" y="8579"/>
                    <a:pt x="17577" y="7654"/>
                  </a:cubicBezTo>
                  <a:lnTo>
                    <a:pt x="17577" y="1683"/>
                  </a:lnTo>
                  <a:cubicBezTo>
                    <a:pt x="17577" y="737"/>
                    <a:pt x="16820" y="1"/>
                    <a:pt x="15895" y="1"/>
                  </a:cubicBezTo>
                  <a:close/>
                </a:path>
              </a:pathLst>
            </a:custGeom>
            <a:solidFill>
              <a:srgbClr val="7E93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0" name="Google Shape;7750;p69"/>
            <p:cNvSpPr/>
            <p:nvPr/>
          </p:nvSpPr>
          <p:spPr>
            <a:xfrm>
              <a:off x="1321459" y="2592149"/>
              <a:ext cx="59830" cy="51296"/>
            </a:xfrm>
            <a:custGeom>
              <a:avLst/>
              <a:gdLst/>
              <a:ahLst/>
              <a:cxnLst/>
              <a:rect l="l" t="t" r="r" b="b"/>
              <a:pathLst>
                <a:path w="3996" h="3426" extrusionOk="0">
                  <a:moveTo>
                    <a:pt x="2293" y="692"/>
                  </a:moveTo>
                  <a:lnTo>
                    <a:pt x="2293" y="713"/>
                  </a:lnTo>
                  <a:cubicBezTo>
                    <a:pt x="2305" y="713"/>
                    <a:pt x="2317" y="713"/>
                    <a:pt x="2328" y="713"/>
                  </a:cubicBezTo>
                  <a:cubicBezTo>
                    <a:pt x="2859" y="713"/>
                    <a:pt x="3302" y="1167"/>
                    <a:pt x="3302" y="1701"/>
                  </a:cubicBezTo>
                  <a:cubicBezTo>
                    <a:pt x="3302" y="2312"/>
                    <a:pt x="2802" y="2722"/>
                    <a:pt x="2284" y="2722"/>
                  </a:cubicBezTo>
                  <a:cubicBezTo>
                    <a:pt x="2035" y="2722"/>
                    <a:pt x="1782" y="2628"/>
                    <a:pt x="1578" y="2416"/>
                  </a:cubicBezTo>
                  <a:cubicBezTo>
                    <a:pt x="947" y="1786"/>
                    <a:pt x="1389" y="692"/>
                    <a:pt x="2293" y="692"/>
                  </a:cubicBezTo>
                  <a:close/>
                  <a:moveTo>
                    <a:pt x="2280" y="0"/>
                  </a:moveTo>
                  <a:cubicBezTo>
                    <a:pt x="1858" y="0"/>
                    <a:pt x="1427" y="156"/>
                    <a:pt x="1073" y="503"/>
                  </a:cubicBezTo>
                  <a:cubicBezTo>
                    <a:pt x="1" y="1575"/>
                    <a:pt x="758" y="3425"/>
                    <a:pt x="2293" y="3425"/>
                  </a:cubicBezTo>
                  <a:cubicBezTo>
                    <a:pt x="3239" y="3425"/>
                    <a:pt x="3996" y="2648"/>
                    <a:pt x="3996" y="1701"/>
                  </a:cubicBezTo>
                  <a:cubicBezTo>
                    <a:pt x="3996" y="678"/>
                    <a:pt x="3159" y="0"/>
                    <a:pt x="2280" y="0"/>
                  </a:cubicBezTo>
                  <a:close/>
                </a:path>
              </a:pathLst>
            </a:custGeom>
            <a:solidFill>
              <a:srgbClr val="7E93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1" name="Google Shape;7751;p69"/>
            <p:cNvSpPr/>
            <p:nvPr/>
          </p:nvSpPr>
          <p:spPr>
            <a:xfrm>
              <a:off x="1527960" y="2592149"/>
              <a:ext cx="59830" cy="51296"/>
            </a:xfrm>
            <a:custGeom>
              <a:avLst/>
              <a:gdLst/>
              <a:ahLst/>
              <a:cxnLst/>
              <a:rect l="l" t="t" r="r" b="b"/>
              <a:pathLst>
                <a:path w="3996" h="3426" extrusionOk="0">
                  <a:moveTo>
                    <a:pt x="2293" y="692"/>
                  </a:moveTo>
                  <a:lnTo>
                    <a:pt x="2293" y="713"/>
                  </a:lnTo>
                  <a:cubicBezTo>
                    <a:pt x="2305" y="713"/>
                    <a:pt x="2317" y="713"/>
                    <a:pt x="2328" y="713"/>
                  </a:cubicBezTo>
                  <a:cubicBezTo>
                    <a:pt x="2859" y="713"/>
                    <a:pt x="3302" y="1167"/>
                    <a:pt x="3302" y="1701"/>
                  </a:cubicBezTo>
                  <a:cubicBezTo>
                    <a:pt x="3302" y="2312"/>
                    <a:pt x="2802" y="2722"/>
                    <a:pt x="2284" y="2722"/>
                  </a:cubicBezTo>
                  <a:cubicBezTo>
                    <a:pt x="2035" y="2722"/>
                    <a:pt x="1782" y="2628"/>
                    <a:pt x="1578" y="2416"/>
                  </a:cubicBezTo>
                  <a:cubicBezTo>
                    <a:pt x="926" y="1786"/>
                    <a:pt x="1389" y="692"/>
                    <a:pt x="2293" y="692"/>
                  </a:cubicBezTo>
                  <a:close/>
                  <a:moveTo>
                    <a:pt x="2270" y="0"/>
                  </a:moveTo>
                  <a:cubicBezTo>
                    <a:pt x="1849" y="0"/>
                    <a:pt x="1420" y="156"/>
                    <a:pt x="1073" y="503"/>
                  </a:cubicBezTo>
                  <a:cubicBezTo>
                    <a:pt x="1" y="1575"/>
                    <a:pt x="758" y="3425"/>
                    <a:pt x="2293" y="3425"/>
                  </a:cubicBezTo>
                  <a:cubicBezTo>
                    <a:pt x="3239" y="3425"/>
                    <a:pt x="3996" y="2648"/>
                    <a:pt x="3996" y="1701"/>
                  </a:cubicBezTo>
                  <a:cubicBezTo>
                    <a:pt x="3996" y="678"/>
                    <a:pt x="3150" y="0"/>
                    <a:pt x="2270" y="0"/>
                  </a:cubicBezTo>
                  <a:close/>
                </a:path>
              </a:pathLst>
            </a:custGeom>
            <a:solidFill>
              <a:srgbClr val="7E93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2" name="Google Shape;7752;p69"/>
            <p:cNvSpPr/>
            <p:nvPr/>
          </p:nvSpPr>
          <p:spPr>
            <a:xfrm>
              <a:off x="1401427" y="2594005"/>
              <a:ext cx="115228" cy="84385"/>
            </a:xfrm>
            <a:custGeom>
              <a:avLst/>
              <a:gdLst/>
              <a:ahLst/>
              <a:cxnLst/>
              <a:rect l="l" t="t" r="r" b="b"/>
              <a:pathLst>
                <a:path w="7696" h="5636" extrusionOk="0">
                  <a:moveTo>
                    <a:pt x="1430" y="1"/>
                  </a:moveTo>
                  <a:cubicBezTo>
                    <a:pt x="631" y="1"/>
                    <a:pt x="0" y="631"/>
                    <a:pt x="0" y="1409"/>
                  </a:cubicBezTo>
                  <a:lnTo>
                    <a:pt x="0" y="4353"/>
                  </a:lnTo>
                  <a:lnTo>
                    <a:pt x="7695" y="5635"/>
                  </a:lnTo>
                  <a:lnTo>
                    <a:pt x="7695" y="1409"/>
                  </a:lnTo>
                  <a:cubicBezTo>
                    <a:pt x="7695" y="631"/>
                    <a:pt x="7043" y="1"/>
                    <a:pt x="6265" y="1"/>
                  </a:cubicBezTo>
                  <a:close/>
                </a:path>
              </a:pathLst>
            </a:custGeom>
            <a:solidFill>
              <a:srgbClr val="99A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3" name="Google Shape;7753;p69"/>
            <p:cNvSpPr/>
            <p:nvPr/>
          </p:nvSpPr>
          <p:spPr>
            <a:xfrm>
              <a:off x="1396067" y="2588660"/>
              <a:ext cx="125619" cy="70520"/>
            </a:xfrm>
            <a:custGeom>
              <a:avLst/>
              <a:gdLst/>
              <a:ahLst/>
              <a:cxnLst/>
              <a:rect l="l" t="t" r="r" b="b"/>
              <a:pathLst>
                <a:path w="8390" h="4710" extrusionOk="0">
                  <a:moveTo>
                    <a:pt x="1788" y="0"/>
                  </a:moveTo>
                  <a:cubicBezTo>
                    <a:pt x="800" y="0"/>
                    <a:pt x="1" y="799"/>
                    <a:pt x="1" y="1766"/>
                  </a:cubicBezTo>
                  <a:lnTo>
                    <a:pt x="1" y="4710"/>
                  </a:lnTo>
                  <a:lnTo>
                    <a:pt x="716" y="4710"/>
                  </a:lnTo>
                  <a:lnTo>
                    <a:pt x="716" y="1766"/>
                  </a:lnTo>
                  <a:cubicBezTo>
                    <a:pt x="716" y="1178"/>
                    <a:pt x="1199" y="694"/>
                    <a:pt x="1788" y="694"/>
                  </a:cubicBezTo>
                  <a:lnTo>
                    <a:pt x="6623" y="694"/>
                  </a:lnTo>
                  <a:cubicBezTo>
                    <a:pt x="7212" y="694"/>
                    <a:pt x="7696" y="1178"/>
                    <a:pt x="7696" y="1766"/>
                  </a:cubicBezTo>
                  <a:lnTo>
                    <a:pt x="7696" y="4710"/>
                  </a:lnTo>
                  <a:lnTo>
                    <a:pt x="8389" y="4710"/>
                  </a:lnTo>
                  <a:lnTo>
                    <a:pt x="8389" y="1766"/>
                  </a:lnTo>
                  <a:cubicBezTo>
                    <a:pt x="8389" y="799"/>
                    <a:pt x="7591" y="0"/>
                    <a:pt x="6623" y="0"/>
                  </a:cubicBezTo>
                  <a:close/>
                </a:path>
              </a:pathLst>
            </a:custGeom>
            <a:solidFill>
              <a:srgbClr val="7E93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4" name="Google Shape;7754;p69"/>
            <p:cNvSpPr/>
            <p:nvPr/>
          </p:nvSpPr>
          <p:spPr>
            <a:xfrm>
              <a:off x="1301950" y="2659165"/>
              <a:ext cx="317956" cy="49125"/>
            </a:xfrm>
            <a:custGeom>
              <a:avLst/>
              <a:gdLst/>
              <a:ahLst/>
              <a:cxnLst/>
              <a:rect l="l" t="t" r="r" b="b"/>
              <a:pathLst>
                <a:path w="21236" h="3281" extrusionOk="0">
                  <a:moveTo>
                    <a:pt x="610" y="1"/>
                  </a:moveTo>
                  <a:cubicBezTo>
                    <a:pt x="274" y="1"/>
                    <a:pt x="0" y="274"/>
                    <a:pt x="0" y="610"/>
                  </a:cubicBezTo>
                  <a:lnTo>
                    <a:pt x="0" y="2671"/>
                  </a:lnTo>
                  <a:cubicBezTo>
                    <a:pt x="0" y="3007"/>
                    <a:pt x="274" y="3280"/>
                    <a:pt x="610" y="3280"/>
                  </a:cubicBezTo>
                  <a:lnTo>
                    <a:pt x="20625" y="3280"/>
                  </a:lnTo>
                  <a:cubicBezTo>
                    <a:pt x="20962" y="3280"/>
                    <a:pt x="21235" y="3007"/>
                    <a:pt x="21235" y="2671"/>
                  </a:cubicBezTo>
                  <a:lnTo>
                    <a:pt x="21235" y="610"/>
                  </a:lnTo>
                  <a:cubicBezTo>
                    <a:pt x="21235" y="274"/>
                    <a:pt x="20962" y="1"/>
                    <a:pt x="20625" y="1"/>
                  </a:cubicBezTo>
                  <a:close/>
                </a:path>
              </a:pathLst>
            </a:custGeom>
            <a:solidFill>
              <a:srgbClr val="8CA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5" name="Google Shape;7755;p69"/>
            <p:cNvSpPr/>
            <p:nvPr/>
          </p:nvSpPr>
          <p:spPr>
            <a:xfrm>
              <a:off x="1301950" y="2659165"/>
              <a:ext cx="45666" cy="49125"/>
            </a:xfrm>
            <a:custGeom>
              <a:avLst/>
              <a:gdLst/>
              <a:ahLst/>
              <a:cxnLst/>
              <a:rect l="l" t="t" r="r" b="b"/>
              <a:pathLst>
                <a:path w="3050" h="3281" extrusionOk="0">
                  <a:moveTo>
                    <a:pt x="610" y="1"/>
                  </a:moveTo>
                  <a:cubicBezTo>
                    <a:pt x="274" y="1"/>
                    <a:pt x="0" y="274"/>
                    <a:pt x="0" y="610"/>
                  </a:cubicBezTo>
                  <a:lnTo>
                    <a:pt x="0" y="2671"/>
                  </a:lnTo>
                  <a:cubicBezTo>
                    <a:pt x="0" y="3007"/>
                    <a:pt x="274" y="3280"/>
                    <a:pt x="610" y="3280"/>
                  </a:cubicBezTo>
                  <a:lnTo>
                    <a:pt x="3049" y="3280"/>
                  </a:lnTo>
                  <a:cubicBezTo>
                    <a:pt x="2692" y="3280"/>
                    <a:pt x="2418" y="3007"/>
                    <a:pt x="2418" y="2671"/>
                  </a:cubicBezTo>
                  <a:lnTo>
                    <a:pt x="2418" y="610"/>
                  </a:lnTo>
                  <a:cubicBezTo>
                    <a:pt x="2418" y="274"/>
                    <a:pt x="2692" y="1"/>
                    <a:pt x="3028" y="1"/>
                  </a:cubicBezTo>
                  <a:close/>
                </a:path>
              </a:pathLst>
            </a:custGeom>
            <a:solidFill>
              <a:srgbClr val="768C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56" name="Google Shape;7756;p69"/>
          <p:cNvGrpSpPr/>
          <p:nvPr/>
        </p:nvGrpSpPr>
        <p:grpSpPr>
          <a:xfrm>
            <a:off x="1748310" y="2408601"/>
            <a:ext cx="308508" cy="333378"/>
            <a:chOff x="1748310" y="2408601"/>
            <a:chExt cx="308508" cy="333378"/>
          </a:xfrm>
        </p:grpSpPr>
        <p:sp>
          <p:nvSpPr>
            <p:cNvPr id="7757" name="Google Shape;7757;p69"/>
            <p:cNvSpPr/>
            <p:nvPr/>
          </p:nvSpPr>
          <p:spPr>
            <a:xfrm>
              <a:off x="1748310" y="2433470"/>
              <a:ext cx="308508" cy="308508"/>
            </a:xfrm>
            <a:custGeom>
              <a:avLst/>
              <a:gdLst/>
              <a:ahLst/>
              <a:cxnLst/>
              <a:rect l="l" t="t" r="r" b="b"/>
              <a:pathLst>
                <a:path w="20605" h="20605" extrusionOk="0">
                  <a:moveTo>
                    <a:pt x="905" y="0"/>
                  </a:moveTo>
                  <a:cubicBezTo>
                    <a:pt x="400" y="0"/>
                    <a:pt x="1" y="400"/>
                    <a:pt x="1" y="904"/>
                  </a:cubicBezTo>
                  <a:lnTo>
                    <a:pt x="1" y="19700"/>
                  </a:lnTo>
                  <a:cubicBezTo>
                    <a:pt x="1" y="20205"/>
                    <a:pt x="400" y="20604"/>
                    <a:pt x="905" y="20604"/>
                  </a:cubicBezTo>
                  <a:lnTo>
                    <a:pt x="19701" y="20604"/>
                  </a:lnTo>
                  <a:cubicBezTo>
                    <a:pt x="20184" y="20604"/>
                    <a:pt x="20584" y="20205"/>
                    <a:pt x="20605" y="19721"/>
                  </a:cubicBezTo>
                  <a:lnTo>
                    <a:pt x="20605" y="904"/>
                  </a:lnTo>
                  <a:cubicBezTo>
                    <a:pt x="20605" y="400"/>
                    <a:pt x="20184" y="0"/>
                    <a:pt x="19701" y="0"/>
                  </a:cubicBezTo>
                  <a:close/>
                </a:path>
              </a:pathLst>
            </a:custGeom>
            <a:solidFill>
              <a:srgbClr val="E2E8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8" name="Google Shape;7758;p69"/>
            <p:cNvSpPr/>
            <p:nvPr/>
          </p:nvSpPr>
          <p:spPr>
            <a:xfrm>
              <a:off x="2022187" y="2433470"/>
              <a:ext cx="34631" cy="308508"/>
            </a:xfrm>
            <a:custGeom>
              <a:avLst/>
              <a:gdLst/>
              <a:ahLst/>
              <a:cxnLst/>
              <a:rect l="l" t="t" r="r" b="b"/>
              <a:pathLst>
                <a:path w="2313" h="20605" extrusionOk="0">
                  <a:moveTo>
                    <a:pt x="0" y="0"/>
                  </a:moveTo>
                  <a:lnTo>
                    <a:pt x="0" y="20604"/>
                  </a:lnTo>
                  <a:lnTo>
                    <a:pt x="1409" y="20604"/>
                  </a:lnTo>
                  <a:cubicBezTo>
                    <a:pt x="1892" y="20604"/>
                    <a:pt x="2313" y="20205"/>
                    <a:pt x="2313" y="19700"/>
                  </a:cubicBezTo>
                  <a:lnTo>
                    <a:pt x="2313" y="904"/>
                  </a:lnTo>
                  <a:cubicBezTo>
                    <a:pt x="2313" y="400"/>
                    <a:pt x="1892" y="0"/>
                    <a:pt x="1409" y="0"/>
                  </a:cubicBezTo>
                  <a:close/>
                </a:path>
              </a:pathLst>
            </a:custGeom>
            <a:solidFill>
              <a:srgbClr val="B8C6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9" name="Google Shape;7759;p69"/>
            <p:cNvSpPr/>
            <p:nvPr/>
          </p:nvSpPr>
          <p:spPr>
            <a:xfrm>
              <a:off x="1748310" y="2433470"/>
              <a:ext cx="308508" cy="55728"/>
            </a:xfrm>
            <a:custGeom>
              <a:avLst/>
              <a:gdLst/>
              <a:ahLst/>
              <a:cxnLst/>
              <a:rect l="l" t="t" r="r" b="b"/>
              <a:pathLst>
                <a:path w="20605" h="3722" extrusionOk="0">
                  <a:moveTo>
                    <a:pt x="905" y="0"/>
                  </a:moveTo>
                  <a:cubicBezTo>
                    <a:pt x="400" y="0"/>
                    <a:pt x="1" y="400"/>
                    <a:pt x="1" y="904"/>
                  </a:cubicBezTo>
                  <a:lnTo>
                    <a:pt x="1" y="3721"/>
                  </a:lnTo>
                  <a:lnTo>
                    <a:pt x="20605" y="3721"/>
                  </a:lnTo>
                  <a:lnTo>
                    <a:pt x="20605" y="904"/>
                  </a:lnTo>
                  <a:cubicBezTo>
                    <a:pt x="20605" y="400"/>
                    <a:pt x="20184" y="0"/>
                    <a:pt x="19701" y="0"/>
                  </a:cubicBezTo>
                  <a:close/>
                </a:path>
              </a:pathLst>
            </a:custGeom>
            <a:solidFill>
              <a:srgbClr val="2D4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0" name="Google Shape;7760;p69"/>
            <p:cNvSpPr/>
            <p:nvPr/>
          </p:nvSpPr>
          <p:spPr>
            <a:xfrm>
              <a:off x="2022187" y="2433470"/>
              <a:ext cx="34631" cy="55728"/>
            </a:xfrm>
            <a:custGeom>
              <a:avLst/>
              <a:gdLst/>
              <a:ahLst/>
              <a:cxnLst/>
              <a:rect l="l" t="t" r="r" b="b"/>
              <a:pathLst>
                <a:path w="2313" h="3722" extrusionOk="0">
                  <a:moveTo>
                    <a:pt x="0" y="0"/>
                  </a:moveTo>
                  <a:lnTo>
                    <a:pt x="0" y="3721"/>
                  </a:lnTo>
                  <a:lnTo>
                    <a:pt x="2313" y="3721"/>
                  </a:lnTo>
                  <a:lnTo>
                    <a:pt x="2313" y="904"/>
                  </a:lnTo>
                  <a:cubicBezTo>
                    <a:pt x="2313" y="400"/>
                    <a:pt x="1892" y="0"/>
                    <a:pt x="1409" y="0"/>
                  </a:cubicBezTo>
                  <a:close/>
                </a:path>
              </a:pathLst>
            </a:custGeom>
            <a:solidFill>
              <a:srgbClr val="AFBF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1" name="Google Shape;7761;p69"/>
            <p:cNvSpPr/>
            <p:nvPr/>
          </p:nvSpPr>
          <p:spPr>
            <a:xfrm>
              <a:off x="1780111" y="2408601"/>
              <a:ext cx="28657" cy="49754"/>
            </a:xfrm>
            <a:custGeom>
              <a:avLst/>
              <a:gdLst/>
              <a:ahLst/>
              <a:cxnLst/>
              <a:rect l="l" t="t" r="r" b="b"/>
              <a:pathLst>
                <a:path w="1914" h="3323" extrusionOk="0">
                  <a:moveTo>
                    <a:pt x="968" y="0"/>
                  </a:moveTo>
                  <a:cubicBezTo>
                    <a:pt x="442" y="0"/>
                    <a:pt x="0" y="442"/>
                    <a:pt x="0" y="967"/>
                  </a:cubicBezTo>
                  <a:lnTo>
                    <a:pt x="0" y="2376"/>
                  </a:lnTo>
                  <a:cubicBezTo>
                    <a:pt x="0" y="2902"/>
                    <a:pt x="442" y="3322"/>
                    <a:pt x="968" y="3322"/>
                  </a:cubicBezTo>
                  <a:cubicBezTo>
                    <a:pt x="1472" y="3322"/>
                    <a:pt x="1914" y="2902"/>
                    <a:pt x="1914" y="2376"/>
                  </a:cubicBezTo>
                  <a:lnTo>
                    <a:pt x="1914" y="967"/>
                  </a:lnTo>
                  <a:cubicBezTo>
                    <a:pt x="1914" y="442"/>
                    <a:pt x="1472" y="0"/>
                    <a:pt x="968" y="0"/>
                  </a:cubicBez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2" name="Google Shape;7762;p69"/>
            <p:cNvSpPr/>
            <p:nvPr/>
          </p:nvSpPr>
          <p:spPr>
            <a:xfrm>
              <a:off x="1852189" y="2408601"/>
              <a:ext cx="28358" cy="49754"/>
            </a:xfrm>
            <a:custGeom>
              <a:avLst/>
              <a:gdLst/>
              <a:ahLst/>
              <a:cxnLst/>
              <a:rect l="l" t="t" r="r" b="b"/>
              <a:pathLst>
                <a:path w="1894" h="3323" extrusionOk="0">
                  <a:moveTo>
                    <a:pt x="947" y="0"/>
                  </a:moveTo>
                  <a:cubicBezTo>
                    <a:pt x="421" y="0"/>
                    <a:pt x="1" y="442"/>
                    <a:pt x="1" y="967"/>
                  </a:cubicBezTo>
                  <a:lnTo>
                    <a:pt x="1" y="2376"/>
                  </a:lnTo>
                  <a:cubicBezTo>
                    <a:pt x="1" y="2902"/>
                    <a:pt x="421" y="3322"/>
                    <a:pt x="947" y="3322"/>
                  </a:cubicBezTo>
                  <a:cubicBezTo>
                    <a:pt x="1473" y="3322"/>
                    <a:pt x="1893" y="2902"/>
                    <a:pt x="1893" y="2376"/>
                  </a:cubicBezTo>
                  <a:lnTo>
                    <a:pt x="1893" y="967"/>
                  </a:lnTo>
                  <a:cubicBezTo>
                    <a:pt x="1893" y="442"/>
                    <a:pt x="1473" y="0"/>
                    <a:pt x="947" y="0"/>
                  </a:cubicBez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3" name="Google Shape;7763;p69"/>
            <p:cNvSpPr/>
            <p:nvPr/>
          </p:nvSpPr>
          <p:spPr>
            <a:xfrm>
              <a:off x="1924282" y="2408601"/>
              <a:ext cx="28343" cy="49754"/>
            </a:xfrm>
            <a:custGeom>
              <a:avLst/>
              <a:gdLst/>
              <a:ahLst/>
              <a:cxnLst/>
              <a:rect l="l" t="t" r="r" b="b"/>
              <a:pathLst>
                <a:path w="1893" h="3323" extrusionOk="0">
                  <a:moveTo>
                    <a:pt x="947" y="0"/>
                  </a:moveTo>
                  <a:cubicBezTo>
                    <a:pt x="421" y="0"/>
                    <a:pt x="1" y="442"/>
                    <a:pt x="1" y="967"/>
                  </a:cubicBezTo>
                  <a:lnTo>
                    <a:pt x="1" y="2376"/>
                  </a:lnTo>
                  <a:cubicBezTo>
                    <a:pt x="1" y="2902"/>
                    <a:pt x="421" y="3322"/>
                    <a:pt x="947" y="3322"/>
                  </a:cubicBezTo>
                  <a:cubicBezTo>
                    <a:pt x="1472" y="3322"/>
                    <a:pt x="1893" y="2902"/>
                    <a:pt x="1893" y="2376"/>
                  </a:cubicBezTo>
                  <a:lnTo>
                    <a:pt x="1893" y="967"/>
                  </a:lnTo>
                  <a:cubicBezTo>
                    <a:pt x="1893" y="442"/>
                    <a:pt x="1472" y="0"/>
                    <a:pt x="947" y="0"/>
                  </a:cubicBez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4" name="Google Shape;7764;p69"/>
            <p:cNvSpPr/>
            <p:nvPr/>
          </p:nvSpPr>
          <p:spPr>
            <a:xfrm>
              <a:off x="1996060" y="2408601"/>
              <a:ext cx="28657" cy="49754"/>
            </a:xfrm>
            <a:custGeom>
              <a:avLst/>
              <a:gdLst/>
              <a:ahLst/>
              <a:cxnLst/>
              <a:rect l="l" t="t" r="r" b="b"/>
              <a:pathLst>
                <a:path w="1914" h="3323" extrusionOk="0">
                  <a:moveTo>
                    <a:pt x="967" y="0"/>
                  </a:moveTo>
                  <a:cubicBezTo>
                    <a:pt x="442" y="0"/>
                    <a:pt x="0" y="442"/>
                    <a:pt x="0" y="967"/>
                  </a:cubicBezTo>
                  <a:lnTo>
                    <a:pt x="0" y="2376"/>
                  </a:lnTo>
                  <a:cubicBezTo>
                    <a:pt x="0" y="2902"/>
                    <a:pt x="442" y="3322"/>
                    <a:pt x="967" y="3322"/>
                  </a:cubicBezTo>
                  <a:cubicBezTo>
                    <a:pt x="1493" y="3322"/>
                    <a:pt x="1913" y="2902"/>
                    <a:pt x="1913" y="2376"/>
                  </a:cubicBezTo>
                  <a:lnTo>
                    <a:pt x="1913" y="967"/>
                  </a:lnTo>
                  <a:cubicBezTo>
                    <a:pt x="1913" y="442"/>
                    <a:pt x="1493" y="0"/>
                    <a:pt x="967" y="0"/>
                  </a:cubicBez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65" name="Google Shape;7765;p69"/>
          <p:cNvGrpSpPr/>
          <p:nvPr/>
        </p:nvGrpSpPr>
        <p:grpSpPr>
          <a:xfrm>
            <a:off x="3044614" y="2418033"/>
            <a:ext cx="376184" cy="315141"/>
            <a:chOff x="3044614" y="2418033"/>
            <a:chExt cx="376184" cy="315141"/>
          </a:xfrm>
        </p:grpSpPr>
        <p:sp>
          <p:nvSpPr>
            <p:cNvPr id="7766" name="Google Shape;7766;p69"/>
            <p:cNvSpPr/>
            <p:nvPr/>
          </p:nvSpPr>
          <p:spPr>
            <a:xfrm>
              <a:off x="3326965" y="2418033"/>
              <a:ext cx="93833" cy="233601"/>
            </a:xfrm>
            <a:custGeom>
              <a:avLst/>
              <a:gdLst/>
              <a:ahLst/>
              <a:cxnLst/>
              <a:rect l="l" t="t" r="r" b="b"/>
              <a:pathLst>
                <a:path w="6267" h="15602" extrusionOk="0">
                  <a:moveTo>
                    <a:pt x="548" y="1"/>
                  </a:moveTo>
                  <a:cubicBezTo>
                    <a:pt x="1" y="1"/>
                    <a:pt x="1" y="821"/>
                    <a:pt x="548" y="821"/>
                  </a:cubicBezTo>
                  <a:cubicBezTo>
                    <a:pt x="1241" y="821"/>
                    <a:pt x="1851" y="1304"/>
                    <a:pt x="2019" y="1977"/>
                  </a:cubicBezTo>
                  <a:lnTo>
                    <a:pt x="5383" y="15517"/>
                  </a:lnTo>
                  <a:lnTo>
                    <a:pt x="6266" y="15601"/>
                  </a:lnTo>
                  <a:lnTo>
                    <a:pt x="6266" y="15601"/>
                  </a:lnTo>
                  <a:lnTo>
                    <a:pt x="2818" y="1767"/>
                  </a:lnTo>
                  <a:cubicBezTo>
                    <a:pt x="2566" y="716"/>
                    <a:pt x="1620" y="1"/>
                    <a:pt x="548" y="1"/>
                  </a:cubicBezTo>
                  <a:close/>
                </a:path>
              </a:pathLst>
            </a:custGeom>
            <a:solidFill>
              <a:srgbClr val="2D4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7" name="Google Shape;7767;p69"/>
            <p:cNvSpPr/>
            <p:nvPr/>
          </p:nvSpPr>
          <p:spPr>
            <a:xfrm>
              <a:off x="3393398" y="2639656"/>
              <a:ext cx="27400" cy="29286"/>
            </a:xfrm>
            <a:custGeom>
              <a:avLst/>
              <a:gdLst/>
              <a:ahLst/>
              <a:cxnLst/>
              <a:rect l="l" t="t" r="r" b="b"/>
              <a:pathLst>
                <a:path w="1830" h="1956" extrusionOk="0">
                  <a:moveTo>
                    <a:pt x="0" y="0"/>
                  </a:moveTo>
                  <a:lnTo>
                    <a:pt x="168" y="1955"/>
                  </a:lnTo>
                  <a:lnTo>
                    <a:pt x="988" y="1955"/>
                  </a:lnTo>
                  <a:cubicBezTo>
                    <a:pt x="1451" y="1955"/>
                    <a:pt x="1829" y="1577"/>
                    <a:pt x="1829" y="1114"/>
                  </a:cubicBezTo>
                  <a:lnTo>
                    <a:pt x="1829" y="820"/>
                  </a:lnTo>
                  <a:cubicBezTo>
                    <a:pt x="1829" y="358"/>
                    <a:pt x="1451" y="0"/>
                    <a:pt x="988" y="0"/>
                  </a:cubicBezTo>
                  <a:close/>
                </a:path>
              </a:pathLst>
            </a:custGeom>
            <a:solidFill>
              <a:srgbClr val="2D4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8" name="Google Shape;7768;p69"/>
            <p:cNvSpPr/>
            <p:nvPr/>
          </p:nvSpPr>
          <p:spPr>
            <a:xfrm>
              <a:off x="3044928" y="2418033"/>
              <a:ext cx="93503" cy="233601"/>
            </a:xfrm>
            <a:custGeom>
              <a:avLst/>
              <a:gdLst/>
              <a:ahLst/>
              <a:cxnLst/>
              <a:rect l="l" t="t" r="r" b="b"/>
              <a:pathLst>
                <a:path w="6245" h="15602" extrusionOk="0">
                  <a:moveTo>
                    <a:pt x="5698" y="1"/>
                  </a:moveTo>
                  <a:cubicBezTo>
                    <a:pt x="4626" y="1"/>
                    <a:pt x="3679" y="716"/>
                    <a:pt x="3427" y="1767"/>
                  </a:cubicBezTo>
                  <a:lnTo>
                    <a:pt x="0" y="15601"/>
                  </a:lnTo>
                  <a:lnTo>
                    <a:pt x="862" y="15517"/>
                  </a:lnTo>
                  <a:lnTo>
                    <a:pt x="4226" y="1956"/>
                  </a:lnTo>
                  <a:cubicBezTo>
                    <a:pt x="4394" y="1283"/>
                    <a:pt x="5004" y="821"/>
                    <a:pt x="5698" y="821"/>
                  </a:cubicBezTo>
                  <a:cubicBezTo>
                    <a:pt x="6244" y="821"/>
                    <a:pt x="6244" y="1"/>
                    <a:pt x="5698" y="1"/>
                  </a:cubicBezTo>
                  <a:close/>
                </a:path>
              </a:pathLst>
            </a:custGeom>
            <a:solidFill>
              <a:srgbClr val="2D4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9" name="Google Shape;7769;p69"/>
            <p:cNvSpPr/>
            <p:nvPr/>
          </p:nvSpPr>
          <p:spPr>
            <a:xfrm>
              <a:off x="3044614" y="2639641"/>
              <a:ext cx="27400" cy="29301"/>
            </a:xfrm>
            <a:custGeom>
              <a:avLst/>
              <a:gdLst/>
              <a:ahLst/>
              <a:cxnLst/>
              <a:rect l="l" t="t" r="r" b="b"/>
              <a:pathLst>
                <a:path w="1830" h="1957" extrusionOk="0">
                  <a:moveTo>
                    <a:pt x="804" y="0"/>
                  </a:moveTo>
                  <a:cubicBezTo>
                    <a:pt x="359" y="0"/>
                    <a:pt x="0" y="371"/>
                    <a:pt x="0" y="821"/>
                  </a:cubicBezTo>
                  <a:lnTo>
                    <a:pt x="0" y="1115"/>
                  </a:lnTo>
                  <a:cubicBezTo>
                    <a:pt x="0" y="1578"/>
                    <a:pt x="379" y="1956"/>
                    <a:pt x="841" y="1956"/>
                  </a:cubicBezTo>
                  <a:lnTo>
                    <a:pt x="1682" y="1956"/>
                  </a:lnTo>
                  <a:lnTo>
                    <a:pt x="1829" y="1"/>
                  </a:lnTo>
                  <a:lnTo>
                    <a:pt x="841" y="1"/>
                  </a:lnTo>
                  <a:cubicBezTo>
                    <a:pt x="829" y="1"/>
                    <a:pt x="817" y="0"/>
                    <a:pt x="804" y="0"/>
                  </a:cubicBezTo>
                  <a:close/>
                </a:path>
              </a:pathLst>
            </a:custGeom>
            <a:solidFill>
              <a:srgbClr val="2D4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0" name="Google Shape;7770;p69"/>
            <p:cNvSpPr/>
            <p:nvPr/>
          </p:nvSpPr>
          <p:spPr>
            <a:xfrm>
              <a:off x="3061922" y="2599275"/>
              <a:ext cx="341238" cy="133899"/>
            </a:xfrm>
            <a:custGeom>
              <a:avLst/>
              <a:gdLst/>
              <a:ahLst/>
              <a:cxnLst/>
              <a:rect l="l" t="t" r="r" b="b"/>
              <a:pathLst>
                <a:path w="22791" h="8943" extrusionOk="0">
                  <a:moveTo>
                    <a:pt x="5186" y="1"/>
                  </a:moveTo>
                  <a:cubicBezTo>
                    <a:pt x="3937" y="1"/>
                    <a:pt x="2692" y="353"/>
                    <a:pt x="1598" y="1057"/>
                  </a:cubicBezTo>
                  <a:cubicBezTo>
                    <a:pt x="568" y="1751"/>
                    <a:pt x="21" y="2718"/>
                    <a:pt x="21" y="3748"/>
                  </a:cubicBezTo>
                  <a:cubicBezTo>
                    <a:pt x="0" y="6587"/>
                    <a:pt x="2250" y="8899"/>
                    <a:pt x="5067" y="8941"/>
                  </a:cubicBezTo>
                  <a:cubicBezTo>
                    <a:pt x="5107" y="8942"/>
                    <a:pt x="5146" y="8943"/>
                    <a:pt x="5185" y="8943"/>
                  </a:cubicBezTo>
                  <a:cubicBezTo>
                    <a:pt x="7970" y="8943"/>
                    <a:pt x="10240" y="6737"/>
                    <a:pt x="10323" y="3959"/>
                  </a:cubicBezTo>
                  <a:cubicBezTo>
                    <a:pt x="10639" y="3717"/>
                    <a:pt x="11017" y="3596"/>
                    <a:pt x="11396" y="3596"/>
                  </a:cubicBezTo>
                  <a:cubicBezTo>
                    <a:pt x="11774" y="3596"/>
                    <a:pt x="12153" y="3717"/>
                    <a:pt x="12468" y="3959"/>
                  </a:cubicBezTo>
                  <a:cubicBezTo>
                    <a:pt x="12551" y="6737"/>
                    <a:pt x="14822" y="8943"/>
                    <a:pt x="17606" y="8943"/>
                  </a:cubicBezTo>
                  <a:cubicBezTo>
                    <a:pt x="17646" y="8943"/>
                    <a:pt x="17685" y="8942"/>
                    <a:pt x="17724" y="8941"/>
                  </a:cubicBezTo>
                  <a:cubicBezTo>
                    <a:pt x="20541" y="8899"/>
                    <a:pt x="22791" y="6587"/>
                    <a:pt x="22770" y="3748"/>
                  </a:cubicBezTo>
                  <a:cubicBezTo>
                    <a:pt x="22791" y="2718"/>
                    <a:pt x="22244" y="1751"/>
                    <a:pt x="21235" y="1057"/>
                  </a:cubicBezTo>
                  <a:cubicBezTo>
                    <a:pt x="20131" y="353"/>
                    <a:pt x="18880" y="1"/>
                    <a:pt x="17632" y="1"/>
                  </a:cubicBezTo>
                  <a:cubicBezTo>
                    <a:pt x="16384" y="1"/>
                    <a:pt x="15138" y="353"/>
                    <a:pt x="14045" y="1057"/>
                  </a:cubicBezTo>
                  <a:cubicBezTo>
                    <a:pt x="13330" y="1520"/>
                    <a:pt x="12804" y="2214"/>
                    <a:pt x="12552" y="3034"/>
                  </a:cubicBezTo>
                  <a:cubicBezTo>
                    <a:pt x="12195" y="2855"/>
                    <a:pt x="11800" y="2765"/>
                    <a:pt x="11406" y="2765"/>
                  </a:cubicBezTo>
                  <a:cubicBezTo>
                    <a:pt x="11012" y="2765"/>
                    <a:pt x="10618" y="2855"/>
                    <a:pt x="10260" y="3034"/>
                  </a:cubicBezTo>
                  <a:cubicBezTo>
                    <a:pt x="10008" y="2214"/>
                    <a:pt x="9482" y="1520"/>
                    <a:pt x="8789" y="1057"/>
                  </a:cubicBezTo>
                  <a:cubicBezTo>
                    <a:pt x="7685" y="353"/>
                    <a:pt x="6434" y="1"/>
                    <a:pt x="5186" y="1"/>
                  </a:cubicBezTo>
                  <a:close/>
                </a:path>
              </a:pathLst>
            </a:custGeom>
            <a:solidFill>
              <a:srgbClr val="2D4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1" name="Google Shape;7771;p69"/>
            <p:cNvSpPr/>
            <p:nvPr/>
          </p:nvSpPr>
          <p:spPr>
            <a:xfrm>
              <a:off x="3261176" y="2611628"/>
              <a:ext cx="129707" cy="108625"/>
            </a:xfrm>
            <a:custGeom>
              <a:avLst/>
              <a:gdLst/>
              <a:ahLst/>
              <a:cxnLst/>
              <a:rect l="l" t="t" r="r" b="b"/>
              <a:pathLst>
                <a:path w="8663" h="7255" extrusionOk="0">
                  <a:moveTo>
                    <a:pt x="4332" y="1"/>
                  </a:moveTo>
                  <a:cubicBezTo>
                    <a:pt x="1935" y="1"/>
                    <a:pt x="1" y="1304"/>
                    <a:pt x="1" y="2923"/>
                  </a:cubicBezTo>
                  <a:cubicBezTo>
                    <a:pt x="1" y="5320"/>
                    <a:pt x="1935" y="7254"/>
                    <a:pt x="4332" y="7254"/>
                  </a:cubicBezTo>
                  <a:cubicBezTo>
                    <a:pt x="6708" y="7254"/>
                    <a:pt x="8663" y="5320"/>
                    <a:pt x="8663" y="2923"/>
                  </a:cubicBezTo>
                  <a:cubicBezTo>
                    <a:pt x="8663" y="1304"/>
                    <a:pt x="6708" y="1"/>
                    <a:pt x="4332" y="1"/>
                  </a:cubicBezTo>
                  <a:close/>
                </a:path>
              </a:pathLst>
            </a:custGeom>
            <a:solidFill>
              <a:srgbClr val="E0E6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2" name="Google Shape;7772;p69"/>
            <p:cNvSpPr/>
            <p:nvPr/>
          </p:nvSpPr>
          <p:spPr>
            <a:xfrm>
              <a:off x="3074828" y="2611628"/>
              <a:ext cx="129707" cy="108625"/>
            </a:xfrm>
            <a:custGeom>
              <a:avLst/>
              <a:gdLst/>
              <a:ahLst/>
              <a:cxnLst/>
              <a:rect l="l" t="t" r="r" b="b"/>
              <a:pathLst>
                <a:path w="8663" h="7255" extrusionOk="0">
                  <a:moveTo>
                    <a:pt x="4331" y="1"/>
                  </a:moveTo>
                  <a:cubicBezTo>
                    <a:pt x="1935" y="1"/>
                    <a:pt x="0" y="1304"/>
                    <a:pt x="0" y="2923"/>
                  </a:cubicBezTo>
                  <a:cubicBezTo>
                    <a:pt x="0" y="5320"/>
                    <a:pt x="1935" y="7254"/>
                    <a:pt x="4331" y="7254"/>
                  </a:cubicBezTo>
                  <a:cubicBezTo>
                    <a:pt x="6728" y="7254"/>
                    <a:pt x="8662" y="5320"/>
                    <a:pt x="8662" y="2923"/>
                  </a:cubicBezTo>
                  <a:cubicBezTo>
                    <a:pt x="8662" y="1304"/>
                    <a:pt x="6707" y="1"/>
                    <a:pt x="4331" y="1"/>
                  </a:cubicBezTo>
                  <a:close/>
                </a:path>
              </a:pathLst>
            </a:custGeom>
            <a:solidFill>
              <a:srgbClr val="E0E6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3" name="Google Shape;7773;p69"/>
            <p:cNvSpPr/>
            <p:nvPr/>
          </p:nvSpPr>
          <p:spPr>
            <a:xfrm>
              <a:off x="3090250" y="2617302"/>
              <a:ext cx="102322" cy="95704"/>
            </a:xfrm>
            <a:custGeom>
              <a:avLst/>
              <a:gdLst/>
              <a:ahLst/>
              <a:cxnLst/>
              <a:rect l="l" t="t" r="r" b="b"/>
              <a:pathLst>
                <a:path w="6834" h="6392" extrusionOk="0">
                  <a:moveTo>
                    <a:pt x="5383" y="0"/>
                  </a:moveTo>
                  <a:lnTo>
                    <a:pt x="1" y="5362"/>
                  </a:lnTo>
                  <a:cubicBezTo>
                    <a:pt x="379" y="5803"/>
                    <a:pt x="821" y="6140"/>
                    <a:pt x="1325" y="6392"/>
                  </a:cubicBezTo>
                  <a:lnTo>
                    <a:pt x="6834" y="883"/>
                  </a:lnTo>
                  <a:cubicBezTo>
                    <a:pt x="6413" y="484"/>
                    <a:pt x="5930" y="190"/>
                    <a:pt x="53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4" name="Google Shape;7774;p69"/>
            <p:cNvSpPr/>
            <p:nvPr/>
          </p:nvSpPr>
          <p:spPr>
            <a:xfrm>
              <a:off x="3276613" y="2617302"/>
              <a:ext cx="102307" cy="95704"/>
            </a:xfrm>
            <a:custGeom>
              <a:avLst/>
              <a:gdLst/>
              <a:ahLst/>
              <a:cxnLst/>
              <a:rect l="l" t="t" r="r" b="b"/>
              <a:pathLst>
                <a:path w="6833" h="6392" extrusionOk="0">
                  <a:moveTo>
                    <a:pt x="5382" y="0"/>
                  </a:moveTo>
                  <a:lnTo>
                    <a:pt x="0" y="5362"/>
                  </a:lnTo>
                  <a:cubicBezTo>
                    <a:pt x="378" y="5803"/>
                    <a:pt x="820" y="6140"/>
                    <a:pt x="1325" y="6392"/>
                  </a:cubicBezTo>
                  <a:lnTo>
                    <a:pt x="6833" y="883"/>
                  </a:lnTo>
                  <a:cubicBezTo>
                    <a:pt x="6412" y="484"/>
                    <a:pt x="5929" y="190"/>
                    <a:pt x="53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75" name="Google Shape;7775;p69"/>
          <p:cNvGrpSpPr/>
          <p:nvPr/>
        </p:nvGrpSpPr>
        <p:grpSpPr>
          <a:xfrm>
            <a:off x="3943638" y="3815072"/>
            <a:ext cx="357933" cy="342676"/>
            <a:chOff x="3943638" y="3815072"/>
            <a:chExt cx="357933" cy="342676"/>
          </a:xfrm>
        </p:grpSpPr>
        <p:sp>
          <p:nvSpPr>
            <p:cNvPr id="7776" name="Google Shape;7776;p69"/>
            <p:cNvSpPr/>
            <p:nvPr/>
          </p:nvSpPr>
          <p:spPr>
            <a:xfrm>
              <a:off x="4136918" y="3996389"/>
              <a:ext cx="87215" cy="87514"/>
            </a:xfrm>
            <a:custGeom>
              <a:avLst/>
              <a:gdLst/>
              <a:ahLst/>
              <a:cxnLst/>
              <a:rect l="l" t="t" r="r" b="b"/>
              <a:pathLst>
                <a:path w="5825" h="5845" extrusionOk="0">
                  <a:moveTo>
                    <a:pt x="1073" y="0"/>
                  </a:moveTo>
                  <a:lnTo>
                    <a:pt x="1" y="1072"/>
                  </a:lnTo>
                  <a:lnTo>
                    <a:pt x="4752" y="5845"/>
                  </a:lnTo>
                  <a:lnTo>
                    <a:pt x="5824" y="4752"/>
                  </a:lnTo>
                  <a:lnTo>
                    <a:pt x="1073" y="0"/>
                  </a:lnTo>
                  <a:close/>
                </a:path>
              </a:pathLst>
            </a:custGeom>
            <a:solidFill>
              <a:srgbClr val="E4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7" name="Google Shape;7777;p69"/>
            <p:cNvSpPr/>
            <p:nvPr/>
          </p:nvSpPr>
          <p:spPr>
            <a:xfrm>
              <a:off x="4173750" y="4034240"/>
              <a:ext cx="127820" cy="123508"/>
            </a:xfrm>
            <a:custGeom>
              <a:avLst/>
              <a:gdLst/>
              <a:ahLst/>
              <a:cxnLst/>
              <a:rect l="l" t="t" r="r" b="b"/>
              <a:pathLst>
                <a:path w="8537" h="8249" extrusionOk="0">
                  <a:moveTo>
                    <a:pt x="1790" y="0"/>
                  </a:moveTo>
                  <a:cubicBezTo>
                    <a:pt x="1628" y="0"/>
                    <a:pt x="1467" y="63"/>
                    <a:pt x="1346" y="184"/>
                  </a:cubicBezTo>
                  <a:lnTo>
                    <a:pt x="253" y="1299"/>
                  </a:lnTo>
                  <a:cubicBezTo>
                    <a:pt x="0" y="1530"/>
                    <a:pt x="0" y="1908"/>
                    <a:pt x="211" y="2161"/>
                  </a:cubicBezTo>
                  <a:lnTo>
                    <a:pt x="4983" y="7606"/>
                  </a:lnTo>
                  <a:cubicBezTo>
                    <a:pt x="5355" y="8032"/>
                    <a:pt x="5874" y="8248"/>
                    <a:pt x="6396" y="8248"/>
                  </a:cubicBezTo>
                  <a:cubicBezTo>
                    <a:pt x="6879" y="8248"/>
                    <a:pt x="7364" y="8064"/>
                    <a:pt x="7737" y="7690"/>
                  </a:cubicBezTo>
                  <a:lnTo>
                    <a:pt x="7758" y="7690"/>
                  </a:lnTo>
                  <a:cubicBezTo>
                    <a:pt x="8536" y="6912"/>
                    <a:pt x="8494" y="5651"/>
                    <a:pt x="7653" y="4936"/>
                  </a:cubicBezTo>
                  <a:lnTo>
                    <a:pt x="2208" y="163"/>
                  </a:lnTo>
                  <a:cubicBezTo>
                    <a:pt x="2087" y="53"/>
                    <a:pt x="1938" y="0"/>
                    <a:pt x="1790" y="0"/>
                  </a:cubicBezTo>
                  <a:close/>
                </a:path>
              </a:pathLst>
            </a:custGeom>
            <a:solidFill>
              <a:srgbClr val="A2B5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8" name="Google Shape;7778;p69"/>
            <p:cNvSpPr/>
            <p:nvPr/>
          </p:nvSpPr>
          <p:spPr>
            <a:xfrm>
              <a:off x="4173750" y="4042969"/>
              <a:ext cx="122460" cy="114779"/>
            </a:xfrm>
            <a:custGeom>
              <a:avLst/>
              <a:gdLst/>
              <a:ahLst/>
              <a:cxnLst/>
              <a:rect l="l" t="t" r="r" b="b"/>
              <a:pathLst>
                <a:path w="8179" h="7666" extrusionOk="0">
                  <a:moveTo>
                    <a:pt x="967" y="1"/>
                  </a:moveTo>
                  <a:lnTo>
                    <a:pt x="253" y="716"/>
                  </a:lnTo>
                  <a:cubicBezTo>
                    <a:pt x="0" y="947"/>
                    <a:pt x="0" y="1325"/>
                    <a:pt x="211" y="1578"/>
                  </a:cubicBezTo>
                  <a:lnTo>
                    <a:pt x="4983" y="7023"/>
                  </a:lnTo>
                  <a:cubicBezTo>
                    <a:pt x="5366" y="7449"/>
                    <a:pt x="5884" y="7665"/>
                    <a:pt x="6404" y="7665"/>
                  </a:cubicBezTo>
                  <a:cubicBezTo>
                    <a:pt x="6883" y="7665"/>
                    <a:pt x="7364" y="7481"/>
                    <a:pt x="7737" y="7107"/>
                  </a:cubicBezTo>
                  <a:cubicBezTo>
                    <a:pt x="7927" y="6918"/>
                    <a:pt x="8095" y="6666"/>
                    <a:pt x="8179" y="6413"/>
                  </a:cubicBezTo>
                  <a:lnTo>
                    <a:pt x="8179" y="6413"/>
                  </a:lnTo>
                  <a:cubicBezTo>
                    <a:pt x="7964" y="6493"/>
                    <a:pt x="7742" y="6532"/>
                    <a:pt x="7523" y="6532"/>
                  </a:cubicBezTo>
                  <a:cubicBezTo>
                    <a:pt x="6991" y="6532"/>
                    <a:pt x="6476" y="6304"/>
                    <a:pt x="6118" y="5888"/>
                  </a:cubicBezTo>
                  <a:lnTo>
                    <a:pt x="967" y="1"/>
                  </a:lnTo>
                  <a:close/>
                </a:path>
              </a:pathLst>
            </a:custGeom>
            <a:solidFill>
              <a:srgbClr val="95AB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9" name="Google Shape;7779;p69"/>
            <p:cNvSpPr/>
            <p:nvPr/>
          </p:nvSpPr>
          <p:spPr>
            <a:xfrm>
              <a:off x="3943638" y="3815072"/>
              <a:ext cx="268846" cy="245235"/>
            </a:xfrm>
            <a:custGeom>
              <a:avLst/>
              <a:gdLst/>
              <a:ahLst/>
              <a:cxnLst/>
              <a:rect l="l" t="t" r="r" b="b"/>
              <a:pathLst>
                <a:path w="17956" h="16379" extrusionOk="0">
                  <a:moveTo>
                    <a:pt x="8978" y="0"/>
                  </a:moveTo>
                  <a:cubicBezTo>
                    <a:pt x="6886" y="0"/>
                    <a:pt x="4794" y="799"/>
                    <a:pt x="3196" y="2397"/>
                  </a:cubicBezTo>
                  <a:cubicBezTo>
                    <a:pt x="1" y="5593"/>
                    <a:pt x="1" y="10786"/>
                    <a:pt x="3196" y="13981"/>
                  </a:cubicBezTo>
                  <a:cubicBezTo>
                    <a:pt x="4794" y="15579"/>
                    <a:pt x="6886" y="16378"/>
                    <a:pt x="8978" y="16378"/>
                  </a:cubicBezTo>
                  <a:cubicBezTo>
                    <a:pt x="11070" y="16378"/>
                    <a:pt x="13162" y="15579"/>
                    <a:pt x="14760" y="13981"/>
                  </a:cubicBezTo>
                  <a:cubicBezTo>
                    <a:pt x="17955" y="10786"/>
                    <a:pt x="17955" y="5593"/>
                    <a:pt x="14760" y="2397"/>
                  </a:cubicBezTo>
                  <a:cubicBezTo>
                    <a:pt x="13162" y="799"/>
                    <a:pt x="11070" y="0"/>
                    <a:pt x="8978" y="0"/>
                  </a:cubicBezTo>
                  <a:close/>
                </a:path>
              </a:pathLst>
            </a:custGeom>
            <a:solidFill>
              <a:srgbClr val="E6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0" name="Google Shape;7780;p69"/>
            <p:cNvSpPr/>
            <p:nvPr/>
          </p:nvSpPr>
          <p:spPr>
            <a:xfrm>
              <a:off x="3974795" y="3843715"/>
              <a:ext cx="206516" cy="187860"/>
            </a:xfrm>
            <a:custGeom>
              <a:avLst/>
              <a:gdLst/>
              <a:ahLst/>
              <a:cxnLst/>
              <a:rect l="l" t="t" r="r" b="b"/>
              <a:pathLst>
                <a:path w="13793" h="12547" extrusionOk="0">
                  <a:moveTo>
                    <a:pt x="6897" y="0"/>
                  </a:moveTo>
                  <a:cubicBezTo>
                    <a:pt x="5294" y="0"/>
                    <a:pt x="3691" y="610"/>
                    <a:pt x="2461" y="1829"/>
                  </a:cubicBezTo>
                  <a:cubicBezTo>
                    <a:pt x="1" y="4289"/>
                    <a:pt x="1" y="8263"/>
                    <a:pt x="2461" y="10702"/>
                  </a:cubicBezTo>
                  <a:cubicBezTo>
                    <a:pt x="3691" y="11932"/>
                    <a:pt x="5294" y="12547"/>
                    <a:pt x="6897" y="12547"/>
                  </a:cubicBezTo>
                  <a:cubicBezTo>
                    <a:pt x="8500" y="12547"/>
                    <a:pt x="10103" y="11932"/>
                    <a:pt x="11333" y="10702"/>
                  </a:cubicBezTo>
                  <a:cubicBezTo>
                    <a:pt x="13793" y="8263"/>
                    <a:pt x="13793" y="4289"/>
                    <a:pt x="11333" y="1829"/>
                  </a:cubicBezTo>
                  <a:cubicBezTo>
                    <a:pt x="10103" y="610"/>
                    <a:pt x="8500" y="0"/>
                    <a:pt x="6897" y="0"/>
                  </a:cubicBezTo>
                  <a:close/>
                </a:path>
              </a:pathLst>
            </a:custGeom>
            <a:solidFill>
              <a:srgbClr val="C1CE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1" name="Google Shape;7781;p69"/>
            <p:cNvSpPr/>
            <p:nvPr/>
          </p:nvSpPr>
          <p:spPr>
            <a:xfrm>
              <a:off x="3973538" y="3863538"/>
              <a:ext cx="178817" cy="167857"/>
            </a:xfrm>
            <a:custGeom>
              <a:avLst/>
              <a:gdLst/>
              <a:ahLst/>
              <a:cxnLst/>
              <a:rect l="l" t="t" r="r" b="b"/>
              <a:pathLst>
                <a:path w="11943" h="11211" extrusionOk="0">
                  <a:moveTo>
                    <a:pt x="3134" y="1"/>
                  </a:moveTo>
                  <a:cubicBezTo>
                    <a:pt x="2923" y="148"/>
                    <a:pt x="2734" y="337"/>
                    <a:pt x="2545" y="527"/>
                  </a:cubicBezTo>
                  <a:cubicBezTo>
                    <a:pt x="1" y="3070"/>
                    <a:pt x="148" y="7254"/>
                    <a:pt x="2860" y="9651"/>
                  </a:cubicBezTo>
                  <a:cubicBezTo>
                    <a:pt x="4056" y="10699"/>
                    <a:pt x="5530" y="11211"/>
                    <a:pt x="6995" y="11211"/>
                  </a:cubicBezTo>
                  <a:cubicBezTo>
                    <a:pt x="8853" y="11211"/>
                    <a:pt x="10697" y="10388"/>
                    <a:pt x="11943" y="8789"/>
                  </a:cubicBezTo>
                  <a:lnTo>
                    <a:pt x="11943" y="8789"/>
                  </a:lnTo>
                  <a:cubicBezTo>
                    <a:pt x="10805" y="9668"/>
                    <a:pt x="9455" y="10100"/>
                    <a:pt x="8111" y="10100"/>
                  </a:cubicBezTo>
                  <a:cubicBezTo>
                    <a:pt x="6499" y="10100"/>
                    <a:pt x="4896" y="9479"/>
                    <a:pt x="3680" y="8263"/>
                  </a:cubicBezTo>
                  <a:cubicBezTo>
                    <a:pt x="1452" y="6035"/>
                    <a:pt x="1220" y="2482"/>
                    <a:pt x="3134" y="1"/>
                  </a:cubicBezTo>
                  <a:close/>
                </a:path>
              </a:pathLst>
            </a:custGeom>
            <a:solidFill>
              <a:srgbClr val="A3B6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2" name="Google Shape;7782;p69"/>
            <p:cNvSpPr/>
            <p:nvPr/>
          </p:nvSpPr>
          <p:spPr>
            <a:xfrm>
              <a:off x="4028008" y="3869842"/>
              <a:ext cx="102202" cy="29017"/>
            </a:xfrm>
            <a:custGeom>
              <a:avLst/>
              <a:gdLst/>
              <a:ahLst/>
              <a:cxnLst/>
              <a:rect l="l" t="t" r="r" b="b"/>
              <a:pathLst>
                <a:path w="6826" h="1938" extrusionOk="0">
                  <a:moveTo>
                    <a:pt x="3332" y="0"/>
                  </a:moveTo>
                  <a:cubicBezTo>
                    <a:pt x="2171" y="0"/>
                    <a:pt x="1009" y="442"/>
                    <a:pt x="126" y="1325"/>
                  </a:cubicBezTo>
                  <a:cubicBezTo>
                    <a:pt x="0" y="1451"/>
                    <a:pt x="0" y="1661"/>
                    <a:pt x="126" y="1808"/>
                  </a:cubicBezTo>
                  <a:cubicBezTo>
                    <a:pt x="189" y="1872"/>
                    <a:pt x="273" y="1903"/>
                    <a:pt x="360" y="1903"/>
                  </a:cubicBezTo>
                  <a:cubicBezTo>
                    <a:pt x="447" y="1903"/>
                    <a:pt x="536" y="1872"/>
                    <a:pt x="610" y="1808"/>
                  </a:cubicBezTo>
                  <a:cubicBezTo>
                    <a:pt x="1356" y="1052"/>
                    <a:pt x="2344" y="673"/>
                    <a:pt x="3332" y="673"/>
                  </a:cubicBezTo>
                  <a:cubicBezTo>
                    <a:pt x="4321" y="673"/>
                    <a:pt x="5309" y="1052"/>
                    <a:pt x="6055" y="1808"/>
                  </a:cubicBezTo>
                  <a:cubicBezTo>
                    <a:pt x="6131" y="1900"/>
                    <a:pt x="6220" y="1937"/>
                    <a:pt x="6307" y="1937"/>
                  </a:cubicBezTo>
                  <a:cubicBezTo>
                    <a:pt x="6580" y="1937"/>
                    <a:pt x="6826" y="1564"/>
                    <a:pt x="6539" y="1325"/>
                  </a:cubicBezTo>
                  <a:cubicBezTo>
                    <a:pt x="5656" y="442"/>
                    <a:pt x="4494" y="0"/>
                    <a:pt x="3332" y="0"/>
                  </a:cubicBez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3" name="Google Shape;7783;p69"/>
            <p:cNvSpPr/>
            <p:nvPr/>
          </p:nvSpPr>
          <p:spPr>
            <a:xfrm>
              <a:off x="4173750" y="4034240"/>
              <a:ext cx="51640" cy="50936"/>
            </a:xfrm>
            <a:custGeom>
              <a:avLst/>
              <a:gdLst/>
              <a:ahLst/>
              <a:cxnLst/>
              <a:rect l="l" t="t" r="r" b="b"/>
              <a:pathLst>
                <a:path w="3449" h="3402" extrusionOk="0">
                  <a:moveTo>
                    <a:pt x="1790" y="0"/>
                  </a:moveTo>
                  <a:cubicBezTo>
                    <a:pt x="1628" y="0"/>
                    <a:pt x="1467" y="63"/>
                    <a:pt x="1346" y="184"/>
                  </a:cubicBezTo>
                  <a:lnTo>
                    <a:pt x="253" y="1299"/>
                  </a:lnTo>
                  <a:cubicBezTo>
                    <a:pt x="0" y="1530"/>
                    <a:pt x="0" y="1908"/>
                    <a:pt x="211" y="2140"/>
                  </a:cubicBezTo>
                  <a:lnTo>
                    <a:pt x="1304" y="3401"/>
                  </a:lnTo>
                  <a:lnTo>
                    <a:pt x="3448" y="1257"/>
                  </a:lnTo>
                  <a:lnTo>
                    <a:pt x="2208" y="163"/>
                  </a:lnTo>
                  <a:cubicBezTo>
                    <a:pt x="2087" y="53"/>
                    <a:pt x="1938" y="0"/>
                    <a:pt x="1790" y="0"/>
                  </a:cubicBez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4" name="Google Shape;7784;p69"/>
            <p:cNvSpPr/>
            <p:nvPr/>
          </p:nvSpPr>
          <p:spPr>
            <a:xfrm>
              <a:off x="4173750" y="4042969"/>
              <a:ext cx="36533" cy="42207"/>
            </a:xfrm>
            <a:custGeom>
              <a:avLst/>
              <a:gdLst/>
              <a:ahLst/>
              <a:cxnLst/>
              <a:rect l="l" t="t" r="r" b="b"/>
              <a:pathLst>
                <a:path w="2440" h="2819" extrusionOk="0">
                  <a:moveTo>
                    <a:pt x="967" y="1"/>
                  </a:moveTo>
                  <a:lnTo>
                    <a:pt x="253" y="716"/>
                  </a:lnTo>
                  <a:cubicBezTo>
                    <a:pt x="0" y="947"/>
                    <a:pt x="0" y="1325"/>
                    <a:pt x="211" y="1578"/>
                  </a:cubicBezTo>
                  <a:lnTo>
                    <a:pt x="1304" y="2818"/>
                  </a:lnTo>
                  <a:lnTo>
                    <a:pt x="2439" y="1662"/>
                  </a:lnTo>
                  <a:lnTo>
                    <a:pt x="967" y="1"/>
                  </a:ln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85" name="Google Shape;7785;p69"/>
          <p:cNvGrpSpPr/>
          <p:nvPr/>
        </p:nvGrpSpPr>
        <p:grpSpPr>
          <a:xfrm>
            <a:off x="3508282" y="3810341"/>
            <a:ext cx="351644" cy="351959"/>
            <a:chOff x="3508282" y="3810341"/>
            <a:chExt cx="351644" cy="351959"/>
          </a:xfrm>
        </p:grpSpPr>
        <p:sp>
          <p:nvSpPr>
            <p:cNvPr id="7786" name="Google Shape;7786;p69"/>
            <p:cNvSpPr/>
            <p:nvPr/>
          </p:nvSpPr>
          <p:spPr>
            <a:xfrm>
              <a:off x="3508282" y="3810341"/>
              <a:ext cx="133180" cy="64232"/>
            </a:xfrm>
            <a:custGeom>
              <a:avLst/>
              <a:gdLst/>
              <a:ahLst/>
              <a:cxnLst/>
              <a:rect l="l" t="t" r="r" b="b"/>
              <a:pathLst>
                <a:path w="8895" h="4290" extrusionOk="0">
                  <a:moveTo>
                    <a:pt x="2503" y="1"/>
                  </a:moveTo>
                  <a:cubicBezTo>
                    <a:pt x="1115" y="1"/>
                    <a:pt x="1" y="1115"/>
                    <a:pt x="1" y="2503"/>
                  </a:cubicBezTo>
                  <a:cubicBezTo>
                    <a:pt x="1" y="3491"/>
                    <a:pt x="800" y="4290"/>
                    <a:pt x="1788" y="4290"/>
                  </a:cubicBezTo>
                  <a:cubicBezTo>
                    <a:pt x="2797" y="4290"/>
                    <a:pt x="7191" y="3491"/>
                    <a:pt x="7191" y="2503"/>
                  </a:cubicBezTo>
                  <a:lnTo>
                    <a:pt x="8600" y="2503"/>
                  </a:lnTo>
                  <a:cubicBezTo>
                    <a:pt x="8600" y="1809"/>
                    <a:pt x="8894" y="1178"/>
                    <a:pt x="8432" y="737"/>
                  </a:cubicBezTo>
                  <a:cubicBezTo>
                    <a:pt x="7990" y="274"/>
                    <a:pt x="3197" y="1"/>
                    <a:pt x="2503" y="1"/>
                  </a:cubicBezTo>
                  <a:close/>
                </a:path>
              </a:pathLst>
            </a:custGeom>
            <a:solidFill>
              <a:srgbClr val="E2E8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7" name="Google Shape;7787;p69"/>
            <p:cNvSpPr/>
            <p:nvPr/>
          </p:nvSpPr>
          <p:spPr>
            <a:xfrm>
              <a:off x="3535053" y="3847802"/>
              <a:ext cx="58872" cy="26771"/>
            </a:xfrm>
            <a:custGeom>
              <a:avLst/>
              <a:gdLst/>
              <a:ahLst/>
              <a:cxnLst/>
              <a:rect l="l" t="t" r="r" b="b"/>
              <a:pathLst>
                <a:path w="3932" h="1788" extrusionOk="0">
                  <a:moveTo>
                    <a:pt x="1808" y="1"/>
                  </a:moveTo>
                  <a:cubicBezTo>
                    <a:pt x="1808" y="989"/>
                    <a:pt x="1009" y="1788"/>
                    <a:pt x="0" y="1788"/>
                  </a:cubicBezTo>
                  <a:lnTo>
                    <a:pt x="3932" y="1788"/>
                  </a:lnTo>
                  <a:lnTo>
                    <a:pt x="3932" y="1"/>
                  </a:lnTo>
                  <a:close/>
                </a:path>
              </a:pathLst>
            </a:custGeom>
            <a:solidFill>
              <a:srgbClr val="EBEF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8" name="Google Shape;7788;p69"/>
            <p:cNvSpPr/>
            <p:nvPr/>
          </p:nvSpPr>
          <p:spPr>
            <a:xfrm>
              <a:off x="3545743" y="3810341"/>
              <a:ext cx="239261" cy="351959"/>
            </a:xfrm>
            <a:custGeom>
              <a:avLst/>
              <a:gdLst/>
              <a:ahLst/>
              <a:cxnLst/>
              <a:rect l="l" t="t" r="r" b="b"/>
              <a:pathLst>
                <a:path w="15980" h="23507" extrusionOk="0">
                  <a:moveTo>
                    <a:pt x="1" y="1"/>
                  </a:moveTo>
                  <a:cubicBezTo>
                    <a:pt x="653" y="1"/>
                    <a:pt x="1304" y="253"/>
                    <a:pt x="1767" y="737"/>
                  </a:cubicBezTo>
                  <a:cubicBezTo>
                    <a:pt x="1872" y="821"/>
                    <a:pt x="1956" y="926"/>
                    <a:pt x="2040" y="1031"/>
                  </a:cubicBezTo>
                  <a:cubicBezTo>
                    <a:pt x="2335" y="1451"/>
                    <a:pt x="2503" y="1977"/>
                    <a:pt x="2503" y="2503"/>
                  </a:cubicBezTo>
                  <a:lnTo>
                    <a:pt x="2503" y="21004"/>
                  </a:lnTo>
                  <a:cubicBezTo>
                    <a:pt x="2503" y="22371"/>
                    <a:pt x="3617" y="23506"/>
                    <a:pt x="5005" y="23506"/>
                  </a:cubicBezTo>
                  <a:lnTo>
                    <a:pt x="8747" y="23506"/>
                  </a:lnTo>
                  <a:cubicBezTo>
                    <a:pt x="9209" y="23065"/>
                    <a:pt x="11312" y="23212"/>
                    <a:pt x="11312" y="22539"/>
                  </a:cubicBezTo>
                  <a:lnTo>
                    <a:pt x="15979" y="19217"/>
                  </a:lnTo>
                  <a:lnTo>
                    <a:pt x="15979" y="2503"/>
                  </a:lnTo>
                  <a:cubicBezTo>
                    <a:pt x="15979" y="1115"/>
                    <a:pt x="14865" y="1"/>
                    <a:pt x="13477" y="1"/>
                  </a:cubicBezTo>
                  <a:close/>
                </a:path>
              </a:pathLst>
            </a:custGeom>
            <a:solidFill>
              <a:srgbClr val="F5F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9" name="Google Shape;7789;p69"/>
            <p:cNvSpPr/>
            <p:nvPr/>
          </p:nvSpPr>
          <p:spPr>
            <a:xfrm>
              <a:off x="3583205" y="4082317"/>
              <a:ext cx="201799" cy="79983"/>
            </a:xfrm>
            <a:custGeom>
              <a:avLst/>
              <a:gdLst/>
              <a:ahLst/>
              <a:cxnLst/>
              <a:rect l="l" t="t" r="r" b="b"/>
              <a:pathLst>
                <a:path w="13478" h="5342" extrusionOk="0">
                  <a:moveTo>
                    <a:pt x="1" y="1"/>
                  </a:moveTo>
                  <a:lnTo>
                    <a:pt x="1" y="2839"/>
                  </a:lnTo>
                  <a:cubicBezTo>
                    <a:pt x="1" y="4206"/>
                    <a:pt x="1115" y="5341"/>
                    <a:pt x="2503" y="5341"/>
                  </a:cubicBezTo>
                  <a:lnTo>
                    <a:pt x="6245" y="5341"/>
                  </a:lnTo>
                  <a:cubicBezTo>
                    <a:pt x="6707" y="4900"/>
                    <a:pt x="8810" y="5047"/>
                    <a:pt x="8810" y="4374"/>
                  </a:cubicBezTo>
                  <a:lnTo>
                    <a:pt x="13477" y="1052"/>
                  </a:lnTo>
                  <a:lnTo>
                    <a:pt x="13477" y="1"/>
                  </a:lnTo>
                  <a:close/>
                </a:path>
              </a:pathLst>
            </a:custGeom>
            <a:solidFill>
              <a:srgbClr val="EBEF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0" name="Google Shape;7790;p69"/>
            <p:cNvSpPr/>
            <p:nvPr/>
          </p:nvSpPr>
          <p:spPr>
            <a:xfrm>
              <a:off x="3545429" y="3810341"/>
              <a:ext cx="232328" cy="15437"/>
            </a:xfrm>
            <a:custGeom>
              <a:avLst/>
              <a:gdLst/>
              <a:ahLst/>
              <a:cxnLst/>
              <a:rect l="l" t="t" r="r" b="b"/>
              <a:pathLst>
                <a:path w="15517" h="1031" extrusionOk="0">
                  <a:moveTo>
                    <a:pt x="1" y="1"/>
                  </a:moveTo>
                  <a:cubicBezTo>
                    <a:pt x="674" y="1"/>
                    <a:pt x="1304" y="253"/>
                    <a:pt x="1788" y="737"/>
                  </a:cubicBezTo>
                  <a:cubicBezTo>
                    <a:pt x="1872" y="821"/>
                    <a:pt x="1956" y="926"/>
                    <a:pt x="2040" y="1031"/>
                  </a:cubicBezTo>
                  <a:lnTo>
                    <a:pt x="15517" y="1031"/>
                  </a:lnTo>
                  <a:cubicBezTo>
                    <a:pt x="15054" y="379"/>
                    <a:pt x="14297" y="1"/>
                    <a:pt x="13498" y="1"/>
                  </a:cubicBezTo>
                  <a:close/>
                </a:path>
              </a:pathLst>
            </a:custGeom>
            <a:solidFill>
              <a:srgbClr val="EBEF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1" name="Google Shape;7791;p69"/>
            <p:cNvSpPr/>
            <p:nvPr/>
          </p:nvSpPr>
          <p:spPr>
            <a:xfrm>
              <a:off x="3620666" y="4097753"/>
              <a:ext cx="239261" cy="64546"/>
            </a:xfrm>
            <a:custGeom>
              <a:avLst/>
              <a:gdLst/>
              <a:ahLst/>
              <a:cxnLst/>
              <a:rect l="l" t="t" r="r" b="b"/>
              <a:pathLst>
                <a:path w="15980" h="4311" extrusionOk="0">
                  <a:moveTo>
                    <a:pt x="715" y="0"/>
                  </a:moveTo>
                  <a:cubicBezTo>
                    <a:pt x="1704" y="0"/>
                    <a:pt x="2503" y="820"/>
                    <a:pt x="2503" y="1808"/>
                  </a:cubicBezTo>
                  <a:cubicBezTo>
                    <a:pt x="2503" y="2355"/>
                    <a:pt x="2313" y="2901"/>
                    <a:pt x="1977" y="3343"/>
                  </a:cubicBezTo>
                  <a:cubicBezTo>
                    <a:pt x="1914" y="3406"/>
                    <a:pt x="1851" y="3490"/>
                    <a:pt x="1767" y="3574"/>
                  </a:cubicBezTo>
                  <a:cubicBezTo>
                    <a:pt x="1304" y="4037"/>
                    <a:pt x="673" y="4310"/>
                    <a:pt x="1" y="4310"/>
                  </a:cubicBezTo>
                  <a:lnTo>
                    <a:pt x="13477" y="4310"/>
                  </a:lnTo>
                  <a:cubicBezTo>
                    <a:pt x="14129" y="4310"/>
                    <a:pt x="14760" y="4037"/>
                    <a:pt x="15243" y="3574"/>
                  </a:cubicBezTo>
                  <a:cubicBezTo>
                    <a:pt x="15306" y="3490"/>
                    <a:pt x="15390" y="3406"/>
                    <a:pt x="15454" y="3343"/>
                  </a:cubicBezTo>
                  <a:cubicBezTo>
                    <a:pt x="15790" y="2901"/>
                    <a:pt x="15979" y="2355"/>
                    <a:pt x="15979" y="1808"/>
                  </a:cubicBezTo>
                  <a:cubicBezTo>
                    <a:pt x="15979" y="820"/>
                    <a:pt x="15180" y="21"/>
                    <a:pt x="14192" y="0"/>
                  </a:cubicBezTo>
                  <a:close/>
                </a:path>
              </a:pathLst>
            </a:custGeom>
            <a:solidFill>
              <a:srgbClr val="F5F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2" name="Google Shape;7792;p69"/>
            <p:cNvSpPr/>
            <p:nvPr/>
          </p:nvSpPr>
          <p:spPr>
            <a:xfrm>
              <a:off x="3620666" y="4147791"/>
              <a:ext cx="231385" cy="14508"/>
            </a:xfrm>
            <a:custGeom>
              <a:avLst/>
              <a:gdLst/>
              <a:ahLst/>
              <a:cxnLst/>
              <a:rect l="l" t="t" r="r" b="b"/>
              <a:pathLst>
                <a:path w="15454" h="969" extrusionOk="0">
                  <a:moveTo>
                    <a:pt x="1977" y="1"/>
                  </a:moveTo>
                  <a:cubicBezTo>
                    <a:pt x="1914" y="64"/>
                    <a:pt x="1851" y="148"/>
                    <a:pt x="1767" y="232"/>
                  </a:cubicBezTo>
                  <a:cubicBezTo>
                    <a:pt x="1304" y="695"/>
                    <a:pt x="673" y="968"/>
                    <a:pt x="1" y="968"/>
                  </a:cubicBezTo>
                  <a:lnTo>
                    <a:pt x="13477" y="968"/>
                  </a:lnTo>
                  <a:cubicBezTo>
                    <a:pt x="14129" y="968"/>
                    <a:pt x="14760" y="695"/>
                    <a:pt x="15243" y="232"/>
                  </a:cubicBezTo>
                  <a:cubicBezTo>
                    <a:pt x="15306" y="148"/>
                    <a:pt x="15390" y="64"/>
                    <a:pt x="15454" y="1"/>
                  </a:cubicBezTo>
                  <a:close/>
                </a:path>
              </a:pathLst>
            </a:custGeom>
            <a:solidFill>
              <a:srgbClr val="EBEF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3" name="Google Shape;7793;p69"/>
            <p:cNvSpPr/>
            <p:nvPr/>
          </p:nvSpPr>
          <p:spPr>
            <a:xfrm>
              <a:off x="3604301" y="4097753"/>
              <a:ext cx="53841" cy="27085"/>
            </a:xfrm>
            <a:custGeom>
              <a:avLst/>
              <a:gdLst/>
              <a:ahLst/>
              <a:cxnLst/>
              <a:rect l="l" t="t" r="r" b="b"/>
              <a:pathLst>
                <a:path w="3596" h="1809" extrusionOk="0">
                  <a:moveTo>
                    <a:pt x="1787" y="0"/>
                  </a:moveTo>
                  <a:cubicBezTo>
                    <a:pt x="799" y="0"/>
                    <a:pt x="0" y="820"/>
                    <a:pt x="0" y="1808"/>
                  </a:cubicBezTo>
                  <a:lnTo>
                    <a:pt x="3596" y="1808"/>
                  </a:lnTo>
                  <a:cubicBezTo>
                    <a:pt x="3575" y="820"/>
                    <a:pt x="2776" y="0"/>
                    <a:pt x="1787" y="0"/>
                  </a:cubicBezTo>
                  <a:close/>
                </a:path>
              </a:pathLst>
            </a:custGeom>
            <a:solidFill>
              <a:srgbClr val="E2E8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4" name="Google Shape;7794;p69"/>
            <p:cNvSpPr/>
            <p:nvPr/>
          </p:nvSpPr>
          <p:spPr>
            <a:xfrm>
              <a:off x="3606187" y="3867401"/>
              <a:ext cx="159292" cy="25124"/>
            </a:xfrm>
            <a:custGeom>
              <a:avLst/>
              <a:gdLst/>
              <a:ahLst/>
              <a:cxnLst/>
              <a:rect l="l" t="t" r="r" b="b"/>
              <a:pathLst>
                <a:path w="10639" h="1678" extrusionOk="0">
                  <a:moveTo>
                    <a:pt x="4353" y="0"/>
                  </a:moveTo>
                  <a:cubicBezTo>
                    <a:pt x="3901" y="0"/>
                    <a:pt x="3449" y="195"/>
                    <a:pt x="3133" y="584"/>
                  </a:cubicBezTo>
                  <a:cubicBezTo>
                    <a:pt x="2954" y="836"/>
                    <a:pt x="2681" y="962"/>
                    <a:pt x="2410" y="962"/>
                  </a:cubicBezTo>
                  <a:cubicBezTo>
                    <a:pt x="2140" y="962"/>
                    <a:pt x="1872" y="836"/>
                    <a:pt x="1703" y="584"/>
                  </a:cubicBezTo>
                  <a:cubicBezTo>
                    <a:pt x="1388" y="226"/>
                    <a:pt x="947" y="16"/>
                    <a:pt x="484" y="16"/>
                  </a:cubicBezTo>
                  <a:cubicBezTo>
                    <a:pt x="477" y="16"/>
                    <a:pt x="471" y="16"/>
                    <a:pt x="464" y="16"/>
                  </a:cubicBezTo>
                  <a:cubicBezTo>
                    <a:pt x="1" y="16"/>
                    <a:pt x="7" y="731"/>
                    <a:pt x="484" y="731"/>
                  </a:cubicBezTo>
                  <a:cubicBezTo>
                    <a:pt x="757" y="731"/>
                    <a:pt x="1031" y="878"/>
                    <a:pt x="1199" y="1109"/>
                  </a:cubicBezTo>
                  <a:cubicBezTo>
                    <a:pt x="1514" y="1488"/>
                    <a:pt x="1966" y="1677"/>
                    <a:pt x="2418" y="1677"/>
                  </a:cubicBezTo>
                  <a:cubicBezTo>
                    <a:pt x="2870" y="1677"/>
                    <a:pt x="3322" y="1488"/>
                    <a:pt x="3638" y="1109"/>
                  </a:cubicBezTo>
                  <a:cubicBezTo>
                    <a:pt x="3806" y="857"/>
                    <a:pt x="4079" y="731"/>
                    <a:pt x="4353" y="731"/>
                  </a:cubicBezTo>
                  <a:cubicBezTo>
                    <a:pt x="4626" y="731"/>
                    <a:pt x="4899" y="857"/>
                    <a:pt x="5067" y="1109"/>
                  </a:cubicBezTo>
                  <a:cubicBezTo>
                    <a:pt x="5383" y="1488"/>
                    <a:pt x="5835" y="1677"/>
                    <a:pt x="6287" y="1677"/>
                  </a:cubicBezTo>
                  <a:cubicBezTo>
                    <a:pt x="6739" y="1677"/>
                    <a:pt x="7191" y="1488"/>
                    <a:pt x="7506" y="1109"/>
                  </a:cubicBezTo>
                  <a:cubicBezTo>
                    <a:pt x="7685" y="857"/>
                    <a:pt x="7958" y="731"/>
                    <a:pt x="8229" y="731"/>
                  </a:cubicBezTo>
                  <a:cubicBezTo>
                    <a:pt x="8500" y="731"/>
                    <a:pt x="8768" y="857"/>
                    <a:pt x="8936" y="1109"/>
                  </a:cubicBezTo>
                  <a:cubicBezTo>
                    <a:pt x="9251" y="1467"/>
                    <a:pt x="9693" y="1677"/>
                    <a:pt x="10176" y="1677"/>
                  </a:cubicBezTo>
                  <a:cubicBezTo>
                    <a:pt x="10639" y="1677"/>
                    <a:pt x="10639" y="962"/>
                    <a:pt x="10176" y="962"/>
                  </a:cubicBezTo>
                  <a:cubicBezTo>
                    <a:pt x="9882" y="962"/>
                    <a:pt x="9609" y="815"/>
                    <a:pt x="9461" y="584"/>
                  </a:cubicBezTo>
                  <a:cubicBezTo>
                    <a:pt x="9136" y="195"/>
                    <a:pt x="8678" y="0"/>
                    <a:pt x="8224" y="0"/>
                  </a:cubicBezTo>
                  <a:cubicBezTo>
                    <a:pt x="7769" y="0"/>
                    <a:pt x="7317" y="195"/>
                    <a:pt x="7002" y="584"/>
                  </a:cubicBezTo>
                  <a:cubicBezTo>
                    <a:pt x="6833" y="836"/>
                    <a:pt x="6565" y="962"/>
                    <a:pt x="6295" y="962"/>
                  </a:cubicBezTo>
                  <a:cubicBezTo>
                    <a:pt x="6024" y="962"/>
                    <a:pt x="5751" y="836"/>
                    <a:pt x="5572" y="584"/>
                  </a:cubicBezTo>
                  <a:cubicBezTo>
                    <a:pt x="5257" y="195"/>
                    <a:pt x="4805" y="0"/>
                    <a:pt x="4353" y="0"/>
                  </a:cubicBezTo>
                  <a:close/>
                </a:path>
              </a:pathLst>
            </a:custGeom>
            <a:solidFill>
              <a:srgbClr val="243F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5" name="Google Shape;7795;p69"/>
            <p:cNvSpPr/>
            <p:nvPr/>
          </p:nvSpPr>
          <p:spPr>
            <a:xfrm>
              <a:off x="3606187" y="3904159"/>
              <a:ext cx="159292" cy="25184"/>
            </a:xfrm>
            <a:custGeom>
              <a:avLst/>
              <a:gdLst/>
              <a:ahLst/>
              <a:cxnLst/>
              <a:rect l="l" t="t" r="r" b="b"/>
              <a:pathLst>
                <a:path w="10639" h="1682" extrusionOk="0">
                  <a:moveTo>
                    <a:pt x="484" y="0"/>
                  </a:moveTo>
                  <a:cubicBezTo>
                    <a:pt x="1" y="0"/>
                    <a:pt x="1" y="736"/>
                    <a:pt x="484" y="736"/>
                  </a:cubicBezTo>
                  <a:cubicBezTo>
                    <a:pt x="757" y="736"/>
                    <a:pt x="1031" y="883"/>
                    <a:pt x="1199" y="1093"/>
                  </a:cubicBezTo>
                  <a:cubicBezTo>
                    <a:pt x="1514" y="1482"/>
                    <a:pt x="1966" y="1677"/>
                    <a:pt x="2418" y="1677"/>
                  </a:cubicBezTo>
                  <a:cubicBezTo>
                    <a:pt x="2870" y="1677"/>
                    <a:pt x="3322" y="1482"/>
                    <a:pt x="3638" y="1093"/>
                  </a:cubicBezTo>
                  <a:cubicBezTo>
                    <a:pt x="3806" y="852"/>
                    <a:pt x="4079" y="731"/>
                    <a:pt x="4353" y="731"/>
                  </a:cubicBezTo>
                  <a:cubicBezTo>
                    <a:pt x="4626" y="731"/>
                    <a:pt x="4899" y="852"/>
                    <a:pt x="5067" y="1093"/>
                  </a:cubicBezTo>
                  <a:cubicBezTo>
                    <a:pt x="5383" y="1482"/>
                    <a:pt x="5835" y="1677"/>
                    <a:pt x="6287" y="1677"/>
                  </a:cubicBezTo>
                  <a:cubicBezTo>
                    <a:pt x="6739" y="1677"/>
                    <a:pt x="7191" y="1482"/>
                    <a:pt x="7506" y="1093"/>
                  </a:cubicBezTo>
                  <a:cubicBezTo>
                    <a:pt x="7685" y="852"/>
                    <a:pt x="7958" y="731"/>
                    <a:pt x="8229" y="731"/>
                  </a:cubicBezTo>
                  <a:cubicBezTo>
                    <a:pt x="8500" y="731"/>
                    <a:pt x="8768" y="852"/>
                    <a:pt x="8936" y="1093"/>
                  </a:cubicBezTo>
                  <a:cubicBezTo>
                    <a:pt x="9251" y="1472"/>
                    <a:pt x="9693" y="1682"/>
                    <a:pt x="10176" y="1682"/>
                  </a:cubicBezTo>
                  <a:cubicBezTo>
                    <a:pt x="10639" y="1682"/>
                    <a:pt x="10639" y="967"/>
                    <a:pt x="10176" y="967"/>
                  </a:cubicBezTo>
                  <a:cubicBezTo>
                    <a:pt x="9882" y="967"/>
                    <a:pt x="9609" y="820"/>
                    <a:pt x="9461" y="589"/>
                  </a:cubicBezTo>
                  <a:cubicBezTo>
                    <a:pt x="9136" y="200"/>
                    <a:pt x="8678" y="5"/>
                    <a:pt x="8224" y="5"/>
                  </a:cubicBezTo>
                  <a:cubicBezTo>
                    <a:pt x="7769" y="5"/>
                    <a:pt x="7317" y="200"/>
                    <a:pt x="7002" y="589"/>
                  </a:cubicBezTo>
                  <a:cubicBezTo>
                    <a:pt x="6833" y="841"/>
                    <a:pt x="6565" y="967"/>
                    <a:pt x="6295" y="967"/>
                  </a:cubicBezTo>
                  <a:cubicBezTo>
                    <a:pt x="6024" y="967"/>
                    <a:pt x="5751" y="841"/>
                    <a:pt x="5572" y="589"/>
                  </a:cubicBezTo>
                  <a:cubicBezTo>
                    <a:pt x="5257" y="200"/>
                    <a:pt x="4805" y="5"/>
                    <a:pt x="4353" y="5"/>
                  </a:cubicBezTo>
                  <a:cubicBezTo>
                    <a:pt x="3901" y="5"/>
                    <a:pt x="3449" y="200"/>
                    <a:pt x="3133" y="589"/>
                  </a:cubicBezTo>
                  <a:cubicBezTo>
                    <a:pt x="2954" y="841"/>
                    <a:pt x="2681" y="967"/>
                    <a:pt x="2410" y="967"/>
                  </a:cubicBezTo>
                  <a:cubicBezTo>
                    <a:pt x="2140" y="967"/>
                    <a:pt x="1872" y="841"/>
                    <a:pt x="1703" y="589"/>
                  </a:cubicBezTo>
                  <a:cubicBezTo>
                    <a:pt x="1388" y="231"/>
                    <a:pt x="947" y="21"/>
                    <a:pt x="484" y="0"/>
                  </a:cubicBezTo>
                  <a:close/>
                </a:path>
              </a:pathLst>
            </a:custGeom>
            <a:solidFill>
              <a:srgbClr val="243F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6" name="Google Shape;7796;p69"/>
            <p:cNvSpPr/>
            <p:nvPr/>
          </p:nvSpPr>
          <p:spPr>
            <a:xfrm>
              <a:off x="3606187" y="3940976"/>
              <a:ext cx="159292" cy="25199"/>
            </a:xfrm>
            <a:custGeom>
              <a:avLst/>
              <a:gdLst/>
              <a:ahLst/>
              <a:cxnLst/>
              <a:rect l="l" t="t" r="r" b="b"/>
              <a:pathLst>
                <a:path w="10639" h="1683" extrusionOk="0">
                  <a:moveTo>
                    <a:pt x="484" y="1"/>
                  </a:moveTo>
                  <a:cubicBezTo>
                    <a:pt x="1" y="1"/>
                    <a:pt x="1" y="737"/>
                    <a:pt x="484" y="737"/>
                  </a:cubicBezTo>
                  <a:cubicBezTo>
                    <a:pt x="757" y="737"/>
                    <a:pt x="1031" y="884"/>
                    <a:pt x="1199" y="1094"/>
                  </a:cubicBezTo>
                  <a:cubicBezTo>
                    <a:pt x="1514" y="1483"/>
                    <a:pt x="1966" y="1678"/>
                    <a:pt x="2418" y="1678"/>
                  </a:cubicBezTo>
                  <a:cubicBezTo>
                    <a:pt x="2870" y="1678"/>
                    <a:pt x="3322" y="1483"/>
                    <a:pt x="3638" y="1094"/>
                  </a:cubicBezTo>
                  <a:cubicBezTo>
                    <a:pt x="3806" y="852"/>
                    <a:pt x="4079" y="732"/>
                    <a:pt x="4353" y="732"/>
                  </a:cubicBezTo>
                  <a:cubicBezTo>
                    <a:pt x="4626" y="732"/>
                    <a:pt x="4899" y="852"/>
                    <a:pt x="5067" y="1094"/>
                  </a:cubicBezTo>
                  <a:cubicBezTo>
                    <a:pt x="5383" y="1483"/>
                    <a:pt x="5835" y="1678"/>
                    <a:pt x="6287" y="1678"/>
                  </a:cubicBezTo>
                  <a:cubicBezTo>
                    <a:pt x="6739" y="1678"/>
                    <a:pt x="7191" y="1483"/>
                    <a:pt x="7506" y="1094"/>
                  </a:cubicBezTo>
                  <a:cubicBezTo>
                    <a:pt x="7685" y="852"/>
                    <a:pt x="7958" y="732"/>
                    <a:pt x="8229" y="732"/>
                  </a:cubicBezTo>
                  <a:cubicBezTo>
                    <a:pt x="8500" y="732"/>
                    <a:pt x="8768" y="852"/>
                    <a:pt x="8936" y="1094"/>
                  </a:cubicBezTo>
                  <a:cubicBezTo>
                    <a:pt x="9251" y="1473"/>
                    <a:pt x="9693" y="1683"/>
                    <a:pt x="10176" y="1683"/>
                  </a:cubicBezTo>
                  <a:cubicBezTo>
                    <a:pt x="10639" y="1683"/>
                    <a:pt x="10639" y="968"/>
                    <a:pt x="10176" y="968"/>
                  </a:cubicBezTo>
                  <a:cubicBezTo>
                    <a:pt x="9882" y="968"/>
                    <a:pt x="9609" y="821"/>
                    <a:pt x="9461" y="590"/>
                  </a:cubicBezTo>
                  <a:cubicBezTo>
                    <a:pt x="9136" y="201"/>
                    <a:pt x="8678" y="6"/>
                    <a:pt x="8224" y="6"/>
                  </a:cubicBezTo>
                  <a:cubicBezTo>
                    <a:pt x="7769" y="6"/>
                    <a:pt x="7317" y="201"/>
                    <a:pt x="7002" y="590"/>
                  </a:cubicBezTo>
                  <a:cubicBezTo>
                    <a:pt x="6833" y="842"/>
                    <a:pt x="6565" y="968"/>
                    <a:pt x="6295" y="968"/>
                  </a:cubicBezTo>
                  <a:cubicBezTo>
                    <a:pt x="6024" y="968"/>
                    <a:pt x="5751" y="842"/>
                    <a:pt x="5572" y="590"/>
                  </a:cubicBezTo>
                  <a:cubicBezTo>
                    <a:pt x="5257" y="201"/>
                    <a:pt x="4805" y="6"/>
                    <a:pt x="4353" y="6"/>
                  </a:cubicBezTo>
                  <a:cubicBezTo>
                    <a:pt x="3901" y="6"/>
                    <a:pt x="3449" y="201"/>
                    <a:pt x="3133" y="590"/>
                  </a:cubicBezTo>
                  <a:cubicBezTo>
                    <a:pt x="2954" y="842"/>
                    <a:pt x="2681" y="968"/>
                    <a:pt x="2410" y="968"/>
                  </a:cubicBezTo>
                  <a:cubicBezTo>
                    <a:pt x="2140" y="968"/>
                    <a:pt x="1872" y="842"/>
                    <a:pt x="1703" y="590"/>
                  </a:cubicBezTo>
                  <a:cubicBezTo>
                    <a:pt x="1388" y="232"/>
                    <a:pt x="947" y="22"/>
                    <a:pt x="484" y="1"/>
                  </a:cubicBezTo>
                  <a:close/>
                </a:path>
              </a:pathLst>
            </a:custGeom>
            <a:solidFill>
              <a:srgbClr val="243F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7" name="Google Shape;7797;p69"/>
            <p:cNvSpPr/>
            <p:nvPr/>
          </p:nvSpPr>
          <p:spPr>
            <a:xfrm>
              <a:off x="3711639" y="3882434"/>
              <a:ext cx="147030" cy="147015"/>
            </a:xfrm>
            <a:custGeom>
              <a:avLst/>
              <a:gdLst/>
              <a:ahLst/>
              <a:cxnLst/>
              <a:rect l="l" t="t" r="r" b="b"/>
              <a:pathLst>
                <a:path w="9820" h="9819" extrusionOk="0">
                  <a:moveTo>
                    <a:pt x="9819" y="0"/>
                  </a:moveTo>
                  <a:cubicBezTo>
                    <a:pt x="6665" y="169"/>
                    <a:pt x="3953" y="1220"/>
                    <a:pt x="1977" y="3196"/>
                  </a:cubicBezTo>
                  <a:cubicBezTo>
                    <a:pt x="1" y="5193"/>
                    <a:pt x="421" y="6434"/>
                    <a:pt x="232" y="9587"/>
                  </a:cubicBezTo>
                  <a:cubicBezTo>
                    <a:pt x="3407" y="9398"/>
                    <a:pt x="4647" y="9819"/>
                    <a:pt x="6623" y="7842"/>
                  </a:cubicBezTo>
                  <a:cubicBezTo>
                    <a:pt x="7107" y="7359"/>
                    <a:pt x="7548" y="6812"/>
                    <a:pt x="7927" y="6245"/>
                  </a:cubicBezTo>
                  <a:lnTo>
                    <a:pt x="6203" y="5950"/>
                  </a:lnTo>
                  <a:lnTo>
                    <a:pt x="6224" y="5929"/>
                  </a:lnTo>
                  <a:cubicBezTo>
                    <a:pt x="8326" y="4668"/>
                    <a:pt x="9672" y="2460"/>
                    <a:pt x="9819" y="42"/>
                  </a:cubicBezTo>
                  <a:lnTo>
                    <a:pt x="9819" y="0"/>
                  </a:lnTo>
                  <a:close/>
                </a:path>
              </a:pathLst>
            </a:custGeom>
            <a:solidFill>
              <a:srgbClr val="5D7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8" name="Google Shape;7798;p69"/>
            <p:cNvSpPr/>
            <p:nvPr/>
          </p:nvSpPr>
          <p:spPr>
            <a:xfrm>
              <a:off x="3682996" y="3930915"/>
              <a:ext cx="127191" cy="127176"/>
            </a:xfrm>
            <a:custGeom>
              <a:avLst/>
              <a:gdLst/>
              <a:ahLst/>
              <a:cxnLst/>
              <a:rect l="l" t="t" r="r" b="b"/>
              <a:pathLst>
                <a:path w="8495" h="8494" extrusionOk="0">
                  <a:moveTo>
                    <a:pt x="8494" y="0"/>
                  </a:moveTo>
                  <a:lnTo>
                    <a:pt x="8494" y="0"/>
                  </a:lnTo>
                  <a:cubicBezTo>
                    <a:pt x="4983" y="2061"/>
                    <a:pt x="2061" y="4983"/>
                    <a:pt x="0" y="8494"/>
                  </a:cubicBezTo>
                  <a:cubicBezTo>
                    <a:pt x="3512" y="6434"/>
                    <a:pt x="6434" y="3511"/>
                    <a:pt x="8494" y="0"/>
                  </a:cubicBezTo>
                  <a:close/>
                </a:path>
              </a:pathLst>
            </a:custGeom>
            <a:solidFill>
              <a:srgbClr val="243F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99" name="Google Shape;7799;p69"/>
          <p:cNvGrpSpPr/>
          <p:nvPr/>
        </p:nvGrpSpPr>
        <p:grpSpPr>
          <a:xfrm>
            <a:off x="2224585" y="1962854"/>
            <a:ext cx="303163" cy="351809"/>
            <a:chOff x="2224585" y="1962854"/>
            <a:chExt cx="303163" cy="351809"/>
          </a:xfrm>
        </p:grpSpPr>
        <p:sp>
          <p:nvSpPr>
            <p:cNvPr id="7800" name="Google Shape;7800;p69"/>
            <p:cNvSpPr/>
            <p:nvPr/>
          </p:nvSpPr>
          <p:spPr>
            <a:xfrm>
              <a:off x="2283143" y="1962854"/>
              <a:ext cx="181018" cy="81870"/>
            </a:xfrm>
            <a:custGeom>
              <a:avLst/>
              <a:gdLst/>
              <a:ahLst/>
              <a:cxnLst/>
              <a:rect l="l" t="t" r="r" b="b"/>
              <a:pathLst>
                <a:path w="12090" h="5468" extrusionOk="0">
                  <a:moveTo>
                    <a:pt x="652" y="1"/>
                  </a:moveTo>
                  <a:lnTo>
                    <a:pt x="0" y="5467"/>
                  </a:lnTo>
                  <a:lnTo>
                    <a:pt x="12089" y="5467"/>
                  </a:lnTo>
                  <a:lnTo>
                    <a:pt x="11774" y="1"/>
                  </a:lnTo>
                  <a:close/>
                </a:path>
              </a:pathLst>
            </a:custGeom>
            <a:solidFill>
              <a:srgbClr val="526A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1" name="Google Shape;7801;p69"/>
            <p:cNvSpPr/>
            <p:nvPr/>
          </p:nvSpPr>
          <p:spPr>
            <a:xfrm>
              <a:off x="2224899" y="1962854"/>
              <a:ext cx="141355" cy="186378"/>
            </a:xfrm>
            <a:custGeom>
              <a:avLst/>
              <a:gdLst/>
              <a:ahLst/>
              <a:cxnLst/>
              <a:rect l="l" t="t" r="r" b="b"/>
              <a:pathLst>
                <a:path w="9441" h="12448" extrusionOk="0">
                  <a:moveTo>
                    <a:pt x="4563" y="1"/>
                  </a:moveTo>
                  <a:lnTo>
                    <a:pt x="1494" y="1514"/>
                  </a:lnTo>
                  <a:cubicBezTo>
                    <a:pt x="421" y="2040"/>
                    <a:pt x="1" y="3323"/>
                    <a:pt x="505" y="4395"/>
                  </a:cubicBezTo>
                  <a:lnTo>
                    <a:pt x="3659" y="10828"/>
                  </a:lnTo>
                  <a:lnTo>
                    <a:pt x="4458" y="12447"/>
                  </a:lnTo>
                  <a:lnTo>
                    <a:pt x="9441" y="10008"/>
                  </a:lnTo>
                  <a:lnTo>
                    <a:pt x="8221" y="7464"/>
                  </a:lnTo>
                  <a:lnTo>
                    <a:pt x="4563" y="1"/>
                  </a:lnTo>
                  <a:close/>
                </a:path>
              </a:pathLst>
            </a:custGeom>
            <a:solidFill>
              <a:srgbClr val="768C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2" name="Google Shape;7802;p69"/>
            <p:cNvSpPr/>
            <p:nvPr/>
          </p:nvSpPr>
          <p:spPr>
            <a:xfrm>
              <a:off x="2386393" y="1962854"/>
              <a:ext cx="141355" cy="186378"/>
            </a:xfrm>
            <a:custGeom>
              <a:avLst/>
              <a:gdLst/>
              <a:ahLst/>
              <a:cxnLst/>
              <a:rect l="l" t="t" r="r" b="b"/>
              <a:pathLst>
                <a:path w="9441" h="12448" extrusionOk="0">
                  <a:moveTo>
                    <a:pt x="4878" y="1"/>
                  </a:moveTo>
                  <a:lnTo>
                    <a:pt x="1241" y="7464"/>
                  </a:lnTo>
                  <a:lnTo>
                    <a:pt x="0" y="10008"/>
                  </a:lnTo>
                  <a:lnTo>
                    <a:pt x="4983" y="12447"/>
                  </a:lnTo>
                  <a:lnTo>
                    <a:pt x="5782" y="10828"/>
                  </a:lnTo>
                  <a:lnTo>
                    <a:pt x="8936" y="4395"/>
                  </a:lnTo>
                  <a:cubicBezTo>
                    <a:pt x="9440" y="3323"/>
                    <a:pt x="9020" y="2040"/>
                    <a:pt x="7947" y="1514"/>
                  </a:cubicBezTo>
                  <a:lnTo>
                    <a:pt x="4878" y="1"/>
                  </a:lnTo>
                  <a:close/>
                </a:path>
              </a:pathLst>
            </a:custGeom>
            <a:solidFill>
              <a:srgbClr val="768C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3" name="Google Shape;7803;p69"/>
            <p:cNvSpPr/>
            <p:nvPr/>
          </p:nvSpPr>
          <p:spPr>
            <a:xfrm>
              <a:off x="2279684" y="2074609"/>
              <a:ext cx="86571" cy="74623"/>
            </a:xfrm>
            <a:custGeom>
              <a:avLst/>
              <a:gdLst/>
              <a:ahLst/>
              <a:cxnLst/>
              <a:rect l="l" t="t" r="r" b="b"/>
              <a:pathLst>
                <a:path w="5782" h="4984" extrusionOk="0">
                  <a:moveTo>
                    <a:pt x="4541" y="0"/>
                  </a:moveTo>
                  <a:cubicBezTo>
                    <a:pt x="2649" y="484"/>
                    <a:pt x="1030" y="1682"/>
                    <a:pt x="0" y="3364"/>
                  </a:cubicBezTo>
                  <a:lnTo>
                    <a:pt x="799" y="4983"/>
                  </a:lnTo>
                  <a:lnTo>
                    <a:pt x="5782" y="2544"/>
                  </a:lnTo>
                  <a:lnTo>
                    <a:pt x="4541" y="0"/>
                  </a:lnTo>
                  <a:close/>
                </a:path>
              </a:pathLst>
            </a:custGeom>
            <a:solidFill>
              <a:srgbClr val="526A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4" name="Google Shape;7804;p69"/>
            <p:cNvSpPr/>
            <p:nvPr/>
          </p:nvSpPr>
          <p:spPr>
            <a:xfrm>
              <a:off x="2386393" y="2074609"/>
              <a:ext cx="86571" cy="74623"/>
            </a:xfrm>
            <a:custGeom>
              <a:avLst/>
              <a:gdLst/>
              <a:ahLst/>
              <a:cxnLst/>
              <a:rect l="l" t="t" r="r" b="b"/>
              <a:pathLst>
                <a:path w="5782" h="4984" extrusionOk="0">
                  <a:moveTo>
                    <a:pt x="1241" y="0"/>
                  </a:moveTo>
                  <a:lnTo>
                    <a:pt x="0" y="2544"/>
                  </a:lnTo>
                  <a:lnTo>
                    <a:pt x="4983" y="4983"/>
                  </a:lnTo>
                  <a:lnTo>
                    <a:pt x="5782" y="3364"/>
                  </a:lnTo>
                  <a:cubicBezTo>
                    <a:pt x="4752" y="1682"/>
                    <a:pt x="3133" y="484"/>
                    <a:pt x="1241" y="0"/>
                  </a:cubicBezTo>
                  <a:close/>
                </a:path>
              </a:pathLst>
            </a:custGeom>
            <a:solidFill>
              <a:srgbClr val="526A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5" name="Google Shape;7805;p69"/>
            <p:cNvSpPr/>
            <p:nvPr/>
          </p:nvSpPr>
          <p:spPr>
            <a:xfrm>
              <a:off x="2224585" y="2087830"/>
              <a:ext cx="265073" cy="226833"/>
            </a:xfrm>
            <a:custGeom>
              <a:avLst/>
              <a:gdLst/>
              <a:ahLst/>
              <a:cxnLst/>
              <a:rect l="l" t="t" r="r" b="b"/>
              <a:pathLst>
                <a:path w="17704" h="15150" extrusionOk="0">
                  <a:moveTo>
                    <a:pt x="10134" y="0"/>
                  </a:moveTo>
                  <a:cubicBezTo>
                    <a:pt x="3386" y="0"/>
                    <a:pt x="1" y="8158"/>
                    <a:pt x="4773" y="12930"/>
                  </a:cubicBezTo>
                  <a:cubicBezTo>
                    <a:pt x="6221" y="14378"/>
                    <a:pt x="8158" y="15150"/>
                    <a:pt x="10125" y="15150"/>
                  </a:cubicBezTo>
                  <a:cubicBezTo>
                    <a:pt x="11100" y="15150"/>
                    <a:pt x="12081" y="14960"/>
                    <a:pt x="13015" y="14570"/>
                  </a:cubicBezTo>
                  <a:cubicBezTo>
                    <a:pt x="15853" y="13414"/>
                    <a:pt x="17703" y="10639"/>
                    <a:pt x="17703" y="7590"/>
                  </a:cubicBezTo>
                  <a:cubicBezTo>
                    <a:pt x="17703" y="3406"/>
                    <a:pt x="14318" y="0"/>
                    <a:pt x="10134" y="0"/>
                  </a:cubicBezTo>
                  <a:close/>
                </a:path>
              </a:pathLst>
            </a:custGeom>
            <a:solidFill>
              <a:srgbClr val="9BA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6" name="Google Shape;7806;p69"/>
            <p:cNvSpPr/>
            <p:nvPr/>
          </p:nvSpPr>
          <p:spPr>
            <a:xfrm>
              <a:off x="2274953" y="2125605"/>
              <a:ext cx="177244" cy="151627"/>
            </a:xfrm>
            <a:custGeom>
              <a:avLst/>
              <a:gdLst/>
              <a:ahLst/>
              <a:cxnLst/>
              <a:rect l="l" t="t" r="r" b="b"/>
              <a:pathLst>
                <a:path w="11838" h="10127" extrusionOk="0">
                  <a:moveTo>
                    <a:pt x="6770" y="0"/>
                  </a:moveTo>
                  <a:cubicBezTo>
                    <a:pt x="2250" y="0"/>
                    <a:pt x="1" y="5446"/>
                    <a:pt x="3196" y="8641"/>
                  </a:cubicBezTo>
                  <a:cubicBezTo>
                    <a:pt x="4222" y="9667"/>
                    <a:pt x="5488" y="10127"/>
                    <a:pt x="6731" y="10127"/>
                  </a:cubicBezTo>
                  <a:cubicBezTo>
                    <a:pt x="9333" y="10127"/>
                    <a:pt x="11837" y="8112"/>
                    <a:pt x="11837" y="5067"/>
                  </a:cubicBezTo>
                  <a:cubicBezTo>
                    <a:pt x="11837" y="2271"/>
                    <a:pt x="9567" y="0"/>
                    <a:pt x="6770" y="0"/>
                  </a:cubicBez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7" name="Google Shape;7807;p69"/>
            <p:cNvSpPr/>
            <p:nvPr/>
          </p:nvSpPr>
          <p:spPr>
            <a:xfrm>
              <a:off x="2326263" y="2154053"/>
              <a:ext cx="99492" cy="89191"/>
            </a:xfrm>
            <a:custGeom>
              <a:avLst/>
              <a:gdLst/>
              <a:ahLst/>
              <a:cxnLst/>
              <a:rect l="l" t="t" r="r" b="b"/>
              <a:pathLst>
                <a:path w="6645" h="5957" extrusionOk="0">
                  <a:moveTo>
                    <a:pt x="3343" y="0"/>
                  </a:moveTo>
                  <a:cubicBezTo>
                    <a:pt x="3054" y="0"/>
                    <a:pt x="2766" y="158"/>
                    <a:pt x="2629" y="476"/>
                  </a:cubicBezTo>
                  <a:lnTo>
                    <a:pt x="2292" y="1149"/>
                  </a:lnTo>
                  <a:cubicBezTo>
                    <a:pt x="2166" y="1380"/>
                    <a:pt x="1956" y="1548"/>
                    <a:pt x="1683" y="1590"/>
                  </a:cubicBezTo>
                  <a:lnTo>
                    <a:pt x="947" y="1695"/>
                  </a:lnTo>
                  <a:cubicBezTo>
                    <a:pt x="274" y="1759"/>
                    <a:pt x="1" y="2600"/>
                    <a:pt x="505" y="3062"/>
                  </a:cubicBezTo>
                  <a:lnTo>
                    <a:pt x="1031" y="3588"/>
                  </a:lnTo>
                  <a:cubicBezTo>
                    <a:pt x="1220" y="3756"/>
                    <a:pt x="1304" y="4029"/>
                    <a:pt x="1262" y="4281"/>
                  </a:cubicBezTo>
                  <a:lnTo>
                    <a:pt x="1136" y="5017"/>
                  </a:lnTo>
                  <a:cubicBezTo>
                    <a:pt x="1053" y="5532"/>
                    <a:pt x="1455" y="5955"/>
                    <a:pt x="1917" y="5955"/>
                  </a:cubicBezTo>
                  <a:cubicBezTo>
                    <a:pt x="2041" y="5955"/>
                    <a:pt x="2168" y="5925"/>
                    <a:pt x="2292" y="5858"/>
                  </a:cubicBezTo>
                  <a:lnTo>
                    <a:pt x="2965" y="5522"/>
                  </a:lnTo>
                  <a:cubicBezTo>
                    <a:pt x="3081" y="5459"/>
                    <a:pt x="3207" y="5427"/>
                    <a:pt x="3333" y="5427"/>
                  </a:cubicBezTo>
                  <a:cubicBezTo>
                    <a:pt x="3459" y="5427"/>
                    <a:pt x="3585" y="5459"/>
                    <a:pt x="3701" y="5522"/>
                  </a:cubicBezTo>
                  <a:lnTo>
                    <a:pt x="4374" y="5858"/>
                  </a:lnTo>
                  <a:cubicBezTo>
                    <a:pt x="4500" y="5926"/>
                    <a:pt x="4632" y="5957"/>
                    <a:pt x="4759" y="5957"/>
                  </a:cubicBezTo>
                  <a:cubicBezTo>
                    <a:pt x="5223" y="5957"/>
                    <a:pt x="5629" y="5545"/>
                    <a:pt x="5530" y="5017"/>
                  </a:cubicBezTo>
                  <a:lnTo>
                    <a:pt x="5404" y="4281"/>
                  </a:lnTo>
                  <a:cubicBezTo>
                    <a:pt x="5362" y="4029"/>
                    <a:pt x="5446" y="3756"/>
                    <a:pt x="5635" y="3588"/>
                  </a:cubicBezTo>
                  <a:lnTo>
                    <a:pt x="6161" y="3062"/>
                  </a:lnTo>
                  <a:cubicBezTo>
                    <a:pt x="6644" y="2578"/>
                    <a:pt x="6371" y="1780"/>
                    <a:pt x="5719" y="1695"/>
                  </a:cubicBezTo>
                  <a:lnTo>
                    <a:pt x="4983" y="1590"/>
                  </a:lnTo>
                  <a:cubicBezTo>
                    <a:pt x="4731" y="1527"/>
                    <a:pt x="4500" y="1380"/>
                    <a:pt x="4395" y="1128"/>
                  </a:cubicBezTo>
                  <a:lnTo>
                    <a:pt x="4058" y="455"/>
                  </a:lnTo>
                  <a:cubicBezTo>
                    <a:pt x="3912" y="153"/>
                    <a:pt x="3627" y="0"/>
                    <a:pt x="3343" y="0"/>
                  </a:cubicBezTo>
                  <a:close/>
                </a:path>
              </a:pathLst>
            </a:custGeom>
            <a:solidFill>
              <a:srgbClr val="9BA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08" name="Google Shape;7808;p69"/>
          <p:cNvGrpSpPr/>
          <p:nvPr/>
        </p:nvGrpSpPr>
        <p:grpSpPr>
          <a:xfrm>
            <a:off x="2622794" y="1990868"/>
            <a:ext cx="389090" cy="296231"/>
            <a:chOff x="2622794" y="1990868"/>
            <a:chExt cx="389090" cy="296231"/>
          </a:xfrm>
        </p:grpSpPr>
        <p:sp>
          <p:nvSpPr>
            <p:cNvPr id="7809" name="Google Shape;7809;p69"/>
            <p:cNvSpPr/>
            <p:nvPr/>
          </p:nvSpPr>
          <p:spPr>
            <a:xfrm>
              <a:off x="2654910" y="1990868"/>
              <a:ext cx="324873" cy="224468"/>
            </a:xfrm>
            <a:custGeom>
              <a:avLst/>
              <a:gdLst/>
              <a:ahLst/>
              <a:cxnLst/>
              <a:rect l="l" t="t" r="r" b="b"/>
              <a:pathLst>
                <a:path w="21698" h="14992" extrusionOk="0">
                  <a:moveTo>
                    <a:pt x="378" y="1"/>
                  </a:moveTo>
                  <a:cubicBezTo>
                    <a:pt x="168" y="1"/>
                    <a:pt x="0" y="148"/>
                    <a:pt x="0" y="358"/>
                  </a:cubicBezTo>
                  <a:lnTo>
                    <a:pt x="0" y="14991"/>
                  </a:lnTo>
                  <a:lnTo>
                    <a:pt x="21697" y="14991"/>
                  </a:lnTo>
                  <a:lnTo>
                    <a:pt x="21697" y="358"/>
                  </a:lnTo>
                  <a:cubicBezTo>
                    <a:pt x="21697" y="148"/>
                    <a:pt x="21529" y="1"/>
                    <a:pt x="21340" y="1"/>
                  </a:cubicBezTo>
                  <a:close/>
                </a:path>
              </a:pathLst>
            </a:custGeom>
            <a:solidFill>
              <a:srgbClr val="EAEE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0" name="Google Shape;7810;p69"/>
            <p:cNvSpPr/>
            <p:nvPr/>
          </p:nvSpPr>
          <p:spPr>
            <a:xfrm>
              <a:off x="2654910" y="1990868"/>
              <a:ext cx="324873" cy="224468"/>
            </a:xfrm>
            <a:custGeom>
              <a:avLst/>
              <a:gdLst/>
              <a:ahLst/>
              <a:cxnLst/>
              <a:rect l="l" t="t" r="r" b="b"/>
              <a:pathLst>
                <a:path w="21698" h="14992" extrusionOk="0">
                  <a:moveTo>
                    <a:pt x="18607" y="1"/>
                  </a:moveTo>
                  <a:cubicBezTo>
                    <a:pt x="18817" y="1"/>
                    <a:pt x="18964" y="169"/>
                    <a:pt x="18964" y="358"/>
                  </a:cubicBezTo>
                  <a:lnTo>
                    <a:pt x="18964" y="12826"/>
                  </a:lnTo>
                  <a:cubicBezTo>
                    <a:pt x="18964" y="13057"/>
                    <a:pt x="18775" y="13267"/>
                    <a:pt x="18543" y="13267"/>
                  </a:cubicBezTo>
                  <a:lnTo>
                    <a:pt x="0" y="13267"/>
                  </a:lnTo>
                  <a:lnTo>
                    <a:pt x="0" y="14991"/>
                  </a:lnTo>
                  <a:lnTo>
                    <a:pt x="21697" y="14991"/>
                  </a:lnTo>
                  <a:lnTo>
                    <a:pt x="21697" y="358"/>
                  </a:lnTo>
                  <a:cubicBezTo>
                    <a:pt x="21697" y="169"/>
                    <a:pt x="21529" y="1"/>
                    <a:pt x="21340" y="1"/>
                  </a:cubicBezTo>
                  <a:close/>
                </a:path>
              </a:pathLst>
            </a:custGeom>
            <a:solidFill>
              <a:srgbClr val="BB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1" name="Google Shape;7811;p69"/>
            <p:cNvSpPr/>
            <p:nvPr/>
          </p:nvSpPr>
          <p:spPr>
            <a:xfrm>
              <a:off x="2679135" y="2015108"/>
              <a:ext cx="276407" cy="162137"/>
            </a:xfrm>
            <a:custGeom>
              <a:avLst/>
              <a:gdLst/>
              <a:ahLst/>
              <a:cxnLst/>
              <a:rect l="l" t="t" r="r" b="b"/>
              <a:pathLst>
                <a:path w="18461" h="10829" extrusionOk="0">
                  <a:moveTo>
                    <a:pt x="232" y="1"/>
                  </a:moveTo>
                  <a:cubicBezTo>
                    <a:pt x="106" y="1"/>
                    <a:pt x="1" y="106"/>
                    <a:pt x="1" y="211"/>
                  </a:cubicBezTo>
                  <a:lnTo>
                    <a:pt x="1" y="10597"/>
                  </a:lnTo>
                  <a:cubicBezTo>
                    <a:pt x="1" y="10723"/>
                    <a:pt x="106" y="10828"/>
                    <a:pt x="232" y="10828"/>
                  </a:cubicBezTo>
                  <a:lnTo>
                    <a:pt x="18250" y="10828"/>
                  </a:lnTo>
                  <a:cubicBezTo>
                    <a:pt x="18355" y="10828"/>
                    <a:pt x="18460" y="10723"/>
                    <a:pt x="18460" y="10597"/>
                  </a:cubicBezTo>
                  <a:lnTo>
                    <a:pt x="18460" y="211"/>
                  </a:lnTo>
                  <a:cubicBezTo>
                    <a:pt x="18460" y="106"/>
                    <a:pt x="18355" y="1"/>
                    <a:pt x="18250" y="1"/>
                  </a:cubicBezTo>
                  <a:close/>
                </a:path>
              </a:pathLst>
            </a:custGeom>
            <a:solidFill>
              <a:srgbClr val="9BA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2" name="Google Shape;7812;p69"/>
            <p:cNvSpPr/>
            <p:nvPr/>
          </p:nvSpPr>
          <p:spPr>
            <a:xfrm>
              <a:off x="2679135" y="2015108"/>
              <a:ext cx="276722" cy="162137"/>
            </a:xfrm>
            <a:custGeom>
              <a:avLst/>
              <a:gdLst/>
              <a:ahLst/>
              <a:cxnLst/>
              <a:rect l="l" t="t" r="r" b="b"/>
              <a:pathLst>
                <a:path w="18482" h="10829" extrusionOk="0">
                  <a:moveTo>
                    <a:pt x="17346" y="1"/>
                  </a:moveTo>
                  <a:lnTo>
                    <a:pt x="17346" y="9546"/>
                  </a:lnTo>
                  <a:cubicBezTo>
                    <a:pt x="17346" y="9672"/>
                    <a:pt x="17262" y="9777"/>
                    <a:pt x="17136" y="9777"/>
                  </a:cubicBezTo>
                  <a:lnTo>
                    <a:pt x="1" y="9777"/>
                  </a:lnTo>
                  <a:lnTo>
                    <a:pt x="1" y="10597"/>
                  </a:lnTo>
                  <a:cubicBezTo>
                    <a:pt x="1" y="10723"/>
                    <a:pt x="106" y="10828"/>
                    <a:pt x="232" y="10828"/>
                  </a:cubicBezTo>
                  <a:lnTo>
                    <a:pt x="18250" y="10828"/>
                  </a:lnTo>
                  <a:cubicBezTo>
                    <a:pt x="18376" y="10828"/>
                    <a:pt x="18481" y="10723"/>
                    <a:pt x="18481" y="10597"/>
                  </a:cubicBezTo>
                  <a:lnTo>
                    <a:pt x="18481" y="211"/>
                  </a:lnTo>
                  <a:cubicBezTo>
                    <a:pt x="18481" y="85"/>
                    <a:pt x="18376" y="1"/>
                    <a:pt x="18250" y="1"/>
                  </a:cubicBezTo>
                  <a:close/>
                </a:path>
              </a:pathLst>
            </a:custGeom>
            <a:solidFill>
              <a:srgbClr val="8498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3" name="Google Shape;7813;p69"/>
            <p:cNvSpPr/>
            <p:nvPr/>
          </p:nvSpPr>
          <p:spPr>
            <a:xfrm>
              <a:off x="2622794" y="2264430"/>
              <a:ext cx="388776" cy="22668"/>
            </a:xfrm>
            <a:custGeom>
              <a:avLst/>
              <a:gdLst/>
              <a:ahLst/>
              <a:cxnLst/>
              <a:rect l="l" t="t" r="r" b="b"/>
              <a:pathLst>
                <a:path w="25966" h="1514" extrusionOk="0">
                  <a:moveTo>
                    <a:pt x="1" y="0"/>
                  </a:moveTo>
                  <a:lnTo>
                    <a:pt x="1" y="1009"/>
                  </a:lnTo>
                  <a:cubicBezTo>
                    <a:pt x="1" y="1283"/>
                    <a:pt x="232" y="1514"/>
                    <a:pt x="505" y="1514"/>
                  </a:cubicBezTo>
                  <a:lnTo>
                    <a:pt x="25482" y="1514"/>
                  </a:lnTo>
                  <a:cubicBezTo>
                    <a:pt x="25755" y="1493"/>
                    <a:pt x="25966" y="1283"/>
                    <a:pt x="25966" y="1009"/>
                  </a:cubicBezTo>
                  <a:lnTo>
                    <a:pt x="25966" y="0"/>
                  </a:lnTo>
                  <a:close/>
                </a:path>
              </a:pathLst>
            </a:custGeom>
            <a:solidFill>
              <a:srgbClr val="738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4" name="Google Shape;7814;p69"/>
            <p:cNvSpPr/>
            <p:nvPr/>
          </p:nvSpPr>
          <p:spPr>
            <a:xfrm>
              <a:off x="2623108" y="2201471"/>
              <a:ext cx="388776" cy="62974"/>
            </a:xfrm>
            <a:custGeom>
              <a:avLst/>
              <a:gdLst/>
              <a:ahLst/>
              <a:cxnLst/>
              <a:rect l="l" t="t" r="r" b="b"/>
              <a:pathLst>
                <a:path w="25966" h="4206" extrusionOk="0">
                  <a:moveTo>
                    <a:pt x="2124" y="0"/>
                  </a:moveTo>
                  <a:lnTo>
                    <a:pt x="1" y="4205"/>
                  </a:lnTo>
                  <a:lnTo>
                    <a:pt x="25966" y="4205"/>
                  </a:lnTo>
                  <a:lnTo>
                    <a:pt x="23821" y="0"/>
                  </a:lnTo>
                  <a:close/>
                </a:path>
              </a:pathLst>
            </a:custGeom>
            <a:solidFill>
              <a:srgbClr val="A1B4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5" name="Google Shape;7815;p69"/>
            <p:cNvSpPr/>
            <p:nvPr/>
          </p:nvSpPr>
          <p:spPr>
            <a:xfrm>
              <a:off x="2623108" y="2201471"/>
              <a:ext cx="388776" cy="62974"/>
            </a:xfrm>
            <a:custGeom>
              <a:avLst/>
              <a:gdLst/>
              <a:ahLst/>
              <a:cxnLst/>
              <a:rect l="l" t="t" r="r" b="b"/>
              <a:pathLst>
                <a:path w="25966" h="4206" extrusionOk="0">
                  <a:moveTo>
                    <a:pt x="20752" y="0"/>
                  </a:moveTo>
                  <a:lnTo>
                    <a:pt x="22160" y="2754"/>
                  </a:lnTo>
                  <a:cubicBezTo>
                    <a:pt x="22328" y="3070"/>
                    <a:pt x="22097" y="3448"/>
                    <a:pt x="21740" y="3448"/>
                  </a:cubicBezTo>
                  <a:lnTo>
                    <a:pt x="379" y="3448"/>
                  </a:lnTo>
                  <a:lnTo>
                    <a:pt x="1" y="4205"/>
                  </a:lnTo>
                  <a:lnTo>
                    <a:pt x="25966" y="4205"/>
                  </a:lnTo>
                  <a:lnTo>
                    <a:pt x="23821" y="0"/>
                  </a:lnTo>
                  <a:close/>
                </a:path>
              </a:pathLst>
            </a:custGeom>
            <a:solidFill>
              <a:srgbClr val="88A1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6" name="Google Shape;7816;p69"/>
            <p:cNvSpPr/>
            <p:nvPr/>
          </p:nvSpPr>
          <p:spPr>
            <a:xfrm>
              <a:off x="2766021" y="2232943"/>
              <a:ext cx="102951" cy="31502"/>
            </a:xfrm>
            <a:custGeom>
              <a:avLst/>
              <a:gdLst/>
              <a:ahLst/>
              <a:cxnLst/>
              <a:rect l="l" t="t" r="r" b="b"/>
              <a:pathLst>
                <a:path w="6876" h="2104" extrusionOk="0">
                  <a:moveTo>
                    <a:pt x="842" y="1"/>
                  </a:moveTo>
                  <a:cubicBezTo>
                    <a:pt x="673" y="1"/>
                    <a:pt x="547" y="106"/>
                    <a:pt x="505" y="253"/>
                  </a:cubicBezTo>
                  <a:lnTo>
                    <a:pt x="1" y="2103"/>
                  </a:lnTo>
                  <a:lnTo>
                    <a:pt x="6876" y="2103"/>
                  </a:lnTo>
                  <a:lnTo>
                    <a:pt x="6371" y="253"/>
                  </a:lnTo>
                  <a:cubicBezTo>
                    <a:pt x="6329" y="106"/>
                    <a:pt x="6182" y="1"/>
                    <a:pt x="6035" y="1"/>
                  </a:cubicBezTo>
                  <a:close/>
                </a:path>
              </a:pathLst>
            </a:custGeom>
            <a:solidFill>
              <a:srgbClr val="EAEE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7" name="Google Shape;7817;p69"/>
            <p:cNvSpPr/>
            <p:nvPr/>
          </p:nvSpPr>
          <p:spPr>
            <a:xfrm>
              <a:off x="2766021" y="2253096"/>
              <a:ext cx="102951" cy="11349"/>
            </a:xfrm>
            <a:custGeom>
              <a:avLst/>
              <a:gdLst/>
              <a:ahLst/>
              <a:cxnLst/>
              <a:rect l="l" t="t" r="r" b="b"/>
              <a:pathLst>
                <a:path w="6876" h="758" extrusionOk="0">
                  <a:moveTo>
                    <a:pt x="211" y="0"/>
                  </a:moveTo>
                  <a:lnTo>
                    <a:pt x="1" y="757"/>
                  </a:lnTo>
                  <a:lnTo>
                    <a:pt x="6876" y="757"/>
                  </a:lnTo>
                  <a:lnTo>
                    <a:pt x="6665" y="0"/>
                  </a:lnTo>
                  <a:close/>
                </a:path>
              </a:pathLst>
            </a:custGeom>
            <a:solidFill>
              <a:srgbClr val="BB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18" name="Google Shape;7818;p69"/>
          <p:cNvGrpSpPr/>
          <p:nvPr/>
        </p:nvGrpSpPr>
        <p:grpSpPr>
          <a:xfrm>
            <a:off x="3977326" y="1952149"/>
            <a:ext cx="327074" cy="375241"/>
            <a:chOff x="3977326" y="1952149"/>
            <a:chExt cx="327074" cy="375241"/>
          </a:xfrm>
        </p:grpSpPr>
        <p:sp>
          <p:nvSpPr>
            <p:cNvPr id="7819" name="Google Shape;7819;p69"/>
            <p:cNvSpPr/>
            <p:nvPr/>
          </p:nvSpPr>
          <p:spPr>
            <a:xfrm>
              <a:off x="4035868" y="2103566"/>
              <a:ext cx="209974" cy="49754"/>
            </a:xfrm>
            <a:custGeom>
              <a:avLst/>
              <a:gdLst/>
              <a:ahLst/>
              <a:cxnLst/>
              <a:rect l="l" t="t" r="r" b="b"/>
              <a:pathLst>
                <a:path w="14024" h="3323" extrusionOk="0">
                  <a:moveTo>
                    <a:pt x="379" y="1"/>
                  </a:moveTo>
                  <a:cubicBezTo>
                    <a:pt x="169" y="1"/>
                    <a:pt x="1" y="169"/>
                    <a:pt x="1" y="358"/>
                  </a:cubicBezTo>
                  <a:lnTo>
                    <a:pt x="1" y="3322"/>
                  </a:lnTo>
                  <a:lnTo>
                    <a:pt x="14024" y="3322"/>
                  </a:lnTo>
                  <a:lnTo>
                    <a:pt x="14024" y="358"/>
                  </a:lnTo>
                  <a:cubicBezTo>
                    <a:pt x="14024" y="169"/>
                    <a:pt x="13877" y="1"/>
                    <a:pt x="13667" y="1"/>
                  </a:cubicBezTo>
                  <a:close/>
                </a:path>
              </a:pathLst>
            </a:custGeom>
            <a:solidFill>
              <a:srgbClr val="ADBE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0" name="Google Shape;7820;p69"/>
            <p:cNvSpPr/>
            <p:nvPr/>
          </p:nvSpPr>
          <p:spPr>
            <a:xfrm>
              <a:off x="4035868" y="2142285"/>
              <a:ext cx="209974" cy="185105"/>
            </a:xfrm>
            <a:custGeom>
              <a:avLst/>
              <a:gdLst/>
              <a:ahLst/>
              <a:cxnLst/>
              <a:rect l="l" t="t" r="r" b="b"/>
              <a:pathLst>
                <a:path w="14024" h="12363" extrusionOk="0">
                  <a:moveTo>
                    <a:pt x="1" y="1"/>
                  </a:moveTo>
                  <a:lnTo>
                    <a:pt x="1" y="11984"/>
                  </a:lnTo>
                  <a:cubicBezTo>
                    <a:pt x="1" y="12195"/>
                    <a:pt x="169" y="12363"/>
                    <a:pt x="379" y="12363"/>
                  </a:cubicBezTo>
                  <a:lnTo>
                    <a:pt x="13667" y="12363"/>
                  </a:lnTo>
                  <a:cubicBezTo>
                    <a:pt x="13877" y="12363"/>
                    <a:pt x="14024" y="12195"/>
                    <a:pt x="14024" y="11984"/>
                  </a:cubicBezTo>
                  <a:lnTo>
                    <a:pt x="14024" y="1"/>
                  </a:lnTo>
                  <a:close/>
                </a:path>
              </a:pathLst>
            </a:custGeom>
            <a:solidFill>
              <a:srgbClr val="E2E8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1" name="Google Shape;7821;p69"/>
            <p:cNvSpPr/>
            <p:nvPr/>
          </p:nvSpPr>
          <p:spPr>
            <a:xfrm>
              <a:off x="4064825" y="2171242"/>
              <a:ext cx="41264" cy="156148"/>
            </a:xfrm>
            <a:custGeom>
              <a:avLst/>
              <a:gdLst/>
              <a:ahLst/>
              <a:cxnLst/>
              <a:rect l="l" t="t" r="r" b="b"/>
              <a:pathLst>
                <a:path w="2756" h="10429" extrusionOk="0">
                  <a:moveTo>
                    <a:pt x="1368" y="1"/>
                  </a:moveTo>
                  <a:cubicBezTo>
                    <a:pt x="611" y="1"/>
                    <a:pt x="1" y="611"/>
                    <a:pt x="1" y="1367"/>
                  </a:cubicBezTo>
                  <a:lnTo>
                    <a:pt x="1" y="10072"/>
                  </a:lnTo>
                  <a:cubicBezTo>
                    <a:pt x="1" y="10282"/>
                    <a:pt x="169" y="10429"/>
                    <a:pt x="379" y="10429"/>
                  </a:cubicBezTo>
                  <a:lnTo>
                    <a:pt x="2377" y="10429"/>
                  </a:lnTo>
                  <a:cubicBezTo>
                    <a:pt x="2587" y="10429"/>
                    <a:pt x="2755" y="10282"/>
                    <a:pt x="2755" y="10072"/>
                  </a:cubicBezTo>
                  <a:lnTo>
                    <a:pt x="2755" y="1367"/>
                  </a:lnTo>
                  <a:cubicBezTo>
                    <a:pt x="2755" y="611"/>
                    <a:pt x="2124" y="1"/>
                    <a:pt x="1368" y="1"/>
                  </a:cubicBez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2" name="Google Shape;7822;p69"/>
            <p:cNvSpPr/>
            <p:nvPr/>
          </p:nvSpPr>
          <p:spPr>
            <a:xfrm>
              <a:off x="4120553" y="2171242"/>
              <a:ext cx="40935" cy="156148"/>
            </a:xfrm>
            <a:custGeom>
              <a:avLst/>
              <a:gdLst/>
              <a:ahLst/>
              <a:cxnLst/>
              <a:rect l="l" t="t" r="r" b="b"/>
              <a:pathLst>
                <a:path w="2734" h="10429" extrusionOk="0">
                  <a:moveTo>
                    <a:pt x="1367" y="1"/>
                  </a:moveTo>
                  <a:cubicBezTo>
                    <a:pt x="610" y="1"/>
                    <a:pt x="0" y="611"/>
                    <a:pt x="0" y="1367"/>
                  </a:cubicBezTo>
                  <a:lnTo>
                    <a:pt x="0" y="10072"/>
                  </a:lnTo>
                  <a:cubicBezTo>
                    <a:pt x="0" y="10282"/>
                    <a:pt x="147" y="10429"/>
                    <a:pt x="358" y="10429"/>
                  </a:cubicBezTo>
                  <a:lnTo>
                    <a:pt x="2355" y="10429"/>
                  </a:lnTo>
                  <a:cubicBezTo>
                    <a:pt x="2565" y="10429"/>
                    <a:pt x="2733" y="10282"/>
                    <a:pt x="2733" y="10072"/>
                  </a:cubicBezTo>
                  <a:lnTo>
                    <a:pt x="2733" y="1367"/>
                  </a:lnTo>
                  <a:cubicBezTo>
                    <a:pt x="2712" y="611"/>
                    <a:pt x="2124" y="1"/>
                    <a:pt x="1367" y="1"/>
                  </a:cubicBez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3" name="Google Shape;7823;p69"/>
            <p:cNvSpPr/>
            <p:nvPr/>
          </p:nvSpPr>
          <p:spPr>
            <a:xfrm>
              <a:off x="4175951" y="2171242"/>
              <a:ext cx="41249" cy="156148"/>
            </a:xfrm>
            <a:custGeom>
              <a:avLst/>
              <a:gdLst/>
              <a:ahLst/>
              <a:cxnLst/>
              <a:rect l="l" t="t" r="r" b="b"/>
              <a:pathLst>
                <a:path w="2755" h="10429" extrusionOk="0">
                  <a:moveTo>
                    <a:pt x="1367" y="1"/>
                  </a:moveTo>
                  <a:cubicBezTo>
                    <a:pt x="610" y="1"/>
                    <a:pt x="1" y="611"/>
                    <a:pt x="1" y="1367"/>
                  </a:cubicBezTo>
                  <a:lnTo>
                    <a:pt x="1" y="10072"/>
                  </a:lnTo>
                  <a:cubicBezTo>
                    <a:pt x="1" y="10282"/>
                    <a:pt x="169" y="10429"/>
                    <a:pt x="379" y="10429"/>
                  </a:cubicBezTo>
                  <a:lnTo>
                    <a:pt x="2376" y="10429"/>
                  </a:lnTo>
                  <a:cubicBezTo>
                    <a:pt x="2587" y="10429"/>
                    <a:pt x="2755" y="10282"/>
                    <a:pt x="2755" y="10072"/>
                  </a:cubicBezTo>
                  <a:lnTo>
                    <a:pt x="2755" y="1367"/>
                  </a:lnTo>
                  <a:cubicBezTo>
                    <a:pt x="2734" y="611"/>
                    <a:pt x="2124" y="1"/>
                    <a:pt x="1367" y="1"/>
                  </a:cubicBez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4" name="Google Shape;7824;p69"/>
            <p:cNvSpPr/>
            <p:nvPr/>
          </p:nvSpPr>
          <p:spPr>
            <a:xfrm>
              <a:off x="3977326" y="1952149"/>
              <a:ext cx="327074" cy="64232"/>
            </a:xfrm>
            <a:custGeom>
              <a:avLst/>
              <a:gdLst/>
              <a:ahLst/>
              <a:cxnLst/>
              <a:rect l="l" t="t" r="r" b="b"/>
              <a:pathLst>
                <a:path w="21845" h="4290" extrusionOk="0">
                  <a:moveTo>
                    <a:pt x="2145" y="1"/>
                  </a:moveTo>
                  <a:cubicBezTo>
                    <a:pt x="967" y="1"/>
                    <a:pt x="0" y="968"/>
                    <a:pt x="0" y="2145"/>
                  </a:cubicBezTo>
                  <a:cubicBezTo>
                    <a:pt x="0" y="3323"/>
                    <a:pt x="967" y="4290"/>
                    <a:pt x="2145" y="4290"/>
                  </a:cubicBezTo>
                  <a:lnTo>
                    <a:pt x="19700" y="4290"/>
                  </a:lnTo>
                  <a:cubicBezTo>
                    <a:pt x="20877" y="4290"/>
                    <a:pt x="21844" y="3323"/>
                    <a:pt x="21844" y="2145"/>
                  </a:cubicBezTo>
                  <a:cubicBezTo>
                    <a:pt x="21844" y="968"/>
                    <a:pt x="20877" y="1"/>
                    <a:pt x="19700" y="1"/>
                  </a:cubicBez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5" name="Google Shape;7825;p69"/>
            <p:cNvSpPr/>
            <p:nvPr/>
          </p:nvSpPr>
          <p:spPr>
            <a:xfrm>
              <a:off x="4223489" y="2103566"/>
              <a:ext cx="22354" cy="49754"/>
            </a:xfrm>
            <a:custGeom>
              <a:avLst/>
              <a:gdLst/>
              <a:ahLst/>
              <a:cxnLst/>
              <a:rect l="l" t="t" r="r" b="b"/>
              <a:pathLst>
                <a:path w="1493" h="3323" extrusionOk="0">
                  <a:moveTo>
                    <a:pt x="0" y="1"/>
                  </a:moveTo>
                  <a:cubicBezTo>
                    <a:pt x="210" y="1"/>
                    <a:pt x="379" y="169"/>
                    <a:pt x="379" y="358"/>
                  </a:cubicBezTo>
                  <a:lnTo>
                    <a:pt x="379" y="3322"/>
                  </a:lnTo>
                  <a:lnTo>
                    <a:pt x="1493" y="3322"/>
                  </a:lnTo>
                  <a:lnTo>
                    <a:pt x="1493" y="358"/>
                  </a:lnTo>
                  <a:cubicBezTo>
                    <a:pt x="1493" y="169"/>
                    <a:pt x="1346" y="1"/>
                    <a:pt x="1136" y="1"/>
                  </a:cubicBezTo>
                  <a:close/>
                </a:path>
              </a:pathLst>
            </a:custGeom>
            <a:solidFill>
              <a:srgbClr val="A2B5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6" name="Google Shape;7826;p69"/>
            <p:cNvSpPr/>
            <p:nvPr/>
          </p:nvSpPr>
          <p:spPr>
            <a:xfrm>
              <a:off x="4223489" y="2142285"/>
              <a:ext cx="22354" cy="185105"/>
            </a:xfrm>
            <a:custGeom>
              <a:avLst/>
              <a:gdLst/>
              <a:ahLst/>
              <a:cxnLst/>
              <a:rect l="l" t="t" r="r" b="b"/>
              <a:pathLst>
                <a:path w="1493" h="12363" extrusionOk="0">
                  <a:moveTo>
                    <a:pt x="379" y="1"/>
                  </a:moveTo>
                  <a:lnTo>
                    <a:pt x="379" y="11984"/>
                  </a:lnTo>
                  <a:cubicBezTo>
                    <a:pt x="379" y="12195"/>
                    <a:pt x="210" y="12363"/>
                    <a:pt x="0" y="12363"/>
                  </a:cubicBezTo>
                  <a:lnTo>
                    <a:pt x="1136" y="12363"/>
                  </a:lnTo>
                  <a:cubicBezTo>
                    <a:pt x="1325" y="12363"/>
                    <a:pt x="1493" y="12195"/>
                    <a:pt x="1493" y="11984"/>
                  </a:cubicBezTo>
                  <a:lnTo>
                    <a:pt x="1493" y="1"/>
                  </a:lnTo>
                  <a:close/>
                </a:path>
              </a:pathLst>
            </a:custGeom>
            <a:solidFill>
              <a:srgbClr val="C1CE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7" name="Google Shape;7827;p69"/>
            <p:cNvSpPr/>
            <p:nvPr/>
          </p:nvSpPr>
          <p:spPr>
            <a:xfrm>
              <a:off x="4077103" y="2171242"/>
              <a:ext cx="28987" cy="156148"/>
            </a:xfrm>
            <a:custGeom>
              <a:avLst/>
              <a:gdLst/>
              <a:ahLst/>
              <a:cxnLst/>
              <a:rect l="l" t="t" r="r" b="b"/>
              <a:pathLst>
                <a:path w="1936" h="10429" extrusionOk="0">
                  <a:moveTo>
                    <a:pt x="548" y="1"/>
                  </a:moveTo>
                  <a:cubicBezTo>
                    <a:pt x="358" y="1"/>
                    <a:pt x="169" y="43"/>
                    <a:pt x="1" y="106"/>
                  </a:cubicBezTo>
                  <a:cubicBezTo>
                    <a:pt x="484" y="337"/>
                    <a:pt x="800" y="821"/>
                    <a:pt x="800" y="1367"/>
                  </a:cubicBezTo>
                  <a:lnTo>
                    <a:pt x="800" y="10072"/>
                  </a:lnTo>
                  <a:cubicBezTo>
                    <a:pt x="800" y="10282"/>
                    <a:pt x="632" y="10429"/>
                    <a:pt x="442" y="10429"/>
                  </a:cubicBezTo>
                  <a:lnTo>
                    <a:pt x="1557" y="10429"/>
                  </a:lnTo>
                  <a:cubicBezTo>
                    <a:pt x="1767" y="10429"/>
                    <a:pt x="1935" y="10282"/>
                    <a:pt x="1935" y="10072"/>
                  </a:cubicBezTo>
                  <a:lnTo>
                    <a:pt x="1935" y="1367"/>
                  </a:lnTo>
                  <a:cubicBezTo>
                    <a:pt x="1914" y="611"/>
                    <a:pt x="1304" y="1"/>
                    <a:pt x="548" y="1"/>
                  </a:cubicBezTo>
                  <a:close/>
                </a:path>
              </a:pathLst>
            </a:custGeom>
            <a:solidFill>
              <a:srgbClr val="A2B5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8" name="Google Shape;7828;p69"/>
            <p:cNvSpPr/>
            <p:nvPr/>
          </p:nvSpPr>
          <p:spPr>
            <a:xfrm>
              <a:off x="4132516" y="2171242"/>
              <a:ext cx="28972" cy="156148"/>
            </a:xfrm>
            <a:custGeom>
              <a:avLst/>
              <a:gdLst/>
              <a:ahLst/>
              <a:cxnLst/>
              <a:rect l="l" t="t" r="r" b="b"/>
              <a:pathLst>
                <a:path w="1935" h="10429" extrusionOk="0">
                  <a:moveTo>
                    <a:pt x="568" y="1"/>
                  </a:moveTo>
                  <a:cubicBezTo>
                    <a:pt x="379" y="1"/>
                    <a:pt x="168" y="43"/>
                    <a:pt x="0" y="106"/>
                  </a:cubicBezTo>
                  <a:cubicBezTo>
                    <a:pt x="484" y="337"/>
                    <a:pt x="799" y="821"/>
                    <a:pt x="799" y="1367"/>
                  </a:cubicBezTo>
                  <a:lnTo>
                    <a:pt x="799" y="10072"/>
                  </a:lnTo>
                  <a:cubicBezTo>
                    <a:pt x="799" y="10282"/>
                    <a:pt x="652" y="10429"/>
                    <a:pt x="442" y="10429"/>
                  </a:cubicBezTo>
                  <a:lnTo>
                    <a:pt x="1556" y="10429"/>
                  </a:lnTo>
                  <a:cubicBezTo>
                    <a:pt x="1766" y="10429"/>
                    <a:pt x="1934" y="10282"/>
                    <a:pt x="1934" y="10072"/>
                  </a:cubicBezTo>
                  <a:lnTo>
                    <a:pt x="1934" y="1367"/>
                  </a:lnTo>
                  <a:cubicBezTo>
                    <a:pt x="1913" y="611"/>
                    <a:pt x="1325" y="1"/>
                    <a:pt x="568" y="1"/>
                  </a:cubicBezTo>
                  <a:close/>
                </a:path>
              </a:pathLst>
            </a:custGeom>
            <a:solidFill>
              <a:srgbClr val="A2B5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9" name="Google Shape;7829;p69"/>
            <p:cNvSpPr/>
            <p:nvPr/>
          </p:nvSpPr>
          <p:spPr>
            <a:xfrm>
              <a:off x="4188228" y="2171242"/>
              <a:ext cx="28657" cy="156148"/>
            </a:xfrm>
            <a:custGeom>
              <a:avLst/>
              <a:gdLst/>
              <a:ahLst/>
              <a:cxnLst/>
              <a:rect l="l" t="t" r="r" b="b"/>
              <a:pathLst>
                <a:path w="1914" h="10429" extrusionOk="0">
                  <a:moveTo>
                    <a:pt x="547" y="1"/>
                  </a:moveTo>
                  <a:cubicBezTo>
                    <a:pt x="358" y="1"/>
                    <a:pt x="169" y="43"/>
                    <a:pt x="0" y="106"/>
                  </a:cubicBezTo>
                  <a:cubicBezTo>
                    <a:pt x="484" y="337"/>
                    <a:pt x="799" y="821"/>
                    <a:pt x="799" y="1367"/>
                  </a:cubicBezTo>
                  <a:lnTo>
                    <a:pt x="799" y="10072"/>
                  </a:lnTo>
                  <a:cubicBezTo>
                    <a:pt x="799" y="10282"/>
                    <a:pt x="631" y="10429"/>
                    <a:pt x="421" y="10429"/>
                  </a:cubicBezTo>
                  <a:lnTo>
                    <a:pt x="1556" y="10429"/>
                  </a:lnTo>
                  <a:cubicBezTo>
                    <a:pt x="1767" y="10429"/>
                    <a:pt x="1914" y="10282"/>
                    <a:pt x="1914" y="10072"/>
                  </a:cubicBezTo>
                  <a:lnTo>
                    <a:pt x="1914" y="1367"/>
                  </a:lnTo>
                  <a:cubicBezTo>
                    <a:pt x="1914" y="611"/>
                    <a:pt x="1304" y="1"/>
                    <a:pt x="547" y="1"/>
                  </a:cubicBezTo>
                  <a:close/>
                </a:path>
              </a:pathLst>
            </a:custGeom>
            <a:solidFill>
              <a:srgbClr val="A2B5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0" name="Google Shape;7830;p69"/>
            <p:cNvSpPr/>
            <p:nvPr/>
          </p:nvSpPr>
          <p:spPr>
            <a:xfrm>
              <a:off x="4255590" y="1952149"/>
              <a:ext cx="48810" cy="64232"/>
            </a:xfrm>
            <a:custGeom>
              <a:avLst/>
              <a:gdLst/>
              <a:ahLst/>
              <a:cxnLst/>
              <a:rect l="l" t="t" r="r" b="b"/>
              <a:pathLst>
                <a:path w="3260" h="4290" extrusionOk="0">
                  <a:moveTo>
                    <a:pt x="1" y="1"/>
                  </a:moveTo>
                  <a:cubicBezTo>
                    <a:pt x="1178" y="1"/>
                    <a:pt x="2145" y="968"/>
                    <a:pt x="2145" y="2145"/>
                  </a:cubicBezTo>
                  <a:cubicBezTo>
                    <a:pt x="2145" y="3323"/>
                    <a:pt x="1178" y="4290"/>
                    <a:pt x="1" y="4290"/>
                  </a:cubicBezTo>
                  <a:lnTo>
                    <a:pt x="1115" y="4290"/>
                  </a:lnTo>
                  <a:cubicBezTo>
                    <a:pt x="2292" y="4290"/>
                    <a:pt x="3259" y="3323"/>
                    <a:pt x="3259" y="2145"/>
                  </a:cubicBezTo>
                  <a:cubicBezTo>
                    <a:pt x="3259" y="968"/>
                    <a:pt x="2292" y="1"/>
                    <a:pt x="1115" y="1"/>
                  </a:cubicBezTo>
                  <a:close/>
                </a:path>
              </a:pathLst>
            </a:custGeom>
            <a:solidFill>
              <a:srgbClr val="A2B5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1" name="Google Shape;7831;p69"/>
            <p:cNvSpPr/>
            <p:nvPr/>
          </p:nvSpPr>
          <p:spPr>
            <a:xfrm>
              <a:off x="3988346" y="2010706"/>
              <a:ext cx="307865" cy="98235"/>
            </a:xfrm>
            <a:custGeom>
              <a:avLst/>
              <a:gdLst/>
              <a:ahLst/>
              <a:cxnLst/>
              <a:rect l="l" t="t" r="r" b="b"/>
              <a:pathLst>
                <a:path w="20562" h="6561" extrusionOk="0">
                  <a:moveTo>
                    <a:pt x="3280" y="0"/>
                  </a:moveTo>
                  <a:cubicBezTo>
                    <a:pt x="1472" y="0"/>
                    <a:pt x="0" y="1472"/>
                    <a:pt x="0" y="3280"/>
                  </a:cubicBezTo>
                  <a:cubicBezTo>
                    <a:pt x="0" y="5088"/>
                    <a:pt x="1472" y="6560"/>
                    <a:pt x="3280" y="6560"/>
                  </a:cubicBezTo>
                  <a:lnTo>
                    <a:pt x="17282" y="6560"/>
                  </a:lnTo>
                  <a:cubicBezTo>
                    <a:pt x="19090" y="6560"/>
                    <a:pt x="20562" y="5088"/>
                    <a:pt x="20562" y="3280"/>
                  </a:cubicBezTo>
                  <a:cubicBezTo>
                    <a:pt x="20562" y="1472"/>
                    <a:pt x="19090" y="0"/>
                    <a:pt x="17282" y="0"/>
                  </a:cubicBezTo>
                  <a:close/>
                </a:path>
              </a:pathLst>
            </a:custGeom>
            <a:solidFill>
              <a:srgbClr val="C1CE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2" name="Google Shape;7832;p69"/>
            <p:cNvSpPr/>
            <p:nvPr/>
          </p:nvSpPr>
          <p:spPr>
            <a:xfrm>
              <a:off x="4230092" y="2010706"/>
              <a:ext cx="66119" cy="98549"/>
            </a:xfrm>
            <a:custGeom>
              <a:avLst/>
              <a:gdLst/>
              <a:ahLst/>
              <a:cxnLst/>
              <a:rect l="l" t="t" r="r" b="b"/>
              <a:pathLst>
                <a:path w="4416" h="6582" extrusionOk="0">
                  <a:moveTo>
                    <a:pt x="1" y="0"/>
                  </a:moveTo>
                  <a:cubicBezTo>
                    <a:pt x="1830" y="0"/>
                    <a:pt x="3281" y="1472"/>
                    <a:pt x="3281" y="3301"/>
                  </a:cubicBezTo>
                  <a:cubicBezTo>
                    <a:pt x="3281" y="5109"/>
                    <a:pt x="1830" y="6581"/>
                    <a:pt x="1" y="6581"/>
                  </a:cubicBezTo>
                  <a:lnTo>
                    <a:pt x="1136" y="6581"/>
                  </a:lnTo>
                  <a:cubicBezTo>
                    <a:pt x="2944" y="6581"/>
                    <a:pt x="4416" y="5109"/>
                    <a:pt x="4416" y="3301"/>
                  </a:cubicBezTo>
                  <a:cubicBezTo>
                    <a:pt x="4416" y="1472"/>
                    <a:pt x="2944" y="0"/>
                    <a:pt x="1136" y="0"/>
                  </a:cubicBezTo>
                  <a:close/>
                </a:path>
              </a:pathLst>
            </a:custGeom>
            <a:solidFill>
              <a:srgbClr val="B6C5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3" name="Google Shape;7833;p69"/>
            <p:cNvSpPr/>
            <p:nvPr/>
          </p:nvSpPr>
          <p:spPr>
            <a:xfrm>
              <a:off x="3982671" y="2005346"/>
              <a:ext cx="318899" cy="109254"/>
            </a:xfrm>
            <a:custGeom>
              <a:avLst/>
              <a:gdLst/>
              <a:ahLst/>
              <a:cxnLst/>
              <a:rect l="l" t="t" r="r" b="b"/>
              <a:pathLst>
                <a:path w="21299" h="7297" extrusionOk="0">
                  <a:moveTo>
                    <a:pt x="3659" y="1"/>
                  </a:moveTo>
                  <a:cubicBezTo>
                    <a:pt x="1640" y="1"/>
                    <a:pt x="1" y="1641"/>
                    <a:pt x="1" y="3638"/>
                  </a:cubicBezTo>
                  <a:cubicBezTo>
                    <a:pt x="1" y="5657"/>
                    <a:pt x="1640" y="7296"/>
                    <a:pt x="3659" y="7296"/>
                  </a:cubicBezTo>
                  <a:lnTo>
                    <a:pt x="3911" y="7296"/>
                  </a:lnTo>
                  <a:lnTo>
                    <a:pt x="3911" y="6561"/>
                  </a:lnTo>
                  <a:lnTo>
                    <a:pt x="3659" y="6561"/>
                  </a:lnTo>
                  <a:cubicBezTo>
                    <a:pt x="3633" y="6561"/>
                    <a:pt x="3607" y="6562"/>
                    <a:pt x="3582" y="6562"/>
                  </a:cubicBezTo>
                  <a:cubicBezTo>
                    <a:pt x="1976" y="6562"/>
                    <a:pt x="652" y="5273"/>
                    <a:pt x="652" y="3638"/>
                  </a:cubicBezTo>
                  <a:cubicBezTo>
                    <a:pt x="652" y="2024"/>
                    <a:pt x="1976" y="736"/>
                    <a:pt x="3582" y="736"/>
                  </a:cubicBezTo>
                  <a:cubicBezTo>
                    <a:pt x="3607" y="736"/>
                    <a:pt x="3633" y="736"/>
                    <a:pt x="3659" y="737"/>
                  </a:cubicBezTo>
                  <a:lnTo>
                    <a:pt x="17661" y="737"/>
                  </a:lnTo>
                  <a:cubicBezTo>
                    <a:pt x="17687" y="736"/>
                    <a:pt x="17713" y="736"/>
                    <a:pt x="17738" y="736"/>
                  </a:cubicBezTo>
                  <a:cubicBezTo>
                    <a:pt x="19344" y="736"/>
                    <a:pt x="20668" y="2024"/>
                    <a:pt x="20668" y="3638"/>
                  </a:cubicBezTo>
                  <a:cubicBezTo>
                    <a:pt x="20668" y="5273"/>
                    <a:pt x="19344" y="6562"/>
                    <a:pt x="17738" y="6562"/>
                  </a:cubicBezTo>
                  <a:cubicBezTo>
                    <a:pt x="17713" y="6562"/>
                    <a:pt x="17687" y="6561"/>
                    <a:pt x="17661" y="6561"/>
                  </a:cubicBezTo>
                  <a:lnTo>
                    <a:pt x="17409" y="6561"/>
                  </a:lnTo>
                  <a:lnTo>
                    <a:pt x="17409" y="7296"/>
                  </a:lnTo>
                  <a:lnTo>
                    <a:pt x="17661" y="7296"/>
                  </a:lnTo>
                  <a:cubicBezTo>
                    <a:pt x="19679" y="7296"/>
                    <a:pt x="21298" y="5657"/>
                    <a:pt x="21298" y="3638"/>
                  </a:cubicBezTo>
                  <a:cubicBezTo>
                    <a:pt x="21298" y="1641"/>
                    <a:pt x="19679" y="1"/>
                    <a:pt x="17661" y="1"/>
                  </a:cubicBezTo>
                  <a:close/>
                </a:path>
              </a:pathLst>
            </a:custGeom>
            <a:solidFill>
              <a:srgbClr val="E2E8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4" name="Google Shape;7834;p69"/>
            <p:cNvSpPr/>
            <p:nvPr/>
          </p:nvSpPr>
          <p:spPr>
            <a:xfrm>
              <a:off x="4014158" y="2043871"/>
              <a:ext cx="65175" cy="71045"/>
            </a:xfrm>
            <a:custGeom>
              <a:avLst/>
              <a:gdLst/>
              <a:ahLst/>
              <a:cxnLst/>
              <a:rect l="l" t="t" r="r" b="b"/>
              <a:pathLst>
                <a:path w="4353" h="4745" extrusionOk="0">
                  <a:moveTo>
                    <a:pt x="2040" y="1"/>
                  </a:moveTo>
                  <a:cubicBezTo>
                    <a:pt x="1575" y="1"/>
                    <a:pt x="1108" y="165"/>
                    <a:pt x="736" y="498"/>
                  </a:cubicBezTo>
                  <a:cubicBezTo>
                    <a:pt x="63" y="1086"/>
                    <a:pt x="0" y="2137"/>
                    <a:pt x="610" y="2810"/>
                  </a:cubicBezTo>
                  <a:cubicBezTo>
                    <a:pt x="687" y="2892"/>
                    <a:pt x="776" y="2927"/>
                    <a:pt x="863" y="2927"/>
                  </a:cubicBezTo>
                  <a:cubicBezTo>
                    <a:pt x="1133" y="2927"/>
                    <a:pt x="1379" y="2597"/>
                    <a:pt x="1156" y="2327"/>
                  </a:cubicBezTo>
                  <a:cubicBezTo>
                    <a:pt x="820" y="1948"/>
                    <a:pt x="841" y="1381"/>
                    <a:pt x="1219" y="1044"/>
                  </a:cubicBezTo>
                  <a:cubicBezTo>
                    <a:pt x="1452" y="841"/>
                    <a:pt x="1743" y="740"/>
                    <a:pt x="2032" y="740"/>
                  </a:cubicBezTo>
                  <a:cubicBezTo>
                    <a:pt x="2370" y="740"/>
                    <a:pt x="2706" y="877"/>
                    <a:pt x="2943" y="1149"/>
                  </a:cubicBezTo>
                  <a:cubicBezTo>
                    <a:pt x="3532" y="1822"/>
                    <a:pt x="3490" y="2852"/>
                    <a:pt x="2817" y="3483"/>
                  </a:cubicBezTo>
                  <a:cubicBezTo>
                    <a:pt x="2460" y="3798"/>
                    <a:pt x="1997" y="3967"/>
                    <a:pt x="1535" y="4009"/>
                  </a:cubicBezTo>
                  <a:cubicBezTo>
                    <a:pt x="1072" y="4051"/>
                    <a:pt x="1093" y="4702"/>
                    <a:pt x="1556" y="4744"/>
                  </a:cubicBezTo>
                  <a:lnTo>
                    <a:pt x="1577" y="4744"/>
                  </a:lnTo>
                  <a:cubicBezTo>
                    <a:pt x="2208" y="4702"/>
                    <a:pt x="2817" y="4450"/>
                    <a:pt x="3301" y="4030"/>
                  </a:cubicBezTo>
                  <a:cubicBezTo>
                    <a:pt x="4268" y="3147"/>
                    <a:pt x="4352" y="1633"/>
                    <a:pt x="3490" y="645"/>
                  </a:cubicBezTo>
                  <a:cubicBezTo>
                    <a:pt x="3108" y="218"/>
                    <a:pt x="2575" y="1"/>
                    <a:pt x="2040" y="1"/>
                  </a:cubicBezTo>
                  <a:close/>
                </a:path>
              </a:pathLst>
            </a:custGeom>
            <a:solidFill>
              <a:srgbClr val="E2E8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5" name="Google Shape;7835;p69"/>
            <p:cNvSpPr/>
            <p:nvPr/>
          </p:nvSpPr>
          <p:spPr>
            <a:xfrm>
              <a:off x="4204908" y="2043751"/>
              <a:ext cx="65490" cy="71164"/>
            </a:xfrm>
            <a:custGeom>
              <a:avLst/>
              <a:gdLst/>
              <a:ahLst/>
              <a:cxnLst/>
              <a:rect l="l" t="t" r="r" b="b"/>
              <a:pathLst>
                <a:path w="4374" h="4753" extrusionOk="0">
                  <a:moveTo>
                    <a:pt x="2332" y="0"/>
                  </a:moveTo>
                  <a:cubicBezTo>
                    <a:pt x="1794" y="0"/>
                    <a:pt x="1258" y="223"/>
                    <a:pt x="863" y="653"/>
                  </a:cubicBezTo>
                  <a:cubicBezTo>
                    <a:pt x="1" y="1641"/>
                    <a:pt x="85" y="3134"/>
                    <a:pt x="1073" y="4017"/>
                  </a:cubicBezTo>
                  <a:cubicBezTo>
                    <a:pt x="1536" y="4458"/>
                    <a:pt x="2145" y="4710"/>
                    <a:pt x="2797" y="4752"/>
                  </a:cubicBezTo>
                  <a:lnTo>
                    <a:pt x="2818" y="4752"/>
                  </a:lnTo>
                  <a:lnTo>
                    <a:pt x="2818" y="4731"/>
                  </a:lnTo>
                  <a:cubicBezTo>
                    <a:pt x="3260" y="4710"/>
                    <a:pt x="3281" y="4059"/>
                    <a:pt x="2839" y="3996"/>
                  </a:cubicBezTo>
                  <a:cubicBezTo>
                    <a:pt x="2356" y="3975"/>
                    <a:pt x="1914" y="3785"/>
                    <a:pt x="1557" y="3470"/>
                  </a:cubicBezTo>
                  <a:cubicBezTo>
                    <a:pt x="884" y="2860"/>
                    <a:pt x="821" y="1830"/>
                    <a:pt x="1409" y="1136"/>
                  </a:cubicBezTo>
                  <a:cubicBezTo>
                    <a:pt x="1656" y="868"/>
                    <a:pt x="1986" y="730"/>
                    <a:pt x="2316" y="730"/>
                  </a:cubicBezTo>
                  <a:cubicBezTo>
                    <a:pt x="2607" y="730"/>
                    <a:pt x="2898" y="836"/>
                    <a:pt x="3133" y="1052"/>
                  </a:cubicBezTo>
                  <a:cubicBezTo>
                    <a:pt x="3512" y="1368"/>
                    <a:pt x="3554" y="1956"/>
                    <a:pt x="3217" y="2314"/>
                  </a:cubicBezTo>
                  <a:cubicBezTo>
                    <a:pt x="2949" y="2597"/>
                    <a:pt x="3214" y="2952"/>
                    <a:pt x="3495" y="2952"/>
                  </a:cubicBezTo>
                  <a:cubicBezTo>
                    <a:pt x="3589" y="2952"/>
                    <a:pt x="3685" y="2913"/>
                    <a:pt x="3764" y="2818"/>
                  </a:cubicBezTo>
                  <a:cubicBezTo>
                    <a:pt x="4374" y="2124"/>
                    <a:pt x="4311" y="1094"/>
                    <a:pt x="3638" y="506"/>
                  </a:cubicBezTo>
                  <a:cubicBezTo>
                    <a:pt x="3259" y="165"/>
                    <a:pt x="2794" y="0"/>
                    <a:pt x="2332" y="0"/>
                  </a:cubicBezTo>
                  <a:close/>
                </a:path>
              </a:pathLst>
            </a:custGeom>
            <a:solidFill>
              <a:srgbClr val="E2E8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36" name="Google Shape;7836;p69"/>
          <p:cNvGrpSpPr/>
          <p:nvPr/>
        </p:nvGrpSpPr>
        <p:grpSpPr>
          <a:xfrm>
            <a:off x="1341612" y="3340055"/>
            <a:ext cx="259399" cy="370524"/>
            <a:chOff x="1341612" y="3340055"/>
            <a:chExt cx="259399" cy="370524"/>
          </a:xfrm>
        </p:grpSpPr>
        <p:sp>
          <p:nvSpPr>
            <p:cNvPr id="7837" name="Google Shape;7837;p69"/>
            <p:cNvSpPr/>
            <p:nvPr/>
          </p:nvSpPr>
          <p:spPr>
            <a:xfrm>
              <a:off x="1383954" y="3340055"/>
              <a:ext cx="43615" cy="35664"/>
            </a:xfrm>
            <a:custGeom>
              <a:avLst/>
              <a:gdLst/>
              <a:ahLst/>
              <a:cxnLst/>
              <a:rect l="l" t="t" r="r" b="b"/>
              <a:pathLst>
                <a:path w="2913" h="2382" extrusionOk="0">
                  <a:moveTo>
                    <a:pt x="999" y="0"/>
                  </a:moveTo>
                  <a:cubicBezTo>
                    <a:pt x="452" y="0"/>
                    <a:pt x="11" y="442"/>
                    <a:pt x="11" y="989"/>
                  </a:cubicBezTo>
                  <a:lnTo>
                    <a:pt x="11" y="2019"/>
                  </a:lnTo>
                  <a:cubicBezTo>
                    <a:pt x="0" y="2260"/>
                    <a:pt x="179" y="2381"/>
                    <a:pt x="360" y="2381"/>
                  </a:cubicBezTo>
                  <a:cubicBezTo>
                    <a:pt x="542" y="2381"/>
                    <a:pt x="726" y="2260"/>
                    <a:pt x="726" y="2019"/>
                  </a:cubicBezTo>
                  <a:lnTo>
                    <a:pt x="726" y="989"/>
                  </a:lnTo>
                  <a:cubicBezTo>
                    <a:pt x="726" y="841"/>
                    <a:pt x="852" y="736"/>
                    <a:pt x="999" y="736"/>
                  </a:cubicBezTo>
                  <a:lnTo>
                    <a:pt x="1924" y="736"/>
                  </a:lnTo>
                  <a:cubicBezTo>
                    <a:pt x="2071" y="736"/>
                    <a:pt x="2197" y="841"/>
                    <a:pt x="2197" y="989"/>
                  </a:cubicBezTo>
                  <a:lnTo>
                    <a:pt x="2197" y="2019"/>
                  </a:lnTo>
                  <a:cubicBezTo>
                    <a:pt x="2197" y="2260"/>
                    <a:pt x="2376" y="2381"/>
                    <a:pt x="2555" y="2381"/>
                  </a:cubicBezTo>
                  <a:cubicBezTo>
                    <a:pt x="2733" y="2381"/>
                    <a:pt x="2912" y="2260"/>
                    <a:pt x="2912" y="2019"/>
                  </a:cubicBezTo>
                  <a:lnTo>
                    <a:pt x="2912" y="989"/>
                  </a:lnTo>
                  <a:cubicBezTo>
                    <a:pt x="2912" y="442"/>
                    <a:pt x="2471" y="0"/>
                    <a:pt x="1924" y="0"/>
                  </a:cubicBezTo>
                  <a:close/>
                </a:path>
              </a:pathLst>
            </a:custGeom>
            <a:solidFill>
              <a:srgbClr val="344D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8" name="Google Shape;7838;p69"/>
            <p:cNvSpPr/>
            <p:nvPr/>
          </p:nvSpPr>
          <p:spPr>
            <a:xfrm>
              <a:off x="1363966" y="3403329"/>
              <a:ext cx="237045" cy="307251"/>
            </a:xfrm>
            <a:custGeom>
              <a:avLst/>
              <a:gdLst/>
              <a:ahLst/>
              <a:cxnLst/>
              <a:rect l="l" t="t" r="r" b="b"/>
              <a:pathLst>
                <a:path w="15832" h="20521" extrusionOk="0">
                  <a:moveTo>
                    <a:pt x="736" y="0"/>
                  </a:moveTo>
                  <a:cubicBezTo>
                    <a:pt x="337" y="0"/>
                    <a:pt x="0" y="337"/>
                    <a:pt x="0" y="757"/>
                  </a:cubicBezTo>
                  <a:lnTo>
                    <a:pt x="0" y="19763"/>
                  </a:lnTo>
                  <a:cubicBezTo>
                    <a:pt x="0" y="20184"/>
                    <a:pt x="337" y="20520"/>
                    <a:pt x="736" y="20520"/>
                  </a:cubicBezTo>
                  <a:lnTo>
                    <a:pt x="15075" y="20520"/>
                  </a:lnTo>
                  <a:cubicBezTo>
                    <a:pt x="15495" y="20520"/>
                    <a:pt x="15832" y="20184"/>
                    <a:pt x="15832" y="19763"/>
                  </a:cubicBezTo>
                  <a:lnTo>
                    <a:pt x="15832" y="757"/>
                  </a:lnTo>
                  <a:cubicBezTo>
                    <a:pt x="15832" y="337"/>
                    <a:pt x="15495" y="0"/>
                    <a:pt x="15075" y="0"/>
                  </a:cubicBezTo>
                  <a:close/>
                </a:path>
              </a:pathLst>
            </a:custGeom>
            <a:solidFill>
              <a:srgbClr val="EEF1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9" name="Google Shape;7839;p69"/>
            <p:cNvSpPr/>
            <p:nvPr/>
          </p:nvSpPr>
          <p:spPr>
            <a:xfrm>
              <a:off x="1341612" y="3371841"/>
              <a:ext cx="237045" cy="306936"/>
            </a:xfrm>
            <a:custGeom>
              <a:avLst/>
              <a:gdLst/>
              <a:ahLst/>
              <a:cxnLst/>
              <a:rect l="l" t="t" r="r" b="b"/>
              <a:pathLst>
                <a:path w="15832" h="20500" extrusionOk="0">
                  <a:moveTo>
                    <a:pt x="736" y="1"/>
                  </a:moveTo>
                  <a:cubicBezTo>
                    <a:pt x="337" y="1"/>
                    <a:pt x="1" y="337"/>
                    <a:pt x="1" y="737"/>
                  </a:cubicBezTo>
                  <a:lnTo>
                    <a:pt x="1" y="19764"/>
                  </a:lnTo>
                  <a:cubicBezTo>
                    <a:pt x="1" y="20163"/>
                    <a:pt x="337" y="20500"/>
                    <a:pt x="736" y="20500"/>
                  </a:cubicBezTo>
                  <a:lnTo>
                    <a:pt x="15075" y="20500"/>
                  </a:lnTo>
                  <a:cubicBezTo>
                    <a:pt x="15495" y="20500"/>
                    <a:pt x="15832" y="20163"/>
                    <a:pt x="15832" y="19743"/>
                  </a:cubicBezTo>
                  <a:lnTo>
                    <a:pt x="15832" y="737"/>
                  </a:lnTo>
                  <a:cubicBezTo>
                    <a:pt x="15832" y="337"/>
                    <a:pt x="15495" y="1"/>
                    <a:pt x="15075" y="1"/>
                  </a:cubicBez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0" name="Google Shape;7840;p69"/>
            <p:cNvSpPr/>
            <p:nvPr/>
          </p:nvSpPr>
          <p:spPr>
            <a:xfrm>
              <a:off x="1556303" y="3371841"/>
              <a:ext cx="22354" cy="306936"/>
            </a:xfrm>
            <a:custGeom>
              <a:avLst/>
              <a:gdLst/>
              <a:ahLst/>
              <a:cxnLst/>
              <a:rect l="l" t="t" r="r" b="b"/>
              <a:pathLst>
                <a:path w="1493" h="20500" extrusionOk="0">
                  <a:moveTo>
                    <a:pt x="0" y="1"/>
                  </a:moveTo>
                  <a:lnTo>
                    <a:pt x="0" y="20500"/>
                  </a:lnTo>
                  <a:lnTo>
                    <a:pt x="736" y="20500"/>
                  </a:lnTo>
                  <a:cubicBezTo>
                    <a:pt x="1156" y="20500"/>
                    <a:pt x="1493" y="20163"/>
                    <a:pt x="1493" y="19743"/>
                  </a:cubicBezTo>
                  <a:lnTo>
                    <a:pt x="1493" y="737"/>
                  </a:lnTo>
                  <a:cubicBezTo>
                    <a:pt x="1493" y="337"/>
                    <a:pt x="1156" y="1"/>
                    <a:pt x="736" y="1"/>
                  </a:cubicBezTo>
                  <a:close/>
                </a:path>
              </a:pathLst>
            </a:custGeom>
            <a:solidFill>
              <a:srgbClr val="F5F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1" name="Google Shape;7841;p69"/>
            <p:cNvSpPr/>
            <p:nvPr/>
          </p:nvSpPr>
          <p:spPr>
            <a:xfrm>
              <a:off x="1379387" y="3455583"/>
              <a:ext cx="44708" cy="44708"/>
            </a:xfrm>
            <a:custGeom>
              <a:avLst/>
              <a:gdLst/>
              <a:ahLst/>
              <a:cxnLst/>
              <a:rect l="l" t="t" r="r" b="b"/>
              <a:pathLst>
                <a:path w="2986" h="2986" extrusionOk="0">
                  <a:moveTo>
                    <a:pt x="190" y="0"/>
                  </a:moveTo>
                  <a:cubicBezTo>
                    <a:pt x="85" y="0"/>
                    <a:pt x="0" y="84"/>
                    <a:pt x="0" y="190"/>
                  </a:cubicBezTo>
                  <a:lnTo>
                    <a:pt x="0" y="2797"/>
                  </a:lnTo>
                  <a:cubicBezTo>
                    <a:pt x="0" y="2902"/>
                    <a:pt x="85" y="2986"/>
                    <a:pt x="190" y="2986"/>
                  </a:cubicBezTo>
                  <a:lnTo>
                    <a:pt x="2797" y="2986"/>
                  </a:lnTo>
                  <a:cubicBezTo>
                    <a:pt x="2902" y="2986"/>
                    <a:pt x="2986" y="2902"/>
                    <a:pt x="2986" y="2797"/>
                  </a:cubicBezTo>
                  <a:lnTo>
                    <a:pt x="2986" y="190"/>
                  </a:lnTo>
                  <a:cubicBezTo>
                    <a:pt x="2986" y="84"/>
                    <a:pt x="2902" y="0"/>
                    <a:pt x="2797" y="0"/>
                  </a:cubicBezTo>
                  <a:close/>
                </a:path>
              </a:pathLst>
            </a:custGeom>
            <a:solidFill>
              <a:srgbClr val="D1DB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2" name="Google Shape;7842;p69"/>
            <p:cNvSpPr/>
            <p:nvPr/>
          </p:nvSpPr>
          <p:spPr>
            <a:xfrm>
              <a:off x="1379387" y="3527975"/>
              <a:ext cx="44708" cy="44723"/>
            </a:xfrm>
            <a:custGeom>
              <a:avLst/>
              <a:gdLst/>
              <a:ahLst/>
              <a:cxnLst/>
              <a:rect l="l" t="t" r="r" b="b"/>
              <a:pathLst>
                <a:path w="2986" h="2987" extrusionOk="0">
                  <a:moveTo>
                    <a:pt x="190" y="1"/>
                  </a:moveTo>
                  <a:cubicBezTo>
                    <a:pt x="85" y="1"/>
                    <a:pt x="0" y="85"/>
                    <a:pt x="0" y="190"/>
                  </a:cubicBezTo>
                  <a:lnTo>
                    <a:pt x="0" y="2776"/>
                  </a:lnTo>
                  <a:cubicBezTo>
                    <a:pt x="0" y="2881"/>
                    <a:pt x="85" y="2986"/>
                    <a:pt x="190" y="2986"/>
                  </a:cubicBezTo>
                  <a:lnTo>
                    <a:pt x="2797" y="2986"/>
                  </a:lnTo>
                  <a:cubicBezTo>
                    <a:pt x="2902" y="2986"/>
                    <a:pt x="2986" y="2881"/>
                    <a:pt x="2986" y="2776"/>
                  </a:cubicBezTo>
                  <a:lnTo>
                    <a:pt x="2986" y="190"/>
                  </a:lnTo>
                  <a:cubicBezTo>
                    <a:pt x="2986" y="85"/>
                    <a:pt x="2902" y="1"/>
                    <a:pt x="2797" y="1"/>
                  </a:cubicBezTo>
                  <a:close/>
                </a:path>
              </a:pathLst>
            </a:custGeom>
            <a:solidFill>
              <a:srgbClr val="B2C2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3" name="Google Shape;7843;p69"/>
            <p:cNvSpPr/>
            <p:nvPr/>
          </p:nvSpPr>
          <p:spPr>
            <a:xfrm>
              <a:off x="1379387" y="3600067"/>
              <a:ext cx="44708" cy="44708"/>
            </a:xfrm>
            <a:custGeom>
              <a:avLst/>
              <a:gdLst/>
              <a:ahLst/>
              <a:cxnLst/>
              <a:rect l="l" t="t" r="r" b="b"/>
              <a:pathLst>
                <a:path w="2986" h="2986" extrusionOk="0">
                  <a:moveTo>
                    <a:pt x="190" y="1"/>
                  </a:moveTo>
                  <a:cubicBezTo>
                    <a:pt x="85" y="1"/>
                    <a:pt x="0" y="85"/>
                    <a:pt x="0" y="211"/>
                  </a:cubicBezTo>
                  <a:lnTo>
                    <a:pt x="0" y="2797"/>
                  </a:lnTo>
                  <a:cubicBezTo>
                    <a:pt x="0" y="2902"/>
                    <a:pt x="85" y="2986"/>
                    <a:pt x="190" y="2986"/>
                  </a:cubicBezTo>
                  <a:lnTo>
                    <a:pt x="2797" y="2986"/>
                  </a:lnTo>
                  <a:cubicBezTo>
                    <a:pt x="2902" y="2986"/>
                    <a:pt x="2986" y="2902"/>
                    <a:pt x="2986" y="2797"/>
                  </a:cubicBezTo>
                  <a:lnTo>
                    <a:pt x="2986" y="211"/>
                  </a:lnTo>
                  <a:cubicBezTo>
                    <a:pt x="2986" y="85"/>
                    <a:pt x="2902" y="1"/>
                    <a:pt x="2797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4" name="Google Shape;7844;p69"/>
            <p:cNvSpPr/>
            <p:nvPr/>
          </p:nvSpPr>
          <p:spPr>
            <a:xfrm>
              <a:off x="1444233" y="3459041"/>
              <a:ext cx="103894" cy="11035"/>
            </a:xfrm>
            <a:custGeom>
              <a:avLst/>
              <a:gdLst/>
              <a:ahLst/>
              <a:cxnLst/>
              <a:rect l="l" t="t" r="r" b="b"/>
              <a:pathLst>
                <a:path w="6939" h="737" extrusionOk="0">
                  <a:moveTo>
                    <a:pt x="484" y="1"/>
                  </a:moveTo>
                  <a:cubicBezTo>
                    <a:pt x="0" y="1"/>
                    <a:pt x="0" y="736"/>
                    <a:pt x="484" y="736"/>
                  </a:cubicBezTo>
                  <a:lnTo>
                    <a:pt x="6455" y="736"/>
                  </a:lnTo>
                  <a:cubicBezTo>
                    <a:pt x="6939" y="736"/>
                    <a:pt x="6939" y="1"/>
                    <a:pt x="6455" y="1"/>
                  </a:cubicBezTo>
                  <a:close/>
                </a:path>
              </a:pathLst>
            </a:custGeom>
            <a:solidFill>
              <a:srgbClr val="546C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5" name="Google Shape;7845;p69"/>
            <p:cNvSpPr/>
            <p:nvPr/>
          </p:nvSpPr>
          <p:spPr>
            <a:xfrm>
              <a:off x="1444233" y="3482967"/>
              <a:ext cx="103894" cy="10720"/>
            </a:xfrm>
            <a:custGeom>
              <a:avLst/>
              <a:gdLst/>
              <a:ahLst/>
              <a:cxnLst/>
              <a:rect l="l" t="t" r="r" b="b"/>
              <a:pathLst>
                <a:path w="6939" h="716" extrusionOk="0">
                  <a:moveTo>
                    <a:pt x="484" y="0"/>
                  </a:moveTo>
                  <a:cubicBezTo>
                    <a:pt x="0" y="0"/>
                    <a:pt x="0" y="715"/>
                    <a:pt x="484" y="715"/>
                  </a:cubicBezTo>
                  <a:lnTo>
                    <a:pt x="6455" y="715"/>
                  </a:lnTo>
                  <a:cubicBezTo>
                    <a:pt x="6939" y="715"/>
                    <a:pt x="6939" y="0"/>
                    <a:pt x="6455" y="0"/>
                  </a:cubicBezTo>
                  <a:close/>
                </a:path>
              </a:pathLst>
            </a:custGeom>
            <a:solidFill>
              <a:srgbClr val="546C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6" name="Google Shape;7846;p69"/>
            <p:cNvSpPr/>
            <p:nvPr/>
          </p:nvSpPr>
          <p:spPr>
            <a:xfrm>
              <a:off x="1444233" y="3531433"/>
              <a:ext cx="103894" cy="10735"/>
            </a:xfrm>
            <a:custGeom>
              <a:avLst/>
              <a:gdLst/>
              <a:ahLst/>
              <a:cxnLst/>
              <a:rect l="l" t="t" r="r" b="b"/>
              <a:pathLst>
                <a:path w="6939" h="717" extrusionOk="0">
                  <a:moveTo>
                    <a:pt x="464" y="1"/>
                  </a:moveTo>
                  <a:cubicBezTo>
                    <a:pt x="1" y="1"/>
                    <a:pt x="7" y="716"/>
                    <a:pt x="484" y="716"/>
                  </a:cubicBezTo>
                  <a:lnTo>
                    <a:pt x="6455" y="716"/>
                  </a:lnTo>
                  <a:cubicBezTo>
                    <a:pt x="6939" y="716"/>
                    <a:pt x="6939" y="1"/>
                    <a:pt x="6455" y="1"/>
                  </a:cubicBezTo>
                  <a:lnTo>
                    <a:pt x="484" y="1"/>
                  </a:lnTo>
                  <a:cubicBezTo>
                    <a:pt x="477" y="1"/>
                    <a:pt x="471" y="1"/>
                    <a:pt x="464" y="1"/>
                  </a:cubicBezTo>
                  <a:close/>
                </a:path>
              </a:pathLst>
            </a:custGeom>
            <a:solidFill>
              <a:srgbClr val="546C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7" name="Google Shape;7847;p69"/>
            <p:cNvSpPr/>
            <p:nvPr/>
          </p:nvSpPr>
          <p:spPr>
            <a:xfrm>
              <a:off x="1444233" y="3555359"/>
              <a:ext cx="103894" cy="10720"/>
            </a:xfrm>
            <a:custGeom>
              <a:avLst/>
              <a:gdLst/>
              <a:ahLst/>
              <a:cxnLst/>
              <a:rect l="l" t="t" r="r" b="b"/>
              <a:pathLst>
                <a:path w="6939" h="716" extrusionOk="0">
                  <a:moveTo>
                    <a:pt x="464" y="1"/>
                  </a:moveTo>
                  <a:cubicBezTo>
                    <a:pt x="1" y="1"/>
                    <a:pt x="7" y="716"/>
                    <a:pt x="484" y="716"/>
                  </a:cubicBezTo>
                  <a:lnTo>
                    <a:pt x="6455" y="716"/>
                  </a:lnTo>
                  <a:cubicBezTo>
                    <a:pt x="6939" y="716"/>
                    <a:pt x="6939" y="1"/>
                    <a:pt x="6455" y="1"/>
                  </a:cubicBezTo>
                  <a:lnTo>
                    <a:pt x="484" y="1"/>
                  </a:lnTo>
                  <a:cubicBezTo>
                    <a:pt x="477" y="1"/>
                    <a:pt x="471" y="1"/>
                    <a:pt x="464" y="1"/>
                  </a:cubicBezTo>
                  <a:close/>
                </a:path>
              </a:pathLst>
            </a:custGeom>
            <a:solidFill>
              <a:srgbClr val="546C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8" name="Google Shape;7848;p69"/>
            <p:cNvSpPr/>
            <p:nvPr/>
          </p:nvSpPr>
          <p:spPr>
            <a:xfrm>
              <a:off x="1444233" y="3603526"/>
              <a:ext cx="103894" cy="11035"/>
            </a:xfrm>
            <a:custGeom>
              <a:avLst/>
              <a:gdLst/>
              <a:ahLst/>
              <a:cxnLst/>
              <a:rect l="l" t="t" r="r" b="b"/>
              <a:pathLst>
                <a:path w="6939" h="737" extrusionOk="0">
                  <a:moveTo>
                    <a:pt x="484" y="1"/>
                  </a:moveTo>
                  <a:cubicBezTo>
                    <a:pt x="0" y="1"/>
                    <a:pt x="0" y="737"/>
                    <a:pt x="484" y="737"/>
                  </a:cubicBezTo>
                  <a:lnTo>
                    <a:pt x="6455" y="737"/>
                  </a:lnTo>
                  <a:cubicBezTo>
                    <a:pt x="6939" y="737"/>
                    <a:pt x="6939" y="1"/>
                    <a:pt x="6455" y="1"/>
                  </a:cubicBezTo>
                  <a:close/>
                </a:path>
              </a:pathLst>
            </a:custGeom>
            <a:solidFill>
              <a:srgbClr val="546C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9" name="Google Shape;7849;p69"/>
            <p:cNvSpPr/>
            <p:nvPr/>
          </p:nvSpPr>
          <p:spPr>
            <a:xfrm>
              <a:off x="1444233" y="3627452"/>
              <a:ext cx="103894" cy="11035"/>
            </a:xfrm>
            <a:custGeom>
              <a:avLst/>
              <a:gdLst/>
              <a:ahLst/>
              <a:cxnLst/>
              <a:rect l="l" t="t" r="r" b="b"/>
              <a:pathLst>
                <a:path w="6939" h="737" extrusionOk="0">
                  <a:moveTo>
                    <a:pt x="484" y="1"/>
                  </a:moveTo>
                  <a:cubicBezTo>
                    <a:pt x="0" y="1"/>
                    <a:pt x="0" y="736"/>
                    <a:pt x="484" y="736"/>
                  </a:cubicBezTo>
                  <a:lnTo>
                    <a:pt x="6455" y="736"/>
                  </a:lnTo>
                  <a:cubicBezTo>
                    <a:pt x="6939" y="736"/>
                    <a:pt x="6939" y="1"/>
                    <a:pt x="6455" y="1"/>
                  </a:cubicBezTo>
                  <a:close/>
                </a:path>
              </a:pathLst>
            </a:custGeom>
            <a:solidFill>
              <a:srgbClr val="546C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0" name="Google Shape;7850;p69"/>
            <p:cNvSpPr/>
            <p:nvPr/>
          </p:nvSpPr>
          <p:spPr>
            <a:xfrm>
              <a:off x="1390183" y="3448845"/>
              <a:ext cx="55413" cy="37087"/>
            </a:xfrm>
            <a:custGeom>
              <a:avLst/>
              <a:gdLst/>
              <a:ahLst/>
              <a:cxnLst/>
              <a:rect l="l" t="t" r="r" b="b"/>
              <a:pathLst>
                <a:path w="3701" h="2477" extrusionOk="0">
                  <a:moveTo>
                    <a:pt x="3156" y="0"/>
                  </a:moveTo>
                  <a:cubicBezTo>
                    <a:pt x="3077" y="0"/>
                    <a:pt x="2995" y="28"/>
                    <a:pt x="2917" y="93"/>
                  </a:cubicBezTo>
                  <a:lnTo>
                    <a:pt x="1130" y="1607"/>
                  </a:lnTo>
                  <a:lnTo>
                    <a:pt x="772" y="1228"/>
                  </a:lnTo>
                  <a:cubicBezTo>
                    <a:pt x="722" y="1155"/>
                    <a:pt x="653" y="1124"/>
                    <a:pt x="580" y="1124"/>
                  </a:cubicBezTo>
                  <a:cubicBezTo>
                    <a:pt x="319" y="1124"/>
                    <a:pt x="0" y="1515"/>
                    <a:pt x="247" y="1712"/>
                  </a:cubicBezTo>
                  <a:lnTo>
                    <a:pt x="856" y="2364"/>
                  </a:lnTo>
                  <a:cubicBezTo>
                    <a:pt x="922" y="2440"/>
                    <a:pt x="1010" y="2477"/>
                    <a:pt x="1103" y="2477"/>
                  </a:cubicBezTo>
                  <a:cubicBezTo>
                    <a:pt x="1189" y="2477"/>
                    <a:pt x="1280" y="2445"/>
                    <a:pt x="1361" y="2385"/>
                  </a:cubicBezTo>
                  <a:lnTo>
                    <a:pt x="3400" y="640"/>
                  </a:lnTo>
                  <a:cubicBezTo>
                    <a:pt x="3701" y="406"/>
                    <a:pt x="3458" y="0"/>
                    <a:pt x="3156" y="0"/>
                  </a:cubicBezTo>
                  <a:close/>
                </a:path>
              </a:pathLst>
            </a:custGeom>
            <a:solidFill>
              <a:srgbClr val="546C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1" name="Google Shape;7851;p69"/>
            <p:cNvSpPr/>
            <p:nvPr/>
          </p:nvSpPr>
          <p:spPr>
            <a:xfrm>
              <a:off x="1390183" y="3521686"/>
              <a:ext cx="54874" cy="37147"/>
            </a:xfrm>
            <a:custGeom>
              <a:avLst/>
              <a:gdLst/>
              <a:ahLst/>
              <a:cxnLst/>
              <a:rect l="l" t="t" r="r" b="b"/>
              <a:pathLst>
                <a:path w="3665" h="2481" extrusionOk="0">
                  <a:moveTo>
                    <a:pt x="3137" y="0"/>
                  </a:moveTo>
                  <a:cubicBezTo>
                    <a:pt x="3064" y="0"/>
                    <a:pt x="2988" y="25"/>
                    <a:pt x="2917" y="85"/>
                  </a:cubicBezTo>
                  <a:lnTo>
                    <a:pt x="2917" y="106"/>
                  </a:lnTo>
                  <a:lnTo>
                    <a:pt x="1130" y="1619"/>
                  </a:lnTo>
                  <a:lnTo>
                    <a:pt x="772" y="1220"/>
                  </a:lnTo>
                  <a:cubicBezTo>
                    <a:pt x="722" y="1146"/>
                    <a:pt x="653" y="1116"/>
                    <a:pt x="580" y="1116"/>
                  </a:cubicBezTo>
                  <a:cubicBezTo>
                    <a:pt x="319" y="1116"/>
                    <a:pt x="0" y="1506"/>
                    <a:pt x="247" y="1703"/>
                  </a:cubicBezTo>
                  <a:lnTo>
                    <a:pt x="856" y="2355"/>
                  </a:lnTo>
                  <a:cubicBezTo>
                    <a:pt x="927" y="2437"/>
                    <a:pt x="1023" y="2480"/>
                    <a:pt x="1124" y="2480"/>
                  </a:cubicBezTo>
                  <a:cubicBezTo>
                    <a:pt x="1204" y="2480"/>
                    <a:pt x="1286" y="2453"/>
                    <a:pt x="1361" y="2397"/>
                  </a:cubicBezTo>
                  <a:lnTo>
                    <a:pt x="3379" y="652"/>
                  </a:lnTo>
                  <a:cubicBezTo>
                    <a:pt x="3665" y="400"/>
                    <a:pt x="3427" y="0"/>
                    <a:pt x="3137" y="0"/>
                  </a:cubicBezTo>
                  <a:close/>
                </a:path>
              </a:pathLst>
            </a:custGeom>
            <a:solidFill>
              <a:srgbClr val="546C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2" name="Google Shape;7852;p69"/>
            <p:cNvSpPr/>
            <p:nvPr/>
          </p:nvSpPr>
          <p:spPr>
            <a:xfrm>
              <a:off x="1390183" y="3595216"/>
              <a:ext cx="55413" cy="37267"/>
            </a:xfrm>
            <a:custGeom>
              <a:avLst/>
              <a:gdLst/>
              <a:ahLst/>
              <a:cxnLst/>
              <a:rect l="l" t="t" r="r" b="b"/>
              <a:pathLst>
                <a:path w="3701" h="2489" extrusionOk="0">
                  <a:moveTo>
                    <a:pt x="3155" y="1"/>
                  </a:moveTo>
                  <a:cubicBezTo>
                    <a:pt x="3077" y="1"/>
                    <a:pt x="2995" y="28"/>
                    <a:pt x="2917" y="93"/>
                  </a:cubicBezTo>
                  <a:lnTo>
                    <a:pt x="2917" y="114"/>
                  </a:lnTo>
                  <a:lnTo>
                    <a:pt x="1130" y="1628"/>
                  </a:lnTo>
                  <a:lnTo>
                    <a:pt x="772" y="1229"/>
                  </a:lnTo>
                  <a:cubicBezTo>
                    <a:pt x="722" y="1155"/>
                    <a:pt x="653" y="1125"/>
                    <a:pt x="580" y="1125"/>
                  </a:cubicBezTo>
                  <a:cubicBezTo>
                    <a:pt x="319" y="1125"/>
                    <a:pt x="0" y="1515"/>
                    <a:pt x="247" y="1712"/>
                  </a:cubicBezTo>
                  <a:lnTo>
                    <a:pt x="856" y="2364"/>
                  </a:lnTo>
                  <a:cubicBezTo>
                    <a:pt x="927" y="2446"/>
                    <a:pt x="1023" y="2489"/>
                    <a:pt x="1124" y="2489"/>
                  </a:cubicBezTo>
                  <a:cubicBezTo>
                    <a:pt x="1204" y="2489"/>
                    <a:pt x="1286" y="2462"/>
                    <a:pt x="1361" y="2406"/>
                  </a:cubicBezTo>
                  <a:lnTo>
                    <a:pt x="3400" y="661"/>
                  </a:lnTo>
                  <a:cubicBezTo>
                    <a:pt x="3701" y="410"/>
                    <a:pt x="3458" y="1"/>
                    <a:pt x="3155" y="1"/>
                  </a:cubicBezTo>
                  <a:close/>
                </a:path>
              </a:pathLst>
            </a:custGeom>
            <a:solidFill>
              <a:srgbClr val="546C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3" name="Google Shape;7853;p69"/>
            <p:cNvSpPr/>
            <p:nvPr/>
          </p:nvSpPr>
          <p:spPr>
            <a:xfrm>
              <a:off x="1368682" y="3362409"/>
              <a:ext cx="74309" cy="38734"/>
            </a:xfrm>
            <a:custGeom>
              <a:avLst/>
              <a:gdLst/>
              <a:ahLst/>
              <a:cxnLst/>
              <a:rect l="l" t="t" r="r" b="b"/>
              <a:pathLst>
                <a:path w="4963" h="2587" extrusionOk="0">
                  <a:moveTo>
                    <a:pt x="736" y="0"/>
                  </a:moveTo>
                  <a:cubicBezTo>
                    <a:pt x="316" y="0"/>
                    <a:pt x="1" y="336"/>
                    <a:pt x="1" y="736"/>
                  </a:cubicBezTo>
                  <a:lnTo>
                    <a:pt x="1" y="2250"/>
                  </a:lnTo>
                  <a:cubicBezTo>
                    <a:pt x="1" y="2439"/>
                    <a:pt x="148" y="2586"/>
                    <a:pt x="337" y="2586"/>
                  </a:cubicBezTo>
                  <a:lnTo>
                    <a:pt x="4626" y="2586"/>
                  </a:lnTo>
                  <a:cubicBezTo>
                    <a:pt x="4815" y="2586"/>
                    <a:pt x="4962" y="2439"/>
                    <a:pt x="4962" y="2250"/>
                  </a:cubicBezTo>
                  <a:lnTo>
                    <a:pt x="4962" y="736"/>
                  </a:lnTo>
                  <a:cubicBezTo>
                    <a:pt x="4962" y="336"/>
                    <a:pt x="4647" y="0"/>
                    <a:pt x="4227" y="0"/>
                  </a:cubicBezTo>
                  <a:close/>
                </a:path>
              </a:pathLst>
            </a:custGeom>
            <a:solidFill>
              <a:srgbClr val="546C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4" name="Google Shape;7854;p69"/>
            <p:cNvSpPr/>
            <p:nvPr/>
          </p:nvSpPr>
          <p:spPr>
            <a:xfrm>
              <a:off x="1409602" y="3362409"/>
              <a:ext cx="33389" cy="38734"/>
            </a:xfrm>
            <a:custGeom>
              <a:avLst/>
              <a:gdLst/>
              <a:ahLst/>
              <a:cxnLst/>
              <a:rect l="l" t="t" r="r" b="b"/>
              <a:pathLst>
                <a:path w="2230" h="2587" extrusionOk="0">
                  <a:moveTo>
                    <a:pt x="1" y="0"/>
                  </a:moveTo>
                  <a:cubicBezTo>
                    <a:pt x="400" y="0"/>
                    <a:pt x="737" y="336"/>
                    <a:pt x="737" y="736"/>
                  </a:cubicBezTo>
                  <a:lnTo>
                    <a:pt x="737" y="2250"/>
                  </a:lnTo>
                  <a:cubicBezTo>
                    <a:pt x="737" y="2439"/>
                    <a:pt x="589" y="2586"/>
                    <a:pt x="400" y="2586"/>
                  </a:cubicBezTo>
                  <a:lnTo>
                    <a:pt x="1893" y="2586"/>
                  </a:lnTo>
                  <a:cubicBezTo>
                    <a:pt x="2082" y="2586"/>
                    <a:pt x="2229" y="2439"/>
                    <a:pt x="2229" y="2250"/>
                  </a:cubicBezTo>
                  <a:lnTo>
                    <a:pt x="2229" y="736"/>
                  </a:lnTo>
                  <a:cubicBezTo>
                    <a:pt x="2229" y="336"/>
                    <a:pt x="1893" y="0"/>
                    <a:pt x="1494" y="0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55" name="Google Shape;7855;p69"/>
          <p:cNvGrpSpPr/>
          <p:nvPr/>
        </p:nvGrpSpPr>
        <p:grpSpPr>
          <a:xfrm>
            <a:off x="2179892" y="3844972"/>
            <a:ext cx="351629" cy="282381"/>
            <a:chOff x="2179892" y="3844972"/>
            <a:chExt cx="351629" cy="282381"/>
          </a:xfrm>
        </p:grpSpPr>
        <p:sp>
          <p:nvSpPr>
            <p:cNvPr id="7856" name="Google Shape;7856;p69"/>
            <p:cNvSpPr/>
            <p:nvPr/>
          </p:nvSpPr>
          <p:spPr>
            <a:xfrm>
              <a:off x="2179892" y="3844972"/>
              <a:ext cx="70206" cy="282381"/>
            </a:xfrm>
            <a:custGeom>
              <a:avLst/>
              <a:gdLst/>
              <a:ahLst/>
              <a:cxnLst/>
              <a:rect l="l" t="t" r="r" b="b"/>
              <a:pathLst>
                <a:path w="4689" h="18860" extrusionOk="0">
                  <a:moveTo>
                    <a:pt x="0" y="0"/>
                  </a:moveTo>
                  <a:lnTo>
                    <a:pt x="0" y="18859"/>
                  </a:lnTo>
                  <a:lnTo>
                    <a:pt x="4689" y="18859"/>
                  </a:lnTo>
                  <a:lnTo>
                    <a:pt x="4689" y="11732"/>
                  </a:lnTo>
                  <a:lnTo>
                    <a:pt x="4689" y="0"/>
                  </a:lnTo>
                  <a:close/>
                </a:path>
              </a:pathLst>
            </a:custGeom>
            <a:solidFill>
              <a:srgbClr val="F7F9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7" name="Google Shape;7857;p69"/>
            <p:cNvSpPr/>
            <p:nvPr/>
          </p:nvSpPr>
          <p:spPr>
            <a:xfrm>
              <a:off x="2179892" y="3844972"/>
              <a:ext cx="15751" cy="282381"/>
            </a:xfrm>
            <a:custGeom>
              <a:avLst/>
              <a:gdLst/>
              <a:ahLst/>
              <a:cxnLst/>
              <a:rect l="l" t="t" r="r" b="b"/>
              <a:pathLst>
                <a:path w="1052" h="18860" extrusionOk="0">
                  <a:moveTo>
                    <a:pt x="0" y="0"/>
                  </a:moveTo>
                  <a:lnTo>
                    <a:pt x="0" y="18859"/>
                  </a:lnTo>
                  <a:lnTo>
                    <a:pt x="1052" y="18859"/>
                  </a:lnTo>
                  <a:lnTo>
                    <a:pt x="1052" y="0"/>
                  </a:lnTo>
                  <a:close/>
                </a:path>
              </a:pathLst>
            </a:custGeom>
            <a:solidFill>
              <a:srgbClr val="EEF1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8" name="Google Shape;7858;p69"/>
            <p:cNvSpPr/>
            <p:nvPr/>
          </p:nvSpPr>
          <p:spPr>
            <a:xfrm>
              <a:off x="2250083" y="3844972"/>
              <a:ext cx="70535" cy="282381"/>
            </a:xfrm>
            <a:custGeom>
              <a:avLst/>
              <a:gdLst/>
              <a:ahLst/>
              <a:cxnLst/>
              <a:rect l="l" t="t" r="r" b="b"/>
              <a:pathLst>
                <a:path w="4711" h="18860" extrusionOk="0">
                  <a:moveTo>
                    <a:pt x="1" y="0"/>
                  </a:moveTo>
                  <a:lnTo>
                    <a:pt x="1" y="11732"/>
                  </a:lnTo>
                  <a:lnTo>
                    <a:pt x="1" y="18859"/>
                  </a:lnTo>
                  <a:lnTo>
                    <a:pt x="4710" y="18859"/>
                  </a:lnTo>
                  <a:lnTo>
                    <a:pt x="4710" y="0"/>
                  </a:lnTo>
                  <a:close/>
                </a:path>
              </a:pathLst>
            </a:custGeom>
            <a:solidFill>
              <a:srgbClr val="F7F9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9" name="Google Shape;7859;p69"/>
            <p:cNvSpPr/>
            <p:nvPr/>
          </p:nvSpPr>
          <p:spPr>
            <a:xfrm>
              <a:off x="2250083" y="3844972"/>
              <a:ext cx="16065" cy="282381"/>
            </a:xfrm>
            <a:custGeom>
              <a:avLst/>
              <a:gdLst/>
              <a:ahLst/>
              <a:cxnLst/>
              <a:rect l="l" t="t" r="r" b="b"/>
              <a:pathLst>
                <a:path w="1073" h="18860" extrusionOk="0">
                  <a:moveTo>
                    <a:pt x="1" y="0"/>
                  </a:moveTo>
                  <a:lnTo>
                    <a:pt x="1" y="18859"/>
                  </a:lnTo>
                  <a:lnTo>
                    <a:pt x="1073" y="18859"/>
                  </a:lnTo>
                  <a:lnTo>
                    <a:pt x="1073" y="0"/>
                  </a:lnTo>
                  <a:close/>
                </a:path>
              </a:pathLst>
            </a:custGeom>
            <a:solidFill>
              <a:srgbClr val="EEF1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0" name="Google Shape;7860;p69"/>
            <p:cNvSpPr/>
            <p:nvPr/>
          </p:nvSpPr>
          <p:spPr>
            <a:xfrm>
              <a:off x="2320604" y="3844972"/>
              <a:ext cx="70206" cy="282381"/>
            </a:xfrm>
            <a:custGeom>
              <a:avLst/>
              <a:gdLst/>
              <a:ahLst/>
              <a:cxnLst/>
              <a:rect l="l" t="t" r="r" b="b"/>
              <a:pathLst>
                <a:path w="4689" h="18860" extrusionOk="0">
                  <a:moveTo>
                    <a:pt x="0" y="0"/>
                  </a:moveTo>
                  <a:lnTo>
                    <a:pt x="0" y="18859"/>
                  </a:lnTo>
                  <a:lnTo>
                    <a:pt x="4689" y="18859"/>
                  </a:lnTo>
                  <a:lnTo>
                    <a:pt x="4689" y="11732"/>
                  </a:lnTo>
                  <a:lnTo>
                    <a:pt x="4689" y="0"/>
                  </a:lnTo>
                  <a:close/>
                </a:path>
              </a:pathLst>
            </a:custGeom>
            <a:solidFill>
              <a:srgbClr val="F7F9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1" name="Google Shape;7861;p69"/>
            <p:cNvSpPr/>
            <p:nvPr/>
          </p:nvSpPr>
          <p:spPr>
            <a:xfrm>
              <a:off x="2390795" y="3844972"/>
              <a:ext cx="70535" cy="282381"/>
            </a:xfrm>
            <a:custGeom>
              <a:avLst/>
              <a:gdLst/>
              <a:ahLst/>
              <a:cxnLst/>
              <a:rect l="l" t="t" r="r" b="b"/>
              <a:pathLst>
                <a:path w="4711" h="18860" extrusionOk="0">
                  <a:moveTo>
                    <a:pt x="1" y="0"/>
                  </a:moveTo>
                  <a:lnTo>
                    <a:pt x="1" y="18859"/>
                  </a:lnTo>
                  <a:lnTo>
                    <a:pt x="4710" y="18859"/>
                  </a:lnTo>
                  <a:lnTo>
                    <a:pt x="4710" y="0"/>
                  </a:lnTo>
                  <a:close/>
                </a:path>
              </a:pathLst>
            </a:custGeom>
            <a:solidFill>
              <a:srgbClr val="F7F9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2" name="Google Shape;7862;p69"/>
            <p:cNvSpPr/>
            <p:nvPr/>
          </p:nvSpPr>
          <p:spPr>
            <a:xfrm>
              <a:off x="2461315" y="3844972"/>
              <a:ext cx="70206" cy="282381"/>
            </a:xfrm>
            <a:custGeom>
              <a:avLst/>
              <a:gdLst/>
              <a:ahLst/>
              <a:cxnLst/>
              <a:rect l="l" t="t" r="r" b="b"/>
              <a:pathLst>
                <a:path w="4689" h="18860" extrusionOk="0">
                  <a:moveTo>
                    <a:pt x="0" y="0"/>
                  </a:moveTo>
                  <a:lnTo>
                    <a:pt x="0" y="11732"/>
                  </a:lnTo>
                  <a:lnTo>
                    <a:pt x="0" y="18859"/>
                  </a:lnTo>
                  <a:lnTo>
                    <a:pt x="4688" y="18859"/>
                  </a:lnTo>
                  <a:lnTo>
                    <a:pt x="4688" y="0"/>
                  </a:lnTo>
                  <a:close/>
                </a:path>
              </a:pathLst>
            </a:custGeom>
            <a:solidFill>
              <a:srgbClr val="F7F9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3" name="Google Shape;7863;p69"/>
            <p:cNvSpPr/>
            <p:nvPr/>
          </p:nvSpPr>
          <p:spPr>
            <a:xfrm>
              <a:off x="2320604" y="3844972"/>
              <a:ext cx="15751" cy="282381"/>
            </a:xfrm>
            <a:custGeom>
              <a:avLst/>
              <a:gdLst/>
              <a:ahLst/>
              <a:cxnLst/>
              <a:rect l="l" t="t" r="r" b="b"/>
              <a:pathLst>
                <a:path w="1052" h="18860" extrusionOk="0">
                  <a:moveTo>
                    <a:pt x="0" y="0"/>
                  </a:moveTo>
                  <a:lnTo>
                    <a:pt x="0" y="18859"/>
                  </a:lnTo>
                  <a:lnTo>
                    <a:pt x="1051" y="18859"/>
                  </a:lnTo>
                  <a:lnTo>
                    <a:pt x="1051" y="0"/>
                  </a:lnTo>
                  <a:close/>
                </a:path>
              </a:pathLst>
            </a:custGeom>
            <a:solidFill>
              <a:srgbClr val="EEF1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4" name="Google Shape;7864;p69"/>
            <p:cNvSpPr/>
            <p:nvPr/>
          </p:nvSpPr>
          <p:spPr>
            <a:xfrm>
              <a:off x="2390795" y="3844972"/>
              <a:ext cx="16065" cy="282381"/>
            </a:xfrm>
            <a:custGeom>
              <a:avLst/>
              <a:gdLst/>
              <a:ahLst/>
              <a:cxnLst/>
              <a:rect l="l" t="t" r="r" b="b"/>
              <a:pathLst>
                <a:path w="1073" h="18860" extrusionOk="0">
                  <a:moveTo>
                    <a:pt x="1" y="0"/>
                  </a:moveTo>
                  <a:lnTo>
                    <a:pt x="1" y="18859"/>
                  </a:lnTo>
                  <a:lnTo>
                    <a:pt x="1073" y="18859"/>
                  </a:lnTo>
                  <a:lnTo>
                    <a:pt x="1073" y="0"/>
                  </a:lnTo>
                  <a:close/>
                </a:path>
              </a:pathLst>
            </a:custGeom>
            <a:solidFill>
              <a:srgbClr val="EEF1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5" name="Google Shape;7865;p69"/>
            <p:cNvSpPr/>
            <p:nvPr/>
          </p:nvSpPr>
          <p:spPr>
            <a:xfrm>
              <a:off x="2461315" y="3844972"/>
              <a:ext cx="15751" cy="282381"/>
            </a:xfrm>
            <a:custGeom>
              <a:avLst/>
              <a:gdLst/>
              <a:ahLst/>
              <a:cxnLst/>
              <a:rect l="l" t="t" r="r" b="b"/>
              <a:pathLst>
                <a:path w="1052" h="18860" extrusionOk="0">
                  <a:moveTo>
                    <a:pt x="0" y="0"/>
                  </a:moveTo>
                  <a:lnTo>
                    <a:pt x="0" y="18859"/>
                  </a:lnTo>
                  <a:lnTo>
                    <a:pt x="1051" y="18859"/>
                  </a:lnTo>
                  <a:lnTo>
                    <a:pt x="1051" y="0"/>
                  </a:lnTo>
                  <a:close/>
                </a:path>
              </a:pathLst>
            </a:custGeom>
            <a:solidFill>
              <a:srgbClr val="EEF1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6" name="Google Shape;7866;p69"/>
            <p:cNvSpPr/>
            <p:nvPr/>
          </p:nvSpPr>
          <p:spPr>
            <a:xfrm>
              <a:off x="2229631" y="3844972"/>
              <a:ext cx="41249" cy="175672"/>
            </a:xfrm>
            <a:custGeom>
              <a:avLst/>
              <a:gdLst/>
              <a:ahLst/>
              <a:cxnLst/>
              <a:rect l="l" t="t" r="r" b="b"/>
              <a:pathLst>
                <a:path w="2755" h="11733" extrusionOk="0">
                  <a:moveTo>
                    <a:pt x="0" y="0"/>
                  </a:moveTo>
                  <a:lnTo>
                    <a:pt x="0" y="11732"/>
                  </a:lnTo>
                  <a:lnTo>
                    <a:pt x="2754" y="11732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rgbClr val="2D4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7" name="Google Shape;7867;p69"/>
            <p:cNvSpPr/>
            <p:nvPr/>
          </p:nvSpPr>
          <p:spPr>
            <a:xfrm>
              <a:off x="2229631" y="3844972"/>
              <a:ext cx="13550" cy="175672"/>
            </a:xfrm>
            <a:custGeom>
              <a:avLst/>
              <a:gdLst/>
              <a:ahLst/>
              <a:cxnLst/>
              <a:rect l="l" t="t" r="r" b="b"/>
              <a:pathLst>
                <a:path w="905" h="11733" extrusionOk="0">
                  <a:moveTo>
                    <a:pt x="0" y="0"/>
                  </a:moveTo>
                  <a:lnTo>
                    <a:pt x="0" y="11732"/>
                  </a:lnTo>
                  <a:lnTo>
                    <a:pt x="904" y="11732"/>
                  </a:lnTo>
                  <a:lnTo>
                    <a:pt x="904" y="0"/>
                  </a:lnTo>
                  <a:close/>
                </a:path>
              </a:pathLst>
            </a:custGeom>
            <a:solidFill>
              <a:srgbClr val="E5EA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8" name="Google Shape;7868;p69"/>
            <p:cNvSpPr/>
            <p:nvPr/>
          </p:nvSpPr>
          <p:spPr>
            <a:xfrm>
              <a:off x="2370342" y="3844972"/>
              <a:ext cx="41249" cy="175672"/>
            </a:xfrm>
            <a:custGeom>
              <a:avLst/>
              <a:gdLst/>
              <a:ahLst/>
              <a:cxnLst/>
              <a:rect l="l" t="t" r="r" b="b"/>
              <a:pathLst>
                <a:path w="2755" h="11733" extrusionOk="0">
                  <a:moveTo>
                    <a:pt x="0" y="0"/>
                  </a:moveTo>
                  <a:lnTo>
                    <a:pt x="0" y="11732"/>
                  </a:lnTo>
                  <a:lnTo>
                    <a:pt x="2754" y="11732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rgbClr val="2D4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9" name="Google Shape;7869;p69"/>
            <p:cNvSpPr/>
            <p:nvPr/>
          </p:nvSpPr>
          <p:spPr>
            <a:xfrm>
              <a:off x="2370342" y="3844972"/>
              <a:ext cx="13550" cy="175672"/>
            </a:xfrm>
            <a:custGeom>
              <a:avLst/>
              <a:gdLst/>
              <a:ahLst/>
              <a:cxnLst/>
              <a:rect l="l" t="t" r="r" b="b"/>
              <a:pathLst>
                <a:path w="905" h="11733" extrusionOk="0">
                  <a:moveTo>
                    <a:pt x="0" y="0"/>
                  </a:moveTo>
                  <a:lnTo>
                    <a:pt x="0" y="11732"/>
                  </a:lnTo>
                  <a:lnTo>
                    <a:pt x="904" y="11732"/>
                  </a:lnTo>
                  <a:lnTo>
                    <a:pt x="904" y="0"/>
                  </a:lnTo>
                  <a:close/>
                </a:path>
              </a:pathLst>
            </a:custGeom>
            <a:solidFill>
              <a:srgbClr val="E5EA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0" name="Google Shape;7870;p69"/>
            <p:cNvSpPr/>
            <p:nvPr/>
          </p:nvSpPr>
          <p:spPr>
            <a:xfrm>
              <a:off x="2440533" y="3844972"/>
              <a:ext cx="41249" cy="175672"/>
            </a:xfrm>
            <a:custGeom>
              <a:avLst/>
              <a:gdLst/>
              <a:ahLst/>
              <a:cxnLst/>
              <a:rect l="l" t="t" r="r" b="b"/>
              <a:pathLst>
                <a:path w="2755" h="11733" extrusionOk="0">
                  <a:moveTo>
                    <a:pt x="0" y="0"/>
                  </a:moveTo>
                  <a:lnTo>
                    <a:pt x="0" y="11732"/>
                  </a:lnTo>
                  <a:lnTo>
                    <a:pt x="2755" y="11732"/>
                  </a:lnTo>
                  <a:lnTo>
                    <a:pt x="2755" y="0"/>
                  </a:lnTo>
                  <a:close/>
                </a:path>
              </a:pathLst>
            </a:custGeom>
            <a:solidFill>
              <a:srgbClr val="2D4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1" name="Google Shape;7871;p69"/>
            <p:cNvSpPr/>
            <p:nvPr/>
          </p:nvSpPr>
          <p:spPr>
            <a:xfrm>
              <a:off x="2440533" y="3844972"/>
              <a:ext cx="13550" cy="175672"/>
            </a:xfrm>
            <a:custGeom>
              <a:avLst/>
              <a:gdLst/>
              <a:ahLst/>
              <a:cxnLst/>
              <a:rect l="l" t="t" r="r" b="b"/>
              <a:pathLst>
                <a:path w="905" h="11733" extrusionOk="0">
                  <a:moveTo>
                    <a:pt x="0" y="0"/>
                  </a:moveTo>
                  <a:lnTo>
                    <a:pt x="0" y="11732"/>
                  </a:lnTo>
                  <a:lnTo>
                    <a:pt x="905" y="11732"/>
                  </a:lnTo>
                  <a:lnTo>
                    <a:pt x="905" y="0"/>
                  </a:lnTo>
                  <a:close/>
                </a:path>
              </a:pathLst>
            </a:custGeom>
            <a:solidFill>
              <a:srgbClr val="E5EA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2" name="Google Shape;7872;p69"/>
            <p:cNvSpPr/>
            <p:nvPr/>
          </p:nvSpPr>
          <p:spPr>
            <a:xfrm>
              <a:off x="2244738" y="3985684"/>
              <a:ext cx="10720" cy="141670"/>
            </a:xfrm>
            <a:custGeom>
              <a:avLst/>
              <a:gdLst/>
              <a:ahLst/>
              <a:cxnLst/>
              <a:rect l="l" t="t" r="r" b="b"/>
              <a:pathLst>
                <a:path w="716" h="9462" extrusionOk="0">
                  <a:moveTo>
                    <a:pt x="0" y="0"/>
                  </a:moveTo>
                  <a:lnTo>
                    <a:pt x="0" y="9461"/>
                  </a:lnTo>
                  <a:lnTo>
                    <a:pt x="715" y="9461"/>
                  </a:lnTo>
                  <a:lnTo>
                    <a:pt x="715" y="0"/>
                  </a:lnTo>
                  <a:close/>
                </a:path>
              </a:pathLst>
            </a:custGeom>
            <a:solidFill>
              <a:srgbClr val="2D4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3" name="Google Shape;7873;p69"/>
            <p:cNvSpPr/>
            <p:nvPr/>
          </p:nvSpPr>
          <p:spPr>
            <a:xfrm>
              <a:off x="2315244" y="3844972"/>
              <a:ext cx="10720" cy="282381"/>
            </a:xfrm>
            <a:custGeom>
              <a:avLst/>
              <a:gdLst/>
              <a:ahLst/>
              <a:cxnLst/>
              <a:rect l="l" t="t" r="r" b="b"/>
              <a:pathLst>
                <a:path w="716" h="18860" extrusionOk="0">
                  <a:moveTo>
                    <a:pt x="1" y="0"/>
                  </a:moveTo>
                  <a:lnTo>
                    <a:pt x="1" y="18859"/>
                  </a:lnTo>
                  <a:lnTo>
                    <a:pt x="716" y="18859"/>
                  </a:lnTo>
                  <a:lnTo>
                    <a:pt x="716" y="0"/>
                  </a:lnTo>
                  <a:close/>
                </a:path>
              </a:pathLst>
            </a:custGeom>
            <a:solidFill>
              <a:srgbClr val="2D4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4" name="Google Shape;7874;p69"/>
            <p:cNvSpPr/>
            <p:nvPr/>
          </p:nvSpPr>
          <p:spPr>
            <a:xfrm>
              <a:off x="2385450" y="3985684"/>
              <a:ext cx="10720" cy="141670"/>
            </a:xfrm>
            <a:custGeom>
              <a:avLst/>
              <a:gdLst/>
              <a:ahLst/>
              <a:cxnLst/>
              <a:rect l="l" t="t" r="r" b="b"/>
              <a:pathLst>
                <a:path w="716" h="9462" extrusionOk="0">
                  <a:moveTo>
                    <a:pt x="0" y="0"/>
                  </a:moveTo>
                  <a:lnTo>
                    <a:pt x="0" y="9461"/>
                  </a:lnTo>
                  <a:lnTo>
                    <a:pt x="715" y="9461"/>
                  </a:lnTo>
                  <a:lnTo>
                    <a:pt x="715" y="0"/>
                  </a:lnTo>
                  <a:close/>
                </a:path>
              </a:pathLst>
            </a:custGeom>
            <a:solidFill>
              <a:srgbClr val="2D4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5" name="Google Shape;7875;p69"/>
            <p:cNvSpPr/>
            <p:nvPr/>
          </p:nvSpPr>
          <p:spPr>
            <a:xfrm>
              <a:off x="2455955" y="3985684"/>
              <a:ext cx="10720" cy="141670"/>
            </a:xfrm>
            <a:custGeom>
              <a:avLst/>
              <a:gdLst/>
              <a:ahLst/>
              <a:cxnLst/>
              <a:rect l="l" t="t" r="r" b="b"/>
              <a:pathLst>
                <a:path w="716" h="9462" extrusionOk="0">
                  <a:moveTo>
                    <a:pt x="1" y="0"/>
                  </a:moveTo>
                  <a:lnTo>
                    <a:pt x="1" y="9461"/>
                  </a:lnTo>
                  <a:lnTo>
                    <a:pt x="715" y="9461"/>
                  </a:lnTo>
                  <a:lnTo>
                    <a:pt x="715" y="0"/>
                  </a:lnTo>
                  <a:close/>
                </a:path>
              </a:pathLst>
            </a:custGeom>
            <a:solidFill>
              <a:srgbClr val="2D4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76" name="Google Shape;7876;p69"/>
          <p:cNvGrpSpPr/>
          <p:nvPr/>
        </p:nvGrpSpPr>
        <p:grpSpPr>
          <a:xfrm>
            <a:off x="3131170" y="3816884"/>
            <a:ext cx="220051" cy="338169"/>
            <a:chOff x="3131170" y="3816884"/>
            <a:chExt cx="220051" cy="338169"/>
          </a:xfrm>
        </p:grpSpPr>
        <p:sp>
          <p:nvSpPr>
            <p:cNvPr id="7877" name="Google Shape;7877;p69"/>
            <p:cNvSpPr/>
            <p:nvPr/>
          </p:nvSpPr>
          <p:spPr>
            <a:xfrm>
              <a:off x="3131170" y="3816884"/>
              <a:ext cx="220051" cy="258530"/>
            </a:xfrm>
            <a:custGeom>
              <a:avLst/>
              <a:gdLst/>
              <a:ahLst/>
              <a:cxnLst/>
              <a:rect l="l" t="t" r="r" b="b"/>
              <a:pathLst>
                <a:path w="14697" h="17267" extrusionOk="0">
                  <a:moveTo>
                    <a:pt x="7357" y="0"/>
                  </a:moveTo>
                  <a:cubicBezTo>
                    <a:pt x="7233" y="0"/>
                    <a:pt x="7107" y="58"/>
                    <a:pt x="7023" y="173"/>
                  </a:cubicBezTo>
                  <a:lnTo>
                    <a:pt x="295" y="10055"/>
                  </a:lnTo>
                  <a:cubicBezTo>
                    <a:pt x="1" y="10496"/>
                    <a:pt x="43" y="11085"/>
                    <a:pt x="421" y="11464"/>
                  </a:cubicBezTo>
                  <a:lnTo>
                    <a:pt x="3638" y="14701"/>
                  </a:lnTo>
                  <a:cubicBezTo>
                    <a:pt x="3827" y="14912"/>
                    <a:pt x="3932" y="15164"/>
                    <a:pt x="3932" y="15437"/>
                  </a:cubicBezTo>
                  <a:lnTo>
                    <a:pt x="3932" y="17266"/>
                  </a:lnTo>
                  <a:lnTo>
                    <a:pt x="10765" y="17266"/>
                  </a:lnTo>
                  <a:lnTo>
                    <a:pt x="10765" y="15437"/>
                  </a:lnTo>
                  <a:cubicBezTo>
                    <a:pt x="10765" y="15164"/>
                    <a:pt x="10870" y="14912"/>
                    <a:pt x="11060" y="14701"/>
                  </a:cubicBezTo>
                  <a:lnTo>
                    <a:pt x="14276" y="11464"/>
                  </a:lnTo>
                  <a:cubicBezTo>
                    <a:pt x="14655" y="11085"/>
                    <a:pt x="14697" y="10496"/>
                    <a:pt x="14402" y="10055"/>
                  </a:cubicBezTo>
                  <a:lnTo>
                    <a:pt x="7675" y="173"/>
                  </a:lnTo>
                  <a:cubicBezTo>
                    <a:pt x="7601" y="58"/>
                    <a:pt x="7480" y="0"/>
                    <a:pt x="7357" y="0"/>
                  </a:cubicBezTo>
                  <a:close/>
                </a:path>
              </a:pathLst>
            </a:custGeom>
            <a:solidFill>
              <a:srgbClr val="C1CE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8" name="Google Shape;7878;p69"/>
            <p:cNvSpPr/>
            <p:nvPr/>
          </p:nvSpPr>
          <p:spPr>
            <a:xfrm>
              <a:off x="3131170" y="3816884"/>
              <a:ext cx="118373" cy="258530"/>
            </a:xfrm>
            <a:custGeom>
              <a:avLst/>
              <a:gdLst/>
              <a:ahLst/>
              <a:cxnLst/>
              <a:rect l="l" t="t" r="r" b="b"/>
              <a:pathLst>
                <a:path w="7906" h="17267" extrusionOk="0">
                  <a:moveTo>
                    <a:pt x="7357" y="0"/>
                  </a:moveTo>
                  <a:cubicBezTo>
                    <a:pt x="7233" y="0"/>
                    <a:pt x="7107" y="58"/>
                    <a:pt x="7023" y="173"/>
                  </a:cubicBezTo>
                  <a:lnTo>
                    <a:pt x="295" y="10055"/>
                  </a:lnTo>
                  <a:cubicBezTo>
                    <a:pt x="1" y="10496"/>
                    <a:pt x="43" y="11085"/>
                    <a:pt x="421" y="11464"/>
                  </a:cubicBezTo>
                  <a:lnTo>
                    <a:pt x="3638" y="14701"/>
                  </a:lnTo>
                  <a:cubicBezTo>
                    <a:pt x="3827" y="14912"/>
                    <a:pt x="3932" y="15164"/>
                    <a:pt x="3932" y="15437"/>
                  </a:cubicBezTo>
                  <a:lnTo>
                    <a:pt x="3932" y="17266"/>
                  </a:lnTo>
                  <a:lnTo>
                    <a:pt x="5026" y="17266"/>
                  </a:lnTo>
                  <a:lnTo>
                    <a:pt x="5026" y="15437"/>
                  </a:lnTo>
                  <a:cubicBezTo>
                    <a:pt x="5026" y="15164"/>
                    <a:pt x="4921" y="14912"/>
                    <a:pt x="4731" y="14701"/>
                  </a:cubicBezTo>
                  <a:lnTo>
                    <a:pt x="1515" y="11464"/>
                  </a:lnTo>
                  <a:cubicBezTo>
                    <a:pt x="1157" y="11085"/>
                    <a:pt x="1094" y="10496"/>
                    <a:pt x="1388" y="10055"/>
                  </a:cubicBezTo>
                  <a:lnTo>
                    <a:pt x="7906" y="510"/>
                  </a:lnTo>
                  <a:lnTo>
                    <a:pt x="7675" y="173"/>
                  </a:lnTo>
                  <a:cubicBezTo>
                    <a:pt x="7601" y="58"/>
                    <a:pt x="7480" y="0"/>
                    <a:pt x="7357" y="0"/>
                  </a:cubicBezTo>
                  <a:close/>
                </a:path>
              </a:pathLst>
            </a:custGeom>
            <a:solidFill>
              <a:srgbClr val="ADBE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9" name="Google Shape;7879;p69"/>
            <p:cNvSpPr/>
            <p:nvPr/>
          </p:nvSpPr>
          <p:spPr>
            <a:xfrm>
              <a:off x="3235049" y="3816884"/>
              <a:ext cx="12292" cy="179041"/>
            </a:xfrm>
            <a:custGeom>
              <a:avLst/>
              <a:gdLst/>
              <a:ahLst/>
              <a:cxnLst/>
              <a:rect l="l" t="t" r="r" b="b"/>
              <a:pathLst>
                <a:path w="821" h="11958" extrusionOk="0">
                  <a:moveTo>
                    <a:pt x="419" y="0"/>
                  </a:moveTo>
                  <a:cubicBezTo>
                    <a:pt x="295" y="0"/>
                    <a:pt x="169" y="58"/>
                    <a:pt x="85" y="173"/>
                  </a:cubicBezTo>
                  <a:lnTo>
                    <a:pt x="1" y="321"/>
                  </a:lnTo>
                  <a:lnTo>
                    <a:pt x="1" y="11548"/>
                  </a:lnTo>
                  <a:cubicBezTo>
                    <a:pt x="1" y="11821"/>
                    <a:pt x="206" y="11958"/>
                    <a:pt x="411" y="11958"/>
                  </a:cubicBezTo>
                  <a:cubicBezTo>
                    <a:pt x="616" y="11958"/>
                    <a:pt x="821" y="11821"/>
                    <a:pt x="821" y="11548"/>
                  </a:cubicBezTo>
                  <a:lnTo>
                    <a:pt x="821" y="321"/>
                  </a:lnTo>
                  <a:lnTo>
                    <a:pt x="737" y="173"/>
                  </a:lnTo>
                  <a:cubicBezTo>
                    <a:pt x="663" y="58"/>
                    <a:pt x="542" y="0"/>
                    <a:pt x="419" y="0"/>
                  </a:cubicBezTo>
                  <a:close/>
                </a:path>
              </a:pathLst>
            </a:custGeom>
            <a:solidFill>
              <a:srgbClr val="97AC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0" name="Google Shape;7880;p69"/>
            <p:cNvSpPr/>
            <p:nvPr/>
          </p:nvSpPr>
          <p:spPr>
            <a:xfrm>
              <a:off x="3212396" y="3974350"/>
              <a:ext cx="57929" cy="30858"/>
            </a:xfrm>
            <a:custGeom>
              <a:avLst/>
              <a:gdLst/>
              <a:ahLst/>
              <a:cxnLst/>
              <a:rect l="l" t="t" r="r" b="b"/>
              <a:pathLst>
                <a:path w="3869" h="2061" extrusionOk="0">
                  <a:moveTo>
                    <a:pt x="1367" y="0"/>
                  </a:moveTo>
                  <a:cubicBezTo>
                    <a:pt x="0" y="0"/>
                    <a:pt x="0" y="2061"/>
                    <a:pt x="1367" y="2061"/>
                  </a:cubicBezTo>
                  <a:lnTo>
                    <a:pt x="2502" y="2061"/>
                  </a:lnTo>
                  <a:cubicBezTo>
                    <a:pt x="3869" y="2061"/>
                    <a:pt x="3869" y="0"/>
                    <a:pt x="2502" y="0"/>
                  </a:cubicBezTo>
                  <a:close/>
                </a:path>
              </a:pathLst>
            </a:custGeom>
            <a:solidFill>
              <a:srgbClr val="97AC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1" name="Google Shape;7881;p69"/>
            <p:cNvSpPr/>
            <p:nvPr/>
          </p:nvSpPr>
          <p:spPr>
            <a:xfrm>
              <a:off x="3213339" y="3981597"/>
              <a:ext cx="56042" cy="23612"/>
            </a:xfrm>
            <a:custGeom>
              <a:avLst/>
              <a:gdLst/>
              <a:ahLst/>
              <a:cxnLst/>
              <a:rect l="l" t="t" r="r" b="b"/>
              <a:pathLst>
                <a:path w="3743" h="1577" extrusionOk="0">
                  <a:moveTo>
                    <a:pt x="442" y="0"/>
                  </a:moveTo>
                  <a:lnTo>
                    <a:pt x="442" y="0"/>
                  </a:lnTo>
                  <a:cubicBezTo>
                    <a:pt x="0" y="694"/>
                    <a:pt x="484" y="1577"/>
                    <a:pt x="1304" y="1577"/>
                  </a:cubicBezTo>
                  <a:lnTo>
                    <a:pt x="2439" y="1577"/>
                  </a:lnTo>
                  <a:cubicBezTo>
                    <a:pt x="3238" y="1577"/>
                    <a:pt x="3742" y="694"/>
                    <a:pt x="3301" y="0"/>
                  </a:cubicBezTo>
                  <a:lnTo>
                    <a:pt x="3301" y="0"/>
                  </a:lnTo>
                  <a:cubicBezTo>
                    <a:pt x="3112" y="294"/>
                    <a:pt x="2775" y="484"/>
                    <a:pt x="2439" y="484"/>
                  </a:cubicBezTo>
                  <a:lnTo>
                    <a:pt x="1304" y="484"/>
                  </a:lnTo>
                  <a:cubicBezTo>
                    <a:pt x="946" y="484"/>
                    <a:pt x="610" y="294"/>
                    <a:pt x="442" y="0"/>
                  </a:cubicBezTo>
                  <a:close/>
                </a:path>
              </a:pathLst>
            </a:custGeom>
            <a:solidFill>
              <a:srgbClr val="8297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2" name="Google Shape;7882;p69"/>
            <p:cNvSpPr/>
            <p:nvPr/>
          </p:nvSpPr>
          <p:spPr>
            <a:xfrm>
              <a:off x="3199804" y="4118834"/>
              <a:ext cx="83112" cy="36218"/>
            </a:xfrm>
            <a:custGeom>
              <a:avLst/>
              <a:gdLst/>
              <a:ahLst/>
              <a:cxnLst/>
              <a:rect l="l" t="t" r="r" b="b"/>
              <a:pathLst>
                <a:path w="5551" h="2419" extrusionOk="0">
                  <a:moveTo>
                    <a:pt x="0" y="1"/>
                  </a:moveTo>
                  <a:lnTo>
                    <a:pt x="0" y="1830"/>
                  </a:lnTo>
                  <a:cubicBezTo>
                    <a:pt x="0" y="2145"/>
                    <a:pt x="252" y="2418"/>
                    <a:pt x="589" y="2418"/>
                  </a:cubicBezTo>
                  <a:lnTo>
                    <a:pt x="4962" y="2418"/>
                  </a:lnTo>
                  <a:cubicBezTo>
                    <a:pt x="5277" y="2418"/>
                    <a:pt x="5551" y="2145"/>
                    <a:pt x="5551" y="1830"/>
                  </a:cubicBezTo>
                  <a:lnTo>
                    <a:pt x="5551" y="1"/>
                  </a:ln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3" name="Google Shape;7883;p69"/>
            <p:cNvSpPr/>
            <p:nvPr/>
          </p:nvSpPr>
          <p:spPr>
            <a:xfrm>
              <a:off x="3199804" y="4118834"/>
              <a:ext cx="25199" cy="36218"/>
            </a:xfrm>
            <a:custGeom>
              <a:avLst/>
              <a:gdLst/>
              <a:ahLst/>
              <a:cxnLst/>
              <a:rect l="l" t="t" r="r" b="b"/>
              <a:pathLst>
                <a:path w="1683" h="2419" extrusionOk="0">
                  <a:moveTo>
                    <a:pt x="0" y="1"/>
                  </a:moveTo>
                  <a:lnTo>
                    <a:pt x="0" y="1830"/>
                  </a:lnTo>
                  <a:cubicBezTo>
                    <a:pt x="0" y="2145"/>
                    <a:pt x="252" y="2418"/>
                    <a:pt x="589" y="2418"/>
                  </a:cubicBezTo>
                  <a:lnTo>
                    <a:pt x="1682" y="2418"/>
                  </a:lnTo>
                  <a:cubicBezTo>
                    <a:pt x="1346" y="2418"/>
                    <a:pt x="1072" y="2145"/>
                    <a:pt x="1093" y="1830"/>
                  </a:cubicBezTo>
                  <a:lnTo>
                    <a:pt x="1093" y="1"/>
                  </a:lnTo>
                  <a:close/>
                </a:path>
              </a:pathLst>
            </a:custGeom>
            <a:solidFill>
              <a:srgbClr val="E0E6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4" name="Google Shape;7884;p69"/>
            <p:cNvSpPr/>
            <p:nvPr/>
          </p:nvSpPr>
          <p:spPr>
            <a:xfrm>
              <a:off x="3176192" y="4074770"/>
              <a:ext cx="130021" cy="44708"/>
            </a:xfrm>
            <a:custGeom>
              <a:avLst/>
              <a:gdLst/>
              <a:ahLst/>
              <a:cxnLst/>
              <a:rect l="l" t="t" r="r" b="b"/>
              <a:pathLst>
                <a:path w="8684" h="2986" extrusionOk="0">
                  <a:moveTo>
                    <a:pt x="652" y="0"/>
                  </a:moveTo>
                  <a:cubicBezTo>
                    <a:pt x="295" y="0"/>
                    <a:pt x="0" y="295"/>
                    <a:pt x="0" y="652"/>
                  </a:cubicBezTo>
                  <a:lnTo>
                    <a:pt x="0" y="2334"/>
                  </a:lnTo>
                  <a:cubicBezTo>
                    <a:pt x="0" y="2691"/>
                    <a:pt x="295" y="2986"/>
                    <a:pt x="652" y="2986"/>
                  </a:cubicBezTo>
                  <a:lnTo>
                    <a:pt x="8011" y="2986"/>
                  </a:lnTo>
                  <a:cubicBezTo>
                    <a:pt x="8389" y="2986"/>
                    <a:pt x="8683" y="2691"/>
                    <a:pt x="8683" y="2334"/>
                  </a:cubicBezTo>
                  <a:lnTo>
                    <a:pt x="8683" y="673"/>
                  </a:lnTo>
                  <a:cubicBezTo>
                    <a:pt x="8683" y="295"/>
                    <a:pt x="8389" y="0"/>
                    <a:pt x="8011" y="0"/>
                  </a:cubicBezTo>
                  <a:close/>
                </a:path>
              </a:pathLst>
            </a:custGeom>
            <a:solidFill>
              <a:srgbClr val="E0E6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5" name="Google Shape;7885;p69"/>
            <p:cNvSpPr/>
            <p:nvPr/>
          </p:nvSpPr>
          <p:spPr>
            <a:xfrm>
              <a:off x="3176192" y="4093336"/>
              <a:ext cx="130021" cy="26142"/>
            </a:xfrm>
            <a:custGeom>
              <a:avLst/>
              <a:gdLst/>
              <a:ahLst/>
              <a:cxnLst/>
              <a:rect l="l" t="t" r="r" b="b"/>
              <a:pathLst>
                <a:path w="8684" h="1746" extrusionOk="0">
                  <a:moveTo>
                    <a:pt x="0" y="1"/>
                  </a:moveTo>
                  <a:lnTo>
                    <a:pt x="0" y="1094"/>
                  </a:lnTo>
                  <a:cubicBezTo>
                    <a:pt x="0" y="1451"/>
                    <a:pt x="295" y="1746"/>
                    <a:pt x="652" y="1746"/>
                  </a:cubicBezTo>
                  <a:lnTo>
                    <a:pt x="8011" y="1746"/>
                  </a:lnTo>
                  <a:cubicBezTo>
                    <a:pt x="8389" y="1746"/>
                    <a:pt x="8683" y="1451"/>
                    <a:pt x="8683" y="1094"/>
                  </a:cubicBezTo>
                  <a:lnTo>
                    <a:pt x="8683" y="1"/>
                  </a:lnTo>
                  <a:cubicBezTo>
                    <a:pt x="8683" y="358"/>
                    <a:pt x="8389" y="652"/>
                    <a:pt x="8011" y="652"/>
                  </a:cubicBezTo>
                  <a:lnTo>
                    <a:pt x="652" y="652"/>
                  </a:lnTo>
                  <a:cubicBezTo>
                    <a:pt x="295" y="652"/>
                    <a:pt x="0" y="358"/>
                    <a:pt x="0" y="1"/>
                  </a:cubicBezTo>
                  <a:close/>
                </a:path>
              </a:pathLst>
            </a:custGeom>
            <a:solidFill>
              <a:srgbClr val="B8C6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86" name="Google Shape;7886;p69"/>
          <p:cNvGrpSpPr/>
          <p:nvPr/>
        </p:nvGrpSpPr>
        <p:grpSpPr>
          <a:xfrm>
            <a:off x="903502" y="3359564"/>
            <a:ext cx="247990" cy="333393"/>
            <a:chOff x="903502" y="3359564"/>
            <a:chExt cx="247990" cy="333393"/>
          </a:xfrm>
        </p:grpSpPr>
        <p:sp>
          <p:nvSpPr>
            <p:cNvPr id="7887" name="Google Shape;7887;p69"/>
            <p:cNvSpPr/>
            <p:nvPr/>
          </p:nvSpPr>
          <p:spPr>
            <a:xfrm>
              <a:off x="903502" y="3364610"/>
              <a:ext cx="247930" cy="328347"/>
            </a:xfrm>
            <a:custGeom>
              <a:avLst/>
              <a:gdLst/>
              <a:ahLst/>
              <a:cxnLst/>
              <a:rect l="l" t="t" r="r" b="b"/>
              <a:pathLst>
                <a:path w="16559" h="21930" extrusionOk="0">
                  <a:moveTo>
                    <a:pt x="6135" y="0"/>
                  </a:moveTo>
                  <a:lnTo>
                    <a:pt x="6135" y="9272"/>
                  </a:lnTo>
                  <a:cubicBezTo>
                    <a:pt x="6135" y="9503"/>
                    <a:pt x="6072" y="9735"/>
                    <a:pt x="5967" y="9945"/>
                  </a:cubicBezTo>
                  <a:lnTo>
                    <a:pt x="416" y="20352"/>
                  </a:lnTo>
                  <a:cubicBezTo>
                    <a:pt x="1" y="21058"/>
                    <a:pt x="509" y="21929"/>
                    <a:pt x="1313" y="21929"/>
                  </a:cubicBezTo>
                  <a:cubicBezTo>
                    <a:pt x="1322" y="21929"/>
                    <a:pt x="1332" y="21929"/>
                    <a:pt x="1341" y="21929"/>
                  </a:cubicBezTo>
                  <a:lnTo>
                    <a:pt x="15217" y="21929"/>
                  </a:lnTo>
                  <a:cubicBezTo>
                    <a:pt x="15227" y="21929"/>
                    <a:pt x="15236" y="21929"/>
                    <a:pt x="15246" y="21929"/>
                  </a:cubicBezTo>
                  <a:cubicBezTo>
                    <a:pt x="16049" y="21929"/>
                    <a:pt x="16558" y="21058"/>
                    <a:pt x="16163" y="20352"/>
                  </a:cubicBezTo>
                  <a:lnTo>
                    <a:pt x="10592" y="9945"/>
                  </a:lnTo>
                  <a:cubicBezTo>
                    <a:pt x="10487" y="9735"/>
                    <a:pt x="10424" y="9503"/>
                    <a:pt x="10424" y="9272"/>
                  </a:cubicBezTo>
                  <a:lnTo>
                    <a:pt x="10424" y="0"/>
                  </a:ln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8" name="Google Shape;7888;p69"/>
            <p:cNvSpPr/>
            <p:nvPr/>
          </p:nvSpPr>
          <p:spPr>
            <a:xfrm>
              <a:off x="1032175" y="3364610"/>
              <a:ext cx="119316" cy="328347"/>
            </a:xfrm>
            <a:custGeom>
              <a:avLst/>
              <a:gdLst/>
              <a:ahLst/>
              <a:cxnLst/>
              <a:rect l="l" t="t" r="r" b="b"/>
              <a:pathLst>
                <a:path w="7969" h="21930" extrusionOk="0">
                  <a:moveTo>
                    <a:pt x="1" y="0"/>
                  </a:moveTo>
                  <a:lnTo>
                    <a:pt x="1" y="9398"/>
                  </a:lnTo>
                  <a:cubicBezTo>
                    <a:pt x="1" y="9545"/>
                    <a:pt x="43" y="9693"/>
                    <a:pt x="106" y="9840"/>
                  </a:cubicBezTo>
                  <a:lnTo>
                    <a:pt x="5740" y="20352"/>
                  </a:lnTo>
                  <a:cubicBezTo>
                    <a:pt x="6151" y="21050"/>
                    <a:pt x="5639" y="21908"/>
                    <a:pt x="4851" y="21929"/>
                  </a:cubicBezTo>
                  <a:lnTo>
                    <a:pt x="6644" y="21929"/>
                  </a:lnTo>
                  <a:cubicBezTo>
                    <a:pt x="7464" y="21929"/>
                    <a:pt x="7969" y="21067"/>
                    <a:pt x="7569" y="20352"/>
                  </a:cubicBezTo>
                  <a:lnTo>
                    <a:pt x="1998" y="9945"/>
                  </a:lnTo>
                  <a:cubicBezTo>
                    <a:pt x="1893" y="9735"/>
                    <a:pt x="1830" y="9503"/>
                    <a:pt x="1830" y="9272"/>
                  </a:cubicBezTo>
                  <a:lnTo>
                    <a:pt x="1830" y="0"/>
                  </a:lnTo>
                  <a:close/>
                  <a:moveTo>
                    <a:pt x="4794" y="21929"/>
                  </a:moveTo>
                  <a:cubicBezTo>
                    <a:pt x="4804" y="21929"/>
                    <a:pt x="4813" y="21929"/>
                    <a:pt x="4823" y="21929"/>
                  </a:cubicBezTo>
                  <a:cubicBezTo>
                    <a:pt x="4832" y="21929"/>
                    <a:pt x="4842" y="21929"/>
                    <a:pt x="4851" y="21929"/>
                  </a:cubicBezTo>
                  <a:close/>
                </a:path>
              </a:pathLst>
            </a:custGeom>
            <a:solidFill>
              <a:srgbClr val="DDE4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9" name="Google Shape;7889;p69"/>
            <p:cNvSpPr/>
            <p:nvPr/>
          </p:nvSpPr>
          <p:spPr>
            <a:xfrm>
              <a:off x="953480" y="3587460"/>
              <a:ext cx="147958" cy="77782"/>
            </a:xfrm>
            <a:custGeom>
              <a:avLst/>
              <a:gdLst/>
              <a:ahLst/>
              <a:cxnLst/>
              <a:rect l="l" t="t" r="r" b="b"/>
              <a:pathLst>
                <a:path w="9882" h="5195" extrusionOk="0">
                  <a:moveTo>
                    <a:pt x="4928" y="0"/>
                  </a:moveTo>
                  <a:cubicBezTo>
                    <a:pt x="4207" y="0"/>
                    <a:pt x="3485" y="85"/>
                    <a:pt x="2776" y="254"/>
                  </a:cubicBezTo>
                  <a:cubicBezTo>
                    <a:pt x="2523" y="296"/>
                    <a:pt x="2313" y="464"/>
                    <a:pt x="2187" y="695"/>
                  </a:cubicBezTo>
                  <a:lnTo>
                    <a:pt x="169" y="4501"/>
                  </a:lnTo>
                  <a:cubicBezTo>
                    <a:pt x="1" y="4816"/>
                    <a:pt x="211" y="5195"/>
                    <a:pt x="568" y="5195"/>
                  </a:cubicBezTo>
                  <a:lnTo>
                    <a:pt x="9314" y="5195"/>
                  </a:lnTo>
                  <a:cubicBezTo>
                    <a:pt x="9672" y="5195"/>
                    <a:pt x="9882" y="4816"/>
                    <a:pt x="9735" y="4522"/>
                  </a:cubicBezTo>
                  <a:lnTo>
                    <a:pt x="7716" y="716"/>
                  </a:lnTo>
                  <a:cubicBezTo>
                    <a:pt x="7590" y="464"/>
                    <a:pt x="7359" y="296"/>
                    <a:pt x="7086" y="254"/>
                  </a:cubicBezTo>
                  <a:lnTo>
                    <a:pt x="6791" y="191"/>
                  </a:lnTo>
                  <a:cubicBezTo>
                    <a:pt x="6176" y="64"/>
                    <a:pt x="5552" y="0"/>
                    <a:pt x="4928" y="0"/>
                  </a:cubicBezTo>
                  <a:close/>
                </a:path>
              </a:pathLst>
            </a:custGeom>
            <a:solidFill>
              <a:srgbClr val="4158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0" name="Google Shape;7890;p69"/>
            <p:cNvSpPr/>
            <p:nvPr/>
          </p:nvSpPr>
          <p:spPr>
            <a:xfrm>
              <a:off x="1013295" y="3587490"/>
              <a:ext cx="88473" cy="77752"/>
            </a:xfrm>
            <a:custGeom>
              <a:avLst/>
              <a:gdLst/>
              <a:ahLst/>
              <a:cxnLst/>
              <a:rect l="l" t="t" r="r" b="b"/>
              <a:pathLst>
                <a:path w="5909" h="5193" extrusionOk="0">
                  <a:moveTo>
                    <a:pt x="906" y="0"/>
                  </a:moveTo>
                  <a:cubicBezTo>
                    <a:pt x="603" y="0"/>
                    <a:pt x="300" y="14"/>
                    <a:pt x="0" y="42"/>
                  </a:cubicBezTo>
                  <a:cubicBezTo>
                    <a:pt x="316" y="84"/>
                    <a:pt x="631" y="126"/>
                    <a:pt x="967" y="189"/>
                  </a:cubicBezTo>
                  <a:lnTo>
                    <a:pt x="1262" y="252"/>
                  </a:lnTo>
                  <a:cubicBezTo>
                    <a:pt x="1535" y="294"/>
                    <a:pt x="1766" y="462"/>
                    <a:pt x="1892" y="714"/>
                  </a:cubicBezTo>
                  <a:lnTo>
                    <a:pt x="3911" y="4499"/>
                  </a:lnTo>
                  <a:cubicBezTo>
                    <a:pt x="4079" y="4814"/>
                    <a:pt x="3848" y="5193"/>
                    <a:pt x="3490" y="5193"/>
                  </a:cubicBezTo>
                  <a:lnTo>
                    <a:pt x="5340" y="5193"/>
                  </a:lnTo>
                  <a:cubicBezTo>
                    <a:pt x="5677" y="5172"/>
                    <a:pt x="5908" y="4793"/>
                    <a:pt x="5740" y="4499"/>
                  </a:cubicBezTo>
                  <a:lnTo>
                    <a:pt x="3721" y="714"/>
                  </a:lnTo>
                  <a:cubicBezTo>
                    <a:pt x="3595" y="462"/>
                    <a:pt x="3364" y="294"/>
                    <a:pt x="3091" y="252"/>
                  </a:cubicBezTo>
                  <a:lnTo>
                    <a:pt x="2796" y="189"/>
                  </a:lnTo>
                  <a:cubicBezTo>
                    <a:pt x="2172" y="61"/>
                    <a:pt x="1537" y="0"/>
                    <a:pt x="906" y="0"/>
                  </a:cubicBezTo>
                  <a:close/>
                </a:path>
              </a:pathLst>
            </a:custGeom>
            <a:solidFill>
              <a:srgbClr val="223D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1" name="Google Shape;7891;p69"/>
            <p:cNvSpPr/>
            <p:nvPr/>
          </p:nvSpPr>
          <p:spPr>
            <a:xfrm>
              <a:off x="1048226" y="3630282"/>
              <a:ext cx="19854" cy="17323"/>
            </a:xfrm>
            <a:custGeom>
              <a:avLst/>
              <a:gdLst/>
              <a:ahLst/>
              <a:cxnLst/>
              <a:rect l="l" t="t" r="r" b="b"/>
              <a:pathLst>
                <a:path w="1326" h="1157" extrusionOk="0">
                  <a:moveTo>
                    <a:pt x="758" y="1"/>
                  </a:moveTo>
                  <a:cubicBezTo>
                    <a:pt x="253" y="1"/>
                    <a:pt x="1" y="632"/>
                    <a:pt x="358" y="989"/>
                  </a:cubicBezTo>
                  <a:cubicBezTo>
                    <a:pt x="474" y="1105"/>
                    <a:pt x="616" y="1157"/>
                    <a:pt x="756" y="1157"/>
                  </a:cubicBezTo>
                  <a:cubicBezTo>
                    <a:pt x="1047" y="1157"/>
                    <a:pt x="1325" y="931"/>
                    <a:pt x="1325" y="590"/>
                  </a:cubicBezTo>
                  <a:cubicBezTo>
                    <a:pt x="1325" y="274"/>
                    <a:pt x="1073" y="1"/>
                    <a:pt x="758" y="1"/>
                  </a:cubicBez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2" name="Google Shape;7892;p69"/>
            <p:cNvSpPr/>
            <p:nvPr/>
          </p:nvSpPr>
          <p:spPr>
            <a:xfrm>
              <a:off x="1056101" y="3630282"/>
              <a:ext cx="12682" cy="17173"/>
            </a:xfrm>
            <a:custGeom>
              <a:avLst/>
              <a:gdLst/>
              <a:ahLst/>
              <a:cxnLst/>
              <a:rect l="l" t="t" r="r" b="b"/>
              <a:pathLst>
                <a:path w="847" h="1147" extrusionOk="0">
                  <a:moveTo>
                    <a:pt x="232" y="1"/>
                  </a:moveTo>
                  <a:cubicBezTo>
                    <a:pt x="169" y="1"/>
                    <a:pt x="85" y="22"/>
                    <a:pt x="0" y="64"/>
                  </a:cubicBezTo>
                  <a:cubicBezTo>
                    <a:pt x="484" y="253"/>
                    <a:pt x="484" y="905"/>
                    <a:pt x="0" y="1115"/>
                  </a:cubicBezTo>
                  <a:cubicBezTo>
                    <a:pt x="55" y="1137"/>
                    <a:pt x="106" y="1147"/>
                    <a:pt x="154" y="1147"/>
                  </a:cubicBezTo>
                  <a:cubicBezTo>
                    <a:pt x="671" y="1147"/>
                    <a:pt x="847" y="22"/>
                    <a:pt x="232" y="22"/>
                  </a:cubicBezTo>
                  <a:lnTo>
                    <a:pt x="232" y="1"/>
                  </a:lnTo>
                  <a:close/>
                </a:path>
              </a:pathLst>
            </a:custGeom>
            <a:solidFill>
              <a:srgbClr val="DDE4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3" name="Google Shape;7893;p69"/>
            <p:cNvSpPr/>
            <p:nvPr/>
          </p:nvSpPr>
          <p:spPr>
            <a:xfrm>
              <a:off x="981493" y="3635013"/>
              <a:ext cx="19854" cy="16994"/>
            </a:xfrm>
            <a:custGeom>
              <a:avLst/>
              <a:gdLst/>
              <a:ahLst/>
              <a:cxnLst/>
              <a:rect l="l" t="t" r="r" b="b"/>
              <a:pathLst>
                <a:path w="1326" h="1135" extrusionOk="0">
                  <a:moveTo>
                    <a:pt x="758" y="0"/>
                  </a:moveTo>
                  <a:cubicBezTo>
                    <a:pt x="253" y="0"/>
                    <a:pt x="1" y="610"/>
                    <a:pt x="358" y="967"/>
                  </a:cubicBezTo>
                  <a:cubicBezTo>
                    <a:pt x="474" y="1083"/>
                    <a:pt x="616" y="1135"/>
                    <a:pt x="755" y="1135"/>
                  </a:cubicBezTo>
                  <a:cubicBezTo>
                    <a:pt x="1047" y="1135"/>
                    <a:pt x="1325" y="909"/>
                    <a:pt x="1325" y="568"/>
                  </a:cubicBezTo>
                  <a:cubicBezTo>
                    <a:pt x="1325" y="253"/>
                    <a:pt x="1073" y="0"/>
                    <a:pt x="758" y="0"/>
                  </a:cubicBez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4" name="Google Shape;7894;p69"/>
            <p:cNvSpPr/>
            <p:nvPr/>
          </p:nvSpPr>
          <p:spPr>
            <a:xfrm>
              <a:off x="989369" y="3635013"/>
              <a:ext cx="12682" cy="16844"/>
            </a:xfrm>
            <a:custGeom>
              <a:avLst/>
              <a:gdLst/>
              <a:ahLst/>
              <a:cxnLst/>
              <a:rect l="l" t="t" r="r" b="b"/>
              <a:pathLst>
                <a:path w="847" h="1125" extrusionOk="0">
                  <a:moveTo>
                    <a:pt x="232" y="0"/>
                  </a:moveTo>
                  <a:cubicBezTo>
                    <a:pt x="169" y="0"/>
                    <a:pt x="84" y="0"/>
                    <a:pt x="0" y="42"/>
                  </a:cubicBezTo>
                  <a:cubicBezTo>
                    <a:pt x="484" y="231"/>
                    <a:pt x="484" y="904"/>
                    <a:pt x="0" y="1093"/>
                  </a:cubicBezTo>
                  <a:cubicBezTo>
                    <a:pt x="54" y="1115"/>
                    <a:pt x="106" y="1125"/>
                    <a:pt x="154" y="1125"/>
                  </a:cubicBezTo>
                  <a:cubicBezTo>
                    <a:pt x="671" y="1125"/>
                    <a:pt x="847" y="0"/>
                    <a:pt x="232" y="0"/>
                  </a:cubicBezTo>
                  <a:close/>
                </a:path>
              </a:pathLst>
            </a:custGeom>
            <a:solidFill>
              <a:srgbClr val="DDE4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5" name="Google Shape;7895;p69"/>
            <p:cNvSpPr/>
            <p:nvPr/>
          </p:nvSpPr>
          <p:spPr>
            <a:xfrm>
              <a:off x="1008249" y="3606041"/>
              <a:ext cx="24255" cy="20602"/>
            </a:xfrm>
            <a:custGeom>
              <a:avLst/>
              <a:gdLst/>
              <a:ahLst/>
              <a:cxnLst/>
              <a:rect l="l" t="t" r="r" b="b"/>
              <a:pathLst>
                <a:path w="1620" h="1376" extrusionOk="0">
                  <a:moveTo>
                    <a:pt x="926" y="1"/>
                  </a:moveTo>
                  <a:cubicBezTo>
                    <a:pt x="316" y="1"/>
                    <a:pt x="1" y="737"/>
                    <a:pt x="421" y="1178"/>
                  </a:cubicBezTo>
                  <a:cubicBezTo>
                    <a:pt x="564" y="1314"/>
                    <a:pt x="738" y="1376"/>
                    <a:pt x="907" y="1376"/>
                  </a:cubicBezTo>
                  <a:cubicBezTo>
                    <a:pt x="1262" y="1376"/>
                    <a:pt x="1599" y="1107"/>
                    <a:pt x="1599" y="695"/>
                  </a:cubicBezTo>
                  <a:cubicBezTo>
                    <a:pt x="1620" y="316"/>
                    <a:pt x="1304" y="1"/>
                    <a:pt x="926" y="1"/>
                  </a:cubicBez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6" name="Google Shape;7896;p69"/>
            <p:cNvSpPr/>
            <p:nvPr/>
          </p:nvSpPr>
          <p:spPr>
            <a:xfrm>
              <a:off x="1018011" y="3606041"/>
              <a:ext cx="14179" cy="20662"/>
            </a:xfrm>
            <a:custGeom>
              <a:avLst/>
              <a:gdLst/>
              <a:ahLst/>
              <a:cxnLst/>
              <a:rect l="l" t="t" r="r" b="b"/>
              <a:pathLst>
                <a:path w="947" h="1380" extrusionOk="0">
                  <a:moveTo>
                    <a:pt x="278" y="0"/>
                  </a:moveTo>
                  <a:cubicBezTo>
                    <a:pt x="186" y="0"/>
                    <a:pt x="92" y="20"/>
                    <a:pt x="1" y="64"/>
                  </a:cubicBezTo>
                  <a:cubicBezTo>
                    <a:pt x="547" y="295"/>
                    <a:pt x="547" y="1073"/>
                    <a:pt x="1" y="1326"/>
                  </a:cubicBezTo>
                  <a:cubicBezTo>
                    <a:pt x="86" y="1362"/>
                    <a:pt x="174" y="1379"/>
                    <a:pt x="260" y="1379"/>
                  </a:cubicBezTo>
                  <a:cubicBezTo>
                    <a:pt x="618" y="1379"/>
                    <a:pt x="947" y="1085"/>
                    <a:pt x="947" y="695"/>
                  </a:cubicBezTo>
                  <a:cubicBezTo>
                    <a:pt x="947" y="295"/>
                    <a:pt x="629" y="0"/>
                    <a:pt x="278" y="0"/>
                  </a:cubicBezTo>
                  <a:close/>
                </a:path>
              </a:pathLst>
            </a:custGeom>
            <a:solidFill>
              <a:srgbClr val="DDE4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7" name="Google Shape;7897;p69"/>
            <p:cNvSpPr/>
            <p:nvPr/>
          </p:nvSpPr>
          <p:spPr>
            <a:xfrm>
              <a:off x="995657" y="3550329"/>
              <a:ext cx="24255" cy="20602"/>
            </a:xfrm>
            <a:custGeom>
              <a:avLst/>
              <a:gdLst/>
              <a:ahLst/>
              <a:cxnLst/>
              <a:rect l="l" t="t" r="r" b="b"/>
              <a:pathLst>
                <a:path w="1620" h="1376" extrusionOk="0">
                  <a:moveTo>
                    <a:pt x="926" y="1"/>
                  </a:moveTo>
                  <a:cubicBezTo>
                    <a:pt x="316" y="1"/>
                    <a:pt x="1" y="737"/>
                    <a:pt x="442" y="1178"/>
                  </a:cubicBezTo>
                  <a:cubicBezTo>
                    <a:pt x="578" y="1314"/>
                    <a:pt x="747" y="1375"/>
                    <a:pt x="914" y="1375"/>
                  </a:cubicBezTo>
                  <a:cubicBezTo>
                    <a:pt x="1264" y="1375"/>
                    <a:pt x="1605" y="1107"/>
                    <a:pt x="1620" y="694"/>
                  </a:cubicBezTo>
                  <a:cubicBezTo>
                    <a:pt x="1620" y="316"/>
                    <a:pt x="1304" y="1"/>
                    <a:pt x="926" y="1"/>
                  </a:cubicBezTo>
                  <a:close/>
                </a:path>
              </a:pathLst>
            </a:custGeom>
            <a:solidFill>
              <a:srgbClr val="4158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8" name="Google Shape;7898;p69"/>
            <p:cNvSpPr/>
            <p:nvPr/>
          </p:nvSpPr>
          <p:spPr>
            <a:xfrm>
              <a:off x="1004790" y="3550329"/>
              <a:ext cx="15751" cy="20363"/>
            </a:xfrm>
            <a:custGeom>
              <a:avLst/>
              <a:gdLst/>
              <a:ahLst/>
              <a:cxnLst/>
              <a:rect l="l" t="t" r="r" b="b"/>
              <a:pathLst>
                <a:path w="1052" h="1360" extrusionOk="0">
                  <a:moveTo>
                    <a:pt x="316" y="1"/>
                  </a:moveTo>
                  <a:cubicBezTo>
                    <a:pt x="211" y="1"/>
                    <a:pt x="106" y="22"/>
                    <a:pt x="1" y="64"/>
                  </a:cubicBezTo>
                  <a:cubicBezTo>
                    <a:pt x="526" y="316"/>
                    <a:pt x="526" y="1052"/>
                    <a:pt x="1" y="1304"/>
                  </a:cubicBezTo>
                  <a:cubicBezTo>
                    <a:pt x="90" y="1342"/>
                    <a:pt x="182" y="1359"/>
                    <a:pt x="273" y="1359"/>
                  </a:cubicBezTo>
                  <a:cubicBezTo>
                    <a:pt x="588" y="1359"/>
                    <a:pt x="881" y="1147"/>
                    <a:pt x="947" y="821"/>
                  </a:cubicBezTo>
                  <a:cubicBezTo>
                    <a:pt x="1052" y="400"/>
                    <a:pt x="736" y="1"/>
                    <a:pt x="316" y="1"/>
                  </a:cubicBezTo>
                  <a:close/>
                </a:path>
              </a:pathLst>
            </a:custGeom>
            <a:solidFill>
              <a:srgbClr val="223D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9" name="Google Shape;7899;p69"/>
            <p:cNvSpPr/>
            <p:nvPr/>
          </p:nvSpPr>
          <p:spPr>
            <a:xfrm>
              <a:off x="1026830" y="3523558"/>
              <a:ext cx="23941" cy="20437"/>
            </a:xfrm>
            <a:custGeom>
              <a:avLst/>
              <a:gdLst/>
              <a:ahLst/>
              <a:cxnLst/>
              <a:rect l="l" t="t" r="r" b="b"/>
              <a:pathLst>
                <a:path w="1599" h="1365" extrusionOk="0">
                  <a:moveTo>
                    <a:pt x="940" y="1"/>
                  </a:moveTo>
                  <a:cubicBezTo>
                    <a:pt x="928" y="1"/>
                    <a:pt x="916" y="1"/>
                    <a:pt x="904" y="2"/>
                  </a:cubicBezTo>
                  <a:cubicBezTo>
                    <a:pt x="295" y="2"/>
                    <a:pt x="0" y="737"/>
                    <a:pt x="421" y="1158"/>
                  </a:cubicBezTo>
                  <a:cubicBezTo>
                    <a:pt x="564" y="1301"/>
                    <a:pt x="737" y="1364"/>
                    <a:pt x="907" y="1364"/>
                  </a:cubicBezTo>
                  <a:cubicBezTo>
                    <a:pt x="1261" y="1364"/>
                    <a:pt x="1598" y="1087"/>
                    <a:pt x="1598" y="674"/>
                  </a:cubicBezTo>
                  <a:cubicBezTo>
                    <a:pt x="1598" y="308"/>
                    <a:pt x="1302" y="1"/>
                    <a:pt x="940" y="1"/>
                  </a:cubicBezTo>
                  <a:close/>
                </a:path>
              </a:pathLst>
            </a:custGeom>
            <a:solidFill>
              <a:srgbClr val="4158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0" name="Google Shape;7900;p69"/>
            <p:cNvSpPr/>
            <p:nvPr/>
          </p:nvSpPr>
          <p:spPr>
            <a:xfrm>
              <a:off x="1035948" y="3523258"/>
              <a:ext cx="15766" cy="20677"/>
            </a:xfrm>
            <a:custGeom>
              <a:avLst/>
              <a:gdLst/>
              <a:ahLst/>
              <a:cxnLst/>
              <a:rect l="l" t="t" r="r" b="b"/>
              <a:pathLst>
                <a:path w="1053" h="1381" extrusionOk="0">
                  <a:moveTo>
                    <a:pt x="295" y="1"/>
                  </a:moveTo>
                  <a:lnTo>
                    <a:pt x="295" y="22"/>
                  </a:lnTo>
                  <a:cubicBezTo>
                    <a:pt x="190" y="22"/>
                    <a:pt x="106" y="43"/>
                    <a:pt x="1" y="85"/>
                  </a:cubicBezTo>
                  <a:cubicBezTo>
                    <a:pt x="527" y="316"/>
                    <a:pt x="527" y="1073"/>
                    <a:pt x="1" y="1325"/>
                  </a:cubicBezTo>
                  <a:cubicBezTo>
                    <a:pt x="90" y="1363"/>
                    <a:pt x="183" y="1380"/>
                    <a:pt x="274" y="1380"/>
                  </a:cubicBezTo>
                  <a:cubicBezTo>
                    <a:pt x="588" y="1380"/>
                    <a:pt x="882" y="1168"/>
                    <a:pt x="947" y="842"/>
                  </a:cubicBezTo>
                  <a:cubicBezTo>
                    <a:pt x="1052" y="421"/>
                    <a:pt x="737" y="22"/>
                    <a:pt x="295" y="1"/>
                  </a:cubicBezTo>
                  <a:close/>
                </a:path>
              </a:pathLst>
            </a:custGeom>
            <a:solidFill>
              <a:srgbClr val="223D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1" name="Google Shape;7901;p69"/>
            <p:cNvSpPr/>
            <p:nvPr/>
          </p:nvSpPr>
          <p:spPr>
            <a:xfrm>
              <a:off x="1012666" y="3484854"/>
              <a:ext cx="19839" cy="17144"/>
            </a:xfrm>
            <a:custGeom>
              <a:avLst/>
              <a:gdLst/>
              <a:ahLst/>
              <a:cxnLst/>
              <a:rect l="l" t="t" r="r" b="b"/>
              <a:pathLst>
                <a:path w="1325" h="1145" extrusionOk="0">
                  <a:moveTo>
                    <a:pt x="757" y="1"/>
                  </a:moveTo>
                  <a:cubicBezTo>
                    <a:pt x="252" y="1"/>
                    <a:pt x="0" y="610"/>
                    <a:pt x="358" y="968"/>
                  </a:cubicBezTo>
                  <a:cubicBezTo>
                    <a:pt x="473" y="1090"/>
                    <a:pt x="616" y="1145"/>
                    <a:pt x="755" y="1145"/>
                  </a:cubicBezTo>
                  <a:cubicBezTo>
                    <a:pt x="1046" y="1145"/>
                    <a:pt x="1325" y="909"/>
                    <a:pt x="1325" y="568"/>
                  </a:cubicBezTo>
                  <a:cubicBezTo>
                    <a:pt x="1325" y="253"/>
                    <a:pt x="1072" y="1"/>
                    <a:pt x="757" y="1"/>
                  </a:cubicBezTo>
                  <a:close/>
                </a:path>
              </a:pathLst>
            </a:custGeom>
            <a:solidFill>
              <a:srgbClr val="4158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2" name="Google Shape;7902;p69"/>
            <p:cNvSpPr/>
            <p:nvPr/>
          </p:nvSpPr>
          <p:spPr>
            <a:xfrm>
              <a:off x="1020527" y="3484854"/>
              <a:ext cx="12622" cy="16934"/>
            </a:xfrm>
            <a:custGeom>
              <a:avLst/>
              <a:gdLst/>
              <a:ahLst/>
              <a:cxnLst/>
              <a:rect l="l" t="t" r="r" b="b"/>
              <a:pathLst>
                <a:path w="843" h="1131" extrusionOk="0">
                  <a:moveTo>
                    <a:pt x="232" y="1"/>
                  </a:moveTo>
                  <a:cubicBezTo>
                    <a:pt x="169" y="1"/>
                    <a:pt x="85" y="22"/>
                    <a:pt x="1" y="43"/>
                  </a:cubicBezTo>
                  <a:cubicBezTo>
                    <a:pt x="484" y="253"/>
                    <a:pt x="484" y="905"/>
                    <a:pt x="1" y="1094"/>
                  </a:cubicBezTo>
                  <a:cubicBezTo>
                    <a:pt x="59" y="1119"/>
                    <a:pt x="114" y="1130"/>
                    <a:pt x="166" y="1130"/>
                  </a:cubicBezTo>
                  <a:cubicBezTo>
                    <a:pt x="674" y="1130"/>
                    <a:pt x="843" y="20"/>
                    <a:pt x="232" y="1"/>
                  </a:cubicBezTo>
                  <a:close/>
                </a:path>
              </a:pathLst>
            </a:custGeom>
            <a:solidFill>
              <a:srgbClr val="223D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3" name="Google Shape;7903;p69"/>
            <p:cNvSpPr/>
            <p:nvPr/>
          </p:nvSpPr>
          <p:spPr>
            <a:xfrm>
              <a:off x="918534" y="3642559"/>
              <a:ext cx="24884" cy="10091"/>
            </a:xfrm>
            <a:custGeom>
              <a:avLst/>
              <a:gdLst/>
              <a:ahLst/>
              <a:cxnLst/>
              <a:rect l="l" t="t" r="r" b="b"/>
              <a:pathLst>
                <a:path w="1662" h="674" extrusionOk="0">
                  <a:moveTo>
                    <a:pt x="358" y="1"/>
                  </a:moveTo>
                  <a:lnTo>
                    <a:pt x="1" y="674"/>
                  </a:lnTo>
                  <a:lnTo>
                    <a:pt x="1325" y="674"/>
                  </a:lnTo>
                  <a:cubicBezTo>
                    <a:pt x="1515" y="674"/>
                    <a:pt x="1662" y="526"/>
                    <a:pt x="1662" y="337"/>
                  </a:cubicBezTo>
                  <a:cubicBezTo>
                    <a:pt x="1662" y="148"/>
                    <a:pt x="1494" y="1"/>
                    <a:pt x="1304" y="1"/>
                  </a:cubicBezTo>
                  <a:close/>
                </a:path>
              </a:pathLst>
            </a:custGeom>
            <a:solidFill>
              <a:srgbClr val="DDE4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4" name="Google Shape;7904;p69"/>
            <p:cNvSpPr/>
            <p:nvPr/>
          </p:nvSpPr>
          <p:spPr>
            <a:xfrm>
              <a:off x="933342" y="3615175"/>
              <a:ext cx="24555" cy="10091"/>
            </a:xfrm>
            <a:custGeom>
              <a:avLst/>
              <a:gdLst/>
              <a:ahLst/>
              <a:cxnLst/>
              <a:rect l="l" t="t" r="r" b="b"/>
              <a:pathLst>
                <a:path w="1640" h="674" extrusionOk="0">
                  <a:moveTo>
                    <a:pt x="357" y="1"/>
                  </a:moveTo>
                  <a:lnTo>
                    <a:pt x="0" y="673"/>
                  </a:lnTo>
                  <a:lnTo>
                    <a:pt x="1304" y="673"/>
                  </a:lnTo>
                  <a:cubicBezTo>
                    <a:pt x="1493" y="673"/>
                    <a:pt x="1640" y="526"/>
                    <a:pt x="1640" y="337"/>
                  </a:cubicBezTo>
                  <a:cubicBezTo>
                    <a:pt x="1640" y="148"/>
                    <a:pt x="1493" y="1"/>
                    <a:pt x="1304" y="1"/>
                  </a:cubicBezTo>
                  <a:close/>
                </a:path>
              </a:pathLst>
            </a:custGeom>
            <a:solidFill>
              <a:srgbClr val="DDE4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5" name="Google Shape;7905;p69"/>
            <p:cNvSpPr/>
            <p:nvPr/>
          </p:nvSpPr>
          <p:spPr>
            <a:xfrm>
              <a:off x="947820" y="3587790"/>
              <a:ext cx="24884" cy="10091"/>
            </a:xfrm>
            <a:custGeom>
              <a:avLst/>
              <a:gdLst/>
              <a:ahLst/>
              <a:cxnLst/>
              <a:rect l="l" t="t" r="r" b="b"/>
              <a:pathLst>
                <a:path w="1662" h="674" extrusionOk="0">
                  <a:moveTo>
                    <a:pt x="358" y="1"/>
                  </a:moveTo>
                  <a:lnTo>
                    <a:pt x="0" y="673"/>
                  </a:lnTo>
                  <a:lnTo>
                    <a:pt x="1304" y="673"/>
                  </a:lnTo>
                  <a:cubicBezTo>
                    <a:pt x="1493" y="673"/>
                    <a:pt x="1661" y="526"/>
                    <a:pt x="1661" y="337"/>
                  </a:cubicBezTo>
                  <a:cubicBezTo>
                    <a:pt x="1661" y="148"/>
                    <a:pt x="1493" y="1"/>
                    <a:pt x="1304" y="1"/>
                  </a:cubicBezTo>
                  <a:close/>
                </a:path>
              </a:pathLst>
            </a:custGeom>
            <a:solidFill>
              <a:srgbClr val="DDE4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6" name="Google Shape;7906;p69"/>
            <p:cNvSpPr/>
            <p:nvPr/>
          </p:nvSpPr>
          <p:spPr>
            <a:xfrm>
              <a:off x="962299" y="3560405"/>
              <a:ext cx="24884" cy="10406"/>
            </a:xfrm>
            <a:custGeom>
              <a:avLst/>
              <a:gdLst/>
              <a:ahLst/>
              <a:cxnLst/>
              <a:rect l="l" t="t" r="r" b="b"/>
              <a:pathLst>
                <a:path w="1662" h="695" extrusionOk="0">
                  <a:moveTo>
                    <a:pt x="379" y="0"/>
                  </a:moveTo>
                  <a:lnTo>
                    <a:pt x="0" y="694"/>
                  </a:lnTo>
                  <a:lnTo>
                    <a:pt x="1325" y="694"/>
                  </a:lnTo>
                  <a:cubicBezTo>
                    <a:pt x="1514" y="694"/>
                    <a:pt x="1661" y="526"/>
                    <a:pt x="1661" y="337"/>
                  </a:cubicBezTo>
                  <a:cubicBezTo>
                    <a:pt x="1640" y="148"/>
                    <a:pt x="1493" y="0"/>
                    <a:pt x="1304" y="0"/>
                  </a:cubicBezTo>
                  <a:close/>
                </a:path>
              </a:pathLst>
            </a:custGeom>
            <a:solidFill>
              <a:srgbClr val="DDE4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7" name="Google Shape;7907;p69"/>
            <p:cNvSpPr/>
            <p:nvPr/>
          </p:nvSpPr>
          <p:spPr>
            <a:xfrm>
              <a:off x="984637" y="3359564"/>
              <a:ext cx="85957" cy="26456"/>
            </a:xfrm>
            <a:custGeom>
              <a:avLst/>
              <a:gdLst/>
              <a:ahLst/>
              <a:cxnLst/>
              <a:rect l="l" t="t" r="r" b="b"/>
              <a:pathLst>
                <a:path w="5741" h="1767" extrusionOk="0">
                  <a:moveTo>
                    <a:pt x="442" y="1"/>
                  </a:moveTo>
                  <a:cubicBezTo>
                    <a:pt x="190" y="1"/>
                    <a:pt x="1" y="190"/>
                    <a:pt x="1" y="442"/>
                  </a:cubicBezTo>
                  <a:lnTo>
                    <a:pt x="1" y="1325"/>
                  </a:lnTo>
                  <a:cubicBezTo>
                    <a:pt x="1" y="1557"/>
                    <a:pt x="190" y="1767"/>
                    <a:pt x="442" y="1767"/>
                  </a:cubicBezTo>
                  <a:lnTo>
                    <a:pt x="5299" y="1767"/>
                  </a:lnTo>
                  <a:cubicBezTo>
                    <a:pt x="5530" y="1767"/>
                    <a:pt x="5741" y="1557"/>
                    <a:pt x="5741" y="1325"/>
                  </a:cubicBezTo>
                  <a:lnTo>
                    <a:pt x="5741" y="442"/>
                  </a:lnTo>
                  <a:cubicBezTo>
                    <a:pt x="5720" y="190"/>
                    <a:pt x="5530" y="1"/>
                    <a:pt x="5299" y="1"/>
                  </a:cubicBez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8" name="Google Shape;7908;p69"/>
            <p:cNvSpPr/>
            <p:nvPr/>
          </p:nvSpPr>
          <p:spPr>
            <a:xfrm>
              <a:off x="1037535" y="3359564"/>
              <a:ext cx="33059" cy="26456"/>
            </a:xfrm>
            <a:custGeom>
              <a:avLst/>
              <a:gdLst/>
              <a:ahLst/>
              <a:cxnLst/>
              <a:rect l="l" t="t" r="r" b="b"/>
              <a:pathLst>
                <a:path w="2208" h="1767" extrusionOk="0">
                  <a:moveTo>
                    <a:pt x="0" y="1"/>
                  </a:moveTo>
                  <a:cubicBezTo>
                    <a:pt x="231" y="1"/>
                    <a:pt x="421" y="190"/>
                    <a:pt x="442" y="442"/>
                  </a:cubicBezTo>
                  <a:lnTo>
                    <a:pt x="442" y="1325"/>
                  </a:lnTo>
                  <a:cubicBezTo>
                    <a:pt x="442" y="1557"/>
                    <a:pt x="231" y="1767"/>
                    <a:pt x="0" y="1767"/>
                  </a:cubicBezTo>
                  <a:lnTo>
                    <a:pt x="1766" y="1767"/>
                  </a:lnTo>
                  <a:cubicBezTo>
                    <a:pt x="1997" y="1767"/>
                    <a:pt x="2208" y="1557"/>
                    <a:pt x="2208" y="1325"/>
                  </a:cubicBezTo>
                  <a:lnTo>
                    <a:pt x="2208" y="442"/>
                  </a:lnTo>
                  <a:cubicBezTo>
                    <a:pt x="2187" y="190"/>
                    <a:pt x="1997" y="1"/>
                    <a:pt x="1766" y="1"/>
                  </a:cubicBezTo>
                  <a:close/>
                </a:path>
              </a:pathLst>
            </a:custGeom>
            <a:solidFill>
              <a:srgbClr val="DDE4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09" name="Google Shape;7909;p69"/>
          <p:cNvGrpSpPr/>
          <p:nvPr/>
        </p:nvGrpSpPr>
        <p:grpSpPr>
          <a:xfrm>
            <a:off x="2616191" y="2890461"/>
            <a:ext cx="365793" cy="361152"/>
            <a:chOff x="2616191" y="2890461"/>
            <a:chExt cx="365793" cy="361152"/>
          </a:xfrm>
        </p:grpSpPr>
        <p:sp>
          <p:nvSpPr>
            <p:cNvPr id="7910" name="Google Shape;7910;p69"/>
            <p:cNvSpPr/>
            <p:nvPr/>
          </p:nvSpPr>
          <p:spPr>
            <a:xfrm>
              <a:off x="2616191" y="3225545"/>
              <a:ext cx="30604" cy="26067"/>
            </a:xfrm>
            <a:custGeom>
              <a:avLst/>
              <a:gdLst/>
              <a:ahLst/>
              <a:cxnLst/>
              <a:rect l="l" t="t" r="r" b="b"/>
              <a:pathLst>
                <a:path w="2044" h="1741" extrusionOk="0">
                  <a:moveTo>
                    <a:pt x="1460" y="0"/>
                  </a:moveTo>
                  <a:cubicBezTo>
                    <a:pt x="1363" y="0"/>
                    <a:pt x="1263" y="42"/>
                    <a:pt x="1177" y="143"/>
                  </a:cubicBezTo>
                  <a:lnTo>
                    <a:pt x="252" y="1089"/>
                  </a:lnTo>
                  <a:cubicBezTo>
                    <a:pt x="0" y="1320"/>
                    <a:pt x="189" y="1741"/>
                    <a:pt x="526" y="1741"/>
                  </a:cubicBezTo>
                  <a:cubicBezTo>
                    <a:pt x="610" y="1741"/>
                    <a:pt x="715" y="1698"/>
                    <a:pt x="778" y="1614"/>
                  </a:cubicBezTo>
                  <a:lnTo>
                    <a:pt x="1724" y="689"/>
                  </a:lnTo>
                  <a:cubicBezTo>
                    <a:pt x="2044" y="418"/>
                    <a:pt x="1768" y="0"/>
                    <a:pt x="1460" y="0"/>
                  </a:cubicBezTo>
                  <a:close/>
                </a:path>
              </a:pathLst>
            </a:custGeom>
            <a:solidFill>
              <a:srgbClr val="ADBD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1" name="Google Shape;7911;p69"/>
            <p:cNvSpPr/>
            <p:nvPr/>
          </p:nvSpPr>
          <p:spPr>
            <a:xfrm>
              <a:off x="2627196" y="3189506"/>
              <a:ext cx="53527" cy="51326"/>
            </a:xfrm>
            <a:custGeom>
              <a:avLst/>
              <a:gdLst/>
              <a:ahLst/>
              <a:cxnLst/>
              <a:rect l="l" t="t" r="r" b="b"/>
              <a:pathLst>
                <a:path w="3575" h="3428" extrusionOk="0">
                  <a:moveTo>
                    <a:pt x="2074" y="0"/>
                  </a:moveTo>
                  <a:cubicBezTo>
                    <a:pt x="1977" y="0"/>
                    <a:pt x="1883" y="37"/>
                    <a:pt x="1809" y="111"/>
                  </a:cubicBezTo>
                  <a:lnTo>
                    <a:pt x="442" y="1456"/>
                  </a:lnTo>
                  <a:cubicBezTo>
                    <a:pt x="1" y="1919"/>
                    <a:pt x="1" y="2634"/>
                    <a:pt x="442" y="3096"/>
                  </a:cubicBezTo>
                  <a:cubicBezTo>
                    <a:pt x="674" y="3317"/>
                    <a:pt x="968" y="3427"/>
                    <a:pt x="1262" y="3427"/>
                  </a:cubicBezTo>
                  <a:cubicBezTo>
                    <a:pt x="1557" y="3427"/>
                    <a:pt x="1851" y="3317"/>
                    <a:pt x="2082" y="3096"/>
                  </a:cubicBezTo>
                  <a:lnTo>
                    <a:pt x="3428" y="1730"/>
                  </a:lnTo>
                  <a:cubicBezTo>
                    <a:pt x="3575" y="1583"/>
                    <a:pt x="3575" y="1351"/>
                    <a:pt x="3428" y="1204"/>
                  </a:cubicBezTo>
                  <a:lnTo>
                    <a:pt x="2356" y="111"/>
                  </a:lnTo>
                  <a:cubicBezTo>
                    <a:pt x="2272" y="37"/>
                    <a:pt x="2172" y="0"/>
                    <a:pt x="2074" y="0"/>
                  </a:cubicBezTo>
                  <a:close/>
                </a:path>
              </a:pathLst>
            </a:custGeom>
            <a:solidFill>
              <a:srgbClr val="C5D1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2" name="Google Shape;7912;p69"/>
            <p:cNvSpPr/>
            <p:nvPr/>
          </p:nvSpPr>
          <p:spPr>
            <a:xfrm>
              <a:off x="2631298" y="3201544"/>
              <a:ext cx="49424" cy="39288"/>
            </a:xfrm>
            <a:custGeom>
              <a:avLst/>
              <a:gdLst/>
              <a:ahLst/>
              <a:cxnLst/>
              <a:rect l="l" t="t" r="r" b="b"/>
              <a:pathLst>
                <a:path w="3301" h="2624" extrusionOk="0">
                  <a:moveTo>
                    <a:pt x="2754" y="1"/>
                  </a:moveTo>
                  <a:lnTo>
                    <a:pt x="2754" y="1"/>
                  </a:lnTo>
                  <a:cubicBezTo>
                    <a:pt x="2902" y="148"/>
                    <a:pt x="2902" y="400"/>
                    <a:pt x="2754" y="547"/>
                  </a:cubicBezTo>
                  <a:lnTo>
                    <a:pt x="1409" y="1893"/>
                  </a:lnTo>
                  <a:cubicBezTo>
                    <a:pt x="1186" y="2116"/>
                    <a:pt x="898" y="2229"/>
                    <a:pt x="604" y="2229"/>
                  </a:cubicBezTo>
                  <a:cubicBezTo>
                    <a:pt x="399" y="2229"/>
                    <a:pt x="191" y="2174"/>
                    <a:pt x="0" y="2061"/>
                  </a:cubicBezTo>
                  <a:lnTo>
                    <a:pt x="0" y="2061"/>
                  </a:lnTo>
                  <a:cubicBezTo>
                    <a:pt x="63" y="2145"/>
                    <a:pt x="105" y="2229"/>
                    <a:pt x="168" y="2292"/>
                  </a:cubicBezTo>
                  <a:cubicBezTo>
                    <a:pt x="400" y="2513"/>
                    <a:pt x="694" y="2623"/>
                    <a:pt x="988" y="2623"/>
                  </a:cubicBezTo>
                  <a:cubicBezTo>
                    <a:pt x="1283" y="2623"/>
                    <a:pt x="1577" y="2513"/>
                    <a:pt x="1808" y="2292"/>
                  </a:cubicBezTo>
                  <a:lnTo>
                    <a:pt x="3154" y="926"/>
                  </a:lnTo>
                  <a:cubicBezTo>
                    <a:pt x="3301" y="779"/>
                    <a:pt x="3301" y="547"/>
                    <a:pt x="3154" y="400"/>
                  </a:cubicBezTo>
                  <a:lnTo>
                    <a:pt x="2754" y="1"/>
                  </a:lnTo>
                  <a:close/>
                </a:path>
              </a:pathLst>
            </a:custGeom>
            <a:solidFill>
              <a:srgbClr val="AFC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3" name="Google Shape;7913;p69"/>
            <p:cNvSpPr/>
            <p:nvPr/>
          </p:nvSpPr>
          <p:spPr>
            <a:xfrm>
              <a:off x="2643576" y="2890461"/>
              <a:ext cx="338094" cy="334007"/>
            </a:xfrm>
            <a:custGeom>
              <a:avLst/>
              <a:gdLst/>
              <a:ahLst/>
              <a:cxnLst/>
              <a:rect l="l" t="t" r="r" b="b"/>
              <a:pathLst>
                <a:path w="22581" h="22308" extrusionOk="0">
                  <a:moveTo>
                    <a:pt x="19963" y="0"/>
                  </a:moveTo>
                  <a:cubicBezTo>
                    <a:pt x="19474" y="0"/>
                    <a:pt x="18985" y="184"/>
                    <a:pt x="18607" y="552"/>
                  </a:cubicBezTo>
                  <a:lnTo>
                    <a:pt x="442" y="18738"/>
                  </a:lnTo>
                  <a:cubicBezTo>
                    <a:pt x="0" y="19180"/>
                    <a:pt x="0" y="19916"/>
                    <a:pt x="442" y="20357"/>
                  </a:cubicBezTo>
                  <a:lnTo>
                    <a:pt x="2061" y="21976"/>
                  </a:lnTo>
                  <a:cubicBezTo>
                    <a:pt x="2292" y="22197"/>
                    <a:pt x="2586" y="22307"/>
                    <a:pt x="2878" y="22307"/>
                  </a:cubicBezTo>
                  <a:cubicBezTo>
                    <a:pt x="3170" y="22307"/>
                    <a:pt x="3459" y="22197"/>
                    <a:pt x="3679" y="21976"/>
                  </a:cubicBezTo>
                  <a:lnTo>
                    <a:pt x="5235" y="20420"/>
                  </a:lnTo>
                  <a:cubicBezTo>
                    <a:pt x="9377" y="19264"/>
                    <a:pt x="10218" y="17561"/>
                    <a:pt x="11185" y="15585"/>
                  </a:cubicBezTo>
                  <a:cubicBezTo>
                    <a:pt x="11627" y="14575"/>
                    <a:pt x="12215" y="13629"/>
                    <a:pt x="12909" y="12767"/>
                  </a:cubicBezTo>
                  <a:lnTo>
                    <a:pt x="21865" y="3811"/>
                  </a:lnTo>
                  <a:cubicBezTo>
                    <a:pt x="22433" y="3243"/>
                    <a:pt x="22580" y="2381"/>
                    <a:pt x="22244" y="1645"/>
                  </a:cubicBezTo>
                  <a:cubicBezTo>
                    <a:pt x="22139" y="1435"/>
                    <a:pt x="22013" y="1267"/>
                    <a:pt x="21865" y="1099"/>
                  </a:cubicBezTo>
                  <a:lnTo>
                    <a:pt x="21319" y="552"/>
                  </a:lnTo>
                  <a:cubicBezTo>
                    <a:pt x="20940" y="184"/>
                    <a:pt x="20452" y="0"/>
                    <a:pt x="19963" y="0"/>
                  </a:cubicBezTo>
                  <a:close/>
                </a:path>
              </a:pathLst>
            </a:custGeom>
            <a:solidFill>
              <a:srgbClr val="F9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4" name="Google Shape;7914;p69"/>
            <p:cNvSpPr/>
            <p:nvPr/>
          </p:nvSpPr>
          <p:spPr>
            <a:xfrm>
              <a:off x="2643576" y="2890461"/>
              <a:ext cx="338094" cy="334007"/>
            </a:xfrm>
            <a:custGeom>
              <a:avLst/>
              <a:gdLst/>
              <a:ahLst/>
              <a:cxnLst/>
              <a:rect l="l" t="t" r="r" b="b"/>
              <a:pathLst>
                <a:path w="22581" h="22308" extrusionOk="0">
                  <a:moveTo>
                    <a:pt x="19963" y="0"/>
                  </a:moveTo>
                  <a:cubicBezTo>
                    <a:pt x="19474" y="0"/>
                    <a:pt x="18985" y="184"/>
                    <a:pt x="18607" y="552"/>
                  </a:cubicBezTo>
                  <a:lnTo>
                    <a:pt x="442" y="18738"/>
                  </a:lnTo>
                  <a:cubicBezTo>
                    <a:pt x="0" y="19180"/>
                    <a:pt x="0" y="19916"/>
                    <a:pt x="442" y="20357"/>
                  </a:cubicBezTo>
                  <a:lnTo>
                    <a:pt x="2061" y="21976"/>
                  </a:lnTo>
                  <a:cubicBezTo>
                    <a:pt x="2292" y="22197"/>
                    <a:pt x="2586" y="22307"/>
                    <a:pt x="2878" y="22307"/>
                  </a:cubicBezTo>
                  <a:cubicBezTo>
                    <a:pt x="3170" y="22307"/>
                    <a:pt x="3459" y="22197"/>
                    <a:pt x="3679" y="21976"/>
                  </a:cubicBezTo>
                  <a:lnTo>
                    <a:pt x="5235" y="20420"/>
                  </a:lnTo>
                  <a:cubicBezTo>
                    <a:pt x="9377" y="19264"/>
                    <a:pt x="10218" y="17561"/>
                    <a:pt x="11185" y="15585"/>
                  </a:cubicBezTo>
                  <a:cubicBezTo>
                    <a:pt x="11627" y="14575"/>
                    <a:pt x="12215" y="13629"/>
                    <a:pt x="12909" y="12767"/>
                  </a:cubicBezTo>
                  <a:lnTo>
                    <a:pt x="21865" y="3811"/>
                  </a:lnTo>
                  <a:cubicBezTo>
                    <a:pt x="22433" y="3243"/>
                    <a:pt x="22580" y="2381"/>
                    <a:pt x="22244" y="1645"/>
                  </a:cubicBezTo>
                  <a:cubicBezTo>
                    <a:pt x="22139" y="1435"/>
                    <a:pt x="22013" y="1267"/>
                    <a:pt x="21865" y="1099"/>
                  </a:cubicBezTo>
                  <a:lnTo>
                    <a:pt x="21319" y="552"/>
                  </a:lnTo>
                  <a:cubicBezTo>
                    <a:pt x="20940" y="184"/>
                    <a:pt x="20452" y="0"/>
                    <a:pt x="19963" y="0"/>
                  </a:cubicBezTo>
                  <a:close/>
                </a:path>
              </a:pathLst>
            </a:custGeom>
            <a:solidFill>
              <a:srgbClr val="F9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5" name="Google Shape;7915;p69"/>
            <p:cNvSpPr/>
            <p:nvPr/>
          </p:nvSpPr>
          <p:spPr>
            <a:xfrm>
              <a:off x="2663085" y="2897153"/>
              <a:ext cx="318899" cy="327314"/>
            </a:xfrm>
            <a:custGeom>
              <a:avLst/>
              <a:gdLst/>
              <a:ahLst/>
              <a:cxnLst/>
              <a:rect l="l" t="t" r="r" b="b"/>
              <a:pathLst>
                <a:path w="21299" h="21861" extrusionOk="0">
                  <a:moveTo>
                    <a:pt x="19890" y="0"/>
                  </a:moveTo>
                  <a:lnTo>
                    <a:pt x="19890" y="0"/>
                  </a:lnTo>
                  <a:cubicBezTo>
                    <a:pt x="20541" y="757"/>
                    <a:pt x="20499" y="1892"/>
                    <a:pt x="19785" y="2586"/>
                  </a:cubicBezTo>
                  <a:lnTo>
                    <a:pt x="10828" y="11542"/>
                  </a:lnTo>
                  <a:cubicBezTo>
                    <a:pt x="10155" y="12425"/>
                    <a:pt x="9567" y="13372"/>
                    <a:pt x="9125" y="14381"/>
                  </a:cubicBezTo>
                  <a:cubicBezTo>
                    <a:pt x="8158" y="16357"/>
                    <a:pt x="7317" y="18060"/>
                    <a:pt x="3175" y="19216"/>
                  </a:cubicBezTo>
                  <a:lnTo>
                    <a:pt x="1620" y="20772"/>
                  </a:lnTo>
                  <a:cubicBezTo>
                    <a:pt x="1399" y="20993"/>
                    <a:pt x="1104" y="21103"/>
                    <a:pt x="810" y="21103"/>
                  </a:cubicBezTo>
                  <a:cubicBezTo>
                    <a:pt x="516" y="21103"/>
                    <a:pt x="222" y="20993"/>
                    <a:pt x="1" y="20772"/>
                  </a:cubicBezTo>
                  <a:lnTo>
                    <a:pt x="1" y="20772"/>
                  </a:lnTo>
                  <a:lnTo>
                    <a:pt x="758" y="21529"/>
                  </a:lnTo>
                  <a:cubicBezTo>
                    <a:pt x="989" y="21750"/>
                    <a:pt x="1283" y="21860"/>
                    <a:pt x="1575" y="21860"/>
                  </a:cubicBezTo>
                  <a:cubicBezTo>
                    <a:pt x="1867" y="21860"/>
                    <a:pt x="2156" y="21750"/>
                    <a:pt x="2376" y="21529"/>
                  </a:cubicBezTo>
                  <a:lnTo>
                    <a:pt x="3932" y="19973"/>
                  </a:lnTo>
                  <a:cubicBezTo>
                    <a:pt x="8074" y="18817"/>
                    <a:pt x="8915" y="17114"/>
                    <a:pt x="9882" y="15138"/>
                  </a:cubicBezTo>
                  <a:cubicBezTo>
                    <a:pt x="10324" y="14128"/>
                    <a:pt x="10912" y="13182"/>
                    <a:pt x="11606" y="12320"/>
                  </a:cubicBezTo>
                  <a:lnTo>
                    <a:pt x="20562" y="3364"/>
                  </a:lnTo>
                  <a:cubicBezTo>
                    <a:pt x="21298" y="2607"/>
                    <a:pt x="21298" y="1409"/>
                    <a:pt x="20562" y="652"/>
                  </a:cubicBezTo>
                  <a:lnTo>
                    <a:pt x="20016" y="105"/>
                  </a:lnTo>
                  <a:cubicBezTo>
                    <a:pt x="19974" y="63"/>
                    <a:pt x="19932" y="42"/>
                    <a:pt x="19890" y="0"/>
                  </a:cubicBez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6" name="Google Shape;7916;p69"/>
            <p:cNvSpPr/>
            <p:nvPr/>
          </p:nvSpPr>
          <p:spPr>
            <a:xfrm>
              <a:off x="2643576" y="3148033"/>
              <a:ext cx="78082" cy="76435"/>
            </a:xfrm>
            <a:custGeom>
              <a:avLst/>
              <a:gdLst/>
              <a:ahLst/>
              <a:cxnLst/>
              <a:rect l="l" t="t" r="r" b="b"/>
              <a:pathLst>
                <a:path w="5215" h="5105" extrusionOk="0">
                  <a:moveTo>
                    <a:pt x="1976" y="0"/>
                  </a:moveTo>
                  <a:lnTo>
                    <a:pt x="442" y="1535"/>
                  </a:lnTo>
                  <a:cubicBezTo>
                    <a:pt x="0" y="1977"/>
                    <a:pt x="0" y="2713"/>
                    <a:pt x="442" y="3154"/>
                  </a:cubicBezTo>
                  <a:lnTo>
                    <a:pt x="2061" y="4773"/>
                  </a:lnTo>
                  <a:cubicBezTo>
                    <a:pt x="2292" y="4994"/>
                    <a:pt x="2586" y="5104"/>
                    <a:pt x="2878" y="5104"/>
                  </a:cubicBezTo>
                  <a:cubicBezTo>
                    <a:pt x="3170" y="5104"/>
                    <a:pt x="3459" y="4994"/>
                    <a:pt x="3679" y="4773"/>
                  </a:cubicBezTo>
                  <a:lnTo>
                    <a:pt x="5214" y="3238"/>
                  </a:lnTo>
                  <a:lnTo>
                    <a:pt x="1976" y="0"/>
                  </a:lnTo>
                  <a:close/>
                </a:path>
              </a:pathLst>
            </a:custGeom>
            <a:solidFill>
              <a:srgbClr val="546C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7" name="Google Shape;7917;p69"/>
            <p:cNvSpPr/>
            <p:nvPr/>
          </p:nvSpPr>
          <p:spPr>
            <a:xfrm>
              <a:off x="2815759" y="2931141"/>
              <a:ext cx="122774" cy="122789"/>
            </a:xfrm>
            <a:custGeom>
              <a:avLst/>
              <a:gdLst/>
              <a:ahLst/>
              <a:cxnLst/>
              <a:rect l="l" t="t" r="r" b="b"/>
              <a:pathLst>
                <a:path w="8200" h="8201" extrusionOk="0">
                  <a:moveTo>
                    <a:pt x="4962" y="1"/>
                  </a:moveTo>
                  <a:lnTo>
                    <a:pt x="0" y="4962"/>
                  </a:lnTo>
                  <a:lnTo>
                    <a:pt x="3238" y="8200"/>
                  </a:lnTo>
                  <a:lnTo>
                    <a:pt x="8200" y="3238"/>
                  </a:lnTo>
                  <a:lnTo>
                    <a:pt x="4962" y="1"/>
                  </a:lnTo>
                  <a:close/>
                </a:path>
              </a:pathLst>
            </a:custGeom>
            <a:solidFill>
              <a:srgbClr val="546C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8" name="Google Shape;7918;p69"/>
            <p:cNvSpPr/>
            <p:nvPr/>
          </p:nvSpPr>
          <p:spPr>
            <a:xfrm>
              <a:off x="2663085" y="3185179"/>
              <a:ext cx="58572" cy="39288"/>
            </a:xfrm>
            <a:custGeom>
              <a:avLst/>
              <a:gdLst/>
              <a:ahLst/>
              <a:cxnLst/>
              <a:rect l="l" t="t" r="r" b="b"/>
              <a:pathLst>
                <a:path w="3912" h="2624" extrusionOk="0">
                  <a:moveTo>
                    <a:pt x="3154" y="0"/>
                  </a:moveTo>
                  <a:lnTo>
                    <a:pt x="1620" y="1535"/>
                  </a:lnTo>
                  <a:cubicBezTo>
                    <a:pt x="1399" y="1756"/>
                    <a:pt x="1104" y="1866"/>
                    <a:pt x="810" y="1866"/>
                  </a:cubicBezTo>
                  <a:cubicBezTo>
                    <a:pt x="516" y="1866"/>
                    <a:pt x="222" y="1756"/>
                    <a:pt x="1" y="1535"/>
                  </a:cubicBezTo>
                  <a:lnTo>
                    <a:pt x="1" y="1535"/>
                  </a:lnTo>
                  <a:lnTo>
                    <a:pt x="758" y="2292"/>
                  </a:lnTo>
                  <a:cubicBezTo>
                    <a:pt x="989" y="2513"/>
                    <a:pt x="1283" y="2623"/>
                    <a:pt x="1575" y="2623"/>
                  </a:cubicBezTo>
                  <a:cubicBezTo>
                    <a:pt x="1867" y="2623"/>
                    <a:pt x="2156" y="2513"/>
                    <a:pt x="2376" y="2292"/>
                  </a:cubicBezTo>
                  <a:lnTo>
                    <a:pt x="3911" y="757"/>
                  </a:lnTo>
                  <a:lnTo>
                    <a:pt x="3154" y="0"/>
                  </a:lnTo>
                  <a:close/>
                </a:path>
              </a:pathLst>
            </a:custGeom>
            <a:solidFill>
              <a:srgbClr val="344D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9" name="Google Shape;7919;p69"/>
            <p:cNvSpPr/>
            <p:nvPr/>
          </p:nvSpPr>
          <p:spPr>
            <a:xfrm>
              <a:off x="2852906" y="2968288"/>
              <a:ext cx="85628" cy="85643"/>
            </a:xfrm>
            <a:custGeom>
              <a:avLst/>
              <a:gdLst/>
              <a:ahLst/>
              <a:cxnLst/>
              <a:rect l="l" t="t" r="r" b="b"/>
              <a:pathLst>
                <a:path w="5719" h="5720" extrusionOk="0">
                  <a:moveTo>
                    <a:pt x="4962" y="1"/>
                  </a:moveTo>
                  <a:lnTo>
                    <a:pt x="0" y="4962"/>
                  </a:lnTo>
                  <a:lnTo>
                    <a:pt x="757" y="5719"/>
                  </a:lnTo>
                  <a:lnTo>
                    <a:pt x="5719" y="757"/>
                  </a:lnTo>
                  <a:lnTo>
                    <a:pt x="4962" y="1"/>
                  </a:lnTo>
                  <a:close/>
                </a:path>
              </a:pathLst>
            </a:custGeom>
            <a:solidFill>
              <a:srgbClr val="344D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0" name="Google Shape;7920;p69"/>
            <p:cNvSpPr/>
            <p:nvPr/>
          </p:nvSpPr>
          <p:spPr>
            <a:xfrm>
              <a:off x="2874302" y="2921783"/>
              <a:ext cx="82813" cy="146311"/>
            </a:xfrm>
            <a:custGeom>
              <a:avLst/>
              <a:gdLst/>
              <a:ahLst/>
              <a:cxnLst/>
              <a:rect l="l" t="t" r="r" b="b"/>
              <a:pathLst>
                <a:path w="5531" h="9772" extrusionOk="0">
                  <a:moveTo>
                    <a:pt x="741" y="1"/>
                  </a:moveTo>
                  <a:cubicBezTo>
                    <a:pt x="449" y="1"/>
                    <a:pt x="197" y="368"/>
                    <a:pt x="442" y="647"/>
                  </a:cubicBezTo>
                  <a:lnTo>
                    <a:pt x="4563" y="4789"/>
                  </a:lnTo>
                  <a:lnTo>
                    <a:pt x="232" y="9120"/>
                  </a:lnTo>
                  <a:cubicBezTo>
                    <a:pt x="1" y="9351"/>
                    <a:pt x="169" y="9771"/>
                    <a:pt x="527" y="9771"/>
                  </a:cubicBezTo>
                  <a:cubicBezTo>
                    <a:pt x="611" y="9771"/>
                    <a:pt x="716" y="9729"/>
                    <a:pt x="779" y="9645"/>
                  </a:cubicBezTo>
                  <a:lnTo>
                    <a:pt x="5383" y="5062"/>
                  </a:lnTo>
                  <a:cubicBezTo>
                    <a:pt x="5530" y="4894"/>
                    <a:pt x="5530" y="4662"/>
                    <a:pt x="5383" y="4515"/>
                  </a:cubicBezTo>
                  <a:lnTo>
                    <a:pt x="989" y="100"/>
                  </a:lnTo>
                  <a:cubicBezTo>
                    <a:pt x="910" y="30"/>
                    <a:pt x="824" y="1"/>
                    <a:pt x="741" y="1"/>
                  </a:cubicBezTo>
                  <a:close/>
                </a:path>
              </a:pathLst>
            </a:custGeom>
            <a:solidFill>
              <a:srgbClr val="4158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21" name="Google Shape;7921;p69"/>
          <p:cNvGrpSpPr/>
          <p:nvPr/>
        </p:nvGrpSpPr>
        <p:grpSpPr>
          <a:xfrm>
            <a:off x="3049959" y="1945861"/>
            <a:ext cx="402940" cy="388536"/>
            <a:chOff x="3049959" y="1945861"/>
            <a:chExt cx="402940" cy="388536"/>
          </a:xfrm>
        </p:grpSpPr>
        <p:sp>
          <p:nvSpPr>
            <p:cNvPr id="7922" name="Google Shape;7922;p69"/>
            <p:cNvSpPr/>
            <p:nvPr/>
          </p:nvSpPr>
          <p:spPr>
            <a:xfrm>
              <a:off x="3049959" y="1993398"/>
              <a:ext cx="355402" cy="340999"/>
            </a:xfrm>
            <a:custGeom>
              <a:avLst/>
              <a:gdLst/>
              <a:ahLst/>
              <a:cxnLst/>
              <a:rect l="l" t="t" r="r" b="b"/>
              <a:pathLst>
                <a:path w="23737" h="22775" extrusionOk="0">
                  <a:moveTo>
                    <a:pt x="9777" y="0"/>
                  </a:moveTo>
                  <a:lnTo>
                    <a:pt x="3848" y="5929"/>
                  </a:lnTo>
                  <a:cubicBezTo>
                    <a:pt x="1" y="9776"/>
                    <a:pt x="1" y="16021"/>
                    <a:pt x="3848" y="19889"/>
                  </a:cubicBezTo>
                  <a:cubicBezTo>
                    <a:pt x="5772" y="21813"/>
                    <a:pt x="8300" y="22775"/>
                    <a:pt x="10828" y="22775"/>
                  </a:cubicBezTo>
                  <a:cubicBezTo>
                    <a:pt x="13356" y="22775"/>
                    <a:pt x="15884" y="21813"/>
                    <a:pt x="17808" y="19889"/>
                  </a:cubicBezTo>
                  <a:lnTo>
                    <a:pt x="23737" y="13960"/>
                  </a:lnTo>
                  <a:lnTo>
                    <a:pt x="22139" y="10954"/>
                  </a:lnTo>
                  <a:lnTo>
                    <a:pt x="19133" y="9377"/>
                  </a:lnTo>
                  <a:lnTo>
                    <a:pt x="13225" y="15285"/>
                  </a:lnTo>
                  <a:cubicBezTo>
                    <a:pt x="12563" y="15947"/>
                    <a:pt x="11695" y="16278"/>
                    <a:pt x="10831" y="16278"/>
                  </a:cubicBezTo>
                  <a:cubicBezTo>
                    <a:pt x="9966" y="16278"/>
                    <a:pt x="9104" y="15947"/>
                    <a:pt x="8452" y="15285"/>
                  </a:cubicBezTo>
                  <a:cubicBezTo>
                    <a:pt x="7128" y="13960"/>
                    <a:pt x="7128" y="11837"/>
                    <a:pt x="8452" y="10512"/>
                  </a:cubicBezTo>
                  <a:lnTo>
                    <a:pt x="14360" y="4604"/>
                  </a:lnTo>
                  <a:lnTo>
                    <a:pt x="12783" y="1598"/>
                  </a:lnTo>
                  <a:lnTo>
                    <a:pt x="9777" y="0"/>
                  </a:lnTo>
                  <a:close/>
                </a:path>
              </a:pathLst>
            </a:custGeom>
            <a:solidFill>
              <a:srgbClr val="3F56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3" name="Google Shape;7923;p69"/>
            <p:cNvSpPr/>
            <p:nvPr/>
          </p:nvSpPr>
          <p:spPr>
            <a:xfrm>
              <a:off x="3093080" y="2196350"/>
              <a:ext cx="12607" cy="11184"/>
            </a:xfrm>
            <a:custGeom>
              <a:avLst/>
              <a:gdLst/>
              <a:ahLst/>
              <a:cxnLst/>
              <a:rect l="l" t="t" r="r" b="b"/>
              <a:pathLst>
                <a:path w="842" h="747" extrusionOk="0">
                  <a:moveTo>
                    <a:pt x="421" y="1"/>
                  </a:moveTo>
                  <a:cubicBezTo>
                    <a:pt x="321" y="1"/>
                    <a:pt x="222" y="37"/>
                    <a:pt x="148" y="111"/>
                  </a:cubicBezTo>
                  <a:cubicBezTo>
                    <a:pt x="1" y="258"/>
                    <a:pt x="1" y="489"/>
                    <a:pt x="148" y="637"/>
                  </a:cubicBezTo>
                  <a:cubicBezTo>
                    <a:pt x="222" y="710"/>
                    <a:pt x="321" y="747"/>
                    <a:pt x="421" y="747"/>
                  </a:cubicBezTo>
                  <a:cubicBezTo>
                    <a:pt x="521" y="747"/>
                    <a:pt x="621" y="710"/>
                    <a:pt x="695" y="637"/>
                  </a:cubicBezTo>
                  <a:cubicBezTo>
                    <a:pt x="842" y="489"/>
                    <a:pt x="842" y="258"/>
                    <a:pt x="695" y="111"/>
                  </a:cubicBezTo>
                  <a:cubicBezTo>
                    <a:pt x="621" y="37"/>
                    <a:pt x="521" y="1"/>
                    <a:pt x="421" y="1"/>
                  </a:cubicBezTo>
                  <a:close/>
                </a:path>
              </a:pathLst>
            </a:custGeom>
            <a:solidFill>
              <a:srgbClr val="2B45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4" name="Google Shape;7924;p69"/>
            <p:cNvSpPr/>
            <p:nvPr/>
          </p:nvSpPr>
          <p:spPr>
            <a:xfrm>
              <a:off x="3093080" y="2164564"/>
              <a:ext cx="12607" cy="11184"/>
            </a:xfrm>
            <a:custGeom>
              <a:avLst/>
              <a:gdLst/>
              <a:ahLst/>
              <a:cxnLst/>
              <a:rect l="l" t="t" r="r" b="b"/>
              <a:pathLst>
                <a:path w="842" h="747" extrusionOk="0">
                  <a:moveTo>
                    <a:pt x="421" y="0"/>
                  </a:moveTo>
                  <a:cubicBezTo>
                    <a:pt x="321" y="0"/>
                    <a:pt x="222" y="37"/>
                    <a:pt x="148" y="110"/>
                  </a:cubicBezTo>
                  <a:cubicBezTo>
                    <a:pt x="1" y="258"/>
                    <a:pt x="1" y="489"/>
                    <a:pt x="148" y="636"/>
                  </a:cubicBezTo>
                  <a:cubicBezTo>
                    <a:pt x="222" y="710"/>
                    <a:pt x="321" y="746"/>
                    <a:pt x="421" y="746"/>
                  </a:cubicBezTo>
                  <a:cubicBezTo>
                    <a:pt x="521" y="746"/>
                    <a:pt x="621" y="710"/>
                    <a:pt x="695" y="636"/>
                  </a:cubicBezTo>
                  <a:cubicBezTo>
                    <a:pt x="842" y="489"/>
                    <a:pt x="842" y="258"/>
                    <a:pt x="695" y="110"/>
                  </a:cubicBezTo>
                  <a:cubicBezTo>
                    <a:pt x="621" y="37"/>
                    <a:pt x="521" y="0"/>
                    <a:pt x="421" y="0"/>
                  </a:cubicBezTo>
                  <a:close/>
                </a:path>
              </a:pathLst>
            </a:custGeom>
            <a:solidFill>
              <a:srgbClr val="2B45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5" name="Google Shape;7925;p69"/>
            <p:cNvSpPr/>
            <p:nvPr/>
          </p:nvSpPr>
          <p:spPr>
            <a:xfrm>
              <a:off x="3336413" y="2211458"/>
              <a:ext cx="12292" cy="11514"/>
            </a:xfrm>
            <a:custGeom>
              <a:avLst/>
              <a:gdLst/>
              <a:ahLst/>
              <a:cxnLst/>
              <a:rect l="l" t="t" r="r" b="b"/>
              <a:pathLst>
                <a:path w="821" h="769" extrusionOk="0">
                  <a:moveTo>
                    <a:pt x="411" y="1"/>
                  </a:moveTo>
                  <a:cubicBezTo>
                    <a:pt x="316" y="1"/>
                    <a:pt x="221" y="37"/>
                    <a:pt x="148" y="111"/>
                  </a:cubicBezTo>
                  <a:cubicBezTo>
                    <a:pt x="1" y="258"/>
                    <a:pt x="1" y="511"/>
                    <a:pt x="148" y="658"/>
                  </a:cubicBezTo>
                  <a:cubicBezTo>
                    <a:pt x="221" y="731"/>
                    <a:pt x="316" y="768"/>
                    <a:pt x="411" y="768"/>
                  </a:cubicBezTo>
                  <a:cubicBezTo>
                    <a:pt x="505" y="768"/>
                    <a:pt x="600" y="731"/>
                    <a:pt x="673" y="658"/>
                  </a:cubicBezTo>
                  <a:cubicBezTo>
                    <a:pt x="821" y="511"/>
                    <a:pt x="821" y="258"/>
                    <a:pt x="673" y="111"/>
                  </a:cubicBezTo>
                  <a:cubicBezTo>
                    <a:pt x="600" y="37"/>
                    <a:pt x="505" y="1"/>
                    <a:pt x="411" y="1"/>
                  </a:cubicBezTo>
                  <a:close/>
                </a:path>
              </a:pathLst>
            </a:custGeom>
            <a:solidFill>
              <a:srgbClr val="2B45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6" name="Google Shape;7926;p69"/>
            <p:cNvSpPr/>
            <p:nvPr/>
          </p:nvSpPr>
          <p:spPr>
            <a:xfrm>
              <a:off x="3196330" y="1945861"/>
              <a:ext cx="116172" cy="116486"/>
            </a:xfrm>
            <a:custGeom>
              <a:avLst/>
              <a:gdLst/>
              <a:ahLst/>
              <a:cxnLst/>
              <a:rect l="l" t="t" r="r" b="b"/>
              <a:pathLst>
                <a:path w="7759" h="7780" extrusionOk="0">
                  <a:moveTo>
                    <a:pt x="3176" y="0"/>
                  </a:moveTo>
                  <a:lnTo>
                    <a:pt x="1" y="3175"/>
                  </a:lnTo>
                  <a:lnTo>
                    <a:pt x="4584" y="7779"/>
                  </a:lnTo>
                  <a:lnTo>
                    <a:pt x="7759" y="4584"/>
                  </a:lnTo>
                  <a:lnTo>
                    <a:pt x="3176" y="0"/>
                  </a:lnTo>
                  <a:close/>
                </a:path>
              </a:pathLst>
            </a:custGeom>
            <a:solidFill>
              <a:srgbClr val="E6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7" name="Google Shape;7927;p69"/>
            <p:cNvSpPr/>
            <p:nvPr/>
          </p:nvSpPr>
          <p:spPr>
            <a:xfrm>
              <a:off x="3336413" y="2085943"/>
              <a:ext cx="116486" cy="116486"/>
            </a:xfrm>
            <a:custGeom>
              <a:avLst/>
              <a:gdLst/>
              <a:ahLst/>
              <a:cxnLst/>
              <a:rect l="l" t="t" r="r" b="b"/>
              <a:pathLst>
                <a:path w="7780" h="7780" extrusionOk="0">
                  <a:moveTo>
                    <a:pt x="3175" y="0"/>
                  </a:moveTo>
                  <a:lnTo>
                    <a:pt x="1" y="3196"/>
                  </a:lnTo>
                  <a:lnTo>
                    <a:pt x="4605" y="7779"/>
                  </a:lnTo>
                  <a:lnTo>
                    <a:pt x="7780" y="4605"/>
                  </a:lnTo>
                  <a:lnTo>
                    <a:pt x="3175" y="0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28" name="Google Shape;7928;p69"/>
          <p:cNvGrpSpPr/>
          <p:nvPr/>
        </p:nvGrpSpPr>
        <p:grpSpPr>
          <a:xfrm>
            <a:off x="2483025" y="4268679"/>
            <a:ext cx="202428" cy="349114"/>
            <a:chOff x="2483025" y="4268679"/>
            <a:chExt cx="202428" cy="349114"/>
          </a:xfrm>
        </p:grpSpPr>
        <p:sp>
          <p:nvSpPr>
            <p:cNvPr id="7929" name="Google Shape;7929;p69"/>
            <p:cNvSpPr/>
            <p:nvPr/>
          </p:nvSpPr>
          <p:spPr>
            <a:xfrm>
              <a:off x="2497818" y="4274339"/>
              <a:ext cx="172528" cy="337780"/>
            </a:xfrm>
            <a:custGeom>
              <a:avLst/>
              <a:gdLst/>
              <a:ahLst/>
              <a:cxnLst/>
              <a:rect l="l" t="t" r="r" b="b"/>
              <a:pathLst>
                <a:path w="11523" h="22560" extrusionOk="0">
                  <a:moveTo>
                    <a:pt x="1" y="1"/>
                  </a:moveTo>
                  <a:lnTo>
                    <a:pt x="1" y="5719"/>
                  </a:lnTo>
                  <a:cubicBezTo>
                    <a:pt x="1" y="8326"/>
                    <a:pt x="1746" y="10597"/>
                    <a:pt x="4248" y="11291"/>
                  </a:cubicBezTo>
                  <a:cubicBezTo>
                    <a:pt x="1746" y="11964"/>
                    <a:pt x="1" y="14234"/>
                    <a:pt x="1" y="16841"/>
                  </a:cubicBezTo>
                  <a:lnTo>
                    <a:pt x="1" y="22560"/>
                  </a:lnTo>
                  <a:lnTo>
                    <a:pt x="11522" y="22560"/>
                  </a:lnTo>
                  <a:lnTo>
                    <a:pt x="11522" y="16841"/>
                  </a:lnTo>
                  <a:cubicBezTo>
                    <a:pt x="11522" y="14234"/>
                    <a:pt x="9798" y="11964"/>
                    <a:pt x="7296" y="11291"/>
                  </a:cubicBezTo>
                  <a:cubicBezTo>
                    <a:pt x="9798" y="10597"/>
                    <a:pt x="11522" y="8326"/>
                    <a:pt x="11522" y="5719"/>
                  </a:cubicBezTo>
                  <a:lnTo>
                    <a:pt x="11522" y="1"/>
                  </a:lnTo>
                  <a:close/>
                </a:path>
              </a:pathLst>
            </a:custGeom>
            <a:solidFill>
              <a:srgbClr val="DB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0" name="Google Shape;7930;p69"/>
            <p:cNvSpPr/>
            <p:nvPr/>
          </p:nvSpPr>
          <p:spPr>
            <a:xfrm>
              <a:off x="2599811" y="4274339"/>
              <a:ext cx="76195" cy="337780"/>
            </a:xfrm>
            <a:custGeom>
              <a:avLst/>
              <a:gdLst/>
              <a:ahLst/>
              <a:cxnLst/>
              <a:rect l="l" t="t" r="r" b="b"/>
              <a:pathLst>
                <a:path w="5089" h="22560" extrusionOk="0">
                  <a:moveTo>
                    <a:pt x="4332" y="1"/>
                  </a:moveTo>
                  <a:lnTo>
                    <a:pt x="4332" y="5719"/>
                  </a:lnTo>
                  <a:cubicBezTo>
                    <a:pt x="4311" y="8137"/>
                    <a:pt x="2713" y="10261"/>
                    <a:pt x="379" y="10912"/>
                  </a:cubicBezTo>
                  <a:cubicBezTo>
                    <a:pt x="1" y="11018"/>
                    <a:pt x="1" y="11543"/>
                    <a:pt x="379" y="11648"/>
                  </a:cubicBezTo>
                  <a:cubicBezTo>
                    <a:pt x="2713" y="12300"/>
                    <a:pt x="4311" y="14423"/>
                    <a:pt x="4332" y="16841"/>
                  </a:cubicBezTo>
                  <a:lnTo>
                    <a:pt x="4332" y="22560"/>
                  </a:lnTo>
                  <a:lnTo>
                    <a:pt x="5068" y="22560"/>
                  </a:lnTo>
                  <a:lnTo>
                    <a:pt x="5068" y="16841"/>
                  </a:lnTo>
                  <a:cubicBezTo>
                    <a:pt x="5068" y="14465"/>
                    <a:pt x="3701" y="12300"/>
                    <a:pt x="1557" y="11291"/>
                  </a:cubicBezTo>
                  <a:cubicBezTo>
                    <a:pt x="3701" y="10261"/>
                    <a:pt x="5089" y="8116"/>
                    <a:pt x="5089" y="5719"/>
                  </a:cubicBezTo>
                  <a:lnTo>
                    <a:pt x="5089" y="1"/>
                  </a:lnTo>
                  <a:close/>
                </a:path>
              </a:pathLst>
            </a:custGeom>
            <a:solidFill>
              <a:srgbClr val="FC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1" name="Google Shape;7931;p69"/>
            <p:cNvSpPr/>
            <p:nvPr/>
          </p:nvSpPr>
          <p:spPr>
            <a:xfrm>
              <a:off x="2492159" y="4274339"/>
              <a:ext cx="76195" cy="337780"/>
            </a:xfrm>
            <a:custGeom>
              <a:avLst/>
              <a:gdLst/>
              <a:ahLst/>
              <a:cxnLst/>
              <a:rect l="l" t="t" r="r" b="b"/>
              <a:pathLst>
                <a:path w="5089" h="22560" extrusionOk="0">
                  <a:moveTo>
                    <a:pt x="0" y="1"/>
                  </a:moveTo>
                  <a:lnTo>
                    <a:pt x="0" y="5719"/>
                  </a:lnTo>
                  <a:cubicBezTo>
                    <a:pt x="21" y="8095"/>
                    <a:pt x="1388" y="10261"/>
                    <a:pt x="3533" y="11291"/>
                  </a:cubicBezTo>
                  <a:cubicBezTo>
                    <a:pt x="1388" y="12300"/>
                    <a:pt x="21" y="14465"/>
                    <a:pt x="0" y="16841"/>
                  </a:cubicBezTo>
                  <a:lnTo>
                    <a:pt x="0" y="22560"/>
                  </a:lnTo>
                  <a:lnTo>
                    <a:pt x="757" y="22560"/>
                  </a:lnTo>
                  <a:lnTo>
                    <a:pt x="757" y="16841"/>
                  </a:lnTo>
                  <a:cubicBezTo>
                    <a:pt x="757" y="14402"/>
                    <a:pt x="2376" y="12279"/>
                    <a:pt x="4710" y="11648"/>
                  </a:cubicBezTo>
                  <a:cubicBezTo>
                    <a:pt x="5088" y="11543"/>
                    <a:pt x="5088" y="11018"/>
                    <a:pt x="4710" y="10912"/>
                  </a:cubicBezTo>
                  <a:cubicBezTo>
                    <a:pt x="2376" y="10282"/>
                    <a:pt x="757" y="8158"/>
                    <a:pt x="757" y="5719"/>
                  </a:cubicBezTo>
                  <a:lnTo>
                    <a:pt x="757" y="1"/>
                  </a:lnTo>
                  <a:close/>
                </a:path>
              </a:pathLst>
            </a:custGeom>
            <a:solidFill>
              <a:srgbClr val="FC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2" name="Google Shape;7932;p69"/>
            <p:cNvSpPr/>
            <p:nvPr/>
          </p:nvSpPr>
          <p:spPr>
            <a:xfrm>
              <a:off x="2483025" y="4606444"/>
              <a:ext cx="202428" cy="11349"/>
            </a:xfrm>
            <a:custGeom>
              <a:avLst/>
              <a:gdLst/>
              <a:ahLst/>
              <a:cxnLst/>
              <a:rect l="l" t="t" r="r" b="b"/>
              <a:pathLst>
                <a:path w="13520" h="758" extrusionOk="0">
                  <a:moveTo>
                    <a:pt x="484" y="0"/>
                  </a:moveTo>
                  <a:cubicBezTo>
                    <a:pt x="1" y="0"/>
                    <a:pt x="1" y="757"/>
                    <a:pt x="484" y="757"/>
                  </a:cubicBezTo>
                  <a:lnTo>
                    <a:pt x="13015" y="757"/>
                  </a:lnTo>
                  <a:cubicBezTo>
                    <a:pt x="13519" y="757"/>
                    <a:pt x="13519" y="0"/>
                    <a:pt x="13015" y="0"/>
                  </a:cubicBezTo>
                  <a:close/>
                </a:path>
              </a:pathLst>
            </a:custGeom>
            <a:solidFill>
              <a:srgbClr val="E5EB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3" name="Google Shape;7933;p69"/>
            <p:cNvSpPr/>
            <p:nvPr/>
          </p:nvSpPr>
          <p:spPr>
            <a:xfrm>
              <a:off x="2483025" y="4268679"/>
              <a:ext cx="202428" cy="11349"/>
            </a:xfrm>
            <a:custGeom>
              <a:avLst/>
              <a:gdLst/>
              <a:ahLst/>
              <a:cxnLst/>
              <a:rect l="l" t="t" r="r" b="b"/>
              <a:pathLst>
                <a:path w="13520" h="758" extrusionOk="0">
                  <a:moveTo>
                    <a:pt x="484" y="0"/>
                  </a:moveTo>
                  <a:cubicBezTo>
                    <a:pt x="1" y="0"/>
                    <a:pt x="1" y="757"/>
                    <a:pt x="484" y="757"/>
                  </a:cubicBezTo>
                  <a:lnTo>
                    <a:pt x="13015" y="757"/>
                  </a:lnTo>
                  <a:cubicBezTo>
                    <a:pt x="13519" y="757"/>
                    <a:pt x="13519" y="0"/>
                    <a:pt x="13015" y="0"/>
                  </a:cubicBezTo>
                  <a:close/>
                </a:path>
              </a:pathLst>
            </a:custGeom>
            <a:solidFill>
              <a:srgbClr val="E5EB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4" name="Google Shape;7934;p69"/>
            <p:cNvSpPr/>
            <p:nvPr/>
          </p:nvSpPr>
          <p:spPr>
            <a:xfrm>
              <a:off x="2520487" y="4378847"/>
              <a:ext cx="127506" cy="210933"/>
            </a:xfrm>
            <a:custGeom>
              <a:avLst/>
              <a:gdLst/>
              <a:ahLst/>
              <a:cxnLst/>
              <a:rect l="l" t="t" r="r" b="b"/>
              <a:pathLst>
                <a:path w="8516" h="14088" extrusionOk="0">
                  <a:moveTo>
                    <a:pt x="190" y="1"/>
                  </a:moveTo>
                  <a:cubicBezTo>
                    <a:pt x="610" y="1388"/>
                    <a:pt x="1725" y="2482"/>
                    <a:pt x="3133" y="2860"/>
                  </a:cubicBezTo>
                  <a:cubicBezTo>
                    <a:pt x="3365" y="2923"/>
                    <a:pt x="3617" y="2965"/>
                    <a:pt x="3869" y="2986"/>
                  </a:cubicBezTo>
                  <a:lnTo>
                    <a:pt x="3869" y="7927"/>
                  </a:lnTo>
                  <a:cubicBezTo>
                    <a:pt x="1683" y="8116"/>
                    <a:pt x="1" y="9966"/>
                    <a:pt x="1" y="12153"/>
                  </a:cubicBezTo>
                  <a:lnTo>
                    <a:pt x="1" y="14087"/>
                  </a:lnTo>
                  <a:lnTo>
                    <a:pt x="8515" y="14087"/>
                  </a:lnTo>
                  <a:lnTo>
                    <a:pt x="8515" y="12174"/>
                  </a:lnTo>
                  <a:cubicBezTo>
                    <a:pt x="8515" y="9966"/>
                    <a:pt x="6834" y="8116"/>
                    <a:pt x="4626" y="7927"/>
                  </a:cubicBezTo>
                  <a:lnTo>
                    <a:pt x="4626" y="2986"/>
                  </a:lnTo>
                  <a:cubicBezTo>
                    <a:pt x="4878" y="2965"/>
                    <a:pt x="5131" y="2923"/>
                    <a:pt x="5383" y="2860"/>
                  </a:cubicBezTo>
                  <a:cubicBezTo>
                    <a:pt x="6770" y="2461"/>
                    <a:pt x="7885" y="1388"/>
                    <a:pt x="8305" y="1"/>
                  </a:cubicBezTo>
                  <a:close/>
                </a:path>
              </a:pathLst>
            </a:custGeom>
            <a:solidFill>
              <a:srgbClr val="68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35" name="Google Shape;7935;p69"/>
          <p:cNvGrpSpPr/>
          <p:nvPr/>
        </p:nvGrpSpPr>
        <p:grpSpPr>
          <a:xfrm>
            <a:off x="862507" y="2885984"/>
            <a:ext cx="329590" cy="365000"/>
            <a:chOff x="862507" y="2885984"/>
            <a:chExt cx="329590" cy="365000"/>
          </a:xfrm>
        </p:grpSpPr>
        <p:sp>
          <p:nvSpPr>
            <p:cNvPr id="7936" name="Google Shape;7936;p69"/>
            <p:cNvSpPr/>
            <p:nvPr/>
          </p:nvSpPr>
          <p:spPr>
            <a:xfrm>
              <a:off x="862821" y="2975834"/>
              <a:ext cx="313854" cy="275150"/>
            </a:xfrm>
            <a:custGeom>
              <a:avLst/>
              <a:gdLst/>
              <a:ahLst/>
              <a:cxnLst/>
              <a:rect l="l" t="t" r="r" b="b"/>
              <a:pathLst>
                <a:path w="20962" h="18377" extrusionOk="0">
                  <a:moveTo>
                    <a:pt x="6174" y="1"/>
                  </a:moveTo>
                  <a:cubicBezTo>
                    <a:pt x="5746" y="1"/>
                    <a:pt x="5321" y="44"/>
                    <a:pt x="4920" y="148"/>
                  </a:cubicBezTo>
                  <a:cubicBezTo>
                    <a:pt x="2523" y="779"/>
                    <a:pt x="1" y="3344"/>
                    <a:pt x="1" y="7570"/>
                  </a:cubicBezTo>
                  <a:cubicBezTo>
                    <a:pt x="1" y="10450"/>
                    <a:pt x="1809" y="14403"/>
                    <a:pt x="4058" y="16631"/>
                  </a:cubicBezTo>
                  <a:cubicBezTo>
                    <a:pt x="5130" y="17704"/>
                    <a:pt x="6287" y="18376"/>
                    <a:pt x="7380" y="18376"/>
                  </a:cubicBezTo>
                  <a:cubicBezTo>
                    <a:pt x="8032" y="18376"/>
                    <a:pt x="8663" y="18271"/>
                    <a:pt x="9293" y="18103"/>
                  </a:cubicBezTo>
                  <a:cubicBezTo>
                    <a:pt x="9682" y="17988"/>
                    <a:pt x="10082" y="17930"/>
                    <a:pt x="10481" y="17930"/>
                  </a:cubicBezTo>
                  <a:cubicBezTo>
                    <a:pt x="10881" y="17930"/>
                    <a:pt x="11280" y="17988"/>
                    <a:pt x="11669" y="18103"/>
                  </a:cubicBezTo>
                  <a:cubicBezTo>
                    <a:pt x="12279" y="18271"/>
                    <a:pt x="12931" y="18376"/>
                    <a:pt x="13561" y="18376"/>
                  </a:cubicBezTo>
                  <a:cubicBezTo>
                    <a:pt x="14612" y="18376"/>
                    <a:pt x="15727" y="17767"/>
                    <a:pt x="16736" y="16779"/>
                  </a:cubicBezTo>
                  <a:cubicBezTo>
                    <a:pt x="19049" y="14571"/>
                    <a:pt x="20962" y="10513"/>
                    <a:pt x="20962" y="7570"/>
                  </a:cubicBezTo>
                  <a:cubicBezTo>
                    <a:pt x="20962" y="3344"/>
                    <a:pt x="18418" y="779"/>
                    <a:pt x="16042" y="148"/>
                  </a:cubicBezTo>
                  <a:cubicBezTo>
                    <a:pt x="15641" y="44"/>
                    <a:pt x="15217" y="1"/>
                    <a:pt x="14788" y="1"/>
                  </a:cubicBezTo>
                  <a:cubicBezTo>
                    <a:pt x="14003" y="1"/>
                    <a:pt x="13204" y="147"/>
                    <a:pt x="12510" y="338"/>
                  </a:cubicBezTo>
                  <a:cubicBezTo>
                    <a:pt x="12279" y="380"/>
                    <a:pt x="12047" y="443"/>
                    <a:pt x="11837" y="464"/>
                  </a:cubicBezTo>
                  <a:cubicBezTo>
                    <a:pt x="11379" y="548"/>
                    <a:pt x="10918" y="589"/>
                    <a:pt x="10459" y="589"/>
                  </a:cubicBezTo>
                  <a:cubicBezTo>
                    <a:pt x="9779" y="589"/>
                    <a:pt x="9105" y="501"/>
                    <a:pt x="8452" y="338"/>
                  </a:cubicBezTo>
                  <a:cubicBezTo>
                    <a:pt x="7759" y="147"/>
                    <a:pt x="6960" y="1"/>
                    <a:pt x="6174" y="1"/>
                  </a:cubicBezTo>
                  <a:close/>
                </a:path>
              </a:pathLst>
            </a:custGeom>
            <a:solidFill>
              <a:srgbClr val="D0DA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7" name="Google Shape;7937;p69"/>
            <p:cNvSpPr/>
            <p:nvPr/>
          </p:nvSpPr>
          <p:spPr>
            <a:xfrm>
              <a:off x="862507" y="2975819"/>
              <a:ext cx="250894" cy="275165"/>
            </a:xfrm>
            <a:custGeom>
              <a:avLst/>
              <a:gdLst/>
              <a:ahLst/>
              <a:cxnLst/>
              <a:rect l="l" t="t" r="r" b="b"/>
              <a:pathLst>
                <a:path w="16757" h="18378" extrusionOk="0">
                  <a:moveTo>
                    <a:pt x="6204" y="1"/>
                  </a:moveTo>
                  <a:cubicBezTo>
                    <a:pt x="5767" y="1"/>
                    <a:pt x="5333" y="44"/>
                    <a:pt x="4920" y="149"/>
                  </a:cubicBezTo>
                  <a:cubicBezTo>
                    <a:pt x="2544" y="759"/>
                    <a:pt x="1" y="3324"/>
                    <a:pt x="1" y="7571"/>
                  </a:cubicBezTo>
                  <a:cubicBezTo>
                    <a:pt x="1" y="11797"/>
                    <a:pt x="3995" y="18377"/>
                    <a:pt x="7401" y="18377"/>
                  </a:cubicBezTo>
                  <a:cubicBezTo>
                    <a:pt x="8053" y="18377"/>
                    <a:pt x="8684" y="18293"/>
                    <a:pt x="9293" y="18104"/>
                  </a:cubicBezTo>
                  <a:cubicBezTo>
                    <a:pt x="9682" y="17989"/>
                    <a:pt x="10087" y="17931"/>
                    <a:pt x="10492" y="17931"/>
                  </a:cubicBezTo>
                  <a:cubicBezTo>
                    <a:pt x="10896" y="17931"/>
                    <a:pt x="11301" y="17989"/>
                    <a:pt x="11690" y="18104"/>
                  </a:cubicBezTo>
                  <a:cubicBezTo>
                    <a:pt x="12300" y="18293"/>
                    <a:pt x="12952" y="18377"/>
                    <a:pt x="13582" y="18377"/>
                  </a:cubicBezTo>
                  <a:cubicBezTo>
                    <a:pt x="14633" y="18377"/>
                    <a:pt x="15748" y="17768"/>
                    <a:pt x="16757" y="16780"/>
                  </a:cubicBezTo>
                  <a:lnTo>
                    <a:pt x="16757" y="16780"/>
                  </a:lnTo>
                  <a:cubicBezTo>
                    <a:pt x="15461" y="17012"/>
                    <a:pt x="14299" y="17110"/>
                    <a:pt x="13262" y="17110"/>
                  </a:cubicBezTo>
                  <a:cubicBezTo>
                    <a:pt x="12044" y="17110"/>
                    <a:pt x="10999" y="16974"/>
                    <a:pt x="10113" y="16759"/>
                  </a:cubicBezTo>
                  <a:cubicBezTo>
                    <a:pt x="7422" y="16086"/>
                    <a:pt x="5425" y="13836"/>
                    <a:pt x="5088" y="11082"/>
                  </a:cubicBezTo>
                  <a:cubicBezTo>
                    <a:pt x="4247" y="4207"/>
                    <a:pt x="8747" y="2210"/>
                    <a:pt x="8747" y="2210"/>
                  </a:cubicBezTo>
                  <a:cubicBezTo>
                    <a:pt x="9339" y="2449"/>
                    <a:pt x="9969" y="2576"/>
                    <a:pt x="10606" y="2576"/>
                  </a:cubicBezTo>
                  <a:cubicBezTo>
                    <a:pt x="10918" y="2576"/>
                    <a:pt x="11231" y="2545"/>
                    <a:pt x="11543" y="2483"/>
                  </a:cubicBezTo>
                  <a:cubicBezTo>
                    <a:pt x="10597" y="1558"/>
                    <a:pt x="11858" y="465"/>
                    <a:pt x="11858" y="465"/>
                  </a:cubicBezTo>
                  <a:lnTo>
                    <a:pt x="11858" y="465"/>
                  </a:lnTo>
                  <a:cubicBezTo>
                    <a:pt x="11402" y="541"/>
                    <a:pt x="10943" y="579"/>
                    <a:pt x="10485" y="579"/>
                  </a:cubicBezTo>
                  <a:cubicBezTo>
                    <a:pt x="9804" y="579"/>
                    <a:pt x="9127" y="494"/>
                    <a:pt x="8473" y="318"/>
                  </a:cubicBezTo>
                  <a:cubicBezTo>
                    <a:pt x="7784" y="142"/>
                    <a:pt x="6990" y="1"/>
                    <a:pt x="6204" y="1"/>
                  </a:cubicBez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8" name="Google Shape;7938;p69"/>
            <p:cNvSpPr/>
            <p:nvPr/>
          </p:nvSpPr>
          <p:spPr>
            <a:xfrm>
              <a:off x="1034691" y="2885984"/>
              <a:ext cx="157406" cy="87050"/>
            </a:xfrm>
            <a:custGeom>
              <a:avLst/>
              <a:gdLst/>
              <a:ahLst/>
              <a:cxnLst/>
              <a:rect l="l" t="t" r="r" b="b"/>
              <a:pathLst>
                <a:path w="10513" h="5814" extrusionOk="0">
                  <a:moveTo>
                    <a:pt x="5044" y="0"/>
                  </a:moveTo>
                  <a:cubicBezTo>
                    <a:pt x="4802" y="0"/>
                    <a:pt x="4551" y="10"/>
                    <a:pt x="4290" y="31"/>
                  </a:cubicBezTo>
                  <a:cubicBezTo>
                    <a:pt x="1220" y="262"/>
                    <a:pt x="43" y="3795"/>
                    <a:pt x="1" y="3921"/>
                  </a:cubicBezTo>
                  <a:cubicBezTo>
                    <a:pt x="43" y="3879"/>
                    <a:pt x="85" y="3858"/>
                    <a:pt x="148" y="3858"/>
                  </a:cubicBezTo>
                  <a:cubicBezTo>
                    <a:pt x="187" y="3849"/>
                    <a:pt x="228" y="3845"/>
                    <a:pt x="272" y="3845"/>
                  </a:cubicBezTo>
                  <a:cubicBezTo>
                    <a:pt x="1228" y="3845"/>
                    <a:pt x="3180" y="5813"/>
                    <a:pt x="5466" y="5813"/>
                  </a:cubicBezTo>
                  <a:cubicBezTo>
                    <a:pt x="5911" y="5813"/>
                    <a:pt x="6368" y="5739"/>
                    <a:pt x="6834" y="5561"/>
                  </a:cubicBezTo>
                  <a:cubicBezTo>
                    <a:pt x="9924" y="4362"/>
                    <a:pt x="10513" y="263"/>
                    <a:pt x="10513" y="262"/>
                  </a:cubicBezTo>
                  <a:lnTo>
                    <a:pt x="10513" y="262"/>
                  </a:lnTo>
                  <a:cubicBezTo>
                    <a:pt x="10146" y="497"/>
                    <a:pt x="9764" y="581"/>
                    <a:pt x="9349" y="581"/>
                  </a:cubicBezTo>
                  <a:cubicBezTo>
                    <a:pt x="8260" y="581"/>
                    <a:pt x="6939" y="0"/>
                    <a:pt x="5044" y="0"/>
                  </a:cubicBezTo>
                  <a:close/>
                </a:path>
              </a:pathLst>
            </a:custGeom>
            <a:solidFill>
              <a:srgbClr val="BCCA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9" name="Google Shape;7939;p69"/>
            <p:cNvSpPr/>
            <p:nvPr/>
          </p:nvSpPr>
          <p:spPr>
            <a:xfrm>
              <a:off x="1034691" y="2885984"/>
              <a:ext cx="157406" cy="58707"/>
            </a:xfrm>
            <a:custGeom>
              <a:avLst/>
              <a:gdLst/>
              <a:ahLst/>
              <a:cxnLst/>
              <a:rect l="l" t="t" r="r" b="b"/>
              <a:pathLst>
                <a:path w="10513" h="3921" extrusionOk="0">
                  <a:moveTo>
                    <a:pt x="5028" y="0"/>
                  </a:moveTo>
                  <a:cubicBezTo>
                    <a:pt x="4785" y="0"/>
                    <a:pt x="4532" y="10"/>
                    <a:pt x="4269" y="31"/>
                  </a:cubicBezTo>
                  <a:cubicBezTo>
                    <a:pt x="1220" y="262"/>
                    <a:pt x="22" y="3795"/>
                    <a:pt x="1" y="3921"/>
                  </a:cubicBezTo>
                  <a:lnTo>
                    <a:pt x="127" y="3858"/>
                  </a:lnTo>
                  <a:cubicBezTo>
                    <a:pt x="779" y="3605"/>
                    <a:pt x="3638" y="2554"/>
                    <a:pt x="5972" y="2554"/>
                  </a:cubicBezTo>
                  <a:cubicBezTo>
                    <a:pt x="8621" y="2554"/>
                    <a:pt x="10513" y="263"/>
                    <a:pt x="10513" y="262"/>
                  </a:cubicBezTo>
                  <a:lnTo>
                    <a:pt x="10513" y="262"/>
                  </a:lnTo>
                  <a:cubicBezTo>
                    <a:pt x="10146" y="497"/>
                    <a:pt x="9764" y="581"/>
                    <a:pt x="9348" y="581"/>
                  </a:cubicBezTo>
                  <a:cubicBezTo>
                    <a:pt x="8259" y="581"/>
                    <a:pt x="6935" y="0"/>
                    <a:pt x="5028" y="0"/>
                  </a:cubicBezTo>
                  <a:close/>
                </a:path>
              </a:pathLst>
            </a:custGeom>
            <a:solidFill>
              <a:srgbClr val="8AA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0" name="Google Shape;7940;p69"/>
            <p:cNvSpPr/>
            <p:nvPr/>
          </p:nvSpPr>
          <p:spPr>
            <a:xfrm>
              <a:off x="1103639" y="3030843"/>
              <a:ext cx="44393" cy="63139"/>
            </a:xfrm>
            <a:custGeom>
              <a:avLst/>
              <a:gdLst/>
              <a:ahLst/>
              <a:cxnLst/>
              <a:rect l="l" t="t" r="r" b="b"/>
              <a:pathLst>
                <a:path w="2965" h="4217" extrusionOk="0">
                  <a:moveTo>
                    <a:pt x="1383" y="1"/>
                  </a:moveTo>
                  <a:cubicBezTo>
                    <a:pt x="1349" y="1"/>
                    <a:pt x="1316" y="3"/>
                    <a:pt x="1283" y="6"/>
                  </a:cubicBezTo>
                  <a:cubicBezTo>
                    <a:pt x="526" y="69"/>
                    <a:pt x="0" y="1079"/>
                    <a:pt x="126" y="2235"/>
                  </a:cubicBezTo>
                  <a:cubicBezTo>
                    <a:pt x="227" y="3360"/>
                    <a:pt x="884" y="4217"/>
                    <a:pt x="1603" y="4217"/>
                  </a:cubicBezTo>
                  <a:cubicBezTo>
                    <a:pt x="1636" y="4217"/>
                    <a:pt x="1670" y="4215"/>
                    <a:pt x="1703" y="4211"/>
                  </a:cubicBezTo>
                  <a:cubicBezTo>
                    <a:pt x="2460" y="4148"/>
                    <a:pt x="2965" y="3139"/>
                    <a:pt x="2859" y="1962"/>
                  </a:cubicBezTo>
                  <a:cubicBezTo>
                    <a:pt x="2739" y="856"/>
                    <a:pt x="2100" y="1"/>
                    <a:pt x="1383" y="1"/>
                  </a:cubicBezTo>
                  <a:close/>
                </a:path>
              </a:pathLst>
            </a:custGeom>
            <a:solidFill>
              <a:srgbClr val="E8ED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1" name="Google Shape;7941;p69"/>
            <p:cNvSpPr/>
            <p:nvPr/>
          </p:nvSpPr>
          <p:spPr>
            <a:xfrm>
              <a:off x="986853" y="3004491"/>
              <a:ext cx="65804" cy="14808"/>
            </a:xfrm>
            <a:custGeom>
              <a:avLst/>
              <a:gdLst/>
              <a:ahLst/>
              <a:cxnLst/>
              <a:rect l="l" t="t" r="r" b="b"/>
              <a:pathLst>
                <a:path w="4395" h="989" extrusionOk="0">
                  <a:moveTo>
                    <a:pt x="0" y="0"/>
                  </a:moveTo>
                  <a:cubicBezTo>
                    <a:pt x="0" y="484"/>
                    <a:pt x="736" y="883"/>
                    <a:pt x="1745" y="989"/>
                  </a:cubicBezTo>
                  <a:lnTo>
                    <a:pt x="2628" y="989"/>
                  </a:lnTo>
                  <a:cubicBezTo>
                    <a:pt x="3637" y="883"/>
                    <a:pt x="4394" y="484"/>
                    <a:pt x="4394" y="0"/>
                  </a:cubicBez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2" name="Google Shape;7942;p69"/>
            <p:cNvSpPr/>
            <p:nvPr/>
          </p:nvSpPr>
          <p:spPr>
            <a:xfrm>
              <a:off x="991330" y="2933641"/>
              <a:ext cx="56356" cy="85972"/>
            </a:xfrm>
            <a:custGeom>
              <a:avLst/>
              <a:gdLst/>
              <a:ahLst/>
              <a:cxnLst/>
              <a:rect l="l" t="t" r="r" b="b"/>
              <a:pathLst>
                <a:path w="3764" h="5742" extrusionOk="0">
                  <a:moveTo>
                    <a:pt x="3182" y="0"/>
                  </a:moveTo>
                  <a:cubicBezTo>
                    <a:pt x="3058" y="0"/>
                    <a:pt x="2932" y="56"/>
                    <a:pt x="2834" y="191"/>
                  </a:cubicBezTo>
                  <a:lnTo>
                    <a:pt x="1635" y="1999"/>
                  </a:lnTo>
                  <a:cubicBezTo>
                    <a:pt x="1446" y="1432"/>
                    <a:pt x="1236" y="885"/>
                    <a:pt x="963" y="338"/>
                  </a:cubicBezTo>
                  <a:cubicBezTo>
                    <a:pt x="874" y="168"/>
                    <a:pt x="732" y="97"/>
                    <a:pt x="590" y="97"/>
                  </a:cubicBezTo>
                  <a:cubicBezTo>
                    <a:pt x="295" y="97"/>
                    <a:pt x="0" y="404"/>
                    <a:pt x="185" y="759"/>
                  </a:cubicBezTo>
                  <a:cubicBezTo>
                    <a:pt x="794" y="2020"/>
                    <a:pt x="1194" y="3366"/>
                    <a:pt x="1362" y="4753"/>
                  </a:cubicBezTo>
                  <a:cubicBezTo>
                    <a:pt x="1404" y="5069"/>
                    <a:pt x="1446" y="5384"/>
                    <a:pt x="1446" y="5721"/>
                  </a:cubicBezTo>
                  <a:cubicBezTo>
                    <a:pt x="1593" y="5742"/>
                    <a:pt x="1740" y="5742"/>
                    <a:pt x="1888" y="5742"/>
                  </a:cubicBezTo>
                  <a:cubicBezTo>
                    <a:pt x="2035" y="5742"/>
                    <a:pt x="2182" y="5721"/>
                    <a:pt x="2329" y="5721"/>
                  </a:cubicBezTo>
                  <a:cubicBezTo>
                    <a:pt x="2308" y="5384"/>
                    <a:pt x="2287" y="5069"/>
                    <a:pt x="2245" y="4753"/>
                  </a:cubicBezTo>
                  <a:cubicBezTo>
                    <a:pt x="2182" y="4207"/>
                    <a:pt x="2098" y="3660"/>
                    <a:pt x="1951" y="3135"/>
                  </a:cubicBezTo>
                  <a:lnTo>
                    <a:pt x="3570" y="675"/>
                  </a:lnTo>
                  <a:cubicBezTo>
                    <a:pt x="3763" y="332"/>
                    <a:pt x="3482" y="0"/>
                    <a:pt x="3182" y="0"/>
                  </a:cubicBezTo>
                  <a:close/>
                </a:path>
              </a:pathLst>
            </a:custGeom>
            <a:solidFill>
              <a:srgbClr val="718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43" name="Google Shape;7943;p69"/>
          <p:cNvGrpSpPr/>
          <p:nvPr/>
        </p:nvGrpSpPr>
        <p:grpSpPr>
          <a:xfrm>
            <a:off x="3082075" y="2871805"/>
            <a:ext cx="318884" cy="379807"/>
            <a:chOff x="3082075" y="2871805"/>
            <a:chExt cx="318884" cy="379807"/>
          </a:xfrm>
        </p:grpSpPr>
        <p:sp>
          <p:nvSpPr>
            <p:cNvPr id="7944" name="Google Shape;7944;p69"/>
            <p:cNvSpPr/>
            <p:nvPr/>
          </p:nvSpPr>
          <p:spPr>
            <a:xfrm>
              <a:off x="3105357" y="2915584"/>
              <a:ext cx="248708" cy="281887"/>
            </a:xfrm>
            <a:custGeom>
              <a:avLst/>
              <a:gdLst/>
              <a:ahLst/>
              <a:cxnLst/>
              <a:rect l="l" t="t" r="r" b="b"/>
              <a:pathLst>
                <a:path w="16611" h="18827" extrusionOk="0">
                  <a:moveTo>
                    <a:pt x="9109" y="1"/>
                  </a:moveTo>
                  <a:cubicBezTo>
                    <a:pt x="8179" y="1"/>
                    <a:pt x="7225" y="177"/>
                    <a:pt x="6287" y="556"/>
                  </a:cubicBezTo>
                  <a:cubicBezTo>
                    <a:pt x="1346" y="2553"/>
                    <a:pt x="1" y="8903"/>
                    <a:pt x="3722" y="12729"/>
                  </a:cubicBezTo>
                  <a:cubicBezTo>
                    <a:pt x="4899" y="13928"/>
                    <a:pt x="5551" y="15547"/>
                    <a:pt x="5551" y="17228"/>
                  </a:cubicBezTo>
                  <a:lnTo>
                    <a:pt x="8032" y="18826"/>
                  </a:lnTo>
                  <a:lnTo>
                    <a:pt x="12636" y="17228"/>
                  </a:lnTo>
                  <a:cubicBezTo>
                    <a:pt x="12636" y="15547"/>
                    <a:pt x="13309" y="13928"/>
                    <a:pt x="14487" y="12750"/>
                  </a:cubicBezTo>
                  <a:cubicBezTo>
                    <a:pt x="15832" y="11342"/>
                    <a:pt x="16610" y="9470"/>
                    <a:pt x="16610" y="7515"/>
                  </a:cubicBezTo>
                  <a:cubicBezTo>
                    <a:pt x="16610" y="3206"/>
                    <a:pt x="13078" y="1"/>
                    <a:pt x="9109" y="1"/>
                  </a:cubicBezTo>
                  <a:close/>
                </a:path>
              </a:pathLst>
            </a:custGeom>
            <a:solidFill>
              <a:srgbClr val="ADBE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5" name="Google Shape;7945;p69"/>
            <p:cNvSpPr/>
            <p:nvPr/>
          </p:nvSpPr>
          <p:spPr>
            <a:xfrm>
              <a:off x="3210180" y="2990956"/>
              <a:ext cx="62974" cy="68005"/>
            </a:xfrm>
            <a:custGeom>
              <a:avLst/>
              <a:gdLst/>
              <a:ahLst/>
              <a:cxnLst/>
              <a:rect l="l" t="t" r="r" b="b"/>
              <a:pathLst>
                <a:path w="4206" h="4542" extrusionOk="0">
                  <a:moveTo>
                    <a:pt x="2103" y="0"/>
                  </a:moveTo>
                  <a:cubicBezTo>
                    <a:pt x="1760" y="0"/>
                    <a:pt x="1416" y="530"/>
                    <a:pt x="1125" y="530"/>
                  </a:cubicBezTo>
                  <a:cubicBezTo>
                    <a:pt x="1079" y="530"/>
                    <a:pt x="1033" y="516"/>
                    <a:pt x="989" y="484"/>
                  </a:cubicBezTo>
                  <a:lnTo>
                    <a:pt x="1" y="1977"/>
                  </a:lnTo>
                  <a:cubicBezTo>
                    <a:pt x="674" y="2271"/>
                    <a:pt x="1389" y="4542"/>
                    <a:pt x="2103" y="4542"/>
                  </a:cubicBezTo>
                  <a:cubicBezTo>
                    <a:pt x="2818" y="4542"/>
                    <a:pt x="3533" y="2271"/>
                    <a:pt x="4206" y="1977"/>
                  </a:cubicBezTo>
                  <a:lnTo>
                    <a:pt x="3218" y="484"/>
                  </a:lnTo>
                  <a:cubicBezTo>
                    <a:pt x="3174" y="516"/>
                    <a:pt x="3129" y="530"/>
                    <a:pt x="3082" y="530"/>
                  </a:cubicBezTo>
                  <a:cubicBezTo>
                    <a:pt x="2796" y="530"/>
                    <a:pt x="2465" y="0"/>
                    <a:pt x="2103" y="0"/>
                  </a:cubicBezTo>
                  <a:close/>
                </a:path>
              </a:pathLst>
            </a:custGeom>
            <a:solidFill>
              <a:srgbClr val="EBEF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6" name="Google Shape;7946;p69"/>
            <p:cNvSpPr/>
            <p:nvPr/>
          </p:nvSpPr>
          <p:spPr>
            <a:xfrm>
              <a:off x="3241667" y="3020542"/>
              <a:ext cx="31487" cy="163709"/>
            </a:xfrm>
            <a:custGeom>
              <a:avLst/>
              <a:gdLst/>
              <a:ahLst/>
              <a:cxnLst/>
              <a:rect l="l" t="t" r="r" b="b"/>
              <a:pathLst>
                <a:path w="2103" h="10934" extrusionOk="0">
                  <a:moveTo>
                    <a:pt x="2103" y="1"/>
                  </a:moveTo>
                  <a:cubicBezTo>
                    <a:pt x="1556" y="232"/>
                    <a:pt x="967" y="379"/>
                    <a:pt x="358" y="421"/>
                  </a:cubicBezTo>
                  <a:lnTo>
                    <a:pt x="0" y="421"/>
                  </a:lnTo>
                  <a:lnTo>
                    <a:pt x="0" y="10933"/>
                  </a:lnTo>
                  <a:lnTo>
                    <a:pt x="2103" y="10933"/>
                  </a:lnTo>
                  <a:lnTo>
                    <a:pt x="2103" y="1"/>
                  </a:lnTo>
                  <a:close/>
                </a:path>
              </a:pathLst>
            </a:custGeom>
            <a:solidFill>
              <a:srgbClr val="6D84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7" name="Google Shape;7947;p69"/>
            <p:cNvSpPr/>
            <p:nvPr/>
          </p:nvSpPr>
          <p:spPr>
            <a:xfrm>
              <a:off x="3210180" y="3020542"/>
              <a:ext cx="31502" cy="163709"/>
            </a:xfrm>
            <a:custGeom>
              <a:avLst/>
              <a:gdLst/>
              <a:ahLst/>
              <a:cxnLst/>
              <a:rect l="l" t="t" r="r" b="b"/>
              <a:pathLst>
                <a:path w="2104" h="10934" extrusionOk="0">
                  <a:moveTo>
                    <a:pt x="1" y="1"/>
                  </a:moveTo>
                  <a:lnTo>
                    <a:pt x="1" y="10933"/>
                  </a:lnTo>
                  <a:lnTo>
                    <a:pt x="2103" y="10933"/>
                  </a:lnTo>
                  <a:lnTo>
                    <a:pt x="2103" y="421"/>
                  </a:lnTo>
                  <a:lnTo>
                    <a:pt x="1746" y="421"/>
                  </a:lnTo>
                  <a:cubicBezTo>
                    <a:pt x="1136" y="379"/>
                    <a:pt x="548" y="232"/>
                    <a:pt x="1" y="1"/>
                  </a:cubicBezTo>
                  <a:close/>
                </a:path>
              </a:pathLst>
            </a:custGeom>
            <a:solidFill>
              <a:srgbClr val="6D84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8" name="Google Shape;7948;p69"/>
            <p:cNvSpPr/>
            <p:nvPr/>
          </p:nvSpPr>
          <p:spPr>
            <a:xfrm>
              <a:off x="3236307" y="3026845"/>
              <a:ext cx="10720" cy="157406"/>
            </a:xfrm>
            <a:custGeom>
              <a:avLst/>
              <a:gdLst/>
              <a:ahLst/>
              <a:cxnLst/>
              <a:rect l="l" t="t" r="r" b="b"/>
              <a:pathLst>
                <a:path w="716" h="10513" extrusionOk="0">
                  <a:moveTo>
                    <a:pt x="1" y="0"/>
                  </a:moveTo>
                  <a:lnTo>
                    <a:pt x="1" y="10512"/>
                  </a:lnTo>
                  <a:lnTo>
                    <a:pt x="716" y="10512"/>
                  </a:lnTo>
                  <a:lnTo>
                    <a:pt x="716" y="0"/>
                  </a:lnTo>
                  <a:close/>
                </a:path>
              </a:pathLst>
            </a:custGeom>
            <a:solidFill>
              <a:srgbClr val="5F75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9" name="Google Shape;7949;p69"/>
            <p:cNvSpPr/>
            <p:nvPr/>
          </p:nvSpPr>
          <p:spPr>
            <a:xfrm>
              <a:off x="3224673" y="2973318"/>
              <a:ext cx="33688" cy="30080"/>
            </a:xfrm>
            <a:custGeom>
              <a:avLst/>
              <a:gdLst/>
              <a:ahLst/>
              <a:cxnLst/>
              <a:rect l="l" t="t" r="r" b="b"/>
              <a:pathLst>
                <a:path w="2250" h="2009" extrusionOk="0">
                  <a:moveTo>
                    <a:pt x="1135" y="1"/>
                  </a:moveTo>
                  <a:lnTo>
                    <a:pt x="0" y="1662"/>
                  </a:lnTo>
                  <a:cubicBezTo>
                    <a:pt x="336" y="1893"/>
                    <a:pt x="731" y="2009"/>
                    <a:pt x="1125" y="2009"/>
                  </a:cubicBezTo>
                  <a:cubicBezTo>
                    <a:pt x="1519" y="2009"/>
                    <a:pt x="1913" y="1893"/>
                    <a:pt x="2250" y="1662"/>
                  </a:cubicBezTo>
                  <a:lnTo>
                    <a:pt x="1135" y="1"/>
                  </a:lnTo>
                  <a:close/>
                </a:path>
              </a:pathLst>
            </a:custGeom>
            <a:solidFill>
              <a:srgbClr val="8498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0" name="Google Shape;7950;p69"/>
            <p:cNvSpPr/>
            <p:nvPr/>
          </p:nvSpPr>
          <p:spPr>
            <a:xfrm>
              <a:off x="3255651" y="2935558"/>
              <a:ext cx="81720" cy="99477"/>
            </a:xfrm>
            <a:custGeom>
              <a:avLst/>
              <a:gdLst/>
              <a:ahLst/>
              <a:cxnLst/>
              <a:rect l="l" t="t" r="r" b="b"/>
              <a:pathLst>
                <a:path w="5458" h="6644" extrusionOk="0">
                  <a:moveTo>
                    <a:pt x="669" y="0"/>
                  </a:moveTo>
                  <a:cubicBezTo>
                    <a:pt x="183" y="0"/>
                    <a:pt x="1" y="771"/>
                    <a:pt x="559" y="925"/>
                  </a:cubicBezTo>
                  <a:cubicBezTo>
                    <a:pt x="2893" y="1598"/>
                    <a:pt x="4512" y="3742"/>
                    <a:pt x="4533" y="6181"/>
                  </a:cubicBezTo>
                  <a:cubicBezTo>
                    <a:pt x="4533" y="6433"/>
                    <a:pt x="4743" y="6644"/>
                    <a:pt x="4995" y="6644"/>
                  </a:cubicBezTo>
                  <a:cubicBezTo>
                    <a:pt x="5248" y="6644"/>
                    <a:pt x="5458" y="6433"/>
                    <a:pt x="5458" y="6181"/>
                  </a:cubicBezTo>
                  <a:cubicBezTo>
                    <a:pt x="5458" y="3322"/>
                    <a:pt x="3566" y="820"/>
                    <a:pt x="811" y="21"/>
                  </a:cubicBezTo>
                  <a:cubicBezTo>
                    <a:pt x="762" y="7"/>
                    <a:pt x="714" y="0"/>
                    <a:pt x="6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1" name="Google Shape;7951;p69"/>
            <p:cNvSpPr/>
            <p:nvPr/>
          </p:nvSpPr>
          <p:spPr>
            <a:xfrm>
              <a:off x="3230752" y="2932399"/>
              <a:ext cx="25304" cy="13880"/>
            </a:xfrm>
            <a:custGeom>
              <a:avLst/>
              <a:gdLst/>
              <a:ahLst/>
              <a:cxnLst/>
              <a:rect l="l" t="t" r="r" b="b"/>
              <a:pathLst>
                <a:path w="1690" h="927" extrusionOk="0">
                  <a:moveTo>
                    <a:pt x="624" y="1"/>
                  </a:moveTo>
                  <a:cubicBezTo>
                    <a:pt x="0" y="1"/>
                    <a:pt x="14" y="926"/>
                    <a:pt x="625" y="926"/>
                  </a:cubicBezTo>
                  <a:cubicBezTo>
                    <a:pt x="631" y="926"/>
                    <a:pt x="638" y="926"/>
                    <a:pt x="645" y="926"/>
                  </a:cubicBezTo>
                  <a:lnTo>
                    <a:pt x="1045" y="926"/>
                  </a:lnTo>
                  <a:cubicBezTo>
                    <a:pt x="1052" y="926"/>
                    <a:pt x="1059" y="926"/>
                    <a:pt x="1065" y="926"/>
                  </a:cubicBezTo>
                  <a:cubicBezTo>
                    <a:pt x="1676" y="926"/>
                    <a:pt x="1690" y="1"/>
                    <a:pt x="10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2" name="Google Shape;7952;p69"/>
            <p:cNvSpPr/>
            <p:nvPr/>
          </p:nvSpPr>
          <p:spPr>
            <a:xfrm>
              <a:off x="3374817" y="3024629"/>
              <a:ext cx="26142" cy="10091"/>
            </a:xfrm>
            <a:custGeom>
              <a:avLst/>
              <a:gdLst/>
              <a:ahLst/>
              <a:cxnLst/>
              <a:rect l="l" t="t" r="r" b="b"/>
              <a:pathLst>
                <a:path w="1746" h="674" extrusionOk="0">
                  <a:moveTo>
                    <a:pt x="463" y="1"/>
                  </a:moveTo>
                  <a:cubicBezTo>
                    <a:pt x="1" y="1"/>
                    <a:pt x="1" y="674"/>
                    <a:pt x="463" y="674"/>
                  </a:cubicBezTo>
                  <a:lnTo>
                    <a:pt x="1283" y="674"/>
                  </a:lnTo>
                  <a:cubicBezTo>
                    <a:pt x="1746" y="674"/>
                    <a:pt x="1746" y="1"/>
                    <a:pt x="1283" y="1"/>
                  </a:cubicBezTo>
                  <a:close/>
                </a:path>
              </a:pathLst>
            </a:custGeom>
            <a:solidFill>
              <a:srgbClr val="ADBE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3" name="Google Shape;7953;p69"/>
            <p:cNvSpPr/>
            <p:nvPr/>
          </p:nvSpPr>
          <p:spPr>
            <a:xfrm>
              <a:off x="3082075" y="3024629"/>
              <a:ext cx="26142" cy="10091"/>
            </a:xfrm>
            <a:custGeom>
              <a:avLst/>
              <a:gdLst/>
              <a:ahLst/>
              <a:cxnLst/>
              <a:rect l="l" t="t" r="r" b="b"/>
              <a:pathLst>
                <a:path w="1746" h="674" extrusionOk="0">
                  <a:moveTo>
                    <a:pt x="463" y="1"/>
                  </a:moveTo>
                  <a:cubicBezTo>
                    <a:pt x="0" y="1"/>
                    <a:pt x="0" y="674"/>
                    <a:pt x="463" y="674"/>
                  </a:cubicBezTo>
                  <a:lnTo>
                    <a:pt x="1283" y="674"/>
                  </a:lnTo>
                  <a:cubicBezTo>
                    <a:pt x="1745" y="674"/>
                    <a:pt x="1745" y="1"/>
                    <a:pt x="1283" y="1"/>
                  </a:cubicBezTo>
                  <a:close/>
                </a:path>
              </a:pathLst>
            </a:custGeom>
            <a:solidFill>
              <a:srgbClr val="ADBE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4" name="Google Shape;7954;p69"/>
            <p:cNvSpPr/>
            <p:nvPr/>
          </p:nvSpPr>
          <p:spPr>
            <a:xfrm>
              <a:off x="3355623" y="2948000"/>
              <a:ext cx="25528" cy="16844"/>
            </a:xfrm>
            <a:custGeom>
              <a:avLst/>
              <a:gdLst/>
              <a:ahLst/>
              <a:cxnLst/>
              <a:rect l="l" t="t" r="r" b="b"/>
              <a:pathLst>
                <a:path w="1705" h="1125" extrusionOk="0">
                  <a:moveTo>
                    <a:pt x="1209" y="1"/>
                  </a:moveTo>
                  <a:cubicBezTo>
                    <a:pt x="1153" y="1"/>
                    <a:pt x="1092" y="16"/>
                    <a:pt x="1030" y="52"/>
                  </a:cubicBezTo>
                  <a:lnTo>
                    <a:pt x="316" y="473"/>
                  </a:lnTo>
                  <a:cubicBezTo>
                    <a:pt x="0" y="641"/>
                    <a:pt x="126" y="1124"/>
                    <a:pt x="484" y="1124"/>
                  </a:cubicBezTo>
                  <a:cubicBezTo>
                    <a:pt x="547" y="1103"/>
                    <a:pt x="610" y="1103"/>
                    <a:pt x="673" y="1061"/>
                  </a:cubicBezTo>
                  <a:lnTo>
                    <a:pt x="1367" y="662"/>
                  </a:lnTo>
                  <a:cubicBezTo>
                    <a:pt x="1704" y="466"/>
                    <a:pt x="1516" y="1"/>
                    <a:pt x="1209" y="1"/>
                  </a:cubicBezTo>
                  <a:close/>
                </a:path>
              </a:pathLst>
            </a:custGeom>
            <a:solidFill>
              <a:srgbClr val="ADBE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5" name="Google Shape;7955;p69"/>
            <p:cNvSpPr/>
            <p:nvPr/>
          </p:nvSpPr>
          <p:spPr>
            <a:xfrm>
              <a:off x="3102213" y="3094371"/>
              <a:ext cx="25528" cy="16844"/>
            </a:xfrm>
            <a:custGeom>
              <a:avLst/>
              <a:gdLst/>
              <a:ahLst/>
              <a:cxnLst/>
              <a:rect l="l" t="t" r="r" b="b"/>
              <a:pathLst>
                <a:path w="1705" h="1125" extrusionOk="0">
                  <a:moveTo>
                    <a:pt x="1190" y="1"/>
                  </a:moveTo>
                  <a:cubicBezTo>
                    <a:pt x="1132" y="1"/>
                    <a:pt x="1072" y="17"/>
                    <a:pt x="1010" y="52"/>
                  </a:cubicBezTo>
                  <a:lnTo>
                    <a:pt x="316" y="473"/>
                  </a:lnTo>
                  <a:cubicBezTo>
                    <a:pt x="1" y="641"/>
                    <a:pt x="127" y="1125"/>
                    <a:pt x="484" y="1125"/>
                  </a:cubicBezTo>
                  <a:cubicBezTo>
                    <a:pt x="547" y="1104"/>
                    <a:pt x="610" y="1104"/>
                    <a:pt x="652" y="1062"/>
                  </a:cubicBezTo>
                  <a:lnTo>
                    <a:pt x="1367" y="662"/>
                  </a:lnTo>
                  <a:cubicBezTo>
                    <a:pt x="1705" y="467"/>
                    <a:pt x="1502" y="1"/>
                    <a:pt x="1190" y="1"/>
                  </a:cubicBezTo>
                  <a:close/>
                </a:path>
              </a:pathLst>
            </a:custGeom>
            <a:solidFill>
              <a:srgbClr val="ADBE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6" name="Google Shape;7956;p69"/>
            <p:cNvSpPr/>
            <p:nvPr/>
          </p:nvSpPr>
          <p:spPr>
            <a:xfrm>
              <a:off x="3305001" y="2892257"/>
              <a:ext cx="19629" cy="20976"/>
            </a:xfrm>
            <a:custGeom>
              <a:avLst/>
              <a:gdLst/>
              <a:ahLst/>
              <a:cxnLst/>
              <a:rect l="l" t="t" r="r" b="b"/>
              <a:pathLst>
                <a:path w="1311" h="1401" extrusionOk="0">
                  <a:moveTo>
                    <a:pt x="855" y="0"/>
                  </a:moveTo>
                  <a:cubicBezTo>
                    <a:pt x="747" y="0"/>
                    <a:pt x="637" y="53"/>
                    <a:pt x="564" y="180"/>
                  </a:cubicBezTo>
                  <a:lnTo>
                    <a:pt x="143" y="874"/>
                  </a:lnTo>
                  <a:cubicBezTo>
                    <a:pt x="1" y="1098"/>
                    <a:pt x="154" y="1400"/>
                    <a:pt x="412" y="1400"/>
                  </a:cubicBezTo>
                  <a:cubicBezTo>
                    <a:pt x="420" y="1400"/>
                    <a:pt x="429" y="1400"/>
                    <a:pt x="438" y="1399"/>
                  </a:cubicBezTo>
                  <a:cubicBezTo>
                    <a:pt x="564" y="1399"/>
                    <a:pt x="690" y="1336"/>
                    <a:pt x="753" y="1231"/>
                  </a:cubicBezTo>
                  <a:lnTo>
                    <a:pt x="1153" y="516"/>
                  </a:lnTo>
                  <a:cubicBezTo>
                    <a:pt x="1310" y="244"/>
                    <a:pt x="1086" y="0"/>
                    <a:pt x="855" y="0"/>
                  </a:cubicBezTo>
                  <a:close/>
                </a:path>
              </a:pathLst>
            </a:custGeom>
            <a:solidFill>
              <a:srgbClr val="ADBE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7" name="Google Shape;7957;p69"/>
            <p:cNvSpPr/>
            <p:nvPr/>
          </p:nvSpPr>
          <p:spPr>
            <a:xfrm>
              <a:off x="3236307" y="2871805"/>
              <a:ext cx="10406" cy="22833"/>
            </a:xfrm>
            <a:custGeom>
              <a:avLst/>
              <a:gdLst/>
              <a:ahLst/>
              <a:cxnLst/>
              <a:rect l="l" t="t" r="r" b="b"/>
              <a:pathLst>
                <a:path w="695" h="1525" extrusionOk="0">
                  <a:moveTo>
                    <a:pt x="348" y="1"/>
                  </a:moveTo>
                  <a:cubicBezTo>
                    <a:pt x="174" y="1"/>
                    <a:pt x="1" y="116"/>
                    <a:pt x="1" y="347"/>
                  </a:cubicBezTo>
                  <a:lnTo>
                    <a:pt x="1" y="1167"/>
                  </a:lnTo>
                  <a:cubicBezTo>
                    <a:pt x="1" y="1357"/>
                    <a:pt x="169" y="1525"/>
                    <a:pt x="358" y="1525"/>
                  </a:cubicBezTo>
                  <a:cubicBezTo>
                    <a:pt x="548" y="1525"/>
                    <a:pt x="695" y="1357"/>
                    <a:pt x="695" y="1167"/>
                  </a:cubicBezTo>
                  <a:lnTo>
                    <a:pt x="695" y="347"/>
                  </a:lnTo>
                  <a:cubicBezTo>
                    <a:pt x="695" y="116"/>
                    <a:pt x="521" y="1"/>
                    <a:pt x="348" y="1"/>
                  </a:cubicBezTo>
                  <a:close/>
                </a:path>
              </a:pathLst>
            </a:custGeom>
            <a:solidFill>
              <a:srgbClr val="ADBE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8" name="Google Shape;7958;p69"/>
            <p:cNvSpPr/>
            <p:nvPr/>
          </p:nvSpPr>
          <p:spPr>
            <a:xfrm>
              <a:off x="3158405" y="2892257"/>
              <a:ext cx="19689" cy="21276"/>
            </a:xfrm>
            <a:custGeom>
              <a:avLst/>
              <a:gdLst/>
              <a:ahLst/>
              <a:cxnLst/>
              <a:rect l="l" t="t" r="r" b="b"/>
              <a:pathLst>
                <a:path w="1315" h="1421" extrusionOk="0">
                  <a:moveTo>
                    <a:pt x="456" y="0"/>
                  </a:moveTo>
                  <a:cubicBezTo>
                    <a:pt x="224" y="0"/>
                    <a:pt x="0" y="244"/>
                    <a:pt x="158" y="516"/>
                  </a:cubicBezTo>
                  <a:lnTo>
                    <a:pt x="579" y="1231"/>
                  </a:lnTo>
                  <a:cubicBezTo>
                    <a:pt x="621" y="1336"/>
                    <a:pt x="747" y="1399"/>
                    <a:pt x="873" y="1399"/>
                  </a:cubicBezTo>
                  <a:lnTo>
                    <a:pt x="873" y="1420"/>
                  </a:lnTo>
                  <a:cubicBezTo>
                    <a:pt x="1146" y="1420"/>
                    <a:pt x="1314" y="1126"/>
                    <a:pt x="1188" y="895"/>
                  </a:cubicBezTo>
                  <a:lnTo>
                    <a:pt x="747" y="180"/>
                  </a:lnTo>
                  <a:cubicBezTo>
                    <a:pt x="673" y="53"/>
                    <a:pt x="564" y="0"/>
                    <a:pt x="456" y="0"/>
                  </a:cubicBezTo>
                  <a:close/>
                </a:path>
              </a:pathLst>
            </a:custGeom>
            <a:solidFill>
              <a:srgbClr val="ADBE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9" name="Google Shape;7959;p69"/>
            <p:cNvSpPr/>
            <p:nvPr/>
          </p:nvSpPr>
          <p:spPr>
            <a:xfrm>
              <a:off x="3101884" y="2948000"/>
              <a:ext cx="25528" cy="16844"/>
            </a:xfrm>
            <a:custGeom>
              <a:avLst/>
              <a:gdLst/>
              <a:ahLst/>
              <a:cxnLst/>
              <a:rect l="l" t="t" r="r" b="b"/>
              <a:pathLst>
                <a:path w="1705" h="1125" extrusionOk="0">
                  <a:moveTo>
                    <a:pt x="496" y="1"/>
                  </a:moveTo>
                  <a:cubicBezTo>
                    <a:pt x="188" y="1"/>
                    <a:pt x="0" y="466"/>
                    <a:pt x="338" y="662"/>
                  </a:cubicBezTo>
                  <a:lnTo>
                    <a:pt x="1053" y="1061"/>
                  </a:lnTo>
                  <a:cubicBezTo>
                    <a:pt x="1095" y="1103"/>
                    <a:pt x="1158" y="1103"/>
                    <a:pt x="1221" y="1124"/>
                  </a:cubicBezTo>
                  <a:cubicBezTo>
                    <a:pt x="1578" y="1124"/>
                    <a:pt x="1705" y="641"/>
                    <a:pt x="1389" y="473"/>
                  </a:cubicBezTo>
                  <a:lnTo>
                    <a:pt x="674" y="52"/>
                  </a:lnTo>
                  <a:cubicBezTo>
                    <a:pt x="612" y="16"/>
                    <a:pt x="552" y="1"/>
                    <a:pt x="496" y="1"/>
                  </a:cubicBezTo>
                  <a:close/>
                </a:path>
              </a:pathLst>
            </a:custGeom>
            <a:solidFill>
              <a:srgbClr val="ADBE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0" name="Google Shape;7960;p69"/>
            <p:cNvSpPr/>
            <p:nvPr/>
          </p:nvSpPr>
          <p:spPr>
            <a:xfrm>
              <a:off x="3355278" y="3094371"/>
              <a:ext cx="25543" cy="16844"/>
            </a:xfrm>
            <a:custGeom>
              <a:avLst/>
              <a:gdLst/>
              <a:ahLst/>
              <a:cxnLst/>
              <a:rect l="l" t="t" r="r" b="b"/>
              <a:pathLst>
                <a:path w="1706" h="1125" extrusionOk="0">
                  <a:moveTo>
                    <a:pt x="516" y="1"/>
                  </a:moveTo>
                  <a:cubicBezTo>
                    <a:pt x="204" y="1"/>
                    <a:pt x="1" y="467"/>
                    <a:pt x="339" y="662"/>
                  </a:cubicBezTo>
                  <a:lnTo>
                    <a:pt x="1053" y="1062"/>
                  </a:lnTo>
                  <a:cubicBezTo>
                    <a:pt x="1116" y="1104"/>
                    <a:pt x="1158" y="1104"/>
                    <a:pt x="1222" y="1125"/>
                  </a:cubicBezTo>
                  <a:cubicBezTo>
                    <a:pt x="1579" y="1125"/>
                    <a:pt x="1705" y="641"/>
                    <a:pt x="1411" y="473"/>
                  </a:cubicBezTo>
                  <a:lnTo>
                    <a:pt x="696" y="52"/>
                  </a:lnTo>
                  <a:cubicBezTo>
                    <a:pt x="634" y="17"/>
                    <a:pt x="573" y="1"/>
                    <a:pt x="516" y="1"/>
                  </a:cubicBezTo>
                  <a:close/>
                </a:path>
              </a:pathLst>
            </a:custGeom>
            <a:solidFill>
              <a:srgbClr val="ADBE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1" name="Google Shape;7961;p69"/>
            <p:cNvSpPr/>
            <p:nvPr/>
          </p:nvSpPr>
          <p:spPr>
            <a:xfrm>
              <a:off x="3223401" y="3230187"/>
              <a:ext cx="36533" cy="21426"/>
            </a:xfrm>
            <a:custGeom>
              <a:avLst/>
              <a:gdLst/>
              <a:ahLst/>
              <a:cxnLst/>
              <a:rect l="l" t="t" r="r" b="b"/>
              <a:pathLst>
                <a:path w="2440" h="1431" extrusionOk="0">
                  <a:moveTo>
                    <a:pt x="1" y="1"/>
                  </a:moveTo>
                  <a:lnTo>
                    <a:pt x="1" y="569"/>
                  </a:lnTo>
                  <a:cubicBezTo>
                    <a:pt x="1" y="1031"/>
                    <a:pt x="379" y="1431"/>
                    <a:pt x="863" y="1431"/>
                  </a:cubicBezTo>
                  <a:lnTo>
                    <a:pt x="1578" y="1431"/>
                  </a:lnTo>
                  <a:cubicBezTo>
                    <a:pt x="2040" y="1431"/>
                    <a:pt x="2440" y="1031"/>
                    <a:pt x="2440" y="569"/>
                  </a:cubicBezTo>
                  <a:lnTo>
                    <a:pt x="2440" y="1"/>
                  </a:lnTo>
                  <a:cubicBezTo>
                    <a:pt x="2208" y="43"/>
                    <a:pt x="1977" y="85"/>
                    <a:pt x="1746" y="85"/>
                  </a:cubicBezTo>
                  <a:lnTo>
                    <a:pt x="674" y="85"/>
                  </a:lnTo>
                  <a:cubicBezTo>
                    <a:pt x="442" y="85"/>
                    <a:pt x="211" y="43"/>
                    <a:pt x="1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2" name="Google Shape;7962;p69"/>
            <p:cNvSpPr/>
            <p:nvPr/>
          </p:nvSpPr>
          <p:spPr>
            <a:xfrm>
              <a:off x="3188470" y="3173531"/>
              <a:ext cx="106095" cy="61088"/>
            </a:xfrm>
            <a:custGeom>
              <a:avLst/>
              <a:gdLst/>
              <a:ahLst/>
              <a:cxnLst/>
              <a:rect l="l" t="t" r="r" b="b"/>
              <a:pathLst>
                <a:path w="7086" h="4080" extrusionOk="0">
                  <a:moveTo>
                    <a:pt x="0" y="0"/>
                  </a:moveTo>
                  <a:lnTo>
                    <a:pt x="0" y="1073"/>
                  </a:lnTo>
                  <a:lnTo>
                    <a:pt x="0" y="1178"/>
                  </a:lnTo>
                  <a:cubicBezTo>
                    <a:pt x="0" y="1325"/>
                    <a:pt x="21" y="1472"/>
                    <a:pt x="63" y="1640"/>
                  </a:cubicBezTo>
                  <a:cubicBezTo>
                    <a:pt x="84" y="1788"/>
                    <a:pt x="126" y="1956"/>
                    <a:pt x="189" y="2103"/>
                  </a:cubicBezTo>
                  <a:cubicBezTo>
                    <a:pt x="610" y="3301"/>
                    <a:pt x="1745" y="4079"/>
                    <a:pt x="3007" y="4079"/>
                  </a:cubicBezTo>
                  <a:lnTo>
                    <a:pt x="4079" y="4079"/>
                  </a:lnTo>
                  <a:cubicBezTo>
                    <a:pt x="5340" y="4079"/>
                    <a:pt x="6476" y="3301"/>
                    <a:pt x="6896" y="2103"/>
                  </a:cubicBezTo>
                  <a:cubicBezTo>
                    <a:pt x="6959" y="1956"/>
                    <a:pt x="7001" y="1788"/>
                    <a:pt x="7022" y="1640"/>
                  </a:cubicBezTo>
                  <a:cubicBezTo>
                    <a:pt x="7064" y="1472"/>
                    <a:pt x="7085" y="1325"/>
                    <a:pt x="7085" y="1178"/>
                  </a:cubicBezTo>
                  <a:lnTo>
                    <a:pt x="7085" y="1073"/>
                  </a:lnTo>
                  <a:lnTo>
                    <a:pt x="7085" y="0"/>
                  </a:lnTo>
                  <a:close/>
                </a:path>
              </a:pathLst>
            </a:custGeom>
            <a:solidFill>
              <a:srgbClr val="E2E8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3" name="Google Shape;7963;p69"/>
            <p:cNvSpPr/>
            <p:nvPr/>
          </p:nvSpPr>
          <p:spPr>
            <a:xfrm>
              <a:off x="3188470" y="3191153"/>
              <a:ext cx="106095" cy="13865"/>
            </a:xfrm>
            <a:custGeom>
              <a:avLst/>
              <a:gdLst/>
              <a:ahLst/>
              <a:cxnLst/>
              <a:rect l="l" t="t" r="r" b="b"/>
              <a:pathLst>
                <a:path w="7086" h="926" extrusionOk="0">
                  <a:moveTo>
                    <a:pt x="0" y="1"/>
                  </a:moveTo>
                  <a:cubicBezTo>
                    <a:pt x="0" y="148"/>
                    <a:pt x="21" y="295"/>
                    <a:pt x="63" y="463"/>
                  </a:cubicBezTo>
                  <a:cubicBezTo>
                    <a:pt x="84" y="611"/>
                    <a:pt x="126" y="779"/>
                    <a:pt x="189" y="926"/>
                  </a:cubicBezTo>
                  <a:lnTo>
                    <a:pt x="6896" y="926"/>
                  </a:lnTo>
                  <a:cubicBezTo>
                    <a:pt x="6959" y="779"/>
                    <a:pt x="7001" y="611"/>
                    <a:pt x="7022" y="463"/>
                  </a:cubicBezTo>
                  <a:cubicBezTo>
                    <a:pt x="7064" y="295"/>
                    <a:pt x="7085" y="148"/>
                    <a:pt x="7085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64" name="Google Shape;7964;p69"/>
          <p:cNvGrpSpPr/>
          <p:nvPr/>
        </p:nvGrpSpPr>
        <p:grpSpPr>
          <a:xfrm>
            <a:off x="2594780" y="1516494"/>
            <a:ext cx="410187" cy="324244"/>
            <a:chOff x="2594780" y="1516494"/>
            <a:chExt cx="410187" cy="324244"/>
          </a:xfrm>
        </p:grpSpPr>
        <p:sp>
          <p:nvSpPr>
            <p:cNvPr id="7965" name="Google Shape;7965;p69"/>
            <p:cNvSpPr/>
            <p:nvPr/>
          </p:nvSpPr>
          <p:spPr>
            <a:xfrm>
              <a:off x="2594780" y="1641455"/>
              <a:ext cx="241776" cy="199284"/>
            </a:xfrm>
            <a:custGeom>
              <a:avLst/>
              <a:gdLst/>
              <a:ahLst/>
              <a:cxnLst/>
              <a:rect l="l" t="t" r="r" b="b"/>
              <a:pathLst>
                <a:path w="16148" h="13310" extrusionOk="0">
                  <a:moveTo>
                    <a:pt x="8494" y="1"/>
                  </a:moveTo>
                  <a:lnTo>
                    <a:pt x="442" y="8053"/>
                  </a:lnTo>
                  <a:cubicBezTo>
                    <a:pt x="0" y="8474"/>
                    <a:pt x="0" y="9167"/>
                    <a:pt x="442" y="9588"/>
                  </a:cubicBezTo>
                  <a:lnTo>
                    <a:pt x="3680" y="12826"/>
                  </a:lnTo>
                  <a:cubicBezTo>
                    <a:pt x="3974" y="13141"/>
                    <a:pt x="4394" y="13309"/>
                    <a:pt x="4815" y="13309"/>
                  </a:cubicBezTo>
                  <a:lnTo>
                    <a:pt x="9819" y="13309"/>
                  </a:lnTo>
                  <a:cubicBezTo>
                    <a:pt x="10239" y="13309"/>
                    <a:pt x="10660" y="13141"/>
                    <a:pt x="10975" y="12826"/>
                  </a:cubicBezTo>
                  <a:lnTo>
                    <a:pt x="16147" y="7654"/>
                  </a:lnTo>
                  <a:lnTo>
                    <a:pt x="8494" y="1"/>
                  </a:lnTo>
                  <a:close/>
                </a:path>
              </a:pathLst>
            </a:custGeom>
            <a:solidFill>
              <a:srgbClr val="7F9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6" name="Google Shape;7966;p69"/>
            <p:cNvSpPr/>
            <p:nvPr/>
          </p:nvSpPr>
          <p:spPr>
            <a:xfrm>
              <a:off x="2632556" y="1738731"/>
              <a:ext cx="204000" cy="102008"/>
            </a:xfrm>
            <a:custGeom>
              <a:avLst/>
              <a:gdLst/>
              <a:ahLst/>
              <a:cxnLst/>
              <a:rect l="l" t="t" r="r" b="b"/>
              <a:pathLst>
                <a:path w="13625" h="6813" extrusionOk="0">
                  <a:moveTo>
                    <a:pt x="12468" y="0"/>
                  </a:moveTo>
                  <a:lnTo>
                    <a:pt x="8263" y="4226"/>
                  </a:lnTo>
                  <a:cubicBezTo>
                    <a:pt x="7653" y="4836"/>
                    <a:pt x="6812" y="5193"/>
                    <a:pt x="5971" y="5193"/>
                  </a:cubicBezTo>
                  <a:lnTo>
                    <a:pt x="0" y="5193"/>
                  </a:lnTo>
                  <a:lnTo>
                    <a:pt x="1157" y="6329"/>
                  </a:lnTo>
                  <a:cubicBezTo>
                    <a:pt x="1451" y="6644"/>
                    <a:pt x="1871" y="6812"/>
                    <a:pt x="2292" y="6812"/>
                  </a:cubicBezTo>
                  <a:lnTo>
                    <a:pt x="7296" y="6812"/>
                  </a:lnTo>
                  <a:cubicBezTo>
                    <a:pt x="7716" y="6812"/>
                    <a:pt x="8137" y="6644"/>
                    <a:pt x="8452" y="6329"/>
                  </a:cubicBezTo>
                  <a:lnTo>
                    <a:pt x="13624" y="1157"/>
                  </a:lnTo>
                  <a:lnTo>
                    <a:pt x="12468" y="0"/>
                  </a:lnTo>
                  <a:close/>
                </a:path>
              </a:pathLst>
            </a:custGeom>
            <a:solidFill>
              <a:srgbClr val="5A70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7" name="Google Shape;7967;p69"/>
            <p:cNvSpPr/>
            <p:nvPr/>
          </p:nvSpPr>
          <p:spPr>
            <a:xfrm>
              <a:off x="2721957" y="1516494"/>
              <a:ext cx="241132" cy="239560"/>
            </a:xfrm>
            <a:custGeom>
              <a:avLst/>
              <a:gdLst/>
              <a:ahLst/>
              <a:cxnLst/>
              <a:rect l="l" t="t" r="r" b="b"/>
              <a:pathLst>
                <a:path w="16105" h="16000" extrusionOk="0">
                  <a:moveTo>
                    <a:pt x="8778" y="0"/>
                  </a:moveTo>
                  <a:cubicBezTo>
                    <a:pt x="8499" y="0"/>
                    <a:pt x="8221" y="105"/>
                    <a:pt x="8010" y="315"/>
                  </a:cubicBezTo>
                  <a:lnTo>
                    <a:pt x="0" y="8347"/>
                  </a:lnTo>
                  <a:lnTo>
                    <a:pt x="7653" y="16000"/>
                  </a:lnTo>
                  <a:lnTo>
                    <a:pt x="15663" y="7989"/>
                  </a:lnTo>
                  <a:cubicBezTo>
                    <a:pt x="16084" y="7569"/>
                    <a:pt x="16105" y="6875"/>
                    <a:pt x="15684" y="6455"/>
                  </a:cubicBezTo>
                  <a:lnTo>
                    <a:pt x="9545" y="315"/>
                  </a:lnTo>
                  <a:cubicBezTo>
                    <a:pt x="9335" y="105"/>
                    <a:pt x="9056" y="0"/>
                    <a:pt x="8778" y="0"/>
                  </a:cubicBezTo>
                  <a:close/>
                </a:path>
              </a:pathLst>
            </a:custGeom>
            <a:solidFill>
              <a:srgbClr val="F4F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8" name="Google Shape;7968;p69"/>
            <p:cNvSpPr/>
            <p:nvPr/>
          </p:nvSpPr>
          <p:spPr>
            <a:xfrm>
              <a:off x="2881234" y="1828446"/>
              <a:ext cx="40306" cy="12292"/>
            </a:xfrm>
            <a:custGeom>
              <a:avLst/>
              <a:gdLst/>
              <a:ahLst/>
              <a:cxnLst/>
              <a:rect l="l" t="t" r="r" b="b"/>
              <a:pathLst>
                <a:path w="2692" h="821" extrusionOk="0">
                  <a:moveTo>
                    <a:pt x="526" y="0"/>
                  </a:moveTo>
                  <a:cubicBezTo>
                    <a:pt x="1" y="0"/>
                    <a:pt x="1" y="820"/>
                    <a:pt x="526" y="820"/>
                  </a:cubicBezTo>
                  <a:lnTo>
                    <a:pt x="2166" y="820"/>
                  </a:lnTo>
                  <a:cubicBezTo>
                    <a:pt x="2692" y="820"/>
                    <a:pt x="2692" y="0"/>
                    <a:pt x="2166" y="0"/>
                  </a:cubicBezTo>
                  <a:close/>
                </a:path>
              </a:pathLst>
            </a:custGeom>
            <a:solidFill>
              <a:srgbClr val="5A70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9" name="Google Shape;7969;p69"/>
            <p:cNvSpPr/>
            <p:nvPr/>
          </p:nvSpPr>
          <p:spPr>
            <a:xfrm>
              <a:off x="2735177" y="1828446"/>
              <a:ext cx="89101" cy="12292"/>
            </a:xfrm>
            <a:custGeom>
              <a:avLst/>
              <a:gdLst/>
              <a:ahLst/>
              <a:cxnLst/>
              <a:rect l="l" t="t" r="r" b="b"/>
              <a:pathLst>
                <a:path w="5951" h="821" extrusionOk="0">
                  <a:moveTo>
                    <a:pt x="547" y="0"/>
                  </a:moveTo>
                  <a:cubicBezTo>
                    <a:pt x="0" y="0"/>
                    <a:pt x="0" y="820"/>
                    <a:pt x="547" y="820"/>
                  </a:cubicBezTo>
                  <a:lnTo>
                    <a:pt x="5424" y="820"/>
                  </a:lnTo>
                  <a:cubicBezTo>
                    <a:pt x="5950" y="820"/>
                    <a:pt x="5950" y="0"/>
                    <a:pt x="5424" y="0"/>
                  </a:cubicBezTo>
                  <a:close/>
                </a:path>
              </a:pathLst>
            </a:custGeom>
            <a:solidFill>
              <a:srgbClr val="5A70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0" name="Google Shape;7970;p69"/>
            <p:cNvSpPr/>
            <p:nvPr/>
          </p:nvSpPr>
          <p:spPr>
            <a:xfrm>
              <a:off x="2832439" y="1828446"/>
              <a:ext cx="14179" cy="12203"/>
            </a:xfrm>
            <a:custGeom>
              <a:avLst/>
              <a:gdLst/>
              <a:ahLst/>
              <a:cxnLst/>
              <a:rect l="l" t="t" r="r" b="b"/>
              <a:pathLst>
                <a:path w="947" h="815" extrusionOk="0">
                  <a:moveTo>
                    <a:pt x="547" y="0"/>
                  </a:moveTo>
                  <a:cubicBezTo>
                    <a:pt x="190" y="0"/>
                    <a:pt x="1" y="442"/>
                    <a:pt x="253" y="694"/>
                  </a:cubicBezTo>
                  <a:cubicBezTo>
                    <a:pt x="336" y="777"/>
                    <a:pt x="440" y="815"/>
                    <a:pt x="542" y="815"/>
                  </a:cubicBezTo>
                  <a:cubicBezTo>
                    <a:pt x="749" y="815"/>
                    <a:pt x="947" y="660"/>
                    <a:pt x="947" y="421"/>
                  </a:cubicBezTo>
                  <a:cubicBezTo>
                    <a:pt x="947" y="190"/>
                    <a:pt x="758" y="0"/>
                    <a:pt x="547" y="0"/>
                  </a:cubicBezTo>
                  <a:close/>
                </a:path>
              </a:pathLst>
            </a:custGeom>
            <a:solidFill>
              <a:srgbClr val="5A70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1" name="Google Shape;7971;p69"/>
            <p:cNvSpPr/>
            <p:nvPr/>
          </p:nvSpPr>
          <p:spPr>
            <a:xfrm>
              <a:off x="2990773" y="1828446"/>
              <a:ext cx="14194" cy="12203"/>
            </a:xfrm>
            <a:custGeom>
              <a:avLst/>
              <a:gdLst/>
              <a:ahLst/>
              <a:cxnLst/>
              <a:rect l="l" t="t" r="r" b="b"/>
              <a:pathLst>
                <a:path w="948" h="815" extrusionOk="0">
                  <a:moveTo>
                    <a:pt x="548" y="0"/>
                  </a:moveTo>
                  <a:cubicBezTo>
                    <a:pt x="190" y="0"/>
                    <a:pt x="1" y="442"/>
                    <a:pt x="253" y="694"/>
                  </a:cubicBezTo>
                  <a:cubicBezTo>
                    <a:pt x="343" y="777"/>
                    <a:pt x="450" y="815"/>
                    <a:pt x="551" y="815"/>
                  </a:cubicBezTo>
                  <a:cubicBezTo>
                    <a:pt x="758" y="815"/>
                    <a:pt x="947" y="660"/>
                    <a:pt x="947" y="421"/>
                  </a:cubicBezTo>
                  <a:cubicBezTo>
                    <a:pt x="947" y="190"/>
                    <a:pt x="779" y="0"/>
                    <a:pt x="548" y="0"/>
                  </a:cubicBezTo>
                  <a:close/>
                </a:path>
              </a:pathLst>
            </a:custGeom>
            <a:solidFill>
              <a:srgbClr val="5A70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2" name="Google Shape;7972;p69"/>
            <p:cNvSpPr/>
            <p:nvPr/>
          </p:nvSpPr>
          <p:spPr>
            <a:xfrm>
              <a:off x="2928143" y="1828446"/>
              <a:ext cx="45022" cy="12292"/>
            </a:xfrm>
            <a:custGeom>
              <a:avLst/>
              <a:gdLst/>
              <a:ahLst/>
              <a:cxnLst/>
              <a:rect l="l" t="t" r="r" b="b"/>
              <a:pathLst>
                <a:path w="3007" h="821" extrusionOk="0">
                  <a:moveTo>
                    <a:pt x="547" y="0"/>
                  </a:moveTo>
                  <a:cubicBezTo>
                    <a:pt x="0" y="0"/>
                    <a:pt x="0" y="820"/>
                    <a:pt x="547" y="820"/>
                  </a:cubicBezTo>
                  <a:lnTo>
                    <a:pt x="2460" y="820"/>
                  </a:lnTo>
                  <a:cubicBezTo>
                    <a:pt x="3007" y="820"/>
                    <a:pt x="3007" y="0"/>
                    <a:pt x="2460" y="0"/>
                  </a:cubicBezTo>
                  <a:close/>
                </a:path>
              </a:pathLst>
            </a:custGeom>
            <a:solidFill>
              <a:srgbClr val="5A70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73" name="Google Shape;7973;p69"/>
          <p:cNvGrpSpPr/>
          <p:nvPr/>
        </p:nvGrpSpPr>
        <p:grpSpPr>
          <a:xfrm>
            <a:off x="1742965" y="1502959"/>
            <a:ext cx="333692" cy="333363"/>
            <a:chOff x="1742965" y="1502959"/>
            <a:chExt cx="333692" cy="333363"/>
          </a:xfrm>
        </p:grpSpPr>
        <p:sp>
          <p:nvSpPr>
            <p:cNvPr id="7974" name="Google Shape;7974;p69"/>
            <p:cNvSpPr/>
            <p:nvPr/>
          </p:nvSpPr>
          <p:spPr>
            <a:xfrm>
              <a:off x="1742965" y="1502959"/>
              <a:ext cx="333692" cy="333363"/>
            </a:xfrm>
            <a:custGeom>
              <a:avLst/>
              <a:gdLst/>
              <a:ahLst/>
              <a:cxnLst/>
              <a:rect l="l" t="t" r="r" b="b"/>
              <a:pathLst>
                <a:path w="22287" h="22265" extrusionOk="0">
                  <a:moveTo>
                    <a:pt x="11143" y="0"/>
                  </a:moveTo>
                  <a:cubicBezTo>
                    <a:pt x="4983" y="0"/>
                    <a:pt x="1" y="4121"/>
                    <a:pt x="1" y="9188"/>
                  </a:cubicBezTo>
                  <a:cubicBezTo>
                    <a:pt x="1" y="13708"/>
                    <a:pt x="3974" y="17450"/>
                    <a:pt x="9209" y="18207"/>
                  </a:cubicBezTo>
                  <a:cubicBezTo>
                    <a:pt x="9335" y="19700"/>
                    <a:pt x="8831" y="21151"/>
                    <a:pt x="7843" y="22265"/>
                  </a:cubicBezTo>
                  <a:cubicBezTo>
                    <a:pt x="10324" y="22265"/>
                    <a:pt x="12468" y="20604"/>
                    <a:pt x="13099" y="18207"/>
                  </a:cubicBezTo>
                  <a:cubicBezTo>
                    <a:pt x="18313" y="17450"/>
                    <a:pt x="22286" y="13687"/>
                    <a:pt x="22286" y="9188"/>
                  </a:cubicBezTo>
                  <a:cubicBezTo>
                    <a:pt x="22265" y="4121"/>
                    <a:pt x="17283" y="0"/>
                    <a:pt x="11143" y="0"/>
                  </a:cubicBezTo>
                  <a:close/>
                </a:path>
              </a:pathLst>
            </a:custGeom>
            <a:solidFill>
              <a:srgbClr val="9EB2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5" name="Google Shape;7975;p69"/>
            <p:cNvSpPr/>
            <p:nvPr/>
          </p:nvSpPr>
          <p:spPr>
            <a:xfrm>
              <a:off x="1854719" y="1629492"/>
              <a:ext cx="22040" cy="21740"/>
            </a:xfrm>
            <a:custGeom>
              <a:avLst/>
              <a:gdLst/>
              <a:ahLst/>
              <a:cxnLst/>
              <a:rect l="l" t="t" r="r" b="b"/>
              <a:pathLst>
                <a:path w="1472" h="1452" extrusionOk="0">
                  <a:moveTo>
                    <a:pt x="736" y="1"/>
                  </a:moveTo>
                  <a:cubicBezTo>
                    <a:pt x="337" y="1"/>
                    <a:pt x="0" y="316"/>
                    <a:pt x="0" y="716"/>
                  </a:cubicBezTo>
                  <a:cubicBezTo>
                    <a:pt x="0" y="1136"/>
                    <a:pt x="337" y="1452"/>
                    <a:pt x="736" y="1452"/>
                  </a:cubicBezTo>
                  <a:cubicBezTo>
                    <a:pt x="1136" y="1452"/>
                    <a:pt x="1472" y="1136"/>
                    <a:pt x="1472" y="716"/>
                  </a:cubicBezTo>
                  <a:cubicBezTo>
                    <a:pt x="1472" y="316"/>
                    <a:pt x="1136" y="1"/>
                    <a:pt x="7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6" name="Google Shape;7976;p69"/>
            <p:cNvSpPr/>
            <p:nvPr/>
          </p:nvSpPr>
          <p:spPr>
            <a:xfrm>
              <a:off x="1898783" y="1629492"/>
              <a:ext cx="22054" cy="21740"/>
            </a:xfrm>
            <a:custGeom>
              <a:avLst/>
              <a:gdLst/>
              <a:ahLst/>
              <a:cxnLst/>
              <a:rect l="l" t="t" r="r" b="b"/>
              <a:pathLst>
                <a:path w="1473" h="1452" extrusionOk="0">
                  <a:moveTo>
                    <a:pt x="736" y="1"/>
                  </a:moveTo>
                  <a:cubicBezTo>
                    <a:pt x="316" y="1"/>
                    <a:pt x="1" y="316"/>
                    <a:pt x="1" y="716"/>
                  </a:cubicBezTo>
                  <a:cubicBezTo>
                    <a:pt x="1" y="1136"/>
                    <a:pt x="316" y="1452"/>
                    <a:pt x="736" y="1452"/>
                  </a:cubicBezTo>
                  <a:cubicBezTo>
                    <a:pt x="1136" y="1452"/>
                    <a:pt x="1472" y="1136"/>
                    <a:pt x="1472" y="716"/>
                  </a:cubicBezTo>
                  <a:cubicBezTo>
                    <a:pt x="1472" y="316"/>
                    <a:pt x="1136" y="1"/>
                    <a:pt x="7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7" name="Google Shape;7977;p69"/>
            <p:cNvSpPr/>
            <p:nvPr/>
          </p:nvSpPr>
          <p:spPr>
            <a:xfrm>
              <a:off x="1942863" y="1629492"/>
              <a:ext cx="21725" cy="21740"/>
            </a:xfrm>
            <a:custGeom>
              <a:avLst/>
              <a:gdLst/>
              <a:ahLst/>
              <a:cxnLst/>
              <a:rect l="l" t="t" r="r" b="b"/>
              <a:pathLst>
                <a:path w="1451" h="1452" extrusionOk="0">
                  <a:moveTo>
                    <a:pt x="715" y="1"/>
                  </a:moveTo>
                  <a:cubicBezTo>
                    <a:pt x="315" y="1"/>
                    <a:pt x="0" y="316"/>
                    <a:pt x="0" y="716"/>
                  </a:cubicBezTo>
                  <a:cubicBezTo>
                    <a:pt x="0" y="1136"/>
                    <a:pt x="315" y="1452"/>
                    <a:pt x="715" y="1452"/>
                  </a:cubicBezTo>
                  <a:cubicBezTo>
                    <a:pt x="1135" y="1452"/>
                    <a:pt x="1451" y="1136"/>
                    <a:pt x="1451" y="716"/>
                  </a:cubicBezTo>
                  <a:cubicBezTo>
                    <a:pt x="1451" y="316"/>
                    <a:pt x="1135" y="1"/>
                    <a:pt x="71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78" name="Google Shape;7978;p69"/>
          <p:cNvGrpSpPr/>
          <p:nvPr/>
        </p:nvGrpSpPr>
        <p:grpSpPr>
          <a:xfrm>
            <a:off x="3051531" y="1516809"/>
            <a:ext cx="390034" cy="296545"/>
            <a:chOff x="3051531" y="1516809"/>
            <a:chExt cx="390034" cy="296545"/>
          </a:xfrm>
        </p:grpSpPr>
        <p:sp>
          <p:nvSpPr>
            <p:cNvPr id="7979" name="Google Shape;7979;p69"/>
            <p:cNvSpPr/>
            <p:nvPr/>
          </p:nvSpPr>
          <p:spPr>
            <a:xfrm>
              <a:off x="3051531" y="1516809"/>
              <a:ext cx="389719" cy="296545"/>
            </a:xfrm>
            <a:custGeom>
              <a:avLst/>
              <a:gdLst/>
              <a:ahLst/>
              <a:cxnLst/>
              <a:rect l="l" t="t" r="r" b="b"/>
              <a:pathLst>
                <a:path w="26029" h="19806" extrusionOk="0">
                  <a:moveTo>
                    <a:pt x="316" y="0"/>
                  </a:moveTo>
                  <a:cubicBezTo>
                    <a:pt x="148" y="0"/>
                    <a:pt x="1" y="147"/>
                    <a:pt x="1" y="316"/>
                  </a:cubicBezTo>
                  <a:lnTo>
                    <a:pt x="1" y="19490"/>
                  </a:lnTo>
                  <a:cubicBezTo>
                    <a:pt x="1" y="19658"/>
                    <a:pt x="148" y="19805"/>
                    <a:pt x="316" y="19805"/>
                  </a:cubicBezTo>
                  <a:lnTo>
                    <a:pt x="25713" y="19805"/>
                  </a:lnTo>
                  <a:cubicBezTo>
                    <a:pt x="25882" y="19805"/>
                    <a:pt x="26029" y="19658"/>
                    <a:pt x="26029" y="19490"/>
                  </a:cubicBezTo>
                  <a:lnTo>
                    <a:pt x="26029" y="316"/>
                  </a:lnTo>
                  <a:cubicBezTo>
                    <a:pt x="26029" y="147"/>
                    <a:pt x="25882" y="0"/>
                    <a:pt x="25713" y="0"/>
                  </a:cubicBezTo>
                  <a:close/>
                </a:path>
              </a:pathLst>
            </a:custGeom>
            <a:solidFill>
              <a:srgbClr val="4E67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0" name="Google Shape;7980;p69"/>
            <p:cNvSpPr/>
            <p:nvPr/>
          </p:nvSpPr>
          <p:spPr>
            <a:xfrm>
              <a:off x="3051531" y="1744391"/>
              <a:ext cx="389719" cy="68963"/>
            </a:xfrm>
            <a:custGeom>
              <a:avLst/>
              <a:gdLst/>
              <a:ahLst/>
              <a:cxnLst/>
              <a:rect l="l" t="t" r="r" b="b"/>
              <a:pathLst>
                <a:path w="26029" h="4606" extrusionOk="0">
                  <a:moveTo>
                    <a:pt x="1" y="1"/>
                  </a:moveTo>
                  <a:lnTo>
                    <a:pt x="1" y="4290"/>
                  </a:lnTo>
                  <a:cubicBezTo>
                    <a:pt x="1" y="4458"/>
                    <a:pt x="148" y="4605"/>
                    <a:pt x="316" y="4605"/>
                  </a:cubicBezTo>
                  <a:lnTo>
                    <a:pt x="25713" y="4605"/>
                  </a:lnTo>
                  <a:cubicBezTo>
                    <a:pt x="25882" y="4605"/>
                    <a:pt x="26029" y="4458"/>
                    <a:pt x="26029" y="4290"/>
                  </a:cubicBezTo>
                  <a:lnTo>
                    <a:pt x="26029" y="1"/>
                  </a:lnTo>
                  <a:close/>
                </a:path>
              </a:pathLst>
            </a:custGeom>
            <a:solidFill>
              <a:srgbClr val="364F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1" name="Google Shape;7981;p69"/>
            <p:cNvSpPr/>
            <p:nvPr/>
          </p:nvSpPr>
          <p:spPr>
            <a:xfrm>
              <a:off x="3051531" y="1753838"/>
              <a:ext cx="389719" cy="59516"/>
            </a:xfrm>
            <a:custGeom>
              <a:avLst/>
              <a:gdLst/>
              <a:ahLst/>
              <a:cxnLst/>
              <a:rect l="l" t="t" r="r" b="b"/>
              <a:pathLst>
                <a:path w="26029" h="3975" extrusionOk="0">
                  <a:moveTo>
                    <a:pt x="1" y="1"/>
                  </a:moveTo>
                  <a:lnTo>
                    <a:pt x="1" y="3659"/>
                  </a:lnTo>
                  <a:cubicBezTo>
                    <a:pt x="1" y="3827"/>
                    <a:pt x="148" y="3974"/>
                    <a:pt x="316" y="3974"/>
                  </a:cubicBezTo>
                  <a:lnTo>
                    <a:pt x="25713" y="3974"/>
                  </a:lnTo>
                  <a:cubicBezTo>
                    <a:pt x="25882" y="3953"/>
                    <a:pt x="26029" y="3827"/>
                    <a:pt x="26029" y="3659"/>
                  </a:cubicBezTo>
                  <a:lnTo>
                    <a:pt x="26029" y="1"/>
                  </a:lnTo>
                  <a:close/>
                </a:path>
              </a:pathLst>
            </a:custGeom>
            <a:solidFill>
              <a:srgbClr val="F4F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2" name="Google Shape;7982;p69"/>
            <p:cNvSpPr/>
            <p:nvPr/>
          </p:nvSpPr>
          <p:spPr>
            <a:xfrm>
              <a:off x="3051846" y="1516809"/>
              <a:ext cx="389405" cy="65804"/>
            </a:xfrm>
            <a:custGeom>
              <a:avLst/>
              <a:gdLst/>
              <a:ahLst/>
              <a:cxnLst/>
              <a:rect l="l" t="t" r="r" b="b"/>
              <a:pathLst>
                <a:path w="26008" h="4395" extrusionOk="0">
                  <a:moveTo>
                    <a:pt x="316" y="0"/>
                  </a:moveTo>
                  <a:cubicBezTo>
                    <a:pt x="127" y="0"/>
                    <a:pt x="1" y="147"/>
                    <a:pt x="1" y="316"/>
                  </a:cubicBezTo>
                  <a:lnTo>
                    <a:pt x="1" y="4394"/>
                  </a:lnTo>
                  <a:lnTo>
                    <a:pt x="26008" y="4394"/>
                  </a:lnTo>
                  <a:lnTo>
                    <a:pt x="26008" y="316"/>
                  </a:lnTo>
                  <a:cubicBezTo>
                    <a:pt x="26008" y="147"/>
                    <a:pt x="25882" y="0"/>
                    <a:pt x="25713" y="0"/>
                  </a:cubicBezTo>
                  <a:close/>
                </a:path>
              </a:pathLst>
            </a:custGeom>
            <a:solidFill>
              <a:srgbClr val="364F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3" name="Google Shape;7983;p69"/>
            <p:cNvSpPr/>
            <p:nvPr/>
          </p:nvSpPr>
          <p:spPr>
            <a:xfrm>
              <a:off x="3051846" y="1516809"/>
              <a:ext cx="389719" cy="56356"/>
            </a:xfrm>
            <a:custGeom>
              <a:avLst/>
              <a:gdLst/>
              <a:ahLst/>
              <a:cxnLst/>
              <a:rect l="l" t="t" r="r" b="b"/>
              <a:pathLst>
                <a:path w="26029" h="3764" extrusionOk="0">
                  <a:moveTo>
                    <a:pt x="316" y="0"/>
                  </a:moveTo>
                  <a:cubicBezTo>
                    <a:pt x="127" y="0"/>
                    <a:pt x="1" y="147"/>
                    <a:pt x="1" y="316"/>
                  </a:cubicBezTo>
                  <a:lnTo>
                    <a:pt x="1" y="3764"/>
                  </a:lnTo>
                  <a:lnTo>
                    <a:pt x="26008" y="3764"/>
                  </a:lnTo>
                  <a:lnTo>
                    <a:pt x="26029" y="316"/>
                  </a:lnTo>
                  <a:cubicBezTo>
                    <a:pt x="26029" y="147"/>
                    <a:pt x="25882" y="0"/>
                    <a:pt x="25713" y="0"/>
                  </a:cubicBezTo>
                  <a:close/>
                </a:path>
              </a:pathLst>
            </a:custGeom>
            <a:solidFill>
              <a:srgbClr val="D0DA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4" name="Google Shape;7984;p69"/>
            <p:cNvSpPr/>
            <p:nvPr/>
          </p:nvSpPr>
          <p:spPr>
            <a:xfrm>
              <a:off x="3077973" y="1539148"/>
              <a:ext cx="15751" cy="11978"/>
            </a:xfrm>
            <a:custGeom>
              <a:avLst/>
              <a:gdLst/>
              <a:ahLst/>
              <a:cxnLst/>
              <a:rect l="l" t="t" r="r" b="b"/>
              <a:pathLst>
                <a:path w="1052" h="800" extrusionOk="0">
                  <a:moveTo>
                    <a:pt x="526" y="1"/>
                  </a:moveTo>
                  <a:cubicBezTo>
                    <a:pt x="1" y="1"/>
                    <a:pt x="1" y="779"/>
                    <a:pt x="526" y="800"/>
                  </a:cubicBezTo>
                  <a:cubicBezTo>
                    <a:pt x="1052" y="779"/>
                    <a:pt x="1052" y="1"/>
                    <a:pt x="526" y="1"/>
                  </a:cubicBezTo>
                  <a:close/>
                </a:path>
              </a:pathLst>
            </a:custGeom>
            <a:solidFill>
              <a:srgbClr val="B8C6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5" name="Google Shape;7985;p69"/>
            <p:cNvSpPr/>
            <p:nvPr/>
          </p:nvSpPr>
          <p:spPr>
            <a:xfrm>
              <a:off x="3100012" y="1539148"/>
              <a:ext cx="15751" cy="11978"/>
            </a:xfrm>
            <a:custGeom>
              <a:avLst/>
              <a:gdLst/>
              <a:ahLst/>
              <a:cxnLst/>
              <a:rect l="l" t="t" r="r" b="b"/>
              <a:pathLst>
                <a:path w="1052" h="800" extrusionOk="0">
                  <a:moveTo>
                    <a:pt x="526" y="1"/>
                  </a:moveTo>
                  <a:cubicBezTo>
                    <a:pt x="0" y="1"/>
                    <a:pt x="0" y="779"/>
                    <a:pt x="526" y="800"/>
                  </a:cubicBezTo>
                  <a:cubicBezTo>
                    <a:pt x="1052" y="779"/>
                    <a:pt x="1052" y="1"/>
                    <a:pt x="526" y="1"/>
                  </a:cubicBezTo>
                  <a:close/>
                </a:path>
              </a:pathLst>
            </a:custGeom>
            <a:solidFill>
              <a:srgbClr val="C9D4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6" name="Google Shape;7986;p69"/>
            <p:cNvSpPr/>
            <p:nvPr/>
          </p:nvSpPr>
          <p:spPr>
            <a:xfrm>
              <a:off x="3121737" y="1539148"/>
              <a:ext cx="15751" cy="11978"/>
            </a:xfrm>
            <a:custGeom>
              <a:avLst/>
              <a:gdLst/>
              <a:ahLst/>
              <a:cxnLst/>
              <a:rect l="l" t="t" r="r" b="b"/>
              <a:pathLst>
                <a:path w="1052" h="800" extrusionOk="0">
                  <a:moveTo>
                    <a:pt x="526" y="1"/>
                  </a:moveTo>
                  <a:cubicBezTo>
                    <a:pt x="0" y="1"/>
                    <a:pt x="0" y="800"/>
                    <a:pt x="526" y="800"/>
                  </a:cubicBezTo>
                  <a:cubicBezTo>
                    <a:pt x="1051" y="800"/>
                    <a:pt x="1051" y="1"/>
                    <a:pt x="526" y="1"/>
                  </a:cubicBezTo>
                  <a:close/>
                </a:path>
              </a:pathLst>
            </a:custGeom>
            <a:solidFill>
              <a:srgbClr val="7F9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7" name="Google Shape;7987;p69"/>
            <p:cNvSpPr/>
            <p:nvPr/>
          </p:nvSpPr>
          <p:spPr>
            <a:xfrm>
              <a:off x="3336727" y="1539148"/>
              <a:ext cx="81226" cy="11978"/>
            </a:xfrm>
            <a:custGeom>
              <a:avLst/>
              <a:gdLst/>
              <a:ahLst/>
              <a:cxnLst/>
              <a:rect l="l" t="t" r="r" b="b"/>
              <a:pathLst>
                <a:path w="5425" h="800" extrusionOk="0">
                  <a:moveTo>
                    <a:pt x="526" y="1"/>
                  </a:moveTo>
                  <a:cubicBezTo>
                    <a:pt x="1" y="1"/>
                    <a:pt x="1" y="800"/>
                    <a:pt x="526" y="800"/>
                  </a:cubicBezTo>
                  <a:lnTo>
                    <a:pt x="4899" y="800"/>
                  </a:lnTo>
                  <a:cubicBezTo>
                    <a:pt x="5425" y="779"/>
                    <a:pt x="5425" y="1"/>
                    <a:pt x="4899" y="1"/>
                  </a:cubicBezTo>
                  <a:close/>
                </a:path>
              </a:pathLst>
            </a:custGeom>
            <a:solidFill>
              <a:srgbClr val="B8C6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8" name="Google Shape;7988;p69"/>
            <p:cNvSpPr/>
            <p:nvPr/>
          </p:nvSpPr>
          <p:spPr>
            <a:xfrm>
              <a:off x="3301153" y="1539148"/>
              <a:ext cx="30244" cy="11978"/>
            </a:xfrm>
            <a:custGeom>
              <a:avLst/>
              <a:gdLst/>
              <a:ahLst/>
              <a:cxnLst/>
              <a:rect l="l" t="t" r="r" b="b"/>
              <a:pathLst>
                <a:path w="2020" h="800" extrusionOk="0">
                  <a:moveTo>
                    <a:pt x="527" y="1"/>
                  </a:moveTo>
                  <a:cubicBezTo>
                    <a:pt x="1" y="1"/>
                    <a:pt x="1" y="800"/>
                    <a:pt x="527" y="800"/>
                  </a:cubicBezTo>
                  <a:lnTo>
                    <a:pt x="1494" y="800"/>
                  </a:lnTo>
                  <a:cubicBezTo>
                    <a:pt x="2019" y="779"/>
                    <a:pt x="2019" y="1"/>
                    <a:pt x="1494" y="1"/>
                  </a:cubicBezTo>
                  <a:close/>
                </a:path>
              </a:pathLst>
            </a:custGeom>
            <a:solidFill>
              <a:srgbClr val="B8C6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9" name="Google Shape;7989;p69"/>
            <p:cNvSpPr/>
            <p:nvPr/>
          </p:nvSpPr>
          <p:spPr>
            <a:xfrm>
              <a:off x="3170832" y="1608096"/>
              <a:ext cx="151432" cy="107667"/>
            </a:xfrm>
            <a:custGeom>
              <a:avLst/>
              <a:gdLst/>
              <a:ahLst/>
              <a:cxnLst/>
              <a:rect l="l" t="t" r="r" b="b"/>
              <a:pathLst>
                <a:path w="10114" h="7191" extrusionOk="0">
                  <a:moveTo>
                    <a:pt x="2061" y="0"/>
                  </a:moveTo>
                  <a:cubicBezTo>
                    <a:pt x="926" y="0"/>
                    <a:pt x="1" y="925"/>
                    <a:pt x="1" y="2061"/>
                  </a:cubicBezTo>
                  <a:lnTo>
                    <a:pt x="1" y="5130"/>
                  </a:lnTo>
                  <a:cubicBezTo>
                    <a:pt x="1" y="6265"/>
                    <a:pt x="926" y="7191"/>
                    <a:pt x="2061" y="7191"/>
                  </a:cubicBezTo>
                  <a:lnTo>
                    <a:pt x="8053" y="7191"/>
                  </a:lnTo>
                  <a:cubicBezTo>
                    <a:pt x="9189" y="7191"/>
                    <a:pt x="10093" y="6287"/>
                    <a:pt x="10114" y="5151"/>
                  </a:cubicBezTo>
                  <a:lnTo>
                    <a:pt x="10114" y="2061"/>
                  </a:lnTo>
                  <a:cubicBezTo>
                    <a:pt x="10114" y="925"/>
                    <a:pt x="9189" y="0"/>
                    <a:pt x="8053" y="0"/>
                  </a:cubicBezTo>
                  <a:close/>
                </a:path>
              </a:pathLst>
            </a:custGeom>
            <a:solidFill>
              <a:srgbClr val="BFCC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0" name="Google Shape;7990;p69"/>
            <p:cNvSpPr/>
            <p:nvPr/>
          </p:nvSpPr>
          <p:spPr>
            <a:xfrm>
              <a:off x="3170832" y="1608096"/>
              <a:ext cx="151432" cy="44079"/>
            </a:xfrm>
            <a:custGeom>
              <a:avLst/>
              <a:gdLst/>
              <a:ahLst/>
              <a:cxnLst/>
              <a:rect l="l" t="t" r="r" b="b"/>
              <a:pathLst>
                <a:path w="10114" h="2944" extrusionOk="0">
                  <a:moveTo>
                    <a:pt x="2061" y="0"/>
                  </a:moveTo>
                  <a:cubicBezTo>
                    <a:pt x="926" y="0"/>
                    <a:pt x="1" y="925"/>
                    <a:pt x="1" y="2061"/>
                  </a:cubicBezTo>
                  <a:lnTo>
                    <a:pt x="1" y="2944"/>
                  </a:lnTo>
                  <a:cubicBezTo>
                    <a:pt x="1" y="1808"/>
                    <a:pt x="926" y="883"/>
                    <a:pt x="2061" y="883"/>
                  </a:cubicBezTo>
                  <a:lnTo>
                    <a:pt x="8053" y="883"/>
                  </a:lnTo>
                  <a:cubicBezTo>
                    <a:pt x="9189" y="883"/>
                    <a:pt x="10114" y="1808"/>
                    <a:pt x="10114" y="2944"/>
                  </a:cubicBezTo>
                  <a:lnTo>
                    <a:pt x="10114" y="2061"/>
                  </a:lnTo>
                  <a:cubicBezTo>
                    <a:pt x="10114" y="925"/>
                    <a:pt x="9189" y="0"/>
                    <a:pt x="8053" y="0"/>
                  </a:cubicBezTo>
                  <a:close/>
                </a:path>
              </a:pathLst>
            </a:custGeom>
            <a:solidFill>
              <a:srgbClr val="D0DA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1" name="Google Shape;7991;p69"/>
            <p:cNvSpPr/>
            <p:nvPr/>
          </p:nvSpPr>
          <p:spPr>
            <a:xfrm>
              <a:off x="3227503" y="1642084"/>
              <a:ext cx="41878" cy="40007"/>
            </a:xfrm>
            <a:custGeom>
              <a:avLst/>
              <a:gdLst/>
              <a:ahLst/>
              <a:cxnLst/>
              <a:rect l="l" t="t" r="r" b="b"/>
              <a:pathLst>
                <a:path w="2797" h="2672" extrusionOk="0">
                  <a:moveTo>
                    <a:pt x="330" y="0"/>
                  </a:moveTo>
                  <a:cubicBezTo>
                    <a:pt x="161" y="0"/>
                    <a:pt x="0" y="144"/>
                    <a:pt x="0" y="337"/>
                  </a:cubicBezTo>
                  <a:lnTo>
                    <a:pt x="0" y="2335"/>
                  </a:lnTo>
                  <a:cubicBezTo>
                    <a:pt x="0" y="2528"/>
                    <a:pt x="148" y="2672"/>
                    <a:pt x="322" y="2672"/>
                  </a:cubicBezTo>
                  <a:cubicBezTo>
                    <a:pt x="375" y="2672"/>
                    <a:pt x="430" y="2658"/>
                    <a:pt x="484" y="2629"/>
                  </a:cubicBezTo>
                  <a:lnTo>
                    <a:pt x="2544" y="1641"/>
                  </a:lnTo>
                  <a:cubicBezTo>
                    <a:pt x="2796" y="1515"/>
                    <a:pt x="2796" y="1157"/>
                    <a:pt x="2544" y="1031"/>
                  </a:cubicBezTo>
                  <a:lnTo>
                    <a:pt x="484" y="43"/>
                  </a:lnTo>
                  <a:cubicBezTo>
                    <a:pt x="435" y="13"/>
                    <a:pt x="382" y="0"/>
                    <a:pt x="330" y="0"/>
                  </a:cubicBezTo>
                  <a:close/>
                </a:path>
              </a:pathLst>
            </a:custGeom>
            <a:solidFill>
              <a:srgbClr val="F4F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2" name="Google Shape;7992;p69"/>
            <p:cNvSpPr/>
            <p:nvPr/>
          </p:nvSpPr>
          <p:spPr>
            <a:xfrm>
              <a:off x="3087106" y="1776177"/>
              <a:ext cx="160865" cy="11679"/>
            </a:xfrm>
            <a:custGeom>
              <a:avLst/>
              <a:gdLst/>
              <a:ahLst/>
              <a:cxnLst/>
              <a:rect l="l" t="t" r="r" b="b"/>
              <a:pathLst>
                <a:path w="10744" h="780" extrusionOk="0">
                  <a:moveTo>
                    <a:pt x="506" y="1"/>
                  </a:moveTo>
                  <a:cubicBezTo>
                    <a:pt x="0" y="1"/>
                    <a:pt x="7" y="779"/>
                    <a:pt x="526" y="779"/>
                  </a:cubicBezTo>
                  <a:lnTo>
                    <a:pt x="10218" y="779"/>
                  </a:lnTo>
                  <a:cubicBezTo>
                    <a:pt x="10744" y="779"/>
                    <a:pt x="10744" y="1"/>
                    <a:pt x="10218" y="1"/>
                  </a:cubicBezTo>
                  <a:lnTo>
                    <a:pt x="526" y="1"/>
                  </a:lnTo>
                  <a:cubicBezTo>
                    <a:pt x="519" y="1"/>
                    <a:pt x="512" y="1"/>
                    <a:pt x="506" y="1"/>
                  </a:cubicBezTo>
                  <a:close/>
                </a:path>
              </a:pathLst>
            </a:custGeom>
            <a:solidFill>
              <a:srgbClr val="4E67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3" name="Google Shape;7993;p69"/>
            <p:cNvSpPr/>
            <p:nvPr/>
          </p:nvSpPr>
          <p:spPr>
            <a:xfrm>
              <a:off x="3362540" y="1775563"/>
              <a:ext cx="46295" cy="11978"/>
            </a:xfrm>
            <a:custGeom>
              <a:avLst/>
              <a:gdLst/>
              <a:ahLst/>
              <a:cxnLst/>
              <a:rect l="l" t="t" r="r" b="b"/>
              <a:pathLst>
                <a:path w="3092" h="800" extrusionOk="0">
                  <a:moveTo>
                    <a:pt x="526" y="0"/>
                  </a:moveTo>
                  <a:cubicBezTo>
                    <a:pt x="1" y="0"/>
                    <a:pt x="1" y="799"/>
                    <a:pt x="526" y="799"/>
                  </a:cubicBezTo>
                  <a:lnTo>
                    <a:pt x="2566" y="799"/>
                  </a:lnTo>
                  <a:cubicBezTo>
                    <a:pt x="3091" y="799"/>
                    <a:pt x="3091" y="0"/>
                    <a:pt x="2566" y="0"/>
                  </a:cubicBezTo>
                  <a:close/>
                </a:path>
              </a:pathLst>
            </a:custGeom>
            <a:solidFill>
              <a:srgbClr val="4E67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94" name="Google Shape;7994;p69"/>
          <p:cNvGrpSpPr/>
          <p:nvPr/>
        </p:nvGrpSpPr>
        <p:grpSpPr>
          <a:xfrm>
            <a:off x="3514900" y="1489020"/>
            <a:ext cx="354145" cy="351869"/>
            <a:chOff x="3514900" y="1489020"/>
            <a:chExt cx="354145" cy="351869"/>
          </a:xfrm>
        </p:grpSpPr>
        <p:sp>
          <p:nvSpPr>
            <p:cNvPr id="7995" name="Google Shape;7995;p69"/>
            <p:cNvSpPr/>
            <p:nvPr/>
          </p:nvSpPr>
          <p:spPr>
            <a:xfrm>
              <a:off x="3514900" y="1489020"/>
              <a:ext cx="354145" cy="351869"/>
            </a:xfrm>
            <a:custGeom>
              <a:avLst/>
              <a:gdLst/>
              <a:ahLst/>
              <a:cxnLst/>
              <a:rect l="l" t="t" r="r" b="b"/>
              <a:pathLst>
                <a:path w="23653" h="23501" extrusionOk="0">
                  <a:moveTo>
                    <a:pt x="19698" y="1"/>
                  </a:moveTo>
                  <a:cubicBezTo>
                    <a:pt x="19495" y="1"/>
                    <a:pt x="19290" y="80"/>
                    <a:pt x="19133" y="237"/>
                  </a:cubicBezTo>
                  <a:lnTo>
                    <a:pt x="316" y="19075"/>
                  </a:lnTo>
                  <a:cubicBezTo>
                    <a:pt x="0" y="19369"/>
                    <a:pt x="0" y="19874"/>
                    <a:pt x="316" y="20168"/>
                  </a:cubicBezTo>
                  <a:lnTo>
                    <a:pt x="3406" y="23280"/>
                  </a:lnTo>
                  <a:cubicBezTo>
                    <a:pt x="3564" y="23427"/>
                    <a:pt x="3764" y="23501"/>
                    <a:pt x="3964" y="23501"/>
                  </a:cubicBezTo>
                  <a:cubicBezTo>
                    <a:pt x="4163" y="23501"/>
                    <a:pt x="4363" y="23427"/>
                    <a:pt x="4521" y="23280"/>
                  </a:cubicBezTo>
                  <a:lnTo>
                    <a:pt x="23358" y="4442"/>
                  </a:lnTo>
                  <a:cubicBezTo>
                    <a:pt x="23653" y="4148"/>
                    <a:pt x="23653" y="3643"/>
                    <a:pt x="23358" y="3328"/>
                  </a:cubicBezTo>
                  <a:lnTo>
                    <a:pt x="20247" y="237"/>
                  </a:lnTo>
                  <a:cubicBezTo>
                    <a:pt x="20100" y="80"/>
                    <a:pt x="19900" y="1"/>
                    <a:pt x="19698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6" name="Google Shape;7996;p69"/>
            <p:cNvSpPr/>
            <p:nvPr/>
          </p:nvSpPr>
          <p:spPr>
            <a:xfrm>
              <a:off x="3619094" y="1759498"/>
              <a:ext cx="24570" cy="24884"/>
            </a:xfrm>
            <a:custGeom>
              <a:avLst/>
              <a:gdLst/>
              <a:ahLst/>
              <a:cxnLst/>
              <a:rect l="l" t="t" r="r" b="b"/>
              <a:pathLst>
                <a:path w="1641" h="1662" extrusionOk="0">
                  <a:moveTo>
                    <a:pt x="526" y="1"/>
                  </a:moveTo>
                  <a:lnTo>
                    <a:pt x="1" y="548"/>
                  </a:lnTo>
                  <a:lnTo>
                    <a:pt x="1115" y="1662"/>
                  </a:lnTo>
                  <a:lnTo>
                    <a:pt x="1640" y="1136"/>
                  </a:lnTo>
                  <a:lnTo>
                    <a:pt x="526" y="1"/>
                  </a:lnTo>
                  <a:close/>
                </a:path>
              </a:pathLst>
            </a:custGeom>
            <a:solidFill>
              <a:srgbClr val="88A1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7" name="Google Shape;7997;p69"/>
            <p:cNvSpPr/>
            <p:nvPr/>
          </p:nvSpPr>
          <p:spPr>
            <a:xfrm>
              <a:off x="3623181" y="1722052"/>
              <a:ext cx="41249" cy="41249"/>
            </a:xfrm>
            <a:custGeom>
              <a:avLst/>
              <a:gdLst/>
              <a:ahLst/>
              <a:cxnLst/>
              <a:rect l="l" t="t" r="r" b="b"/>
              <a:pathLst>
                <a:path w="2755" h="2755" extrusionOk="0">
                  <a:moveTo>
                    <a:pt x="526" y="0"/>
                  </a:moveTo>
                  <a:lnTo>
                    <a:pt x="1" y="526"/>
                  </a:lnTo>
                  <a:lnTo>
                    <a:pt x="2229" y="2754"/>
                  </a:lnTo>
                  <a:lnTo>
                    <a:pt x="2755" y="2229"/>
                  </a:lnTo>
                  <a:lnTo>
                    <a:pt x="526" y="0"/>
                  </a:lnTo>
                  <a:close/>
                </a:path>
              </a:pathLst>
            </a:custGeom>
            <a:solidFill>
              <a:srgbClr val="88A1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8" name="Google Shape;7998;p69"/>
            <p:cNvSpPr/>
            <p:nvPr/>
          </p:nvSpPr>
          <p:spPr>
            <a:xfrm>
              <a:off x="3560536" y="1784682"/>
              <a:ext cx="41264" cy="41579"/>
            </a:xfrm>
            <a:custGeom>
              <a:avLst/>
              <a:gdLst/>
              <a:ahLst/>
              <a:cxnLst/>
              <a:rect l="l" t="t" r="r" b="b"/>
              <a:pathLst>
                <a:path w="2756" h="2777" extrusionOk="0">
                  <a:moveTo>
                    <a:pt x="527" y="1"/>
                  </a:moveTo>
                  <a:lnTo>
                    <a:pt x="1" y="548"/>
                  </a:lnTo>
                  <a:lnTo>
                    <a:pt x="2230" y="2776"/>
                  </a:lnTo>
                  <a:lnTo>
                    <a:pt x="2755" y="2251"/>
                  </a:lnTo>
                  <a:lnTo>
                    <a:pt x="527" y="1"/>
                  </a:lnTo>
                  <a:close/>
                </a:path>
              </a:pathLst>
            </a:custGeom>
            <a:solidFill>
              <a:srgbClr val="88A1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9" name="Google Shape;7999;p69"/>
            <p:cNvSpPr/>
            <p:nvPr/>
          </p:nvSpPr>
          <p:spPr>
            <a:xfrm>
              <a:off x="3660957" y="1717635"/>
              <a:ext cx="24570" cy="24884"/>
            </a:xfrm>
            <a:custGeom>
              <a:avLst/>
              <a:gdLst/>
              <a:ahLst/>
              <a:cxnLst/>
              <a:rect l="l" t="t" r="r" b="b"/>
              <a:pathLst>
                <a:path w="1641" h="1662" extrusionOk="0">
                  <a:moveTo>
                    <a:pt x="526" y="1"/>
                  </a:moveTo>
                  <a:lnTo>
                    <a:pt x="1" y="547"/>
                  </a:lnTo>
                  <a:lnTo>
                    <a:pt x="1115" y="1662"/>
                  </a:lnTo>
                  <a:lnTo>
                    <a:pt x="1641" y="1136"/>
                  </a:lnTo>
                  <a:lnTo>
                    <a:pt x="526" y="1"/>
                  </a:lnTo>
                  <a:close/>
                </a:path>
              </a:pathLst>
            </a:custGeom>
            <a:solidFill>
              <a:srgbClr val="88A1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0" name="Google Shape;8000;p69"/>
            <p:cNvSpPr/>
            <p:nvPr/>
          </p:nvSpPr>
          <p:spPr>
            <a:xfrm>
              <a:off x="3681739" y="1696868"/>
              <a:ext cx="24570" cy="24555"/>
            </a:xfrm>
            <a:custGeom>
              <a:avLst/>
              <a:gdLst/>
              <a:ahLst/>
              <a:cxnLst/>
              <a:rect l="l" t="t" r="r" b="b"/>
              <a:pathLst>
                <a:path w="1641" h="1640" extrusionOk="0">
                  <a:moveTo>
                    <a:pt x="526" y="0"/>
                  </a:moveTo>
                  <a:lnTo>
                    <a:pt x="0" y="526"/>
                  </a:lnTo>
                  <a:lnTo>
                    <a:pt x="1115" y="1640"/>
                  </a:lnTo>
                  <a:lnTo>
                    <a:pt x="1640" y="1114"/>
                  </a:lnTo>
                  <a:lnTo>
                    <a:pt x="526" y="0"/>
                  </a:lnTo>
                  <a:close/>
                </a:path>
              </a:pathLst>
            </a:custGeom>
            <a:solidFill>
              <a:srgbClr val="88A1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1" name="Google Shape;8001;p69"/>
            <p:cNvSpPr/>
            <p:nvPr/>
          </p:nvSpPr>
          <p:spPr>
            <a:xfrm>
              <a:off x="3686141" y="1659092"/>
              <a:ext cx="41249" cy="41564"/>
            </a:xfrm>
            <a:custGeom>
              <a:avLst/>
              <a:gdLst/>
              <a:ahLst/>
              <a:cxnLst/>
              <a:rect l="l" t="t" r="r" b="b"/>
              <a:pathLst>
                <a:path w="2755" h="2776" extrusionOk="0">
                  <a:moveTo>
                    <a:pt x="526" y="0"/>
                  </a:moveTo>
                  <a:lnTo>
                    <a:pt x="1" y="547"/>
                  </a:lnTo>
                  <a:lnTo>
                    <a:pt x="2229" y="2775"/>
                  </a:lnTo>
                  <a:lnTo>
                    <a:pt x="2755" y="2250"/>
                  </a:lnTo>
                  <a:lnTo>
                    <a:pt x="526" y="0"/>
                  </a:lnTo>
                  <a:close/>
                </a:path>
              </a:pathLst>
            </a:custGeom>
            <a:solidFill>
              <a:srgbClr val="88A1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2" name="Google Shape;8002;p69"/>
            <p:cNvSpPr/>
            <p:nvPr/>
          </p:nvSpPr>
          <p:spPr>
            <a:xfrm>
              <a:off x="3723602" y="1654990"/>
              <a:ext cx="24884" cy="24570"/>
            </a:xfrm>
            <a:custGeom>
              <a:avLst/>
              <a:gdLst/>
              <a:ahLst/>
              <a:cxnLst/>
              <a:rect l="l" t="t" r="r" b="b"/>
              <a:pathLst>
                <a:path w="1662" h="1641" extrusionOk="0">
                  <a:moveTo>
                    <a:pt x="526" y="1"/>
                  </a:moveTo>
                  <a:lnTo>
                    <a:pt x="1" y="526"/>
                  </a:lnTo>
                  <a:lnTo>
                    <a:pt x="1115" y="1641"/>
                  </a:lnTo>
                  <a:lnTo>
                    <a:pt x="1662" y="1115"/>
                  </a:lnTo>
                  <a:lnTo>
                    <a:pt x="526" y="1"/>
                  </a:lnTo>
                  <a:close/>
                </a:path>
              </a:pathLst>
            </a:custGeom>
            <a:solidFill>
              <a:srgbClr val="88A1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3" name="Google Shape;8003;p69"/>
            <p:cNvSpPr/>
            <p:nvPr/>
          </p:nvSpPr>
          <p:spPr>
            <a:xfrm>
              <a:off x="3744698" y="1633909"/>
              <a:ext cx="24570" cy="24884"/>
            </a:xfrm>
            <a:custGeom>
              <a:avLst/>
              <a:gdLst/>
              <a:ahLst/>
              <a:cxnLst/>
              <a:rect l="l" t="t" r="r" b="b"/>
              <a:pathLst>
                <a:path w="1641" h="1662" extrusionOk="0">
                  <a:moveTo>
                    <a:pt x="526" y="0"/>
                  </a:moveTo>
                  <a:lnTo>
                    <a:pt x="0" y="547"/>
                  </a:lnTo>
                  <a:lnTo>
                    <a:pt x="1115" y="1661"/>
                  </a:lnTo>
                  <a:lnTo>
                    <a:pt x="1640" y="1115"/>
                  </a:lnTo>
                  <a:lnTo>
                    <a:pt x="526" y="0"/>
                  </a:lnTo>
                  <a:close/>
                </a:path>
              </a:pathLst>
            </a:custGeom>
            <a:solidFill>
              <a:srgbClr val="88A1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4" name="Google Shape;8004;p69"/>
            <p:cNvSpPr/>
            <p:nvPr/>
          </p:nvSpPr>
          <p:spPr>
            <a:xfrm>
              <a:off x="3748786" y="1596447"/>
              <a:ext cx="41564" cy="41249"/>
            </a:xfrm>
            <a:custGeom>
              <a:avLst/>
              <a:gdLst/>
              <a:ahLst/>
              <a:cxnLst/>
              <a:rect l="l" t="t" r="r" b="b"/>
              <a:pathLst>
                <a:path w="2776" h="2755" extrusionOk="0">
                  <a:moveTo>
                    <a:pt x="526" y="0"/>
                  </a:moveTo>
                  <a:lnTo>
                    <a:pt x="1" y="526"/>
                  </a:lnTo>
                  <a:lnTo>
                    <a:pt x="2229" y="2755"/>
                  </a:lnTo>
                  <a:lnTo>
                    <a:pt x="2776" y="2229"/>
                  </a:lnTo>
                  <a:lnTo>
                    <a:pt x="526" y="0"/>
                  </a:lnTo>
                  <a:close/>
                </a:path>
              </a:pathLst>
            </a:custGeom>
            <a:solidFill>
              <a:srgbClr val="88A1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5" name="Google Shape;8005;p69"/>
            <p:cNvSpPr/>
            <p:nvPr/>
          </p:nvSpPr>
          <p:spPr>
            <a:xfrm>
              <a:off x="3786561" y="1592030"/>
              <a:ext cx="24570" cy="24884"/>
            </a:xfrm>
            <a:custGeom>
              <a:avLst/>
              <a:gdLst/>
              <a:ahLst/>
              <a:cxnLst/>
              <a:rect l="l" t="t" r="r" b="b"/>
              <a:pathLst>
                <a:path w="1641" h="1662" extrusionOk="0">
                  <a:moveTo>
                    <a:pt x="526" y="1"/>
                  </a:moveTo>
                  <a:lnTo>
                    <a:pt x="0" y="548"/>
                  </a:lnTo>
                  <a:lnTo>
                    <a:pt x="1115" y="1662"/>
                  </a:lnTo>
                  <a:lnTo>
                    <a:pt x="1640" y="1136"/>
                  </a:lnTo>
                  <a:lnTo>
                    <a:pt x="526" y="1"/>
                  </a:lnTo>
                  <a:close/>
                </a:path>
              </a:pathLst>
            </a:custGeom>
            <a:solidFill>
              <a:srgbClr val="88A1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6" name="Google Shape;8006;p69"/>
            <p:cNvSpPr/>
            <p:nvPr/>
          </p:nvSpPr>
          <p:spPr>
            <a:xfrm>
              <a:off x="3807343" y="1571264"/>
              <a:ext cx="24869" cy="24570"/>
            </a:xfrm>
            <a:custGeom>
              <a:avLst/>
              <a:gdLst/>
              <a:ahLst/>
              <a:cxnLst/>
              <a:rect l="l" t="t" r="r" b="b"/>
              <a:pathLst>
                <a:path w="1661" h="1641" extrusionOk="0">
                  <a:moveTo>
                    <a:pt x="526" y="0"/>
                  </a:moveTo>
                  <a:lnTo>
                    <a:pt x="0" y="526"/>
                  </a:lnTo>
                  <a:lnTo>
                    <a:pt x="1114" y="1640"/>
                  </a:lnTo>
                  <a:lnTo>
                    <a:pt x="1661" y="1115"/>
                  </a:lnTo>
                  <a:lnTo>
                    <a:pt x="526" y="0"/>
                  </a:lnTo>
                  <a:close/>
                </a:path>
              </a:pathLst>
            </a:custGeom>
            <a:solidFill>
              <a:srgbClr val="88A1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7" name="Google Shape;8007;p69"/>
            <p:cNvSpPr/>
            <p:nvPr/>
          </p:nvSpPr>
          <p:spPr>
            <a:xfrm>
              <a:off x="3811745" y="1533488"/>
              <a:ext cx="41249" cy="41564"/>
            </a:xfrm>
            <a:custGeom>
              <a:avLst/>
              <a:gdLst/>
              <a:ahLst/>
              <a:cxnLst/>
              <a:rect l="l" t="t" r="r" b="b"/>
              <a:pathLst>
                <a:path w="2755" h="2776" extrusionOk="0">
                  <a:moveTo>
                    <a:pt x="526" y="0"/>
                  </a:moveTo>
                  <a:lnTo>
                    <a:pt x="0" y="526"/>
                  </a:lnTo>
                  <a:lnTo>
                    <a:pt x="2229" y="2776"/>
                  </a:lnTo>
                  <a:lnTo>
                    <a:pt x="2755" y="2229"/>
                  </a:lnTo>
                  <a:lnTo>
                    <a:pt x="526" y="0"/>
                  </a:lnTo>
                  <a:close/>
                </a:path>
              </a:pathLst>
            </a:custGeom>
            <a:solidFill>
              <a:srgbClr val="88A1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8" name="Google Shape;8008;p69"/>
            <p:cNvSpPr/>
            <p:nvPr/>
          </p:nvSpPr>
          <p:spPr>
            <a:xfrm>
              <a:off x="3597998" y="1780594"/>
              <a:ext cx="24570" cy="24570"/>
            </a:xfrm>
            <a:custGeom>
              <a:avLst/>
              <a:gdLst/>
              <a:ahLst/>
              <a:cxnLst/>
              <a:rect l="l" t="t" r="r" b="b"/>
              <a:pathLst>
                <a:path w="1641" h="1641" extrusionOk="0">
                  <a:moveTo>
                    <a:pt x="526" y="1"/>
                  </a:moveTo>
                  <a:lnTo>
                    <a:pt x="1" y="526"/>
                  </a:lnTo>
                  <a:lnTo>
                    <a:pt x="1115" y="1640"/>
                  </a:lnTo>
                  <a:lnTo>
                    <a:pt x="1641" y="1115"/>
                  </a:lnTo>
                  <a:lnTo>
                    <a:pt x="526" y="1"/>
                  </a:lnTo>
                  <a:close/>
                </a:path>
              </a:pathLst>
            </a:custGeom>
            <a:solidFill>
              <a:srgbClr val="88A1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9" name="Google Shape;8009;p69"/>
            <p:cNvSpPr/>
            <p:nvPr/>
          </p:nvSpPr>
          <p:spPr>
            <a:xfrm>
              <a:off x="3623181" y="1625090"/>
              <a:ext cx="108940" cy="108925"/>
            </a:xfrm>
            <a:custGeom>
              <a:avLst/>
              <a:gdLst/>
              <a:ahLst/>
              <a:cxnLst/>
              <a:rect l="l" t="t" r="r" b="b"/>
              <a:pathLst>
                <a:path w="7276" h="7275" extrusionOk="0">
                  <a:moveTo>
                    <a:pt x="3070" y="1"/>
                  </a:moveTo>
                  <a:lnTo>
                    <a:pt x="1" y="3049"/>
                  </a:lnTo>
                  <a:lnTo>
                    <a:pt x="4206" y="7275"/>
                  </a:lnTo>
                  <a:lnTo>
                    <a:pt x="7275" y="4205"/>
                  </a:lnTo>
                  <a:lnTo>
                    <a:pt x="3070" y="1"/>
                  </a:lnTo>
                  <a:close/>
                </a:path>
              </a:pathLst>
            </a:custGeom>
            <a:solidFill>
              <a:srgbClr val="B2C2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0" name="Google Shape;8010;p69"/>
            <p:cNvSpPr/>
            <p:nvPr/>
          </p:nvSpPr>
          <p:spPr>
            <a:xfrm>
              <a:off x="3517416" y="1493826"/>
              <a:ext cx="316698" cy="313225"/>
            </a:xfrm>
            <a:custGeom>
              <a:avLst/>
              <a:gdLst/>
              <a:ahLst/>
              <a:cxnLst/>
              <a:rect l="l" t="t" r="r" b="b"/>
              <a:pathLst>
                <a:path w="21152" h="20920" extrusionOk="0">
                  <a:moveTo>
                    <a:pt x="2387" y="0"/>
                  </a:moveTo>
                  <a:cubicBezTo>
                    <a:pt x="1835" y="0"/>
                    <a:pt x="1283" y="211"/>
                    <a:pt x="863" y="631"/>
                  </a:cubicBezTo>
                  <a:cubicBezTo>
                    <a:pt x="1" y="1472"/>
                    <a:pt x="1" y="2839"/>
                    <a:pt x="863" y="3701"/>
                  </a:cubicBezTo>
                  <a:lnTo>
                    <a:pt x="18082" y="20920"/>
                  </a:lnTo>
                  <a:lnTo>
                    <a:pt x="21151" y="17871"/>
                  </a:lnTo>
                  <a:lnTo>
                    <a:pt x="3911" y="631"/>
                  </a:lnTo>
                  <a:cubicBezTo>
                    <a:pt x="3491" y="211"/>
                    <a:pt x="2939" y="0"/>
                    <a:pt x="2387" y="0"/>
                  </a:cubicBezTo>
                  <a:close/>
                </a:path>
              </a:pathLst>
            </a:custGeom>
            <a:solidFill>
              <a:srgbClr val="6B83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1" name="Google Shape;8011;p69"/>
            <p:cNvSpPr/>
            <p:nvPr/>
          </p:nvSpPr>
          <p:spPr>
            <a:xfrm>
              <a:off x="3788133" y="1761399"/>
              <a:ext cx="73230" cy="72287"/>
            </a:xfrm>
            <a:custGeom>
              <a:avLst/>
              <a:gdLst/>
              <a:ahLst/>
              <a:cxnLst/>
              <a:rect l="l" t="t" r="r" b="b"/>
              <a:pathLst>
                <a:path w="4891" h="4828" extrusionOk="0">
                  <a:moveTo>
                    <a:pt x="3070" y="0"/>
                  </a:moveTo>
                  <a:lnTo>
                    <a:pt x="1" y="3049"/>
                  </a:lnTo>
                  <a:lnTo>
                    <a:pt x="4521" y="4815"/>
                  </a:lnTo>
                  <a:cubicBezTo>
                    <a:pt x="4546" y="4823"/>
                    <a:pt x="4572" y="4827"/>
                    <a:pt x="4597" y="4827"/>
                  </a:cubicBezTo>
                  <a:cubicBezTo>
                    <a:pt x="4756" y="4827"/>
                    <a:pt x="4891" y="4666"/>
                    <a:pt x="4836" y="4520"/>
                  </a:cubicBezTo>
                  <a:lnTo>
                    <a:pt x="3070" y="0"/>
                  </a:ln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2" name="Google Shape;8012;p69"/>
            <p:cNvSpPr/>
            <p:nvPr/>
          </p:nvSpPr>
          <p:spPr>
            <a:xfrm>
              <a:off x="3822136" y="1761399"/>
              <a:ext cx="39198" cy="72407"/>
            </a:xfrm>
            <a:custGeom>
              <a:avLst/>
              <a:gdLst/>
              <a:ahLst/>
              <a:cxnLst/>
              <a:rect l="l" t="t" r="r" b="b"/>
              <a:pathLst>
                <a:path w="2618" h="4836" extrusionOk="0">
                  <a:moveTo>
                    <a:pt x="799" y="0"/>
                  </a:moveTo>
                  <a:lnTo>
                    <a:pt x="0" y="778"/>
                  </a:lnTo>
                  <a:lnTo>
                    <a:pt x="1451" y="4499"/>
                  </a:lnTo>
                  <a:lnTo>
                    <a:pt x="2250" y="4815"/>
                  </a:lnTo>
                  <a:cubicBezTo>
                    <a:pt x="2282" y="4829"/>
                    <a:pt x="2313" y="4835"/>
                    <a:pt x="2344" y="4835"/>
                  </a:cubicBezTo>
                  <a:cubicBezTo>
                    <a:pt x="2495" y="4835"/>
                    <a:pt x="2618" y="4678"/>
                    <a:pt x="2565" y="4520"/>
                  </a:cubicBezTo>
                  <a:lnTo>
                    <a:pt x="799" y="0"/>
                  </a:lnTo>
                  <a:close/>
                </a:path>
              </a:pathLst>
            </a:custGeom>
            <a:solidFill>
              <a:srgbClr val="9FB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3" name="Google Shape;8013;p69"/>
            <p:cNvSpPr/>
            <p:nvPr/>
          </p:nvSpPr>
          <p:spPr>
            <a:xfrm>
              <a:off x="3541656" y="1493781"/>
              <a:ext cx="292458" cy="313270"/>
            </a:xfrm>
            <a:custGeom>
              <a:avLst/>
              <a:gdLst/>
              <a:ahLst/>
              <a:cxnLst/>
              <a:rect l="l" t="t" r="r" b="b"/>
              <a:pathLst>
                <a:path w="19533" h="20923" extrusionOk="0">
                  <a:moveTo>
                    <a:pt x="789" y="0"/>
                  </a:moveTo>
                  <a:cubicBezTo>
                    <a:pt x="524" y="0"/>
                    <a:pt x="257" y="49"/>
                    <a:pt x="1" y="151"/>
                  </a:cubicBezTo>
                  <a:cubicBezTo>
                    <a:pt x="295" y="256"/>
                    <a:pt x="547" y="424"/>
                    <a:pt x="778" y="634"/>
                  </a:cubicBezTo>
                  <a:lnTo>
                    <a:pt x="15706" y="15561"/>
                  </a:lnTo>
                  <a:cubicBezTo>
                    <a:pt x="16967" y="16844"/>
                    <a:pt x="16967" y="18904"/>
                    <a:pt x="15706" y="20166"/>
                  </a:cubicBezTo>
                  <a:lnTo>
                    <a:pt x="16463" y="20923"/>
                  </a:lnTo>
                  <a:lnTo>
                    <a:pt x="19532" y="17874"/>
                  </a:lnTo>
                  <a:lnTo>
                    <a:pt x="2292" y="634"/>
                  </a:lnTo>
                  <a:cubicBezTo>
                    <a:pt x="1893" y="220"/>
                    <a:pt x="1348" y="0"/>
                    <a:pt x="789" y="0"/>
                  </a:cubicBezTo>
                  <a:close/>
                </a:path>
              </a:pathLst>
            </a:custGeom>
            <a:solidFill>
              <a:srgbClr val="4E67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4" name="Google Shape;8014;p69"/>
            <p:cNvSpPr/>
            <p:nvPr/>
          </p:nvSpPr>
          <p:spPr>
            <a:xfrm>
              <a:off x="3834728" y="1807979"/>
              <a:ext cx="26636" cy="25708"/>
            </a:xfrm>
            <a:custGeom>
              <a:avLst/>
              <a:gdLst/>
              <a:ahLst/>
              <a:cxnLst/>
              <a:rect l="l" t="t" r="r" b="b"/>
              <a:pathLst>
                <a:path w="1779" h="1717" extrusionOk="0">
                  <a:moveTo>
                    <a:pt x="1157" y="1"/>
                  </a:moveTo>
                  <a:lnTo>
                    <a:pt x="0" y="1157"/>
                  </a:lnTo>
                  <a:lnTo>
                    <a:pt x="1409" y="1704"/>
                  </a:lnTo>
                  <a:cubicBezTo>
                    <a:pt x="1434" y="1712"/>
                    <a:pt x="1460" y="1716"/>
                    <a:pt x="1485" y="1716"/>
                  </a:cubicBezTo>
                  <a:cubicBezTo>
                    <a:pt x="1644" y="1716"/>
                    <a:pt x="1779" y="1555"/>
                    <a:pt x="1724" y="1409"/>
                  </a:cubicBezTo>
                  <a:lnTo>
                    <a:pt x="1157" y="1"/>
                  </a:lnTo>
                  <a:close/>
                </a:path>
              </a:pathLst>
            </a:custGeom>
            <a:solidFill>
              <a:srgbClr val="294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5" name="Google Shape;8015;p69"/>
            <p:cNvSpPr/>
            <p:nvPr/>
          </p:nvSpPr>
          <p:spPr>
            <a:xfrm>
              <a:off x="3552047" y="1524984"/>
              <a:ext cx="68320" cy="68334"/>
            </a:xfrm>
            <a:custGeom>
              <a:avLst/>
              <a:gdLst/>
              <a:ahLst/>
              <a:cxnLst/>
              <a:rect l="l" t="t" r="r" b="b"/>
              <a:pathLst>
                <a:path w="4563" h="4564" extrusionOk="0">
                  <a:moveTo>
                    <a:pt x="3049" y="1"/>
                  </a:moveTo>
                  <a:lnTo>
                    <a:pt x="0" y="3070"/>
                  </a:lnTo>
                  <a:lnTo>
                    <a:pt x="1493" y="4563"/>
                  </a:lnTo>
                  <a:lnTo>
                    <a:pt x="4563" y="1494"/>
                  </a:lnTo>
                  <a:lnTo>
                    <a:pt x="3049" y="1"/>
                  </a:lnTo>
                  <a:close/>
                </a:path>
              </a:pathLst>
            </a:custGeom>
            <a:solidFill>
              <a:srgbClr val="294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6" name="Google Shape;8016;p69"/>
            <p:cNvSpPr/>
            <p:nvPr/>
          </p:nvSpPr>
          <p:spPr>
            <a:xfrm>
              <a:off x="3593281" y="1566218"/>
              <a:ext cx="221623" cy="221952"/>
            </a:xfrm>
            <a:custGeom>
              <a:avLst/>
              <a:gdLst/>
              <a:ahLst/>
              <a:cxnLst/>
              <a:rect l="l" t="t" r="r" b="b"/>
              <a:pathLst>
                <a:path w="14802" h="14824" extrusionOk="0">
                  <a:moveTo>
                    <a:pt x="526" y="1"/>
                  </a:moveTo>
                  <a:lnTo>
                    <a:pt x="1" y="548"/>
                  </a:lnTo>
                  <a:lnTo>
                    <a:pt x="14276" y="14823"/>
                  </a:lnTo>
                  <a:lnTo>
                    <a:pt x="14802" y="14298"/>
                  </a:lnTo>
                  <a:lnTo>
                    <a:pt x="526" y="1"/>
                  </a:ln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17" name="Google Shape;8017;p69"/>
          <p:cNvGrpSpPr/>
          <p:nvPr/>
        </p:nvGrpSpPr>
        <p:grpSpPr>
          <a:xfrm>
            <a:off x="3066324" y="3350446"/>
            <a:ext cx="346598" cy="333183"/>
            <a:chOff x="3066324" y="3350446"/>
            <a:chExt cx="346598" cy="333183"/>
          </a:xfrm>
        </p:grpSpPr>
        <p:sp>
          <p:nvSpPr>
            <p:cNvPr id="8018" name="Google Shape;8018;p69"/>
            <p:cNvSpPr/>
            <p:nvPr/>
          </p:nvSpPr>
          <p:spPr>
            <a:xfrm>
              <a:off x="3077658" y="3672759"/>
              <a:ext cx="297174" cy="10735"/>
            </a:xfrm>
            <a:custGeom>
              <a:avLst/>
              <a:gdLst/>
              <a:ahLst/>
              <a:cxnLst/>
              <a:rect l="l" t="t" r="r" b="b"/>
              <a:pathLst>
                <a:path w="19848" h="717" extrusionOk="0">
                  <a:moveTo>
                    <a:pt x="562" y="0"/>
                  </a:moveTo>
                  <a:cubicBezTo>
                    <a:pt x="550" y="0"/>
                    <a:pt x="538" y="1"/>
                    <a:pt x="526" y="2"/>
                  </a:cubicBezTo>
                  <a:lnTo>
                    <a:pt x="484" y="2"/>
                  </a:lnTo>
                  <a:cubicBezTo>
                    <a:pt x="1" y="2"/>
                    <a:pt x="1" y="717"/>
                    <a:pt x="484" y="717"/>
                  </a:cubicBezTo>
                  <a:lnTo>
                    <a:pt x="526" y="717"/>
                  </a:lnTo>
                  <a:cubicBezTo>
                    <a:pt x="737" y="717"/>
                    <a:pt x="905" y="549"/>
                    <a:pt x="905" y="360"/>
                  </a:cubicBezTo>
                  <a:cubicBezTo>
                    <a:pt x="905" y="161"/>
                    <a:pt x="755" y="0"/>
                    <a:pt x="562" y="0"/>
                  </a:cubicBezTo>
                  <a:close/>
                  <a:moveTo>
                    <a:pt x="2418" y="2"/>
                  </a:moveTo>
                  <a:cubicBezTo>
                    <a:pt x="1935" y="2"/>
                    <a:pt x="1935" y="717"/>
                    <a:pt x="2418" y="717"/>
                  </a:cubicBezTo>
                  <a:lnTo>
                    <a:pt x="19364" y="717"/>
                  </a:lnTo>
                  <a:cubicBezTo>
                    <a:pt x="19848" y="717"/>
                    <a:pt x="19848" y="2"/>
                    <a:pt x="19364" y="2"/>
                  </a:cubicBezTo>
                  <a:close/>
                </a:path>
              </a:pathLst>
            </a:custGeom>
            <a:solidFill>
              <a:srgbClr val="5F75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9" name="Google Shape;8019;p69"/>
            <p:cNvSpPr/>
            <p:nvPr/>
          </p:nvSpPr>
          <p:spPr>
            <a:xfrm>
              <a:off x="3066324" y="3350446"/>
              <a:ext cx="346598" cy="333183"/>
            </a:xfrm>
            <a:custGeom>
              <a:avLst/>
              <a:gdLst/>
              <a:ahLst/>
              <a:cxnLst/>
              <a:rect l="l" t="t" r="r" b="b"/>
              <a:pathLst>
                <a:path w="23149" h="22253" extrusionOk="0">
                  <a:moveTo>
                    <a:pt x="12045" y="0"/>
                  </a:moveTo>
                  <a:cubicBezTo>
                    <a:pt x="12032" y="0"/>
                    <a:pt x="12019" y="0"/>
                    <a:pt x="12006" y="0"/>
                  </a:cubicBezTo>
                  <a:cubicBezTo>
                    <a:pt x="7506" y="0"/>
                    <a:pt x="3449" y="2691"/>
                    <a:pt x="1725" y="6854"/>
                  </a:cubicBezTo>
                  <a:cubicBezTo>
                    <a:pt x="1" y="11017"/>
                    <a:pt x="968" y="15811"/>
                    <a:pt x="4143" y="18985"/>
                  </a:cubicBezTo>
                  <a:cubicBezTo>
                    <a:pt x="6265" y="21122"/>
                    <a:pt x="9111" y="22253"/>
                    <a:pt x="12008" y="22253"/>
                  </a:cubicBezTo>
                  <a:cubicBezTo>
                    <a:pt x="13444" y="22253"/>
                    <a:pt x="14894" y="21974"/>
                    <a:pt x="16274" y="21403"/>
                  </a:cubicBezTo>
                  <a:cubicBezTo>
                    <a:pt x="20436" y="19679"/>
                    <a:pt x="23149" y="15621"/>
                    <a:pt x="23149" y="11122"/>
                  </a:cubicBezTo>
                  <a:cubicBezTo>
                    <a:pt x="23149" y="4975"/>
                    <a:pt x="18187" y="0"/>
                    <a:pt x="12045" y="0"/>
                  </a:cubicBezTo>
                  <a:close/>
                </a:path>
              </a:pathLst>
            </a:custGeom>
            <a:solidFill>
              <a:srgbClr val="9EB2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0" name="Google Shape;8020;p69"/>
            <p:cNvSpPr/>
            <p:nvPr/>
          </p:nvSpPr>
          <p:spPr>
            <a:xfrm>
              <a:off x="3079545" y="3516970"/>
              <a:ext cx="333378" cy="166524"/>
            </a:xfrm>
            <a:custGeom>
              <a:avLst/>
              <a:gdLst/>
              <a:ahLst/>
              <a:cxnLst/>
              <a:rect l="l" t="t" r="r" b="b"/>
              <a:pathLst>
                <a:path w="22266" h="11122" extrusionOk="0">
                  <a:moveTo>
                    <a:pt x="1" y="0"/>
                  </a:moveTo>
                  <a:cubicBezTo>
                    <a:pt x="1" y="6139"/>
                    <a:pt x="4984" y="11122"/>
                    <a:pt x="11123" y="11122"/>
                  </a:cubicBezTo>
                  <a:cubicBezTo>
                    <a:pt x="17283" y="11122"/>
                    <a:pt x="22266" y="6139"/>
                    <a:pt x="22266" y="0"/>
                  </a:cubicBezTo>
                  <a:close/>
                </a:path>
              </a:pathLst>
            </a:custGeom>
            <a:solidFill>
              <a:srgbClr val="ABBC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1" name="Google Shape;8021;p69"/>
            <p:cNvSpPr/>
            <p:nvPr/>
          </p:nvSpPr>
          <p:spPr>
            <a:xfrm>
              <a:off x="3079545" y="3371841"/>
              <a:ext cx="333378" cy="145143"/>
            </a:xfrm>
            <a:custGeom>
              <a:avLst/>
              <a:gdLst/>
              <a:ahLst/>
              <a:cxnLst/>
              <a:rect l="l" t="t" r="r" b="b"/>
              <a:pathLst>
                <a:path w="22266" h="9694" extrusionOk="0">
                  <a:moveTo>
                    <a:pt x="11123" y="1"/>
                  </a:moveTo>
                  <a:cubicBezTo>
                    <a:pt x="7380" y="1"/>
                    <a:pt x="3995" y="1473"/>
                    <a:pt x="1704" y="3764"/>
                  </a:cubicBezTo>
                  <a:cubicBezTo>
                    <a:pt x="590" y="5551"/>
                    <a:pt x="1" y="7591"/>
                    <a:pt x="1" y="9693"/>
                  </a:cubicBezTo>
                  <a:lnTo>
                    <a:pt x="22266" y="9693"/>
                  </a:lnTo>
                  <a:cubicBezTo>
                    <a:pt x="22266" y="7591"/>
                    <a:pt x="21677" y="5551"/>
                    <a:pt x="20563" y="3764"/>
                  </a:cubicBezTo>
                  <a:cubicBezTo>
                    <a:pt x="18250" y="1473"/>
                    <a:pt x="14886" y="1"/>
                    <a:pt x="11123" y="1"/>
                  </a:cubicBezTo>
                  <a:close/>
                </a:path>
              </a:pathLst>
            </a:custGeom>
            <a:solidFill>
              <a:srgbClr val="819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2" name="Google Shape;8022;p69"/>
            <p:cNvSpPr/>
            <p:nvPr/>
          </p:nvSpPr>
          <p:spPr>
            <a:xfrm>
              <a:off x="3188784" y="3371841"/>
              <a:ext cx="224138" cy="145143"/>
            </a:xfrm>
            <a:custGeom>
              <a:avLst/>
              <a:gdLst/>
              <a:ahLst/>
              <a:cxnLst/>
              <a:rect l="l" t="t" r="r" b="b"/>
              <a:pathLst>
                <a:path w="14970" h="9694" extrusionOk="0">
                  <a:moveTo>
                    <a:pt x="3827" y="1"/>
                  </a:moveTo>
                  <a:cubicBezTo>
                    <a:pt x="2544" y="1"/>
                    <a:pt x="1241" y="190"/>
                    <a:pt x="0" y="526"/>
                  </a:cubicBezTo>
                  <a:cubicBezTo>
                    <a:pt x="3007" y="2608"/>
                    <a:pt x="4794" y="6035"/>
                    <a:pt x="4794" y="9693"/>
                  </a:cubicBezTo>
                  <a:lnTo>
                    <a:pt x="14970" y="9693"/>
                  </a:lnTo>
                  <a:cubicBezTo>
                    <a:pt x="14970" y="7591"/>
                    <a:pt x="14381" y="5551"/>
                    <a:pt x="13267" y="3764"/>
                  </a:cubicBezTo>
                  <a:cubicBezTo>
                    <a:pt x="10954" y="1473"/>
                    <a:pt x="7590" y="1"/>
                    <a:pt x="3827" y="1"/>
                  </a:cubicBez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3" name="Google Shape;8023;p69"/>
            <p:cNvSpPr/>
            <p:nvPr/>
          </p:nvSpPr>
          <p:spPr>
            <a:xfrm>
              <a:off x="3079545" y="3516970"/>
              <a:ext cx="333378" cy="144814"/>
            </a:xfrm>
            <a:custGeom>
              <a:avLst/>
              <a:gdLst/>
              <a:ahLst/>
              <a:cxnLst/>
              <a:rect l="l" t="t" r="r" b="b"/>
              <a:pathLst>
                <a:path w="22266" h="9672" extrusionOk="0">
                  <a:moveTo>
                    <a:pt x="1" y="0"/>
                  </a:moveTo>
                  <a:cubicBezTo>
                    <a:pt x="1" y="2081"/>
                    <a:pt x="590" y="4142"/>
                    <a:pt x="1704" y="5908"/>
                  </a:cubicBezTo>
                  <a:cubicBezTo>
                    <a:pt x="4016" y="8221"/>
                    <a:pt x="7380" y="9671"/>
                    <a:pt x="11123" y="9671"/>
                  </a:cubicBezTo>
                  <a:cubicBezTo>
                    <a:pt x="14886" y="9671"/>
                    <a:pt x="18250" y="8221"/>
                    <a:pt x="20563" y="5908"/>
                  </a:cubicBezTo>
                  <a:cubicBezTo>
                    <a:pt x="21677" y="4142"/>
                    <a:pt x="22266" y="2081"/>
                    <a:pt x="22266" y="0"/>
                  </a:cubicBezTo>
                  <a:close/>
                </a:path>
              </a:pathLst>
            </a:custGeom>
            <a:solidFill>
              <a:srgbClr val="5A70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4" name="Google Shape;8024;p69"/>
            <p:cNvSpPr/>
            <p:nvPr/>
          </p:nvSpPr>
          <p:spPr>
            <a:xfrm>
              <a:off x="3079545" y="3516970"/>
              <a:ext cx="181018" cy="136938"/>
            </a:xfrm>
            <a:custGeom>
              <a:avLst/>
              <a:gdLst/>
              <a:ahLst/>
              <a:cxnLst/>
              <a:rect l="l" t="t" r="r" b="b"/>
              <a:pathLst>
                <a:path w="12090" h="9146" extrusionOk="0">
                  <a:moveTo>
                    <a:pt x="1" y="0"/>
                  </a:moveTo>
                  <a:cubicBezTo>
                    <a:pt x="1" y="2081"/>
                    <a:pt x="590" y="4142"/>
                    <a:pt x="1704" y="5908"/>
                  </a:cubicBezTo>
                  <a:cubicBezTo>
                    <a:pt x="3260" y="7443"/>
                    <a:pt x="5194" y="8557"/>
                    <a:pt x="7296" y="9146"/>
                  </a:cubicBezTo>
                  <a:cubicBezTo>
                    <a:pt x="10303" y="7064"/>
                    <a:pt x="12090" y="3658"/>
                    <a:pt x="12090" y="0"/>
                  </a:cubicBezTo>
                  <a:close/>
                </a:path>
              </a:pathLst>
            </a:custGeom>
            <a:solidFill>
              <a:srgbClr val="6D84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5" name="Google Shape;8025;p69"/>
            <p:cNvSpPr/>
            <p:nvPr/>
          </p:nvSpPr>
          <p:spPr>
            <a:xfrm>
              <a:off x="3079545" y="3430084"/>
              <a:ext cx="333378" cy="173771"/>
            </a:xfrm>
            <a:custGeom>
              <a:avLst/>
              <a:gdLst/>
              <a:ahLst/>
              <a:cxnLst/>
              <a:rect l="l" t="t" r="r" b="b"/>
              <a:pathLst>
                <a:path w="22266" h="11606" extrusionOk="0">
                  <a:moveTo>
                    <a:pt x="11123" y="0"/>
                  </a:moveTo>
                  <a:cubicBezTo>
                    <a:pt x="4984" y="0"/>
                    <a:pt x="1" y="2586"/>
                    <a:pt x="1" y="5803"/>
                  </a:cubicBezTo>
                  <a:cubicBezTo>
                    <a:pt x="1" y="8999"/>
                    <a:pt x="4984" y="11606"/>
                    <a:pt x="11123" y="11606"/>
                  </a:cubicBezTo>
                  <a:cubicBezTo>
                    <a:pt x="17262" y="11606"/>
                    <a:pt x="22266" y="8999"/>
                    <a:pt x="22266" y="5803"/>
                  </a:cubicBezTo>
                  <a:cubicBezTo>
                    <a:pt x="22266" y="2586"/>
                    <a:pt x="17262" y="0"/>
                    <a:pt x="11123" y="0"/>
                  </a:cubicBezTo>
                  <a:close/>
                </a:path>
              </a:pathLst>
            </a:custGeom>
            <a:solidFill>
              <a:srgbClr val="ABBC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6" name="Google Shape;8026;p69"/>
            <p:cNvSpPr/>
            <p:nvPr/>
          </p:nvSpPr>
          <p:spPr>
            <a:xfrm>
              <a:off x="3079545" y="3444563"/>
              <a:ext cx="333378" cy="144814"/>
            </a:xfrm>
            <a:custGeom>
              <a:avLst/>
              <a:gdLst/>
              <a:ahLst/>
              <a:cxnLst/>
              <a:rect l="l" t="t" r="r" b="b"/>
              <a:pathLst>
                <a:path w="22266" h="9672" extrusionOk="0">
                  <a:moveTo>
                    <a:pt x="11123" y="0"/>
                  </a:moveTo>
                  <a:cubicBezTo>
                    <a:pt x="4984" y="0"/>
                    <a:pt x="1" y="2166"/>
                    <a:pt x="1" y="4836"/>
                  </a:cubicBezTo>
                  <a:cubicBezTo>
                    <a:pt x="1" y="7506"/>
                    <a:pt x="4984" y="9672"/>
                    <a:pt x="11123" y="9672"/>
                  </a:cubicBezTo>
                  <a:cubicBezTo>
                    <a:pt x="17262" y="9672"/>
                    <a:pt x="22266" y="7506"/>
                    <a:pt x="22266" y="4836"/>
                  </a:cubicBezTo>
                  <a:cubicBezTo>
                    <a:pt x="22266" y="2166"/>
                    <a:pt x="17262" y="0"/>
                    <a:pt x="11123" y="0"/>
                  </a:cubicBezTo>
                  <a:close/>
                </a:path>
              </a:pathLst>
            </a:custGeom>
            <a:solidFill>
              <a:srgbClr val="8599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7" name="Google Shape;8027;p69"/>
            <p:cNvSpPr/>
            <p:nvPr/>
          </p:nvSpPr>
          <p:spPr>
            <a:xfrm>
              <a:off x="3079545" y="3444563"/>
              <a:ext cx="186692" cy="144814"/>
            </a:xfrm>
            <a:custGeom>
              <a:avLst/>
              <a:gdLst/>
              <a:ahLst/>
              <a:cxnLst/>
              <a:rect l="l" t="t" r="r" b="b"/>
              <a:pathLst>
                <a:path w="12469" h="9672" extrusionOk="0">
                  <a:moveTo>
                    <a:pt x="10997" y="0"/>
                  </a:moveTo>
                  <a:cubicBezTo>
                    <a:pt x="4899" y="21"/>
                    <a:pt x="1" y="2187"/>
                    <a:pt x="1" y="4836"/>
                  </a:cubicBezTo>
                  <a:cubicBezTo>
                    <a:pt x="1" y="7485"/>
                    <a:pt x="4899" y="9630"/>
                    <a:pt x="10997" y="9672"/>
                  </a:cubicBezTo>
                  <a:cubicBezTo>
                    <a:pt x="12468" y="6602"/>
                    <a:pt x="12468" y="3049"/>
                    <a:pt x="10997" y="0"/>
                  </a:cubicBezTo>
                  <a:close/>
                </a:path>
              </a:pathLst>
            </a:custGeom>
            <a:solidFill>
              <a:srgbClr val="9EB2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28" name="Google Shape;8028;p69"/>
          <p:cNvGrpSpPr/>
          <p:nvPr/>
        </p:nvGrpSpPr>
        <p:grpSpPr>
          <a:xfrm>
            <a:off x="1282755" y="1952089"/>
            <a:ext cx="363278" cy="363338"/>
            <a:chOff x="1282755" y="1952089"/>
            <a:chExt cx="363278" cy="363338"/>
          </a:xfrm>
        </p:grpSpPr>
        <p:sp>
          <p:nvSpPr>
            <p:cNvPr id="8029" name="Google Shape;8029;p69"/>
            <p:cNvSpPr/>
            <p:nvPr/>
          </p:nvSpPr>
          <p:spPr>
            <a:xfrm>
              <a:off x="1282755" y="1952089"/>
              <a:ext cx="359924" cy="363338"/>
            </a:xfrm>
            <a:custGeom>
              <a:avLst/>
              <a:gdLst/>
              <a:ahLst/>
              <a:cxnLst/>
              <a:rect l="l" t="t" r="r" b="b"/>
              <a:pathLst>
                <a:path w="24039" h="24267" extrusionOk="0">
                  <a:moveTo>
                    <a:pt x="9104" y="6354"/>
                  </a:moveTo>
                  <a:lnTo>
                    <a:pt x="11711" y="7847"/>
                  </a:lnTo>
                  <a:lnTo>
                    <a:pt x="9104" y="9340"/>
                  </a:lnTo>
                  <a:lnTo>
                    <a:pt x="9104" y="6354"/>
                  </a:lnTo>
                  <a:close/>
                  <a:moveTo>
                    <a:pt x="15747" y="6354"/>
                  </a:moveTo>
                  <a:lnTo>
                    <a:pt x="15747" y="9340"/>
                  </a:lnTo>
                  <a:lnTo>
                    <a:pt x="13140" y="7847"/>
                  </a:lnTo>
                  <a:lnTo>
                    <a:pt x="15747" y="6354"/>
                  </a:lnTo>
                  <a:close/>
                  <a:moveTo>
                    <a:pt x="19431" y="4777"/>
                  </a:moveTo>
                  <a:cubicBezTo>
                    <a:pt x="22823" y="4777"/>
                    <a:pt x="24038" y="9305"/>
                    <a:pt x="21066" y="10980"/>
                  </a:cubicBezTo>
                  <a:lnTo>
                    <a:pt x="19868" y="11673"/>
                  </a:lnTo>
                  <a:lnTo>
                    <a:pt x="16483" y="9739"/>
                  </a:lnTo>
                  <a:lnTo>
                    <a:pt x="16483" y="5934"/>
                  </a:lnTo>
                  <a:cubicBezTo>
                    <a:pt x="17450" y="5450"/>
                    <a:pt x="18102" y="4777"/>
                    <a:pt x="19384" y="4777"/>
                  </a:cubicBezTo>
                  <a:cubicBezTo>
                    <a:pt x="19400" y="4777"/>
                    <a:pt x="19416" y="4777"/>
                    <a:pt x="19431" y="4777"/>
                  </a:cubicBezTo>
                  <a:close/>
                  <a:moveTo>
                    <a:pt x="5422" y="4777"/>
                  </a:moveTo>
                  <a:cubicBezTo>
                    <a:pt x="5430" y="4777"/>
                    <a:pt x="5437" y="4777"/>
                    <a:pt x="5445" y="4777"/>
                  </a:cubicBezTo>
                  <a:cubicBezTo>
                    <a:pt x="6749" y="4777"/>
                    <a:pt x="7422" y="5471"/>
                    <a:pt x="8389" y="5955"/>
                  </a:cubicBezTo>
                  <a:lnTo>
                    <a:pt x="8389" y="9760"/>
                  </a:lnTo>
                  <a:lnTo>
                    <a:pt x="5004" y="11694"/>
                  </a:lnTo>
                  <a:lnTo>
                    <a:pt x="3784" y="11001"/>
                  </a:lnTo>
                  <a:cubicBezTo>
                    <a:pt x="827" y="9302"/>
                    <a:pt x="2034" y="4777"/>
                    <a:pt x="5422" y="4777"/>
                  </a:cubicBezTo>
                  <a:close/>
                  <a:moveTo>
                    <a:pt x="16462" y="10559"/>
                  </a:moveTo>
                  <a:lnTo>
                    <a:pt x="19132" y="12094"/>
                  </a:lnTo>
                  <a:lnTo>
                    <a:pt x="16462" y="13608"/>
                  </a:lnTo>
                  <a:lnTo>
                    <a:pt x="16462" y="10559"/>
                  </a:lnTo>
                  <a:close/>
                  <a:moveTo>
                    <a:pt x="8389" y="10580"/>
                  </a:moveTo>
                  <a:lnTo>
                    <a:pt x="8389" y="13629"/>
                  </a:lnTo>
                  <a:lnTo>
                    <a:pt x="5719" y="12094"/>
                  </a:lnTo>
                  <a:lnTo>
                    <a:pt x="8389" y="10580"/>
                  </a:lnTo>
                  <a:close/>
                  <a:moveTo>
                    <a:pt x="12425" y="8246"/>
                  </a:moveTo>
                  <a:lnTo>
                    <a:pt x="15747" y="10160"/>
                  </a:lnTo>
                  <a:lnTo>
                    <a:pt x="15747" y="14028"/>
                  </a:lnTo>
                  <a:lnTo>
                    <a:pt x="12425" y="15920"/>
                  </a:lnTo>
                  <a:lnTo>
                    <a:pt x="9083" y="14028"/>
                  </a:lnTo>
                  <a:lnTo>
                    <a:pt x="9083" y="10160"/>
                  </a:lnTo>
                  <a:lnTo>
                    <a:pt x="12425" y="8246"/>
                  </a:lnTo>
                  <a:close/>
                  <a:moveTo>
                    <a:pt x="9104" y="14848"/>
                  </a:moveTo>
                  <a:lnTo>
                    <a:pt x="11711" y="16341"/>
                  </a:lnTo>
                  <a:lnTo>
                    <a:pt x="9104" y="17834"/>
                  </a:lnTo>
                  <a:lnTo>
                    <a:pt x="9104" y="14848"/>
                  </a:lnTo>
                  <a:close/>
                  <a:moveTo>
                    <a:pt x="15747" y="14848"/>
                  </a:moveTo>
                  <a:lnTo>
                    <a:pt x="15747" y="17834"/>
                  </a:lnTo>
                  <a:lnTo>
                    <a:pt x="13140" y="16341"/>
                  </a:lnTo>
                  <a:lnTo>
                    <a:pt x="15747" y="14848"/>
                  </a:lnTo>
                  <a:close/>
                  <a:moveTo>
                    <a:pt x="19847" y="12493"/>
                  </a:moveTo>
                  <a:lnTo>
                    <a:pt x="21066" y="13187"/>
                  </a:lnTo>
                  <a:cubicBezTo>
                    <a:pt x="22643" y="14112"/>
                    <a:pt x="23211" y="16131"/>
                    <a:pt x="22286" y="17728"/>
                  </a:cubicBezTo>
                  <a:cubicBezTo>
                    <a:pt x="21677" y="18805"/>
                    <a:pt x="20553" y="19414"/>
                    <a:pt x="19395" y="19414"/>
                  </a:cubicBezTo>
                  <a:cubicBezTo>
                    <a:pt x="18835" y="19414"/>
                    <a:pt x="18266" y="19271"/>
                    <a:pt x="17745" y="18969"/>
                  </a:cubicBezTo>
                  <a:lnTo>
                    <a:pt x="17745" y="18990"/>
                  </a:lnTo>
                  <a:lnTo>
                    <a:pt x="16462" y="18254"/>
                  </a:lnTo>
                  <a:lnTo>
                    <a:pt x="16462" y="14428"/>
                  </a:lnTo>
                  <a:lnTo>
                    <a:pt x="19847" y="12493"/>
                  </a:lnTo>
                  <a:close/>
                  <a:moveTo>
                    <a:pt x="12425" y="16761"/>
                  </a:moveTo>
                  <a:lnTo>
                    <a:pt x="15747" y="18653"/>
                  </a:lnTo>
                  <a:lnTo>
                    <a:pt x="15747" y="20146"/>
                  </a:lnTo>
                  <a:cubicBezTo>
                    <a:pt x="15747" y="21975"/>
                    <a:pt x="14254" y="23468"/>
                    <a:pt x="12425" y="23468"/>
                  </a:cubicBezTo>
                  <a:cubicBezTo>
                    <a:pt x="10575" y="23468"/>
                    <a:pt x="9104" y="21975"/>
                    <a:pt x="9104" y="20146"/>
                  </a:cubicBezTo>
                  <a:lnTo>
                    <a:pt x="9104" y="18653"/>
                  </a:lnTo>
                  <a:lnTo>
                    <a:pt x="12425" y="16761"/>
                  </a:lnTo>
                  <a:close/>
                  <a:moveTo>
                    <a:pt x="12456" y="1"/>
                  </a:moveTo>
                  <a:cubicBezTo>
                    <a:pt x="10392" y="1"/>
                    <a:pt x="8375" y="1555"/>
                    <a:pt x="8389" y="4042"/>
                  </a:cubicBezTo>
                  <a:lnTo>
                    <a:pt x="8389" y="5114"/>
                  </a:lnTo>
                  <a:lnTo>
                    <a:pt x="7443" y="4588"/>
                  </a:lnTo>
                  <a:cubicBezTo>
                    <a:pt x="6831" y="4256"/>
                    <a:pt x="6173" y="4098"/>
                    <a:pt x="5524" y="4098"/>
                  </a:cubicBezTo>
                  <a:cubicBezTo>
                    <a:pt x="4123" y="4098"/>
                    <a:pt x="2766" y="4836"/>
                    <a:pt x="2018" y="6144"/>
                  </a:cubicBezTo>
                  <a:cubicBezTo>
                    <a:pt x="925" y="8036"/>
                    <a:pt x="1556" y="10475"/>
                    <a:pt x="3427" y="11610"/>
                  </a:cubicBezTo>
                  <a:lnTo>
                    <a:pt x="4289" y="12094"/>
                  </a:lnTo>
                  <a:lnTo>
                    <a:pt x="3427" y="12577"/>
                  </a:lnTo>
                  <a:cubicBezTo>
                    <a:pt x="0" y="14554"/>
                    <a:pt x="1156" y="19768"/>
                    <a:pt x="5109" y="20104"/>
                  </a:cubicBezTo>
                  <a:lnTo>
                    <a:pt x="5130" y="20104"/>
                  </a:lnTo>
                  <a:cubicBezTo>
                    <a:pt x="5571" y="20104"/>
                    <a:pt x="5592" y="19452"/>
                    <a:pt x="5172" y="19389"/>
                  </a:cubicBezTo>
                  <a:cubicBezTo>
                    <a:pt x="1913" y="19116"/>
                    <a:pt x="967" y="14806"/>
                    <a:pt x="3784" y="13187"/>
                  </a:cubicBezTo>
                  <a:lnTo>
                    <a:pt x="5004" y="12493"/>
                  </a:lnTo>
                  <a:lnTo>
                    <a:pt x="8389" y="14428"/>
                  </a:lnTo>
                  <a:lnTo>
                    <a:pt x="8389" y="18233"/>
                  </a:lnTo>
                  <a:cubicBezTo>
                    <a:pt x="7253" y="18864"/>
                    <a:pt x="6980" y="19095"/>
                    <a:pt x="6433" y="19263"/>
                  </a:cubicBezTo>
                  <a:cubicBezTo>
                    <a:pt x="5988" y="19356"/>
                    <a:pt x="6116" y="19972"/>
                    <a:pt x="6484" y="19972"/>
                  </a:cubicBezTo>
                  <a:cubicBezTo>
                    <a:pt x="6533" y="19972"/>
                    <a:pt x="6587" y="19961"/>
                    <a:pt x="6644" y="19936"/>
                  </a:cubicBezTo>
                  <a:cubicBezTo>
                    <a:pt x="7295" y="19747"/>
                    <a:pt x="7611" y="19494"/>
                    <a:pt x="8389" y="19053"/>
                  </a:cubicBezTo>
                  <a:lnTo>
                    <a:pt x="8389" y="20125"/>
                  </a:lnTo>
                  <a:cubicBezTo>
                    <a:pt x="8326" y="22396"/>
                    <a:pt x="10155" y="24267"/>
                    <a:pt x="12425" y="24267"/>
                  </a:cubicBezTo>
                  <a:cubicBezTo>
                    <a:pt x="14696" y="24267"/>
                    <a:pt x="16525" y="22396"/>
                    <a:pt x="16462" y="20125"/>
                  </a:cubicBezTo>
                  <a:lnTo>
                    <a:pt x="16462" y="19074"/>
                  </a:lnTo>
                  <a:cubicBezTo>
                    <a:pt x="17093" y="19368"/>
                    <a:pt x="17913" y="20125"/>
                    <a:pt x="19384" y="20125"/>
                  </a:cubicBezTo>
                  <a:cubicBezTo>
                    <a:pt x="21235" y="20125"/>
                    <a:pt x="22832" y="18885"/>
                    <a:pt x="23316" y="17119"/>
                  </a:cubicBezTo>
                  <a:cubicBezTo>
                    <a:pt x="23779" y="15332"/>
                    <a:pt x="23001" y="13481"/>
                    <a:pt x="21403" y="12556"/>
                  </a:cubicBezTo>
                  <a:lnTo>
                    <a:pt x="21403" y="12577"/>
                  </a:lnTo>
                  <a:lnTo>
                    <a:pt x="20562" y="12094"/>
                  </a:lnTo>
                  <a:lnTo>
                    <a:pt x="21403" y="11610"/>
                  </a:lnTo>
                  <a:cubicBezTo>
                    <a:pt x="23337" y="10496"/>
                    <a:pt x="24010" y="8036"/>
                    <a:pt x="22917" y="6081"/>
                  </a:cubicBezTo>
                  <a:cubicBezTo>
                    <a:pt x="22167" y="4780"/>
                    <a:pt x="20800" y="4050"/>
                    <a:pt x="19396" y="4050"/>
                  </a:cubicBezTo>
                  <a:cubicBezTo>
                    <a:pt x="18713" y="4050"/>
                    <a:pt x="18021" y="4223"/>
                    <a:pt x="17387" y="4588"/>
                  </a:cubicBezTo>
                  <a:lnTo>
                    <a:pt x="16462" y="5114"/>
                  </a:lnTo>
                  <a:cubicBezTo>
                    <a:pt x="16441" y="4231"/>
                    <a:pt x="16504" y="3831"/>
                    <a:pt x="16357" y="3159"/>
                  </a:cubicBezTo>
                  <a:cubicBezTo>
                    <a:pt x="16322" y="2958"/>
                    <a:pt x="16171" y="2869"/>
                    <a:pt x="16017" y="2869"/>
                  </a:cubicBezTo>
                  <a:cubicBezTo>
                    <a:pt x="15800" y="2869"/>
                    <a:pt x="15577" y="3044"/>
                    <a:pt x="15663" y="3327"/>
                  </a:cubicBezTo>
                  <a:cubicBezTo>
                    <a:pt x="15789" y="3894"/>
                    <a:pt x="15726" y="4210"/>
                    <a:pt x="15747" y="5513"/>
                  </a:cubicBezTo>
                  <a:lnTo>
                    <a:pt x="12425" y="7426"/>
                  </a:lnTo>
                  <a:lnTo>
                    <a:pt x="9083" y="5513"/>
                  </a:lnTo>
                  <a:lnTo>
                    <a:pt x="9083" y="4042"/>
                  </a:lnTo>
                  <a:cubicBezTo>
                    <a:pt x="9083" y="1991"/>
                    <a:pt x="10748" y="706"/>
                    <a:pt x="12449" y="706"/>
                  </a:cubicBezTo>
                  <a:cubicBezTo>
                    <a:pt x="13451" y="706"/>
                    <a:pt x="14465" y="1152"/>
                    <a:pt x="15159" y="2149"/>
                  </a:cubicBezTo>
                  <a:cubicBezTo>
                    <a:pt x="15233" y="2280"/>
                    <a:pt x="15341" y="2333"/>
                    <a:pt x="15448" y="2333"/>
                  </a:cubicBezTo>
                  <a:cubicBezTo>
                    <a:pt x="15703" y="2333"/>
                    <a:pt x="15954" y="2031"/>
                    <a:pt x="15747" y="1750"/>
                  </a:cubicBezTo>
                  <a:cubicBezTo>
                    <a:pt x="14905" y="541"/>
                    <a:pt x="13672" y="1"/>
                    <a:pt x="12456" y="1"/>
                  </a:cubicBezTo>
                  <a:close/>
                </a:path>
              </a:pathLst>
            </a:custGeom>
            <a:solidFill>
              <a:srgbClr val="CDD8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0" name="Google Shape;8030;p69"/>
            <p:cNvSpPr/>
            <p:nvPr/>
          </p:nvSpPr>
          <p:spPr>
            <a:xfrm>
              <a:off x="1437900" y="2104404"/>
              <a:ext cx="61118" cy="57644"/>
            </a:xfrm>
            <a:custGeom>
              <a:avLst/>
              <a:gdLst/>
              <a:ahLst/>
              <a:cxnLst/>
              <a:rect l="l" t="t" r="r" b="b"/>
              <a:pathLst>
                <a:path w="4082" h="3850" extrusionOk="0">
                  <a:moveTo>
                    <a:pt x="2068" y="1"/>
                  </a:moveTo>
                  <a:cubicBezTo>
                    <a:pt x="1176" y="1"/>
                    <a:pt x="288" y="589"/>
                    <a:pt x="150" y="1690"/>
                  </a:cubicBezTo>
                  <a:cubicBezTo>
                    <a:pt x="1" y="2980"/>
                    <a:pt x="1036" y="3849"/>
                    <a:pt x="2094" y="3849"/>
                  </a:cubicBezTo>
                  <a:cubicBezTo>
                    <a:pt x="2673" y="3849"/>
                    <a:pt x="3259" y="3588"/>
                    <a:pt x="3661" y="2993"/>
                  </a:cubicBezTo>
                  <a:cubicBezTo>
                    <a:pt x="3998" y="2489"/>
                    <a:pt x="4082" y="1837"/>
                    <a:pt x="3871" y="1269"/>
                  </a:cubicBezTo>
                  <a:cubicBezTo>
                    <a:pt x="3556" y="409"/>
                    <a:pt x="2811" y="1"/>
                    <a:pt x="2068" y="1"/>
                  </a:cubicBezTo>
                  <a:close/>
                </a:path>
              </a:pathLst>
            </a:custGeom>
            <a:solidFill>
              <a:srgbClr val="68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1" name="Google Shape;8031;p69"/>
            <p:cNvSpPr/>
            <p:nvPr/>
          </p:nvSpPr>
          <p:spPr>
            <a:xfrm>
              <a:off x="1286214" y="2015019"/>
              <a:ext cx="61148" cy="47313"/>
            </a:xfrm>
            <a:custGeom>
              <a:avLst/>
              <a:gdLst/>
              <a:ahLst/>
              <a:cxnLst/>
              <a:rect l="l" t="t" r="r" b="b"/>
              <a:pathLst>
                <a:path w="4084" h="3160" extrusionOk="0">
                  <a:moveTo>
                    <a:pt x="2042" y="0"/>
                  </a:moveTo>
                  <a:cubicBezTo>
                    <a:pt x="1945" y="0"/>
                    <a:pt x="1846" y="9"/>
                    <a:pt x="1745" y="28"/>
                  </a:cubicBezTo>
                  <a:cubicBezTo>
                    <a:pt x="358" y="301"/>
                    <a:pt x="0" y="2109"/>
                    <a:pt x="1157" y="2887"/>
                  </a:cubicBezTo>
                  <a:cubicBezTo>
                    <a:pt x="1325" y="2992"/>
                    <a:pt x="1493" y="3076"/>
                    <a:pt x="1661" y="3118"/>
                  </a:cubicBezTo>
                  <a:cubicBezTo>
                    <a:pt x="1784" y="3146"/>
                    <a:pt x="1907" y="3160"/>
                    <a:pt x="2029" y="3160"/>
                  </a:cubicBezTo>
                  <a:cubicBezTo>
                    <a:pt x="2549" y="3160"/>
                    <a:pt x="3036" y="2910"/>
                    <a:pt x="3343" y="2467"/>
                  </a:cubicBezTo>
                  <a:cubicBezTo>
                    <a:pt x="4083" y="1396"/>
                    <a:pt x="3254" y="0"/>
                    <a:pt x="2042" y="0"/>
                  </a:cubicBezTo>
                  <a:close/>
                </a:path>
              </a:pathLst>
            </a:custGeom>
            <a:solidFill>
              <a:srgbClr val="C6D2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2" name="Google Shape;8032;p69"/>
            <p:cNvSpPr/>
            <p:nvPr/>
          </p:nvSpPr>
          <p:spPr>
            <a:xfrm>
              <a:off x="1595396" y="2201696"/>
              <a:ext cx="50637" cy="47253"/>
            </a:xfrm>
            <a:custGeom>
              <a:avLst/>
              <a:gdLst/>
              <a:ahLst/>
              <a:cxnLst/>
              <a:rect l="l" t="t" r="r" b="b"/>
              <a:pathLst>
                <a:path w="3382" h="3156" extrusionOk="0">
                  <a:moveTo>
                    <a:pt x="1753" y="0"/>
                  </a:moveTo>
                  <a:cubicBezTo>
                    <a:pt x="1055" y="0"/>
                    <a:pt x="357" y="437"/>
                    <a:pt x="206" y="1289"/>
                  </a:cubicBezTo>
                  <a:cubicBezTo>
                    <a:pt x="0" y="2388"/>
                    <a:pt x="872" y="3155"/>
                    <a:pt x="1771" y="3155"/>
                  </a:cubicBezTo>
                  <a:cubicBezTo>
                    <a:pt x="2247" y="3155"/>
                    <a:pt x="2731" y="2940"/>
                    <a:pt x="3066" y="2445"/>
                  </a:cubicBezTo>
                  <a:cubicBezTo>
                    <a:pt x="3297" y="2088"/>
                    <a:pt x="3381" y="1625"/>
                    <a:pt x="3276" y="1205"/>
                  </a:cubicBezTo>
                  <a:cubicBezTo>
                    <a:pt x="3081" y="395"/>
                    <a:pt x="2417" y="0"/>
                    <a:pt x="1753" y="0"/>
                  </a:cubicBezTo>
                  <a:close/>
                </a:path>
              </a:pathLst>
            </a:custGeom>
            <a:solidFill>
              <a:srgbClr val="223D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3" name="Google Shape;8033;p69"/>
            <p:cNvSpPr/>
            <p:nvPr/>
          </p:nvSpPr>
          <p:spPr>
            <a:xfrm>
              <a:off x="1452034" y="2121653"/>
              <a:ext cx="46984" cy="40276"/>
            </a:xfrm>
            <a:custGeom>
              <a:avLst/>
              <a:gdLst/>
              <a:ahLst/>
              <a:cxnLst/>
              <a:rect l="l" t="t" r="r" b="b"/>
              <a:pathLst>
                <a:path w="3138" h="2690" extrusionOk="0">
                  <a:moveTo>
                    <a:pt x="2267" y="1"/>
                  </a:moveTo>
                  <a:cubicBezTo>
                    <a:pt x="1007" y="1"/>
                    <a:pt x="1" y="1266"/>
                    <a:pt x="468" y="2577"/>
                  </a:cubicBezTo>
                  <a:cubicBezTo>
                    <a:pt x="679" y="2653"/>
                    <a:pt x="898" y="2690"/>
                    <a:pt x="1115" y="2690"/>
                  </a:cubicBezTo>
                  <a:cubicBezTo>
                    <a:pt x="1737" y="2690"/>
                    <a:pt x="2343" y="2387"/>
                    <a:pt x="2717" y="1841"/>
                  </a:cubicBezTo>
                  <a:cubicBezTo>
                    <a:pt x="3054" y="1337"/>
                    <a:pt x="3138" y="685"/>
                    <a:pt x="2927" y="117"/>
                  </a:cubicBezTo>
                  <a:cubicBezTo>
                    <a:pt x="2704" y="37"/>
                    <a:pt x="2482" y="1"/>
                    <a:pt x="2267" y="1"/>
                  </a:cubicBezTo>
                  <a:close/>
                </a:path>
              </a:pathLst>
            </a:custGeom>
            <a:solidFill>
              <a:srgbClr val="97AC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4" name="Google Shape;8034;p69"/>
            <p:cNvSpPr/>
            <p:nvPr/>
          </p:nvSpPr>
          <p:spPr>
            <a:xfrm>
              <a:off x="1307445" y="2032701"/>
              <a:ext cx="33868" cy="29631"/>
            </a:xfrm>
            <a:custGeom>
              <a:avLst/>
              <a:gdLst/>
              <a:ahLst/>
              <a:cxnLst/>
              <a:rect l="l" t="t" r="r" b="b"/>
              <a:pathLst>
                <a:path w="2262" h="1979" extrusionOk="0">
                  <a:moveTo>
                    <a:pt x="1779" y="1"/>
                  </a:moveTo>
                  <a:cubicBezTo>
                    <a:pt x="788" y="1"/>
                    <a:pt x="0" y="927"/>
                    <a:pt x="243" y="1937"/>
                  </a:cubicBezTo>
                  <a:cubicBezTo>
                    <a:pt x="366" y="1965"/>
                    <a:pt x="489" y="1979"/>
                    <a:pt x="611" y="1979"/>
                  </a:cubicBezTo>
                  <a:cubicBezTo>
                    <a:pt x="1131" y="1979"/>
                    <a:pt x="1618" y="1729"/>
                    <a:pt x="1925" y="1286"/>
                  </a:cubicBezTo>
                  <a:cubicBezTo>
                    <a:pt x="2177" y="928"/>
                    <a:pt x="2262" y="466"/>
                    <a:pt x="2156" y="45"/>
                  </a:cubicBezTo>
                  <a:cubicBezTo>
                    <a:pt x="2029" y="15"/>
                    <a:pt x="1903" y="1"/>
                    <a:pt x="1779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5" name="Google Shape;8035;p69"/>
            <p:cNvSpPr/>
            <p:nvPr/>
          </p:nvSpPr>
          <p:spPr>
            <a:xfrm>
              <a:off x="1612464" y="2219064"/>
              <a:ext cx="33568" cy="29750"/>
            </a:xfrm>
            <a:custGeom>
              <a:avLst/>
              <a:gdLst/>
              <a:ahLst/>
              <a:cxnLst/>
              <a:rect l="l" t="t" r="r" b="b"/>
              <a:pathLst>
                <a:path w="2242" h="1987" extrusionOk="0">
                  <a:moveTo>
                    <a:pt x="1765" y="0"/>
                  </a:moveTo>
                  <a:cubicBezTo>
                    <a:pt x="789" y="0"/>
                    <a:pt x="1" y="927"/>
                    <a:pt x="244" y="1937"/>
                  </a:cubicBezTo>
                  <a:cubicBezTo>
                    <a:pt x="369" y="1970"/>
                    <a:pt x="495" y="1986"/>
                    <a:pt x="621" y="1986"/>
                  </a:cubicBezTo>
                  <a:cubicBezTo>
                    <a:pt x="1129" y="1986"/>
                    <a:pt x="1622" y="1723"/>
                    <a:pt x="1926" y="1285"/>
                  </a:cubicBezTo>
                  <a:cubicBezTo>
                    <a:pt x="2178" y="928"/>
                    <a:pt x="2241" y="465"/>
                    <a:pt x="2136" y="45"/>
                  </a:cubicBezTo>
                  <a:cubicBezTo>
                    <a:pt x="2011" y="14"/>
                    <a:pt x="1886" y="0"/>
                    <a:pt x="1765" y="0"/>
                  </a:cubicBezTo>
                  <a:close/>
                </a:path>
              </a:pathLst>
            </a:custGeom>
            <a:solidFill>
              <a:srgbClr val="4E67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36" name="Google Shape;8036;p69"/>
          <p:cNvGrpSpPr/>
          <p:nvPr/>
        </p:nvGrpSpPr>
        <p:grpSpPr>
          <a:xfrm>
            <a:off x="3510094" y="2909281"/>
            <a:ext cx="355133" cy="343574"/>
            <a:chOff x="3510094" y="2909281"/>
            <a:chExt cx="355133" cy="343574"/>
          </a:xfrm>
        </p:grpSpPr>
        <p:sp>
          <p:nvSpPr>
            <p:cNvPr id="8037" name="Google Shape;8037;p69"/>
            <p:cNvSpPr/>
            <p:nvPr/>
          </p:nvSpPr>
          <p:spPr>
            <a:xfrm>
              <a:off x="3583205" y="3134527"/>
              <a:ext cx="50652" cy="47523"/>
            </a:xfrm>
            <a:custGeom>
              <a:avLst/>
              <a:gdLst/>
              <a:ahLst/>
              <a:cxnLst/>
              <a:rect l="l" t="t" r="r" b="b"/>
              <a:pathLst>
                <a:path w="3383" h="3174" extrusionOk="0">
                  <a:moveTo>
                    <a:pt x="2785" y="0"/>
                  </a:moveTo>
                  <a:cubicBezTo>
                    <a:pt x="2689" y="0"/>
                    <a:pt x="2590" y="37"/>
                    <a:pt x="2503" y="125"/>
                  </a:cubicBezTo>
                  <a:lnTo>
                    <a:pt x="148" y="2479"/>
                  </a:lnTo>
                  <a:cubicBezTo>
                    <a:pt x="1" y="2626"/>
                    <a:pt x="1" y="2900"/>
                    <a:pt x="148" y="3047"/>
                  </a:cubicBezTo>
                  <a:cubicBezTo>
                    <a:pt x="232" y="3131"/>
                    <a:pt x="337" y="3173"/>
                    <a:pt x="442" y="3173"/>
                  </a:cubicBezTo>
                  <a:cubicBezTo>
                    <a:pt x="547" y="3173"/>
                    <a:pt x="652" y="3131"/>
                    <a:pt x="737" y="3047"/>
                  </a:cubicBezTo>
                  <a:lnTo>
                    <a:pt x="3091" y="713"/>
                  </a:lnTo>
                  <a:cubicBezTo>
                    <a:pt x="3382" y="406"/>
                    <a:pt x="3102" y="0"/>
                    <a:pt x="2785" y="0"/>
                  </a:cubicBezTo>
                  <a:close/>
                </a:path>
              </a:pathLst>
            </a:custGeom>
            <a:solidFill>
              <a:srgbClr val="D1DB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8" name="Google Shape;8038;p69"/>
            <p:cNvSpPr/>
            <p:nvPr/>
          </p:nvSpPr>
          <p:spPr>
            <a:xfrm>
              <a:off x="3655746" y="2909281"/>
              <a:ext cx="209480" cy="192127"/>
            </a:xfrm>
            <a:custGeom>
              <a:avLst/>
              <a:gdLst/>
              <a:ahLst/>
              <a:cxnLst/>
              <a:rect l="l" t="t" r="r" b="b"/>
              <a:pathLst>
                <a:path w="13991" h="12832" extrusionOk="0">
                  <a:moveTo>
                    <a:pt x="12033" y="1"/>
                  </a:moveTo>
                  <a:cubicBezTo>
                    <a:pt x="11708" y="1"/>
                    <a:pt x="11370" y="133"/>
                    <a:pt x="11071" y="452"/>
                  </a:cubicBezTo>
                  <a:lnTo>
                    <a:pt x="1043" y="10501"/>
                  </a:lnTo>
                  <a:cubicBezTo>
                    <a:pt x="1" y="11447"/>
                    <a:pt x="901" y="12832"/>
                    <a:pt x="1947" y="12832"/>
                  </a:cubicBezTo>
                  <a:cubicBezTo>
                    <a:pt x="2273" y="12832"/>
                    <a:pt x="2614" y="12697"/>
                    <a:pt x="2914" y="12372"/>
                  </a:cubicBezTo>
                  <a:lnTo>
                    <a:pt x="12963" y="2323"/>
                  </a:lnTo>
                  <a:lnTo>
                    <a:pt x="12963" y="2344"/>
                  </a:lnTo>
                  <a:cubicBezTo>
                    <a:pt x="13991" y="1381"/>
                    <a:pt x="13082" y="1"/>
                    <a:pt x="12033" y="1"/>
                  </a:cubicBezTo>
                  <a:close/>
                </a:path>
              </a:pathLst>
            </a:custGeom>
            <a:solidFill>
              <a:srgbClr val="8498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9" name="Google Shape;8039;p69"/>
            <p:cNvSpPr/>
            <p:nvPr/>
          </p:nvSpPr>
          <p:spPr>
            <a:xfrm>
              <a:off x="3673863" y="2923430"/>
              <a:ext cx="184806" cy="179550"/>
            </a:xfrm>
            <a:custGeom>
              <a:avLst/>
              <a:gdLst/>
              <a:ahLst/>
              <a:cxnLst/>
              <a:rect l="l" t="t" r="r" b="b"/>
              <a:pathLst>
                <a:path w="12343" h="11992" extrusionOk="0">
                  <a:moveTo>
                    <a:pt x="11464" y="0"/>
                  </a:moveTo>
                  <a:cubicBezTo>
                    <a:pt x="11187" y="0"/>
                    <a:pt x="10921" y="162"/>
                    <a:pt x="10807" y="453"/>
                  </a:cubicBezTo>
                  <a:lnTo>
                    <a:pt x="758" y="10481"/>
                  </a:lnTo>
                  <a:cubicBezTo>
                    <a:pt x="190" y="10649"/>
                    <a:pt x="1" y="11343"/>
                    <a:pt x="421" y="11764"/>
                  </a:cubicBezTo>
                  <a:cubicBezTo>
                    <a:pt x="577" y="11920"/>
                    <a:pt x="774" y="11992"/>
                    <a:pt x="967" y="11992"/>
                  </a:cubicBezTo>
                  <a:cubicBezTo>
                    <a:pt x="1294" y="11992"/>
                    <a:pt x="1611" y="11784"/>
                    <a:pt x="1704" y="11427"/>
                  </a:cubicBezTo>
                  <a:lnTo>
                    <a:pt x="11753" y="1378"/>
                  </a:lnTo>
                  <a:lnTo>
                    <a:pt x="11753" y="1399"/>
                  </a:lnTo>
                  <a:cubicBezTo>
                    <a:pt x="12216" y="1188"/>
                    <a:pt x="12342" y="579"/>
                    <a:pt x="11985" y="221"/>
                  </a:cubicBezTo>
                  <a:cubicBezTo>
                    <a:pt x="11834" y="71"/>
                    <a:pt x="11647" y="0"/>
                    <a:pt x="11464" y="0"/>
                  </a:cubicBezTo>
                  <a:close/>
                </a:path>
              </a:pathLst>
            </a:custGeom>
            <a:solidFill>
              <a:srgbClr val="91A8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0" name="Google Shape;8040;p69"/>
            <p:cNvSpPr/>
            <p:nvPr/>
          </p:nvSpPr>
          <p:spPr>
            <a:xfrm>
              <a:off x="3541970" y="3007531"/>
              <a:ext cx="218793" cy="216383"/>
            </a:xfrm>
            <a:custGeom>
              <a:avLst/>
              <a:gdLst/>
              <a:ahLst/>
              <a:cxnLst/>
              <a:rect l="l" t="t" r="r" b="b"/>
              <a:pathLst>
                <a:path w="14613" h="14452" extrusionOk="0">
                  <a:moveTo>
                    <a:pt x="11156" y="1"/>
                  </a:moveTo>
                  <a:cubicBezTo>
                    <a:pt x="10596" y="1"/>
                    <a:pt x="10000" y="134"/>
                    <a:pt x="9398" y="428"/>
                  </a:cubicBezTo>
                  <a:cubicBezTo>
                    <a:pt x="7792" y="1240"/>
                    <a:pt x="3601" y="3145"/>
                    <a:pt x="1236" y="3145"/>
                  </a:cubicBezTo>
                  <a:cubicBezTo>
                    <a:pt x="724" y="3145"/>
                    <a:pt x="297" y="3056"/>
                    <a:pt x="1" y="2846"/>
                  </a:cubicBezTo>
                  <a:lnTo>
                    <a:pt x="1" y="2846"/>
                  </a:lnTo>
                  <a:lnTo>
                    <a:pt x="11606" y="14451"/>
                  </a:lnTo>
                  <a:cubicBezTo>
                    <a:pt x="10429" y="12769"/>
                    <a:pt x="13036" y="7009"/>
                    <a:pt x="14003" y="5032"/>
                  </a:cubicBezTo>
                  <a:cubicBezTo>
                    <a:pt x="14612" y="3834"/>
                    <a:pt x="14549" y="2636"/>
                    <a:pt x="14066" y="1732"/>
                  </a:cubicBezTo>
                  <a:cubicBezTo>
                    <a:pt x="13525" y="693"/>
                    <a:pt x="12435" y="1"/>
                    <a:pt x="11156" y="1"/>
                  </a:cubicBezTo>
                  <a:close/>
                </a:path>
              </a:pathLst>
            </a:custGeom>
            <a:solidFill>
              <a:srgbClr val="D1DB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1" name="Google Shape;8041;p69"/>
            <p:cNvSpPr/>
            <p:nvPr/>
          </p:nvSpPr>
          <p:spPr>
            <a:xfrm>
              <a:off x="3562123" y="3027504"/>
              <a:ext cx="198640" cy="196409"/>
            </a:xfrm>
            <a:custGeom>
              <a:avLst/>
              <a:gdLst/>
              <a:ahLst/>
              <a:cxnLst/>
              <a:rect l="l" t="t" r="r" b="b"/>
              <a:pathLst>
                <a:path w="13267" h="13118" extrusionOk="0">
                  <a:moveTo>
                    <a:pt x="11099" y="0"/>
                  </a:moveTo>
                  <a:cubicBezTo>
                    <a:pt x="10513" y="0"/>
                    <a:pt x="9928" y="148"/>
                    <a:pt x="9398" y="440"/>
                  </a:cubicBezTo>
                  <a:cubicBezTo>
                    <a:pt x="7779" y="1249"/>
                    <a:pt x="3620" y="3145"/>
                    <a:pt x="1256" y="3145"/>
                  </a:cubicBezTo>
                  <a:cubicBezTo>
                    <a:pt x="734" y="3145"/>
                    <a:pt x="300" y="3053"/>
                    <a:pt x="0" y="2836"/>
                  </a:cubicBezTo>
                  <a:lnTo>
                    <a:pt x="0" y="2836"/>
                  </a:lnTo>
                  <a:lnTo>
                    <a:pt x="10260" y="13117"/>
                  </a:lnTo>
                  <a:cubicBezTo>
                    <a:pt x="9083" y="11435"/>
                    <a:pt x="11690" y="5675"/>
                    <a:pt x="12657" y="3698"/>
                  </a:cubicBezTo>
                  <a:cubicBezTo>
                    <a:pt x="13266" y="2500"/>
                    <a:pt x="13203" y="1302"/>
                    <a:pt x="12720" y="398"/>
                  </a:cubicBezTo>
                  <a:cubicBezTo>
                    <a:pt x="12209" y="132"/>
                    <a:pt x="11654" y="0"/>
                    <a:pt x="11099" y="0"/>
                  </a:cubicBez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2" name="Google Shape;8042;p69"/>
            <p:cNvSpPr/>
            <p:nvPr/>
          </p:nvSpPr>
          <p:spPr>
            <a:xfrm>
              <a:off x="3516562" y="3033523"/>
              <a:ext cx="217446" cy="210304"/>
            </a:xfrm>
            <a:custGeom>
              <a:avLst/>
              <a:gdLst/>
              <a:ahLst/>
              <a:cxnLst/>
              <a:rect l="l" t="t" r="r" b="b"/>
              <a:pathLst>
                <a:path w="14523" h="14046" extrusionOk="0">
                  <a:moveTo>
                    <a:pt x="1642" y="1"/>
                  </a:moveTo>
                  <a:cubicBezTo>
                    <a:pt x="783" y="1"/>
                    <a:pt x="1" y="916"/>
                    <a:pt x="499" y="1867"/>
                  </a:cubicBezTo>
                  <a:cubicBezTo>
                    <a:pt x="562" y="1972"/>
                    <a:pt x="646" y="2077"/>
                    <a:pt x="730" y="2161"/>
                  </a:cubicBezTo>
                  <a:lnTo>
                    <a:pt x="12252" y="13682"/>
                  </a:lnTo>
                  <a:cubicBezTo>
                    <a:pt x="12494" y="13924"/>
                    <a:pt x="12814" y="14045"/>
                    <a:pt x="13135" y="14045"/>
                  </a:cubicBezTo>
                  <a:cubicBezTo>
                    <a:pt x="13455" y="14045"/>
                    <a:pt x="13776" y="13924"/>
                    <a:pt x="14018" y="13682"/>
                  </a:cubicBezTo>
                  <a:cubicBezTo>
                    <a:pt x="14522" y="13178"/>
                    <a:pt x="14522" y="12379"/>
                    <a:pt x="14018" y="11895"/>
                  </a:cubicBezTo>
                  <a:lnTo>
                    <a:pt x="2517" y="374"/>
                  </a:lnTo>
                  <a:cubicBezTo>
                    <a:pt x="2251" y="113"/>
                    <a:pt x="1942" y="1"/>
                    <a:pt x="1642" y="1"/>
                  </a:cubicBezTo>
                  <a:close/>
                </a:path>
              </a:pathLst>
            </a:custGeom>
            <a:solidFill>
              <a:srgbClr val="A2B5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3" name="Google Shape;8043;p69"/>
            <p:cNvSpPr/>
            <p:nvPr/>
          </p:nvSpPr>
          <p:spPr>
            <a:xfrm>
              <a:off x="3524033" y="3056041"/>
              <a:ext cx="202413" cy="188100"/>
            </a:xfrm>
            <a:custGeom>
              <a:avLst/>
              <a:gdLst/>
              <a:ahLst/>
              <a:cxnLst/>
              <a:rect l="l" t="t" r="r" b="b"/>
              <a:pathLst>
                <a:path w="13519" h="12563" extrusionOk="0">
                  <a:moveTo>
                    <a:pt x="894" y="0"/>
                  </a:moveTo>
                  <a:cubicBezTo>
                    <a:pt x="573" y="0"/>
                    <a:pt x="252" y="121"/>
                    <a:pt x="0" y="363"/>
                  </a:cubicBezTo>
                  <a:cubicBezTo>
                    <a:pt x="63" y="468"/>
                    <a:pt x="147" y="573"/>
                    <a:pt x="231" y="657"/>
                  </a:cubicBezTo>
                  <a:lnTo>
                    <a:pt x="11732" y="12200"/>
                  </a:lnTo>
                  <a:cubicBezTo>
                    <a:pt x="11984" y="12441"/>
                    <a:pt x="12305" y="12562"/>
                    <a:pt x="12625" y="12562"/>
                  </a:cubicBezTo>
                  <a:cubicBezTo>
                    <a:pt x="12946" y="12562"/>
                    <a:pt x="13267" y="12441"/>
                    <a:pt x="13519" y="12200"/>
                  </a:cubicBezTo>
                  <a:cubicBezTo>
                    <a:pt x="13456" y="12073"/>
                    <a:pt x="13372" y="11968"/>
                    <a:pt x="13288" y="11884"/>
                  </a:cubicBezTo>
                  <a:lnTo>
                    <a:pt x="1787" y="363"/>
                  </a:lnTo>
                  <a:cubicBezTo>
                    <a:pt x="1535" y="121"/>
                    <a:pt x="1214" y="0"/>
                    <a:pt x="894" y="0"/>
                  </a:cubicBezTo>
                  <a:close/>
                </a:path>
              </a:pathLst>
            </a:custGeom>
            <a:solidFill>
              <a:srgbClr val="B3C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4" name="Google Shape;8044;p69"/>
            <p:cNvSpPr/>
            <p:nvPr/>
          </p:nvSpPr>
          <p:spPr>
            <a:xfrm>
              <a:off x="3556389" y="3171360"/>
              <a:ext cx="39108" cy="35620"/>
            </a:xfrm>
            <a:custGeom>
              <a:avLst/>
              <a:gdLst/>
              <a:ahLst/>
              <a:cxnLst/>
              <a:rect l="l" t="t" r="r" b="b"/>
              <a:pathLst>
                <a:path w="2612" h="2379" extrusionOk="0">
                  <a:moveTo>
                    <a:pt x="1348" y="0"/>
                  </a:moveTo>
                  <a:cubicBezTo>
                    <a:pt x="840" y="0"/>
                    <a:pt x="335" y="306"/>
                    <a:pt x="194" y="902"/>
                  </a:cubicBezTo>
                  <a:cubicBezTo>
                    <a:pt x="1" y="1735"/>
                    <a:pt x="660" y="2379"/>
                    <a:pt x="1359" y="2379"/>
                  </a:cubicBezTo>
                  <a:cubicBezTo>
                    <a:pt x="1649" y="2379"/>
                    <a:pt x="1945" y="2269"/>
                    <a:pt x="2191" y="2017"/>
                  </a:cubicBezTo>
                  <a:cubicBezTo>
                    <a:pt x="2507" y="1701"/>
                    <a:pt x="2612" y="1239"/>
                    <a:pt x="2486" y="818"/>
                  </a:cubicBezTo>
                  <a:cubicBezTo>
                    <a:pt x="2302" y="269"/>
                    <a:pt x="1824" y="0"/>
                    <a:pt x="1348" y="0"/>
                  </a:cubicBezTo>
                  <a:close/>
                </a:path>
              </a:pathLst>
            </a:custGeom>
            <a:solidFill>
              <a:srgbClr val="A2B5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5" name="Google Shape;8045;p69"/>
            <p:cNvSpPr/>
            <p:nvPr/>
          </p:nvSpPr>
          <p:spPr>
            <a:xfrm>
              <a:off x="3573413" y="3180268"/>
              <a:ext cx="22084" cy="21920"/>
            </a:xfrm>
            <a:custGeom>
              <a:avLst/>
              <a:gdLst/>
              <a:ahLst/>
              <a:cxnLst/>
              <a:rect l="l" t="t" r="r" b="b"/>
              <a:pathLst>
                <a:path w="1475" h="1464" extrusionOk="0">
                  <a:moveTo>
                    <a:pt x="821" y="1"/>
                  </a:moveTo>
                  <a:cubicBezTo>
                    <a:pt x="498" y="1"/>
                    <a:pt x="188" y="212"/>
                    <a:pt x="108" y="560"/>
                  </a:cubicBezTo>
                  <a:cubicBezTo>
                    <a:pt x="1" y="1042"/>
                    <a:pt x="364" y="1463"/>
                    <a:pt x="811" y="1463"/>
                  </a:cubicBezTo>
                  <a:cubicBezTo>
                    <a:pt x="890" y="1463"/>
                    <a:pt x="972" y="1450"/>
                    <a:pt x="1054" y="1422"/>
                  </a:cubicBezTo>
                  <a:cubicBezTo>
                    <a:pt x="1370" y="1106"/>
                    <a:pt x="1475" y="644"/>
                    <a:pt x="1349" y="223"/>
                  </a:cubicBezTo>
                  <a:cubicBezTo>
                    <a:pt x="1195" y="70"/>
                    <a:pt x="1006" y="1"/>
                    <a:pt x="821" y="1"/>
                  </a:cubicBezTo>
                  <a:close/>
                </a:path>
              </a:pathLst>
            </a:custGeom>
            <a:solidFill>
              <a:srgbClr val="B3C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6" name="Google Shape;8046;p69"/>
            <p:cNvSpPr/>
            <p:nvPr/>
          </p:nvSpPr>
          <p:spPr>
            <a:xfrm>
              <a:off x="3510094" y="2969111"/>
              <a:ext cx="174534" cy="41549"/>
            </a:xfrm>
            <a:custGeom>
              <a:avLst/>
              <a:gdLst/>
              <a:ahLst/>
              <a:cxnLst/>
              <a:rect l="l" t="t" r="r" b="b"/>
              <a:pathLst>
                <a:path w="11657" h="2775" extrusionOk="0">
                  <a:moveTo>
                    <a:pt x="7213" y="1"/>
                  </a:moveTo>
                  <a:cubicBezTo>
                    <a:pt x="4756" y="1"/>
                    <a:pt x="2223" y="716"/>
                    <a:pt x="364" y="2027"/>
                  </a:cubicBezTo>
                  <a:cubicBezTo>
                    <a:pt x="0" y="2287"/>
                    <a:pt x="264" y="2774"/>
                    <a:pt x="614" y="2774"/>
                  </a:cubicBezTo>
                  <a:cubicBezTo>
                    <a:pt x="690" y="2774"/>
                    <a:pt x="769" y="2752"/>
                    <a:pt x="847" y="2700"/>
                  </a:cubicBezTo>
                  <a:cubicBezTo>
                    <a:pt x="2563" y="1480"/>
                    <a:pt x="4936" y="816"/>
                    <a:pt x="7221" y="816"/>
                  </a:cubicBezTo>
                  <a:cubicBezTo>
                    <a:pt x="8521" y="816"/>
                    <a:pt x="9792" y="1031"/>
                    <a:pt x="10897" y="1480"/>
                  </a:cubicBezTo>
                  <a:cubicBezTo>
                    <a:pt x="10957" y="1506"/>
                    <a:pt x="11015" y="1517"/>
                    <a:pt x="11069" y="1517"/>
                  </a:cubicBezTo>
                  <a:cubicBezTo>
                    <a:pt x="11465" y="1517"/>
                    <a:pt x="11656" y="908"/>
                    <a:pt x="11212" y="723"/>
                  </a:cubicBezTo>
                  <a:cubicBezTo>
                    <a:pt x="9996" y="234"/>
                    <a:pt x="8617" y="1"/>
                    <a:pt x="7213" y="1"/>
                  </a:cubicBez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7" name="Google Shape;8047;p69"/>
            <p:cNvSpPr/>
            <p:nvPr/>
          </p:nvSpPr>
          <p:spPr>
            <a:xfrm>
              <a:off x="3529948" y="2930572"/>
              <a:ext cx="133270" cy="33928"/>
            </a:xfrm>
            <a:custGeom>
              <a:avLst/>
              <a:gdLst/>
              <a:ahLst/>
              <a:cxnLst/>
              <a:rect l="l" t="t" r="r" b="b"/>
              <a:pathLst>
                <a:path w="8901" h="2266" extrusionOk="0">
                  <a:moveTo>
                    <a:pt x="5461" y="1"/>
                  </a:moveTo>
                  <a:cubicBezTo>
                    <a:pt x="3626" y="1"/>
                    <a:pt x="1739" y="535"/>
                    <a:pt x="362" y="1510"/>
                  </a:cubicBezTo>
                  <a:cubicBezTo>
                    <a:pt x="1" y="1768"/>
                    <a:pt x="245" y="2265"/>
                    <a:pt x="598" y="2265"/>
                  </a:cubicBezTo>
                  <a:cubicBezTo>
                    <a:pt x="677" y="2265"/>
                    <a:pt x="761" y="2241"/>
                    <a:pt x="846" y="2183"/>
                  </a:cubicBezTo>
                  <a:cubicBezTo>
                    <a:pt x="2092" y="1299"/>
                    <a:pt x="3807" y="816"/>
                    <a:pt x="5465" y="816"/>
                  </a:cubicBezTo>
                  <a:cubicBezTo>
                    <a:pt x="6408" y="816"/>
                    <a:pt x="7333" y="972"/>
                    <a:pt x="8141" y="1300"/>
                  </a:cubicBezTo>
                  <a:cubicBezTo>
                    <a:pt x="8202" y="1325"/>
                    <a:pt x="8259" y="1337"/>
                    <a:pt x="8313" y="1337"/>
                  </a:cubicBezTo>
                  <a:cubicBezTo>
                    <a:pt x="8709" y="1337"/>
                    <a:pt x="8900" y="728"/>
                    <a:pt x="8456" y="543"/>
                  </a:cubicBezTo>
                  <a:cubicBezTo>
                    <a:pt x="7545" y="176"/>
                    <a:pt x="6512" y="1"/>
                    <a:pt x="5461" y="1"/>
                  </a:cubicBez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8" name="Google Shape;8048;p69"/>
            <p:cNvSpPr/>
            <p:nvPr/>
          </p:nvSpPr>
          <p:spPr>
            <a:xfrm>
              <a:off x="3753292" y="3083980"/>
              <a:ext cx="52793" cy="168875"/>
            </a:xfrm>
            <a:custGeom>
              <a:avLst/>
              <a:gdLst/>
              <a:ahLst/>
              <a:cxnLst/>
              <a:rect l="l" t="t" r="r" b="b"/>
              <a:pathLst>
                <a:path w="3526" h="11279" extrusionOk="0">
                  <a:moveTo>
                    <a:pt x="1806" y="1"/>
                  </a:moveTo>
                  <a:cubicBezTo>
                    <a:pt x="1547" y="1"/>
                    <a:pt x="1290" y="237"/>
                    <a:pt x="1424" y="557"/>
                  </a:cubicBezTo>
                  <a:cubicBezTo>
                    <a:pt x="2664" y="3627"/>
                    <a:pt x="2138" y="7916"/>
                    <a:pt x="225" y="10628"/>
                  </a:cubicBezTo>
                  <a:cubicBezTo>
                    <a:pt x="0" y="10942"/>
                    <a:pt x="267" y="11278"/>
                    <a:pt x="552" y="11278"/>
                  </a:cubicBezTo>
                  <a:cubicBezTo>
                    <a:pt x="668" y="11278"/>
                    <a:pt x="786" y="11223"/>
                    <a:pt x="877" y="11090"/>
                  </a:cubicBezTo>
                  <a:cubicBezTo>
                    <a:pt x="2937" y="8189"/>
                    <a:pt x="3526" y="3606"/>
                    <a:pt x="2180" y="263"/>
                  </a:cubicBezTo>
                  <a:cubicBezTo>
                    <a:pt x="2104" y="79"/>
                    <a:pt x="1954" y="1"/>
                    <a:pt x="1806" y="1"/>
                  </a:cubicBez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9" name="Google Shape;8049;p69"/>
            <p:cNvSpPr/>
            <p:nvPr/>
          </p:nvSpPr>
          <p:spPr>
            <a:xfrm>
              <a:off x="3799243" y="3105481"/>
              <a:ext cx="43046" cy="127700"/>
            </a:xfrm>
            <a:custGeom>
              <a:avLst/>
              <a:gdLst/>
              <a:ahLst/>
              <a:cxnLst/>
              <a:rect l="l" t="t" r="r" b="b"/>
              <a:pathLst>
                <a:path w="2875" h="8529" extrusionOk="0">
                  <a:moveTo>
                    <a:pt x="1501" y="1"/>
                  </a:moveTo>
                  <a:cubicBezTo>
                    <a:pt x="1239" y="1"/>
                    <a:pt x="973" y="247"/>
                    <a:pt x="1109" y="572"/>
                  </a:cubicBezTo>
                  <a:cubicBezTo>
                    <a:pt x="2013" y="2779"/>
                    <a:pt x="1613" y="5912"/>
                    <a:pt x="226" y="7867"/>
                  </a:cubicBezTo>
                  <a:cubicBezTo>
                    <a:pt x="0" y="8198"/>
                    <a:pt x="280" y="8529"/>
                    <a:pt x="573" y="8529"/>
                  </a:cubicBezTo>
                  <a:cubicBezTo>
                    <a:pt x="690" y="8529"/>
                    <a:pt x="809" y="8477"/>
                    <a:pt x="898" y="8351"/>
                  </a:cubicBezTo>
                  <a:cubicBezTo>
                    <a:pt x="2433" y="6164"/>
                    <a:pt x="2875" y="2737"/>
                    <a:pt x="1866" y="256"/>
                  </a:cubicBezTo>
                  <a:cubicBezTo>
                    <a:pt x="1791" y="77"/>
                    <a:pt x="1646" y="1"/>
                    <a:pt x="1501" y="1"/>
                  </a:cubicBez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050" name="Google Shape;8050;p69"/>
          <p:cNvSpPr/>
          <p:nvPr/>
        </p:nvSpPr>
        <p:spPr>
          <a:xfrm>
            <a:off x="2513884" y="1812081"/>
            <a:ext cx="32745" cy="26456"/>
          </a:xfrm>
          <a:custGeom>
            <a:avLst/>
            <a:gdLst/>
            <a:ahLst/>
            <a:cxnLst/>
            <a:rect l="l" t="t" r="r" b="b"/>
            <a:pathLst>
              <a:path w="2187" h="1767" extrusionOk="0">
                <a:moveTo>
                  <a:pt x="0" y="0"/>
                </a:moveTo>
                <a:cubicBezTo>
                  <a:pt x="105" y="105"/>
                  <a:pt x="168" y="252"/>
                  <a:pt x="168" y="399"/>
                </a:cubicBezTo>
                <a:lnTo>
                  <a:pt x="168" y="1367"/>
                </a:lnTo>
                <a:cubicBezTo>
                  <a:pt x="168" y="1514"/>
                  <a:pt x="105" y="1661"/>
                  <a:pt x="0" y="1766"/>
                </a:cubicBezTo>
                <a:lnTo>
                  <a:pt x="1724" y="1766"/>
                </a:lnTo>
                <a:cubicBezTo>
                  <a:pt x="1976" y="1766"/>
                  <a:pt x="2187" y="1556"/>
                  <a:pt x="2187" y="1304"/>
                </a:cubicBezTo>
                <a:lnTo>
                  <a:pt x="2187" y="463"/>
                </a:lnTo>
                <a:cubicBezTo>
                  <a:pt x="2187" y="210"/>
                  <a:pt x="1976" y="0"/>
                  <a:pt x="1724" y="0"/>
                </a:cubicBezTo>
                <a:close/>
              </a:path>
            </a:pathLst>
          </a:custGeom>
          <a:solidFill>
            <a:srgbClr val="8498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51" name="Google Shape;8051;p69"/>
          <p:cNvGrpSpPr/>
          <p:nvPr/>
        </p:nvGrpSpPr>
        <p:grpSpPr>
          <a:xfrm>
            <a:off x="2163842" y="1506972"/>
            <a:ext cx="382787" cy="331566"/>
            <a:chOff x="2163842" y="1506972"/>
            <a:chExt cx="382787" cy="331566"/>
          </a:xfrm>
        </p:grpSpPr>
        <p:sp>
          <p:nvSpPr>
            <p:cNvPr id="8052" name="Google Shape;8052;p69"/>
            <p:cNvSpPr/>
            <p:nvPr/>
          </p:nvSpPr>
          <p:spPr>
            <a:xfrm>
              <a:off x="2247253" y="1506972"/>
              <a:ext cx="214152" cy="101768"/>
            </a:xfrm>
            <a:custGeom>
              <a:avLst/>
              <a:gdLst/>
              <a:ahLst/>
              <a:cxnLst/>
              <a:rect l="l" t="t" r="r" b="b"/>
              <a:pathLst>
                <a:path w="14303" h="6797" extrusionOk="0">
                  <a:moveTo>
                    <a:pt x="7214" y="0"/>
                  </a:moveTo>
                  <a:cubicBezTo>
                    <a:pt x="6739" y="0"/>
                    <a:pt x="6266" y="184"/>
                    <a:pt x="5908" y="552"/>
                  </a:cubicBezTo>
                  <a:lnTo>
                    <a:pt x="253" y="6123"/>
                  </a:lnTo>
                  <a:cubicBezTo>
                    <a:pt x="1" y="6376"/>
                    <a:pt x="169" y="6775"/>
                    <a:pt x="505" y="6796"/>
                  </a:cubicBezTo>
                  <a:cubicBezTo>
                    <a:pt x="610" y="6796"/>
                    <a:pt x="694" y="6754"/>
                    <a:pt x="778" y="6691"/>
                  </a:cubicBezTo>
                  <a:lnTo>
                    <a:pt x="6455" y="1099"/>
                  </a:lnTo>
                  <a:cubicBezTo>
                    <a:pt x="6665" y="878"/>
                    <a:pt x="6944" y="768"/>
                    <a:pt x="7222" y="768"/>
                  </a:cubicBezTo>
                  <a:cubicBezTo>
                    <a:pt x="7501" y="768"/>
                    <a:pt x="7780" y="878"/>
                    <a:pt x="7990" y="1099"/>
                  </a:cubicBezTo>
                  <a:lnTo>
                    <a:pt x="13456" y="6460"/>
                  </a:lnTo>
                  <a:cubicBezTo>
                    <a:pt x="13541" y="6554"/>
                    <a:pt x="13638" y="6594"/>
                    <a:pt x="13732" y="6594"/>
                  </a:cubicBezTo>
                  <a:cubicBezTo>
                    <a:pt x="14036" y="6594"/>
                    <a:pt x="14303" y="6186"/>
                    <a:pt x="13982" y="5913"/>
                  </a:cubicBezTo>
                  <a:lnTo>
                    <a:pt x="8536" y="552"/>
                  </a:lnTo>
                  <a:cubicBezTo>
                    <a:pt x="8168" y="184"/>
                    <a:pt x="7690" y="0"/>
                    <a:pt x="7214" y="0"/>
                  </a:cubicBezTo>
                  <a:close/>
                </a:path>
              </a:pathLst>
            </a:custGeom>
            <a:solidFill>
              <a:srgbClr val="344D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3" name="Google Shape;8053;p69"/>
            <p:cNvSpPr/>
            <p:nvPr/>
          </p:nvSpPr>
          <p:spPr>
            <a:xfrm>
              <a:off x="2163842" y="1812081"/>
              <a:ext cx="382787" cy="26456"/>
            </a:xfrm>
            <a:custGeom>
              <a:avLst/>
              <a:gdLst/>
              <a:ahLst/>
              <a:cxnLst/>
              <a:rect l="l" t="t" r="r" b="b"/>
              <a:pathLst>
                <a:path w="25566" h="1767" extrusionOk="0">
                  <a:moveTo>
                    <a:pt x="484" y="0"/>
                  </a:moveTo>
                  <a:cubicBezTo>
                    <a:pt x="231" y="0"/>
                    <a:pt x="21" y="210"/>
                    <a:pt x="21" y="463"/>
                  </a:cubicBezTo>
                  <a:lnTo>
                    <a:pt x="21" y="1304"/>
                  </a:lnTo>
                  <a:cubicBezTo>
                    <a:pt x="0" y="1556"/>
                    <a:pt x="210" y="1766"/>
                    <a:pt x="484" y="1766"/>
                  </a:cubicBezTo>
                  <a:lnTo>
                    <a:pt x="25103" y="1766"/>
                  </a:lnTo>
                  <a:cubicBezTo>
                    <a:pt x="25355" y="1766"/>
                    <a:pt x="25566" y="1556"/>
                    <a:pt x="25566" y="1304"/>
                  </a:cubicBezTo>
                  <a:lnTo>
                    <a:pt x="25566" y="463"/>
                  </a:lnTo>
                  <a:cubicBezTo>
                    <a:pt x="25566" y="210"/>
                    <a:pt x="25355" y="0"/>
                    <a:pt x="25103" y="0"/>
                  </a:cubicBezTo>
                  <a:close/>
                </a:path>
              </a:pathLst>
            </a:custGeom>
            <a:solidFill>
              <a:srgbClr val="91A8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4" name="Google Shape;8054;p69"/>
            <p:cNvSpPr/>
            <p:nvPr/>
          </p:nvSpPr>
          <p:spPr>
            <a:xfrm>
              <a:off x="2178634" y="1592030"/>
              <a:ext cx="353201" cy="220066"/>
            </a:xfrm>
            <a:custGeom>
              <a:avLst/>
              <a:gdLst/>
              <a:ahLst/>
              <a:cxnLst/>
              <a:rect l="l" t="t" r="r" b="b"/>
              <a:pathLst>
                <a:path w="23590" h="14698" extrusionOk="0">
                  <a:moveTo>
                    <a:pt x="463" y="1"/>
                  </a:moveTo>
                  <a:cubicBezTo>
                    <a:pt x="210" y="1"/>
                    <a:pt x="0" y="211"/>
                    <a:pt x="0" y="464"/>
                  </a:cubicBezTo>
                  <a:lnTo>
                    <a:pt x="0" y="14234"/>
                  </a:lnTo>
                  <a:cubicBezTo>
                    <a:pt x="0" y="14487"/>
                    <a:pt x="210" y="14697"/>
                    <a:pt x="463" y="14697"/>
                  </a:cubicBezTo>
                  <a:lnTo>
                    <a:pt x="23127" y="14697"/>
                  </a:lnTo>
                  <a:cubicBezTo>
                    <a:pt x="23379" y="14697"/>
                    <a:pt x="23590" y="14487"/>
                    <a:pt x="23590" y="14234"/>
                  </a:cubicBezTo>
                  <a:lnTo>
                    <a:pt x="23590" y="464"/>
                  </a:lnTo>
                  <a:cubicBezTo>
                    <a:pt x="23590" y="211"/>
                    <a:pt x="23379" y="1"/>
                    <a:pt x="23127" y="1"/>
                  </a:cubicBezTo>
                  <a:close/>
                </a:path>
              </a:pathLst>
            </a:custGeom>
            <a:solidFill>
              <a:srgbClr val="A3B6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5" name="Google Shape;8055;p69"/>
            <p:cNvSpPr/>
            <p:nvPr/>
          </p:nvSpPr>
          <p:spPr>
            <a:xfrm>
              <a:off x="2178634" y="1592030"/>
              <a:ext cx="353201" cy="220066"/>
            </a:xfrm>
            <a:custGeom>
              <a:avLst/>
              <a:gdLst/>
              <a:ahLst/>
              <a:cxnLst/>
              <a:rect l="l" t="t" r="r" b="b"/>
              <a:pathLst>
                <a:path w="23590" h="14698" extrusionOk="0">
                  <a:moveTo>
                    <a:pt x="21992" y="1"/>
                  </a:moveTo>
                  <a:lnTo>
                    <a:pt x="21992" y="12510"/>
                  </a:lnTo>
                  <a:cubicBezTo>
                    <a:pt x="21992" y="12784"/>
                    <a:pt x="21781" y="12994"/>
                    <a:pt x="21529" y="12994"/>
                  </a:cubicBezTo>
                  <a:lnTo>
                    <a:pt x="0" y="12994"/>
                  </a:lnTo>
                  <a:lnTo>
                    <a:pt x="0" y="14234"/>
                  </a:lnTo>
                  <a:cubicBezTo>
                    <a:pt x="0" y="14487"/>
                    <a:pt x="210" y="14697"/>
                    <a:pt x="463" y="14697"/>
                  </a:cubicBezTo>
                  <a:lnTo>
                    <a:pt x="23127" y="14697"/>
                  </a:lnTo>
                  <a:cubicBezTo>
                    <a:pt x="23379" y="14697"/>
                    <a:pt x="23590" y="14487"/>
                    <a:pt x="23590" y="14234"/>
                  </a:cubicBezTo>
                  <a:lnTo>
                    <a:pt x="23590" y="464"/>
                  </a:lnTo>
                  <a:cubicBezTo>
                    <a:pt x="23590" y="211"/>
                    <a:pt x="23379" y="1"/>
                    <a:pt x="23127" y="1"/>
                  </a:cubicBezTo>
                  <a:close/>
                </a:path>
              </a:pathLst>
            </a:custGeom>
            <a:solidFill>
              <a:srgbClr val="91A8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6" name="Google Shape;8056;p69"/>
            <p:cNvSpPr/>
            <p:nvPr/>
          </p:nvSpPr>
          <p:spPr>
            <a:xfrm>
              <a:off x="2201602" y="1615013"/>
              <a:ext cx="307251" cy="174100"/>
            </a:xfrm>
            <a:custGeom>
              <a:avLst/>
              <a:gdLst/>
              <a:ahLst/>
              <a:cxnLst/>
              <a:rect l="l" t="t" r="r" b="b"/>
              <a:pathLst>
                <a:path w="20521" h="11628" extrusionOk="0">
                  <a:moveTo>
                    <a:pt x="569" y="1"/>
                  </a:moveTo>
                  <a:cubicBezTo>
                    <a:pt x="253" y="1"/>
                    <a:pt x="1" y="253"/>
                    <a:pt x="22" y="568"/>
                  </a:cubicBezTo>
                  <a:lnTo>
                    <a:pt x="22" y="11060"/>
                  </a:lnTo>
                  <a:cubicBezTo>
                    <a:pt x="22" y="11375"/>
                    <a:pt x="253" y="11627"/>
                    <a:pt x="569" y="11627"/>
                  </a:cubicBezTo>
                  <a:lnTo>
                    <a:pt x="19953" y="11627"/>
                  </a:lnTo>
                  <a:cubicBezTo>
                    <a:pt x="20268" y="11627"/>
                    <a:pt x="20521" y="11375"/>
                    <a:pt x="20521" y="11060"/>
                  </a:cubicBezTo>
                  <a:lnTo>
                    <a:pt x="20521" y="568"/>
                  </a:lnTo>
                  <a:cubicBezTo>
                    <a:pt x="20521" y="253"/>
                    <a:pt x="20268" y="1"/>
                    <a:pt x="19953" y="1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7" name="Google Shape;8057;p69"/>
            <p:cNvSpPr/>
            <p:nvPr/>
          </p:nvSpPr>
          <p:spPr>
            <a:xfrm>
              <a:off x="2201932" y="1615013"/>
              <a:ext cx="306921" cy="173786"/>
            </a:xfrm>
            <a:custGeom>
              <a:avLst/>
              <a:gdLst/>
              <a:ahLst/>
              <a:cxnLst/>
              <a:rect l="l" t="t" r="r" b="b"/>
              <a:pathLst>
                <a:path w="20499" h="11607" extrusionOk="0">
                  <a:moveTo>
                    <a:pt x="19153" y="1"/>
                  </a:moveTo>
                  <a:lnTo>
                    <a:pt x="19153" y="8810"/>
                  </a:lnTo>
                  <a:cubicBezTo>
                    <a:pt x="19153" y="9609"/>
                    <a:pt x="18501" y="10261"/>
                    <a:pt x="17702" y="10261"/>
                  </a:cubicBezTo>
                  <a:lnTo>
                    <a:pt x="0" y="10261"/>
                  </a:lnTo>
                  <a:lnTo>
                    <a:pt x="0" y="11060"/>
                  </a:lnTo>
                  <a:cubicBezTo>
                    <a:pt x="0" y="11354"/>
                    <a:pt x="231" y="11606"/>
                    <a:pt x="547" y="11606"/>
                  </a:cubicBezTo>
                  <a:lnTo>
                    <a:pt x="19931" y="11606"/>
                  </a:lnTo>
                  <a:cubicBezTo>
                    <a:pt x="20246" y="11606"/>
                    <a:pt x="20499" y="11354"/>
                    <a:pt x="20499" y="11060"/>
                  </a:cubicBezTo>
                  <a:lnTo>
                    <a:pt x="20499" y="568"/>
                  </a:lnTo>
                  <a:cubicBezTo>
                    <a:pt x="20499" y="253"/>
                    <a:pt x="20246" y="1"/>
                    <a:pt x="19931" y="1"/>
                  </a:cubicBezTo>
                  <a:close/>
                </a:path>
              </a:pathLst>
            </a:custGeom>
            <a:solidFill>
              <a:srgbClr val="2B45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8" name="Google Shape;8058;p69"/>
            <p:cNvSpPr/>
            <p:nvPr/>
          </p:nvSpPr>
          <p:spPr>
            <a:xfrm>
              <a:off x="2254500" y="1777450"/>
              <a:ext cx="76824" cy="34646"/>
            </a:xfrm>
            <a:custGeom>
              <a:avLst/>
              <a:gdLst/>
              <a:ahLst/>
              <a:cxnLst/>
              <a:rect l="l" t="t" r="r" b="b"/>
              <a:pathLst>
                <a:path w="5131" h="2314" extrusionOk="0">
                  <a:moveTo>
                    <a:pt x="946" y="0"/>
                  </a:moveTo>
                  <a:cubicBezTo>
                    <a:pt x="421" y="0"/>
                    <a:pt x="0" y="421"/>
                    <a:pt x="0" y="946"/>
                  </a:cubicBezTo>
                  <a:lnTo>
                    <a:pt x="0" y="2313"/>
                  </a:lnTo>
                  <a:lnTo>
                    <a:pt x="5130" y="2313"/>
                  </a:lnTo>
                  <a:lnTo>
                    <a:pt x="5130" y="946"/>
                  </a:lnTo>
                  <a:cubicBezTo>
                    <a:pt x="5130" y="421"/>
                    <a:pt x="4710" y="0"/>
                    <a:pt x="4184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9" name="Google Shape;8059;p69"/>
            <p:cNvSpPr/>
            <p:nvPr/>
          </p:nvSpPr>
          <p:spPr>
            <a:xfrm>
              <a:off x="2300765" y="1777450"/>
              <a:ext cx="30873" cy="34646"/>
            </a:xfrm>
            <a:custGeom>
              <a:avLst/>
              <a:gdLst/>
              <a:ahLst/>
              <a:cxnLst/>
              <a:rect l="l" t="t" r="r" b="b"/>
              <a:pathLst>
                <a:path w="2062" h="2314" extrusionOk="0">
                  <a:moveTo>
                    <a:pt x="1" y="0"/>
                  </a:moveTo>
                  <a:cubicBezTo>
                    <a:pt x="316" y="211"/>
                    <a:pt x="505" y="568"/>
                    <a:pt x="505" y="946"/>
                  </a:cubicBezTo>
                  <a:lnTo>
                    <a:pt x="505" y="2313"/>
                  </a:lnTo>
                  <a:lnTo>
                    <a:pt x="2061" y="2313"/>
                  </a:lnTo>
                  <a:lnTo>
                    <a:pt x="2061" y="946"/>
                  </a:lnTo>
                  <a:cubicBezTo>
                    <a:pt x="2061" y="421"/>
                    <a:pt x="1620" y="0"/>
                    <a:pt x="1094" y="0"/>
                  </a:cubicBezTo>
                  <a:close/>
                </a:path>
              </a:pathLst>
            </a:custGeom>
            <a:solidFill>
              <a:srgbClr val="91A8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60" name="Google Shape;8060;p69"/>
          <p:cNvGrpSpPr/>
          <p:nvPr/>
        </p:nvGrpSpPr>
        <p:grpSpPr>
          <a:xfrm>
            <a:off x="1738877" y="3349652"/>
            <a:ext cx="357918" cy="350536"/>
            <a:chOff x="1738877" y="3349652"/>
            <a:chExt cx="357918" cy="350536"/>
          </a:xfrm>
        </p:grpSpPr>
        <p:sp>
          <p:nvSpPr>
            <p:cNvPr id="8061" name="Google Shape;8061;p69"/>
            <p:cNvSpPr/>
            <p:nvPr/>
          </p:nvSpPr>
          <p:spPr>
            <a:xfrm>
              <a:off x="1814114" y="3407461"/>
              <a:ext cx="154516" cy="282965"/>
            </a:xfrm>
            <a:custGeom>
              <a:avLst/>
              <a:gdLst/>
              <a:ahLst/>
              <a:cxnLst/>
              <a:rect l="l" t="t" r="r" b="b"/>
              <a:pathLst>
                <a:path w="10320" h="18899" extrusionOk="0">
                  <a:moveTo>
                    <a:pt x="8789" y="1"/>
                  </a:moveTo>
                  <a:cubicBezTo>
                    <a:pt x="8541" y="1"/>
                    <a:pt x="8282" y="99"/>
                    <a:pt x="8052" y="334"/>
                  </a:cubicBezTo>
                  <a:lnTo>
                    <a:pt x="315" y="8092"/>
                  </a:lnTo>
                  <a:cubicBezTo>
                    <a:pt x="105" y="8302"/>
                    <a:pt x="0" y="8576"/>
                    <a:pt x="0" y="8849"/>
                  </a:cubicBezTo>
                  <a:lnTo>
                    <a:pt x="0" y="17847"/>
                  </a:lnTo>
                  <a:cubicBezTo>
                    <a:pt x="0" y="18415"/>
                    <a:pt x="484" y="18899"/>
                    <a:pt x="1051" y="18899"/>
                  </a:cubicBezTo>
                  <a:cubicBezTo>
                    <a:pt x="1640" y="18899"/>
                    <a:pt x="2124" y="18415"/>
                    <a:pt x="2124" y="17826"/>
                  </a:cubicBezTo>
                  <a:lnTo>
                    <a:pt x="2124" y="9290"/>
                  </a:lnTo>
                  <a:lnTo>
                    <a:pt x="9545" y="1827"/>
                  </a:lnTo>
                  <a:cubicBezTo>
                    <a:pt x="10319" y="1069"/>
                    <a:pt x="9608" y="1"/>
                    <a:pt x="8789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2" name="Google Shape;8062;p69"/>
            <p:cNvSpPr/>
            <p:nvPr/>
          </p:nvSpPr>
          <p:spPr>
            <a:xfrm>
              <a:off x="1813800" y="3521057"/>
              <a:ext cx="47538" cy="80402"/>
            </a:xfrm>
            <a:custGeom>
              <a:avLst/>
              <a:gdLst/>
              <a:ahLst/>
              <a:cxnLst/>
              <a:rect l="l" t="t" r="r" b="b"/>
              <a:pathLst>
                <a:path w="3175" h="5370" extrusionOk="0">
                  <a:moveTo>
                    <a:pt x="1430" y="0"/>
                  </a:moveTo>
                  <a:cubicBezTo>
                    <a:pt x="1198" y="0"/>
                    <a:pt x="967" y="42"/>
                    <a:pt x="736" y="84"/>
                  </a:cubicBezTo>
                  <a:lnTo>
                    <a:pt x="315" y="505"/>
                  </a:lnTo>
                  <a:cubicBezTo>
                    <a:pt x="126" y="715"/>
                    <a:pt x="0" y="989"/>
                    <a:pt x="0" y="1262"/>
                  </a:cubicBezTo>
                  <a:lnTo>
                    <a:pt x="0" y="4983"/>
                  </a:lnTo>
                  <a:cubicBezTo>
                    <a:pt x="440" y="5239"/>
                    <a:pt x="927" y="5369"/>
                    <a:pt x="1418" y="5369"/>
                  </a:cubicBezTo>
                  <a:cubicBezTo>
                    <a:pt x="1654" y="5369"/>
                    <a:pt x="1891" y="5339"/>
                    <a:pt x="2123" y="5278"/>
                  </a:cubicBezTo>
                  <a:lnTo>
                    <a:pt x="2123" y="1703"/>
                  </a:lnTo>
                  <a:lnTo>
                    <a:pt x="3175" y="652"/>
                  </a:lnTo>
                  <a:cubicBezTo>
                    <a:pt x="2670" y="232"/>
                    <a:pt x="2060" y="0"/>
                    <a:pt x="1430" y="0"/>
                  </a:cubicBezTo>
                  <a:close/>
                </a:path>
              </a:pathLst>
            </a:custGeom>
            <a:solidFill>
              <a:srgbClr val="91A8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3" name="Google Shape;8063;p69"/>
            <p:cNvSpPr/>
            <p:nvPr/>
          </p:nvSpPr>
          <p:spPr>
            <a:xfrm>
              <a:off x="1900041" y="3407506"/>
              <a:ext cx="61402" cy="56896"/>
            </a:xfrm>
            <a:custGeom>
              <a:avLst/>
              <a:gdLst/>
              <a:ahLst/>
              <a:cxnLst/>
              <a:rect l="l" t="t" r="r" b="b"/>
              <a:pathLst>
                <a:path w="4101" h="3800" extrusionOk="0">
                  <a:moveTo>
                    <a:pt x="3044" y="1"/>
                  </a:moveTo>
                  <a:cubicBezTo>
                    <a:pt x="2777" y="1"/>
                    <a:pt x="2506" y="103"/>
                    <a:pt x="2292" y="331"/>
                  </a:cubicBezTo>
                  <a:lnTo>
                    <a:pt x="1" y="2644"/>
                  </a:lnTo>
                  <a:lnTo>
                    <a:pt x="1830" y="3800"/>
                  </a:lnTo>
                  <a:lnTo>
                    <a:pt x="3217" y="2412"/>
                  </a:lnTo>
                  <a:lnTo>
                    <a:pt x="4100" y="1004"/>
                  </a:lnTo>
                  <a:cubicBezTo>
                    <a:pt x="4073" y="392"/>
                    <a:pt x="3566" y="1"/>
                    <a:pt x="3044" y="1"/>
                  </a:cubicBezTo>
                  <a:close/>
                </a:path>
              </a:pathLst>
            </a:custGeom>
            <a:solidFill>
              <a:srgbClr val="91A8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4" name="Google Shape;8064;p69"/>
            <p:cNvSpPr/>
            <p:nvPr/>
          </p:nvSpPr>
          <p:spPr>
            <a:xfrm>
              <a:off x="1738877" y="3658310"/>
              <a:ext cx="215320" cy="41878"/>
            </a:xfrm>
            <a:custGeom>
              <a:avLst/>
              <a:gdLst/>
              <a:ahLst/>
              <a:cxnLst/>
              <a:rect l="l" t="t" r="r" b="b"/>
              <a:pathLst>
                <a:path w="14381" h="2797" extrusionOk="0">
                  <a:moveTo>
                    <a:pt x="1745" y="0"/>
                  </a:moveTo>
                  <a:cubicBezTo>
                    <a:pt x="778" y="0"/>
                    <a:pt x="0" y="778"/>
                    <a:pt x="21" y="1745"/>
                  </a:cubicBezTo>
                  <a:lnTo>
                    <a:pt x="21" y="2292"/>
                  </a:lnTo>
                  <a:cubicBezTo>
                    <a:pt x="21" y="2565"/>
                    <a:pt x="232" y="2796"/>
                    <a:pt x="505" y="2796"/>
                  </a:cubicBezTo>
                  <a:lnTo>
                    <a:pt x="13897" y="2796"/>
                  </a:lnTo>
                  <a:cubicBezTo>
                    <a:pt x="14171" y="2796"/>
                    <a:pt x="14381" y="2565"/>
                    <a:pt x="14381" y="2292"/>
                  </a:cubicBezTo>
                  <a:lnTo>
                    <a:pt x="14381" y="1745"/>
                  </a:lnTo>
                  <a:cubicBezTo>
                    <a:pt x="14381" y="778"/>
                    <a:pt x="13603" y="0"/>
                    <a:pt x="12657" y="0"/>
                  </a:cubicBezTo>
                  <a:close/>
                </a:path>
              </a:pathLst>
            </a:custGeom>
            <a:solidFill>
              <a:srgbClr val="344D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5" name="Google Shape;8065;p69"/>
            <p:cNvSpPr/>
            <p:nvPr/>
          </p:nvSpPr>
          <p:spPr>
            <a:xfrm>
              <a:off x="1901928" y="3658310"/>
              <a:ext cx="52269" cy="41878"/>
            </a:xfrm>
            <a:custGeom>
              <a:avLst/>
              <a:gdLst/>
              <a:ahLst/>
              <a:cxnLst/>
              <a:rect l="l" t="t" r="r" b="b"/>
              <a:pathLst>
                <a:path w="3491" h="2797" extrusionOk="0">
                  <a:moveTo>
                    <a:pt x="1" y="0"/>
                  </a:moveTo>
                  <a:cubicBezTo>
                    <a:pt x="779" y="273"/>
                    <a:pt x="1304" y="988"/>
                    <a:pt x="1304" y="1808"/>
                  </a:cubicBezTo>
                  <a:lnTo>
                    <a:pt x="1304" y="2796"/>
                  </a:lnTo>
                  <a:lnTo>
                    <a:pt x="3007" y="2796"/>
                  </a:lnTo>
                  <a:cubicBezTo>
                    <a:pt x="3281" y="2775"/>
                    <a:pt x="3491" y="2565"/>
                    <a:pt x="3491" y="2292"/>
                  </a:cubicBezTo>
                  <a:lnTo>
                    <a:pt x="3491" y="1745"/>
                  </a:lnTo>
                  <a:cubicBezTo>
                    <a:pt x="3491" y="778"/>
                    <a:pt x="2713" y="0"/>
                    <a:pt x="1767" y="0"/>
                  </a:cubicBezTo>
                  <a:close/>
                </a:path>
              </a:pathLst>
            </a:custGeom>
            <a:solidFill>
              <a:srgbClr val="B1C0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6" name="Google Shape;8066;p69"/>
            <p:cNvSpPr/>
            <p:nvPr/>
          </p:nvSpPr>
          <p:spPr>
            <a:xfrm>
              <a:off x="1781369" y="3503749"/>
              <a:ext cx="93818" cy="80402"/>
            </a:xfrm>
            <a:custGeom>
              <a:avLst/>
              <a:gdLst/>
              <a:ahLst/>
              <a:cxnLst/>
              <a:rect l="l" t="t" r="r" b="b"/>
              <a:pathLst>
                <a:path w="6266" h="5370" extrusionOk="0">
                  <a:moveTo>
                    <a:pt x="3596" y="0"/>
                  </a:moveTo>
                  <a:cubicBezTo>
                    <a:pt x="1199" y="0"/>
                    <a:pt x="1" y="2880"/>
                    <a:pt x="1682" y="4583"/>
                  </a:cubicBezTo>
                  <a:cubicBezTo>
                    <a:pt x="2232" y="5126"/>
                    <a:pt x="2904" y="5369"/>
                    <a:pt x="3563" y="5369"/>
                  </a:cubicBezTo>
                  <a:cubicBezTo>
                    <a:pt x="4945" y="5369"/>
                    <a:pt x="6266" y="4300"/>
                    <a:pt x="6266" y="2691"/>
                  </a:cubicBezTo>
                  <a:cubicBezTo>
                    <a:pt x="6266" y="1198"/>
                    <a:pt x="5067" y="0"/>
                    <a:pt x="3596" y="0"/>
                  </a:cubicBezTo>
                  <a:close/>
                </a:path>
              </a:pathLst>
            </a:custGeom>
            <a:solidFill>
              <a:srgbClr val="6D84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7" name="Google Shape;8067;p69"/>
            <p:cNvSpPr/>
            <p:nvPr/>
          </p:nvSpPr>
          <p:spPr>
            <a:xfrm>
              <a:off x="1829221" y="3503749"/>
              <a:ext cx="45966" cy="80283"/>
            </a:xfrm>
            <a:custGeom>
              <a:avLst/>
              <a:gdLst/>
              <a:ahLst/>
              <a:cxnLst/>
              <a:rect l="l" t="t" r="r" b="b"/>
              <a:pathLst>
                <a:path w="3070" h="5362" extrusionOk="0">
                  <a:moveTo>
                    <a:pt x="400" y="0"/>
                  </a:moveTo>
                  <a:cubicBezTo>
                    <a:pt x="253" y="0"/>
                    <a:pt x="126" y="0"/>
                    <a:pt x="0" y="21"/>
                  </a:cubicBezTo>
                  <a:cubicBezTo>
                    <a:pt x="2439" y="967"/>
                    <a:pt x="2439" y="4415"/>
                    <a:pt x="0" y="5340"/>
                  </a:cubicBezTo>
                  <a:cubicBezTo>
                    <a:pt x="126" y="5361"/>
                    <a:pt x="253" y="5361"/>
                    <a:pt x="400" y="5361"/>
                  </a:cubicBezTo>
                  <a:cubicBezTo>
                    <a:pt x="1871" y="5361"/>
                    <a:pt x="3070" y="4163"/>
                    <a:pt x="3070" y="2691"/>
                  </a:cubicBezTo>
                  <a:cubicBezTo>
                    <a:pt x="3070" y="1198"/>
                    <a:pt x="1871" y="0"/>
                    <a:pt x="400" y="0"/>
                  </a:cubicBezTo>
                  <a:close/>
                </a:path>
              </a:pathLst>
            </a:custGeom>
            <a:solidFill>
              <a:srgbClr val="586F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8" name="Google Shape;8068;p69"/>
            <p:cNvSpPr/>
            <p:nvPr/>
          </p:nvSpPr>
          <p:spPr>
            <a:xfrm>
              <a:off x="1813800" y="3528289"/>
              <a:ext cx="36832" cy="31337"/>
            </a:xfrm>
            <a:custGeom>
              <a:avLst/>
              <a:gdLst/>
              <a:ahLst/>
              <a:cxnLst/>
              <a:rect l="l" t="t" r="r" b="b"/>
              <a:pathLst>
                <a:path w="2460" h="2093" extrusionOk="0">
                  <a:moveTo>
                    <a:pt x="1409" y="1"/>
                  </a:moveTo>
                  <a:cubicBezTo>
                    <a:pt x="463" y="1"/>
                    <a:pt x="0" y="1115"/>
                    <a:pt x="673" y="1788"/>
                  </a:cubicBezTo>
                  <a:cubicBezTo>
                    <a:pt x="883" y="1999"/>
                    <a:pt x="1144" y="2093"/>
                    <a:pt x="1401" y="2093"/>
                  </a:cubicBezTo>
                  <a:cubicBezTo>
                    <a:pt x="1939" y="2093"/>
                    <a:pt x="2460" y="1678"/>
                    <a:pt x="2460" y="1052"/>
                  </a:cubicBezTo>
                  <a:cubicBezTo>
                    <a:pt x="2460" y="463"/>
                    <a:pt x="1997" y="1"/>
                    <a:pt x="1409" y="1"/>
                  </a:cubicBezTo>
                  <a:close/>
                </a:path>
              </a:pathLst>
            </a:custGeom>
            <a:solidFill>
              <a:srgbClr val="344D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9" name="Google Shape;8069;p69"/>
            <p:cNvSpPr/>
            <p:nvPr/>
          </p:nvSpPr>
          <p:spPr>
            <a:xfrm>
              <a:off x="1881475" y="3351479"/>
              <a:ext cx="95075" cy="97186"/>
            </a:xfrm>
            <a:custGeom>
              <a:avLst/>
              <a:gdLst/>
              <a:ahLst/>
              <a:cxnLst/>
              <a:rect l="l" t="t" r="r" b="b"/>
              <a:pathLst>
                <a:path w="6350" h="6491" extrusionOk="0">
                  <a:moveTo>
                    <a:pt x="2818" y="0"/>
                  </a:moveTo>
                  <a:cubicBezTo>
                    <a:pt x="2578" y="0"/>
                    <a:pt x="2344" y="112"/>
                    <a:pt x="2208" y="331"/>
                  </a:cubicBezTo>
                  <a:lnTo>
                    <a:pt x="211" y="3526"/>
                  </a:lnTo>
                  <a:cubicBezTo>
                    <a:pt x="0" y="3863"/>
                    <a:pt x="105" y="4304"/>
                    <a:pt x="421" y="4514"/>
                  </a:cubicBezTo>
                  <a:lnTo>
                    <a:pt x="3574" y="6491"/>
                  </a:lnTo>
                  <a:lnTo>
                    <a:pt x="6350" y="2097"/>
                  </a:lnTo>
                  <a:lnTo>
                    <a:pt x="3196" y="99"/>
                  </a:lnTo>
                  <a:cubicBezTo>
                    <a:pt x="3078" y="33"/>
                    <a:pt x="2947" y="0"/>
                    <a:pt x="2818" y="0"/>
                  </a:cubicBezTo>
                  <a:close/>
                </a:path>
              </a:pathLst>
            </a:custGeom>
            <a:solidFill>
              <a:srgbClr val="344D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0" name="Google Shape;8070;p69"/>
            <p:cNvSpPr/>
            <p:nvPr/>
          </p:nvSpPr>
          <p:spPr>
            <a:xfrm>
              <a:off x="1914834" y="3370584"/>
              <a:ext cx="61717" cy="78082"/>
            </a:xfrm>
            <a:custGeom>
              <a:avLst/>
              <a:gdLst/>
              <a:ahLst/>
              <a:cxnLst/>
              <a:rect l="l" t="t" r="r" b="b"/>
              <a:pathLst>
                <a:path w="4122" h="5215" extrusionOk="0">
                  <a:moveTo>
                    <a:pt x="2755" y="1"/>
                  </a:moveTo>
                  <a:lnTo>
                    <a:pt x="1" y="4374"/>
                  </a:lnTo>
                  <a:lnTo>
                    <a:pt x="1346" y="5215"/>
                  </a:lnTo>
                  <a:lnTo>
                    <a:pt x="4122" y="821"/>
                  </a:lnTo>
                  <a:lnTo>
                    <a:pt x="2818" y="1"/>
                  </a:lnTo>
                  <a:close/>
                </a:path>
              </a:pathLst>
            </a:custGeom>
            <a:solidFill>
              <a:srgbClr val="B1C0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1" name="Google Shape;8071;p69"/>
            <p:cNvSpPr/>
            <p:nvPr/>
          </p:nvSpPr>
          <p:spPr>
            <a:xfrm>
              <a:off x="1934987" y="3382861"/>
              <a:ext cx="140412" cy="147255"/>
            </a:xfrm>
            <a:custGeom>
              <a:avLst/>
              <a:gdLst/>
              <a:ahLst/>
              <a:cxnLst/>
              <a:rect l="l" t="t" r="r" b="b"/>
              <a:pathLst>
                <a:path w="9378" h="9835" extrusionOk="0">
                  <a:moveTo>
                    <a:pt x="2755" y="1"/>
                  </a:moveTo>
                  <a:lnTo>
                    <a:pt x="0" y="4395"/>
                  </a:lnTo>
                  <a:lnTo>
                    <a:pt x="3049" y="9567"/>
                  </a:lnTo>
                  <a:cubicBezTo>
                    <a:pt x="3154" y="9745"/>
                    <a:pt x="3338" y="9835"/>
                    <a:pt x="3522" y="9835"/>
                  </a:cubicBezTo>
                  <a:cubicBezTo>
                    <a:pt x="3706" y="9835"/>
                    <a:pt x="3890" y="9745"/>
                    <a:pt x="3995" y="9567"/>
                  </a:cubicBezTo>
                  <a:lnTo>
                    <a:pt x="9146" y="1346"/>
                  </a:lnTo>
                  <a:cubicBezTo>
                    <a:pt x="9377" y="989"/>
                    <a:pt x="9146" y="526"/>
                    <a:pt x="8725" y="484"/>
                  </a:cubicBezTo>
                  <a:lnTo>
                    <a:pt x="2755" y="1"/>
                  </a:lnTo>
                  <a:close/>
                </a:path>
              </a:pathLst>
            </a:custGeom>
            <a:solidFill>
              <a:srgbClr val="344D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2" name="Google Shape;8072;p69"/>
            <p:cNvSpPr/>
            <p:nvPr/>
          </p:nvSpPr>
          <p:spPr>
            <a:xfrm>
              <a:off x="1974020" y="3389165"/>
              <a:ext cx="101379" cy="140801"/>
            </a:xfrm>
            <a:custGeom>
              <a:avLst/>
              <a:gdLst/>
              <a:ahLst/>
              <a:cxnLst/>
              <a:rect l="l" t="t" r="r" b="b"/>
              <a:pathLst>
                <a:path w="6771" h="9404" extrusionOk="0">
                  <a:moveTo>
                    <a:pt x="5256" y="0"/>
                  </a:moveTo>
                  <a:lnTo>
                    <a:pt x="0" y="8389"/>
                  </a:lnTo>
                  <a:lnTo>
                    <a:pt x="442" y="9125"/>
                  </a:lnTo>
                  <a:cubicBezTo>
                    <a:pt x="550" y="9309"/>
                    <a:pt x="742" y="9404"/>
                    <a:pt x="931" y="9404"/>
                  </a:cubicBezTo>
                  <a:cubicBezTo>
                    <a:pt x="1110" y="9404"/>
                    <a:pt x="1286" y="9319"/>
                    <a:pt x="1388" y="9146"/>
                  </a:cubicBezTo>
                  <a:lnTo>
                    <a:pt x="6560" y="925"/>
                  </a:lnTo>
                  <a:cubicBezTo>
                    <a:pt x="6770" y="568"/>
                    <a:pt x="6539" y="105"/>
                    <a:pt x="6118" y="63"/>
                  </a:cubicBezTo>
                  <a:lnTo>
                    <a:pt x="5256" y="0"/>
                  </a:lnTo>
                  <a:close/>
                </a:path>
              </a:pathLst>
            </a:custGeom>
            <a:solidFill>
              <a:srgbClr val="B1C0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3" name="Google Shape;8073;p69"/>
            <p:cNvSpPr/>
            <p:nvPr/>
          </p:nvSpPr>
          <p:spPr>
            <a:xfrm>
              <a:off x="2010538" y="3427884"/>
              <a:ext cx="86257" cy="88937"/>
            </a:xfrm>
            <a:custGeom>
              <a:avLst/>
              <a:gdLst/>
              <a:ahLst/>
              <a:cxnLst/>
              <a:rect l="l" t="t" r="r" b="b"/>
              <a:pathLst>
                <a:path w="5761" h="5940" extrusionOk="0">
                  <a:moveTo>
                    <a:pt x="3070" y="0"/>
                  </a:moveTo>
                  <a:lnTo>
                    <a:pt x="0" y="4899"/>
                  </a:lnTo>
                  <a:lnTo>
                    <a:pt x="988" y="5509"/>
                  </a:lnTo>
                  <a:cubicBezTo>
                    <a:pt x="1452" y="5800"/>
                    <a:pt x="1971" y="5940"/>
                    <a:pt x="2484" y="5940"/>
                  </a:cubicBezTo>
                  <a:cubicBezTo>
                    <a:pt x="3415" y="5940"/>
                    <a:pt x="4328" y="5479"/>
                    <a:pt x="4857" y="4626"/>
                  </a:cubicBezTo>
                  <a:lnTo>
                    <a:pt x="4941" y="4499"/>
                  </a:lnTo>
                  <a:cubicBezTo>
                    <a:pt x="5761" y="3175"/>
                    <a:pt x="5361" y="1451"/>
                    <a:pt x="4058" y="631"/>
                  </a:cubicBezTo>
                  <a:lnTo>
                    <a:pt x="3070" y="0"/>
                  </a:lnTo>
                  <a:close/>
                </a:path>
              </a:pathLst>
            </a:custGeom>
            <a:solidFill>
              <a:srgbClr val="CDD8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4" name="Google Shape;8074;p69"/>
            <p:cNvSpPr/>
            <p:nvPr/>
          </p:nvSpPr>
          <p:spPr>
            <a:xfrm>
              <a:off x="2020929" y="3432600"/>
              <a:ext cx="75866" cy="84370"/>
            </a:xfrm>
            <a:custGeom>
              <a:avLst/>
              <a:gdLst/>
              <a:ahLst/>
              <a:cxnLst/>
              <a:rect l="l" t="t" r="r" b="b"/>
              <a:pathLst>
                <a:path w="5067" h="5635" extrusionOk="0">
                  <a:moveTo>
                    <a:pt x="2859" y="1"/>
                  </a:moveTo>
                  <a:lnTo>
                    <a:pt x="2859" y="1"/>
                  </a:lnTo>
                  <a:cubicBezTo>
                    <a:pt x="4606" y="2042"/>
                    <a:pt x="3073" y="5073"/>
                    <a:pt x="552" y="5073"/>
                  </a:cubicBezTo>
                  <a:cubicBezTo>
                    <a:pt x="373" y="5073"/>
                    <a:pt x="188" y="5057"/>
                    <a:pt x="0" y="5025"/>
                  </a:cubicBezTo>
                  <a:lnTo>
                    <a:pt x="0" y="5025"/>
                  </a:lnTo>
                  <a:lnTo>
                    <a:pt x="294" y="5194"/>
                  </a:lnTo>
                  <a:cubicBezTo>
                    <a:pt x="757" y="5492"/>
                    <a:pt x="1276" y="5634"/>
                    <a:pt x="1788" y="5634"/>
                  </a:cubicBezTo>
                  <a:cubicBezTo>
                    <a:pt x="2720" y="5634"/>
                    <a:pt x="3634" y="5165"/>
                    <a:pt x="4163" y="4311"/>
                  </a:cubicBezTo>
                  <a:lnTo>
                    <a:pt x="4247" y="4184"/>
                  </a:lnTo>
                  <a:cubicBezTo>
                    <a:pt x="5067" y="2860"/>
                    <a:pt x="4667" y="1136"/>
                    <a:pt x="3364" y="316"/>
                  </a:cubicBezTo>
                  <a:lnTo>
                    <a:pt x="2859" y="1"/>
                  </a:lnTo>
                  <a:close/>
                </a:path>
              </a:pathLst>
            </a:custGeom>
            <a:solidFill>
              <a:srgbClr val="B4C3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5" name="Google Shape;8075;p69"/>
            <p:cNvSpPr/>
            <p:nvPr/>
          </p:nvSpPr>
          <p:spPr>
            <a:xfrm>
              <a:off x="1861322" y="3349652"/>
              <a:ext cx="46924" cy="44873"/>
            </a:xfrm>
            <a:custGeom>
              <a:avLst/>
              <a:gdLst/>
              <a:ahLst/>
              <a:cxnLst/>
              <a:rect l="l" t="t" r="r" b="b"/>
              <a:pathLst>
                <a:path w="3134" h="2997" extrusionOk="0">
                  <a:moveTo>
                    <a:pt x="1203" y="1"/>
                  </a:moveTo>
                  <a:cubicBezTo>
                    <a:pt x="1037" y="1"/>
                    <a:pt x="876" y="90"/>
                    <a:pt x="779" y="242"/>
                  </a:cubicBezTo>
                  <a:lnTo>
                    <a:pt x="148" y="1273"/>
                  </a:lnTo>
                  <a:cubicBezTo>
                    <a:pt x="1" y="1483"/>
                    <a:pt x="64" y="1798"/>
                    <a:pt x="295" y="1945"/>
                  </a:cubicBezTo>
                  <a:lnTo>
                    <a:pt x="1956" y="2997"/>
                  </a:lnTo>
                  <a:lnTo>
                    <a:pt x="3133" y="1125"/>
                  </a:lnTo>
                  <a:lnTo>
                    <a:pt x="1451" y="74"/>
                  </a:lnTo>
                  <a:cubicBezTo>
                    <a:pt x="1373" y="24"/>
                    <a:pt x="1287" y="1"/>
                    <a:pt x="1203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6" name="Google Shape;8076;p69"/>
            <p:cNvSpPr/>
            <p:nvPr/>
          </p:nvSpPr>
          <p:spPr>
            <a:xfrm>
              <a:off x="1877687" y="3358306"/>
              <a:ext cx="30559" cy="36218"/>
            </a:xfrm>
            <a:custGeom>
              <a:avLst/>
              <a:gdLst/>
              <a:ahLst/>
              <a:cxnLst/>
              <a:rect l="l" t="t" r="r" b="b"/>
              <a:pathLst>
                <a:path w="2041" h="2419" extrusionOk="0">
                  <a:moveTo>
                    <a:pt x="1136" y="1"/>
                  </a:moveTo>
                  <a:lnTo>
                    <a:pt x="1" y="1851"/>
                  </a:lnTo>
                  <a:lnTo>
                    <a:pt x="863" y="2419"/>
                  </a:lnTo>
                  <a:lnTo>
                    <a:pt x="2040" y="547"/>
                  </a:lnTo>
                  <a:lnTo>
                    <a:pt x="1136" y="1"/>
                  </a:lnTo>
                  <a:close/>
                </a:path>
              </a:pathLst>
            </a:custGeom>
            <a:solidFill>
              <a:srgbClr val="91A8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7" name="Google Shape;8077;p69"/>
            <p:cNvSpPr/>
            <p:nvPr/>
          </p:nvSpPr>
          <p:spPr>
            <a:xfrm>
              <a:off x="1872656" y="3625880"/>
              <a:ext cx="42193" cy="32430"/>
            </a:xfrm>
            <a:custGeom>
              <a:avLst/>
              <a:gdLst/>
              <a:ahLst/>
              <a:cxnLst/>
              <a:rect l="l" t="t" r="r" b="b"/>
              <a:pathLst>
                <a:path w="2818" h="2166" extrusionOk="0">
                  <a:moveTo>
                    <a:pt x="1115" y="1"/>
                  </a:moveTo>
                  <a:cubicBezTo>
                    <a:pt x="484" y="1"/>
                    <a:pt x="1" y="505"/>
                    <a:pt x="1" y="1115"/>
                  </a:cubicBezTo>
                  <a:lnTo>
                    <a:pt x="1" y="2166"/>
                  </a:lnTo>
                  <a:lnTo>
                    <a:pt x="2818" y="2166"/>
                  </a:lnTo>
                  <a:lnTo>
                    <a:pt x="2797" y="1115"/>
                  </a:lnTo>
                  <a:cubicBezTo>
                    <a:pt x="2797" y="505"/>
                    <a:pt x="2292" y="1"/>
                    <a:pt x="1683" y="1"/>
                  </a:cubicBezTo>
                  <a:close/>
                </a:path>
              </a:pathLst>
            </a:custGeom>
            <a:solidFill>
              <a:srgbClr val="6D84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8" name="Google Shape;8078;p69"/>
            <p:cNvSpPr/>
            <p:nvPr/>
          </p:nvSpPr>
          <p:spPr>
            <a:xfrm>
              <a:off x="1885563" y="3625745"/>
              <a:ext cx="28972" cy="32565"/>
            </a:xfrm>
            <a:custGeom>
              <a:avLst/>
              <a:gdLst/>
              <a:ahLst/>
              <a:cxnLst/>
              <a:rect l="l" t="t" r="r" b="b"/>
              <a:pathLst>
                <a:path w="1935" h="2175" extrusionOk="0">
                  <a:moveTo>
                    <a:pt x="179" y="1"/>
                  </a:moveTo>
                  <a:cubicBezTo>
                    <a:pt x="120" y="1"/>
                    <a:pt x="60" y="16"/>
                    <a:pt x="1" y="31"/>
                  </a:cubicBezTo>
                  <a:cubicBezTo>
                    <a:pt x="421" y="241"/>
                    <a:pt x="673" y="682"/>
                    <a:pt x="673" y="1166"/>
                  </a:cubicBezTo>
                  <a:lnTo>
                    <a:pt x="673" y="2175"/>
                  </a:lnTo>
                  <a:lnTo>
                    <a:pt x="1935" y="2175"/>
                  </a:lnTo>
                  <a:lnTo>
                    <a:pt x="1935" y="1124"/>
                  </a:lnTo>
                  <a:cubicBezTo>
                    <a:pt x="1935" y="514"/>
                    <a:pt x="1430" y="10"/>
                    <a:pt x="821" y="10"/>
                  </a:cubicBezTo>
                  <a:lnTo>
                    <a:pt x="253" y="10"/>
                  </a:lnTo>
                  <a:cubicBezTo>
                    <a:pt x="228" y="3"/>
                    <a:pt x="204" y="1"/>
                    <a:pt x="179" y="1"/>
                  </a:cubicBezTo>
                  <a:close/>
                </a:path>
              </a:pathLst>
            </a:custGeom>
            <a:solidFill>
              <a:srgbClr val="586F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79" name="Google Shape;8079;p69"/>
          <p:cNvGrpSpPr/>
          <p:nvPr/>
        </p:nvGrpSpPr>
        <p:grpSpPr>
          <a:xfrm>
            <a:off x="1971819" y="4276854"/>
            <a:ext cx="383281" cy="333947"/>
            <a:chOff x="1971819" y="4276854"/>
            <a:chExt cx="383281" cy="333947"/>
          </a:xfrm>
        </p:grpSpPr>
        <p:sp>
          <p:nvSpPr>
            <p:cNvPr id="8080" name="Google Shape;8080;p69"/>
            <p:cNvSpPr/>
            <p:nvPr/>
          </p:nvSpPr>
          <p:spPr>
            <a:xfrm>
              <a:off x="1971819" y="4277094"/>
              <a:ext cx="383281" cy="333707"/>
            </a:xfrm>
            <a:custGeom>
              <a:avLst/>
              <a:gdLst/>
              <a:ahLst/>
              <a:cxnLst/>
              <a:rect l="l" t="t" r="r" b="b"/>
              <a:pathLst>
                <a:path w="25599" h="22288" extrusionOk="0">
                  <a:moveTo>
                    <a:pt x="14060" y="0"/>
                  </a:moveTo>
                  <a:cubicBezTo>
                    <a:pt x="11422" y="0"/>
                    <a:pt x="8740" y="922"/>
                    <a:pt x="6518" y="2928"/>
                  </a:cubicBezTo>
                  <a:cubicBezTo>
                    <a:pt x="0" y="8794"/>
                    <a:pt x="2334" y="19517"/>
                    <a:pt x="10702" y="22145"/>
                  </a:cubicBezTo>
                  <a:cubicBezTo>
                    <a:pt x="11014" y="22242"/>
                    <a:pt x="11325" y="22287"/>
                    <a:pt x="11629" y="22287"/>
                  </a:cubicBezTo>
                  <a:cubicBezTo>
                    <a:pt x="13434" y="22287"/>
                    <a:pt x="14966" y="20685"/>
                    <a:pt x="14696" y="18760"/>
                  </a:cubicBezTo>
                  <a:cubicBezTo>
                    <a:pt x="14465" y="17057"/>
                    <a:pt x="15033" y="15354"/>
                    <a:pt x="16252" y="14134"/>
                  </a:cubicBezTo>
                  <a:cubicBezTo>
                    <a:pt x="17290" y="13096"/>
                    <a:pt x="18692" y="12534"/>
                    <a:pt x="20127" y="12534"/>
                  </a:cubicBezTo>
                  <a:cubicBezTo>
                    <a:pt x="20552" y="12534"/>
                    <a:pt x="20980" y="12583"/>
                    <a:pt x="21403" y="12684"/>
                  </a:cubicBezTo>
                  <a:cubicBezTo>
                    <a:pt x="21659" y="12747"/>
                    <a:pt x="21913" y="12777"/>
                    <a:pt x="22162" y="12777"/>
                  </a:cubicBezTo>
                  <a:cubicBezTo>
                    <a:pt x="24051" y="12777"/>
                    <a:pt x="25599" y="11037"/>
                    <a:pt x="25208" y="9067"/>
                  </a:cubicBezTo>
                  <a:cubicBezTo>
                    <a:pt x="24046" y="3410"/>
                    <a:pt x="19135" y="0"/>
                    <a:pt x="14060" y="0"/>
                  </a:cubicBezTo>
                  <a:close/>
                </a:path>
              </a:pathLst>
            </a:custGeom>
            <a:solidFill>
              <a:srgbClr val="A3B6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1" name="Google Shape;8081;p69"/>
            <p:cNvSpPr/>
            <p:nvPr/>
          </p:nvSpPr>
          <p:spPr>
            <a:xfrm>
              <a:off x="2071910" y="4276854"/>
              <a:ext cx="281124" cy="183233"/>
            </a:xfrm>
            <a:custGeom>
              <a:avLst/>
              <a:gdLst/>
              <a:ahLst/>
              <a:cxnLst/>
              <a:rect l="l" t="t" r="r" b="b"/>
              <a:pathLst>
                <a:path w="18776" h="12238" extrusionOk="0">
                  <a:moveTo>
                    <a:pt x="7372" y="1"/>
                  </a:moveTo>
                  <a:cubicBezTo>
                    <a:pt x="4809" y="1"/>
                    <a:pt x="2199" y="874"/>
                    <a:pt x="1" y="2776"/>
                  </a:cubicBezTo>
                  <a:cubicBezTo>
                    <a:pt x="1763" y="1879"/>
                    <a:pt x="3616" y="1463"/>
                    <a:pt x="5431" y="1463"/>
                  </a:cubicBezTo>
                  <a:cubicBezTo>
                    <a:pt x="10891" y="1463"/>
                    <a:pt x="16000" y="5237"/>
                    <a:pt x="17199" y="11060"/>
                  </a:cubicBezTo>
                  <a:cubicBezTo>
                    <a:pt x="17283" y="11438"/>
                    <a:pt x="17283" y="11859"/>
                    <a:pt x="17220" y="12237"/>
                  </a:cubicBezTo>
                  <a:cubicBezTo>
                    <a:pt x="18250" y="11543"/>
                    <a:pt x="18776" y="10303"/>
                    <a:pt x="18523" y="9083"/>
                  </a:cubicBezTo>
                  <a:cubicBezTo>
                    <a:pt x="17363" y="3436"/>
                    <a:pt x="12458" y="1"/>
                    <a:pt x="7372" y="1"/>
                  </a:cubicBezTo>
                  <a:close/>
                </a:path>
              </a:pathLst>
            </a:custGeom>
            <a:solidFill>
              <a:srgbClr val="91A8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2" name="Google Shape;8082;p69"/>
            <p:cNvSpPr/>
            <p:nvPr/>
          </p:nvSpPr>
          <p:spPr>
            <a:xfrm>
              <a:off x="2169187" y="4328644"/>
              <a:ext cx="141984" cy="106574"/>
            </a:xfrm>
            <a:custGeom>
              <a:avLst/>
              <a:gdLst/>
              <a:ahLst/>
              <a:cxnLst/>
              <a:rect l="l" t="t" r="r" b="b"/>
              <a:pathLst>
                <a:path w="9483" h="7118" extrusionOk="0">
                  <a:moveTo>
                    <a:pt x="4741" y="0"/>
                  </a:moveTo>
                  <a:cubicBezTo>
                    <a:pt x="3832" y="0"/>
                    <a:pt x="2923" y="347"/>
                    <a:pt x="2229" y="1041"/>
                  </a:cubicBezTo>
                  <a:cubicBezTo>
                    <a:pt x="0" y="3291"/>
                    <a:pt x="1577" y="7117"/>
                    <a:pt x="4752" y="7117"/>
                  </a:cubicBezTo>
                  <a:cubicBezTo>
                    <a:pt x="7906" y="7117"/>
                    <a:pt x="9482" y="3291"/>
                    <a:pt x="7254" y="1041"/>
                  </a:cubicBezTo>
                  <a:cubicBezTo>
                    <a:pt x="6560" y="347"/>
                    <a:pt x="5651" y="0"/>
                    <a:pt x="4741" y="0"/>
                  </a:cubicBez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3" name="Google Shape;8083;p69"/>
            <p:cNvSpPr/>
            <p:nvPr/>
          </p:nvSpPr>
          <p:spPr>
            <a:xfrm>
              <a:off x="2194685" y="4328959"/>
              <a:ext cx="103894" cy="98699"/>
            </a:xfrm>
            <a:custGeom>
              <a:avLst/>
              <a:gdLst/>
              <a:ahLst/>
              <a:cxnLst/>
              <a:rect l="l" t="t" r="r" b="b"/>
              <a:pathLst>
                <a:path w="6939" h="6592" extrusionOk="0">
                  <a:moveTo>
                    <a:pt x="3049" y="0"/>
                  </a:moveTo>
                  <a:cubicBezTo>
                    <a:pt x="2145" y="0"/>
                    <a:pt x="1241" y="347"/>
                    <a:pt x="547" y="1041"/>
                  </a:cubicBezTo>
                  <a:lnTo>
                    <a:pt x="526" y="1020"/>
                  </a:lnTo>
                  <a:cubicBezTo>
                    <a:pt x="316" y="1230"/>
                    <a:pt x="148" y="1462"/>
                    <a:pt x="0" y="1714"/>
                  </a:cubicBezTo>
                  <a:cubicBezTo>
                    <a:pt x="614" y="1344"/>
                    <a:pt x="1243" y="1181"/>
                    <a:pt x="1846" y="1181"/>
                  </a:cubicBezTo>
                  <a:cubicBezTo>
                    <a:pt x="4366" y="1181"/>
                    <a:pt x="6422" y="4030"/>
                    <a:pt x="4878" y="6592"/>
                  </a:cubicBezTo>
                  <a:cubicBezTo>
                    <a:pt x="5130" y="6444"/>
                    <a:pt x="5362" y="6255"/>
                    <a:pt x="5572" y="6066"/>
                  </a:cubicBezTo>
                  <a:cubicBezTo>
                    <a:pt x="6938" y="4657"/>
                    <a:pt x="6938" y="2429"/>
                    <a:pt x="5551" y="1041"/>
                  </a:cubicBezTo>
                  <a:cubicBezTo>
                    <a:pt x="4857" y="347"/>
                    <a:pt x="3953" y="0"/>
                    <a:pt x="3049" y="0"/>
                  </a:cubicBez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4" name="Google Shape;8084;p69"/>
            <p:cNvSpPr/>
            <p:nvPr/>
          </p:nvSpPr>
          <p:spPr>
            <a:xfrm>
              <a:off x="2061849" y="4499810"/>
              <a:ext cx="81226" cy="60684"/>
            </a:xfrm>
            <a:custGeom>
              <a:avLst/>
              <a:gdLst/>
              <a:ahLst/>
              <a:cxnLst/>
              <a:rect l="l" t="t" r="r" b="b"/>
              <a:pathLst>
                <a:path w="5425" h="4053" extrusionOk="0">
                  <a:moveTo>
                    <a:pt x="2704" y="0"/>
                  </a:moveTo>
                  <a:cubicBezTo>
                    <a:pt x="2187" y="0"/>
                    <a:pt x="1672" y="195"/>
                    <a:pt x="1283" y="584"/>
                  </a:cubicBezTo>
                  <a:cubicBezTo>
                    <a:pt x="0" y="1866"/>
                    <a:pt x="904" y="4053"/>
                    <a:pt x="2712" y="4053"/>
                  </a:cubicBezTo>
                  <a:cubicBezTo>
                    <a:pt x="4520" y="4053"/>
                    <a:pt x="5424" y="1866"/>
                    <a:pt x="4142" y="584"/>
                  </a:cubicBezTo>
                  <a:cubicBezTo>
                    <a:pt x="3743" y="195"/>
                    <a:pt x="3222" y="0"/>
                    <a:pt x="2704" y="0"/>
                  </a:cubicBezTo>
                  <a:close/>
                </a:path>
              </a:pathLst>
            </a:custGeom>
            <a:solidFill>
              <a:srgbClr val="E2E8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5" name="Google Shape;8085;p69"/>
            <p:cNvSpPr/>
            <p:nvPr/>
          </p:nvSpPr>
          <p:spPr>
            <a:xfrm>
              <a:off x="2075384" y="4499600"/>
              <a:ext cx="62660" cy="57435"/>
            </a:xfrm>
            <a:custGeom>
              <a:avLst/>
              <a:gdLst/>
              <a:ahLst/>
              <a:cxnLst/>
              <a:rect l="l" t="t" r="r" b="b"/>
              <a:pathLst>
                <a:path w="4185" h="3836" extrusionOk="0">
                  <a:moveTo>
                    <a:pt x="1817" y="0"/>
                  </a:moveTo>
                  <a:cubicBezTo>
                    <a:pt x="1300" y="0"/>
                    <a:pt x="779" y="198"/>
                    <a:pt x="379" y="598"/>
                  </a:cubicBezTo>
                  <a:cubicBezTo>
                    <a:pt x="232" y="766"/>
                    <a:pt x="84" y="934"/>
                    <a:pt x="0" y="1123"/>
                  </a:cubicBezTo>
                  <a:cubicBezTo>
                    <a:pt x="299" y="978"/>
                    <a:pt x="600" y="912"/>
                    <a:pt x="890" y="912"/>
                  </a:cubicBezTo>
                  <a:cubicBezTo>
                    <a:pt x="2277" y="912"/>
                    <a:pt x="3408" y="2410"/>
                    <a:pt x="2712" y="3836"/>
                  </a:cubicBezTo>
                  <a:cubicBezTo>
                    <a:pt x="3827" y="3289"/>
                    <a:pt x="4184" y="1859"/>
                    <a:pt x="3448" y="850"/>
                  </a:cubicBezTo>
                  <a:cubicBezTo>
                    <a:pt x="3057" y="287"/>
                    <a:pt x="2441" y="0"/>
                    <a:pt x="1817" y="0"/>
                  </a:cubicBezTo>
                  <a:close/>
                </a:path>
              </a:pathLst>
            </a:custGeom>
            <a:solidFill>
              <a:srgbClr val="D1DB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6" name="Google Shape;8086;p69"/>
            <p:cNvSpPr/>
            <p:nvPr/>
          </p:nvSpPr>
          <p:spPr>
            <a:xfrm>
              <a:off x="2030047" y="4417027"/>
              <a:ext cx="81241" cy="60684"/>
            </a:xfrm>
            <a:custGeom>
              <a:avLst/>
              <a:gdLst/>
              <a:ahLst/>
              <a:cxnLst/>
              <a:rect l="l" t="t" r="r" b="b"/>
              <a:pathLst>
                <a:path w="5426" h="4053" extrusionOk="0">
                  <a:moveTo>
                    <a:pt x="2721" y="0"/>
                  </a:moveTo>
                  <a:cubicBezTo>
                    <a:pt x="2203" y="0"/>
                    <a:pt x="1683" y="195"/>
                    <a:pt x="1283" y="583"/>
                  </a:cubicBezTo>
                  <a:cubicBezTo>
                    <a:pt x="1" y="1866"/>
                    <a:pt x="905" y="4052"/>
                    <a:pt x="2713" y="4052"/>
                  </a:cubicBezTo>
                  <a:cubicBezTo>
                    <a:pt x="4521" y="4052"/>
                    <a:pt x="5425" y="1866"/>
                    <a:pt x="4143" y="583"/>
                  </a:cubicBezTo>
                  <a:cubicBezTo>
                    <a:pt x="3754" y="195"/>
                    <a:pt x="3238" y="0"/>
                    <a:pt x="2721" y="0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7" name="Google Shape;8087;p69"/>
            <p:cNvSpPr/>
            <p:nvPr/>
          </p:nvSpPr>
          <p:spPr>
            <a:xfrm>
              <a:off x="2043897" y="4416937"/>
              <a:ext cx="62345" cy="57315"/>
            </a:xfrm>
            <a:custGeom>
              <a:avLst/>
              <a:gdLst/>
              <a:ahLst/>
              <a:cxnLst/>
              <a:rect l="l" t="t" r="r" b="b"/>
              <a:pathLst>
                <a:path w="4164" h="3828" extrusionOk="0">
                  <a:moveTo>
                    <a:pt x="1798" y="0"/>
                  </a:moveTo>
                  <a:cubicBezTo>
                    <a:pt x="1281" y="0"/>
                    <a:pt x="761" y="198"/>
                    <a:pt x="358" y="610"/>
                  </a:cubicBezTo>
                  <a:lnTo>
                    <a:pt x="358" y="589"/>
                  </a:lnTo>
                  <a:cubicBezTo>
                    <a:pt x="211" y="737"/>
                    <a:pt x="85" y="905"/>
                    <a:pt x="1" y="1094"/>
                  </a:cubicBezTo>
                  <a:cubicBezTo>
                    <a:pt x="317" y="926"/>
                    <a:pt x="639" y="851"/>
                    <a:pt x="949" y="851"/>
                  </a:cubicBezTo>
                  <a:cubicBezTo>
                    <a:pt x="2346" y="851"/>
                    <a:pt x="3491" y="2381"/>
                    <a:pt x="2734" y="3827"/>
                  </a:cubicBezTo>
                  <a:cubicBezTo>
                    <a:pt x="3827" y="3260"/>
                    <a:pt x="4164" y="1830"/>
                    <a:pt x="3428" y="821"/>
                  </a:cubicBezTo>
                  <a:cubicBezTo>
                    <a:pt x="3027" y="283"/>
                    <a:pt x="2415" y="0"/>
                    <a:pt x="1798" y="0"/>
                  </a:cubicBezTo>
                  <a:close/>
                </a:path>
              </a:pathLst>
            </a:custGeom>
            <a:solidFill>
              <a:srgbClr val="2B45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8" name="Google Shape;8088;p69"/>
            <p:cNvSpPr/>
            <p:nvPr/>
          </p:nvSpPr>
          <p:spPr>
            <a:xfrm>
              <a:off x="2067194" y="4330845"/>
              <a:ext cx="80911" cy="60609"/>
            </a:xfrm>
            <a:custGeom>
              <a:avLst/>
              <a:gdLst/>
              <a:ahLst/>
              <a:cxnLst/>
              <a:rect l="l" t="t" r="r" b="b"/>
              <a:pathLst>
                <a:path w="5404" h="4048" extrusionOk="0">
                  <a:moveTo>
                    <a:pt x="2705" y="1"/>
                  </a:moveTo>
                  <a:cubicBezTo>
                    <a:pt x="2187" y="1"/>
                    <a:pt x="1672" y="200"/>
                    <a:pt x="1283" y="600"/>
                  </a:cubicBezTo>
                  <a:cubicBezTo>
                    <a:pt x="1" y="1882"/>
                    <a:pt x="905" y="4048"/>
                    <a:pt x="2713" y="4048"/>
                  </a:cubicBezTo>
                  <a:cubicBezTo>
                    <a:pt x="4500" y="4048"/>
                    <a:pt x="5404" y="1882"/>
                    <a:pt x="4142" y="600"/>
                  </a:cubicBezTo>
                  <a:cubicBezTo>
                    <a:pt x="3743" y="200"/>
                    <a:pt x="3223" y="1"/>
                    <a:pt x="2705" y="1"/>
                  </a:cubicBezTo>
                  <a:close/>
                </a:path>
              </a:pathLst>
            </a:custGeom>
            <a:solidFill>
              <a:srgbClr val="6D84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9" name="Google Shape;8089;p69"/>
            <p:cNvSpPr/>
            <p:nvPr/>
          </p:nvSpPr>
          <p:spPr>
            <a:xfrm>
              <a:off x="2080415" y="4330845"/>
              <a:ext cx="62974" cy="57464"/>
            </a:xfrm>
            <a:custGeom>
              <a:avLst/>
              <a:gdLst/>
              <a:ahLst/>
              <a:cxnLst/>
              <a:rect l="l" t="t" r="r" b="b"/>
              <a:pathLst>
                <a:path w="4206" h="3838" extrusionOk="0">
                  <a:moveTo>
                    <a:pt x="1839" y="0"/>
                  </a:moveTo>
                  <a:cubicBezTo>
                    <a:pt x="1323" y="0"/>
                    <a:pt x="802" y="197"/>
                    <a:pt x="400" y="600"/>
                  </a:cubicBezTo>
                  <a:lnTo>
                    <a:pt x="379" y="600"/>
                  </a:lnTo>
                  <a:cubicBezTo>
                    <a:pt x="232" y="747"/>
                    <a:pt x="106" y="915"/>
                    <a:pt x="1" y="1104"/>
                  </a:cubicBezTo>
                  <a:cubicBezTo>
                    <a:pt x="318" y="942"/>
                    <a:pt x="639" y="869"/>
                    <a:pt x="948" y="869"/>
                  </a:cubicBezTo>
                  <a:cubicBezTo>
                    <a:pt x="2356" y="869"/>
                    <a:pt x="3496" y="2389"/>
                    <a:pt x="2755" y="3838"/>
                  </a:cubicBezTo>
                  <a:cubicBezTo>
                    <a:pt x="3848" y="3270"/>
                    <a:pt x="4205" y="1840"/>
                    <a:pt x="3470" y="831"/>
                  </a:cubicBezTo>
                  <a:cubicBezTo>
                    <a:pt x="3069" y="282"/>
                    <a:pt x="2457" y="0"/>
                    <a:pt x="1839" y="0"/>
                  </a:cubicBezTo>
                  <a:close/>
                </a:path>
              </a:pathLst>
            </a:custGeom>
            <a:solidFill>
              <a:srgbClr val="586F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90" name="Google Shape;8090;p69"/>
          <p:cNvGrpSpPr/>
          <p:nvPr/>
        </p:nvGrpSpPr>
        <p:grpSpPr>
          <a:xfrm>
            <a:off x="1825119" y="2885819"/>
            <a:ext cx="175987" cy="361391"/>
            <a:chOff x="1825119" y="2885819"/>
            <a:chExt cx="175987" cy="361391"/>
          </a:xfrm>
        </p:grpSpPr>
        <p:sp>
          <p:nvSpPr>
            <p:cNvPr id="8091" name="Google Shape;8091;p69"/>
            <p:cNvSpPr/>
            <p:nvPr/>
          </p:nvSpPr>
          <p:spPr>
            <a:xfrm>
              <a:off x="1825119" y="2885819"/>
              <a:ext cx="175987" cy="56356"/>
            </a:xfrm>
            <a:custGeom>
              <a:avLst/>
              <a:gdLst/>
              <a:ahLst/>
              <a:cxnLst/>
              <a:rect l="l" t="t" r="r" b="b"/>
              <a:pathLst>
                <a:path w="11754" h="3764" extrusionOk="0">
                  <a:moveTo>
                    <a:pt x="1494" y="0"/>
                  </a:moveTo>
                  <a:cubicBezTo>
                    <a:pt x="674" y="0"/>
                    <a:pt x="1" y="673"/>
                    <a:pt x="1" y="1493"/>
                  </a:cubicBezTo>
                  <a:lnTo>
                    <a:pt x="1" y="2271"/>
                  </a:lnTo>
                  <a:cubicBezTo>
                    <a:pt x="1" y="3091"/>
                    <a:pt x="674" y="3764"/>
                    <a:pt x="1494" y="3764"/>
                  </a:cubicBezTo>
                  <a:lnTo>
                    <a:pt x="10261" y="3764"/>
                  </a:lnTo>
                  <a:cubicBezTo>
                    <a:pt x="11081" y="3764"/>
                    <a:pt x="11754" y="3091"/>
                    <a:pt x="11754" y="2271"/>
                  </a:cubicBezTo>
                  <a:lnTo>
                    <a:pt x="11754" y="1493"/>
                  </a:lnTo>
                  <a:cubicBezTo>
                    <a:pt x="11754" y="673"/>
                    <a:pt x="11081" y="0"/>
                    <a:pt x="10261" y="0"/>
                  </a:cubicBezTo>
                  <a:close/>
                </a:path>
              </a:pathLst>
            </a:custGeom>
            <a:solidFill>
              <a:srgbClr val="A5B8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2" name="Google Shape;8092;p69"/>
            <p:cNvSpPr/>
            <p:nvPr/>
          </p:nvSpPr>
          <p:spPr>
            <a:xfrm>
              <a:off x="1951666" y="2886119"/>
              <a:ext cx="49439" cy="56371"/>
            </a:xfrm>
            <a:custGeom>
              <a:avLst/>
              <a:gdLst/>
              <a:ahLst/>
              <a:cxnLst/>
              <a:rect l="l" t="t" r="r" b="b"/>
              <a:pathLst>
                <a:path w="3302" h="3765" extrusionOk="0">
                  <a:moveTo>
                    <a:pt x="1846" y="1"/>
                  </a:moveTo>
                  <a:cubicBezTo>
                    <a:pt x="1834" y="1"/>
                    <a:pt x="1821" y="1"/>
                    <a:pt x="1809" y="1"/>
                  </a:cubicBezTo>
                  <a:lnTo>
                    <a:pt x="1" y="1"/>
                  </a:lnTo>
                  <a:cubicBezTo>
                    <a:pt x="610" y="253"/>
                    <a:pt x="989" y="842"/>
                    <a:pt x="989" y="1494"/>
                  </a:cubicBezTo>
                  <a:lnTo>
                    <a:pt x="989" y="2251"/>
                  </a:lnTo>
                  <a:cubicBezTo>
                    <a:pt x="989" y="2903"/>
                    <a:pt x="610" y="3491"/>
                    <a:pt x="1" y="3765"/>
                  </a:cubicBezTo>
                  <a:lnTo>
                    <a:pt x="1809" y="3765"/>
                  </a:lnTo>
                  <a:cubicBezTo>
                    <a:pt x="2629" y="3765"/>
                    <a:pt x="3302" y="3092"/>
                    <a:pt x="3302" y="2272"/>
                  </a:cubicBezTo>
                  <a:lnTo>
                    <a:pt x="3302" y="1473"/>
                  </a:lnTo>
                  <a:cubicBezTo>
                    <a:pt x="3302" y="665"/>
                    <a:pt x="2649" y="1"/>
                    <a:pt x="1846" y="1"/>
                  </a:cubicBezTo>
                  <a:close/>
                </a:path>
              </a:pathLst>
            </a:custGeom>
            <a:solidFill>
              <a:srgbClr val="8EA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3" name="Google Shape;8093;p69"/>
            <p:cNvSpPr/>
            <p:nvPr/>
          </p:nvSpPr>
          <p:spPr>
            <a:xfrm>
              <a:off x="1853776" y="2942161"/>
              <a:ext cx="118058" cy="304735"/>
            </a:xfrm>
            <a:custGeom>
              <a:avLst/>
              <a:gdLst/>
              <a:ahLst/>
              <a:cxnLst/>
              <a:rect l="l" t="t" r="r" b="b"/>
              <a:pathLst>
                <a:path w="7885" h="20353" extrusionOk="0">
                  <a:moveTo>
                    <a:pt x="0" y="1"/>
                  </a:moveTo>
                  <a:lnTo>
                    <a:pt x="0" y="16526"/>
                  </a:lnTo>
                  <a:cubicBezTo>
                    <a:pt x="0" y="18649"/>
                    <a:pt x="1703" y="20352"/>
                    <a:pt x="3806" y="20352"/>
                  </a:cubicBezTo>
                  <a:lnTo>
                    <a:pt x="4037" y="20352"/>
                  </a:lnTo>
                  <a:cubicBezTo>
                    <a:pt x="6160" y="20352"/>
                    <a:pt x="7884" y="18649"/>
                    <a:pt x="7884" y="16526"/>
                  </a:cubicBezTo>
                  <a:lnTo>
                    <a:pt x="7884" y="1"/>
                  </a:lnTo>
                  <a:close/>
                </a:path>
              </a:pathLst>
            </a:custGeom>
            <a:solidFill>
              <a:srgbClr val="D9E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4" name="Google Shape;8094;p69"/>
            <p:cNvSpPr/>
            <p:nvPr/>
          </p:nvSpPr>
          <p:spPr>
            <a:xfrm>
              <a:off x="1853776" y="2942161"/>
              <a:ext cx="118058" cy="305050"/>
            </a:xfrm>
            <a:custGeom>
              <a:avLst/>
              <a:gdLst/>
              <a:ahLst/>
              <a:cxnLst/>
              <a:rect l="l" t="t" r="r" b="b"/>
              <a:pathLst>
                <a:path w="7885" h="20374" extrusionOk="0">
                  <a:moveTo>
                    <a:pt x="0" y="1"/>
                  </a:moveTo>
                  <a:lnTo>
                    <a:pt x="0" y="863"/>
                  </a:lnTo>
                  <a:lnTo>
                    <a:pt x="3049" y="863"/>
                  </a:lnTo>
                  <a:cubicBezTo>
                    <a:pt x="4899" y="863"/>
                    <a:pt x="6413" y="2376"/>
                    <a:pt x="6413" y="4226"/>
                  </a:cubicBezTo>
                  <a:lnTo>
                    <a:pt x="6413" y="15033"/>
                  </a:lnTo>
                  <a:cubicBezTo>
                    <a:pt x="6413" y="17364"/>
                    <a:pt x="4487" y="19089"/>
                    <a:pt x="2359" y="19089"/>
                  </a:cubicBezTo>
                  <a:cubicBezTo>
                    <a:pt x="1801" y="19089"/>
                    <a:pt x="1228" y="18970"/>
                    <a:pt x="673" y="18712"/>
                  </a:cubicBezTo>
                  <a:lnTo>
                    <a:pt x="673" y="18712"/>
                  </a:lnTo>
                  <a:cubicBezTo>
                    <a:pt x="1388" y="19742"/>
                    <a:pt x="2565" y="20373"/>
                    <a:pt x="3827" y="20373"/>
                  </a:cubicBezTo>
                  <a:lnTo>
                    <a:pt x="4058" y="20373"/>
                  </a:lnTo>
                  <a:cubicBezTo>
                    <a:pt x="6160" y="20352"/>
                    <a:pt x="7884" y="18649"/>
                    <a:pt x="7884" y="16547"/>
                  </a:cubicBezTo>
                  <a:lnTo>
                    <a:pt x="7884" y="1"/>
                  </a:lnTo>
                  <a:close/>
                </a:path>
              </a:pathLst>
            </a:custGeom>
            <a:solidFill>
              <a:srgbClr val="AFC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5" name="Google Shape;8095;p69"/>
            <p:cNvSpPr/>
            <p:nvPr/>
          </p:nvSpPr>
          <p:spPr>
            <a:xfrm>
              <a:off x="1933100" y="2963257"/>
              <a:ext cx="38419" cy="10705"/>
            </a:xfrm>
            <a:custGeom>
              <a:avLst/>
              <a:gdLst/>
              <a:ahLst/>
              <a:cxnLst/>
              <a:rect l="l" t="t" r="r" b="b"/>
              <a:pathLst>
                <a:path w="2566" h="715" extrusionOk="0">
                  <a:moveTo>
                    <a:pt x="358" y="0"/>
                  </a:moveTo>
                  <a:cubicBezTo>
                    <a:pt x="168" y="0"/>
                    <a:pt x="0" y="147"/>
                    <a:pt x="0" y="358"/>
                  </a:cubicBezTo>
                  <a:cubicBezTo>
                    <a:pt x="0" y="547"/>
                    <a:pt x="168" y="715"/>
                    <a:pt x="358" y="715"/>
                  </a:cubicBezTo>
                  <a:lnTo>
                    <a:pt x="2565" y="715"/>
                  </a:lnTo>
                  <a:lnTo>
                    <a:pt x="2565" y="0"/>
                  </a:lnTo>
                  <a:close/>
                </a:path>
              </a:pathLst>
            </a:custGeom>
            <a:solidFill>
              <a:srgbClr val="344D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6" name="Google Shape;8096;p69"/>
            <p:cNvSpPr/>
            <p:nvPr/>
          </p:nvSpPr>
          <p:spPr>
            <a:xfrm>
              <a:off x="1933100" y="3001347"/>
              <a:ext cx="38419" cy="11020"/>
            </a:xfrm>
            <a:custGeom>
              <a:avLst/>
              <a:gdLst/>
              <a:ahLst/>
              <a:cxnLst/>
              <a:rect l="l" t="t" r="r" b="b"/>
              <a:pathLst>
                <a:path w="2566" h="736" extrusionOk="0">
                  <a:moveTo>
                    <a:pt x="358" y="0"/>
                  </a:moveTo>
                  <a:cubicBezTo>
                    <a:pt x="168" y="0"/>
                    <a:pt x="0" y="168"/>
                    <a:pt x="0" y="379"/>
                  </a:cubicBezTo>
                  <a:cubicBezTo>
                    <a:pt x="0" y="568"/>
                    <a:pt x="168" y="736"/>
                    <a:pt x="358" y="736"/>
                  </a:cubicBezTo>
                  <a:lnTo>
                    <a:pt x="2565" y="736"/>
                  </a:lnTo>
                  <a:lnTo>
                    <a:pt x="2565" y="0"/>
                  </a:lnTo>
                  <a:close/>
                </a:path>
              </a:pathLst>
            </a:custGeom>
            <a:solidFill>
              <a:srgbClr val="344D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7" name="Google Shape;8097;p69"/>
            <p:cNvSpPr/>
            <p:nvPr/>
          </p:nvSpPr>
          <p:spPr>
            <a:xfrm>
              <a:off x="1933100" y="3039437"/>
              <a:ext cx="38419" cy="11020"/>
            </a:xfrm>
            <a:custGeom>
              <a:avLst/>
              <a:gdLst/>
              <a:ahLst/>
              <a:cxnLst/>
              <a:rect l="l" t="t" r="r" b="b"/>
              <a:pathLst>
                <a:path w="2566" h="736" extrusionOk="0">
                  <a:moveTo>
                    <a:pt x="358" y="0"/>
                  </a:moveTo>
                  <a:cubicBezTo>
                    <a:pt x="168" y="0"/>
                    <a:pt x="0" y="168"/>
                    <a:pt x="0" y="379"/>
                  </a:cubicBezTo>
                  <a:cubicBezTo>
                    <a:pt x="0" y="568"/>
                    <a:pt x="168" y="736"/>
                    <a:pt x="358" y="736"/>
                  </a:cubicBezTo>
                  <a:lnTo>
                    <a:pt x="2565" y="736"/>
                  </a:lnTo>
                  <a:lnTo>
                    <a:pt x="2565" y="0"/>
                  </a:lnTo>
                  <a:close/>
                </a:path>
              </a:pathLst>
            </a:custGeom>
            <a:solidFill>
              <a:srgbClr val="344D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8" name="Google Shape;8098;p69"/>
            <p:cNvSpPr/>
            <p:nvPr/>
          </p:nvSpPr>
          <p:spPr>
            <a:xfrm>
              <a:off x="1933100" y="3077527"/>
              <a:ext cx="38419" cy="11020"/>
            </a:xfrm>
            <a:custGeom>
              <a:avLst/>
              <a:gdLst/>
              <a:ahLst/>
              <a:cxnLst/>
              <a:rect l="l" t="t" r="r" b="b"/>
              <a:pathLst>
                <a:path w="2566" h="736" extrusionOk="0">
                  <a:moveTo>
                    <a:pt x="358" y="0"/>
                  </a:moveTo>
                  <a:cubicBezTo>
                    <a:pt x="168" y="0"/>
                    <a:pt x="0" y="168"/>
                    <a:pt x="0" y="378"/>
                  </a:cubicBezTo>
                  <a:cubicBezTo>
                    <a:pt x="0" y="568"/>
                    <a:pt x="168" y="736"/>
                    <a:pt x="358" y="736"/>
                  </a:cubicBezTo>
                  <a:lnTo>
                    <a:pt x="2565" y="736"/>
                  </a:lnTo>
                  <a:lnTo>
                    <a:pt x="2565" y="0"/>
                  </a:lnTo>
                  <a:close/>
                </a:path>
              </a:pathLst>
            </a:custGeom>
            <a:solidFill>
              <a:srgbClr val="344D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9" name="Google Shape;8099;p69"/>
            <p:cNvSpPr/>
            <p:nvPr/>
          </p:nvSpPr>
          <p:spPr>
            <a:xfrm>
              <a:off x="1933100" y="3115931"/>
              <a:ext cx="38419" cy="10705"/>
            </a:xfrm>
            <a:custGeom>
              <a:avLst/>
              <a:gdLst/>
              <a:ahLst/>
              <a:cxnLst/>
              <a:rect l="l" t="t" r="r" b="b"/>
              <a:pathLst>
                <a:path w="2566" h="715" extrusionOk="0">
                  <a:moveTo>
                    <a:pt x="358" y="0"/>
                  </a:moveTo>
                  <a:cubicBezTo>
                    <a:pt x="168" y="0"/>
                    <a:pt x="0" y="147"/>
                    <a:pt x="0" y="357"/>
                  </a:cubicBezTo>
                  <a:cubicBezTo>
                    <a:pt x="0" y="568"/>
                    <a:pt x="168" y="715"/>
                    <a:pt x="358" y="715"/>
                  </a:cubicBezTo>
                  <a:lnTo>
                    <a:pt x="2565" y="715"/>
                  </a:lnTo>
                  <a:lnTo>
                    <a:pt x="2565" y="0"/>
                  </a:lnTo>
                  <a:close/>
                </a:path>
              </a:pathLst>
            </a:custGeom>
            <a:solidFill>
              <a:srgbClr val="344D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0" name="Google Shape;8100;p69"/>
            <p:cNvSpPr/>
            <p:nvPr/>
          </p:nvSpPr>
          <p:spPr>
            <a:xfrm>
              <a:off x="1933100" y="3154007"/>
              <a:ext cx="38419" cy="10720"/>
            </a:xfrm>
            <a:custGeom>
              <a:avLst/>
              <a:gdLst/>
              <a:ahLst/>
              <a:cxnLst/>
              <a:rect l="l" t="t" r="r" b="b"/>
              <a:pathLst>
                <a:path w="2566" h="716" extrusionOk="0">
                  <a:moveTo>
                    <a:pt x="358" y="1"/>
                  </a:moveTo>
                  <a:cubicBezTo>
                    <a:pt x="168" y="1"/>
                    <a:pt x="0" y="169"/>
                    <a:pt x="0" y="358"/>
                  </a:cubicBezTo>
                  <a:cubicBezTo>
                    <a:pt x="0" y="569"/>
                    <a:pt x="168" y="716"/>
                    <a:pt x="358" y="716"/>
                  </a:cubicBezTo>
                  <a:lnTo>
                    <a:pt x="2565" y="716"/>
                  </a:lnTo>
                  <a:lnTo>
                    <a:pt x="2565" y="1"/>
                  </a:lnTo>
                  <a:close/>
                </a:path>
              </a:pathLst>
            </a:custGeom>
            <a:solidFill>
              <a:srgbClr val="344D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01" name="Google Shape;8101;p69"/>
          <p:cNvGrpSpPr/>
          <p:nvPr/>
        </p:nvGrpSpPr>
        <p:grpSpPr>
          <a:xfrm>
            <a:off x="3504824" y="3405844"/>
            <a:ext cx="369896" cy="226339"/>
            <a:chOff x="3504824" y="3405844"/>
            <a:chExt cx="369896" cy="226339"/>
          </a:xfrm>
        </p:grpSpPr>
        <p:sp>
          <p:nvSpPr>
            <p:cNvPr id="8102" name="Google Shape;8102;p69"/>
            <p:cNvSpPr/>
            <p:nvPr/>
          </p:nvSpPr>
          <p:spPr>
            <a:xfrm>
              <a:off x="3504824" y="3461871"/>
              <a:ext cx="369896" cy="141984"/>
            </a:xfrm>
            <a:custGeom>
              <a:avLst/>
              <a:gdLst/>
              <a:ahLst/>
              <a:cxnLst/>
              <a:rect l="l" t="t" r="r" b="b"/>
              <a:pathLst>
                <a:path w="24705" h="9483" extrusionOk="0">
                  <a:moveTo>
                    <a:pt x="23732" y="0"/>
                  </a:moveTo>
                  <a:cubicBezTo>
                    <a:pt x="23720" y="0"/>
                    <a:pt x="23708" y="0"/>
                    <a:pt x="23695" y="1"/>
                  </a:cubicBezTo>
                  <a:lnTo>
                    <a:pt x="1010" y="1"/>
                  </a:lnTo>
                  <a:cubicBezTo>
                    <a:pt x="463" y="1"/>
                    <a:pt x="1" y="442"/>
                    <a:pt x="1" y="989"/>
                  </a:cubicBezTo>
                  <a:lnTo>
                    <a:pt x="1" y="8474"/>
                  </a:lnTo>
                  <a:cubicBezTo>
                    <a:pt x="1" y="9020"/>
                    <a:pt x="463" y="9483"/>
                    <a:pt x="1010" y="9483"/>
                  </a:cubicBezTo>
                  <a:lnTo>
                    <a:pt x="23695" y="9483"/>
                  </a:lnTo>
                  <a:cubicBezTo>
                    <a:pt x="24263" y="9483"/>
                    <a:pt x="24704" y="9020"/>
                    <a:pt x="24704" y="8474"/>
                  </a:cubicBezTo>
                  <a:lnTo>
                    <a:pt x="24704" y="989"/>
                  </a:lnTo>
                  <a:cubicBezTo>
                    <a:pt x="24704" y="454"/>
                    <a:pt x="24282" y="0"/>
                    <a:pt x="23732" y="0"/>
                  </a:cubicBezTo>
                  <a:close/>
                </a:path>
              </a:pathLst>
            </a:custGeom>
            <a:solidFill>
              <a:srgbClr val="344D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3" name="Google Shape;8103;p69"/>
            <p:cNvSpPr/>
            <p:nvPr/>
          </p:nvSpPr>
          <p:spPr>
            <a:xfrm>
              <a:off x="3835357" y="3461557"/>
              <a:ext cx="39363" cy="142299"/>
            </a:xfrm>
            <a:custGeom>
              <a:avLst/>
              <a:gdLst/>
              <a:ahLst/>
              <a:cxnLst/>
              <a:rect l="l" t="t" r="r" b="b"/>
              <a:pathLst>
                <a:path w="2629" h="9504" extrusionOk="0">
                  <a:moveTo>
                    <a:pt x="0" y="1"/>
                  </a:moveTo>
                  <a:cubicBezTo>
                    <a:pt x="147" y="211"/>
                    <a:pt x="210" y="442"/>
                    <a:pt x="210" y="674"/>
                  </a:cubicBezTo>
                  <a:lnTo>
                    <a:pt x="210" y="8831"/>
                  </a:lnTo>
                  <a:cubicBezTo>
                    <a:pt x="210" y="9062"/>
                    <a:pt x="147" y="9294"/>
                    <a:pt x="0" y="9504"/>
                  </a:cubicBezTo>
                  <a:lnTo>
                    <a:pt x="1619" y="9504"/>
                  </a:lnTo>
                  <a:cubicBezTo>
                    <a:pt x="2187" y="9504"/>
                    <a:pt x="2628" y="9041"/>
                    <a:pt x="2628" y="8495"/>
                  </a:cubicBezTo>
                  <a:lnTo>
                    <a:pt x="2628" y="1010"/>
                  </a:lnTo>
                  <a:cubicBezTo>
                    <a:pt x="2628" y="463"/>
                    <a:pt x="2187" y="1"/>
                    <a:pt x="1619" y="1"/>
                  </a:cubicBezTo>
                  <a:close/>
                </a:path>
              </a:pathLst>
            </a:custGeom>
            <a:solidFill>
              <a:srgbClr val="B1C0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4" name="Google Shape;8104;p69"/>
            <p:cNvSpPr/>
            <p:nvPr/>
          </p:nvSpPr>
          <p:spPr>
            <a:xfrm>
              <a:off x="3554877" y="3603840"/>
              <a:ext cx="73051" cy="28343"/>
            </a:xfrm>
            <a:custGeom>
              <a:avLst/>
              <a:gdLst/>
              <a:ahLst/>
              <a:cxnLst/>
              <a:rect l="l" t="t" r="r" b="b"/>
              <a:pathLst>
                <a:path w="4879" h="1893" extrusionOk="0">
                  <a:moveTo>
                    <a:pt x="1" y="1"/>
                  </a:moveTo>
                  <a:lnTo>
                    <a:pt x="1" y="1241"/>
                  </a:lnTo>
                  <a:cubicBezTo>
                    <a:pt x="1" y="1599"/>
                    <a:pt x="295" y="1893"/>
                    <a:pt x="652" y="1893"/>
                  </a:cubicBezTo>
                  <a:lnTo>
                    <a:pt x="4205" y="1893"/>
                  </a:lnTo>
                  <a:cubicBezTo>
                    <a:pt x="4563" y="1893"/>
                    <a:pt x="4878" y="1599"/>
                    <a:pt x="4878" y="1241"/>
                  </a:cubicBezTo>
                  <a:lnTo>
                    <a:pt x="4878" y="1"/>
                  </a:lnTo>
                  <a:close/>
                </a:path>
              </a:pathLst>
            </a:custGeom>
            <a:solidFill>
              <a:srgbClr val="344D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5" name="Google Shape;8105;p69"/>
            <p:cNvSpPr/>
            <p:nvPr/>
          </p:nvSpPr>
          <p:spPr>
            <a:xfrm>
              <a:off x="3595797" y="3603840"/>
              <a:ext cx="32131" cy="28343"/>
            </a:xfrm>
            <a:custGeom>
              <a:avLst/>
              <a:gdLst/>
              <a:ahLst/>
              <a:cxnLst/>
              <a:rect l="l" t="t" r="r" b="b"/>
              <a:pathLst>
                <a:path w="2146" h="1893" extrusionOk="0">
                  <a:moveTo>
                    <a:pt x="295" y="1"/>
                  </a:moveTo>
                  <a:lnTo>
                    <a:pt x="295" y="1262"/>
                  </a:lnTo>
                  <a:cubicBezTo>
                    <a:pt x="295" y="1515"/>
                    <a:pt x="190" y="1746"/>
                    <a:pt x="1" y="1893"/>
                  </a:cubicBezTo>
                  <a:lnTo>
                    <a:pt x="1472" y="1893"/>
                  </a:lnTo>
                  <a:cubicBezTo>
                    <a:pt x="1851" y="1893"/>
                    <a:pt x="2145" y="1599"/>
                    <a:pt x="2145" y="1241"/>
                  </a:cubicBezTo>
                  <a:lnTo>
                    <a:pt x="2145" y="1"/>
                  </a:lnTo>
                  <a:close/>
                </a:path>
              </a:pathLst>
            </a:custGeom>
            <a:solidFill>
              <a:srgbClr val="B1C0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6" name="Google Shape;8106;p69"/>
            <p:cNvSpPr/>
            <p:nvPr/>
          </p:nvSpPr>
          <p:spPr>
            <a:xfrm>
              <a:off x="3751930" y="3603840"/>
              <a:ext cx="73051" cy="28343"/>
            </a:xfrm>
            <a:custGeom>
              <a:avLst/>
              <a:gdLst/>
              <a:ahLst/>
              <a:cxnLst/>
              <a:rect l="l" t="t" r="r" b="b"/>
              <a:pathLst>
                <a:path w="4879" h="1893" extrusionOk="0">
                  <a:moveTo>
                    <a:pt x="1" y="1"/>
                  </a:moveTo>
                  <a:lnTo>
                    <a:pt x="1" y="1241"/>
                  </a:lnTo>
                  <a:cubicBezTo>
                    <a:pt x="1" y="1599"/>
                    <a:pt x="295" y="1893"/>
                    <a:pt x="674" y="1893"/>
                  </a:cubicBezTo>
                  <a:lnTo>
                    <a:pt x="4227" y="1893"/>
                  </a:lnTo>
                  <a:cubicBezTo>
                    <a:pt x="4584" y="1893"/>
                    <a:pt x="4878" y="1599"/>
                    <a:pt x="4878" y="1241"/>
                  </a:cubicBezTo>
                  <a:lnTo>
                    <a:pt x="4878" y="1"/>
                  </a:lnTo>
                  <a:close/>
                </a:path>
              </a:pathLst>
            </a:custGeom>
            <a:solidFill>
              <a:srgbClr val="344D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7" name="Google Shape;8107;p69"/>
            <p:cNvSpPr/>
            <p:nvPr/>
          </p:nvSpPr>
          <p:spPr>
            <a:xfrm>
              <a:off x="3796638" y="3603840"/>
              <a:ext cx="28343" cy="28343"/>
            </a:xfrm>
            <a:custGeom>
              <a:avLst/>
              <a:gdLst/>
              <a:ahLst/>
              <a:cxnLst/>
              <a:rect l="l" t="t" r="r" b="b"/>
              <a:pathLst>
                <a:path w="1893" h="1893" extrusionOk="0">
                  <a:moveTo>
                    <a:pt x="274" y="1"/>
                  </a:moveTo>
                  <a:lnTo>
                    <a:pt x="274" y="1283"/>
                  </a:lnTo>
                  <a:cubicBezTo>
                    <a:pt x="274" y="1515"/>
                    <a:pt x="168" y="1725"/>
                    <a:pt x="0" y="1893"/>
                  </a:cubicBezTo>
                  <a:lnTo>
                    <a:pt x="1241" y="1893"/>
                  </a:lnTo>
                  <a:cubicBezTo>
                    <a:pt x="1598" y="1893"/>
                    <a:pt x="1892" y="1599"/>
                    <a:pt x="1892" y="1241"/>
                  </a:cubicBezTo>
                  <a:lnTo>
                    <a:pt x="1892" y="1"/>
                  </a:lnTo>
                  <a:close/>
                </a:path>
              </a:pathLst>
            </a:custGeom>
            <a:solidFill>
              <a:srgbClr val="B1C0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8" name="Google Shape;8108;p69"/>
            <p:cNvSpPr/>
            <p:nvPr/>
          </p:nvSpPr>
          <p:spPr>
            <a:xfrm>
              <a:off x="3510813" y="3405844"/>
              <a:ext cx="184791" cy="158229"/>
            </a:xfrm>
            <a:custGeom>
              <a:avLst/>
              <a:gdLst/>
              <a:ahLst/>
              <a:cxnLst/>
              <a:rect l="l" t="t" r="r" b="b"/>
              <a:pathLst>
                <a:path w="12342" h="10568" extrusionOk="0">
                  <a:moveTo>
                    <a:pt x="7085" y="0"/>
                  </a:moveTo>
                  <a:cubicBezTo>
                    <a:pt x="2376" y="0"/>
                    <a:pt x="0" y="5677"/>
                    <a:pt x="3343" y="8999"/>
                  </a:cubicBezTo>
                  <a:cubicBezTo>
                    <a:pt x="4420" y="10083"/>
                    <a:pt x="5744" y="10568"/>
                    <a:pt x="7043" y="10568"/>
                  </a:cubicBezTo>
                  <a:cubicBezTo>
                    <a:pt x="9749" y="10568"/>
                    <a:pt x="12341" y="8460"/>
                    <a:pt x="12341" y="5278"/>
                  </a:cubicBezTo>
                  <a:cubicBezTo>
                    <a:pt x="12341" y="2355"/>
                    <a:pt x="9987" y="0"/>
                    <a:pt x="7085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9" name="Google Shape;8109;p69"/>
            <p:cNvSpPr/>
            <p:nvPr/>
          </p:nvSpPr>
          <p:spPr>
            <a:xfrm>
              <a:off x="3600528" y="3405844"/>
              <a:ext cx="99792" cy="158110"/>
            </a:xfrm>
            <a:custGeom>
              <a:avLst/>
              <a:gdLst/>
              <a:ahLst/>
              <a:cxnLst/>
              <a:rect l="l" t="t" r="r" b="b"/>
              <a:pathLst>
                <a:path w="6665" h="10560" extrusionOk="0">
                  <a:moveTo>
                    <a:pt x="1093" y="0"/>
                  </a:moveTo>
                  <a:cubicBezTo>
                    <a:pt x="715" y="0"/>
                    <a:pt x="357" y="43"/>
                    <a:pt x="0" y="106"/>
                  </a:cubicBezTo>
                  <a:cubicBezTo>
                    <a:pt x="2439" y="631"/>
                    <a:pt x="4184" y="2776"/>
                    <a:pt x="4184" y="5278"/>
                  </a:cubicBezTo>
                  <a:cubicBezTo>
                    <a:pt x="4184" y="7779"/>
                    <a:pt x="2439" y="9924"/>
                    <a:pt x="0" y="10450"/>
                  </a:cubicBezTo>
                  <a:cubicBezTo>
                    <a:pt x="363" y="10524"/>
                    <a:pt x="724" y="10560"/>
                    <a:pt x="1079" y="10560"/>
                  </a:cubicBezTo>
                  <a:cubicBezTo>
                    <a:pt x="3729" y="10560"/>
                    <a:pt x="6050" y="8568"/>
                    <a:pt x="6328" y="5824"/>
                  </a:cubicBezTo>
                  <a:cubicBezTo>
                    <a:pt x="6665" y="2713"/>
                    <a:pt x="4205" y="0"/>
                    <a:pt x="1093" y="0"/>
                  </a:cubicBezTo>
                  <a:close/>
                </a:path>
              </a:pathLst>
            </a:custGeom>
            <a:solidFill>
              <a:srgbClr val="91A8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0" name="Google Shape;8110;p69"/>
            <p:cNvSpPr/>
            <p:nvPr/>
          </p:nvSpPr>
          <p:spPr>
            <a:xfrm>
              <a:off x="3548274" y="3433543"/>
              <a:ext cx="119630" cy="102562"/>
            </a:xfrm>
            <a:custGeom>
              <a:avLst/>
              <a:gdLst/>
              <a:ahLst/>
              <a:cxnLst/>
              <a:rect l="l" t="t" r="r" b="b"/>
              <a:pathLst>
                <a:path w="7990" h="6850" extrusionOk="0">
                  <a:moveTo>
                    <a:pt x="4583" y="1"/>
                  </a:moveTo>
                  <a:cubicBezTo>
                    <a:pt x="1535" y="1"/>
                    <a:pt x="0" y="3680"/>
                    <a:pt x="2166" y="5845"/>
                  </a:cubicBezTo>
                  <a:cubicBezTo>
                    <a:pt x="2859" y="6539"/>
                    <a:pt x="3713" y="6850"/>
                    <a:pt x="4552" y="6850"/>
                  </a:cubicBezTo>
                  <a:cubicBezTo>
                    <a:pt x="6305" y="6850"/>
                    <a:pt x="7989" y="5490"/>
                    <a:pt x="7989" y="3428"/>
                  </a:cubicBezTo>
                  <a:cubicBezTo>
                    <a:pt x="7989" y="1535"/>
                    <a:pt x="6455" y="1"/>
                    <a:pt x="4583" y="1"/>
                  </a:cubicBezTo>
                  <a:close/>
                </a:path>
              </a:pathLst>
            </a:custGeom>
            <a:solidFill>
              <a:srgbClr val="D9E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1" name="Google Shape;8111;p69"/>
            <p:cNvSpPr/>
            <p:nvPr/>
          </p:nvSpPr>
          <p:spPr>
            <a:xfrm>
              <a:off x="3603987" y="3433543"/>
              <a:ext cx="65490" cy="102322"/>
            </a:xfrm>
            <a:custGeom>
              <a:avLst/>
              <a:gdLst/>
              <a:ahLst/>
              <a:cxnLst/>
              <a:rect l="l" t="t" r="r" b="b"/>
              <a:pathLst>
                <a:path w="4374" h="6834" extrusionOk="0">
                  <a:moveTo>
                    <a:pt x="862" y="1"/>
                  </a:moveTo>
                  <a:cubicBezTo>
                    <a:pt x="568" y="1"/>
                    <a:pt x="274" y="43"/>
                    <a:pt x="0" y="106"/>
                  </a:cubicBezTo>
                  <a:cubicBezTo>
                    <a:pt x="1493" y="505"/>
                    <a:pt x="2565" y="1872"/>
                    <a:pt x="2565" y="3428"/>
                  </a:cubicBezTo>
                  <a:cubicBezTo>
                    <a:pt x="2565" y="4983"/>
                    <a:pt x="1493" y="6350"/>
                    <a:pt x="0" y="6749"/>
                  </a:cubicBezTo>
                  <a:cubicBezTo>
                    <a:pt x="252" y="6806"/>
                    <a:pt x="503" y="6834"/>
                    <a:pt x="750" y="6834"/>
                  </a:cubicBezTo>
                  <a:cubicBezTo>
                    <a:pt x="2421" y="6834"/>
                    <a:pt x="3901" y="5588"/>
                    <a:pt x="4121" y="3848"/>
                  </a:cubicBezTo>
                  <a:cubicBezTo>
                    <a:pt x="4373" y="1851"/>
                    <a:pt x="2860" y="64"/>
                    <a:pt x="862" y="1"/>
                  </a:cubicBezTo>
                  <a:close/>
                </a:path>
              </a:pathLst>
            </a:custGeom>
            <a:solidFill>
              <a:srgbClr val="AFC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2" name="Google Shape;8112;p69"/>
            <p:cNvSpPr/>
            <p:nvPr/>
          </p:nvSpPr>
          <p:spPr>
            <a:xfrm>
              <a:off x="3705979" y="3507208"/>
              <a:ext cx="59815" cy="50981"/>
            </a:xfrm>
            <a:custGeom>
              <a:avLst/>
              <a:gdLst/>
              <a:ahLst/>
              <a:cxnLst/>
              <a:rect l="l" t="t" r="r" b="b"/>
              <a:pathLst>
                <a:path w="3995" h="3405" extrusionOk="0">
                  <a:moveTo>
                    <a:pt x="2292" y="0"/>
                  </a:moveTo>
                  <a:cubicBezTo>
                    <a:pt x="757" y="0"/>
                    <a:pt x="0" y="1829"/>
                    <a:pt x="1072" y="2902"/>
                  </a:cubicBezTo>
                  <a:cubicBezTo>
                    <a:pt x="1420" y="3249"/>
                    <a:pt x="1849" y="3404"/>
                    <a:pt x="2270" y="3404"/>
                  </a:cubicBezTo>
                  <a:cubicBezTo>
                    <a:pt x="3149" y="3404"/>
                    <a:pt x="3995" y="2727"/>
                    <a:pt x="3995" y="1703"/>
                  </a:cubicBezTo>
                  <a:cubicBezTo>
                    <a:pt x="3995" y="757"/>
                    <a:pt x="3217" y="0"/>
                    <a:pt x="2292" y="0"/>
                  </a:cubicBezTo>
                  <a:close/>
                </a:path>
              </a:pathLst>
            </a:custGeom>
            <a:solidFill>
              <a:srgbClr val="6D84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3" name="Google Shape;8113;p69"/>
            <p:cNvSpPr/>
            <p:nvPr/>
          </p:nvSpPr>
          <p:spPr>
            <a:xfrm>
              <a:off x="3730849" y="3507208"/>
              <a:ext cx="37476" cy="50966"/>
            </a:xfrm>
            <a:custGeom>
              <a:avLst/>
              <a:gdLst/>
              <a:ahLst/>
              <a:cxnLst/>
              <a:rect l="l" t="t" r="r" b="b"/>
              <a:pathLst>
                <a:path w="2503" h="3404" extrusionOk="0">
                  <a:moveTo>
                    <a:pt x="631" y="0"/>
                  </a:moveTo>
                  <a:cubicBezTo>
                    <a:pt x="400" y="0"/>
                    <a:pt x="189" y="42"/>
                    <a:pt x="0" y="126"/>
                  </a:cubicBezTo>
                  <a:cubicBezTo>
                    <a:pt x="1430" y="694"/>
                    <a:pt x="1430" y="2712"/>
                    <a:pt x="0" y="3280"/>
                  </a:cubicBezTo>
                  <a:cubicBezTo>
                    <a:pt x="208" y="3364"/>
                    <a:pt x="421" y="3404"/>
                    <a:pt x="631" y="3404"/>
                  </a:cubicBezTo>
                  <a:cubicBezTo>
                    <a:pt x="1416" y="3404"/>
                    <a:pt x="2142" y="2849"/>
                    <a:pt x="2292" y="2019"/>
                  </a:cubicBezTo>
                  <a:cubicBezTo>
                    <a:pt x="2502" y="967"/>
                    <a:pt x="1682" y="0"/>
                    <a:pt x="631" y="0"/>
                  </a:cubicBezTo>
                  <a:close/>
                </a:path>
              </a:pathLst>
            </a:custGeom>
            <a:solidFill>
              <a:srgbClr val="586F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4" name="Google Shape;8114;p69"/>
            <p:cNvSpPr/>
            <p:nvPr/>
          </p:nvSpPr>
          <p:spPr>
            <a:xfrm>
              <a:off x="3779943" y="3507208"/>
              <a:ext cx="59516" cy="50981"/>
            </a:xfrm>
            <a:custGeom>
              <a:avLst/>
              <a:gdLst/>
              <a:ahLst/>
              <a:cxnLst/>
              <a:rect l="l" t="t" r="r" b="b"/>
              <a:pathLst>
                <a:path w="3975" h="3405" extrusionOk="0">
                  <a:moveTo>
                    <a:pt x="2272" y="0"/>
                  </a:moveTo>
                  <a:cubicBezTo>
                    <a:pt x="758" y="0"/>
                    <a:pt x="1" y="1829"/>
                    <a:pt x="1073" y="2902"/>
                  </a:cubicBezTo>
                  <a:cubicBezTo>
                    <a:pt x="1420" y="3249"/>
                    <a:pt x="1847" y="3404"/>
                    <a:pt x="2265" y="3404"/>
                  </a:cubicBezTo>
                  <a:cubicBezTo>
                    <a:pt x="3138" y="3404"/>
                    <a:pt x="3975" y="2727"/>
                    <a:pt x="3975" y="1703"/>
                  </a:cubicBezTo>
                  <a:cubicBezTo>
                    <a:pt x="3975" y="757"/>
                    <a:pt x="3218" y="0"/>
                    <a:pt x="2272" y="0"/>
                  </a:cubicBezTo>
                  <a:close/>
                </a:path>
              </a:pathLst>
            </a:custGeom>
            <a:solidFill>
              <a:srgbClr val="E2E8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5" name="Google Shape;8115;p69"/>
            <p:cNvSpPr/>
            <p:nvPr/>
          </p:nvSpPr>
          <p:spPr>
            <a:xfrm>
              <a:off x="3804498" y="3506893"/>
              <a:ext cx="37476" cy="51281"/>
            </a:xfrm>
            <a:custGeom>
              <a:avLst/>
              <a:gdLst/>
              <a:ahLst/>
              <a:cxnLst/>
              <a:rect l="l" t="t" r="r" b="b"/>
              <a:pathLst>
                <a:path w="2503" h="3425" extrusionOk="0">
                  <a:moveTo>
                    <a:pt x="632" y="0"/>
                  </a:moveTo>
                  <a:lnTo>
                    <a:pt x="632" y="21"/>
                  </a:lnTo>
                  <a:cubicBezTo>
                    <a:pt x="421" y="21"/>
                    <a:pt x="190" y="63"/>
                    <a:pt x="1" y="147"/>
                  </a:cubicBezTo>
                  <a:cubicBezTo>
                    <a:pt x="1409" y="715"/>
                    <a:pt x="1409" y="2712"/>
                    <a:pt x="1" y="3301"/>
                  </a:cubicBezTo>
                  <a:cubicBezTo>
                    <a:pt x="209" y="3385"/>
                    <a:pt x="422" y="3425"/>
                    <a:pt x="632" y="3425"/>
                  </a:cubicBezTo>
                  <a:cubicBezTo>
                    <a:pt x="1418" y="3425"/>
                    <a:pt x="2147" y="2870"/>
                    <a:pt x="2314" y="2040"/>
                  </a:cubicBezTo>
                  <a:cubicBezTo>
                    <a:pt x="2503" y="988"/>
                    <a:pt x="1704" y="0"/>
                    <a:pt x="632" y="0"/>
                  </a:cubicBezTo>
                  <a:close/>
                </a:path>
              </a:pathLst>
            </a:custGeom>
            <a:solidFill>
              <a:srgbClr val="D1DB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6" name="Google Shape;8116;p69"/>
            <p:cNvSpPr/>
            <p:nvPr/>
          </p:nvSpPr>
          <p:spPr>
            <a:xfrm>
              <a:off x="3751930" y="3436059"/>
              <a:ext cx="65175" cy="25513"/>
            </a:xfrm>
            <a:custGeom>
              <a:avLst/>
              <a:gdLst/>
              <a:ahLst/>
              <a:cxnLst/>
              <a:rect l="l" t="t" r="r" b="b"/>
              <a:pathLst>
                <a:path w="4353" h="1704" extrusionOk="0">
                  <a:moveTo>
                    <a:pt x="1662" y="1"/>
                  </a:moveTo>
                  <a:cubicBezTo>
                    <a:pt x="737" y="1"/>
                    <a:pt x="1" y="737"/>
                    <a:pt x="1" y="1662"/>
                  </a:cubicBezTo>
                  <a:lnTo>
                    <a:pt x="1" y="1704"/>
                  </a:lnTo>
                  <a:lnTo>
                    <a:pt x="4353" y="1704"/>
                  </a:lnTo>
                  <a:lnTo>
                    <a:pt x="4353" y="1662"/>
                  </a:lnTo>
                  <a:cubicBezTo>
                    <a:pt x="4353" y="737"/>
                    <a:pt x="3617" y="1"/>
                    <a:pt x="2692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7" name="Google Shape;8117;p69"/>
            <p:cNvSpPr/>
            <p:nvPr/>
          </p:nvSpPr>
          <p:spPr>
            <a:xfrm>
              <a:off x="3777428" y="3436059"/>
              <a:ext cx="39677" cy="25513"/>
            </a:xfrm>
            <a:custGeom>
              <a:avLst/>
              <a:gdLst/>
              <a:ahLst/>
              <a:cxnLst/>
              <a:rect l="l" t="t" r="r" b="b"/>
              <a:pathLst>
                <a:path w="2650" h="1704" extrusionOk="0">
                  <a:moveTo>
                    <a:pt x="1" y="1"/>
                  </a:moveTo>
                  <a:cubicBezTo>
                    <a:pt x="905" y="1"/>
                    <a:pt x="1662" y="758"/>
                    <a:pt x="1662" y="1662"/>
                  </a:cubicBezTo>
                  <a:lnTo>
                    <a:pt x="1662" y="1704"/>
                  </a:lnTo>
                  <a:lnTo>
                    <a:pt x="2650" y="1704"/>
                  </a:lnTo>
                  <a:lnTo>
                    <a:pt x="2650" y="1662"/>
                  </a:lnTo>
                  <a:cubicBezTo>
                    <a:pt x="2650" y="758"/>
                    <a:pt x="1914" y="1"/>
                    <a:pt x="989" y="1"/>
                  </a:cubicBezTo>
                  <a:close/>
                </a:path>
              </a:pathLst>
            </a:custGeom>
            <a:solidFill>
              <a:srgbClr val="91A8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18" name="Google Shape;8118;p69"/>
          <p:cNvGrpSpPr/>
          <p:nvPr/>
        </p:nvGrpSpPr>
        <p:grpSpPr>
          <a:xfrm>
            <a:off x="1295661" y="3819594"/>
            <a:ext cx="345640" cy="342900"/>
            <a:chOff x="1295661" y="3819594"/>
            <a:chExt cx="345640" cy="342900"/>
          </a:xfrm>
        </p:grpSpPr>
        <p:sp>
          <p:nvSpPr>
            <p:cNvPr id="8119" name="Google Shape;8119;p69"/>
            <p:cNvSpPr/>
            <p:nvPr/>
          </p:nvSpPr>
          <p:spPr>
            <a:xfrm>
              <a:off x="1465015" y="4073902"/>
              <a:ext cx="10391" cy="88233"/>
            </a:xfrm>
            <a:custGeom>
              <a:avLst/>
              <a:gdLst/>
              <a:ahLst/>
              <a:cxnLst/>
              <a:rect l="l" t="t" r="r" b="b"/>
              <a:pathLst>
                <a:path w="694" h="5893" extrusionOk="0">
                  <a:moveTo>
                    <a:pt x="347" y="0"/>
                  </a:moveTo>
                  <a:cubicBezTo>
                    <a:pt x="174" y="0"/>
                    <a:pt x="0" y="111"/>
                    <a:pt x="0" y="332"/>
                  </a:cubicBezTo>
                  <a:lnTo>
                    <a:pt x="0" y="5546"/>
                  </a:lnTo>
                  <a:cubicBezTo>
                    <a:pt x="0" y="5777"/>
                    <a:pt x="174" y="5893"/>
                    <a:pt x="347" y="5893"/>
                  </a:cubicBezTo>
                  <a:cubicBezTo>
                    <a:pt x="520" y="5893"/>
                    <a:pt x="694" y="5777"/>
                    <a:pt x="694" y="5546"/>
                  </a:cubicBezTo>
                  <a:lnTo>
                    <a:pt x="694" y="332"/>
                  </a:lnTo>
                  <a:cubicBezTo>
                    <a:pt x="694" y="111"/>
                    <a:pt x="520" y="0"/>
                    <a:pt x="347" y="0"/>
                  </a:cubicBezTo>
                  <a:close/>
                </a:path>
              </a:pathLst>
            </a:custGeom>
            <a:solidFill>
              <a:srgbClr val="344D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0" name="Google Shape;8120;p69"/>
            <p:cNvSpPr/>
            <p:nvPr/>
          </p:nvSpPr>
          <p:spPr>
            <a:xfrm>
              <a:off x="1465015" y="4011961"/>
              <a:ext cx="10391" cy="60773"/>
            </a:xfrm>
            <a:custGeom>
              <a:avLst/>
              <a:gdLst/>
              <a:ahLst/>
              <a:cxnLst/>
              <a:rect l="l" t="t" r="r" b="b"/>
              <a:pathLst>
                <a:path w="694" h="4059" extrusionOk="0">
                  <a:moveTo>
                    <a:pt x="347" y="1"/>
                  </a:moveTo>
                  <a:cubicBezTo>
                    <a:pt x="174" y="1"/>
                    <a:pt x="0" y="117"/>
                    <a:pt x="0" y="348"/>
                  </a:cubicBezTo>
                  <a:lnTo>
                    <a:pt x="0" y="3712"/>
                  </a:lnTo>
                  <a:cubicBezTo>
                    <a:pt x="0" y="3943"/>
                    <a:pt x="174" y="4059"/>
                    <a:pt x="347" y="4059"/>
                  </a:cubicBezTo>
                  <a:cubicBezTo>
                    <a:pt x="520" y="4059"/>
                    <a:pt x="694" y="3943"/>
                    <a:pt x="694" y="3712"/>
                  </a:cubicBezTo>
                  <a:lnTo>
                    <a:pt x="694" y="348"/>
                  </a:lnTo>
                  <a:cubicBezTo>
                    <a:pt x="694" y="117"/>
                    <a:pt x="520" y="1"/>
                    <a:pt x="347" y="1"/>
                  </a:cubicBezTo>
                  <a:close/>
                </a:path>
              </a:pathLst>
            </a:custGeom>
            <a:solidFill>
              <a:srgbClr val="344D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1" name="Google Shape;8121;p69"/>
            <p:cNvSpPr/>
            <p:nvPr/>
          </p:nvSpPr>
          <p:spPr>
            <a:xfrm>
              <a:off x="1497610" y="4073947"/>
              <a:ext cx="71434" cy="88547"/>
            </a:xfrm>
            <a:custGeom>
              <a:avLst/>
              <a:gdLst/>
              <a:ahLst/>
              <a:cxnLst/>
              <a:rect l="l" t="t" r="r" b="b"/>
              <a:pathLst>
                <a:path w="4771" h="5914" extrusionOk="0">
                  <a:moveTo>
                    <a:pt x="481" y="0"/>
                  </a:moveTo>
                  <a:cubicBezTo>
                    <a:pt x="234" y="0"/>
                    <a:pt x="1" y="285"/>
                    <a:pt x="199" y="560"/>
                  </a:cubicBezTo>
                  <a:lnTo>
                    <a:pt x="4025" y="5753"/>
                  </a:lnTo>
                  <a:lnTo>
                    <a:pt x="4025" y="5774"/>
                  </a:lnTo>
                  <a:cubicBezTo>
                    <a:pt x="4100" y="5872"/>
                    <a:pt x="4196" y="5913"/>
                    <a:pt x="4290" y="5913"/>
                  </a:cubicBezTo>
                  <a:cubicBezTo>
                    <a:pt x="4537" y="5913"/>
                    <a:pt x="4770" y="5628"/>
                    <a:pt x="4572" y="5353"/>
                  </a:cubicBezTo>
                  <a:lnTo>
                    <a:pt x="745" y="139"/>
                  </a:lnTo>
                  <a:cubicBezTo>
                    <a:pt x="670" y="41"/>
                    <a:pt x="574" y="0"/>
                    <a:pt x="481" y="0"/>
                  </a:cubicBezTo>
                  <a:close/>
                </a:path>
              </a:pathLst>
            </a:custGeom>
            <a:solidFill>
              <a:srgbClr val="344D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2" name="Google Shape;8122;p69"/>
            <p:cNvSpPr/>
            <p:nvPr/>
          </p:nvSpPr>
          <p:spPr>
            <a:xfrm>
              <a:off x="1372455" y="4073797"/>
              <a:ext cx="70341" cy="88428"/>
            </a:xfrm>
            <a:custGeom>
              <a:avLst/>
              <a:gdLst/>
              <a:ahLst/>
              <a:cxnLst/>
              <a:rect l="l" t="t" r="r" b="b"/>
              <a:pathLst>
                <a:path w="4698" h="5906" extrusionOk="0">
                  <a:moveTo>
                    <a:pt x="4222" y="0"/>
                  </a:moveTo>
                  <a:cubicBezTo>
                    <a:pt x="4127" y="0"/>
                    <a:pt x="4030" y="44"/>
                    <a:pt x="3954" y="149"/>
                  </a:cubicBezTo>
                  <a:lnTo>
                    <a:pt x="127" y="5363"/>
                  </a:lnTo>
                  <a:cubicBezTo>
                    <a:pt x="1" y="5511"/>
                    <a:pt x="43" y="5721"/>
                    <a:pt x="190" y="5847"/>
                  </a:cubicBezTo>
                  <a:cubicBezTo>
                    <a:pt x="246" y="5887"/>
                    <a:pt x="313" y="5905"/>
                    <a:pt x="381" y="5905"/>
                  </a:cubicBezTo>
                  <a:cubicBezTo>
                    <a:pt x="494" y="5905"/>
                    <a:pt x="608" y="5854"/>
                    <a:pt x="674" y="5763"/>
                  </a:cubicBezTo>
                  <a:lnTo>
                    <a:pt x="4500" y="549"/>
                  </a:lnTo>
                  <a:cubicBezTo>
                    <a:pt x="4697" y="291"/>
                    <a:pt x="4468" y="0"/>
                    <a:pt x="4222" y="0"/>
                  </a:cubicBezTo>
                  <a:close/>
                </a:path>
              </a:pathLst>
            </a:custGeom>
            <a:solidFill>
              <a:srgbClr val="344D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3" name="Google Shape;8123;p69"/>
            <p:cNvSpPr/>
            <p:nvPr/>
          </p:nvSpPr>
          <p:spPr>
            <a:xfrm>
              <a:off x="1431956" y="3957356"/>
              <a:ext cx="76509" cy="67376"/>
            </a:xfrm>
            <a:custGeom>
              <a:avLst/>
              <a:gdLst/>
              <a:ahLst/>
              <a:cxnLst/>
              <a:rect l="l" t="t" r="r" b="b"/>
              <a:pathLst>
                <a:path w="5110" h="4500" extrusionOk="0">
                  <a:moveTo>
                    <a:pt x="1" y="0"/>
                  </a:moveTo>
                  <a:lnTo>
                    <a:pt x="1" y="2923"/>
                  </a:lnTo>
                  <a:cubicBezTo>
                    <a:pt x="1" y="3785"/>
                    <a:pt x="715" y="4499"/>
                    <a:pt x="1598" y="4499"/>
                  </a:cubicBezTo>
                  <a:lnTo>
                    <a:pt x="3533" y="4499"/>
                  </a:lnTo>
                  <a:cubicBezTo>
                    <a:pt x="4395" y="4499"/>
                    <a:pt x="5109" y="3785"/>
                    <a:pt x="5109" y="2923"/>
                  </a:cubicBezTo>
                  <a:lnTo>
                    <a:pt x="5109" y="0"/>
                  </a:lnTo>
                  <a:close/>
                </a:path>
              </a:pathLst>
            </a:custGeom>
            <a:solidFill>
              <a:srgbClr val="344D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4" name="Google Shape;8124;p69"/>
            <p:cNvSpPr/>
            <p:nvPr/>
          </p:nvSpPr>
          <p:spPr>
            <a:xfrm>
              <a:off x="1431956" y="3957356"/>
              <a:ext cx="76509" cy="67376"/>
            </a:xfrm>
            <a:custGeom>
              <a:avLst/>
              <a:gdLst/>
              <a:ahLst/>
              <a:cxnLst/>
              <a:rect l="l" t="t" r="r" b="b"/>
              <a:pathLst>
                <a:path w="5110" h="4500" extrusionOk="0">
                  <a:moveTo>
                    <a:pt x="1" y="0"/>
                  </a:moveTo>
                  <a:lnTo>
                    <a:pt x="1" y="2923"/>
                  </a:lnTo>
                  <a:cubicBezTo>
                    <a:pt x="1" y="3785"/>
                    <a:pt x="715" y="4499"/>
                    <a:pt x="1577" y="4499"/>
                  </a:cubicBezTo>
                  <a:lnTo>
                    <a:pt x="2166" y="4499"/>
                  </a:lnTo>
                  <a:cubicBezTo>
                    <a:pt x="1451" y="4289"/>
                    <a:pt x="968" y="3637"/>
                    <a:pt x="968" y="2902"/>
                  </a:cubicBezTo>
                  <a:cubicBezTo>
                    <a:pt x="968" y="2311"/>
                    <a:pt x="1438" y="1866"/>
                    <a:pt x="1979" y="1866"/>
                  </a:cubicBezTo>
                  <a:cubicBezTo>
                    <a:pt x="2055" y="1866"/>
                    <a:pt x="2131" y="1874"/>
                    <a:pt x="2208" y="1892"/>
                  </a:cubicBezTo>
                  <a:lnTo>
                    <a:pt x="5109" y="2523"/>
                  </a:lnTo>
                  <a:lnTo>
                    <a:pt x="5109" y="0"/>
                  </a:lnTo>
                  <a:close/>
                </a:path>
              </a:pathLst>
            </a:custGeom>
            <a:solidFill>
              <a:srgbClr val="B1C0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5" name="Google Shape;8125;p69"/>
            <p:cNvSpPr/>
            <p:nvPr/>
          </p:nvSpPr>
          <p:spPr>
            <a:xfrm>
              <a:off x="1359549" y="3850318"/>
              <a:ext cx="205572" cy="136639"/>
            </a:xfrm>
            <a:custGeom>
              <a:avLst/>
              <a:gdLst/>
              <a:ahLst/>
              <a:cxnLst/>
              <a:rect l="l" t="t" r="r" b="b"/>
              <a:pathLst>
                <a:path w="13730" h="9126" extrusionOk="0">
                  <a:moveTo>
                    <a:pt x="1788" y="1"/>
                  </a:moveTo>
                  <a:lnTo>
                    <a:pt x="1" y="6582"/>
                  </a:lnTo>
                  <a:lnTo>
                    <a:pt x="11459" y="9104"/>
                  </a:lnTo>
                  <a:cubicBezTo>
                    <a:pt x="11528" y="9119"/>
                    <a:pt x="11597" y="9126"/>
                    <a:pt x="11664" y="9126"/>
                  </a:cubicBezTo>
                  <a:cubicBezTo>
                    <a:pt x="12089" y="9126"/>
                    <a:pt x="12465" y="8849"/>
                    <a:pt x="12573" y="8432"/>
                  </a:cubicBezTo>
                  <a:lnTo>
                    <a:pt x="13583" y="4710"/>
                  </a:lnTo>
                  <a:cubicBezTo>
                    <a:pt x="13730" y="4206"/>
                    <a:pt x="13435" y="3701"/>
                    <a:pt x="12952" y="3554"/>
                  </a:cubicBezTo>
                  <a:lnTo>
                    <a:pt x="1788" y="1"/>
                  </a:lnTo>
                  <a:close/>
                </a:path>
              </a:pathLst>
            </a:custGeom>
            <a:solidFill>
              <a:srgbClr val="6D84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6" name="Google Shape;8126;p69"/>
            <p:cNvSpPr/>
            <p:nvPr/>
          </p:nvSpPr>
          <p:spPr>
            <a:xfrm>
              <a:off x="1359549" y="3850318"/>
              <a:ext cx="188893" cy="136639"/>
            </a:xfrm>
            <a:custGeom>
              <a:avLst/>
              <a:gdLst/>
              <a:ahLst/>
              <a:cxnLst/>
              <a:rect l="l" t="t" r="r" b="b"/>
              <a:pathLst>
                <a:path w="12616" h="9126" extrusionOk="0">
                  <a:moveTo>
                    <a:pt x="1788" y="1"/>
                  </a:moveTo>
                  <a:lnTo>
                    <a:pt x="1" y="6582"/>
                  </a:lnTo>
                  <a:lnTo>
                    <a:pt x="11459" y="9104"/>
                  </a:lnTo>
                  <a:cubicBezTo>
                    <a:pt x="11528" y="9119"/>
                    <a:pt x="11596" y="9126"/>
                    <a:pt x="11663" y="9126"/>
                  </a:cubicBezTo>
                  <a:cubicBezTo>
                    <a:pt x="12089" y="9126"/>
                    <a:pt x="12467" y="8847"/>
                    <a:pt x="12595" y="8411"/>
                  </a:cubicBezTo>
                  <a:lnTo>
                    <a:pt x="12616" y="8348"/>
                  </a:lnTo>
                  <a:lnTo>
                    <a:pt x="3764" y="6392"/>
                  </a:lnTo>
                  <a:cubicBezTo>
                    <a:pt x="2398" y="6098"/>
                    <a:pt x="1557" y="4710"/>
                    <a:pt x="1914" y="3344"/>
                  </a:cubicBezTo>
                  <a:lnTo>
                    <a:pt x="2734" y="316"/>
                  </a:lnTo>
                  <a:lnTo>
                    <a:pt x="1788" y="1"/>
                  </a:lnTo>
                  <a:close/>
                </a:path>
              </a:pathLst>
            </a:custGeom>
            <a:solidFill>
              <a:srgbClr val="586F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7" name="Google Shape;8127;p69"/>
            <p:cNvSpPr/>
            <p:nvPr/>
          </p:nvSpPr>
          <p:spPr>
            <a:xfrm>
              <a:off x="1323360" y="3819594"/>
              <a:ext cx="68005" cy="151507"/>
            </a:xfrm>
            <a:custGeom>
              <a:avLst/>
              <a:gdLst/>
              <a:ahLst/>
              <a:cxnLst/>
              <a:rect l="l" t="t" r="r" b="b"/>
              <a:pathLst>
                <a:path w="4542" h="10119" extrusionOk="0">
                  <a:moveTo>
                    <a:pt x="3348" y="0"/>
                  </a:moveTo>
                  <a:cubicBezTo>
                    <a:pt x="2879" y="0"/>
                    <a:pt x="2458" y="314"/>
                    <a:pt x="2334" y="791"/>
                  </a:cubicBezTo>
                  <a:lnTo>
                    <a:pt x="168" y="8781"/>
                  </a:lnTo>
                  <a:cubicBezTo>
                    <a:pt x="0" y="9348"/>
                    <a:pt x="337" y="9937"/>
                    <a:pt x="904" y="10084"/>
                  </a:cubicBezTo>
                  <a:lnTo>
                    <a:pt x="925" y="10084"/>
                  </a:lnTo>
                  <a:cubicBezTo>
                    <a:pt x="1015" y="10108"/>
                    <a:pt x="1106" y="10119"/>
                    <a:pt x="1195" y="10119"/>
                  </a:cubicBezTo>
                  <a:cubicBezTo>
                    <a:pt x="1669" y="10119"/>
                    <a:pt x="2105" y="9805"/>
                    <a:pt x="2229" y="9327"/>
                  </a:cubicBezTo>
                  <a:lnTo>
                    <a:pt x="4394" y="1338"/>
                  </a:lnTo>
                  <a:cubicBezTo>
                    <a:pt x="4541" y="770"/>
                    <a:pt x="4205" y="182"/>
                    <a:pt x="3658" y="35"/>
                  </a:cubicBezTo>
                  <a:lnTo>
                    <a:pt x="3616" y="35"/>
                  </a:lnTo>
                  <a:cubicBezTo>
                    <a:pt x="3526" y="11"/>
                    <a:pt x="3436" y="0"/>
                    <a:pt x="3348" y="0"/>
                  </a:cubicBezTo>
                  <a:close/>
                </a:path>
              </a:pathLst>
            </a:custGeom>
            <a:solidFill>
              <a:srgbClr val="344D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8" name="Google Shape;8128;p69"/>
            <p:cNvSpPr/>
            <p:nvPr/>
          </p:nvSpPr>
          <p:spPr>
            <a:xfrm>
              <a:off x="1324304" y="3819774"/>
              <a:ext cx="55099" cy="151132"/>
            </a:xfrm>
            <a:custGeom>
              <a:avLst/>
              <a:gdLst/>
              <a:ahLst/>
              <a:cxnLst/>
              <a:rect l="l" t="t" r="r" b="b"/>
              <a:pathLst>
                <a:path w="3680" h="10094" extrusionOk="0">
                  <a:moveTo>
                    <a:pt x="3256" y="0"/>
                  </a:moveTo>
                  <a:cubicBezTo>
                    <a:pt x="2793" y="0"/>
                    <a:pt x="2371" y="311"/>
                    <a:pt x="2250" y="779"/>
                  </a:cubicBezTo>
                  <a:lnTo>
                    <a:pt x="84" y="8790"/>
                  </a:lnTo>
                  <a:cubicBezTo>
                    <a:pt x="0" y="9126"/>
                    <a:pt x="84" y="9505"/>
                    <a:pt x="337" y="9778"/>
                  </a:cubicBezTo>
                  <a:cubicBezTo>
                    <a:pt x="463" y="9904"/>
                    <a:pt x="652" y="10009"/>
                    <a:pt x="841" y="10072"/>
                  </a:cubicBezTo>
                  <a:lnTo>
                    <a:pt x="862" y="10072"/>
                  </a:lnTo>
                  <a:lnTo>
                    <a:pt x="946" y="10093"/>
                  </a:lnTo>
                  <a:lnTo>
                    <a:pt x="1283" y="10093"/>
                  </a:lnTo>
                  <a:cubicBezTo>
                    <a:pt x="1367" y="10072"/>
                    <a:pt x="1451" y="10051"/>
                    <a:pt x="1535" y="10030"/>
                  </a:cubicBezTo>
                  <a:cubicBezTo>
                    <a:pt x="1093" y="9778"/>
                    <a:pt x="904" y="9273"/>
                    <a:pt x="1030" y="8811"/>
                  </a:cubicBezTo>
                  <a:lnTo>
                    <a:pt x="3175" y="716"/>
                  </a:lnTo>
                  <a:cubicBezTo>
                    <a:pt x="3259" y="443"/>
                    <a:pt x="3427" y="212"/>
                    <a:pt x="3679" y="65"/>
                  </a:cubicBezTo>
                  <a:lnTo>
                    <a:pt x="3616" y="44"/>
                  </a:lnTo>
                  <a:lnTo>
                    <a:pt x="3553" y="44"/>
                  </a:lnTo>
                  <a:cubicBezTo>
                    <a:pt x="3454" y="14"/>
                    <a:pt x="3354" y="0"/>
                    <a:pt x="3256" y="0"/>
                  </a:cubicBezTo>
                  <a:close/>
                </a:path>
              </a:pathLst>
            </a:custGeom>
            <a:solidFill>
              <a:srgbClr val="B1C0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9" name="Google Shape;8129;p69"/>
            <p:cNvSpPr/>
            <p:nvPr/>
          </p:nvSpPr>
          <p:spPr>
            <a:xfrm>
              <a:off x="1295976" y="3845482"/>
              <a:ext cx="57929" cy="89850"/>
            </a:xfrm>
            <a:custGeom>
              <a:avLst/>
              <a:gdLst/>
              <a:ahLst/>
              <a:cxnLst/>
              <a:rect l="l" t="t" r="r" b="b"/>
              <a:pathLst>
                <a:path w="3869" h="6001" extrusionOk="0">
                  <a:moveTo>
                    <a:pt x="3140" y="0"/>
                  </a:moveTo>
                  <a:cubicBezTo>
                    <a:pt x="1990" y="0"/>
                    <a:pt x="926" y="766"/>
                    <a:pt x="610" y="1943"/>
                  </a:cubicBezTo>
                  <a:lnTo>
                    <a:pt x="378" y="2763"/>
                  </a:lnTo>
                  <a:cubicBezTo>
                    <a:pt x="0" y="4171"/>
                    <a:pt x="841" y="5622"/>
                    <a:pt x="2229" y="6000"/>
                  </a:cubicBezTo>
                  <a:lnTo>
                    <a:pt x="2271" y="6000"/>
                  </a:lnTo>
                  <a:lnTo>
                    <a:pt x="3868" y="93"/>
                  </a:lnTo>
                  <a:lnTo>
                    <a:pt x="3826" y="93"/>
                  </a:lnTo>
                  <a:cubicBezTo>
                    <a:pt x="3598" y="30"/>
                    <a:pt x="3367" y="0"/>
                    <a:pt x="3140" y="0"/>
                  </a:cubicBezTo>
                  <a:close/>
                </a:path>
              </a:pathLst>
            </a:custGeom>
            <a:solidFill>
              <a:srgbClr val="D9E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0" name="Google Shape;8130;p69"/>
            <p:cNvSpPr/>
            <p:nvPr/>
          </p:nvSpPr>
          <p:spPr>
            <a:xfrm>
              <a:off x="1295661" y="3845332"/>
              <a:ext cx="55728" cy="90000"/>
            </a:xfrm>
            <a:custGeom>
              <a:avLst/>
              <a:gdLst/>
              <a:ahLst/>
              <a:cxnLst/>
              <a:rect l="l" t="t" r="r" b="b"/>
              <a:pathLst>
                <a:path w="3722" h="6011" extrusionOk="0">
                  <a:moveTo>
                    <a:pt x="3162" y="1"/>
                  </a:moveTo>
                  <a:cubicBezTo>
                    <a:pt x="1999" y="1"/>
                    <a:pt x="939" y="771"/>
                    <a:pt x="631" y="1932"/>
                  </a:cubicBezTo>
                  <a:lnTo>
                    <a:pt x="399" y="2773"/>
                  </a:lnTo>
                  <a:cubicBezTo>
                    <a:pt x="0" y="4181"/>
                    <a:pt x="841" y="5632"/>
                    <a:pt x="2250" y="6010"/>
                  </a:cubicBezTo>
                  <a:lnTo>
                    <a:pt x="2292" y="6010"/>
                  </a:lnTo>
                  <a:lnTo>
                    <a:pt x="2397" y="5653"/>
                  </a:lnTo>
                  <a:cubicBezTo>
                    <a:pt x="1577" y="4938"/>
                    <a:pt x="1240" y="3845"/>
                    <a:pt x="1535" y="2815"/>
                  </a:cubicBezTo>
                  <a:lnTo>
                    <a:pt x="1745" y="2016"/>
                  </a:lnTo>
                  <a:cubicBezTo>
                    <a:pt x="1997" y="1070"/>
                    <a:pt x="2754" y="313"/>
                    <a:pt x="3721" y="61"/>
                  </a:cubicBezTo>
                  <a:cubicBezTo>
                    <a:pt x="3534" y="20"/>
                    <a:pt x="3347" y="1"/>
                    <a:pt x="3162" y="1"/>
                  </a:cubicBezTo>
                  <a:close/>
                </a:path>
              </a:pathLst>
            </a:custGeom>
            <a:solidFill>
              <a:srgbClr val="AFC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1" name="Google Shape;8131;p69"/>
            <p:cNvSpPr/>
            <p:nvPr/>
          </p:nvSpPr>
          <p:spPr>
            <a:xfrm>
              <a:off x="1549999" y="3927755"/>
              <a:ext cx="65175" cy="56057"/>
            </a:xfrm>
            <a:custGeom>
              <a:avLst/>
              <a:gdLst/>
              <a:ahLst/>
              <a:cxnLst/>
              <a:rect l="l" t="t" r="r" b="b"/>
              <a:pathLst>
                <a:path w="4353" h="3744" extrusionOk="0">
                  <a:moveTo>
                    <a:pt x="737" y="1"/>
                  </a:moveTo>
                  <a:lnTo>
                    <a:pt x="1" y="2776"/>
                  </a:lnTo>
                  <a:lnTo>
                    <a:pt x="3617" y="3743"/>
                  </a:lnTo>
                  <a:lnTo>
                    <a:pt x="4353" y="968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2" name="Google Shape;8132;p69"/>
            <p:cNvSpPr/>
            <p:nvPr/>
          </p:nvSpPr>
          <p:spPr>
            <a:xfrm>
              <a:off x="1549999" y="3927755"/>
              <a:ext cx="28972" cy="46295"/>
            </a:xfrm>
            <a:custGeom>
              <a:avLst/>
              <a:gdLst/>
              <a:ahLst/>
              <a:cxnLst/>
              <a:rect l="l" t="t" r="r" b="b"/>
              <a:pathLst>
                <a:path w="1935" h="3092" extrusionOk="0">
                  <a:moveTo>
                    <a:pt x="737" y="1"/>
                  </a:moveTo>
                  <a:lnTo>
                    <a:pt x="1" y="2776"/>
                  </a:lnTo>
                  <a:lnTo>
                    <a:pt x="1178" y="3091"/>
                  </a:lnTo>
                  <a:lnTo>
                    <a:pt x="1935" y="316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91A8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3" name="Google Shape;8133;p69"/>
            <p:cNvSpPr/>
            <p:nvPr/>
          </p:nvSpPr>
          <p:spPr>
            <a:xfrm>
              <a:off x="1600995" y="3929477"/>
              <a:ext cx="40306" cy="73710"/>
            </a:xfrm>
            <a:custGeom>
              <a:avLst/>
              <a:gdLst/>
              <a:ahLst/>
              <a:cxnLst/>
              <a:rect l="l" t="t" r="r" b="b"/>
              <a:pathLst>
                <a:path w="2692" h="4923" extrusionOk="0">
                  <a:moveTo>
                    <a:pt x="1777" y="0"/>
                  </a:moveTo>
                  <a:cubicBezTo>
                    <a:pt x="1433" y="0"/>
                    <a:pt x="1117" y="233"/>
                    <a:pt x="1031" y="580"/>
                  </a:cubicBezTo>
                  <a:lnTo>
                    <a:pt x="127" y="3923"/>
                  </a:lnTo>
                  <a:cubicBezTo>
                    <a:pt x="1" y="4343"/>
                    <a:pt x="253" y="4785"/>
                    <a:pt x="694" y="4890"/>
                  </a:cubicBezTo>
                  <a:lnTo>
                    <a:pt x="715" y="4890"/>
                  </a:lnTo>
                  <a:cubicBezTo>
                    <a:pt x="789" y="4912"/>
                    <a:pt x="863" y="4922"/>
                    <a:pt x="935" y="4922"/>
                  </a:cubicBezTo>
                  <a:cubicBezTo>
                    <a:pt x="1280" y="4922"/>
                    <a:pt x="1596" y="4687"/>
                    <a:pt x="1683" y="4322"/>
                  </a:cubicBezTo>
                  <a:lnTo>
                    <a:pt x="2587" y="1000"/>
                  </a:lnTo>
                  <a:cubicBezTo>
                    <a:pt x="2692" y="580"/>
                    <a:pt x="2439" y="138"/>
                    <a:pt x="2019" y="33"/>
                  </a:cubicBezTo>
                  <a:lnTo>
                    <a:pt x="1998" y="33"/>
                  </a:lnTo>
                  <a:cubicBezTo>
                    <a:pt x="1924" y="11"/>
                    <a:pt x="1850" y="0"/>
                    <a:pt x="1777" y="0"/>
                  </a:cubicBezTo>
                  <a:close/>
                </a:path>
              </a:pathLst>
            </a:custGeom>
            <a:solidFill>
              <a:srgbClr val="344D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4" name="Google Shape;8134;p69"/>
            <p:cNvSpPr/>
            <p:nvPr/>
          </p:nvSpPr>
          <p:spPr>
            <a:xfrm>
              <a:off x="1403942" y="4059663"/>
              <a:ext cx="132537" cy="23926"/>
            </a:xfrm>
            <a:custGeom>
              <a:avLst/>
              <a:gdLst/>
              <a:ahLst/>
              <a:cxnLst/>
              <a:rect l="l" t="t" r="r" b="b"/>
              <a:pathLst>
                <a:path w="8852" h="1598" extrusionOk="0">
                  <a:moveTo>
                    <a:pt x="778" y="0"/>
                  </a:moveTo>
                  <a:cubicBezTo>
                    <a:pt x="358" y="0"/>
                    <a:pt x="0" y="358"/>
                    <a:pt x="0" y="778"/>
                  </a:cubicBezTo>
                  <a:lnTo>
                    <a:pt x="0" y="799"/>
                  </a:lnTo>
                  <a:cubicBezTo>
                    <a:pt x="0" y="1241"/>
                    <a:pt x="358" y="1598"/>
                    <a:pt x="778" y="1598"/>
                  </a:cubicBezTo>
                  <a:lnTo>
                    <a:pt x="8074" y="1598"/>
                  </a:lnTo>
                  <a:cubicBezTo>
                    <a:pt x="8494" y="1598"/>
                    <a:pt x="8852" y="1241"/>
                    <a:pt x="8852" y="799"/>
                  </a:cubicBezTo>
                  <a:lnTo>
                    <a:pt x="8852" y="778"/>
                  </a:lnTo>
                  <a:cubicBezTo>
                    <a:pt x="8852" y="358"/>
                    <a:pt x="8494" y="0"/>
                    <a:pt x="8074" y="0"/>
                  </a:cubicBezTo>
                  <a:close/>
                </a:path>
              </a:pathLst>
            </a:custGeom>
            <a:solidFill>
              <a:srgbClr val="344D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5" name="Google Shape;8135;p69"/>
            <p:cNvSpPr/>
            <p:nvPr/>
          </p:nvSpPr>
          <p:spPr>
            <a:xfrm>
              <a:off x="1403942" y="4059663"/>
              <a:ext cx="33688" cy="24240"/>
            </a:xfrm>
            <a:custGeom>
              <a:avLst/>
              <a:gdLst/>
              <a:ahLst/>
              <a:cxnLst/>
              <a:rect l="l" t="t" r="r" b="b"/>
              <a:pathLst>
                <a:path w="2250" h="1619" extrusionOk="0">
                  <a:moveTo>
                    <a:pt x="778" y="0"/>
                  </a:moveTo>
                  <a:cubicBezTo>
                    <a:pt x="358" y="0"/>
                    <a:pt x="0" y="358"/>
                    <a:pt x="0" y="799"/>
                  </a:cubicBezTo>
                  <a:lnTo>
                    <a:pt x="0" y="820"/>
                  </a:lnTo>
                  <a:cubicBezTo>
                    <a:pt x="0" y="1262"/>
                    <a:pt x="358" y="1619"/>
                    <a:pt x="778" y="1619"/>
                  </a:cubicBezTo>
                  <a:lnTo>
                    <a:pt x="2250" y="1619"/>
                  </a:lnTo>
                  <a:cubicBezTo>
                    <a:pt x="1935" y="1451"/>
                    <a:pt x="1745" y="1135"/>
                    <a:pt x="1766" y="799"/>
                  </a:cubicBezTo>
                  <a:cubicBezTo>
                    <a:pt x="1766" y="463"/>
                    <a:pt x="1956" y="147"/>
                    <a:pt x="2250" y="0"/>
                  </a:cubicBezTo>
                  <a:close/>
                </a:path>
              </a:pathLst>
            </a:custGeom>
            <a:solidFill>
              <a:srgbClr val="B1C0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36" name="Google Shape;8136;p69"/>
          <p:cNvGrpSpPr/>
          <p:nvPr/>
        </p:nvGrpSpPr>
        <p:grpSpPr>
          <a:xfrm>
            <a:off x="3486572" y="2433470"/>
            <a:ext cx="379328" cy="281738"/>
            <a:chOff x="3486572" y="2433470"/>
            <a:chExt cx="379328" cy="281738"/>
          </a:xfrm>
        </p:grpSpPr>
        <p:sp>
          <p:nvSpPr>
            <p:cNvPr id="8137" name="Google Shape;8137;p69"/>
            <p:cNvSpPr/>
            <p:nvPr/>
          </p:nvSpPr>
          <p:spPr>
            <a:xfrm>
              <a:off x="3549217" y="2556544"/>
              <a:ext cx="253724" cy="139858"/>
            </a:xfrm>
            <a:custGeom>
              <a:avLst/>
              <a:gdLst/>
              <a:ahLst/>
              <a:cxnLst/>
              <a:rect l="l" t="t" r="r" b="b"/>
              <a:pathLst>
                <a:path w="16946" h="9341" extrusionOk="0">
                  <a:moveTo>
                    <a:pt x="0" y="1"/>
                  </a:moveTo>
                  <a:lnTo>
                    <a:pt x="0" y="6371"/>
                  </a:lnTo>
                  <a:cubicBezTo>
                    <a:pt x="2447" y="8323"/>
                    <a:pt x="5443" y="9341"/>
                    <a:pt x="8469" y="9341"/>
                  </a:cubicBezTo>
                  <a:cubicBezTo>
                    <a:pt x="10071" y="9341"/>
                    <a:pt x="11682" y="9056"/>
                    <a:pt x="13224" y="8474"/>
                  </a:cubicBezTo>
                  <a:cubicBezTo>
                    <a:pt x="13498" y="8389"/>
                    <a:pt x="13771" y="8284"/>
                    <a:pt x="14023" y="8158"/>
                  </a:cubicBezTo>
                  <a:cubicBezTo>
                    <a:pt x="15075" y="7696"/>
                    <a:pt x="16042" y="7086"/>
                    <a:pt x="16946" y="6371"/>
                  </a:cubicBezTo>
                  <a:lnTo>
                    <a:pt x="16946" y="1"/>
                  </a:lnTo>
                  <a:close/>
                </a:path>
              </a:pathLst>
            </a:custGeom>
            <a:solidFill>
              <a:srgbClr val="3B53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8" name="Google Shape;8138;p69"/>
            <p:cNvSpPr/>
            <p:nvPr/>
          </p:nvSpPr>
          <p:spPr>
            <a:xfrm>
              <a:off x="3549532" y="2556544"/>
              <a:ext cx="62016" cy="129392"/>
            </a:xfrm>
            <a:custGeom>
              <a:avLst/>
              <a:gdLst/>
              <a:ahLst/>
              <a:cxnLst/>
              <a:rect l="l" t="t" r="r" b="b"/>
              <a:pathLst>
                <a:path w="4142" h="8642" extrusionOk="0">
                  <a:moveTo>
                    <a:pt x="0" y="1"/>
                  </a:moveTo>
                  <a:lnTo>
                    <a:pt x="0" y="6371"/>
                  </a:lnTo>
                  <a:cubicBezTo>
                    <a:pt x="1241" y="7359"/>
                    <a:pt x="2649" y="8137"/>
                    <a:pt x="4142" y="8642"/>
                  </a:cubicBezTo>
                  <a:lnTo>
                    <a:pt x="4142" y="1"/>
                  </a:lnTo>
                  <a:close/>
                </a:path>
              </a:pathLst>
            </a:custGeom>
            <a:solidFill>
              <a:srgbClr val="203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9" name="Google Shape;8139;p69"/>
            <p:cNvSpPr/>
            <p:nvPr/>
          </p:nvSpPr>
          <p:spPr>
            <a:xfrm>
              <a:off x="3746734" y="2570079"/>
              <a:ext cx="12921" cy="113342"/>
            </a:xfrm>
            <a:custGeom>
              <a:avLst/>
              <a:gdLst/>
              <a:ahLst/>
              <a:cxnLst/>
              <a:rect l="l" t="t" r="r" b="b"/>
              <a:pathLst>
                <a:path w="863" h="7570" extrusionOk="0">
                  <a:moveTo>
                    <a:pt x="432" y="1"/>
                  </a:moveTo>
                  <a:cubicBezTo>
                    <a:pt x="216" y="1"/>
                    <a:pt x="1" y="148"/>
                    <a:pt x="32" y="442"/>
                  </a:cubicBezTo>
                  <a:lnTo>
                    <a:pt x="32" y="7570"/>
                  </a:lnTo>
                  <a:cubicBezTo>
                    <a:pt x="306" y="7485"/>
                    <a:pt x="579" y="7380"/>
                    <a:pt x="831" y="7254"/>
                  </a:cubicBezTo>
                  <a:lnTo>
                    <a:pt x="831" y="442"/>
                  </a:lnTo>
                  <a:cubicBezTo>
                    <a:pt x="863" y="148"/>
                    <a:pt x="647" y="1"/>
                    <a:pt x="432" y="1"/>
                  </a:cubicBezTo>
                  <a:close/>
                </a:path>
              </a:pathLst>
            </a:custGeom>
            <a:solidFill>
              <a:srgbClr val="203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0" name="Google Shape;8140;p69"/>
            <p:cNvSpPr/>
            <p:nvPr/>
          </p:nvSpPr>
          <p:spPr>
            <a:xfrm>
              <a:off x="3549532" y="2556544"/>
              <a:ext cx="253410" cy="56057"/>
            </a:xfrm>
            <a:custGeom>
              <a:avLst/>
              <a:gdLst/>
              <a:ahLst/>
              <a:cxnLst/>
              <a:rect l="l" t="t" r="r" b="b"/>
              <a:pathLst>
                <a:path w="16925" h="3744" extrusionOk="0">
                  <a:moveTo>
                    <a:pt x="0" y="1"/>
                  </a:moveTo>
                  <a:lnTo>
                    <a:pt x="0" y="526"/>
                  </a:lnTo>
                  <a:lnTo>
                    <a:pt x="8452" y="3743"/>
                  </a:lnTo>
                  <a:lnTo>
                    <a:pt x="16925" y="526"/>
                  </a:lnTo>
                  <a:lnTo>
                    <a:pt x="16925" y="1"/>
                  </a:lnTo>
                  <a:close/>
                </a:path>
              </a:pathLst>
            </a:custGeom>
            <a:solidFill>
              <a:srgbClr val="203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1" name="Google Shape;8141;p69"/>
            <p:cNvSpPr/>
            <p:nvPr/>
          </p:nvSpPr>
          <p:spPr>
            <a:xfrm>
              <a:off x="3486572" y="2433470"/>
              <a:ext cx="379328" cy="171255"/>
            </a:xfrm>
            <a:custGeom>
              <a:avLst/>
              <a:gdLst/>
              <a:ahLst/>
              <a:cxnLst/>
              <a:rect l="l" t="t" r="r" b="b"/>
              <a:pathLst>
                <a:path w="25335" h="11438" extrusionOk="0">
                  <a:moveTo>
                    <a:pt x="12657" y="0"/>
                  </a:moveTo>
                  <a:lnTo>
                    <a:pt x="0" y="4836"/>
                  </a:lnTo>
                  <a:lnTo>
                    <a:pt x="0" y="6623"/>
                  </a:lnTo>
                  <a:lnTo>
                    <a:pt x="12657" y="11437"/>
                  </a:lnTo>
                  <a:lnTo>
                    <a:pt x="25335" y="6623"/>
                  </a:lnTo>
                  <a:lnTo>
                    <a:pt x="25335" y="4836"/>
                  </a:lnTo>
                  <a:lnTo>
                    <a:pt x="12657" y="0"/>
                  </a:lnTo>
                  <a:close/>
                </a:path>
              </a:pathLst>
            </a:custGeom>
            <a:solidFill>
              <a:srgbClr val="3B53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2" name="Google Shape;8142;p69"/>
            <p:cNvSpPr/>
            <p:nvPr/>
          </p:nvSpPr>
          <p:spPr>
            <a:xfrm>
              <a:off x="3486572" y="2505862"/>
              <a:ext cx="189507" cy="98863"/>
            </a:xfrm>
            <a:custGeom>
              <a:avLst/>
              <a:gdLst/>
              <a:ahLst/>
              <a:cxnLst/>
              <a:rect l="l" t="t" r="r" b="b"/>
              <a:pathLst>
                <a:path w="12657" h="6603" extrusionOk="0">
                  <a:moveTo>
                    <a:pt x="0" y="1"/>
                  </a:moveTo>
                  <a:lnTo>
                    <a:pt x="0" y="1788"/>
                  </a:lnTo>
                  <a:lnTo>
                    <a:pt x="12657" y="6602"/>
                  </a:lnTo>
                  <a:lnTo>
                    <a:pt x="12657" y="483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03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3" name="Google Shape;8143;p69"/>
            <p:cNvSpPr/>
            <p:nvPr/>
          </p:nvSpPr>
          <p:spPr>
            <a:xfrm>
              <a:off x="3667994" y="2491294"/>
              <a:ext cx="111650" cy="223914"/>
            </a:xfrm>
            <a:custGeom>
              <a:avLst/>
              <a:gdLst/>
              <a:ahLst/>
              <a:cxnLst/>
              <a:rect l="l" t="t" r="r" b="b"/>
              <a:pathLst>
                <a:path w="7457" h="14955" extrusionOk="0">
                  <a:moveTo>
                    <a:pt x="560" y="0"/>
                  </a:moveTo>
                  <a:cubicBezTo>
                    <a:pt x="189" y="0"/>
                    <a:pt x="1" y="537"/>
                    <a:pt x="393" y="742"/>
                  </a:cubicBezTo>
                  <a:lnTo>
                    <a:pt x="6679" y="3581"/>
                  </a:lnTo>
                  <a:lnTo>
                    <a:pt x="6679" y="14577"/>
                  </a:lnTo>
                  <a:cubicBezTo>
                    <a:pt x="6679" y="14787"/>
                    <a:pt x="6847" y="14955"/>
                    <a:pt x="7057" y="14955"/>
                  </a:cubicBezTo>
                  <a:cubicBezTo>
                    <a:pt x="7268" y="14955"/>
                    <a:pt x="7457" y="14787"/>
                    <a:pt x="7457" y="14577"/>
                  </a:cubicBezTo>
                  <a:lnTo>
                    <a:pt x="7457" y="3328"/>
                  </a:lnTo>
                  <a:cubicBezTo>
                    <a:pt x="7436" y="3181"/>
                    <a:pt x="7352" y="3034"/>
                    <a:pt x="7226" y="2971"/>
                  </a:cubicBezTo>
                  <a:lnTo>
                    <a:pt x="708" y="28"/>
                  </a:lnTo>
                  <a:cubicBezTo>
                    <a:pt x="656" y="9"/>
                    <a:pt x="607" y="0"/>
                    <a:pt x="560" y="0"/>
                  </a:cubicBezTo>
                  <a:close/>
                </a:path>
              </a:pathLst>
            </a:custGeom>
            <a:solidFill>
              <a:srgbClr val="738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144" name="Google Shape;8144;p69"/>
          <p:cNvSpPr/>
          <p:nvPr/>
        </p:nvSpPr>
        <p:spPr>
          <a:xfrm>
            <a:off x="3751930" y="2709533"/>
            <a:ext cx="38105" cy="32535"/>
          </a:xfrm>
          <a:custGeom>
            <a:avLst/>
            <a:gdLst/>
            <a:ahLst/>
            <a:cxnLst/>
            <a:rect l="l" t="t" r="r" b="b"/>
            <a:pathLst>
              <a:path w="2545" h="2173" extrusionOk="0">
                <a:moveTo>
                  <a:pt x="1451" y="1"/>
                </a:moveTo>
                <a:cubicBezTo>
                  <a:pt x="484" y="1"/>
                  <a:pt x="1" y="1157"/>
                  <a:pt x="674" y="1851"/>
                </a:cubicBezTo>
                <a:cubicBezTo>
                  <a:pt x="896" y="2073"/>
                  <a:pt x="1169" y="2173"/>
                  <a:pt x="1437" y="2173"/>
                </a:cubicBezTo>
                <a:cubicBezTo>
                  <a:pt x="2002" y="2173"/>
                  <a:pt x="2545" y="1729"/>
                  <a:pt x="2545" y="1073"/>
                </a:cubicBezTo>
                <a:cubicBezTo>
                  <a:pt x="2545" y="484"/>
                  <a:pt x="2040" y="1"/>
                  <a:pt x="1451" y="1"/>
                </a:cubicBezTo>
                <a:close/>
              </a:path>
            </a:pathLst>
          </a:custGeom>
          <a:solidFill>
            <a:srgbClr val="C9D4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45" name="Google Shape;8145;p69"/>
          <p:cNvGrpSpPr/>
          <p:nvPr/>
        </p:nvGrpSpPr>
        <p:grpSpPr>
          <a:xfrm>
            <a:off x="3997149" y="3329634"/>
            <a:ext cx="270733" cy="355762"/>
            <a:chOff x="3997149" y="3329634"/>
            <a:chExt cx="270733" cy="355762"/>
          </a:xfrm>
        </p:grpSpPr>
        <p:sp>
          <p:nvSpPr>
            <p:cNvPr id="8146" name="Google Shape;8146;p69"/>
            <p:cNvSpPr/>
            <p:nvPr/>
          </p:nvSpPr>
          <p:spPr>
            <a:xfrm>
              <a:off x="4161787" y="3488627"/>
              <a:ext cx="32430" cy="32445"/>
            </a:xfrm>
            <a:custGeom>
              <a:avLst/>
              <a:gdLst/>
              <a:ahLst/>
              <a:cxnLst/>
              <a:rect l="l" t="t" r="r" b="b"/>
              <a:pathLst>
                <a:path w="2166" h="2167" extrusionOk="0">
                  <a:moveTo>
                    <a:pt x="0" y="1"/>
                  </a:moveTo>
                  <a:lnTo>
                    <a:pt x="0" y="2166"/>
                  </a:lnTo>
                  <a:lnTo>
                    <a:pt x="2166" y="2166"/>
                  </a:lnTo>
                  <a:lnTo>
                    <a:pt x="1346" y="1"/>
                  </a:lnTo>
                  <a:close/>
                </a:path>
              </a:pathLst>
            </a:custGeom>
            <a:solidFill>
              <a:srgbClr val="F1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7" name="Google Shape;8147;p69"/>
            <p:cNvSpPr/>
            <p:nvPr/>
          </p:nvSpPr>
          <p:spPr>
            <a:xfrm>
              <a:off x="4181925" y="3488627"/>
              <a:ext cx="20168" cy="55114"/>
            </a:xfrm>
            <a:custGeom>
              <a:avLst/>
              <a:gdLst/>
              <a:ahLst/>
              <a:cxnLst/>
              <a:rect l="l" t="t" r="r" b="b"/>
              <a:pathLst>
                <a:path w="1347" h="3681" extrusionOk="0">
                  <a:moveTo>
                    <a:pt x="1" y="1"/>
                  </a:moveTo>
                  <a:lnTo>
                    <a:pt x="1" y="3680"/>
                  </a:lnTo>
                  <a:lnTo>
                    <a:pt x="1347" y="3680"/>
                  </a:lnTo>
                  <a:lnTo>
                    <a:pt x="1347" y="1"/>
                  </a:lnTo>
                  <a:close/>
                </a:path>
              </a:pathLst>
            </a:custGeom>
            <a:solidFill>
              <a:srgbClr val="F1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8" name="Google Shape;8148;p69"/>
            <p:cNvSpPr/>
            <p:nvPr/>
          </p:nvSpPr>
          <p:spPr>
            <a:xfrm>
              <a:off x="4181925" y="3488627"/>
              <a:ext cx="20168" cy="17338"/>
            </a:xfrm>
            <a:custGeom>
              <a:avLst/>
              <a:gdLst/>
              <a:ahLst/>
              <a:cxnLst/>
              <a:rect l="l" t="t" r="r" b="b"/>
              <a:pathLst>
                <a:path w="1347" h="1158" extrusionOk="0">
                  <a:moveTo>
                    <a:pt x="1" y="1"/>
                  </a:moveTo>
                  <a:lnTo>
                    <a:pt x="1" y="1157"/>
                  </a:lnTo>
                  <a:lnTo>
                    <a:pt x="1347" y="1157"/>
                  </a:lnTo>
                  <a:lnTo>
                    <a:pt x="1347" y="1"/>
                  </a:lnTo>
                  <a:close/>
                </a:path>
              </a:pathLst>
            </a:custGeom>
            <a:solidFill>
              <a:srgbClr val="9BA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9" name="Google Shape;8149;p69"/>
            <p:cNvSpPr/>
            <p:nvPr/>
          </p:nvSpPr>
          <p:spPr>
            <a:xfrm>
              <a:off x="4181925" y="3488627"/>
              <a:ext cx="7576" cy="55114"/>
            </a:xfrm>
            <a:custGeom>
              <a:avLst/>
              <a:gdLst/>
              <a:ahLst/>
              <a:cxnLst/>
              <a:rect l="l" t="t" r="r" b="b"/>
              <a:pathLst>
                <a:path w="506" h="3681" extrusionOk="0">
                  <a:moveTo>
                    <a:pt x="1" y="1"/>
                  </a:moveTo>
                  <a:lnTo>
                    <a:pt x="1" y="3680"/>
                  </a:lnTo>
                  <a:lnTo>
                    <a:pt x="506" y="3680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9BA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0" name="Google Shape;8150;p69"/>
            <p:cNvSpPr/>
            <p:nvPr/>
          </p:nvSpPr>
          <p:spPr>
            <a:xfrm>
              <a:off x="4161787" y="3493673"/>
              <a:ext cx="20153" cy="8819"/>
            </a:xfrm>
            <a:custGeom>
              <a:avLst/>
              <a:gdLst/>
              <a:ahLst/>
              <a:cxnLst/>
              <a:rect l="l" t="t" r="r" b="b"/>
              <a:pathLst>
                <a:path w="1346" h="589" extrusionOk="0">
                  <a:moveTo>
                    <a:pt x="0" y="0"/>
                  </a:moveTo>
                  <a:lnTo>
                    <a:pt x="0" y="589"/>
                  </a:lnTo>
                  <a:lnTo>
                    <a:pt x="1346" y="589"/>
                  </a:lnTo>
                  <a:lnTo>
                    <a:pt x="1346" y="0"/>
                  </a:lnTo>
                  <a:close/>
                </a:path>
              </a:pathLst>
            </a:custGeom>
            <a:solidFill>
              <a:srgbClr val="9BA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1" name="Google Shape;8151;p69"/>
            <p:cNvSpPr/>
            <p:nvPr/>
          </p:nvSpPr>
          <p:spPr>
            <a:xfrm>
              <a:off x="4161787" y="3493673"/>
              <a:ext cx="7576" cy="27400"/>
            </a:xfrm>
            <a:custGeom>
              <a:avLst/>
              <a:gdLst/>
              <a:ahLst/>
              <a:cxnLst/>
              <a:rect l="l" t="t" r="r" b="b"/>
              <a:pathLst>
                <a:path w="506" h="1830" extrusionOk="0">
                  <a:moveTo>
                    <a:pt x="0" y="0"/>
                  </a:moveTo>
                  <a:lnTo>
                    <a:pt x="0" y="1829"/>
                  </a:lnTo>
                  <a:lnTo>
                    <a:pt x="505" y="1829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9BA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2" name="Google Shape;8152;p69"/>
            <p:cNvSpPr/>
            <p:nvPr/>
          </p:nvSpPr>
          <p:spPr>
            <a:xfrm>
              <a:off x="4163988" y="3331550"/>
              <a:ext cx="35904" cy="33389"/>
            </a:xfrm>
            <a:custGeom>
              <a:avLst/>
              <a:gdLst/>
              <a:ahLst/>
              <a:cxnLst/>
              <a:rect l="l" t="t" r="r" b="b"/>
              <a:pathLst>
                <a:path w="2398" h="2230" extrusionOk="0">
                  <a:moveTo>
                    <a:pt x="1" y="1"/>
                  </a:moveTo>
                  <a:lnTo>
                    <a:pt x="1" y="2229"/>
                  </a:lnTo>
                  <a:lnTo>
                    <a:pt x="2397" y="2229"/>
                  </a:lnTo>
                  <a:lnTo>
                    <a:pt x="2397" y="1"/>
                  </a:lnTo>
                  <a:close/>
                </a:path>
              </a:pathLst>
            </a:custGeom>
            <a:solidFill>
              <a:srgbClr val="3B53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3" name="Google Shape;8153;p69"/>
            <p:cNvSpPr/>
            <p:nvPr/>
          </p:nvSpPr>
          <p:spPr>
            <a:xfrm>
              <a:off x="4163988" y="3331550"/>
              <a:ext cx="13550" cy="33389"/>
            </a:xfrm>
            <a:custGeom>
              <a:avLst/>
              <a:gdLst/>
              <a:ahLst/>
              <a:cxnLst/>
              <a:rect l="l" t="t" r="r" b="b"/>
              <a:pathLst>
                <a:path w="905" h="2230" extrusionOk="0">
                  <a:moveTo>
                    <a:pt x="1" y="1"/>
                  </a:moveTo>
                  <a:lnTo>
                    <a:pt x="1" y="2229"/>
                  </a:lnTo>
                  <a:lnTo>
                    <a:pt x="905" y="2229"/>
                  </a:lnTo>
                  <a:lnTo>
                    <a:pt x="905" y="1"/>
                  </a:lnTo>
                  <a:close/>
                </a:path>
              </a:pathLst>
            </a:custGeom>
            <a:solidFill>
              <a:srgbClr val="203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4" name="Google Shape;8154;p69"/>
            <p:cNvSpPr/>
            <p:nvPr/>
          </p:nvSpPr>
          <p:spPr>
            <a:xfrm>
              <a:off x="3997149" y="3374342"/>
              <a:ext cx="180074" cy="268577"/>
            </a:xfrm>
            <a:custGeom>
              <a:avLst/>
              <a:gdLst/>
              <a:ahLst/>
              <a:cxnLst/>
              <a:rect l="l" t="t" r="r" b="b"/>
              <a:pathLst>
                <a:path w="12027" h="17938" extrusionOk="0">
                  <a:moveTo>
                    <a:pt x="8951" y="1"/>
                  </a:moveTo>
                  <a:cubicBezTo>
                    <a:pt x="4017" y="1"/>
                    <a:pt x="1" y="4006"/>
                    <a:pt x="1" y="8958"/>
                  </a:cubicBezTo>
                  <a:cubicBezTo>
                    <a:pt x="1" y="13932"/>
                    <a:pt x="4017" y="17937"/>
                    <a:pt x="8951" y="17937"/>
                  </a:cubicBezTo>
                  <a:cubicBezTo>
                    <a:pt x="9002" y="17937"/>
                    <a:pt x="9053" y="17937"/>
                    <a:pt x="9104" y="17936"/>
                  </a:cubicBezTo>
                  <a:lnTo>
                    <a:pt x="10597" y="16023"/>
                  </a:lnTo>
                  <a:lnTo>
                    <a:pt x="9104" y="13584"/>
                  </a:lnTo>
                  <a:cubicBezTo>
                    <a:pt x="6560" y="13584"/>
                    <a:pt x="4479" y="11523"/>
                    <a:pt x="4479" y="8958"/>
                  </a:cubicBezTo>
                  <a:cubicBezTo>
                    <a:pt x="4479" y="6414"/>
                    <a:pt x="6560" y="4333"/>
                    <a:pt x="9104" y="4333"/>
                  </a:cubicBezTo>
                  <a:lnTo>
                    <a:pt x="10366" y="4333"/>
                  </a:lnTo>
                  <a:lnTo>
                    <a:pt x="12027" y="2273"/>
                  </a:lnTo>
                  <a:lnTo>
                    <a:pt x="10366" y="2"/>
                  </a:lnTo>
                  <a:lnTo>
                    <a:pt x="9104" y="2"/>
                  </a:lnTo>
                  <a:cubicBezTo>
                    <a:pt x="9053" y="1"/>
                    <a:pt x="9002" y="1"/>
                    <a:pt x="8951" y="1"/>
                  </a:cubicBezTo>
                  <a:close/>
                </a:path>
              </a:pathLst>
            </a:custGeom>
            <a:solidFill>
              <a:srgbClr val="F1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5" name="Google Shape;8155;p69"/>
            <p:cNvSpPr/>
            <p:nvPr/>
          </p:nvSpPr>
          <p:spPr>
            <a:xfrm>
              <a:off x="4133459" y="3631539"/>
              <a:ext cx="52269" cy="42207"/>
            </a:xfrm>
            <a:custGeom>
              <a:avLst/>
              <a:gdLst/>
              <a:ahLst/>
              <a:cxnLst/>
              <a:rect l="l" t="t" r="r" b="b"/>
              <a:pathLst>
                <a:path w="3491" h="2819" extrusionOk="0">
                  <a:moveTo>
                    <a:pt x="0" y="1"/>
                  </a:moveTo>
                  <a:lnTo>
                    <a:pt x="0" y="2818"/>
                  </a:lnTo>
                  <a:lnTo>
                    <a:pt x="3490" y="2818"/>
                  </a:lnTo>
                  <a:lnTo>
                    <a:pt x="3490" y="1"/>
                  </a:lnTo>
                  <a:close/>
                </a:path>
              </a:pathLst>
            </a:custGeom>
            <a:solidFill>
              <a:srgbClr val="9BA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6" name="Google Shape;8156;p69"/>
            <p:cNvSpPr/>
            <p:nvPr/>
          </p:nvSpPr>
          <p:spPr>
            <a:xfrm>
              <a:off x="4152339" y="3354219"/>
              <a:ext cx="59201" cy="141355"/>
            </a:xfrm>
            <a:custGeom>
              <a:avLst/>
              <a:gdLst/>
              <a:ahLst/>
              <a:cxnLst/>
              <a:rect l="l" t="t" r="r" b="b"/>
              <a:pathLst>
                <a:path w="3954" h="9441" extrusionOk="0">
                  <a:moveTo>
                    <a:pt x="1" y="0"/>
                  </a:moveTo>
                  <a:lnTo>
                    <a:pt x="1" y="9440"/>
                  </a:lnTo>
                  <a:lnTo>
                    <a:pt x="3953" y="9440"/>
                  </a:lnTo>
                  <a:lnTo>
                    <a:pt x="3953" y="0"/>
                  </a:lnTo>
                  <a:close/>
                </a:path>
              </a:pathLst>
            </a:custGeom>
            <a:solidFill>
              <a:srgbClr val="F5F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7" name="Google Shape;8157;p69"/>
            <p:cNvSpPr/>
            <p:nvPr/>
          </p:nvSpPr>
          <p:spPr>
            <a:xfrm>
              <a:off x="4152339" y="3354219"/>
              <a:ext cx="21111" cy="141355"/>
            </a:xfrm>
            <a:custGeom>
              <a:avLst/>
              <a:gdLst/>
              <a:ahLst/>
              <a:cxnLst/>
              <a:rect l="l" t="t" r="r" b="b"/>
              <a:pathLst>
                <a:path w="1410" h="9441" extrusionOk="0">
                  <a:moveTo>
                    <a:pt x="1" y="0"/>
                  </a:moveTo>
                  <a:lnTo>
                    <a:pt x="1" y="9440"/>
                  </a:lnTo>
                  <a:lnTo>
                    <a:pt x="1409" y="9440"/>
                  </a:lnTo>
                  <a:lnTo>
                    <a:pt x="1409" y="0"/>
                  </a:lnTo>
                  <a:close/>
                </a:path>
              </a:pathLst>
            </a:custGeom>
            <a:solidFill>
              <a:srgbClr val="EBEF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8" name="Google Shape;8158;p69"/>
            <p:cNvSpPr/>
            <p:nvPr/>
          </p:nvSpPr>
          <p:spPr>
            <a:xfrm>
              <a:off x="4133459" y="3577713"/>
              <a:ext cx="99477" cy="36533"/>
            </a:xfrm>
            <a:custGeom>
              <a:avLst/>
              <a:gdLst/>
              <a:ahLst/>
              <a:cxnLst/>
              <a:rect l="l" t="t" r="r" b="b"/>
              <a:pathLst>
                <a:path w="6644" h="2440" extrusionOk="0">
                  <a:moveTo>
                    <a:pt x="0" y="1"/>
                  </a:moveTo>
                  <a:lnTo>
                    <a:pt x="0" y="2440"/>
                  </a:lnTo>
                  <a:lnTo>
                    <a:pt x="5425" y="2440"/>
                  </a:lnTo>
                  <a:cubicBezTo>
                    <a:pt x="6097" y="2440"/>
                    <a:pt x="6644" y="1893"/>
                    <a:pt x="6644" y="1220"/>
                  </a:cubicBezTo>
                  <a:lnTo>
                    <a:pt x="6623" y="1220"/>
                  </a:lnTo>
                  <a:cubicBezTo>
                    <a:pt x="6623" y="547"/>
                    <a:pt x="6076" y="1"/>
                    <a:pt x="5425" y="1"/>
                  </a:cubicBezTo>
                  <a:close/>
                </a:path>
              </a:pathLst>
            </a:custGeom>
            <a:solidFill>
              <a:srgbClr val="EBEF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9" name="Google Shape;8159;p69"/>
            <p:cNvSpPr/>
            <p:nvPr/>
          </p:nvSpPr>
          <p:spPr>
            <a:xfrm>
              <a:off x="4133459" y="3577713"/>
              <a:ext cx="97276" cy="19225"/>
            </a:xfrm>
            <a:custGeom>
              <a:avLst/>
              <a:gdLst/>
              <a:ahLst/>
              <a:cxnLst/>
              <a:rect l="l" t="t" r="r" b="b"/>
              <a:pathLst>
                <a:path w="6497" h="1284" extrusionOk="0">
                  <a:moveTo>
                    <a:pt x="0" y="1"/>
                  </a:moveTo>
                  <a:lnTo>
                    <a:pt x="0" y="1283"/>
                  </a:lnTo>
                  <a:lnTo>
                    <a:pt x="5403" y="1283"/>
                  </a:lnTo>
                  <a:cubicBezTo>
                    <a:pt x="5866" y="1283"/>
                    <a:pt x="6265" y="1052"/>
                    <a:pt x="6497" y="653"/>
                  </a:cubicBezTo>
                  <a:cubicBezTo>
                    <a:pt x="6265" y="253"/>
                    <a:pt x="5866" y="1"/>
                    <a:pt x="5425" y="1"/>
                  </a:cubicBezTo>
                  <a:close/>
                </a:path>
              </a:pathLst>
            </a:custGeom>
            <a:solidFill>
              <a:srgbClr val="F5F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0" name="Google Shape;8160;p69"/>
            <p:cNvSpPr/>
            <p:nvPr/>
          </p:nvSpPr>
          <p:spPr>
            <a:xfrm>
              <a:off x="4133459" y="3614231"/>
              <a:ext cx="73979" cy="28657"/>
            </a:xfrm>
            <a:custGeom>
              <a:avLst/>
              <a:gdLst/>
              <a:ahLst/>
              <a:cxnLst/>
              <a:rect l="l" t="t" r="r" b="b"/>
              <a:pathLst>
                <a:path w="4941" h="1914" extrusionOk="0">
                  <a:moveTo>
                    <a:pt x="0" y="1"/>
                  </a:moveTo>
                  <a:lnTo>
                    <a:pt x="0" y="1914"/>
                  </a:lnTo>
                  <a:lnTo>
                    <a:pt x="3343" y="1914"/>
                  </a:lnTo>
                  <a:cubicBezTo>
                    <a:pt x="4226" y="1914"/>
                    <a:pt x="4941" y="1178"/>
                    <a:pt x="4941" y="295"/>
                  </a:cubicBezTo>
                  <a:lnTo>
                    <a:pt x="4941" y="1"/>
                  </a:lnTo>
                  <a:close/>
                </a:path>
              </a:pathLst>
            </a:custGeom>
            <a:solidFill>
              <a:srgbClr val="9BA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1" name="Google Shape;8161;p69"/>
            <p:cNvSpPr/>
            <p:nvPr/>
          </p:nvSpPr>
          <p:spPr>
            <a:xfrm>
              <a:off x="4145736" y="3329664"/>
              <a:ext cx="71149" cy="11035"/>
            </a:xfrm>
            <a:custGeom>
              <a:avLst/>
              <a:gdLst/>
              <a:ahLst/>
              <a:cxnLst/>
              <a:rect l="l" t="t" r="r" b="b"/>
              <a:pathLst>
                <a:path w="4752" h="737" extrusionOk="0">
                  <a:moveTo>
                    <a:pt x="442" y="1"/>
                  </a:moveTo>
                  <a:cubicBezTo>
                    <a:pt x="0" y="43"/>
                    <a:pt x="0" y="694"/>
                    <a:pt x="442" y="736"/>
                  </a:cubicBezTo>
                  <a:lnTo>
                    <a:pt x="4394" y="736"/>
                  </a:lnTo>
                  <a:cubicBezTo>
                    <a:pt x="4605" y="736"/>
                    <a:pt x="4752" y="568"/>
                    <a:pt x="4752" y="358"/>
                  </a:cubicBezTo>
                  <a:cubicBezTo>
                    <a:pt x="4752" y="169"/>
                    <a:pt x="4605" y="1"/>
                    <a:pt x="4394" y="1"/>
                  </a:cubicBezTo>
                  <a:close/>
                </a:path>
              </a:pathLst>
            </a:custGeom>
            <a:solidFill>
              <a:srgbClr val="9BA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2" name="Google Shape;8162;p69"/>
            <p:cNvSpPr/>
            <p:nvPr/>
          </p:nvSpPr>
          <p:spPr>
            <a:xfrm>
              <a:off x="4161667" y="3329634"/>
              <a:ext cx="55219" cy="11080"/>
            </a:xfrm>
            <a:custGeom>
              <a:avLst/>
              <a:gdLst/>
              <a:ahLst/>
              <a:cxnLst/>
              <a:rect l="l" t="t" r="r" b="b"/>
              <a:pathLst>
                <a:path w="3688" h="740" extrusionOk="0">
                  <a:moveTo>
                    <a:pt x="475" y="1"/>
                  </a:moveTo>
                  <a:cubicBezTo>
                    <a:pt x="0" y="1"/>
                    <a:pt x="0" y="740"/>
                    <a:pt x="475" y="740"/>
                  </a:cubicBezTo>
                  <a:cubicBezTo>
                    <a:pt x="487" y="740"/>
                    <a:pt x="500" y="739"/>
                    <a:pt x="513" y="738"/>
                  </a:cubicBezTo>
                  <a:lnTo>
                    <a:pt x="3330" y="738"/>
                  </a:lnTo>
                  <a:cubicBezTo>
                    <a:pt x="3541" y="738"/>
                    <a:pt x="3688" y="570"/>
                    <a:pt x="3688" y="360"/>
                  </a:cubicBezTo>
                  <a:cubicBezTo>
                    <a:pt x="3688" y="171"/>
                    <a:pt x="3541" y="3"/>
                    <a:pt x="3330" y="3"/>
                  </a:cubicBezTo>
                  <a:lnTo>
                    <a:pt x="513" y="3"/>
                  </a:lnTo>
                  <a:cubicBezTo>
                    <a:pt x="500" y="2"/>
                    <a:pt x="487" y="1"/>
                    <a:pt x="475" y="1"/>
                  </a:cubicBezTo>
                  <a:close/>
                </a:path>
              </a:pathLst>
            </a:custGeom>
            <a:solidFill>
              <a:srgbClr val="F1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3" name="Google Shape;8163;p69"/>
            <p:cNvSpPr/>
            <p:nvPr/>
          </p:nvSpPr>
          <p:spPr>
            <a:xfrm>
              <a:off x="4043744" y="3662712"/>
              <a:ext cx="224138" cy="22683"/>
            </a:xfrm>
            <a:custGeom>
              <a:avLst/>
              <a:gdLst/>
              <a:ahLst/>
              <a:cxnLst/>
              <a:rect l="l" t="t" r="r" b="b"/>
              <a:pathLst>
                <a:path w="14970" h="1515" extrusionOk="0">
                  <a:moveTo>
                    <a:pt x="1009" y="0"/>
                  </a:moveTo>
                  <a:cubicBezTo>
                    <a:pt x="0" y="0"/>
                    <a:pt x="0" y="1514"/>
                    <a:pt x="1009" y="1514"/>
                  </a:cubicBezTo>
                  <a:lnTo>
                    <a:pt x="14213" y="1514"/>
                  </a:lnTo>
                  <a:cubicBezTo>
                    <a:pt x="14633" y="1514"/>
                    <a:pt x="14970" y="1178"/>
                    <a:pt x="14970" y="757"/>
                  </a:cubicBezTo>
                  <a:cubicBezTo>
                    <a:pt x="14970" y="337"/>
                    <a:pt x="14633" y="0"/>
                    <a:pt x="14213" y="0"/>
                  </a:cubicBezTo>
                  <a:close/>
                </a:path>
              </a:pathLst>
            </a:custGeom>
            <a:solidFill>
              <a:srgbClr val="9BA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4" name="Google Shape;8164;p69"/>
            <p:cNvSpPr/>
            <p:nvPr/>
          </p:nvSpPr>
          <p:spPr>
            <a:xfrm>
              <a:off x="4084035" y="3662712"/>
              <a:ext cx="183847" cy="22683"/>
            </a:xfrm>
            <a:custGeom>
              <a:avLst/>
              <a:gdLst/>
              <a:ahLst/>
              <a:cxnLst/>
              <a:rect l="l" t="t" r="r" b="b"/>
              <a:pathLst>
                <a:path w="12279" h="1515" extrusionOk="0">
                  <a:moveTo>
                    <a:pt x="1031" y="0"/>
                  </a:moveTo>
                  <a:cubicBezTo>
                    <a:pt x="0" y="0"/>
                    <a:pt x="0" y="1514"/>
                    <a:pt x="1031" y="1514"/>
                  </a:cubicBezTo>
                  <a:lnTo>
                    <a:pt x="11522" y="1514"/>
                  </a:lnTo>
                  <a:cubicBezTo>
                    <a:pt x="11942" y="1514"/>
                    <a:pt x="12279" y="1178"/>
                    <a:pt x="12279" y="757"/>
                  </a:cubicBezTo>
                  <a:cubicBezTo>
                    <a:pt x="12279" y="337"/>
                    <a:pt x="11942" y="0"/>
                    <a:pt x="11522" y="0"/>
                  </a:cubicBezTo>
                  <a:close/>
                </a:path>
              </a:pathLst>
            </a:custGeom>
            <a:solidFill>
              <a:srgbClr val="F1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5" name="Google Shape;8165;p69"/>
            <p:cNvSpPr/>
            <p:nvPr/>
          </p:nvSpPr>
          <p:spPr>
            <a:xfrm>
              <a:off x="4105131" y="3396396"/>
              <a:ext cx="30544" cy="25917"/>
            </a:xfrm>
            <a:custGeom>
              <a:avLst/>
              <a:gdLst/>
              <a:ahLst/>
              <a:cxnLst/>
              <a:rect l="l" t="t" r="r" b="b"/>
              <a:pathLst>
                <a:path w="2040" h="1731" extrusionOk="0">
                  <a:moveTo>
                    <a:pt x="1177" y="1"/>
                  </a:moveTo>
                  <a:cubicBezTo>
                    <a:pt x="400" y="1"/>
                    <a:pt x="0" y="926"/>
                    <a:pt x="547" y="1472"/>
                  </a:cubicBezTo>
                  <a:cubicBezTo>
                    <a:pt x="732" y="1650"/>
                    <a:pt x="954" y="1730"/>
                    <a:pt x="1171" y="1730"/>
                  </a:cubicBezTo>
                  <a:cubicBezTo>
                    <a:pt x="1619" y="1730"/>
                    <a:pt x="2039" y="1387"/>
                    <a:pt x="2039" y="863"/>
                  </a:cubicBezTo>
                  <a:cubicBezTo>
                    <a:pt x="2039" y="379"/>
                    <a:pt x="1661" y="1"/>
                    <a:pt x="1177" y="1"/>
                  </a:cubicBezTo>
                  <a:close/>
                </a:path>
              </a:pathLst>
            </a:custGeom>
            <a:solidFill>
              <a:srgbClr val="3B53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6" name="Google Shape;8166;p69"/>
            <p:cNvSpPr/>
            <p:nvPr/>
          </p:nvSpPr>
          <p:spPr>
            <a:xfrm>
              <a:off x="4087179" y="3593135"/>
              <a:ext cx="30559" cy="25917"/>
            </a:xfrm>
            <a:custGeom>
              <a:avLst/>
              <a:gdLst/>
              <a:ahLst/>
              <a:cxnLst/>
              <a:rect l="l" t="t" r="r" b="b"/>
              <a:pathLst>
                <a:path w="2041" h="1731" extrusionOk="0">
                  <a:moveTo>
                    <a:pt x="1178" y="1"/>
                  </a:moveTo>
                  <a:cubicBezTo>
                    <a:pt x="400" y="1"/>
                    <a:pt x="1" y="926"/>
                    <a:pt x="547" y="1473"/>
                  </a:cubicBezTo>
                  <a:cubicBezTo>
                    <a:pt x="732" y="1651"/>
                    <a:pt x="955" y="1731"/>
                    <a:pt x="1171" y="1731"/>
                  </a:cubicBezTo>
                  <a:cubicBezTo>
                    <a:pt x="1619" y="1731"/>
                    <a:pt x="2040" y="1388"/>
                    <a:pt x="2040" y="863"/>
                  </a:cubicBezTo>
                  <a:cubicBezTo>
                    <a:pt x="2040" y="379"/>
                    <a:pt x="1662" y="1"/>
                    <a:pt x="1178" y="1"/>
                  </a:cubicBezTo>
                  <a:close/>
                </a:path>
              </a:pathLst>
            </a:custGeom>
            <a:solidFill>
              <a:srgbClr val="3B53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67" name="Google Shape;8167;p69"/>
          <p:cNvGrpSpPr/>
          <p:nvPr/>
        </p:nvGrpSpPr>
        <p:grpSpPr>
          <a:xfrm>
            <a:off x="3954343" y="2899354"/>
            <a:ext cx="345655" cy="343529"/>
            <a:chOff x="3954343" y="2899354"/>
            <a:chExt cx="345655" cy="343529"/>
          </a:xfrm>
        </p:grpSpPr>
        <p:sp>
          <p:nvSpPr>
            <p:cNvPr id="8168" name="Google Shape;8168;p69"/>
            <p:cNvSpPr/>
            <p:nvPr/>
          </p:nvSpPr>
          <p:spPr>
            <a:xfrm>
              <a:off x="3954343" y="2899354"/>
              <a:ext cx="345655" cy="343529"/>
            </a:xfrm>
            <a:custGeom>
              <a:avLst/>
              <a:gdLst/>
              <a:ahLst/>
              <a:cxnLst/>
              <a:rect l="l" t="t" r="r" b="b"/>
              <a:pathLst>
                <a:path w="23086" h="22944" extrusionOk="0">
                  <a:moveTo>
                    <a:pt x="18828" y="0"/>
                  </a:moveTo>
                  <a:cubicBezTo>
                    <a:pt x="18617" y="0"/>
                    <a:pt x="18407" y="84"/>
                    <a:pt x="18250" y="253"/>
                  </a:cubicBezTo>
                  <a:lnTo>
                    <a:pt x="17640" y="862"/>
                  </a:lnTo>
                  <a:lnTo>
                    <a:pt x="17135" y="1346"/>
                  </a:lnTo>
                  <a:lnTo>
                    <a:pt x="16000" y="2481"/>
                  </a:lnTo>
                  <a:lnTo>
                    <a:pt x="15495" y="2986"/>
                  </a:lnTo>
                  <a:lnTo>
                    <a:pt x="12741" y="5740"/>
                  </a:lnTo>
                  <a:lnTo>
                    <a:pt x="12237" y="6244"/>
                  </a:lnTo>
                  <a:lnTo>
                    <a:pt x="11122" y="7380"/>
                  </a:lnTo>
                  <a:lnTo>
                    <a:pt x="10618" y="7863"/>
                  </a:lnTo>
                  <a:lnTo>
                    <a:pt x="9482" y="8999"/>
                  </a:lnTo>
                  <a:lnTo>
                    <a:pt x="8978" y="9503"/>
                  </a:lnTo>
                  <a:lnTo>
                    <a:pt x="7864" y="10639"/>
                  </a:lnTo>
                  <a:lnTo>
                    <a:pt x="7359" y="11122"/>
                  </a:lnTo>
                  <a:lnTo>
                    <a:pt x="2965" y="15516"/>
                  </a:lnTo>
                  <a:lnTo>
                    <a:pt x="2481" y="16021"/>
                  </a:lnTo>
                  <a:lnTo>
                    <a:pt x="1346" y="17156"/>
                  </a:lnTo>
                  <a:lnTo>
                    <a:pt x="841" y="17640"/>
                  </a:lnTo>
                  <a:lnTo>
                    <a:pt x="316" y="18165"/>
                  </a:lnTo>
                  <a:cubicBezTo>
                    <a:pt x="0" y="18502"/>
                    <a:pt x="0" y="19027"/>
                    <a:pt x="316" y="19343"/>
                  </a:cubicBezTo>
                  <a:lnTo>
                    <a:pt x="3659" y="22707"/>
                  </a:lnTo>
                  <a:cubicBezTo>
                    <a:pt x="3827" y="22864"/>
                    <a:pt x="4037" y="22943"/>
                    <a:pt x="4247" y="22943"/>
                  </a:cubicBezTo>
                  <a:cubicBezTo>
                    <a:pt x="4458" y="22943"/>
                    <a:pt x="4668" y="22864"/>
                    <a:pt x="4836" y="22707"/>
                  </a:cubicBezTo>
                  <a:lnTo>
                    <a:pt x="22770" y="4773"/>
                  </a:lnTo>
                  <a:cubicBezTo>
                    <a:pt x="23085" y="4436"/>
                    <a:pt x="23085" y="3932"/>
                    <a:pt x="22770" y="3595"/>
                  </a:cubicBezTo>
                  <a:lnTo>
                    <a:pt x="19406" y="253"/>
                  </a:lnTo>
                  <a:cubicBezTo>
                    <a:pt x="19248" y="84"/>
                    <a:pt x="19038" y="0"/>
                    <a:pt x="18828" y="0"/>
                  </a:cubicBezTo>
                  <a:close/>
                </a:path>
              </a:pathLst>
            </a:custGeom>
            <a:solidFill>
              <a:srgbClr val="C9D4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9" name="Google Shape;8169;p69"/>
            <p:cNvSpPr/>
            <p:nvPr/>
          </p:nvSpPr>
          <p:spPr>
            <a:xfrm>
              <a:off x="4210897" y="2911946"/>
              <a:ext cx="33434" cy="31502"/>
            </a:xfrm>
            <a:custGeom>
              <a:avLst/>
              <a:gdLst/>
              <a:ahLst/>
              <a:cxnLst/>
              <a:rect l="l" t="t" r="r" b="b"/>
              <a:pathLst>
                <a:path w="2233" h="2104" extrusionOk="0">
                  <a:moveTo>
                    <a:pt x="505" y="0"/>
                  </a:moveTo>
                  <a:lnTo>
                    <a:pt x="0" y="505"/>
                  </a:lnTo>
                  <a:lnTo>
                    <a:pt x="1514" y="2019"/>
                  </a:lnTo>
                  <a:cubicBezTo>
                    <a:pt x="1588" y="2078"/>
                    <a:pt x="1666" y="2104"/>
                    <a:pt x="1741" y="2104"/>
                  </a:cubicBezTo>
                  <a:cubicBezTo>
                    <a:pt x="2009" y="2104"/>
                    <a:pt x="2232" y="1777"/>
                    <a:pt x="2019" y="1514"/>
                  </a:cubicBezTo>
                  <a:lnTo>
                    <a:pt x="505" y="0"/>
                  </a:lnTo>
                  <a:close/>
                </a:path>
              </a:pathLst>
            </a:custGeom>
            <a:solidFill>
              <a:srgbClr val="99A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0" name="Google Shape;8170;p69"/>
            <p:cNvSpPr/>
            <p:nvPr/>
          </p:nvSpPr>
          <p:spPr>
            <a:xfrm>
              <a:off x="4186656" y="2936501"/>
              <a:ext cx="27834" cy="25049"/>
            </a:xfrm>
            <a:custGeom>
              <a:avLst/>
              <a:gdLst/>
              <a:ahLst/>
              <a:cxnLst/>
              <a:rect l="l" t="t" r="r" b="b"/>
              <a:pathLst>
                <a:path w="1859" h="1673" extrusionOk="0">
                  <a:moveTo>
                    <a:pt x="505" y="0"/>
                  </a:moveTo>
                  <a:lnTo>
                    <a:pt x="0" y="484"/>
                  </a:lnTo>
                  <a:lnTo>
                    <a:pt x="1052" y="1535"/>
                  </a:lnTo>
                  <a:cubicBezTo>
                    <a:pt x="1134" y="1632"/>
                    <a:pt x="1230" y="1672"/>
                    <a:pt x="1322" y="1672"/>
                  </a:cubicBezTo>
                  <a:cubicBezTo>
                    <a:pt x="1607" y="1672"/>
                    <a:pt x="1858" y="1290"/>
                    <a:pt x="1556" y="1051"/>
                  </a:cubicBezTo>
                  <a:lnTo>
                    <a:pt x="505" y="0"/>
                  </a:lnTo>
                  <a:close/>
                </a:path>
              </a:pathLst>
            </a:custGeom>
            <a:solidFill>
              <a:srgbClr val="99A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1" name="Google Shape;8171;p69"/>
            <p:cNvSpPr/>
            <p:nvPr/>
          </p:nvSpPr>
          <p:spPr>
            <a:xfrm>
              <a:off x="4162101" y="2960727"/>
              <a:ext cx="26501" cy="24600"/>
            </a:xfrm>
            <a:custGeom>
              <a:avLst/>
              <a:gdLst/>
              <a:ahLst/>
              <a:cxnLst/>
              <a:rect l="l" t="t" r="r" b="b"/>
              <a:pathLst>
                <a:path w="1770" h="1643" extrusionOk="0">
                  <a:moveTo>
                    <a:pt x="505" y="1"/>
                  </a:moveTo>
                  <a:lnTo>
                    <a:pt x="0" y="506"/>
                  </a:lnTo>
                  <a:lnTo>
                    <a:pt x="1052" y="1557"/>
                  </a:lnTo>
                  <a:cubicBezTo>
                    <a:pt x="1125" y="1617"/>
                    <a:pt x="1204" y="1642"/>
                    <a:pt x="1279" y="1642"/>
                  </a:cubicBezTo>
                  <a:cubicBezTo>
                    <a:pt x="1547" y="1642"/>
                    <a:pt x="1770" y="1315"/>
                    <a:pt x="1556" y="1052"/>
                  </a:cubicBezTo>
                  <a:lnTo>
                    <a:pt x="505" y="1"/>
                  </a:lnTo>
                  <a:close/>
                </a:path>
              </a:pathLst>
            </a:custGeom>
            <a:solidFill>
              <a:srgbClr val="99A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2" name="Google Shape;8172;p69"/>
            <p:cNvSpPr/>
            <p:nvPr/>
          </p:nvSpPr>
          <p:spPr>
            <a:xfrm>
              <a:off x="4137861" y="2985281"/>
              <a:ext cx="27834" cy="25064"/>
            </a:xfrm>
            <a:custGeom>
              <a:avLst/>
              <a:gdLst/>
              <a:ahLst/>
              <a:cxnLst/>
              <a:rect l="l" t="t" r="r" b="b"/>
              <a:pathLst>
                <a:path w="1859" h="1674" extrusionOk="0">
                  <a:moveTo>
                    <a:pt x="505" y="1"/>
                  </a:moveTo>
                  <a:lnTo>
                    <a:pt x="1" y="484"/>
                  </a:lnTo>
                  <a:lnTo>
                    <a:pt x="1052" y="1536"/>
                  </a:lnTo>
                  <a:cubicBezTo>
                    <a:pt x="1129" y="1633"/>
                    <a:pt x="1222" y="1673"/>
                    <a:pt x="1313" y="1673"/>
                  </a:cubicBezTo>
                  <a:cubicBezTo>
                    <a:pt x="1596" y="1673"/>
                    <a:pt x="1858" y="1290"/>
                    <a:pt x="1556" y="1052"/>
                  </a:cubicBezTo>
                  <a:lnTo>
                    <a:pt x="505" y="1"/>
                  </a:lnTo>
                  <a:close/>
                </a:path>
              </a:pathLst>
            </a:custGeom>
            <a:solidFill>
              <a:srgbClr val="99A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3" name="Google Shape;8173;p69"/>
            <p:cNvSpPr/>
            <p:nvPr/>
          </p:nvSpPr>
          <p:spPr>
            <a:xfrm>
              <a:off x="4113306" y="3009522"/>
              <a:ext cx="33434" cy="31517"/>
            </a:xfrm>
            <a:custGeom>
              <a:avLst/>
              <a:gdLst/>
              <a:ahLst/>
              <a:cxnLst/>
              <a:rect l="l" t="t" r="r" b="b"/>
              <a:pathLst>
                <a:path w="2233" h="2105" extrusionOk="0">
                  <a:moveTo>
                    <a:pt x="505" y="1"/>
                  </a:moveTo>
                  <a:lnTo>
                    <a:pt x="1" y="505"/>
                  </a:lnTo>
                  <a:lnTo>
                    <a:pt x="1514" y="2019"/>
                  </a:lnTo>
                  <a:cubicBezTo>
                    <a:pt x="1588" y="2079"/>
                    <a:pt x="1667" y="2104"/>
                    <a:pt x="1742" y="2104"/>
                  </a:cubicBezTo>
                  <a:cubicBezTo>
                    <a:pt x="2010" y="2104"/>
                    <a:pt x="2233" y="1777"/>
                    <a:pt x="2019" y="1515"/>
                  </a:cubicBezTo>
                  <a:lnTo>
                    <a:pt x="505" y="1"/>
                  </a:lnTo>
                  <a:close/>
                </a:path>
              </a:pathLst>
            </a:custGeom>
            <a:solidFill>
              <a:srgbClr val="99A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4" name="Google Shape;8174;p69"/>
            <p:cNvSpPr/>
            <p:nvPr/>
          </p:nvSpPr>
          <p:spPr>
            <a:xfrm>
              <a:off x="4089066" y="3034077"/>
              <a:ext cx="27504" cy="25184"/>
            </a:xfrm>
            <a:custGeom>
              <a:avLst/>
              <a:gdLst/>
              <a:ahLst/>
              <a:cxnLst/>
              <a:rect l="l" t="t" r="r" b="b"/>
              <a:pathLst>
                <a:path w="1837" h="1682" extrusionOk="0">
                  <a:moveTo>
                    <a:pt x="484" y="1"/>
                  </a:moveTo>
                  <a:lnTo>
                    <a:pt x="1" y="484"/>
                  </a:lnTo>
                  <a:lnTo>
                    <a:pt x="1052" y="1535"/>
                  </a:lnTo>
                  <a:cubicBezTo>
                    <a:pt x="1130" y="1639"/>
                    <a:pt x="1223" y="1682"/>
                    <a:pt x="1314" y="1682"/>
                  </a:cubicBezTo>
                  <a:cubicBezTo>
                    <a:pt x="1589" y="1682"/>
                    <a:pt x="1836" y="1289"/>
                    <a:pt x="1536" y="1052"/>
                  </a:cubicBezTo>
                  <a:lnTo>
                    <a:pt x="484" y="1"/>
                  </a:lnTo>
                  <a:close/>
                </a:path>
              </a:pathLst>
            </a:custGeom>
            <a:solidFill>
              <a:srgbClr val="99A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5" name="Google Shape;8175;p69"/>
            <p:cNvSpPr/>
            <p:nvPr/>
          </p:nvSpPr>
          <p:spPr>
            <a:xfrm>
              <a:off x="4064511" y="3058317"/>
              <a:ext cx="26516" cy="24585"/>
            </a:xfrm>
            <a:custGeom>
              <a:avLst/>
              <a:gdLst/>
              <a:ahLst/>
              <a:cxnLst/>
              <a:rect l="l" t="t" r="r" b="b"/>
              <a:pathLst>
                <a:path w="1771" h="1642" extrusionOk="0">
                  <a:moveTo>
                    <a:pt x="506" y="1"/>
                  </a:moveTo>
                  <a:lnTo>
                    <a:pt x="1" y="505"/>
                  </a:lnTo>
                  <a:lnTo>
                    <a:pt x="1052" y="1556"/>
                  </a:lnTo>
                  <a:cubicBezTo>
                    <a:pt x="1126" y="1616"/>
                    <a:pt x="1204" y="1642"/>
                    <a:pt x="1279" y="1642"/>
                  </a:cubicBezTo>
                  <a:cubicBezTo>
                    <a:pt x="1547" y="1642"/>
                    <a:pt x="1770" y="1315"/>
                    <a:pt x="1557" y="1052"/>
                  </a:cubicBezTo>
                  <a:lnTo>
                    <a:pt x="506" y="1"/>
                  </a:lnTo>
                  <a:close/>
                </a:path>
              </a:pathLst>
            </a:custGeom>
            <a:solidFill>
              <a:srgbClr val="99A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6" name="Google Shape;8176;p69"/>
            <p:cNvSpPr/>
            <p:nvPr/>
          </p:nvSpPr>
          <p:spPr>
            <a:xfrm>
              <a:off x="4040285" y="3082872"/>
              <a:ext cx="27729" cy="25184"/>
            </a:xfrm>
            <a:custGeom>
              <a:avLst/>
              <a:gdLst/>
              <a:ahLst/>
              <a:cxnLst/>
              <a:rect l="l" t="t" r="r" b="b"/>
              <a:pathLst>
                <a:path w="1852" h="1682" extrusionOk="0">
                  <a:moveTo>
                    <a:pt x="484" y="0"/>
                  </a:moveTo>
                  <a:lnTo>
                    <a:pt x="0" y="484"/>
                  </a:lnTo>
                  <a:lnTo>
                    <a:pt x="1051" y="1535"/>
                  </a:lnTo>
                  <a:cubicBezTo>
                    <a:pt x="1129" y="1639"/>
                    <a:pt x="1224" y="1681"/>
                    <a:pt x="1316" y="1681"/>
                  </a:cubicBezTo>
                  <a:cubicBezTo>
                    <a:pt x="1596" y="1681"/>
                    <a:pt x="1851" y="1289"/>
                    <a:pt x="1535" y="1052"/>
                  </a:cubicBezTo>
                  <a:lnTo>
                    <a:pt x="484" y="0"/>
                  </a:lnTo>
                  <a:close/>
                </a:path>
              </a:pathLst>
            </a:custGeom>
            <a:solidFill>
              <a:srgbClr val="99A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7" name="Google Shape;8177;p69"/>
            <p:cNvSpPr/>
            <p:nvPr/>
          </p:nvSpPr>
          <p:spPr>
            <a:xfrm>
              <a:off x="4015730" y="3107113"/>
              <a:ext cx="34751" cy="32281"/>
            </a:xfrm>
            <a:custGeom>
              <a:avLst/>
              <a:gdLst/>
              <a:ahLst/>
              <a:cxnLst/>
              <a:rect l="l" t="t" r="r" b="b"/>
              <a:pathLst>
                <a:path w="2321" h="2156" extrusionOk="0">
                  <a:moveTo>
                    <a:pt x="505" y="0"/>
                  </a:moveTo>
                  <a:lnTo>
                    <a:pt x="0" y="505"/>
                  </a:lnTo>
                  <a:lnTo>
                    <a:pt x="1514" y="2019"/>
                  </a:lnTo>
                  <a:cubicBezTo>
                    <a:pt x="1596" y="2116"/>
                    <a:pt x="1691" y="2156"/>
                    <a:pt x="1783" y="2156"/>
                  </a:cubicBezTo>
                  <a:cubicBezTo>
                    <a:pt x="2069" y="2156"/>
                    <a:pt x="2321" y="1769"/>
                    <a:pt x="2018" y="1514"/>
                  </a:cubicBezTo>
                  <a:lnTo>
                    <a:pt x="505" y="0"/>
                  </a:lnTo>
                  <a:close/>
                </a:path>
              </a:pathLst>
            </a:custGeom>
            <a:solidFill>
              <a:srgbClr val="99A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8" name="Google Shape;8178;p69"/>
            <p:cNvSpPr/>
            <p:nvPr/>
          </p:nvSpPr>
          <p:spPr>
            <a:xfrm>
              <a:off x="3991490" y="3131668"/>
              <a:ext cx="27789" cy="25318"/>
            </a:xfrm>
            <a:custGeom>
              <a:avLst/>
              <a:gdLst/>
              <a:ahLst/>
              <a:cxnLst/>
              <a:rect l="l" t="t" r="r" b="b"/>
              <a:pathLst>
                <a:path w="1856" h="1691" extrusionOk="0">
                  <a:moveTo>
                    <a:pt x="484" y="0"/>
                  </a:moveTo>
                  <a:lnTo>
                    <a:pt x="0" y="505"/>
                  </a:lnTo>
                  <a:lnTo>
                    <a:pt x="1051" y="1556"/>
                  </a:lnTo>
                  <a:cubicBezTo>
                    <a:pt x="1127" y="1651"/>
                    <a:pt x="1217" y="1690"/>
                    <a:pt x="1306" y="1690"/>
                  </a:cubicBezTo>
                  <a:cubicBezTo>
                    <a:pt x="1590" y="1690"/>
                    <a:pt x="1855" y="1292"/>
                    <a:pt x="1535" y="1051"/>
                  </a:cubicBezTo>
                  <a:lnTo>
                    <a:pt x="484" y="0"/>
                  </a:lnTo>
                  <a:close/>
                </a:path>
              </a:pathLst>
            </a:custGeom>
            <a:solidFill>
              <a:srgbClr val="99A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9" name="Google Shape;8179;p69"/>
            <p:cNvSpPr/>
            <p:nvPr/>
          </p:nvSpPr>
          <p:spPr>
            <a:xfrm>
              <a:off x="3966935" y="3155908"/>
              <a:ext cx="27834" cy="25348"/>
            </a:xfrm>
            <a:custGeom>
              <a:avLst/>
              <a:gdLst/>
              <a:ahLst/>
              <a:cxnLst/>
              <a:rect l="l" t="t" r="r" b="b"/>
              <a:pathLst>
                <a:path w="1859" h="1693" extrusionOk="0">
                  <a:moveTo>
                    <a:pt x="505" y="0"/>
                  </a:moveTo>
                  <a:lnTo>
                    <a:pt x="0" y="505"/>
                  </a:lnTo>
                  <a:lnTo>
                    <a:pt x="1052" y="1556"/>
                  </a:lnTo>
                  <a:cubicBezTo>
                    <a:pt x="1133" y="1653"/>
                    <a:pt x="1229" y="1693"/>
                    <a:pt x="1321" y="1693"/>
                  </a:cubicBezTo>
                  <a:cubicBezTo>
                    <a:pt x="1607" y="1693"/>
                    <a:pt x="1859" y="1306"/>
                    <a:pt x="1556" y="1051"/>
                  </a:cubicBezTo>
                  <a:lnTo>
                    <a:pt x="505" y="0"/>
                  </a:lnTo>
                  <a:close/>
                </a:path>
              </a:pathLst>
            </a:custGeom>
            <a:solidFill>
              <a:srgbClr val="99A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80" name="Google Shape;8180;p69"/>
          <p:cNvGrpSpPr/>
          <p:nvPr/>
        </p:nvGrpSpPr>
        <p:grpSpPr>
          <a:xfrm>
            <a:off x="2166043" y="3351344"/>
            <a:ext cx="369566" cy="349803"/>
            <a:chOff x="2166043" y="3351344"/>
            <a:chExt cx="369566" cy="349803"/>
          </a:xfrm>
        </p:grpSpPr>
        <p:sp>
          <p:nvSpPr>
            <p:cNvPr id="8181" name="Google Shape;8181;p69"/>
            <p:cNvSpPr/>
            <p:nvPr/>
          </p:nvSpPr>
          <p:spPr>
            <a:xfrm>
              <a:off x="2166357" y="3351344"/>
              <a:ext cx="369252" cy="349803"/>
            </a:xfrm>
            <a:custGeom>
              <a:avLst/>
              <a:gdLst/>
              <a:ahLst/>
              <a:cxnLst/>
              <a:rect l="l" t="t" r="r" b="b"/>
              <a:pathLst>
                <a:path w="24662" h="23363" extrusionOk="0">
                  <a:moveTo>
                    <a:pt x="18025" y="0"/>
                  </a:moveTo>
                  <a:cubicBezTo>
                    <a:pt x="13633" y="0"/>
                    <a:pt x="9337" y="1726"/>
                    <a:pt x="6118" y="4944"/>
                  </a:cubicBezTo>
                  <a:cubicBezTo>
                    <a:pt x="1535" y="9506"/>
                    <a:pt x="0" y="16297"/>
                    <a:pt x="2124" y="22415"/>
                  </a:cubicBezTo>
                  <a:cubicBezTo>
                    <a:pt x="3975" y="23060"/>
                    <a:pt x="5845" y="23362"/>
                    <a:pt x="7676" y="23362"/>
                  </a:cubicBezTo>
                  <a:cubicBezTo>
                    <a:pt x="16116" y="23362"/>
                    <a:pt x="23695" y="16927"/>
                    <a:pt x="24473" y="7908"/>
                  </a:cubicBezTo>
                  <a:cubicBezTo>
                    <a:pt x="24662" y="5554"/>
                    <a:pt x="24367" y="3178"/>
                    <a:pt x="23590" y="949"/>
                  </a:cubicBezTo>
                  <a:cubicBezTo>
                    <a:pt x="21767" y="311"/>
                    <a:pt x="19887" y="0"/>
                    <a:pt x="18025" y="0"/>
                  </a:cubicBezTo>
                  <a:close/>
                </a:path>
              </a:pathLst>
            </a:custGeom>
            <a:solidFill>
              <a:srgbClr val="E2E8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2" name="Google Shape;8182;p69"/>
            <p:cNvSpPr/>
            <p:nvPr/>
          </p:nvSpPr>
          <p:spPr>
            <a:xfrm>
              <a:off x="2166043" y="3351344"/>
              <a:ext cx="353516" cy="335624"/>
            </a:xfrm>
            <a:custGeom>
              <a:avLst/>
              <a:gdLst/>
              <a:ahLst/>
              <a:cxnLst/>
              <a:rect l="l" t="t" r="r" b="b"/>
              <a:pathLst>
                <a:path w="23611" h="22416" extrusionOk="0">
                  <a:moveTo>
                    <a:pt x="18042" y="0"/>
                  </a:moveTo>
                  <a:cubicBezTo>
                    <a:pt x="13645" y="0"/>
                    <a:pt x="9343" y="1726"/>
                    <a:pt x="6139" y="4944"/>
                  </a:cubicBezTo>
                  <a:cubicBezTo>
                    <a:pt x="1556" y="9506"/>
                    <a:pt x="0" y="16297"/>
                    <a:pt x="2145" y="22415"/>
                  </a:cubicBezTo>
                  <a:cubicBezTo>
                    <a:pt x="2124" y="20923"/>
                    <a:pt x="2502" y="19220"/>
                    <a:pt x="3238" y="17411"/>
                  </a:cubicBezTo>
                  <a:cubicBezTo>
                    <a:pt x="3553" y="16676"/>
                    <a:pt x="3890" y="15940"/>
                    <a:pt x="4289" y="15225"/>
                  </a:cubicBezTo>
                  <a:cubicBezTo>
                    <a:pt x="7149" y="10158"/>
                    <a:pt x="11353" y="5974"/>
                    <a:pt x="16420" y="3094"/>
                  </a:cubicBezTo>
                  <a:cubicBezTo>
                    <a:pt x="17135" y="2694"/>
                    <a:pt x="17850" y="2358"/>
                    <a:pt x="18607" y="2043"/>
                  </a:cubicBezTo>
                  <a:cubicBezTo>
                    <a:pt x="20367" y="1326"/>
                    <a:pt x="22028" y="949"/>
                    <a:pt x="23492" y="949"/>
                  </a:cubicBezTo>
                  <a:cubicBezTo>
                    <a:pt x="23532" y="949"/>
                    <a:pt x="23571" y="949"/>
                    <a:pt x="23611" y="949"/>
                  </a:cubicBezTo>
                  <a:cubicBezTo>
                    <a:pt x="21788" y="311"/>
                    <a:pt x="19907" y="0"/>
                    <a:pt x="18042" y="0"/>
                  </a:cubicBez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3" name="Google Shape;8183;p69"/>
            <p:cNvSpPr/>
            <p:nvPr/>
          </p:nvSpPr>
          <p:spPr>
            <a:xfrm>
              <a:off x="2373487" y="3352332"/>
              <a:ext cx="159292" cy="158978"/>
            </a:xfrm>
            <a:custGeom>
              <a:avLst/>
              <a:gdLst/>
              <a:ahLst/>
              <a:cxnLst/>
              <a:rect l="l" t="t" r="r" b="b"/>
              <a:pathLst>
                <a:path w="10639" h="10618" extrusionOk="0">
                  <a:moveTo>
                    <a:pt x="2754" y="0"/>
                  </a:moveTo>
                  <a:cubicBezTo>
                    <a:pt x="1829" y="63"/>
                    <a:pt x="904" y="232"/>
                    <a:pt x="0" y="463"/>
                  </a:cubicBezTo>
                  <a:lnTo>
                    <a:pt x="10155" y="10618"/>
                  </a:lnTo>
                  <a:cubicBezTo>
                    <a:pt x="10386" y="9714"/>
                    <a:pt x="10554" y="8789"/>
                    <a:pt x="10639" y="7842"/>
                  </a:cubicBezTo>
                  <a:lnTo>
                    <a:pt x="2754" y="0"/>
                  </a:lnTo>
                  <a:close/>
                </a:path>
              </a:pathLst>
            </a:custGeom>
            <a:solidFill>
              <a:srgbClr val="3B53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4" name="Google Shape;8184;p69"/>
            <p:cNvSpPr/>
            <p:nvPr/>
          </p:nvSpPr>
          <p:spPr>
            <a:xfrm>
              <a:off x="2373487" y="3352332"/>
              <a:ext cx="71149" cy="45337"/>
            </a:xfrm>
            <a:custGeom>
              <a:avLst/>
              <a:gdLst/>
              <a:ahLst/>
              <a:cxnLst/>
              <a:rect l="l" t="t" r="r" b="b"/>
              <a:pathLst>
                <a:path w="4752" h="3028" extrusionOk="0">
                  <a:moveTo>
                    <a:pt x="2754" y="0"/>
                  </a:moveTo>
                  <a:cubicBezTo>
                    <a:pt x="1829" y="63"/>
                    <a:pt x="904" y="232"/>
                    <a:pt x="0" y="463"/>
                  </a:cubicBezTo>
                  <a:lnTo>
                    <a:pt x="2565" y="3028"/>
                  </a:lnTo>
                  <a:cubicBezTo>
                    <a:pt x="3280" y="2628"/>
                    <a:pt x="3995" y="2271"/>
                    <a:pt x="4752" y="1977"/>
                  </a:cubicBezTo>
                  <a:lnTo>
                    <a:pt x="2754" y="0"/>
                  </a:lnTo>
                  <a:close/>
                </a:path>
              </a:pathLst>
            </a:custGeom>
            <a:solidFill>
              <a:srgbClr val="203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5" name="Google Shape;8185;p69"/>
            <p:cNvSpPr/>
            <p:nvPr/>
          </p:nvSpPr>
          <p:spPr>
            <a:xfrm>
              <a:off x="2275596" y="3447587"/>
              <a:ext cx="166195" cy="157032"/>
            </a:xfrm>
            <a:custGeom>
              <a:avLst/>
              <a:gdLst/>
              <a:ahLst/>
              <a:cxnLst/>
              <a:rect l="l" t="t" r="r" b="b"/>
              <a:pathLst>
                <a:path w="11100" h="10488" extrusionOk="0">
                  <a:moveTo>
                    <a:pt x="10067" y="0"/>
                  </a:moveTo>
                  <a:cubicBezTo>
                    <a:pt x="9897" y="0"/>
                    <a:pt x="9720" y="71"/>
                    <a:pt x="9566" y="240"/>
                  </a:cubicBezTo>
                  <a:lnTo>
                    <a:pt x="546" y="9259"/>
                  </a:lnTo>
                  <a:cubicBezTo>
                    <a:pt x="1" y="9757"/>
                    <a:pt x="484" y="10487"/>
                    <a:pt x="1033" y="10487"/>
                  </a:cubicBezTo>
                  <a:cubicBezTo>
                    <a:pt x="1204" y="10487"/>
                    <a:pt x="1380" y="10417"/>
                    <a:pt x="1534" y="10248"/>
                  </a:cubicBezTo>
                  <a:lnTo>
                    <a:pt x="10554" y="1228"/>
                  </a:lnTo>
                  <a:cubicBezTo>
                    <a:pt x="11100" y="731"/>
                    <a:pt x="10616" y="0"/>
                    <a:pt x="10067" y="0"/>
                  </a:cubicBez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6" name="Google Shape;8186;p69"/>
            <p:cNvSpPr/>
            <p:nvPr/>
          </p:nvSpPr>
          <p:spPr>
            <a:xfrm>
              <a:off x="2284191" y="3555853"/>
              <a:ext cx="46774" cy="42657"/>
            </a:xfrm>
            <a:custGeom>
              <a:avLst/>
              <a:gdLst/>
              <a:ahLst/>
              <a:cxnLst/>
              <a:rect l="l" t="t" r="r" b="b"/>
              <a:pathLst>
                <a:path w="3124" h="2849" extrusionOk="0">
                  <a:moveTo>
                    <a:pt x="513" y="0"/>
                  </a:moveTo>
                  <a:cubicBezTo>
                    <a:pt x="238" y="0"/>
                    <a:pt x="1" y="338"/>
                    <a:pt x="246" y="599"/>
                  </a:cubicBezTo>
                  <a:lnTo>
                    <a:pt x="2390" y="2743"/>
                  </a:lnTo>
                  <a:cubicBezTo>
                    <a:pt x="2451" y="2804"/>
                    <a:pt x="2551" y="2845"/>
                    <a:pt x="2633" y="2848"/>
                  </a:cubicBezTo>
                  <a:lnTo>
                    <a:pt x="2633" y="2848"/>
                  </a:lnTo>
                  <a:cubicBezTo>
                    <a:pt x="2962" y="2839"/>
                    <a:pt x="3123" y="2467"/>
                    <a:pt x="2895" y="2239"/>
                  </a:cubicBezTo>
                  <a:lnTo>
                    <a:pt x="750" y="94"/>
                  </a:lnTo>
                  <a:cubicBezTo>
                    <a:pt x="675" y="28"/>
                    <a:pt x="592" y="0"/>
                    <a:pt x="513" y="0"/>
                  </a:cubicBezTo>
                  <a:close/>
                  <a:moveTo>
                    <a:pt x="2633" y="2848"/>
                  </a:moveTo>
                  <a:cubicBezTo>
                    <a:pt x="2629" y="2848"/>
                    <a:pt x="2625" y="2848"/>
                    <a:pt x="2621" y="2848"/>
                  </a:cubicBezTo>
                  <a:lnTo>
                    <a:pt x="2642" y="2848"/>
                  </a:lnTo>
                  <a:cubicBezTo>
                    <a:pt x="2639" y="2848"/>
                    <a:pt x="2636" y="2848"/>
                    <a:pt x="2633" y="2848"/>
                  </a:cubicBezTo>
                  <a:close/>
                </a:path>
              </a:pathLst>
            </a:custGeom>
            <a:solidFill>
              <a:srgbClr val="F5F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7" name="Google Shape;8187;p69"/>
            <p:cNvSpPr/>
            <p:nvPr/>
          </p:nvSpPr>
          <p:spPr>
            <a:xfrm>
              <a:off x="2317235" y="3521342"/>
              <a:ext cx="47418" cy="43166"/>
            </a:xfrm>
            <a:custGeom>
              <a:avLst/>
              <a:gdLst/>
              <a:ahLst/>
              <a:cxnLst/>
              <a:rect l="l" t="t" r="r" b="b"/>
              <a:pathLst>
                <a:path w="3167" h="2883" extrusionOk="0">
                  <a:moveTo>
                    <a:pt x="530" y="0"/>
                  </a:moveTo>
                  <a:cubicBezTo>
                    <a:pt x="247" y="0"/>
                    <a:pt x="1" y="377"/>
                    <a:pt x="288" y="633"/>
                  </a:cubicBezTo>
                  <a:lnTo>
                    <a:pt x="2433" y="2778"/>
                  </a:lnTo>
                  <a:cubicBezTo>
                    <a:pt x="2494" y="2839"/>
                    <a:pt x="2594" y="2880"/>
                    <a:pt x="2696" y="2883"/>
                  </a:cubicBezTo>
                  <a:lnTo>
                    <a:pt x="2696" y="2883"/>
                  </a:lnTo>
                  <a:cubicBezTo>
                    <a:pt x="3004" y="2874"/>
                    <a:pt x="3166" y="2502"/>
                    <a:pt x="2937" y="2273"/>
                  </a:cubicBezTo>
                  <a:lnTo>
                    <a:pt x="793" y="129"/>
                  </a:lnTo>
                  <a:cubicBezTo>
                    <a:pt x="712" y="38"/>
                    <a:pt x="619" y="0"/>
                    <a:pt x="530" y="0"/>
                  </a:cubicBezTo>
                  <a:close/>
                  <a:moveTo>
                    <a:pt x="2696" y="2883"/>
                  </a:moveTo>
                  <a:lnTo>
                    <a:pt x="2696" y="2883"/>
                  </a:lnTo>
                  <a:cubicBezTo>
                    <a:pt x="2692" y="2883"/>
                    <a:pt x="2689" y="2883"/>
                    <a:pt x="2685" y="2883"/>
                  </a:cubicBezTo>
                  <a:lnTo>
                    <a:pt x="2706" y="2883"/>
                  </a:lnTo>
                  <a:cubicBezTo>
                    <a:pt x="2703" y="2883"/>
                    <a:pt x="2699" y="2883"/>
                    <a:pt x="2696" y="2883"/>
                  </a:cubicBezTo>
                  <a:close/>
                </a:path>
              </a:pathLst>
            </a:custGeom>
            <a:solidFill>
              <a:srgbClr val="F5F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8" name="Google Shape;8188;p69"/>
            <p:cNvSpPr/>
            <p:nvPr/>
          </p:nvSpPr>
          <p:spPr>
            <a:xfrm>
              <a:off x="2352121" y="3487863"/>
              <a:ext cx="46475" cy="42657"/>
            </a:xfrm>
            <a:custGeom>
              <a:avLst/>
              <a:gdLst/>
              <a:ahLst/>
              <a:cxnLst/>
              <a:rect l="l" t="t" r="r" b="b"/>
              <a:pathLst>
                <a:path w="3104" h="2849" extrusionOk="0">
                  <a:moveTo>
                    <a:pt x="499" y="0"/>
                  </a:moveTo>
                  <a:cubicBezTo>
                    <a:pt x="228" y="0"/>
                    <a:pt x="0" y="337"/>
                    <a:pt x="229" y="599"/>
                  </a:cubicBezTo>
                  <a:lnTo>
                    <a:pt x="2394" y="2743"/>
                  </a:lnTo>
                  <a:cubicBezTo>
                    <a:pt x="2457" y="2827"/>
                    <a:pt x="2542" y="2848"/>
                    <a:pt x="2647" y="2848"/>
                  </a:cubicBezTo>
                  <a:lnTo>
                    <a:pt x="2626" y="2848"/>
                  </a:lnTo>
                  <a:cubicBezTo>
                    <a:pt x="2634" y="2849"/>
                    <a:pt x="2642" y="2849"/>
                    <a:pt x="2649" y="2849"/>
                  </a:cubicBezTo>
                  <a:cubicBezTo>
                    <a:pt x="2949" y="2849"/>
                    <a:pt x="3104" y="2464"/>
                    <a:pt x="2899" y="2238"/>
                  </a:cubicBezTo>
                  <a:lnTo>
                    <a:pt x="733" y="94"/>
                  </a:lnTo>
                  <a:cubicBezTo>
                    <a:pt x="658" y="28"/>
                    <a:pt x="577" y="0"/>
                    <a:pt x="499" y="0"/>
                  </a:cubicBezTo>
                  <a:close/>
                </a:path>
              </a:pathLst>
            </a:custGeom>
            <a:solidFill>
              <a:srgbClr val="F5F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9" name="Google Shape;8189;p69"/>
            <p:cNvSpPr/>
            <p:nvPr/>
          </p:nvSpPr>
          <p:spPr>
            <a:xfrm>
              <a:off x="2386108" y="3453861"/>
              <a:ext cx="46475" cy="42732"/>
            </a:xfrm>
            <a:custGeom>
              <a:avLst/>
              <a:gdLst/>
              <a:ahLst/>
              <a:cxnLst/>
              <a:rect l="l" t="t" r="r" b="b"/>
              <a:pathLst>
                <a:path w="3104" h="2854" extrusionOk="0">
                  <a:moveTo>
                    <a:pt x="499" y="0"/>
                  </a:moveTo>
                  <a:cubicBezTo>
                    <a:pt x="229" y="0"/>
                    <a:pt x="1" y="338"/>
                    <a:pt x="230" y="599"/>
                  </a:cubicBezTo>
                  <a:lnTo>
                    <a:pt x="2374" y="2743"/>
                  </a:lnTo>
                  <a:cubicBezTo>
                    <a:pt x="2444" y="2813"/>
                    <a:pt x="2513" y="2854"/>
                    <a:pt x="2595" y="2854"/>
                  </a:cubicBezTo>
                  <a:cubicBezTo>
                    <a:pt x="2611" y="2854"/>
                    <a:pt x="2627" y="2852"/>
                    <a:pt x="2644" y="2849"/>
                  </a:cubicBezTo>
                  <a:lnTo>
                    <a:pt x="2644" y="2849"/>
                  </a:lnTo>
                  <a:cubicBezTo>
                    <a:pt x="2646" y="2849"/>
                    <a:pt x="2648" y="2849"/>
                    <a:pt x="2650" y="2849"/>
                  </a:cubicBezTo>
                  <a:cubicBezTo>
                    <a:pt x="2950" y="2849"/>
                    <a:pt x="3104" y="2464"/>
                    <a:pt x="2879" y="2239"/>
                  </a:cubicBezTo>
                  <a:lnTo>
                    <a:pt x="734" y="94"/>
                  </a:lnTo>
                  <a:cubicBezTo>
                    <a:pt x="659" y="28"/>
                    <a:pt x="577" y="0"/>
                    <a:pt x="499" y="0"/>
                  </a:cubicBezTo>
                  <a:close/>
                </a:path>
              </a:pathLst>
            </a:custGeom>
            <a:solidFill>
              <a:srgbClr val="F5F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90" name="Google Shape;8190;p69"/>
          <p:cNvGrpSpPr/>
          <p:nvPr/>
        </p:nvGrpSpPr>
        <p:grpSpPr>
          <a:xfrm>
            <a:off x="2619649" y="3352332"/>
            <a:ext cx="365793" cy="329275"/>
            <a:chOff x="2619649" y="3352332"/>
            <a:chExt cx="365793" cy="329275"/>
          </a:xfrm>
        </p:grpSpPr>
        <p:sp>
          <p:nvSpPr>
            <p:cNvPr id="8191" name="Google Shape;8191;p69"/>
            <p:cNvSpPr/>
            <p:nvPr/>
          </p:nvSpPr>
          <p:spPr>
            <a:xfrm>
              <a:off x="2707164" y="3352332"/>
              <a:ext cx="190765" cy="72437"/>
            </a:xfrm>
            <a:custGeom>
              <a:avLst/>
              <a:gdLst/>
              <a:ahLst/>
              <a:cxnLst/>
              <a:rect l="l" t="t" r="r" b="b"/>
              <a:pathLst>
                <a:path w="12741" h="4838" extrusionOk="0">
                  <a:moveTo>
                    <a:pt x="2376" y="0"/>
                  </a:moveTo>
                  <a:cubicBezTo>
                    <a:pt x="1072" y="0"/>
                    <a:pt x="0" y="1052"/>
                    <a:pt x="0" y="2355"/>
                  </a:cubicBezTo>
                  <a:lnTo>
                    <a:pt x="0" y="4457"/>
                  </a:lnTo>
                  <a:cubicBezTo>
                    <a:pt x="0" y="4710"/>
                    <a:pt x="189" y="4836"/>
                    <a:pt x="378" y="4836"/>
                  </a:cubicBezTo>
                  <a:cubicBezTo>
                    <a:pt x="568" y="4836"/>
                    <a:pt x="757" y="4710"/>
                    <a:pt x="757" y="4457"/>
                  </a:cubicBezTo>
                  <a:lnTo>
                    <a:pt x="757" y="2355"/>
                  </a:lnTo>
                  <a:cubicBezTo>
                    <a:pt x="757" y="1472"/>
                    <a:pt x="1472" y="757"/>
                    <a:pt x="2355" y="757"/>
                  </a:cubicBezTo>
                  <a:lnTo>
                    <a:pt x="10365" y="757"/>
                  </a:lnTo>
                  <a:cubicBezTo>
                    <a:pt x="11248" y="757"/>
                    <a:pt x="11963" y="1472"/>
                    <a:pt x="11963" y="2355"/>
                  </a:cubicBezTo>
                  <a:lnTo>
                    <a:pt x="11963" y="4457"/>
                  </a:lnTo>
                  <a:cubicBezTo>
                    <a:pt x="11963" y="4668"/>
                    <a:pt x="12131" y="4836"/>
                    <a:pt x="12341" y="4836"/>
                  </a:cubicBezTo>
                  <a:cubicBezTo>
                    <a:pt x="12353" y="4837"/>
                    <a:pt x="12365" y="4838"/>
                    <a:pt x="12377" y="4838"/>
                  </a:cubicBezTo>
                  <a:cubicBezTo>
                    <a:pt x="12572" y="4838"/>
                    <a:pt x="12741" y="4676"/>
                    <a:pt x="12741" y="4457"/>
                  </a:cubicBezTo>
                  <a:lnTo>
                    <a:pt x="12741" y="2355"/>
                  </a:lnTo>
                  <a:cubicBezTo>
                    <a:pt x="12741" y="1052"/>
                    <a:pt x="11669" y="0"/>
                    <a:pt x="10365" y="0"/>
                  </a:cubicBez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2" name="Google Shape;8192;p69"/>
            <p:cNvSpPr/>
            <p:nvPr/>
          </p:nvSpPr>
          <p:spPr>
            <a:xfrm>
              <a:off x="2743038" y="3358306"/>
              <a:ext cx="118687" cy="29301"/>
            </a:xfrm>
            <a:custGeom>
              <a:avLst/>
              <a:gdLst/>
              <a:ahLst/>
              <a:cxnLst/>
              <a:rect l="l" t="t" r="r" b="b"/>
              <a:pathLst>
                <a:path w="7927" h="1957" extrusionOk="0">
                  <a:moveTo>
                    <a:pt x="22" y="1"/>
                  </a:moveTo>
                  <a:cubicBezTo>
                    <a:pt x="1" y="1073"/>
                    <a:pt x="884" y="1956"/>
                    <a:pt x="1977" y="1956"/>
                  </a:cubicBezTo>
                  <a:lnTo>
                    <a:pt x="5972" y="1956"/>
                  </a:lnTo>
                  <a:cubicBezTo>
                    <a:pt x="7044" y="1956"/>
                    <a:pt x="7927" y="1073"/>
                    <a:pt x="7927" y="1"/>
                  </a:cubicBez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3" name="Google Shape;8193;p69"/>
            <p:cNvSpPr/>
            <p:nvPr/>
          </p:nvSpPr>
          <p:spPr>
            <a:xfrm>
              <a:off x="2632556" y="3552530"/>
              <a:ext cx="339666" cy="129078"/>
            </a:xfrm>
            <a:custGeom>
              <a:avLst/>
              <a:gdLst/>
              <a:ahLst/>
              <a:cxnLst/>
              <a:rect l="l" t="t" r="r" b="b"/>
              <a:pathLst>
                <a:path w="22686" h="8621" extrusionOk="0">
                  <a:moveTo>
                    <a:pt x="0" y="1"/>
                  </a:moveTo>
                  <a:lnTo>
                    <a:pt x="0" y="6687"/>
                  </a:lnTo>
                  <a:cubicBezTo>
                    <a:pt x="0" y="7759"/>
                    <a:pt x="883" y="8621"/>
                    <a:pt x="1956" y="8621"/>
                  </a:cubicBezTo>
                  <a:lnTo>
                    <a:pt x="20730" y="8621"/>
                  </a:lnTo>
                  <a:cubicBezTo>
                    <a:pt x="21803" y="8621"/>
                    <a:pt x="22686" y="7759"/>
                    <a:pt x="22686" y="6687"/>
                  </a:cubicBezTo>
                  <a:lnTo>
                    <a:pt x="22686" y="1"/>
                  </a:lnTo>
                  <a:close/>
                </a:path>
              </a:pathLst>
            </a:custGeom>
            <a:solidFill>
              <a:srgbClr val="E2E8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4" name="Google Shape;8194;p69"/>
            <p:cNvSpPr/>
            <p:nvPr/>
          </p:nvSpPr>
          <p:spPr>
            <a:xfrm>
              <a:off x="2632556" y="3552530"/>
              <a:ext cx="48810" cy="129078"/>
            </a:xfrm>
            <a:custGeom>
              <a:avLst/>
              <a:gdLst/>
              <a:ahLst/>
              <a:cxnLst/>
              <a:rect l="l" t="t" r="r" b="b"/>
              <a:pathLst>
                <a:path w="3260" h="8621" extrusionOk="0">
                  <a:moveTo>
                    <a:pt x="21" y="1"/>
                  </a:moveTo>
                  <a:lnTo>
                    <a:pt x="21" y="6687"/>
                  </a:lnTo>
                  <a:cubicBezTo>
                    <a:pt x="0" y="7759"/>
                    <a:pt x="883" y="8621"/>
                    <a:pt x="1956" y="8621"/>
                  </a:cubicBezTo>
                  <a:lnTo>
                    <a:pt x="3259" y="8621"/>
                  </a:lnTo>
                  <a:cubicBezTo>
                    <a:pt x="2187" y="8621"/>
                    <a:pt x="1304" y="7759"/>
                    <a:pt x="1304" y="6687"/>
                  </a:cubicBezTo>
                  <a:lnTo>
                    <a:pt x="1304" y="1"/>
                  </a:ln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5" name="Google Shape;8195;p69"/>
            <p:cNvSpPr/>
            <p:nvPr/>
          </p:nvSpPr>
          <p:spPr>
            <a:xfrm>
              <a:off x="2632870" y="3552530"/>
              <a:ext cx="339352" cy="69907"/>
            </a:xfrm>
            <a:custGeom>
              <a:avLst/>
              <a:gdLst/>
              <a:ahLst/>
              <a:cxnLst/>
              <a:rect l="l" t="t" r="r" b="b"/>
              <a:pathLst>
                <a:path w="22665" h="4669" extrusionOk="0">
                  <a:moveTo>
                    <a:pt x="0" y="1"/>
                  </a:moveTo>
                  <a:lnTo>
                    <a:pt x="0" y="1956"/>
                  </a:lnTo>
                  <a:cubicBezTo>
                    <a:pt x="2839" y="3449"/>
                    <a:pt x="5950" y="4374"/>
                    <a:pt x="9167" y="4668"/>
                  </a:cubicBezTo>
                  <a:lnTo>
                    <a:pt x="13498" y="4668"/>
                  </a:lnTo>
                  <a:cubicBezTo>
                    <a:pt x="16694" y="4374"/>
                    <a:pt x="19805" y="3449"/>
                    <a:pt x="22665" y="1956"/>
                  </a:cubicBezTo>
                  <a:lnTo>
                    <a:pt x="22665" y="1"/>
                  </a:ln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6" name="Google Shape;8196;p69"/>
            <p:cNvSpPr/>
            <p:nvPr/>
          </p:nvSpPr>
          <p:spPr>
            <a:xfrm>
              <a:off x="2619649" y="3415606"/>
              <a:ext cx="365793" cy="177544"/>
            </a:xfrm>
            <a:custGeom>
              <a:avLst/>
              <a:gdLst/>
              <a:ahLst/>
              <a:cxnLst/>
              <a:rect l="l" t="t" r="r" b="b"/>
              <a:pathLst>
                <a:path w="24431" h="11858" extrusionOk="0">
                  <a:moveTo>
                    <a:pt x="1956" y="0"/>
                  </a:moveTo>
                  <a:cubicBezTo>
                    <a:pt x="862" y="0"/>
                    <a:pt x="0" y="862"/>
                    <a:pt x="0" y="1955"/>
                  </a:cubicBezTo>
                  <a:lnTo>
                    <a:pt x="0" y="8662"/>
                  </a:lnTo>
                  <a:cubicBezTo>
                    <a:pt x="3070" y="10449"/>
                    <a:pt x="6497" y="11543"/>
                    <a:pt x="10050" y="11858"/>
                  </a:cubicBezTo>
                  <a:lnTo>
                    <a:pt x="14381" y="11858"/>
                  </a:lnTo>
                  <a:cubicBezTo>
                    <a:pt x="17913" y="11543"/>
                    <a:pt x="21340" y="10449"/>
                    <a:pt x="24431" y="8662"/>
                  </a:cubicBezTo>
                  <a:lnTo>
                    <a:pt x="24431" y="1955"/>
                  </a:lnTo>
                  <a:cubicBezTo>
                    <a:pt x="24431" y="862"/>
                    <a:pt x="23548" y="0"/>
                    <a:pt x="22475" y="0"/>
                  </a:cubicBez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7" name="Google Shape;8197;p69"/>
            <p:cNvSpPr/>
            <p:nvPr/>
          </p:nvSpPr>
          <p:spPr>
            <a:xfrm>
              <a:off x="2619649" y="3415591"/>
              <a:ext cx="48167" cy="140113"/>
            </a:xfrm>
            <a:custGeom>
              <a:avLst/>
              <a:gdLst/>
              <a:ahLst/>
              <a:cxnLst/>
              <a:rect l="l" t="t" r="r" b="b"/>
              <a:pathLst>
                <a:path w="3217" h="9358" extrusionOk="0">
                  <a:moveTo>
                    <a:pt x="1917" y="1"/>
                  </a:moveTo>
                  <a:cubicBezTo>
                    <a:pt x="842" y="1"/>
                    <a:pt x="0" y="876"/>
                    <a:pt x="0" y="1956"/>
                  </a:cubicBezTo>
                  <a:lnTo>
                    <a:pt x="0" y="8663"/>
                  </a:lnTo>
                  <a:cubicBezTo>
                    <a:pt x="421" y="8916"/>
                    <a:pt x="841" y="9147"/>
                    <a:pt x="1262" y="9357"/>
                  </a:cubicBezTo>
                  <a:lnTo>
                    <a:pt x="1262" y="1935"/>
                  </a:lnTo>
                  <a:cubicBezTo>
                    <a:pt x="1262" y="863"/>
                    <a:pt x="2145" y="1"/>
                    <a:pt x="3217" y="1"/>
                  </a:cubicBezTo>
                  <a:lnTo>
                    <a:pt x="1956" y="1"/>
                  </a:lnTo>
                  <a:cubicBezTo>
                    <a:pt x="1943" y="1"/>
                    <a:pt x="1930" y="1"/>
                    <a:pt x="1917" y="1"/>
                  </a:cubicBez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8" name="Google Shape;8198;p69"/>
            <p:cNvSpPr/>
            <p:nvPr/>
          </p:nvSpPr>
          <p:spPr>
            <a:xfrm>
              <a:off x="2726358" y="3508151"/>
              <a:ext cx="152061" cy="81540"/>
            </a:xfrm>
            <a:custGeom>
              <a:avLst/>
              <a:gdLst/>
              <a:ahLst/>
              <a:cxnLst/>
              <a:rect l="l" t="t" r="r" b="b"/>
              <a:pathLst>
                <a:path w="10156" h="5446" extrusionOk="0">
                  <a:moveTo>
                    <a:pt x="1661" y="0"/>
                  </a:moveTo>
                  <a:cubicBezTo>
                    <a:pt x="736" y="0"/>
                    <a:pt x="1" y="736"/>
                    <a:pt x="1" y="1640"/>
                  </a:cubicBezTo>
                  <a:lnTo>
                    <a:pt x="1" y="5235"/>
                  </a:lnTo>
                  <a:cubicBezTo>
                    <a:pt x="337" y="5320"/>
                    <a:pt x="652" y="5383"/>
                    <a:pt x="989" y="5425"/>
                  </a:cubicBezTo>
                  <a:lnTo>
                    <a:pt x="989" y="1640"/>
                  </a:lnTo>
                  <a:cubicBezTo>
                    <a:pt x="989" y="1283"/>
                    <a:pt x="1283" y="989"/>
                    <a:pt x="1661" y="989"/>
                  </a:cubicBezTo>
                  <a:lnTo>
                    <a:pt x="8515" y="989"/>
                  </a:lnTo>
                  <a:cubicBezTo>
                    <a:pt x="8873" y="989"/>
                    <a:pt x="9167" y="1283"/>
                    <a:pt x="9167" y="1640"/>
                  </a:cubicBezTo>
                  <a:lnTo>
                    <a:pt x="9167" y="5446"/>
                  </a:lnTo>
                  <a:cubicBezTo>
                    <a:pt x="9504" y="5383"/>
                    <a:pt x="9840" y="5320"/>
                    <a:pt x="10155" y="5235"/>
                  </a:cubicBezTo>
                  <a:lnTo>
                    <a:pt x="10155" y="1640"/>
                  </a:lnTo>
                  <a:cubicBezTo>
                    <a:pt x="10155" y="736"/>
                    <a:pt x="9419" y="0"/>
                    <a:pt x="8515" y="0"/>
                  </a:cubicBez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9" name="Google Shape;8199;p69"/>
            <p:cNvSpPr/>
            <p:nvPr/>
          </p:nvSpPr>
          <p:spPr>
            <a:xfrm>
              <a:off x="2770108" y="3553473"/>
              <a:ext cx="64861" cy="80926"/>
            </a:xfrm>
            <a:custGeom>
              <a:avLst/>
              <a:gdLst/>
              <a:ahLst/>
              <a:cxnLst/>
              <a:rect l="l" t="t" r="r" b="b"/>
              <a:pathLst>
                <a:path w="4332" h="5405" extrusionOk="0">
                  <a:moveTo>
                    <a:pt x="1136" y="1"/>
                  </a:moveTo>
                  <a:cubicBezTo>
                    <a:pt x="506" y="1"/>
                    <a:pt x="1" y="505"/>
                    <a:pt x="1" y="1115"/>
                  </a:cubicBezTo>
                  <a:lnTo>
                    <a:pt x="1" y="4269"/>
                  </a:lnTo>
                  <a:cubicBezTo>
                    <a:pt x="1" y="4900"/>
                    <a:pt x="506" y="5404"/>
                    <a:pt x="1136" y="5404"/>
                  </a:cubicBezTo>
                  <a:lnTo>
                    <a:pt x="3197" y="5404"/>
                  </a:lnTo>
                  <a:cubicBezTo>
                    <a:pt x="3827" y="5404"/>
                    <a:pt x="4332" y="4900"/>
                    <a:pt x="4332" y="4269"/>
                  </a:cubicBezTo>
                  <a:lnTo>
                    <a:pt x="4332" y="1115"/>
                  </a:lnTo>
                  <a:cubicBezTo>
                    <a:pt x="4332" y="505"/>
                    <a:pt x="3827" y="1"/>
                    <a:pt x="3197" y="1"/>
                  </a:cubicBezTo>
                  <a:close/>
                </a:path>
              </a:pathLst>
            </a:custGeom>
            <a:solidFill>
              <a:srgbClr val="C9D4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0" name="Google Shape;8200;p69"/>
            <p:cNvSpPr/>
            <p:nvPr/>
          </p:nvSpPr>
          <p:spPr>
            <a:xfrm>
              <a:off x="2787431" y="3572368"/>
              <a:ext cx="29915" cy="42821"/>
            </a:xfrm>
            <a:custGeom>
              <a:avLst/>
              <a:gdLst/>
              <a:ahLst/>
              <a:cxnLst/>
              <a:rect l="l" t="t" r="r" b="b"/>
              <a:pathLst>
                <a:path w="1998" h="2860" extrusionOk="0">
                  <a:moveTo>
                    <a:pt x="526" y="0"/>
                  </a:moveTo>
                  <a:cubicBezTo>
                    <a:pt x="232" y="0"/>
                    <a:pt x="21" y="232"/>
                    <a:pt x="0" y="505"/>
                  </a:cubicBezTo>
                  <a:lnTo>
                    <a:pt x="0" y="2355"/>
                  </a:lnTo>
                  <a:cubicBezTo>
                    <a:pt x="21" y="2628"/>
                    <a:pt x="232" y="2860"/>
                    <a:pt x="526" y="2860"/>
                  </a:cubicBezTo>
                  <a:lnTo>
                    <a:pt x="1472" y="2860"/>
                  </a:lnTo>
                  <a:cubicBezTo>
                    <a:pt x="1766" y="2860"/>
                    <a:pt x="1977" y="2628"/>
                    <a:pt x="1998" y="2355"/>
                  </a:cubicBezTo>
                  <a:lnTo>
                    <a:pt x="1998" y="505"/>
                  </a:lnTo>
                  <a:cubicBezTo>
                    <a:pt x="1977" y="232"/>
                    <a:pt x="1766" y="0"/>
                    <a:pt x="1472" y="0"/>
                  </a:cubicBezTo>
                  <a:close/>
                </a:path>
              </a:pathLst>
            </a:custGeom>
            <a:solidFill>
              <a:srgbClr val="99A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01" name="Google Shape;8201;p69"/>
          <p:cNvGrpSpPr/>
          <p:nvPr/>
        </p:nvGrpSpPr>
        <p:grpSpPr>
          <a:xfrm>
            <a:off x="1293760" y="1498228"/>
            <a:ext cx="340624" cy="351944"/>
            <a:chOff x="1293760" y="1498228"/>
            <a:chExt cx="340624" cy="351944"/>
          </a:xfrm>
        </p:grpSpPr>
        <p:sp>
          <p:nvSpPr>
            <p:cNvPr id="8202" name="Google Shape;8202;p69"/>
            <p:cNvSpPr/>
            <p:nvPr/>
          </p:nvSpPr>
          <p:spPr>
            <a:xfrm>
              <a:off x="1331535" y="1498228"/>
              <a:ext cx="265388" cy="71164"/>
            </a:xfrm>
            <a:custGeom>
              <a:avLst/>
              <a:gdLst/>
              <a:ahLst/>
              <a:cxnLst/>
              <a:rect l="l" t="t" r="r" b="b"/>
              <a:pathLst>
                <a:path w="17725" h="4753" extrusionOk="0">
                  <a:moveTo>
                    <a:pt x="7002" y="1"/>
                  </a:moveTo>
                  <a:cubicBezTo>
                    <a:pt x="5677" y="22"/>
                    <a:pt x="4458" y="716"/>
                    <a:pt x="3785" y="1851"/>
                  </a:cubicBezTo>
                  <a:lnTo>
                    <a:pt x="3491" y="2355"/>
                  </a:lnTo>
                  <a:cubicBezTo>
                    <a:pt x="3196" y="2818"/>
                    <a:pt x="2692" y="3112"/>
                    <a:pt x="2124" y="3112"/>
                  </a:cubicBezTo>
                  <a:lnTo>
                    <a:pt x="1094" y="3112"/>
                  </a:lnTo>
                  <a:cubicBezTo>
                    <a:pt x="1" y="3112"/>
                    <a:pt x="1" y="4752"/>
                    <a:pt x="1094" y="4752"/>
                  </a:cubicBezTo>
                  <a:lnTo>
                    <a:pt x="2124" y="4752"/>
                  </a:lnTo>
                  <a:cubicBezTo>
                    <a:pt x="3260" y="4752"/>
                    <a:pt x="4311" y="4164"/>
                    <a:pt x="4899" y="3196"/>
                  </a:cubicBezTo>
                  <a:lnTo>
                    <a:pt x="5194" y="2692"/>
                  </a:lnTo>
                  <a:cubicBezTo>
                    <a:pt x="5572" y="2040"/>
                    <a:pt x="6266" y="1662"/>
                    <a:pt x="7002" y="1662"/>
                  </a:cubicBezTo>
                  <a:lnTo>
                    <a:pt x="10450" y="1662"/>
                  </a:lnTo>
                  <a:cubicBezTo>
                    <a:pt x="11186" y="1662"/>
                    <a:pt x="11880" y="2040"/>
                    <a:pt x="12258" y="2671"/>
                  </a:cubicBezTo>
                  <a:lnTo>
                    <a:pt x="12552" y="3175"/>
                  </a:lnTo>
                  <a:cubicBezTo>
                    <a:pt x="13141" y="4143"/>
                    <a:pt x="14192" y="4752"/>
                    <a:pt x="15328" y="4752"/>
                  </a:cubicBezTo>
                  <a:lnTo>
                    <a:pt x="16631" y="4752"/>
                  </a:lnTo>
                  <a:cubicBezTo>
                    <a:pt x="17724" y="4752"/>
                    <a:pt x="17724" y="3112"/>
                    <a:pt x="16631" y="3112"/>
                  </a:cubicBezTo>
                  <a:lnTo>
                    <a:pt x="15328" y="3112"/>
                  </a:lnTo>
                  <a:cubicBezTo>
                    <a:pt x="14781" y="3112"/>
                    <a:pt x="14255" y="2818"/>
                    <a:pt x="13982" y="2355"/>
                  </a:cubicBezTo>
                  <a:lnTo>
                    <a:pt x="13688" y="1851"/>
                  </a:lnTo>
                  <a:cubicBezTo>
                    <a:pt x="12994" y="716"/>
                    <a:pt x="11774" y="22"/>
                    <a:pt x="10450" y="1"/>
                  </a:cubicBezTo>
                  <a:close/>
                </a:path>
              </a:pathLst>
            </a:custGeom>
            <a:solidFill>
              <a:srgbClr val="A3B6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3" name="Google Shape;8203;p69"/>
            <p:cNvSpPr/>
            <p:nvPr/>
          </p:nvSpPr>
          <p:spPr>
            <a:xfrm>
              <a:off x="1337839" y="1585353"/>
              <a:ext cx="69263" cy="67212"/>
            </a:xfrm>
            <a:custGeom>
              <a:avLst/>
              <a:gdLst/>
              <a:ahLst/>
              <a:cxnLst/>
              <a:rect l="l" t="t" r="r" b="b"/>
              <a:pathLst>
                <a:path w="4626" h="4489" extrusionOk="0">
                  <a:moveTo>
                    <a:pt x="865" y="0"/>
                  </a:moveTo>
                  <a:cubicBezTo>
                    <a:pt x="663" y="0"/>
                    <a:pt x="463" y="79"/>
                    <a:pt x="316" y="237"/>
                  </a:cubicBezTo>
                  <a:cubicBezTo>
                    <a:pt x="0" y="552"/>
                    <a:pt x="0" y="1057"/>
                    <a:pt x="316" y="1351"/>
                  </a:cubicBezTo>
                  <a:lnTo>
                    <a:pt x="3196" y="4252"/>
                  </a:lnTo>
                  <a:cubicBezTo>
                    <a:pt x="3354" y="4410"/>
                    <a:pt x="3559" y="4489"/>
                    <a:pt x="3764" y="4489"/>
                  </a:cubicBezTo>
                  <a:cubicBezTo>
                    <a:pt x="3969" y="4489"/>
                    <a:pt x="4174" y="4410"/>
                    <a:pt x="4331" y="4252"/>
                  </a:cubicBezTo>
                  <a:cubicBezTo>
                    <a:pt x="4626" y="3937"/>
                    <a:pt x="4626" y="3432"/>
                    <a:pt x="4331" y="3117"/>
                  </a:cubicBezTo>
                  <a:lnTo>
                    <a:pt x="1430" y="237"/>
                  </a:lnTo>
                  <a:cubicBezTo>
                    <a:pt x="1272" y="79"/>
                    <a:pt x="1067" y="0"/>
                    <a:pt x="865" y="0"/>
                  </a:cubicBezTo>
                  <a:close/>
                </a:path>
              </a:pathLst>
            </a:custGeom>
            <a:solidFill>
              <a:srgbClr val="A3B6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4" name="Google Shape;8204;p69"/>
            <p:cNvSpPr/>
            <p:nvPr/>
          </p:nvSpPr>
          <p:spPr>
            <a:xfrm>
              <a:off x="1521042" y="1585353"/>
              <a:ext cx="69577" cy="67212"/>
            </a:xfrm>
            <a:custGeom>
              <a:avLst/>
              <a:gdLst/>
              <a:ahLst/>
              <a:cxnLst/>
              <a:rect l="l" t="t" r="r" b="b"/>
              <a:pathLst>
                <a:path w="4647" h="4489" extrusionOk="0">
                  <a:moveTo>
                    <a:pt x="3766" y="0"/>
                  </a:moveTo>
                  <a:cubicBezTo>
                    <a:pt x="3564" y="0"/>
                    <a:pt x="3364" y="79"/>
                    <a:pt x="3217" y="237"/>
                  </a:cubicBezTo>
                  <a:lnTo>
                    <a:pt x="316" y="3117"/>
                  </a:lnTo>
                  <a:cubicBezTo>
                    <a:pt x="0" y="3432"/>
                    <a:pt x="0" y="3937"/>
                    <a:pt x="316" y="4252"/>
                  </a:cubicBezTo>
                  <a:cubicBezTo>
                    <a:pt x="473" y="4410"/>
                    <a:pt x="678" y="4489"/>
                    <a:pt x="883" y="4489"/>
                  </a:cubicBezTo>
                  <a:cubicBezTo>
                    <a:pt x="1088" y="4489"/>
                    <a:pt x="1293" y="4410"/>
                    <a:pt x="1451" y="4252"/>
                  </a:cubicBezTo>
                  <a:lnTo>
                    <a:pt x="4331" y="1351"/>
                  </a:lnTo>
                  <a:cubicBezTo>
                    <a:pt x="4647" y="1057"/>
                    <a:pt x="4647" y="552"/>
                    <a:pt x="4331" y="237"/>
                  </a:cubicBezTo>
                  <a:cubicBezTo>
                    <a:pt x="4174" y="79"/>
                    <a:pt x="3969" y="0"/>
                    <a:pt x="3766" y="0"/>
                  </a:cubicBezTo>
                  <a:close/>
                </a:path>
              </a:pathLst>
            </a:custGeom>
            <a:solidFill>
              <a:srgbClr val="A3B6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5" name="Google Shape;8205;p69"/>
            <p:cNvSpPr/>
            <p:nvPr/>
          </p:nvSpPr>
          <p:spPr>
            <a:xfrm>
              <a:off x="1349173" y="1766505"/>
              <a:ext cx="87514" cy="83666"/>
            </a:xfrm>
            <a:custGeom>
              <a:avLst/>
              <a:gdLst/>
              <a:ahLst/>
              <a:cxnLst/>
              <a:rect l="l" t="t" r="r" b="b"/>
              <a:pathLst>
                <a:path w="5845" h="5588" extrusionOk="0">
                  <a:moveTo>
                    <a:pt x="4394" y="1"/>
                  </a:moveTo>
                  <a:cubicBezTo>
                    <a:pt x="4053" y="1"/>
                    <a:pt x="3711" y="132"/>
                    <a:pt x="3448" y="395"/>
                  </a:cubicBezTo>
                  <a:lnTo>
                    <a:pt x="505" y="3338"/>
                  </a:lnTo>
                  <a:cubicBezTo>
                    <a:pt x="0" y="3843"/>
                    <a:pt x="0" y="4684"/>
                    <a:pt x="505" y="5210"/>
                  </a:cubicBezTo>
                  <a:cubicBezTo>
                    <a:pt x="768" y="5462"/>
                    <a:pt x="1109" y="5588"/>
                    <a:pt x="1451" y="5588"/>
                  </a:cubicBezTo>
                  <a:cubicBezTo>
                    <a:pt x="1792" y="5588"/>
                    <a:pt x="2134" y="5462"/>
                    <a:pt x="2397" y="5210"/>
                  </a:cubicBezTo>
                  <a:lnTo>
                    <a:pt x="5340" y="2266"/>
                  </a:lnTo>
                  <a:cubicBezTo>
                    <a:pt x="5845" y="1762"/>
                    <a:pt x="5845" y="921"/>
                    <a:pt x="5340" y="395"/>
                  </a:cubicBezTo>
                  <a:cubicBezTo>
                    <a:pt x="5078" y="132"/>
                    <a:pt x="4736" y="1"/>
                    <a:pt x="4394" y="1"/>
                  </a:cubicBezTo>
                  <a:close/>
                </a:path>
              </a:pathLst>
            </a:custGeom>
            <a:solidFill>
              <a:srgbClr val="A3B6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6" name="Google Shape;8206;p69"/>
            <p:cNvSpPr/>
            <p:nvPr/>
          </p:nvSpPr>
          <p:spPr>
            <a:xfrm>
              <a:off x="1491457" y="1766505"/>
              <a:ext cx="87829" cy="83666"/>
            </a:xfrm>
            <a:custGeom>
              <a:avLst/>
              <a:gdLst/>
              <a:ahLst/>
              <a:cxnLst/>
              <a:rect l="l" t="t" r="r" b="b"/>
              <a:pathLst>
                <a:path w="5866" h="5588" extrusionOk="0">
                  <a:moveTo>
                    <a:pt x="1453" y="1"/>
                  </a:moveTo>
                  <a:cubicBezTo>
                    <a:pt x="1114" y="1"/>
                    <a:pt x="778" y="132"/>
                    <a:pt x="526" y="395"/>
                  </a:cubicBezTo>
                  <a:cubicBezTo>
                    <a:pt x="0" y="921"/>
                    <a:pt x="0" y="1762"/>
                    <a:pt x="526" y="2266"/>
                  </a:cubicBezTo>
                  <a:lnTo>
                    <a:pt x="3469" y="5210"/>
                  </a:lnTo>
                  <a:cubicBezTo>
                    <a:pt x="3732" y="5462"/>
                    <a:pt x="4074" y="5588"/>
                    <a:pt x="4413" y="5588"/>
                  </a:cubicBezTo>
                  <a:cubicBezTo>
                    <a:pt x="4752" y="5588"/>
                    <a:pt x="5088" y="5462"/>
                    <a:pt x="5340" y="5210"/>
                  </a:cubicBezTo>
                  <a:cubicBezTo>
                    <a:pt x="5866" y="4684"/>
                    <a:pt x="5866" y="3843"/>
                    <a:pt x="5340" y="3338"/>
                  </a:cubicBezTo>
                  <a:lnTo>
                    <a:pt x="2397" y="395"/>
                  </a:lnTo>
                  <a:cubicBezTo>
                    <a:pt x="2134" y="132"/>
                    <a:pt x="1792" y="1"/>
                    <a:pt x="1453" y="1"/>
                  </a:cubicBezTo>
                  <a:close/>
                </a:path>
              </a:pathLst>
            </a:custGeom>
            <a:solidFill>
              <a:srgbClr val="A3B6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7" name="Google Shape;8207;p69"/>
            <p:cNvSpPr/>
            <p:nvPr/>
          </p:nvSpPr>
          <p:spPr>
            <a:xfrm>
              <a:off x="1342870" y="1588257"/>
              <a:ext cx="242405" cy="242405"/>
            </a:xfrm>
            <a:custGeom>
              <a:avLst/>
              <a:gdLst/>
              <a:ahLst/>
              <a:cxnLst/>
              <a:rect l="l" t="t" r="r" b="b"/>
              <a:pathLst>
                <a:path w="16190" h="16190" extrusionOk="0">
                  <a:moveTo>
                    <a:pt x="8095" y="1"/>
                  </a:moveTo>
                  <a:cubicBezTo>
                    <a:pt x="3638" y="1"/>
                    <a:pt x="1" y="3617"/>
                    <a:pt x="1" y="8095"/>
                  </a:cubicBezTo>
                  <a:cubicBezTo>
                    <a:pt x="1" y="12573"/>
                    <a:pt x="3638" y="16189"/>
                    <a:pt x="8095" y="16189"/>
                  </a:cubicBezTo>
                  <a:cubicBezTo>
                    <a:pt x="12573" y="16189"/>
                    <a:pt x="16189" y="12573"/>
                    <a:pt x="16189" y="8095"/>
                  </a:cubicBezTo>
                  <a:cubicBezTo>
                    <a:pt x="16189" y="3617"/>
                    <a:pt x="12573" y="1"/>
                    <a:pt x="8095" y="1"/>
                  </a:cubicBezTo>
                  <a:close/>
                </a:path>
              </a:pathLst>
            </a:custGeom>
            <a:solidFill>
              <a:srgbClr val="8498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8" name="Google Shape;8208;p69"/>
            <p:cNvSpPr/>
            <p:nvPr/>
          </p:nvSpPr>
          <p:spPr>
            <a:xfrm>
              <a:off x="1364205" y="1611420"/>
              <a:ext cx="208792" cy="196334"/>
            </a:xfrm>
            <a:custGeom>
              <a:avLst/>
              <a:gdLst/>
              <a:ahLst/>
              <a:cxnLst/>
              <a:rect l="l" t="t" r="r" b="b"/>
              <a:pathLst>
                <a:path w="13945" h="13113" extrusionOk="0">
                  <a:moveTo>
                    <a:pt x="6722" y="1"/>
                  </a:moveTo>
                  <a:cubicBezTo>
                    <a:pt x="3431" y="1"/>
                    <a:pt x="257" y="2483"/>
                    <a:pt x="131" y="6338"/>
                  </a:cubicBezTo>
                  <a:cubicBezTo>
                    <a:pt x="1" y="10371"/>
                    <a:pt x="3274" y="13112"/>
                    <a:pt x="6717" y="13112"/>
                  </a:cubicBezTo>
                  <a:cubicBezTo>
                    <a:pt x="8264" y="13112"/>
                    <a:pt x="9846" y="12559"/>
                    <a:pt x="11169" y="11321"/>
                  </a:cubicBezTo>
                  <a:cubicBezTo>
                    <a:pt x="13818" y="8861"/>
                    <a:pt x="13944" y="4698"/>
                    <a:pt x="11464" y="2091"/>
                  </a:cubicBezTo>
                  <a:cubicBezTo>
                    <a:pt x="10113" y="648"/>
                    <a:pt x="8402" y="1"/>
                    <a:pt x="6722" y="1"/>
                  </a:cubicBezTo>
                  <a:close/>
                </a:path>
              </a:pathLst>
            </a:custGeom>
            <a:solidFill>
              <a:srgbClr val="B4C3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9" name="Google Shape;8209;p69"/>
            <p:cNvSpPr/>
            <p:nvPr/>
          </p:nvSpPr>
          <p:spPr>
            <a:xfrm>
              <a:off x="1402370" y="1612812"/>
              <a:ext cx="187620" cy="192981"/>
            </a:xfrm>
            <a:custGeom>
              <a:avLst/>
              <a:gdLst/>
              <a:ahLst/>
              <a:cxnLst/>
              <a:rect l="l" t="t" r="r" b="b"/>
              <a:pathLst>
                <a:path w="12531" h="12889" extrusionOk="0">
                  <a:moveTo>
                    <a:pt x="5361" y="1"/>
                  </a:moveTo>
                  <a:cubicBezTo>
                    <a:pt x="2250" y="589"/>
                    <a:pt x="0" y="3301"/>
                    <a:pt x="0" y="6455"/>
                  </a:cubicBezTo>
                  <a:cubicBezTo>
                    <a:pt x="0" y="9609"/>
                    <a:pt x="2250" y="12300"/>
                    <a:pt x="5361" y="12889"/>
                  </a:cubicBezTo>
                  <a:cubicBezTo>
                    <a:pt x="6581" y="12657"/>
                    <a:pt x="7695" y="12090"/>
                    <a:pt x="8620" y="11228"/>
                  </a:cubicBezTo>
                  <a:cubicBezTo>
                    <a:pt x="12531" y="7569"/>
                    <a:pt x="10618" y="1010"/>
                    <a:pt x="5361" y="1"/>
                  </a:cubicBezTo>
                  <a:close/>
                </a:path>
              </a:pathLst>
            </a:custGeom>
            <a:solidFill>
              <a:srgbClr val="C4D0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0" name="Google Shape;8210;p69"/>
            <p:cNvSpPr/>
            <p:nvPr/>
          </p:nvSpPr>
          <p:spPr>
            <a:xfrm>
              <a:off x="1449893" y="1635795"/>
              <a:ext cx="26456" cy="94447"/>
            </a:xfrm>
            <a:custGeom>
              <a:avLst/>
              <a:gdLst/>
              <a:ahLst/>
              <a:cxnLst/>
              <a:rect l="l" t="t" r="r" b="b"/>
              <a:pathLst>
                <a:path w="1767" h="6308" extrusionOk="0">
                  <a:moveTo>
                    <a:pt x="884" y="0"/>
                  </a:moveTo>
                  <a:cubicBezTo>
                    <a:pt x="379" y="0"/>
                    <a:pt x="1" y="400"/>
                    <a:pt x="1" y="883"/>
                  </a:cubicBezTo>
                  <a:lnTo>
                    <a:pt x="1" y="5425"/>
                  </a:lnTo>
                  <a:cubicBezTo>
                    <a:pt x="1" y="5908"/>
                    <a:pt x="379" y="6308"/>
                    <a:pt x="884" y="6308"/>
                  </a:cubicBezTo>
                  <a:cubicBezTo>
                    <a:pt x="1367" y="6308"/>
                    <a:pt x="1746" y="5908"/>
                    <a:pt x="1767" y="5425"/>
                  </a:cubicBezTo>
                  <a:lnTo>
                    <a:pt x="1767" y="883"/>
                  </a:lnTo>
                  <a:cubicBezTo>
                    <a:pt x="1746" y="400"/>
                    <a:pt x="1367" y="21"/>
                    <a:pt x="884" y="0"/>
                  </a:cubicBezTo>
                  <a:close/>
                </a:path>
              </a:pathLst>
            </a:custGeom>
            <a:solidFill>
              <a:srgbClr val="8498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1" name="Google Shape;8211;p69"/>
            <p:cNvSpPr/>
            <p:nvPr/>
          </p:nvSpPr>
          <p:spPr>
            <a:xfrm>
              <a:off x="1448635" y="1704414"/>
              <a:ext cx="65175" cy="62660"/>
            </a:xfrm>
            <a:custGeom>
              <a:avLst/>
              <a:gdLst/>
              <a:ahLst/>
              <a:cxnLst/>
              <a:rect l="l" t="t" r="r" b="b"/>
              <a:pathLst>
                <a:path w="4353" h="4185" extrusionOk="0">
                  <a:moveTo>
                    <a:pt x="957" y="1"/>
                  </a:moveTo>
                  <a:cubicBezTo>
                    <a:pt x="731" y="1"/>
                    <a:pt x="505" y="85"/>
                    <a:pt x="337" y="253"/>
                  </a:cubicBezTo>
                  <a:cubicBezTo>
                    <a:pt x="1" y="589"/>
                    <a:pt x="1" y="1157"/>
                    <a:pt x="337" y="1493"/>
                  </a:cubicBezTo>
                  <a:lnTo>
                    <a:pt x="2776" y="3932"/>
                  </a:lnTo>
                  <a:cubicBezTo>
                    <a:pt x="2944" y="4100"/>
                    <a:pt x="3170" y="4185"/>
                    <a:pt x="3396" y="4185"/>
                  </a:cubicBezTo>
                  <a:cubicBezTo>
                    <a:pt x="3622" y="4185"/>
                    <a:pt x="3848" y="4100"/>
                    <a:pt x="4016" y="3932"/>
                  </a:cubicBezTo>
                  <a:cubicBezTo>
                    <a:pt x="4353" y="3596"/>
                    <a:pt x="4353" y="3028"/>
                    <a:pt x="4016" y="2692"/>
                  </a:cubicBezTo>
                  <a:lnTo>
                    <a:pt x="1578" y="253"/>
                  </a:lnTo>
                  <a:cubicBezTo>
                    <a:pt x="1409" y="85"/>
                    <a:pt x="1183" y="1"/>
                    <a:pt x="957" y="1"/>
                  </a:cubicBezTo>
                  <a:close/>
                </a:path>
              </a:pathLst>
            </a:custGeom>
            <a:solidFill>
              <a:srgbClr val="5A70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2" name="Google Shape;8212;p69"/>
            <p:cNvSpPr/>
            <p:nvPr/>
          </p:nvSpPr>
          <p:spPr>
            <a:xfrm>
              <a:off x="1293760" y="1542382"/>
              <a:ext cx="95405" cy="89655"/>
            </a:xfrm>
            <a:custGeom>
              <a:avLst/>
              <a:gdLst/>
              <a:ahLst/>
              <a:cxnLst/>
              <a:rect l="l" t="t" r="r" b="b"/>
              <a:pathLst>
                <a:path w="6372" h="5988" extrusionOk="0">
                  <a:moveTo>
                    <a:pt x="3365" y="0"/>
                  </a:moveTo>
                  <a:cubicBezTo>
                    <a:pt x="2582" y="0"/>
                    <a:pt x="1798" y="300"/>
                    <a:pt x="1199" y="899"/>
                  </a:cubicBezTo>
                  <a:lnTo>
                    <a:pt x="1094" y="983"/>
                  </a:lnTo>
                  <a:cubicBezTo>
                    <a:pt x="1" y="2203"/>
                    <a:pt x="43" y="4074"/>
                    <a:pt x="1199" y="5230"/>
                  </a:cubicBezTo>
                  <a:lnTo>
                    <a:pt x="1494" y="5546"/>
                  </a:lnTo>
                  <a:cubicBezTo>
                    <a:pt x="1798" y="5840"/>
                    <a:pt x="2193" y="5987"/>
                    <a:pt x="2587" y="5987"/>
                  </a:cubicBezTo>
                  <a:cubicBezTo>
                    <a:pt x="2981" y="5987"/>
                    <a:pt x="3375" y="5840"/>
                    <a:pt x="3680" y="5546"/>
                  </a:cubicBezTo>
                  <a:lnTo>
                    <a:pt x="5825" y="3380"/>
                  </a:lnTo>
                  <a:cubicBezTo>
                    <a:pt x="6224" y="3002"/>
                    <a:pt x="6371" y="2434"/>
                    <a:pt x="6224" y="1908"/>
                  </a:cubicBezTo>
                  <a:cubicBezTo>
                    <a:pt x="6161" y="1635"/>
                    <a:pt x="6035" y="1404"/>
                    <a:pt x="5825" y="1215"/>
                  </a:cubicBezTo>
                  <a:lnTo>
                    <a:pt x="5530" y="899"/>
                  </a:lnTo>
                  <a:cubicBezTo>
                    <a:pt x="4931" y="300"/>
                    <a:pt x="4148" y="0"/>
                    <a:pt x="3365" y="0"/>
                  </a:cubicBezTo>
                  <a:close/>
                </a:path>
              </a:pathLst>
            </a:custGeom>
            <a:solidFill>
              <a:srgbClr val="B4C3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3" name="Google Shape;8213;p69"/>
            <p:cNvSpPr/>
            <p:nvPr/>
          </p:nvSpPr>
          <p:spPr>
            <a:xfrm>
              <a:off x="1309511" y="1542382"/>
              <a:ext cx="77453" cy="61552"/>
            </a:xfrm>
            <a:custGeom>
              <a:avLst/>
              <a:gdLst/>
              <a:ahLst/>
              <a:cxnLst/>
              <a:rect l="l" t="t" r="r" b="b"/>
              <a:pathLst>
                <a:path w="5173" h="4111" extrusionOk="0">
                  <a:moveTo>
                    <a:pt x="2313" y="0"/>
                  </a:moveTo>
                  <a:cubicBezTo>
                    <a:pt x="1530" y="0"/>
                    <a:pt x="746" y="300"/>
                    <a:pt x="147" y="899"/>
                  </a:cubicBezTo>
                  <a:lnTo>
                    <a:pt x="42" y="983"/>
                  </a:lnTo>
                  <a:cubicBezTo>
                    <a:pt x="0" y="1866"/>
                    <a:pt x="315" y="2728"/>
                    <a:pt x="946" y="3359"/>
                  </a:cubicBezTo>
                  <a:lnTo>
                    <a:pt x="1241" y="3653"/>
                  </a:lnTo>
                  <a:cubicBezTo>
                    <a:pt x="1545" y="3958"/>
                    <a:pt x="1940" y="4111"/>
                    <a:pt x="2334" y="4111"/>
                  </a:cubicBezTo>
                  <a:cubicBezTo>
                    <a:pt x="2728" y="4111"/>
                    <a:pt x="3122" y="3958"/>
                    <a:pt x="3427" y="3653"/>
                  </a:cubicBezTo>
                  <a:lnTo>
                    <a:pt x="5172" y="1908"/>
                  </a:lnTo>
                  <a:cubicBezTo>
                    <a:pt x="5109" y="1635"/>
                    <a:pt x="4983" y="1404"/>
                    <a:pt x="4773" y="1194"/>
                  </a:cubicBezTo>
                  <a:lnTo>
                    <a:pt x="4478" y="899"/>
                  </a:lnTo>
                  <a:cubicBezTo>
                    <a:pt x="3879" y="300"/>
                    <a:pt x="3096" y="0"/>
                    <a:pt x="2313" y="0"/>
                  </a:cubicBezTo>
                  <a:close/>
                </a:path>
              </a:pathLst>
            </a:custGeom>
            <a:solidFill>
              <a:srgbClr val="C4D0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4" name="Google Shape;8214;p69"/>
            <p:cNvSpPr/>
            <p:nvPr/>
          </p:nvSpPr>
          <p:spPr>
            <a:xfrm>
              <a:off x="1538350" y="1542546"/>
              <a:ext cx="96034" cy="89551"/>
            </a:xfrm>
            <a:custGeom>
              <a:avLst/>
              <a:gdLst/>
              <a:ahLst/>
              <a:cxnLst/>
              <a:rect l="l" t="t" r="r" b="b"/>
              <a:pathLst>
                <a:path w="6414" h="5981" extrusionOk="0">
                  <a:moveTo>
                    <a:pt x="3077" y="1"/>
                  </a:moveTo>
                  <a:cubicBezTo>
                    <a:pt x="2281" y="1"/>
                    <a:pt x="1496" y="306"/>
                    <a:pt x="905" y="909"/>
                  </a:cubicBezTo>
                  <a:lnTo>
                    <a:pt x="610" y="1204"/>
                  </a:lnTo>
                  <a:cubicBezTo>
                    <a:pt x="1" y="1792"/>
                    <a:pt x="1" y="2780"/>
                    <a:pt x="610" y="3369"/>
                  </a:cubicBezTo>
                  <a:lnTo>
                    <a:pt x="2755" y="5535"/>
                  </a:lnTo>
                  <a:cubicBezTo>
                    <a:pt x="3041" y="5821"/>
                    <a:pt x="3434" y="5980"/>
                    <a:pt x="3835" y="5980"/>
                  </a:cubicBezTo>
                  <a:cubicBezTo>
                    <a:pt x="4023" y="5980"/>
                    <a:pt x="4213" y="5945"/>
                    <a:pt x="4395" y="5871"/>
                  </a:cubicBezTo>
                  <a:cubicBezTo>
                    <a:pt x="4605" y="5787"/>
                    <a:pt x="4773" y="5682"/>
                    <a:pt x="4920" y="5535"/>
                  </a:cubicBezTo>
                  <a:lnTo>
                    <a:pt x="5236" y="5219"/>
                  </a:lnTo>
                  <a:cubicBezTo>
                    <a:pt x="6413" y="4021"/>
                    <a:pt x="6413" y="2087"/>
                    <a:pt x="5236" y="909"/>
                  </a:cubicBezTo>
                  <a:cubicBezTo>
                    <a:pt x="5089" y="762"/>
                    <a:pt x="4941" y="636"/>
                    <a:pt x="4794" y="510"/>
                  </a:cubicBezTo>
                  <a:cubicBezTo>
                    <a:pt x="4266" y="169"/>
                    <a:pt x="3668" y="1"/>
                    <a:pt x="3077" y="1"/>
                  </a:cubicBezTo>
                  <a:close/>
                </a:path>
              </a:pathLst>
            </a:custGeom>
            <a:solidFill>
              <a:srgbClr val="B4C3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5" name="Google Shape;8215;p69"/>
            <p:cNvSpPr/>
            <p:nvPr/>
          </p:nvSpPr>
          <p:spPr>
            <a:xfrm>
              <a:off x="1565735" y="1550167"/>
              <a:ext cx="68649" cy="80283"/>
            </a:xfrm>
            <a:custGeom>
              <a:avLst/>
              <a:gdLst/>
              <a:ahLst/>
              <a:cxnLst/>
              <a:rect l="l" t="t" r="r" b="b"/>
              <a:pathLst>
                <a:path w="4585" h="5362" extrusionOk="0">
                  <a:moveTo>
                    <a:pt x="2965" y="1"/>
                  </a:moveTo>
                  <a:cubicBezTo>
                    <a:pt x="2187" y="22"/>
                    <a:pt x="1452" y="337"/>
                    <a:pt x="905" y="905"/>
                  </a:cubicBezTo>
                  <a:lnTo>
                    <a:pt x="590" y="1199"/>
                  </a:lnTo>
                  <a:cubicBezTo>
                    <a:pt x="1" y="1809"/>
                    <a:pt x="1" y="2776"/>
                    <a:pt x="590" y="3386"/>
                  </a:cubicBezTo>
                  <a:lnTo>
                    <a:pt x="2566" y="5362"/>
                  </a:lnTo>
                  <a:cubicBezTo>
                    <a:pt x="2776" y="5278"/>
                    <a:pt x="2944" y="5173"/>
                    <a:pt x="3091" y="5026"/>
                  </a:cubicBezTo>
                  <a:lnTo>
                    <a:pt x="3407" y="4710"/>
                  </a:lnTo>
                  <a:cubicBezTo>
                    <a:pt x="4584" y="3512"/>
                    <a:pt x="4584" y="1578"/>
                    <a:pt x="3407" y="400"/>
                  </a:cubicBezTo>
                  <a:cubicBezTo>
                    <a:pt x="3260" y="253"/>
                    <a:pt x="3112" y="127"/>
                    <a:pt x="2965" y="1"/>
                  </a:cubicBezTo>
                  <a:close/>
                </a:path>
              </a:pathLst>
            </a:custGeom>
            <a:solidFill>
              <a:srgbClr val="C4D0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16" name="Google Shape;8216;p69"/>
          <p:cNvGrpSpPr/>
          <p:nvPr/>
        </p:nvGrpSpPr>
        <p:grpSpPr>
          <a:xfrm>
            <a:off x="849601" y="1952074"/>
            <a:ext cx="406713" cy="383745"/>
            <a:chOff x="849601" y="1952074"/>
            <a:chExt cx="406713" cy="383745"/>
          </a:xfrm>
        </p:grpSpPr>
        <p:sp>
          <p:nvSpPr>
            <p:cNvPr id="8217" name="Google Shape;8217;p69"/>
            <p:cNvSpPr/>
            <p:nvPr/>
          </p:nvSpPr>
          <p:spPr>
            <a:xfrm>
              <a:off x="849601" y="2240819"/>
              <a:ext cx="130650" cy="95001"/>
            </a:xfrm>
            <a:custGeom>
              <a:avLst/>
              <a:gdLst/>
              <a:ahLst/>
              <a:cxnLst/>
              <a:rect l="l" t="t" r="r" b="b"/>
              <a:pathLst>
                <a:path w="8726" h="6345" extrusionOk="0">
                  <a:moveTo>
                    <a:pt x="4142" y="0"/>
                  </a:moveTo>
                  <a:lnTo>
                    <a:pt x="358" y="3785"/>
                  </a:lnTo>
                  <a:cubicBezTo>
                    <a:pt x="1" y="4142"/>
                    <a:pt x="127" y="4752"/>
                    <a:pt x="610" y="4941"/>
                  </a:cubicBezTo>
                  <a:lnTo>
                    <a:pt x="1746" y="5340"/>
                  </a:lnTo>
                  <a:lnTo>
                    <a:pt x="4374" y="6308"/>
                  </a:lnTo>
                  <a:cubicBezTo>
                    <a:pt x="4447" y="6332"/>
                    <a:pt x="4524" y="6344"/>
                    <a:pt x="4602" y="6344"/>
                  </a:cubicBezTo>
                  <a:cubicBezTo>
                    <a:pt x="4789" y="6344"/>
                    <a:pt x="4975" y="6273"/>
                    <a:pt x="5109" y="6139"/>
                  </a:cubicBezTo>
                  <a:lnTo>
                    <a:pt x="8726" y="2523"/>
                  </a:lnTo>
                  <a:lnTo>
                    <a:pt x="7695" y="3532"/>
                  </a:lnTo>
                  <a:lnTo>
                    <a:pt x="6644" y="442"/>
                  </a:lnTo>
                  <a:lnTo>
                    <a:pt x="4142" y="0"/>
                  </a:ln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8" name="Google Shape;8218;p69"/>
            <p:cNvSpPr/>
            <p:nvPr/>
          </p:nvSpPr>
          <p:spPr>
            <a:xfrm>
              <a:off x="875728" y="2284494"/>
              <a:ext cx="75252" cy="51326"/>
            </a:xfrm>
            <a:custGeom>
              <a:avLst/>
              <a:gdLst/>
              <a:ahLst/>
              <a:cxnLst/>
              <a:rect l="l" t="t" r="r" b="b"/>
              <a:pathLst>
                <a:path w="5026" h="3428" extrusionOk="0">
                  <a:moveTo>
                    <a:pt x="2947" y="0"/>
                  </a:moveTo>
                  <a:cubicBezTo>
                    <a:pt x="2623" y="0"/>
                    <a:pt x="2303" y="121"/>
                    <a:pt x="2061" y="363"/>
                  </a:cubicBezTo>
                  <a:lnTo>
                    <a:pt x="1" y="2423"/>
                  </a:lnTo>
                  <a:lnTo>
                    <a:pt x="2629" y="3391"/>
                  </a:lnTo>
                  <a:cubicBezTo>
                    <a:pt x="2702" y="3415"/>
                    <a:pt x="2779" y="3427"/>
                    <a:pt x="2857" y="3427"/>
                  </a:cubicBezTo>
                  <a:cubicBezTo>
                    <a:pt x="3044" y="3427"/>
                    <a:pt x="3230" y="3356"/>
                    <a:pt x="3364" y="3222"/>
                  </a:cubicBezTo>
                  <a:lnTo>
                    <a:pt x="5025" y="1561"/>
                  </a:lnTo>
                  <a:lnTo>
                    <a:pt x="3848" y="363"/>
                  </a:lnTo>
                  <a:cubicBezTo>
                    <a:pt x="3596" y="121"/>
                    <a:pt x="3270" y="0"/>
                    <a:pt x="2947" y="0"/>
                  </a:cubicBezTo>
                  <a:close/>
                </a:path>
              </a:pathLst>
            </a:custGeom>
            <a:solidFill>
              <a:srgbClr val="E2E8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9" name="Google Shape;8219;p69"/>
            <p:cNvSpPr/>
            <p:nvPr/>
          </p:nvSpPr>
          <p:spPr>
            <a:xfrm>
              <a:off x="890520" y="2158335"/>
              <a:ext cx="156777" cy="155519"/>
            </a:xfrm>
            <a:custGeom>
              <a:avLst/>
              <a:gdLst/>
              <a:ahLst/>
              <a:cxnLst/>
              <a:rect l="l" t="t" r="r" b="b"/>
              <a:pathLst>
                <a:path w="10471" h="10387" extrusionOk="0">
                  <a:moveTo>
                    <a:pt x="3512" y="1"/>
                  </a:moveTo>
                  <a:lnTo>
                    <a:pt x="1199" y="2314"/>
                  </a:lnTo>
                  <a:lnTo>
                    <a:pt x="337" y="3176"/>
                  </a:lnTo>
                  <a:cubicBezTo>
                    <a:pt x="1" y="3512"/>
                    <a:pt x="1" y="4080"/>
                    <a:pt x="337" y="4416"/>
                  </a:cubicBezTo>
                  <a:lnTo>
                    <a:pt x="6056" y="10135"/>
                  </a:lnTo>
                  <a:cubicBezTo>
                    <a:pt x="6224" y="10303"/>
                    <a:pt x="6450" y="10387"/>
                    <a:pt x="6676" y="10387"/>
                  </a:cubicBezTo>
                  <a:cubicBezTo>
                    <a:pt x="6902" y="10387"/>
                    <a:pt x="7128" y="10303"/>
                    <a:pt x="7296" y="10135"/>
                  </a:cubicBezTo>
                  <a:lnTo>
                    <a:pt x="8158" y="9273"/>
                  </a:lnTo>
                  <a:lnTo>
                    <a:pt x="10471" y="6960"/>
                  </a:lnTo>
                  <a:lnTo>
                    <a:pt x="3512" y="1"/>
                  </a:lnTo>
                  <a:close/>
                </a:path>
              </a:pathLst>
            </a:custGeom>
            <a:solidFill>
              <a:srgbClr val="3B53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0" name="Google Shape;8220;p69"/>
            <p:cNvSpPr/>
            <p:nvPr/>
          </p:nvSpPr>
          <p:spPr>
            <a:xfrm>
              <a:off x="890206" y="2158335"/>
              <a:ext cx="157091" cy="138840"/>
            </a:xfrm>
            <a:custGeom>
              <a:avLst/>
              <a:gdLst/>
              <a:ahLst/>
              <a:cxnLst/>
              <a:rect l="l" t="t" r="r" b="b"/>
              <a:pathLst>
                <a:path w="10492" h="9273" extrusionOk="0">
                  <a:moveTo>
                    <a:pt x="3533" y="1"/>
                  </a:moveTo>
                  <a:lnTo>
                    <a:pt x="358" y="3176"/>
                  </a:lnTo>
                  <a:cubicBezTo>
                    <a:pt x="1" y="3512"/>
                    <a:pt x="1" y="4059"/>
                    <a:pt x="358" y="4416"/>
                  </a:cubicBezTo>
                  <a:lnTo>
                    <a:pt x="821" y="4878"/>
                  </a:lnTo>
                  <a:lnTo>
                    <a:pt x="1472" y="4227"/>
                  </a:lnTo>
                  <a:cubicBezTo>
                    <a:pt x="1704" y="3995"/>
                    <a:pt x="2003" y="3880"/>
                    <a:pt x="2303" y="3880"/>
                  </a:cubicBezTo>
                  <a:cubicBezTo>
                    <a:pt x="2602" y="3880"/>
                    <a:pt x="2902" y="3995"/>
                    <a:pt x="3133" y="4227"/>
                  </a:cubicBezTo>
                  <a:lnTo>
                    <a:pt x="8179" y="9273"/>
                  </a:lnTo>
                  <a:lnTo>
                    <a:pt x="10492" y="6960"/>
                  </a:lnTo>
                  <a:lnTo>
                    <a:pt x="3869" y="337"/>
                  </a:lnTo>
                  <a:lnTo>
                    <a:pt x="3533" y="1"/>
                  </a:lnTo>
                  <a:close/>
                </a:path>
              </a:pathLst>
            </a:custGeom>
            <a:solidFill>
              <a:srgbClr val="203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1" name="Google Shape;8221;p69"/>
            <p:cNvSpPr/>
            <p:nvPr/>
          </p:nvSpPr>
          <p:spPr>
            <a:xfrm>
              <a:off x="903741" y="1952074"/>
              <a:ext cx="352572" cy="349817"/>
            </a:xfrm>
            <a:custGeom>
              <a:avLst/>
              <a:gdLst/>
              <a:ahLst/>
              <a:cxnLst/>
              <a:rect l="l" t="t" r="r" b="b"/>
              <a:pathLst>
                <a:path w="23548" h="23364" extrusionOk="0">
                  <a:moveTo>
                    <a:pt x="15086" y="1"/>
                  </a:moveTo>
                  <a:cubicBezTo>
                    <a:pt x="14607" y="1"/>
                    <a:pt x="14129" y="185"/>
                    <a:pt x="13772" y="552"/>
                  </a:cubicBezTo>
                  <a:lnTo>
                    <a:pt x="1" y="14323"/>
                  </a:lnTo>
                  <a:lnTo>
                    <a:pt x="9041" y="23364"/>
                  </a:lnTo>
                  <a:lnTo>
                    <a:pt x="22812" y="9593"/>
                  </a:lnTo>
                  <a:cubicBezTo>
                    <a:pt x="23548" y="8878"/>
                    <a:pt x="23548" y="7680"/>
                    <a:pt x="22812" y="6965"/>
                  </a:cubicBezTo>
                  <a:lnTo>
                    <a:pt x="16400" y="552"/>
                  </a:lnTo>
                  <a:cubicBezTo>
                    <a:pt x="16042" y="185"/>
                    <a:pt x="15564" y="1"/>
                    <a:pt x="15086" y="1"/>
                  </a:cubicBezTo>
                  <a:close/>
                </a:path>
              </a:pathLst>
            </a:custGeom>
            <a:solidFill>
              <a:srgbClr val="E2E8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2" name="Google Shape;8222;p69"/>
            <p:cNvSpPr/>
            <p:nvPr/>
          </p:nvSpPr>
          <p:spPr>
            <a:xfrm>
              <a:off x="903741" y="1952074"/>
              <a:ext cx="258141" cy="227372"/>
            </a:xfrm>
            <a:custGeom>
              <a:avLst/>
              <a:gdLst/>
              <a:ahLst/>
              <a:cxnLst/>
              <a:rect l="l" t="t" r="r" b="b"/>
              <a:pathLst>
                <a:path w="17241" h="15186" extrusionOk="0">
                  <a:moveTo>
                    <a:pt x="17235" y="1409"/>
                  </a:moveTo>
                  <a:lnTo>
                    <a:pt x="17241" y="1414"/>
                  </a:lnTo>
                  <a:cubicBezTo>
                    <a:pt x="17239" y="1413"/>
                    <a:pt x="17237" y="1411"/>
                    <a:pt x="17235" y="1409"/>
                  </a:cubicBezTo>
                  <a:close/>
                  <a:moveTo>
                    <a:pt x="15078" y="1"/>
                  </a:moveTo>
                  <a:cubicBezTo>
                    <a:pt x="14602" y="1"/>
                    <a:pt x="14129" y="185"/>
                    <a:pt x="13772" y="552"/>
                  </a:cubicBezTo>
                  <a:lnTo>
                    <a:pt x="1" y="14323"/>
                  </a:lnTo>
                  <a:lnTo>
                    <a:pt x="863" y="15185"/>
                  </a:lnTo>
                  <a:lnTo>
                    <a:pt x="14634" y="1414"/>
                  </a:lnTo>
                  <a:cubicBezTo>
                    <a:pt x="14991" y="1047"/>
                    <a:pt x="15464" y="863"/>
                    <a:pt x="15937" y="863"/>
                  </a:cubicBezTo>
                  <a:cubicBezTo>
                    <a:pt x="16408" y="863"/>
                    <a:pt x="16878" y="1045"/>
                    <a:pt x="17235" y="1409"/>
                  </a:cubicBezTo>
                  <a:lnTo>
                    <a:pt x="17235" y="1409"/>
                  </a:lnTo>
                  <a:lnTo>
                    <a:pt x="16400" y="552"/>
                  </a:lnTo>
                  <a:cubicBezTo>
                    <a:pt x="16032" y="185"/>
                    <a:pt x="15553" y="1"/>
                    <a:pt x="15078" y="1"/>
                  </a:cubicBez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3" name="Google Shape;8223;p69"/>
            <p:cNvSpPr/>
            <p:nvPr/>
          </p:nvSpPr>
          <p:spPr>
            <a:xfrm>
              <a:off x="989054" y="2039274"/>
              <a:ext cx="178817" cy="175268"/>
            </a:xfrm>
            <a:custGeom>
              <a:avLst/>
              <a:gdLst/>
              <a:ahLst/>
              <a:cxnLst/>
              <a:rect l="l" t="t" r="r" b="b"/>
              <a:pathLst>
                <a:path w="11943" h="11706" extrusionOk="0">
                  <a:moveTo>
                    <a:pt x="8126" y="0"/>
                  </a:moveTo>
                  <a:cubicBezTo>
                    <a:pt x="7811" y="0"/>
                    <a:pt x="7495" y="121"/>
                    <a:pt x="7254" y="363"/>
                  </a:cubicBezTo>
                  <a:lnTo>
                    <a:pt x="484" y="7133"/>
                  </a:lnTo>
                  <a:cubicBezTo>
                    <a:pt x="0" y="7616"/>
                    <a:pt x="0" y="8394"/>
                    <a:pt x="484" y="8878"/>
                  </a:cubicBezTo>
                  <a:lnTo>
                    <a:pt x="2965" y="11359"/>
                  </a:lnTo>
                  <a:cubicBezTo>
                    <a:pt x="3207" y="11590"/>
                    <a:pt x="3522" y="11706"/>
                    <a:pt x="3837" y="11706"/>
                  </a:cubicBezTo>
                  <a:cubicBezTo>
                    <a:pt x="4153" y="11706"/>
                    <a:pt x="4468" y="11590"/>
                    <a:pt x="4710" y="11359"/>
                  </a:cubicBezTo>
                  <a:lnTo>
                    <a:pt x="11480" y="4589"/>
                  </a:lnTo>
                  <a:cubicBezTo>
                    <a:pt x="11942" y="4105"/>
                    <a:pt x="11942" y="3327"/>
                    <a:pt x="11480" y="2844"/>
                  </a:cubicBezTo>
                  <a:lnTo>
                    <a:pt x="8999" y="363"/>
                  </a:lnTo>
                  <a:cubicBezTo>
                    <a:pt x="8757" y="121"/>
                    <a:pt x="8442" y="0"/>
                    <a:pt x="8126" y="0"/>
                  </a:cubicBezTo>
                  <a:close/>
                </a:path>
              </a:pathLst>
            </a:custGeom>
            <a:solidFill>
              <a:srgbClr val="F5F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24" name="Google Shape;8224;p69"/>
          <p:cNvGrpSpPr/>
          <p:nvPr/>
        </p:nvGrpSpPr>
        <p:grpSpPr>
          <a:xfrm>
            <a:off x="2253871" y="2893365"/>
            <a:ext cx="203985" cy="355417"/>
            <a:chOff x="2253871" y="2893365"/>
            <a:chExt cx="203985" cy="355417"/>
          </a:xfrm>
        </p:grpSpPr>
        <p:sp>
          <p:nvSpPr>
            <p:cNvPr id="8225" name="Google Shape;8225;p69"/>
            <p:cNvSpPr/>
            <p:nvPr/>
          </p:nvSpPr>
          <p:spPr>
            <a:xfrm>
              <a:off x="2329722" y="3200915"/>
              <a:ext cx="51326" cy="47553"/>
            </a:xfrm>
            <a:custGeom>
              <a:avLst/>
              <a:gdLst/>
              <a:ahLst/>
              <a:cxnLst/>
              <a:rect l="l" t="t" r="r" b="b"/>
              <a:pathLst>
                <a:path w="3428" h="3176" extrusionOk="0">
                  <a:moveTo>
                    <a:pt x="1" y="1"/>
                  </a:moveTo>
                  <a:lnTo>
                    <a:pt x="1" y="2229"/>
                  </a:lnTo>
                  <a:cubicBezTo>
                    <a:pt x="1" y="2755"/>
                    <a:pt x="421" y="3175"/>
                    <a:pt x="968" y="3175"/>
                  </a:cubicBezTo>
                  <a:lnTo>
                    <a:pt x="2482" y="3175"/>
                  </a:lnTo>
                  <a:cubicBezTo>
                    <a:pt x="2986" y="3175"/>
                    <a:pt x="3407" y="2755"/>
                    <a:pt x="3428" y="2250"/>
                  </a:cubicBezTo>
                  <a:lnTo>
                    <a:pt x="3428" y="1"/>
                  </a:lnTo>
                  <a:close/>
                </a:path>
              </a:pathLst>
            </a:custGeom>
            <a:solidFill>
              <a:srgbClr val="223D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6" name="Google Shape;8226;p69"/>
            <p:cNvSpPr/>
            <p:nvPr/>
          </p:nvSpPr>
          <p:spPr>
            <a:xfrm>
              <a:off x="2342628" y="3200915"/>
              <a:ext cx="38419" cy="47867"/>
            </a:xfrm>
            <a:custGeom>
              <a:avLst/>
              <a:gdLst/>
              <a:ahLst/>
              <a:cxnLst/>
              <a:rect l="l" t="t" r="r" b="b"/>
              <a:pathLst>
                <a:path w="2566" h="3197" extrusionOk="0">
                  <a:moveTo>
                    <a:pt x="863" y="1"/>
                  </a:moveTo>
                  <a:lnTo>
                    <a:pt x="863" y="2250"/>
                  </a:lnTo>
                  <a:cubicBezTo>
                    <a:pt x="842" y="2734"/>
                    <a:pt x="484" y="3133"/>
                    <a:pt x="1" y="3196"/>
                  </a:cubicBezTo>
                  <a:lnTo>
                    <a:pt x="1620" y="3196"/>
                  </a:lnTo>
                  <a:cubicBezTo>
                    <a:pt x="2145" y="3196"/>
                    <a:pt x="2566" y="2755"/>
                    <a:pt x="2566" y="2229"/>
                  </a:cubicBezTo>
                  <a:lnTo>
                    <a:pt x="2566" y="1"/>
                  </a:lnTo>
                  <a:close/>
                </a:path>
              </a:pathLst>
            </a:custGeom>
            <a:solidFill>
              <a:srgbClr val="AEBE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7" name="Google Shape;8227;p69"/>
            <p:cNvSpPr/>
            <p:nvPr/>
          </p:nvSpPr>
          <p:spPr>
            <a:xfrm>
              <a:off x="2253871" y="2893365"/>
              <a:ext cx="203985" cy="326775"/>
            </a:xfrm>
            <a:custGeom>
              <a:avLst/>
              <a:gdLst/>
              <a:ahLst/>
              <a:cxnLst/>
              <a:rect l="l" t="t" r="r" b="b"/>
              <a:pathLst>
                <a:path w="13624" h="21825" extrusionOk="0">
                  <a:moveTo>
                    <a:pt x="5256" y="1"/>
                  </a:moveTo>
                  <a:cubicBezTo>
                    <a:pt x="2355" y="1"/>
                    <a:pt x="0" y="2355"/>
                    <a:pt x="0" y="5257"/>
                  </a:cubicBezTo>
                  <a:lnTo>
                    <a:pt x="0" y="17514"/>
                  </a:lnTo>
                  <a:cubicBezTo>
                    <a:pt x="0" y="19890"/>
                    <a:pt x="1934" y="21824"/>
                    <a:pt x="4310" y="21824"/>
                  </a:cubicBezTo>
                  <a:lnTo>
                    <a:pt x="9314" y="21824"/>
                  </a:lnTo>
                  <a:cubicBezTo>
                    <a:pt x="11690" y="21824"/>
                    <a:pt x="13624" y="19890"/>
                    <a:pt x="13624" y="17514"/>
                  </a:cubicBezTo>
                  <a:lnTo>
                    <a:pt x="13624" y="5257"/>
                  </a:lnTo>
                  <a:cubicBezTo>
                    <a:pt x="13624" y="2355"/>
                    <a:pt x="11269" y="1"/>
                    <a:pt x="8368" y="1"/>
                  </a:cubicBezTo>
                  <a:close/>
                </a:path>
              </a:pathLst>
            </a:custGeom>
            <a:solidFill>
              <a:srgbClr val="F3F5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8" name="Google Shape;8228;p69"/>
            <p:cNvSpPr/>
            <p:nvPr/>
          </p:nvSpPr>
          <p:spPr>
            <a:xfrm>
              <a:off x="2326578" y="2893365"/>
              <a:ext cx="131279" cy="326775"/>
            </a:xfrm>
            <a:custGeom>
              <a:avLst/>
              <a:gdLst/>
              <a:ahLst/>
              <a:cxnLst/>
              <a:rect l="l" t="t" r="r" b="b"/>
              <a:pathLst>
                <a:path w="8768" h="21825" extrusionOk="0">
                  <a:moveTo>
                    <a:pt x="400" y="1"/>
                  </a:moveTo>
                  <a:cubicBezTo>
                    <a:pt x="274" y="1"/>
                    <a:pt x="127" y="1"/>
                    <a:pt x="1" y="22"/>
                  </a:cubicBezTo>
                  <a:cubicBezTo>
                    <a:pt x="2734" y="232"/>
                    <a:pt x="4836" y="2503"/>
                    <a:pt x="4836" y="5257"/>
                  </a:cubicBezTo>
                  <a:lnTo>
                    <a:pt x="4836" y="17514"/>
                  </a:lnTo>
                  <a:cubicBezTo>
                    <a:pt x="4836" y="19890"/>
                    <a:pt x="2923" y="21824"/>
                    <a:pt x="547" y="21824"/>
                  </a:cubicBezTo>
                  <a:lnTo>
                    <a:pt x="4458" y="21824"/>
                  </a:lnTo>
                  <a:cubicBezTo>
                    <a:pt x="6834" y="21824"/>
                    <a:pt x="8768" y="19890"/>
                    <a:pt x="8768" y="17514"/>
                  </a:cubicBezTo>
                  <a:lnTo>
                    <a:pt x="8768" y="5257"/>
                  </a:lnTo>
                  <a:cubicBezTo>
                    <a:pt x="8747" y="2355"/>
                    <a:pt x="6413" y="1"/>
                    <a:pt x="3512" y="1"/>
                  </a:cubicBezTo>
                  <a:close/>
                </a:path>
              </a:pathLst>
            </a:custGeom>
            <a:solidFill>
              <a:srgbClr val="E4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9" name="Google Shape;8229;p69"/>
            <p:cNvSpPr/>
            <p:nvPr/>
          </p:nvSpPr>
          <p:spPr>
            <a:xfrm>
              <a:off x="2350504" y="2893365"/>
              <a:ext cx="10720" cy="58093"/>
            </a:xfrm>
            <a:custGeom>
              <a:avLst/>
              <a:gdLst/>
              <a:ahLst/>
              <a:cxnLst/>
              <a:rect l="l" t="t" r="r" b="b"/>
              <a:pathLst>
                <a:path w="716" h="3880" extrusionOk="0">
                  <a:moveTo>
                    <a:pt x="1" y="1"/>
                  </a:moveTo>
                  <a:cubicBezTo>
                    <a:pt x="1" y="22"/>
                    <a:pt x="1" y="22"/>
                    <a:pt x="1" y="43"/>
                  </a:cubicBezTo>
                  <a:lnTo>
                    <a:pt x="1" y="3533"/>
                  </a:lnTo>
                  <a:cubicBezTo>
                    <a:pt x="1" y="3764"/>
                    <a:pt x="179" y="3880"/>
                    <a:pt x="358" y="3880"/>
                  </a:cubicBezTo>
                  <a:cubicBezTo>
                    <a:pt x="537" y="3880"/>
                    <a:pt x="715" y="3764"/>
                    <a:pt x="715" y="3533"/>
                  </a:cubicBezTo>
                  <a:lnTo>
                    <a:pt x="715" y="43"/>
                  </a:lnTo>
                  <a:cubicBezTo>
                    <a:pt x="715" y="22"/>
                    <a:pt x="715" y="1"/>
                    <a:pt x="715" y="1"/>
                  </a:cubicBezTo>
                  <a:close/>
                </a:path>
              </a:pathLst>
            </a:custGeom>
            <a:solidFill>
              <a:srgbClr val="AEBE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0" name="Google Shape;8230;p69"/>
            <p:cNvSpPr/>
            <p:nvPr/>
          </p:nvSpPr>
          <p:spPr>
            <a:xfrm>
              <a:off x="2330036" y="2946248"/>
              <a:ext cx="51326" cy="50068"/>
            </a:xfrm>
            <a:custGeom>
              <a:avLst/>
              <a:gdLst/>
              <a:ahLst/>
              <a:cxnLst/>
              <a:rect l="l" t="t" r="r" b="b"/>
              <a:pathLst>
                <a:path w="3428" h="3344" extrusionOk="0">
                  <a:moveTo>
                    <a:pt x="1725" y="1"/>
                  </a:moveTo>
                  <a:cubicBezTo>
                    <a:pt x="779" y="1"/>
                    <a:pt x="1" y="758"/>
                    <a:pt x="1" y="1704"/>
                  </a:cubicBezTo>
                  <a:lnTo>
                    <a:pt x="1" y="2377"/>
                  </a:lnTo>
                  <a:cubicBezTo>
                    <a:pt x="1" y="2902"/>
                    <a:pt x="442" y="3344"/>
                    <a:pt x="968" y="3344"/>
                  </a:cubicBezTo>
                  <a:lnTo>
                    <a:pt x="2482" y="3344"/>
                  </a:lnTo>
                  <a:cubicBezTo>
                    <a:pt x="3007" y="3344"/>
                    <a:pt x="3428" y="2902"/>
                    <a:pt x="3428" y="2377"/>
                  </a:cubicBezTo>
                  <a:lnTo>
                    <a:pt x="3428" y="1704"/>
                  </a:lnTo>
                  <a:cubicBezTo>
                    <a:pt x="3428" y="758"/>
                    <a:pt x="2671" y="1"/>
                    <a:pt x="1725" y="1"/>
                  </a:cubicBezTo>
                  <a:close/>
                </a:path>
              </a:pathLst>
            </a:custGeom>
            <a:solidFill>
              <a:srgbClr val="7B90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1" name="Google Shape;8231;p69"/>
            <p:cNvSpPr/>
            <p:nvPr/>
          </p:nvSpPr>
          <p:spPr>
            <a:xfrm>
              <a:off x="2342943" y="2946248"/>
              <a:ext cx="38419" cy="49754"/>
            </a:xfrm>
            <a:custGeom>
              <a:avLst/>
              <a:gdLst/>
              <a:ahLst/>
              <a:cxnLst/>
              <a:rect l="l" t="t" r="r" b="b"/>
              <a:pathLst>
                <a:path w="2566" h="3323" extrusionOk="0">
                  <a:moveTo>
                    <a:pt x="863" y="1"/>
                  </a:moveTo>
                  <a:cubicBezTo>
                    <a:pt x="548" y="1"/>
                    <a:pt x="253" y="64"/>
                    <a:pt x="1" y="232"/>
                  </a:cubicBezTo>
                  <a:cubicBezTo>
                    <a:pt x="527" y="526"/>
                    <a:pt x="863" y="1094"/>
                    <a:pt x="863" y="1704"/>
                  </a:cubicBezTo>
                  <a:lnTo>
                    <a:pt x="863" y="2377"/>
                  </a:lnTo>
                  <a:cubicBezTo>
                    <a:pt x="863" y="2860"/>
                    <a:pt x="484" y="3281"/>
                    <a:pt x="1" y="3323"/>
                  </a:cubicBezTo>
                  <a:lnTo>
                    <a:pt x="1620" y="3323"/>
                  </a:lnTo>
                  <a:cubicBezTo>
                    <a:pt x="2145" y="3323"/>
                    <a:pt x="2566" y="2902"/>
                    <a:pt x="2566" y="2377"/>
                  </a:cubicBezTo>
                  <a:lnTo>
                    <a:pt x="2566" y="1704"/>
                  </a:lnTo>
                  <a:cubicBezTo>
                    <a:pt x="2566" y="758"/>
                    <a:pt x="1809" y="1"/>
                    <a:pt x="863" y="1"/>
                  </a:cubicBezTo>
                  <a:close/>
                </a:path>
              </a:pathLst>
            </a:custGeom>
            <a:solidFill>
              <a:srgbClr val="6D84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2" name="Google Shape;8232;p69"/>
            <p:cNvSpPr/>
            <p:nvPr/>
          </p:nvSpPr>
          <p:spPr>
            <a:xfrm>
              <a:off x="2254186" y="3012037"/>
              <a:ext cx="32116" cy="118073"/>
            </a:xfrm>
            <a:custGeom>
              <a:avLst/>
              <a:gdLst/>
              <a:ahLst/>
              <a:cxnLst/>
              <a:rect l="l" t="t" r="r" b="b"/>
              <a:pathLst>
                <a:path w="2145" h="7886" extrusionOk="0">
                  <a:moveTo>
                    <a:pt x="0" y="1"/>
                  </a:moveTo>
                  <a:lnTo>
                    <a:pt x="0" y="7885"/>
                  </a:lnTo>
                  <a:lnTo>
                    <a:pt x="1177" y="7885"/>
                  </a:lnTo>
                  <a:cubicBezTo>
                    <a:pt x="1724" y="7885"/>
                    <a:pt x="2145" y="7444"/>
                    <a:pt x="2145" y="6918"/>
                  </a:cubicBezTo>
                  <a:lnTo>
                    <a:pt x="2145" y="947"/>
                  </a:lnTo>
                  <a:cubicBezTo>
                    <a:pt x="2145" y="421"/>
                    <a:pt x="1703" y="1"/>
                    <a:pt x="1177" y="1"/>
                  </a:cubicBezTo>
                  <a:close/>
                </a:path>
              </a:pathLst>
            </a:custGeom>
            <a:solidFill>
              <a:srgbClr val="223D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3" name="Google Shape;8233;p69"/>
            <p:cNvSpPr/>
            <p:nvPr/>
          </p:nvSpPr>
          <p:spPr>
            <a:xfrm>
              <a:off x="2255758" y="3012037"/>
              <a:ext cx="30544" cy="117759"/>
            </a:xfrm>
            <a:custGeom>
              <a:avLst/>
              <a:gdLst/>
              <a:ahLst/>
              <a:cxnLst/>
              <a:rect l="l" t="t" r="r" b="b"/>
              <a:pathLst>
                <a:path w="2040" h="7865" extrusionOk="0">
                  <a:moveTo>
                    <a:pt x="0" y="1"/>
                  </a:moveTo>
                  <a:cubicBezTo>
                    <a:pt x="526" y="1"/>
                    <a:pt x="967" y="421"/>
                    <a:pt x="967" y="947"/>
                  </a:cubicBezTo>
                  <a:lnTo>
                    <a:pt x="967" y="6918"/>
                  </a:lnTo>
                  <a:cubicBezTo>
                    <a:pt x="967" y="7444"/>
                    <a:pt x="526" y="7864"/>
                    <a:pt x="0" y="7864"/>
                  </a:cubicBezTo>
                  <a:lnTo>
                    <a:pt x="1072" y="7864"/>
                  </a:lnTo>
                  <a:cubicBezTo>
                    <a:pt x="1598" y="7864"/>
                    <a:pt x="2040" y="7444"/>
                    <a:pt x="2040" y="6918"/>
                  </a:cubicBezTo>
                  <a:lnTo>
                    <a:pt x="2040" y="947"/>
                  </a:lnTo>
                  <a:cubicBezTo>
                    <a:pt x="2040" y="421"/>
                    <a:pt x="1598" y="1"/>
                    <a:pt x="1072" y="1"/>
                  </a:cubicBezTo>
                  <a:close/>
                </a:path>
              </a:pathLst>
            </a:custGeom>
            <a:solidFill>
              <a:srgbClr val="AEBE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4" name="Google Shape;8234;p69"/>
            <p:cNvSpPr/>
            <p:nvPr/>
          </p:nvSpPr>
          <p:spPr>
            <a:xfrm>
              <a:off x="2425426" y="3012037"/>
              <a:ext cx="32430" cy="118073"/>
            </a:xfrm>
            <a:custGeom>
              <a:avLst/>
              <a:gdLst/>
              <a:ahLst/>
              <a:cxnLst/>
              <a:rect l="l" t="t" r="r" b="b"/>
              <a:pathLst>
                <a:path w="2166" h="7886" extrusionOk="0">
                  <a:moveTo>
                    <a:pt x="931" y="0"/>
                  </a:moveTo>
                  <a:cubicBezTo>
                    <a:pt x="422" y="0"/>
                    <a:pt x="1" y="434"/>
                    <a:pt x="21" y="947"/>
                  </a:cubicBezTo>
                  <a:lnTo>
                    <a:pt x="21" y="6918"/>
                  </a:lnTo>
                  <a:cubicBezTo>
                    <a:pt x="21" y="7444"/>
                    <a:pt x="442" y="7885"/>
                    <a:pt x="967" y="7885"/>
                  </a:cubicBezTo>
                  <a:lnTo>
                    <a:pt x="2166" y="7885"/>
                  </a:lnTo>
                  <a:lnTo>
                    <a:pt x="2166" y="1"/>
                  </a:lnTo>
                  <a:lnTo>
                    <a:pt x="967" y="1"/>
                  </a:lnTo>
                  <a:cubicBezTo>
                    <a:pt x="955" y="0"/>
                    <a:pt x="943" y="0"/>
                    <a:pt x="931" y="0"/>
                  </a:cubicBezTo>
                  <a:close/>
                </a:path>
              </a:pathLst>
            </a:custGeom>
            <a:solidFill>
              <a:srgbClr val="223D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5" name="Google Shape;8235;p69"/>
            <p:cNvSpPr/>
            <p:nvPr/>
          </p:nvSpPr>
          <p:spPr>
            <a:xfrm>
              <a:off x="2441791" y="3012037"/>
              <a:ext cx="16065" cy="118073"/>
            </a:xfrm>
            <a:custGeom>
              <a:avLst/>
              <a:gdLst/>
              <a:ahLst/>
              <a:cxnLst/>
              <a:rect l="l" t="t" r="r" b="b"/>
              <a:pathLst>
                <a:path w="1073" h="7886" extrusionOk="0">
                  <a:moveTo>
                    <a:pt x="1" y="1"/>
                  </a:moveTo>
                  <a:lnTo>
                    <a:pt x="1" y="7885"/>
                  </a:lnTo>
                  <a:lnTo>
                    <a:pt x="1073" y="7885"/>
                  </a:lnTo>
                  <a:lnTo>
                    <a:pt x="1073" y="1"/>
                  </a:lnTo>
                  <a:close/>
                </a:path>
              </a:pathLst>
            </a:custGeom>
            <a:solidFill>
              <a:srgbClr val="AEBE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36" name="Google Shape;8236;p69"/>
          <p:cNvGrpSpPr/>
          <p:nvPr/>
        </p:nvGrpSpPr>
        <p:grpSpPr>
          <a:xfrm>
            <a:off x="2191541" y="2408601"/>
            <a:ext cx="308823" cy="342571"/>
            <a:chOff x="2191541" y="2408601"/>
            <a:chExt cx="308823" cy="342571"/>
          </a:xfrm>
        </p:grpSpPr>
        <p:sp>
          <p:nvSpPr>
            <p:cNvPr id="8237" name="Google Shape;8237;p69"/>
            <p:cNvSpPr/>
            <p:nvPr/>
          </p:nvSpPr>
          <p:spPr>
            <a:xfrm>
              <a:off x="2222384" y="2722754"/>
              <a:ext cx="22054" cy="28418"/>
            </a:xfrm>
            <a:custGeom>
              <a:avLst/>
              <a:gdLst/>
              <a:ahLst/>
              <a:cxnLst/>
              <a:rect l="l" t="t" r="r" b="b"/>
              <a:pathLst>
                <a:path w="1473" h="1898" extrusionOk="0">
                  <a:moveTo>
                    <a:pt x="43" y="1"/>
                  </a:moveTo>
                  <a:lnTo>
                    <a:pt x="1" y="1640"/>
                  </a:lnTo>
                  <a:cubicBezTo>
                    <a:pt x="1" y="1798"/>
                    <a:pt x="128" y="1898"/>
                    <a:pt x="256" y="1898"/>
                  </a:cubicBezTo>
                  <a:cubicBezTo>
                    <a:pt x="315" y="1898"/>
                    <a:pt x="374" y="1876"/>
                    <a:pt x="421" y="1830"/>
                  </a:cubicBezTo>
                  <a:lnTo>
                    <a:pt x="1472" y="631"/>
                  </a:lnTo>
                  <a:lnTo>
                    <a:pt x="43" y="1"/>
                  </a:lnTo>
                  <a:close/>
                </a:path>
              </a:pathLst>
            </a:custGeom>
            <a:solidFill>
              <a:srgbClr val="344D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8" name="Google Shape;8238;p69"/>
            <p:cNvSpPr/>
            <p:nvPr/>
          </p:nvSpPr>
          <p:spPr>
            <a:xfrm>
              <a:off x="2447451" y="2724640"/>
              <a:ext cx="22054" cy="26456"/>
            </a:xfrm>
            <a:custGeom>
              <a:avLst/>
              <a:gdLst/>
              <a:ahLst/>
              <a:cxnLst/>
              <a:rect l="l" t="t" r="r" b="b"/>
              <a:pathLst>
                <a:path w="1473" h="1767" extrusionOk="0">
                  <a:moveTo>
                    <a:pt x="1410" y="1"/>
                  </a:moveTo>
                  <a:lnTo>
                    <a:pt x="1" y="526"/>
                  </a:lnTo>
                  <a:lnTo>
                    <a:pt x="1031" y="1683"/>
                  </a:lnTo>
                  <a:cubicBezTo>
                    <a:pt x="1082" y="1741"/>
                    <a:pt x="1147" y="1766"/>
                    <a:pt x="1213" y="1766"/>
                  </a:cubicBezTo>
                  <a:cubicBezTo>
                    <a:pt x="1337" y="1766"/>
                    <a:pt x="1459" y="1673"/>
                    <a:pt x="1473" y="1535"/>
                  </a:cubicBezTo>
                  <a:lnTo>
                    <a:pt x="1410" y="1"/>
                  </a:lnTo>
                  <a:close/>
                </a:path>
              </a:pathLst>
            </a:custGeom>
            <a:solidFill>
              <a:srgbClr val="344D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9" name="Google Shape;8239;p69"/>
            <p:cNvSpPr/>
            <p:nvPr/>
          </p:nvSpPr>
          <p:spPr>
            <a:xfrm>
              <a:off x="2191541" y="2611313"/>
              <a:ext cx="308823" cy="16709"/>
            </a:xfrm>
            <a:custGeom>
              <a:avLst/>
              <a:gdLst/>
              <a:ahLst/>
              <a:cxnLst/>
              <a:rect l="l" t="t" r="r" b="b"/>
              <a:pathLst>
                <a:path w="20626" h="1116" extrusionOk="0">
                  <a:moveTo>
                    <a:pt x="526" y="1"/>
                  </a:moveTo>
                  <a:cubicBezTo>
                    <a:pt x="231" y="1"/>
                    <a:pt x="0" y="253"/>
                    <a:pt x="0" y="527"/>
                  </a:cubicBezTo>
                  <a:lnTo>
                    <a:pt x="0" y="590"/>
                  </a:lnTo>
                  <a:cubicBezTo>
                    <a:pt x="0" y="884"/>
                    <a:pt x="231" y="1115"/>
                    <a:pt x="526" y="1115"/>
                  </a:cubicBezTo>
                  <a:lnTo>
                    <a:pt x="20099" y="1115"/>
                  </a:lnTo>
                  <a:cubicBezTo>
                    <a:pt x="20394" y="1115"/>
                    <a:pt x="20625" y="884"/>
                    <a:pt x="20625" y="590"/>
                  </a:cubicBezTo>
                  <a:lnTo>
                    <a:pt x="20625" y="527"/>
                  </a:lnTo>
                  <a:cubicBezTo>
                    <a:pt x="20625" y="253"/>
                    <a:pt x="20394" y="1"/>
                    <a:pt x="20099" y="1"/>
                  </a:cubicBezTo>
                  <a:close/>
                </a:path>
              </a:pathLst>
            </a:custGeom>
            <a:solidFill>
              <a:srgbClr val="344D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0" name="Google Shape;8240;p69"/>
            <p:cNvSpPr/>
            <p:nvPr/>
          </p:nvSpPr>
          <p:spPr>
            <a:xfrm>
              <a:off x="2211993" y="2470287"/>
              <a:ext cx="140412" cy="263052"/>
            </a:xfrm>
            <a:custGeom>
              <a:avLst/>
              <a:gdLst/>
              <a:ahLst/>
              <a:cxnLst/>
              <a:rect l="l" t="t" r="r" b="b"/>
              <a:pathLst>
                <a:path w="9378" h="17569" extrusionOk="0">
                  <a:moveTo>
                    <a:pt x="6750" y="1"/>
                  </a:moveTo>
                  <a:lnTo>
                    <a:pt x="1304" y="10597"/>
                  </a:lnTo>
                  <a:cubicBezTo>
                    <a:pt x="358" y="12426"/>
                    <a:pt x="1" y="14487"/>
                    <a:pt x="274" y="16505"/>
                  </a:cubicBezTo>
                  <a:cubicBezTo>
                    <a:pt x="295" y="16736"/>
                    <a:pt x="442" y="16926"/>
                    <a:pt x="653" y="17010"/>
                  </a:cubicBezTo>
                  <a:lnTo>
                    <a:pt x="1935" y="17535"/>
                  </a:lnTo>
                  <a:cubicBezTo>
                    <a:pt x="2007" y="17558"/>
                    <a:pt x="2080" y="17569"/>
                    <a:pt x="2151" y="17569"/>
                  </a:cubicBezTo>
                  <a:cubicBezTo>
                    <a:pt x="2414" y="17569"/>
                    <a:pt x="2656" y="17421"/>
                    <a:pt x="2755" y="17157"/>
                  </a:cubicBezTo>
                  <a:lnTo>
                    <a:pt x="9378" y="1052"/>
                  </a:lnTo>
                  <a:lnTo>
                    <a:pt x="6750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1" name="Google Shape;8241;p69"/>
            <p:cNvSpPr/>
            <p:nvPr/>
          </p:nvSpPr>
          <p:spPr>
            <a:xfrm>
              <a:off x="2233718" y="2470287"/>
              <a:ext cx="118687" cy="262917"/>
            </a:xfrm>
            <a:custGeom>
              <a:avLst/>
              <a:gdLst/>
              <a:ahLst/>
              <a:cxnLst/>
              <a:rect l="l" t="t" r="r" b="b"/>
              <a:pathLst>
                <a:path w="7927" h="17560" extrusionOk="0">
                  <a:moveTo>
                    <a:pt x="5299" y="1"/>
                  </a:moveTo>
                  <a:lnTo>
                    <a:pt x="4205" y="2124"/>
                  </a:lnTo>
                  <a:cubicBezTo>
                    <a:pt x="4353" y="2419"/>
                    <a:pt x="4563" y="2692"/>
                    <a:pt x="4794" y="2923"/>
                  </a:cubicBezTo>
                  <a:cubicBezTo>
                    <a:pt x="5278" y="3428"/>
                    <a:pt x="5425" y="4185"/>
                    <a:pt x="5151" y="4837"/>
                  </a:cubicBezTo>
                  <a:lnTo>
                    <a:pt x="85" y="17178"/>
                  </a:lnTo>
                  <a:cubicBezTo>
                    <a:pt x="64" y="17220"/>
                    <a:pt x="43" y="17283"/>
                    <a:pt x="0" y="17325"/>
                  </a:cubicBezTo>
                  <a:lnTo>
                    <a:pt x="484" y="17514"/>
                  </a:lnTo>
                  <a:cubicBezTo>
                    <a:pt x="565" y="17545"/>
                    <a:pt x="648" y="17559"/>
                    <a:pt x="728" y="17559"/>
                  </a:cubicBezTo>
                  <a:cubicBezTo>
                    <a:pt x="980" y="17559"/>
                    <a:pt x="1208" y="17417"/>
                    <a:pt x="1304" y="17178"/>
                  </a:cubicBezTo>
                  <a:lnTo>
                    <a:pt x="7927" y="1052"/>
                  </a:lnTo>
                  <a:lnTo>
                    <a:pt x="5299" y="1"/>
                  </a:lnTo>
                  <a:close/>
                </a:path>
              </a:pathLst>
            </a:custGeom>
            <a:solidFill>
              <a:srgbClr val="91A8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2" name="Google Shape;8242;p69"/>
            <p:cNvSpPr/>
            <p:nvPr/>
          </p:nvSpPr>
          <p:spPr>
            <a:xfrm>
              <a:off x="2339484" y="2470287"/>
              <a:ext cx="140098" cy="263052"/>
            </a:xfrm>
            <a:custGeom>
              <a:avLst/>
              <a:gdLst/>
              <a:ahLst/>
              <a:cxnLst/>
              <a:rect l="l" t="t" r="r" b="b"/>
              <a:pathLst>
                <a:path w="9357" h="17569" extrusionOk="0">
                  <a:moveTo>
                    <a:pt x="2629" y="1"/>
                  </a:moveTo>
                  <a:lnTo>
                    <a:pt x="1" y="1052"/>
                  </a:lnTo>
                  <a:lnTo>
                    <a:pt x="6623" y="17157"/>
                  </a:lnTo>
                  <a:cubicBezTo>
                    <a:pt x="6722" y="17421"/>
                    <a:pt x="6964" y="17569"/>
                    <a:pt x="7217" y="17569"/>
                  </a:cubicBezTo>
                  <a:cubicBezTo>
                    <a:pt x="7285" y="17569"/>
                    <a:pt x="7355" y="17558"/>
                    <a:pt x="7422" y="17535"/>
                  </a:cubicBezTo>
                  <a:lnTo>
                    <a:pt x="8726" y="17010"/>
                  </a:lnTo>
                  <a:cubicBezTo>
                    <a:pt x="8915" y="16926"/>
                    <a:pt x="9083" y="16736"/>
                    <a:pt x="9104" y="16505"/>
                  </a:cubicBezTo>
                  <a:cubicBezTo>
                    <a:pt x="9356" y="14487"/>
                    <a:pt x="8999" y="12426"/>
                    <a:pt x="8074" y="10597"/>
                  </a:cubicBezTo>
                  <a:lnTo>
                    <a:pt x="2629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3" name="Google Shape;8243;p69"/>
            <p:cNvSpPr/>
            <p:nvPr/>
          </p:nvSpPr>
          <p:spPr>
            <a:xfrm>
              <a:off x="2339484" y="2470287"/>
              <a:ext cx="140412" cy="257512"/>
            </a:xfrm>
            <a:custGeom>
              <a:avLst/>
              <a:gdLst/>
              <a:ahLst/>
              <a:cxnLst/>
              <a:rect l="l" t="t" r="r" b="b"/>
              <a:pathLst>
                <a:path w="9378" h="17199" extrusionOk="0">
                  <a:moveTo>
                    <a:pt x="2629" y="1"/>
                  </a:moveTo>
                  <a:lnTo>
                    <a:pt x="1" y="1052"/>
                  </a:lnTo>
                  <a:lnTo>
                    <a:pt x="190" y="1536"/>
                  </a:lnTo>
                  <a:lnTo>
                    <a:pt x="1199" y="3996"/>
                  </a:lnTo>
                  <a:cubicBezTo>
                    <a:pt x="1367" y="3954"/>
                    <a:pt x="1556" y="3912"/>
                    <a:pt x="1704" y="3848"/>
                  </a:cubicBezTo>
                  <a:cubicBezTo>
                    <a:pt x="1874" y="3790"/>
                    <a:pt x="2048" y="3762"/>
                    <a:pt x="2220" y="3762"/>
                  </a:cubicBezTo>
                  <a:cubicBezTo>
                    <a:pt x="2793" y="3762"/>
                    <a:pt x="3337" y="4072"/>
                    <a:pt x="3596" y="4605"/>
                  </a:cubicBezTo>
                  <a:lnTo>
                    <a:pt x="7149" y="11543"/>
                  </a:lnTo>
                  <a:cubicBezTo>
                    <a:pt x="8053" y="13288"/>
                    <a:pt x="8410" y="15265"/>
                    <a:pt x="8200" y="17199"/>
                  </a:cubicBezTo>
                  <a:lnTo>
                    <a:pt x="8789" y="16968"/>
                  </a:lnTo>
                  <a:cubicBezTo>
                    <a:pt x="8978" y="16905"/>
                    <a:pt x="9104" y="16715"/>
                    <a:pt x="9104" y="16505"/>
                  </a:cubicBezTo>
                  <a:cubicBezTo>
                    <a:pt x="9377" y="14487"/>
                    <a:pt x="8999" y="12426"/>
                    <a:pt x="8074" y="10618"/>
                  </a:cubicBezTo>
                  <a:lnTo>
                    <a:pt x="3722" y="2124"/>
                  </a:lnTo>
                  <a:lnTo>
                    <a:pt x="2629" y="1"/>
                  </a:lnTo>
                  <a:close/>
                </a:path>
              </a:pathLst>
            </a:custGeom>
            <a:solidFill>
              <a:srgbClr val="91A8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4" name="Google Shape;8244;p69"/>
            <p:cNvSpPr/>
            <p:nvPr/>
          </p:nvSpPr>
          <p:spPr>
            <a:xfrm>
              <a:off x="2328150" y="2408601"/>
              <a:ext cx="35275" cy="32116"/>
            </a:xfrm>
            <a:custGeom>
              <a:avLst/>
              <a:gdLst/>
              <a:ahLst/>
              <a:cxnLst/>
              <a:rect l="l" t="t" r="r" b="b"/>
              <a:pathLst>
                <a:path w="2356" h="2145" extrusionOk="0">
                  <a:moveTo>
                    <a:pt x="653" y="0"/>
                  </a:moveTo>
                  <a:cubicBezTo>
                    <a:pt x="295" y="0"/>
                    <a:pt x="1" y="295"/>
                    <a:pt x="22" y="652"/>
                  </a:cubicBezTo>
                  <a:lnTo>
                    <a:pt x="22" y="2145"/>
                  </a:lnTo>
                  <a:lnTo>
                    <a:pt x="2355" y="2145"/>
                  </a:lnTo>
                  <a:lnTo>
                    <a:pt x="2355" y="631"/>
                  </a:lnTo>
                  <a:cubicBezTo>
                    <a:pt x="2355" y="295"/>
                    <a:pt x="2082" y="0"/>
                    <a:pt x="1725" y="0"/>
                  </a:cubicBezTo>
                  <a:close/>
                </a:path>
              </a:pathLst>
            </a:custGeom>
            <a:solidFill>
              <a:srgbClr val="344D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5" name="Google Shape;8245;p69"/>
            <p:cNvSpPr/>
            <p:nvPr/>
          </p:nvSpPr>
          <p:spPr>
            <a:xfrm>
              <a:off x="2291632" y="2434728"/>
              <a:ext cx="94776" cy="80911"/>
            </a:xfrm>
            <a:custGeom>
              <a:avLst/>
              <a:gdLst/>
              <a:ahLst/>
              <a:cxnLst/>
              <a:rect l="l" t="t" r="r" b="b"/>
              <a:pathLst>
                <a:path w="6330" h="5404" extrusionOk="0">
                  <a:moveTo>
                    <a:pt x="3617" y="0"/>
                  </a:moveTo>
                  <a:cubicBezTo>
                    <a:pt x="1220" y="0"/>
                    <a:pt x="1" y="2902"/>
                    <a:pt x="1704" y="4605"/>
                  </a:cubicBezTo>
                  <a:cubicBezTo>
                    <a:pt x="2255" y="5156"/>
                    <a:pt x="2935" y="5403"/>
                    <a:pt x="3602" y="5403"/>
                  </a:cubicBezTo>
                  <a:cubicBezTo>
                    <a:pt x="4993" y="5403"/>
                    <a:pt x="6329" y="4326"/>
                    <a:pt x="6329" y="2691"/>
                  </a:cubicBezTo>
                  <a:cubicBezTo>
                    <a:pt x="6329" y="1199"/>
                    <a:pt x="5110" y="0"/>
                    <a:pt x="3617" y="0"/>
                  </a:cubicBezTo>
                  <a:close/>
                </a:path>
              </a:pathLst>
            </a:custGeom>
            <a:solidFill>
              <a:srgbClr val="6D84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6" name="Google Shape;8246;p69"/>
            <p:cNvSpPr/>
            <p:nvPr/>
          </p:nvSpPr>
          <p:spPr>
            <a:xfrm>
              <a:off x="2336025" y="2434728"/>
              <a:ext cx="53212" cy="80911"/>
            </a:xfrm>
            <a:custGeom>
              <a:avLst/>
              <a:gdLst/>
              <a:ahLst/>
              <a:cxnLst/>
              <a:rect l="l" t="t" r="r" b="b"/>
              <a:pathLst>
                <a:path w="3554" h="5404" extrusionOk="0">
                  <a:moveTo>
                    <a:pt x="652" y="0"/>
                  </a:moveTo>
                  <a:cubicBezTo>
                    <a:pt x="421" y="0"/>
                    <a:pt x="211" y="21"/>
                    <a:pt x="0" y="84"/>
                  </a:cubicBezTo>
                  <a:cubicBezTo>
                    <a:pt x="2713" y="757"/>
                    <a:pt x="2713" y="4626"/>
                    <a:pt x="0" y="5319"/>
                  </a:cubicBezTo>
                  <a:cubicBezTo>
                    <a:pt x="224" y="5376"/>
                    <a:pt x="448" y="5403"/>
                    <a:pt x="668" y="5403"/>
                  </a:cubicBezTo>
                  <a:cubicBezTo>
                    <a:pt x="1997" y="5403"/>
                    <a:pt x="3181" y="4417"/>
                    <a:pt x="3343" y="3028"/>
                  </a:cubicBezTo>
                  <a:cubicBezTo>
                    <a:pt x="3553" y="1409"/>
                    <a:pt x="2271" y="0"/>
                    <a:pt x="652" y="0"/>
                  </a:cubicBezTo>
                  <a:close/>
                </a:path>
              </a:pathLst>
            </a:custGeom>
            <a:solidFill>
              <a:srgbClr val="586F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7" name="Google Shape;8247;p69"/>
            <p:cNvSpPr/>
            <p:nvPr/>
          </p:nvSpPr>
          <p:spPr>
            <a:xfrm>
              <a:off x="2324691" y="2459283"/>
              <a:ext cx="36847" cy="31637"/>
            </a:xfrm>
            <a:custGeom>
              <a:avLst/>
              <a:gdLst/>
              <a:ahLst/>
              <a:cxnLst/>
              <a:rect l="l" t="t" r="r" b="b"/>
              <a:pathLst>
                <a:path w="2461" h="2113" extrusionOk="0">
                  <a:moveTo>
                    <a:pt x="1409" y="0"/>
                  </a:moveTo>
                  <a:cubicBezTo>
                    <a:pt x="463" y="0"/>
                    <a:pt x="1" y="1135"/>
                    <a:pt x="673" y="1808"/>
                  </a:cubicBezTo>
                  <a:cubicBezTo>
                    <a:pt x="883" y="2018"/>
                    <a:pt x="1143" y="2112"/>
                    <a:pt x="1399" y="2112"/>
                  </a:cubicBezTo>
                  <a:cubicBezTo>
                    <a:pt x="1938" y="2112"/>
                    <a:pt x="2460" y="1693"/>
                    <a:pt x="2460" y="1051"/>
                  </a:cubicBezTo>
                  <a:cubicBezTo>
                    <a:pt x="2460" y="484"/>
                    <a:pt x="1998" y="0"/>
                    <a:pt x="1409" y="0"/>
                  </a:cubicBezTo>
                  <a:close/>
                </a:path>
              </a:pathLst>
            </a:custGeom>
            <a:solidFill>
              <a:srgbClr val="344D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8" name="Google Shape;8248;p69"/>
            <p:cNvSpPr/>
            <p:nvPr/>
          </p:nvSpPr>
          <p:spPr>
            <a:xfrm>
              <a:off x="2328464" y="2591804"/>
              <a:ext cx="34961" cy="56042"/>
            </a:xfrm>
            <a:custGeom>
              <a:avLst/>
              <a:gdLst/>
              <a:ahLst/>
              <a:cxnLst/>
              <a:rect l="l" t="t" r="r" b="b"/>
              <a:pathLst>
                <a:path w="2335" h="3743" extrusionOk="0">
                  <a:moveTo>
                    <a:pt x="947" y="0"/>
                  </a:moveTo>
                  <a:cubicBezTo>
                    <a:pt x="421" y="0"/>
                    <a:pt x="1" y="421"/>
                    <a:pt x="1" y="947"/>
                  </a:cubicBezTo>
                  <a:lnTo>
                    <a:pt x="1" y="2797"/>
                  </a:lnTo>
                  <a:cubicBezTo>
                    <a:pt x="1" y="3322"/>
                    <a:pt x="421" y="3743"/>
                    <a:pt x="947" y="3743"/>
                  </a:cubicBezTo>
                  <a:lnTo>
                    <a:pt x="1388" y="3743"/>
                  </a:lnTo>
                  <a:cubicBezTo>
                    <a:pt x="1914" y="3743"/>
                    <a:pt x="2334" y="3322"/>
                    <a:pt x="2334" y="2797"/>
                  </a:cubicBezTo>
                  <a:lnTo>
                    <a:pt x="2334" y="947"/>
                  </a:lnTo>
                  <a:cubicBezTo>
                    <a:pt x="2334" y="421"/>
                    <a:pt x="1914" y="0"/>
                    <a:pt x="1388" y="0"/>
                  </a:cubicBezTo>
                  <a:close/>
                </a:path>
              </a:pathLst>
            </a:custGeom>
            <a:solidFill>
              <a:srgbClr val="6D84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9" name="Google Shape;8249;p69"/>
            <p:cNvSpPr/>
            <p:nvPr/>
          </p:nvSpPr>
          <p:spPr>
            <a:xfrm>
              <a:off x="2339484" y="2591804"/>
              <a:ext cx="23941" cy="56042"/>
            </a:xfrm>
            <a:custGeom>
              <a:avLst/>
              <a:gdLst/>
              <a:ahLst/>
              <a:cxnLst/>
              <a:rect l="l" t="t" r="r" b="b"/>
              <a:pathLst>
                <a:path w="1599" h="3743" extrusionOk="0">
                  <a:moveTo>
                    <a:pt x="211" y="0"/>
                  </a:moveTo>
                  <a:cubicBezTo>
                    <a:pt x="148" y="0"/>
                    <a:pt x="64" y="0"/>
                    <a:pt x="1" y="21"/>
                  </a:cubicBezTo>
                  <a:cubicBezTo>
                    <a:pt x="337" y="211"/>
                    <a:pt x="547" y="568"/>
                    <a:pt x="547" y="947"/>
                  </a:cubicBezTo>
                  <a:lnTo>
                    <a:pt x="547" y="2797"/>
                  </a:lnTo>
                  <a:cubicBezTo>
                    <a:pt x="547" y="3175"/>
                    <a:pt x="337" y="3533"/>
                    <a:pt x="1" y="3722"/>
                  </a:cubicBezTo>
                  <a:cubicBezTo>
                    <a:pt x="64" y="3743"/>
                    <a:pt x="148" y="3743"/>
                    <a:pt x="211" y="3743"/>
                  </a:cubicBezTo>
                  <a:lnTo>
                    <a:pt x="652" y="3743"/>
                  </a:lnTo>
                  <a:cubicBezTo>
                    <a:pt x="1178" y="3743"/>
                    <a:pt x="1598" y="3322"/>
                    <a:pt x="1598" y="2776"/>
                  </a:cubicBezTo>
                  <a:lnTo>
                    <a:pt x="1598" y="947"/>
                  </a:lnTo>
                  <a:cubicBezTo>
                    <a:pt x="1598" y="421"/>
                    <a:pt x="1157" y="0"/>
                    <a:pt x="652" y="0"/>
                  </a:cubicBezTo>
                  <a:close/>
                </a:path>
              </a:pathLst>
            </a:custGeom>
            <a:solidFill>
              <a:srgbClr val="586F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50" name="Google Shape;8250;p69"/>
          <p:cNvGrpSpPr/>
          <p:nvPr/>
        </p:nvGrpSpPr>
        <p:grpSpPr>
          <a:xfrm>
            <a:off x="847400" y="1503588"/>
            <a:ext cx="342496" cy="341553"/>
            <a:chOff x="847400" y="1503588"/>
            <a:chExt cx="342496" cy="341553"/>
          </a:xfrm>
        </p:grpSpPr>
        <p:sp>
          <p:nvSpPr>
            <p:cNvPr id="8251" name="Google Shape;8251;p69"/>
            <p:cNvSpPr/>
            <p:nvPr/>
          </p:nvSpPr>
          <p:spPr>
            <a:xfrm>
              <a:off x="989998" y="1503588"/>
              <a:ext cx="57300" cy="31487"/>
            </a:xfrm>
            <a:custGeom>
              <a:avLst/>
              <a:gdLst/>
              <a:ahLst/>
              <a:cxnLst/>
              <a:rect l="l" t="t" r="r" b="b"/>
              <a:pathLst>
                <a:path w="3827" h="2103" extrusionOk="0">
                  <a:moveTo>
                    <a:pt x="337" y="0"/>
                  </a:moveTo>
                  <a:cubicBezTo>
                    <a:pt x="148" y="0"/>
                    <a:pt x="0" y="147"/>
                    <a:pt x="0" y="315"/>
                  </a:cubicBezTo>
                  <a:lnTo>
                    <a:pt x="0" y="1766"/>
                  </a:lnTo>
                  <a:cubicBezTo>
                    <a:pt x="0" y="1955"/>
                    <a:pt x="148" y="2103"/>
                    <a:pt x="337" y="2103"/>
                  </a:cubicBezTo>
                  <a:lnTo>
                    <a:pt x="3490" y="2103"/>
                  </a:lnTo>
                  <a:cubicBezTo>
                    <a:pt x="3680" y="2103"/>
                    <a:pt x="3827" y="1955"/>
                    <a:pt x="3827" y="1766"/>
                  </a:cubicBezTo>
                  <a:lnTo>
                    <a:pt x="3827" y="315"/>
                  </a:lnTo>
                  <a:cubicBezTo>
                    <a:pt x="3827" y="147"/>
                    <a:pt x="3680" y="0"/>
                    <a:pt x="3490" y="0"/>
                  </a:cubicBezTo>
                  <a:close/>
                </a:path>
              </a:pathLst>
            </a:custGeom>
            <a:solidFill>
              <a:srgbClr val="4B63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2" name="Google Shape;8252;p69"/>
            <p:cNvSpPr/>
            <p:nvPr/>
          </p:nvSpPr>
          <p:spPr>
            <a:xfrm>
              <a:off x="1025572" y="1503588"/>
              <a:ext cx="21725" cy="31487"/>
            </a:xfrm>
            <a:custGeom>
              <a:avLst/>
              <a:gdLst/>
              <a:ahLst/>
              <a:cxnLst/>
              <a:rect l="l" t="t" r="r" b="b"/>
              <a:pathLst>
                <a:path w="1451" h="2103" extrusionOk="0">
                  <a:moveTo>
                    <a:pt x="0" y="0"/>
                  </a:moveTo>
                  <a:lnTo>
                    <a:pt x="0" y="2103"/>
                  </a:lnTo>
                  <a:lnTo>
                    <a:pt x="1114" y="2103"/>
                  </a:lnTo>
                  <a:cubicBezTo>
                    <a:pt x="1304" y="2103"/>
                    <a:pt x="1451" y="1955"/>
                    <a:pt x="1451" y="1766"/>
                  </a:cubicBezTo>
                  <a:lnTo>
                    <a:pt x="1451" y="315"/>
                  </a:lnTo>
                  <a:cubicBezTo>
                    <a:pt x="1451" y="147"/>
                    <a:pt x="1304" y="0"/>
                    <a:pt x="1114" y="0"/>
                  </a:cubicBezTo>
                  <a:close/>
                </a:path>
              </a:pathLst>
            </a:custGeom>
            <a:solidFill>
              <a:srgbClr val="364F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3" name="Google Shape;8253;p69"/>
            <p:cNvSpPr/>
            <p:nvPr/>
          </p:nvSpPr>
          <p:spPr>
            <a:xfrm>
              <a:off x="867538" y="1552368"/>
              <a:ext cx="302220" cy="183233"/>
            </a:xfrm>
            <a:custGeom>
              <a:avLst/>
              <a:gdLst/>
              <a:ahLst/>
              <a:cxnLst/>
              <a:rect l="l" t="t" r="r" b="b"/>
              <a:pathLst>
                <a:path w="20185" h="12238" extrusionOk="0">
                  <a:moveTo>
                    <a:pt x="337" y="1"/>
                  </a:moveTo>
                  <a:cubicBezTo>
                    <a:pt x="148" y="1"/>
                    <a:pt x="1" y="148"/>
                    <a:pt x="1" y="337"/>
                  </a:cubicBezTo>
                  <a:lnTo>
                    <a:pt x="1" y="11901"/>
                  </a:lnTo>
                  <a:cubicBezTo>
                    <a:pt x="1" y="12090"/>
                    <a:pt x="148" y="12237"/>
                    <a:pt x="337" y="12237"/>
                  </a:cubicBezTo>
                  <a:lnTo>
                    <a:pt x="19848" y="12237"/>
                  </a:lnTo>
                  <a:cubicBezTo>
                    <a:pt x="20037" y="12237"/>
                    <a:pt x="20184" y="12069"/>
                    <a:pt x="20184" y="11901"/>
                  </a:cubicBezTo>
                  <a:lnTo>
                    <a:pt x="20184" y="337"/>
                  </a:lnTo>
                  <a:cubicBezTo>
                    <a:pt x="20184" y="148"/>
                    <a:pt x="20037" y="1"/>
                    <a:pt x="19848" y="1"/>
                  </a:cubicBez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4" name="Google Shape;8254;p69"/>
            <p:cNvSpPr/>
            <p:nvPr/>
          </p:nvSpPr>
          <p:spPr>
            <a:xfrm>
              <a:off x="1149275" y="1552368"/>
              <a:ext cx="20482" cy="183233"/>
            </a:xfrm>
            <a:custGeom>
              <a:avLst/>
              <a:gdLst/>
              <a:ahLst/>
              <a:cxnLst/>
              <a:rect l="l" t="t" r="r" b="b"/>
              <a:pathLst>
                <a:path w="1368" h="12238" extrusionOk="0">
                  <a:moveTo>
                    <a:pt x="1" y="1"/>
                  </a:moveTo>
                  <a:lnTo>
                    <a:pt x="1" y="12237"/>
                  </a:lnTo>
                  <a:lnTo>
                    <a:pt x="1031" y="12237"/>
                  </a:lnTo>
                  <a:cubicBezTo>
                    <a:pt x="1220" y="12237"/>
                    <a:pt x="1367" y="12069"/>
                    <a:pt x="1367" y="11901"/>
                  </a:cubicBezTo>
                  <a:lnTo>
                    <a:pt x="1367" y="337"/>
                  </a:lnTo>
                  <a:cubicBezTo>
                    <a:pt x="1367" y="148"/>
                    <a:pt x="1220" y="1"/>
                    <a:pt x="1031" y="1"/>
                  </a:cubicBez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5" name="Google Shape;8255;p69"/>
            <p:cNvSpPr/>
            <p:nvPr/>
          </p:nvSpPr>
          <p:spPr>
            <a:xfrm>
              <a:off x="847400" y="1524984"/>
              <a:ext cx="342496" cy="37476"/>
            </a:xfrm>
            <a:custGeom>
              <a:avLst/>
              <a:gdLst/>
              <a:ahLst/>
              <a:cxnLst/>
              <a:rect l="l" t="t" r="r" b="b"/>
              <a:pathLst>
                <a:path w="22875" h="2503" extrusionOk="0">
                  <a:moveTo>
                    <a:pt x="337" y="1"/>
                  </a:moveTo>
                  <a:cubicBezTo>
                    <a:pt x="148" y="1"/>
                    <a:pt x="0" y="148"/>
                    <a:pt x="0" y="337"/>
                  </a:cubicBezTo>
                  <a:lnTo>
                    <a:pt x="0" y="2166"/>
                  </a:lnTo>
                  <a:cubicBezTo>
                    <a:pt x="0" y="2356"/>
                    <a:pt x="148" y="2503"/>
                    <a:pt x="337" y="2503"/>
                  </a:cubicBezTo>
                  <a:lnTo>
                    <a:pt x="22559" y="2503"/>
                  </a:lnTo>
                  <a:cubicBezTo>
                    <a:pt x="22728" y="2503"/>
                    <a:pt x="22875" y="2356"/>
                    <a:pt x="22875" y="2166"/>
                  </a:cubicBezTo>
                  <a:lnTo>
                    <a:pt x="22875" y="337"/>
                  </a:lnTo>
                  <a:cubicBezTo>
                    <a:pt x="22875" y="169"/>
                    <a:pt x="22728" y="1"/>
                    <a:pt x="22559" y="1"/>
                  </a:cubicBezTo>
                  <a:close/>
                </a:path>
              </a:pathLst>
            </a:custGeom>
            <a:solidFill>
              <a:srgbClr val="D0DA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6" name="Google Shape;8256;p69"/>
            <p:cNvSpPr/>
            <p:nvPr/>
          </p:nvSpPr>
          <p:spPr>
            <a:xfrm>
              <a:off x="950964" y="1790042"/>
              <a:ext cx="135366" cy="31487"/>
            </a:xfrm>
            <a:custGeom>
              <a:avLst/>
              <a:gdLst/>
              <a:ahLst/>
              <a:cxnLst/>
              <a:rect l="l" t="t" r="r" b="b"/>
              <a:pathLst>
                <a:path w="9041" h="2103" extrusionOk="0">
                  <a:moveTo>
                    <a:pt x="1199" y="0"/>
                  </a:moveTo>
                  <a:cubicBezTo>
                    <a:pt x="1094" y="0"/>
                    <a:pt x="967" y="84"/>
                    <a:pt x="904" y="190"/>
                  </a:cubicBezTo>
                  <a:lnTo>
                    <a:pt x="127" y="1598"/>
                  </a:lnTo>
                  <a:cubicBezTo>
                    <a:pt x="0" y="1829"/>
                    <a:pt x="169" y="2103"/>
                    <a:pt x="421" y="2103"/>
                  </a:cubicBezTo>
                  <a:lnTo>
                    <a:pt x="8620" y="2103"/>
                  </a:lnTo>
                  <a:cubicBezTo>
                    <a:pt x="8873" y="2103"/>
                    <a:pt x="9041" y="1829"/>
                    <a:pt x="8915" y="1598"/>
                  </a:cubicBezTo>
                  <a:lnTo>
                    <a:pt x="8116" y="190"/>
                  </a:lnTo>
                  <a:cubicBezTo>
                    <a:pt x="8053" y="84"/>
                    <a:pt x="7948" y="0"/>
                    <a:pt x="7821" y="0"/>
                  </a:cubicBezTo>
                  <a:close/>
                </a:path>
              </a:pathLst>
            </a:custGeom>
            <a:solidFill>
              <a:srgbClr val="6B83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7" name="Google Shape;8257;p69"/>
            <p:cNvSpPr/>
            <p:nvPr/>
          </p:nvSpPr>
          <p:spPr>
            <a:xfrm>
              <a:off x="911931" y="1752581"/>
              <a:ext cx="82798" cy="92560"/>
            </a:xfrm>
            <a:custGeom>
              <a:avLst/>
              <a:gdLst/>
              <a:ahLst/>
              <a:cxnLst/>
              <a:rect l="l" t="t" r="r" b="b"/>
              <a:pathLst>
                <a:path w="5530" h="6182" extrusionOk="0">
                  <a:moveTo>
                    <a:pt x="3448" y="0"/>
                  </a:moveTo>
                  <a:cubicBezTo>
                    <a:pt x="3322" y="0"/>
                    <a:pt x="3217" y="85"/>
                    <a:pt x="3154" y="190"/>
                  </a:cubicBezTo>
                  <a:lnTo>
                    <a:pt x="126" y="5698"/>
                  </a:lnTo>
                  <a:cubicBezTo>
                    <a:pt x="0" y="5908"/>
                    <a:pt x="169" y="6182"/>
                    <a:pt x="421" y="6182"/>
                  </a:cubicBezTo>
                  <a:lnTo>
                    <a:pt x="2166" y="6182"/>
                  </a:lnTo>
                  <a:cubicBezTo>
                    <a:pt x="2292" y="6182"/>
                    <a:pt x="2397" y="6119"/>
                    <a:pt x="2460" y="6013"/>
                  </a:cubicBezTo>
                  <a:lnTo>
                    <a:pt x="5488" y="505"/>
                  </a:lnTo>
                  <a:cubicBezTo>
                    <a:pt x="5530" y="400"/>
                    <a:pt x="5530" y="274"/>
                    <a:pt x="5488" y="169"/>
                  </a:cubicBezTo>
                  <a:cubicBezTo>
                    <a:pt x="5425" y="63"/>
                    <a:pt x="5298" y="0"/>
                    <a:pt x="5193" y="0"/>
                  </a:cubicBezTo>
                  <a:close/>
                </a:path>
              </a:pathLst>
            </a:custGeom>
            <a:solidFill>
              <a:srgbClr val="819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8" name="Google Shape;8258;p69"/>
            <p:cNvSpPr/>
            <p:nvPr/>
          </p:nvSpPr>
          <p:spPr>
            <a:xfrm>
              <a:off x="1041623" y="1752850"/>
              <a:ext cx="83741" cy="92290"/>
            </a:xfrm>
            <a:custGeom>
              <a:avLst/>
              <a:gdLst/>
              <a:ahLst/>
              <a:cxnLst/>
              <a:rect l="l" t="t" r="r" b="b"/>
              <a:pathLst>
                <a:path w="5593" h="6164" extrusionOk="0">
                  <a:moveTo>
                    <a:pt x="2184" y="0"/>
                  </a:moveTo>
                  <a:cubicBezTo>
                    <a:pt x="2171" y="0"/>
                    <a:pt x="2158" y="1"/>
                    <a:pt x="2145" y="3"/>
                  </a:cubicBezTo>
                  <a:lnTo>
                    <a:pt x="400" y="3"/>
                  </a:lnTo>
                  <a:cubicBezTo>
                    <a:pt x="148" y="3"/>
                    <a:pt x="0" y="277"/>
                    <a:pt x="127" y="487"/>
                  </a:cubicBezTo>
                  <a:lnTo>
                    <a:pt x="3133" y="5995"/>
                  </a:lnTo>
                  <a:cubicBezTo>
                    <a:pt x="3196" y="6101"/>
                    <a:pt x="3301" y="6164"/>
                    <a:pt x="3427" y="6164"/>
                  </a:cubicBezTo>
                  <a:lnTo>
                    <a:pt x="5172" y="6164"/>
                  </a:lnTo>
                  <a:cubicBezTo>
                    <a:pt x="5425" y="6164"/>
                    <a:pt x="5593" y="5890"/>
                    <a:pt x="5467" y="5680"/>
                  </a:cubicBezTo>
                  <a:lnTo>
                    <a:pt x="2439" y="172"/>
                  </a:lnTo>
                  <a:cubicBezTo>
                    <a:pt x="2383" y="77"/>
                    <a:pt x="2292" y="0"/>
                    <a:pt x="2184" y="0"/>
                  </a:cubicBezTo>
                  <a:close/>
                </a:path>
              </a:pathLst>
            </a:custGeom>
            <a:solidFill>
              <a:srgbClr val="819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9" name="Google Shape;8259;p69"/>
            <p:cNvSpPr/>
            <p:nvPr/>
          </p:nvSpPr>
          <p:spPr>
            <a:xfrm>
              <a:off x="949392" y="1752850"/>
              <a:ext cx="46535" cy="20198"/>
            </a:xfrm>
            <a:custGeom>
              <a:avLst/>
              <a:gdLst/>
              <a:ahLst/>
              <a:cxnLst/>
              <a:rect l="l" t="t" r="r" b="b"/>
              <a:pathLst>
                <a:path w="3108" h="1349" extrusionOk="0">
                  <a:moveTo>
                    <a:pt x="908" y="0"/>
                  </a:moveTo>
                  <a:cubicBezTo>
                    <a:pt x="799" y="0"/>
                    <a:pt x="708" y="77"/>
                    <a:pt x="652" y="172"/>
                  </a:cubicBezTo>
                  <a:lnTo>
                    <a:pt x="0" y="1349"/>
                  </a:lnTo>
                  <a:lnTo>
                    <a:pt x="2502" y="1349"/>
                  </a:lnTo>
                  <a:lnTo>
                    <a:pt x="2986" y="487"/>
                  </a:lnTo>
                  <a:cubicBezTo>
                    <a:pt x="3107" y="264"/>
                    <a:pt x="2956" y="2"/>
                    <a:pt x="2719" y="2"/>
                  </a:cubicBezTo>
                  <a:cubicBezTo>
                    <a:pt x="2710" y="2"/>
                    <a:pt x="2701" y="3"/>
                    <a:pt x="2691" y="3"/>
                  </a:cubicBezTo>
                  <a:lnTo>
                    <a:pt x="946" y="3"/>
                  </a:lnTo>
                  <a:cubicBezTo>
                    <a:pt x="933" y="1"/>
                    <a:pt x="920" y="0"/>
                    <a:pt x="908" y="0"/>
                  </a:cubicBezTo>
                  <a:close/>
                </a:path>
              </a:pathLst>
            </a:custGeom>
            <a:solidFill>
              <a:srgbClr val="6B83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0" name="Google Shape;8260;p69"/>
            <p:cNvSpPr/>
            <p:nvPr/>
          </p:nvSpPr>
          <p:spPr>
            <a:xfrm>
              <a:off x="1041623" y="1752850"/>
              <a:ext cx="46280" cy="20198"/>
            </a:xfrm>
            <a:custGeom>
              <a:avLst/>
              <a:gdLst/>
              <a:ahLst/>
              <a:cxnLst/>
              <a:rect l="l" t="t" r="r" b="b"/>
              <a:pathLst>
                <a:path w="3091" h="1349" extrusionOk="0">
                  <a:moveTo>
                    <a:pt x="2184" y="0"/>
                  </a:moveTo>
                  <a:cubicBezTo>
                    <a:pt x="2171" y="0"/>
                    <a:pt x="2158" y="1"/>
                    <a:pt x="2145" y="3"/>
                  </a:cubicBezTo>
                  <a:lnTo>
                    <a:pt x="400" y="3"/>
                  </a:lnTo>
                  <a:cubicBezTo>
                    <a:pt x="148" y="3"/>
                    <a:pt x="0" y="277"/>
                    <a:pt x="127" y="487"/>
                  </a:cubicBezTo>
                  <a:lnTo>
                    <a:pt x="589" y="1349"/>
                  </a:lnTo>
                  <a:lnTo>
                    <a:pt x="3091" y="1349"/>
                  </a:lnTo>
                  <a:lnTo>
                    <a:pt x="2439" y="172"/>
                  </a:lnTo>
                  <a:cubicBezTo>
                    <a:pt x="2383" y="77"/>
                    <a:pt x="2292" y="0"/>
                    <a:pt x="2184" y="0"/>
                  </a:cubicBezTo>
                  <a:close/>
                </a:path>
              </a:pathLst>
            </a:custGeom>
            <a:solidFill>
              <a:srgbClr val="6B83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1" name="Google Shape;8261;p69"/>
            <p:cNvSpPr/>
            <p:nvPr/>
          </p:nvSpPr>
          <p:spPr>
            <a:xfrm>
              <a:off x="847400" y="1725510"/>
              <a:ext cx="342496" cy="37162"/>
            </a:xfrm>
            <a:custGeom>
              <a:avLst/>
              <a:gdLst/>
              <a:ahLst/>
              <a:cxnLst/>
              <a:rect l="l" t="t" r="r" b="b"/>
              <a:pathLst>
                <a:path w="22875" h="2482" extrusionOk="0">
                  <a:moveTo>
                    <a:pt x="337" y="0"/>
                  </a:moveTo>
                  <a:cubicBezTo>
                    <a:pt x="148" y="0"/>
                    <a:pt x="0" y="147"/>
                    <a:pt x="0" y="337"/>
                  </a:cubicBezTo>
                  <a:lnTo>
                    <a:pt x="0" y="2145"/>
                  </a:lnTo>
                  <a:cubicBezTo>
                    <a:pt x="0" y="2334"/>
                    <a:pt x="148" y="2481"/>
                    <a:pt x="337" y="2481"/>
                  </a:cubicBezTo>
                  <a:lnTo>
                    <a:pt x="22559" y="2481"/>
                  </a:lnTo>
                  <a:cubicBezTo>
                    <a:pt x="22728" y="2481"/>
                    <a:pt x="22875" y="2334"/>
                    <a:pt x="22875" y="2145"/>
                  </a:cubicBezTo>
                  <a:lnTo>
                    <a:pt x="22875" y="337"/>
                  </a:lnTo>
                  <a:cubicBezTo>
                    <a:pt x="22875" y="147"/>
                    <a:pt x="22728" y="0"/>
                    <a:pt x="22559" y="0"/>
                  </a:cubicBezTo>
                  <a:close/>
                </a:path>
              </a:pathLst>
            </a:custGeom>
            <a:solidFill>
              <a:srgbClr val="D0DA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2" name="Google Shape;8262;p69"/>
            <p:cNvSpPr/>
            <p:nvPr/>
          </p:nvSpPr>
          <p:spPr>
            <a:xfrm>
              <a:off x="1168799" y="1524984"/>
              <a:ext cx="21096" cy="37476"/>
            </a:xfrm>
            <a:custGeom>
              <a:avLst/>
              <a:gdLst/>
              <a:ahLst/>
              <a:cxnLst/>
              <a:rect l="l" t="t" r="r" b="b"/>
              <a:pathLst>
                <a:path w="1409" h="2503" extrusionOk="0">
                  <a:moveTo>
                    <a:pt x="0" y="1"/>
                  </a:moveTo>
                  <a:lnTo>
                    <a:pt x="0" y="2503"/>
                  </a:lnTo>
                  <a:lnTo>
                    <a:pt x="1093" y="2503"/>
                  </a:lnTo>
                  <a:cubicBezTo>
                    <a:pt x="1262" y="2503"/>
                    <a:pt x="1409" y="2356"/>
                    <a:pt x="1409" y="2166"/>
                  </a:cubicBezTo>
                  <a:lnTo>
                    <a:pt x="1409" y="337"/>
                  </a:lnTo>
                  <a:cubicBezTo>
                    <a:pt x="1409" y="169"/>
                    <a:pt x="1262" y="1"/>
                    <a:pt x="1093" y="1"/>
                  </a:cubicBezTo>
                  <a:close/>
                </a:path>
              </a:pathLst>
            </a:custGeom>
            <a:solidFill>
              <a:srgbClr val="CAD5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3" name="Google Shape;8263;p69"/>
            <p:cNvSpPr/>
            <p:nvPr/>
          </p:nvSpPr>
          <p:spPr>
            <a:xfrm>
              <a:off x="1168799" y="1725510"/>
              <a:ext cx="21096" cy="37162"/>
            </a:xfrm>
            <a:custGeom>
              <a:avLst/>
              <a:gdLst/>
              <a:ahLst/>
              <a:cxnLst/>
              <a:rect l="l" t="t" r="r" b="b"/>
              <a:pathLst>
                <a:path w="1409" h="2482" extrusionOk="0">
                  <a:moveTo>
                    <a:pt x="0" y="0"/>
                  </a:moveTo>
                  <a:lnTo>
                    <a:pt x="0" y="2481"/>
                  </a:lnTo>
                  <a:lnTo>
                    <a:pt x="1093" y="2481"/>
                  </a:lnTo>
                  <a:cubicBezTo>
                    <a:pt x="1262" y="2481"/>
                    <a:pt x="1409" y="2334"/>
                    <a:pt x="1409" y="2145"/>
                  </a:cubicBezTo>
                  <a:lnTo>
                    <a:pt x="1409" y="337"/>
                  </a:lnTo>
                  <a:cubicBezTo>
                    <a:pt x="1409" y="147"/>
                    <a:pt x="1262" y="0"/>
                    <a:pt x="1093" y="0"/>
                  </a:cubicBezTo>
                  <a:close/>
                </a:path>
              </a:pathLst>
            </a:custGeom>
            <a:solidFill>
              <a:srgbClr val="CAD5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4" name="Google Shape;8264;p69"/>
            <p:cNvSpPr/>
            <p:nvPr/>
          </p:nvSpPr>
          <p:spPr>
            <a:xfrm>
              <a:off x="1046339" y="1601703"/>
              <a:ext cx="47418" cy="50787"/>
            </a:xfrm>
            <a:custGeom>
              <a:avLst/>
              <a:gdLst/>
              <a:ahLst/>
              <a:cxnLst/>
              <a:rect l="l" t="t" r="r" b="b"/>
              <a:pathLst>
                <a:path w="3167" h="3392" extrusionOk="0">
                  <a:moveTo>
                    <a:pt x="2688" y="0"/>
                  </a:moveTo>
                  <a:cubicBezTo>
                    <a:pt x="2601" y="0"/>
                    <a:pt x="2511" y="39"/>
                    <a:pt x="2440" y="133"/>
                  </a:cubicBezTo>
                  <a:lnTo>
                    <a:pt x="190" y="2845"/>
                  </a:lnTo>
                  <a:cubicBezTo>
                    <a:pt x="1" y="3055"/>
                    <a:pt x="148" y="3392"/>
                    <a:pt x="442" y="3392"/>
                  </a:cubicBezTo>
                  <a:cubicBezTo>
                    <a:pt x="547" y="3392"/>
                    <a:pt x="631" y="3329"/>
                    <a:pt x="695" y="3266"/>
                  </a:cubicBezTo>
                  <a:lnTo>
                    <a:pt x="2965" y="553"/>
                  </a:lnTo>
                  <a:cubicBezTo>
                    <a:pt x="3167" y="305"/>
                    <a:pt x="2934" y="0"/>
                    <a:pt x="2688" y="0"/>
                  </a:cubicBezTo>
                  <a:close/>
                </a:path>
              </a:pathLst>
            </a:custGeom>
            <a:solidFill>
              <a:srgbClr val="364F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5" name="Google Shape;8265;p69"/>
            <p:cNvSpPr/>
            <p:nvPr/>
          </p:nvSpPr>
          <p:spPr>
            <a:xfrm>
              <a:off x="990567" y="1630091"/>
              <a:ext cx="48556" cy="29331"/>
            </a:xfrm>
            <a:custGeom>
              <a:avLst/>
              <a:gdLst/>
              <a:ahLst/>
              <a:cxnLst/>
              <a:rect l="l" t="t" r="r" b="b"/>
              <a:pathLst>
                <a:path w="3243" h="1959" extrusionOk="0">
                  <a:moveTo>
                    <a:pt x="494" y="0"/>
                  </a:moveTo>
                  <a:cubicBezTo>
                    <a:pt x="194" y="0"/>
                    <a:pt x="0" y="454"/>
                    <a:pt x="341" y="634"/>
                  </a:cubicBezTo>
                  <a:lnTo>
                    <a:pt x="2611" y="1916"/>
                  </a:lnTo>
                  <a:cubicBezTo>
                    <a:pt x="2653" y="1937"/>
                    <a:pt x="2717" y="1958"/>
                    <a:pt x="2759" y="1958"/>
                  </a:cubicBezTo>
                  <a:cubicBezTo>
                    <a:pt x="3116" y="1958"/>
                    <a:pt x="3242" y="1496"/>
                    <a:pt x="2927" y="1327"/>
                  </a:cubicBezTo>
                  <a:lnTo>
                    <a:pt x="656" y="45"/>
                  </a:lnTo>
                  <a:cubicBezTo>
                    <a:pt x="600" y="14"/>
                    <a:pt x="545" y="0"/>
                    <a:pt x="494" y="0"/>
                  </a:cubicBezTo>
                  <a:close/>
                </a:path>
              </a:pathLst>
            </a:custGeom>
            <a:solidFill>
              <a:srgbClr val="364F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6" name="Google Shape;8266;p69"/>
            <p:cNvSpPr/>
            <p:nvPr/>
          </p:nvSpPr>
          <p:spPr>
            <a:xfrm>
              <a:off x="940573" y="1633983"/>
              <a:ext cx="44543" cy="51565"/>
            </a:xfrm>
            <a:custGeom>
              <a:avLst/>
              <a:gdLst/>
              <a:ahLst/>
              <a:cxnLst/>
              <a:rect l="l" t="t" r="r" b="b"/>
              <a:pathLst>
                <a:path w="2975" h="3444" extrusionOk="0">
                  <a:moveTo>
                    <a:pt x="2525" y="0"/>
                  </a:moveTo>
                  <a:cubicBezTo>
                    <a:pt x="2444" y="0"/>
                    <a:pt x="2362" y="30"/>
                    <a:pt x="2292" y="100"/>
                  </a:cubicBezTo>
                  <a:lnTo>
                    <a:pt x="148" y="2918"/>
                  </a:lnTo>
                  <a:cubicBezTo>
                    <a:pt x="1" y="3149"/>
                    <a:pt x="148" y="3443"/>
                    <a:pt x="421" y="3443"/>
                  </a:cubicBezTo>
                  <a:cubicBezTo>
                    <a:pt x="526" y="3443"/>
                    <a:pt x="631" y="3401"/>
                    <a:pt x="694" y="3317"/>
                  </a:cubicBezTo>
                  <a:lnTo>
                    <a:pt x="2818" y="521"/>
                  </a:lnTo>
                  <a:cubicBezTo>
                    <a:pt x="2974" y="255"/>
                    <a:pt x="2758" y="0"/>
                    <a:pt x="2525" y="0"/>
                  </a:cubicBezTo>
                  <a:close/>
                </a:path>
              </a:pathLst>
            </a:custGeom>
            <a:solidFill>
              <a:srgbClr val="364F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7" name="Google Shape;8267;p69"/>
            <p:cNvSpPr/>
            <p:nvPr/>
          </p:nvSpPr>
          <p:spPr>
            <a:xfrm>
              <a:off x="912560" y="1673256"/>
              <a:ext cx="45966" cy="39408"/>
            </a:xfrm>
            <a:custGeom>
              <a:avLst/>
              <a:gdLst/>
              <a:ahLst/>
              <a:cxnLst/>
              <a:rect l="l" t="t" r="r" b="b"/>
              <a:pathLst>
                <a:path w="3070" h="2632" extrusionOk="0">
                  <a:moveTo>
                    <a:pt x="1766" y="0"/>
                  </a:moveTo>
                  <a:cubicBezTo>
                    <a:pt x="589" y="0"/>
                    <a:pt x="0" y="1409"/>
                    <a:pt x="841" y="2250"/>
                  </a:cubicBezTo>
                  <a:cubicBezTo>
                    <a:pt x="1105" y="2514"/>
                    <a:pt x="1430" y="2632"/>
                    <a:pt x="1750" y="2632"/>
                  </a:cubicBezTo>
                  <a:cubicBezTo>
                    <a:pt x="2422" y="2632"/>
                    <a:pt x="3070" y="2109"/>
                    <a:pt x="3070" y="1325"/>
                  </a:cubicBezTo>
                  <a:cubicBezTo>
                    <a:pt x="3070" y="589"/>
                    <a:pt x="2481" y="0"/>
                    <a:pt x="1766" y="0"/>
                  </a:cubicBezTo>
                  <a:close/>
                </a:path>
              </a:pathLst>
            </a:custGeom>
            <a:solidFill>
              <a:srgbClr val="D0DA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8" name="Google Shape;8268;p69"/>
            <p:cNvSpPr/>
            <p:nvPr/>
          </p:nvSpPr>
          <p:spPr>
            <a:xfrm>
              <a:off x="960502" y="1606823"/>
              <a:ext cx="45876" cy="39318"/>
            </a:xfrm>
            <a:custGeom>
              <a:avLst/>
              <a:gdLst/>
              <a:ahLst/>
              <a:cxnLst/>
              <a:rect l="l" t="t" r="r" b="b"/>
              <a:pathLst>
                <a:path w="3064" h="2626" extrusionOk="0">
                  <a:moveTo>
                    <a:pt x="1714" y="1"/>
                  </a:moveTo>
                  <a:cubicBezTo>
                    <a:pt x="574" y="1"/>
                    <a:pt x="0" y="1416"/>
                    <a:pt x="814" y="2230"/>
                  </a:cubicBezTo>
                  <a:cubicBezTo>
                    <a:pt x="1088" y="2503"/>
                    <a:pt x="1421" y="2626"/>
                    <a:pt x="1747" y="2626"/>
                  </a:cubicBezTo>
                  <a:cubicBezTo>
                    <a:pt x="2422" y="2626"/>
                    <a:pt x="3064" y="2099"/>
                    <a:pt x="3064" y="1305"/>
                  </a:cubicBezTo>
                  <a:cubicBezTo>
                    <a:pt x="3064" y="569"/>
                    <a:pt x="2475" y="1"/>
                    <a:pt x="1739" y="1"/>
                  </a:cubicBezTo>
                  <a:cubicBezTo>
                    <a:pt x="1731" y="1"/>
                    <a:pt x="1722" y="1"/>
                    <a:pt x="1714" y="1"/>
                  </a:cubicBezTo>
                  <a:close/>
                </a:path>
              </a:pathLst>
            </a:custGeom>
            <a:solidFill>
              <a:srgbClr val="D0DA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9" name="Google Shape;8269;p69"/>
            <p:cNvSpPr/>
            <p:nvPr/>
          </p:nvSpPr>
          <p:spPr>
            <a:xfrm>
              <a:off x="1019269" y="1640197"/>
              <a:ext cx="45981" cy="39423"/>
            </a:xfrm>
            <a:custGeom>
              <a:avLst/>
              <a:gdLst/>
              <a:ahLst/>
              <a:cxnLst/>
              <a:rect l="l" t="t" r="r" b="b"/>
              <a:pathLst>
                <a:path w="3071" h="2633" extrusionOk="0">
                  <a:moveTo>
                    <a:pt x="1746" y="1"/>
                  </a:moveTo>
                  <a:cubicBezTo>
                    <a:pt x="568" y="1"/>
                    <a:pt x="1" y="1409"/>
                    <a:pt x="821" y="2250"/>
                  </a:cubicBezTo>
                  <a:cubicBezTo>
                    <a:pt x="1085" y="2514"/>
                    <a:pt x="1412" y="2632"/>
                    <a:pt x="1734" y="2632"/>
                  </a:cubicBezTo>
                  <a:cubicBezTo>
                    <a:pt x="2413" y="2632"/>
                    <a:pt x="3070" y="2109"/>
                    <a:pt x="3070" y="1325"/>
                  </a:cubicBezTo>
                  <a:cubicBezTo>
                    <a:pt x="3070" y="589"/>
                    <a:pt x="2482" y="1"/>
                    <a:pt x="1746" y="1"/>
                  </a:cubicBezTo>
                  <a:close/>
                </a:path>
              </a:pathLst>
            </a:custGeom>
            <a:solidFill>
              <a:srgbClr val="D0DA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0" name="Google Shape;8270;p69"/>
            <p:cNvSpPr/>
            <p:nvPr/>
          </p:nvSpPr>
          <p:spPr>
            <a:xfrm>
              <a:off x="1067750" y="1575037"/>
              <a:ext cx="46280" cy="39318"/>
            </a:xfrm>
            <a:custGeom>
              <a:avLst/>
              <a:gdLst/>
              <a:ahLst/>
              <a:cxnLst/>
              <a:rect l="l" t="t" r="r" b="b"/>
              <a:pathLst>
                <a:path w="3091" h="2626" extrusionOk="0">
                  <a:moveTo>
                    <a:pt x="1766" y="1"/>
                  </a:moveTo>
                  <a:cubicBezTo>
                    <a:pt x="589" y="1"/>
                    <a:pt x="0" y="1409"/>
                    <a:pt x="841" y="2229"/>
                  </a:cubicBezTo>
                  <a:cubicBezTo>
                    <a:pt x="1108" y="2503"/>
                    <a:pt x="1439" y="2625"/>
                    <a:pt x="1765" y="2625"/>
                  </a:cubicBezTo>
                  <a:cubicBezTo>
                    <a:pt x="2440" y="2625"/>
                    <a:pt x="3091" y="2099"/>
                    <a:pt x="3091" y="1304"/>
                  </a:cubicBezTo>
                  <a:cubicBezTo>
                    <a:pt x="3091" y="589"/>
                    <a:pt x="2502" y="1"/>
                    <a:pt x="1766" y="1"/>
                  </a:cubicBezTo>
                  <a:close/>
                </a:path>
              </a:pathLst>
            </a:custGeom>
            <a:solidFill>
              <a:srgbClr val="D0DA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71" name="Google Shape;8271;p69"/>
          <p:cNvGrpSpPr/>
          <p:nvPr/>
        </p:nvGrpSpPr>
        <p:grpSpPr>
          <a:xfrm>
            <a:off x="1329963" y="2899669"/>
            <a:ext cx="280495" cy="361077"/>
            <a:chOff x="1329963" y="2899669"/>
            <a:chExt cx="280495" cy="361077"/>
          </a:xfrm>
        </p:grpSpPr>
        <p:sp>
          <p:nvSpPr>
            <p:cNvPr id="8272" name="Google Shape;8272;p69"/>
            <p:cNvSpPr/>
            <p:nvPr/>
          </p:nvSpPr>
          <p:spPr>
            <a:xfrm>
              <a:off x="1329963" y="2899669"/>
              <a:ext cx="280495" cy="361077"/>
            </a:xfrm>
            <a:custGeom>
              <a:avLst/>
              <a:gdLst/>
              <a:ahLst/>
              <a:cxnLst/>
              <a:rect l="l" t="t" r="r" b="b"/>
              <a:pathLst>
                <a:path w="18734" h="24116" extrusionOk="0">
                  <a:moveTo>
                    <a:pt x="1641" y="0"/>
                  </a:moveTo>
                  <a:cubicBezTo>
                    <a:pt x="737" y="0"/>
                    <a:pt x="1" y="736"/>
                    <a:pt x="1" y="1640"/>
                  </a:cubicBezTo>
                  <a:lnTo>
                    <a:pt x="1" y="5361"/>
                  </a:lnTo>
                  <a:cubicBezTo>
                    <a:pt x="1" y="6055"/>
                    <a:pt x="337" y="6707"/>
                    <a:pt x="905" y="7128"/>
                  </a:cubicBezTo>
                  <a:cubicBezTo>
                    <a:pt x="1956" y="7884"/>
                    <a:pt x="2713" y="9945"/>
                    <a:pt x="2713" y="12363"/>
                  </a:cubicBezTo>
                  <a:cubicBezTo>
                    <a:pt x="2713" y="14780"/>
                    <a:pt x="1956" y="16820"/>
                    <a:pt x="905" y="17598"/>
                  </a:cubicBezTo>
                  <a:cubicBezTo>
                    <a:pt x="337" y="17997"/>
                    <a:pt x="1" y="18649"/>
                    <a:pt x="1" y="19343"/>
                  </a:cubicBezTo>
                  <a:lnTo>
                    <a:pt x="1" y="22475"/>
                  </a:lnTo>
                  <a:cubicBezTo>
                    <a:pt x="1" y="23379"/>
                    <a:pt x="737" y="24115"/>
                    <a:pt x="1641" y="24115"/>
                  </a:cubicBezTo>
                  <a:lnTo>
                    <a:pt x="17093" y="24115"/>
                  </a:lnTo>
                  <a:cubicBezTo>
                    <a:pt x="17997" y="24115"/>
                    <a:pt x="18733" y="23379"/>
                    <a:pt x="18733" y="22475"/>
                  </a:cubicBezTo>
                  <a:lnTo>
                    <a:pt x="18733" y="19343"/>
                  </a:lnTo>
                  <a:cubicBezTo>
                    <a:pt x="18733" y="18649"/>
                    <a:pt x="18397" y="17997"/>
                    <a:pt x="17829" y="17598"/>
                  </a:cubicBezTo>
                  <a:cubicBezTo>
                    <a:pt x="16778" y="16841"/>
                    <a:pt x="16021" y="14780"/>
                    <a:pt x="16021" y="12363"/>
                  </a:cubicBezTo>
                  <a:cubicBezTo>
                    <a:pt x="16021" y="9945"/>
                    <a:pt x="16778" y="7884"/>
                    <a:pt x="17829" y="7128"/>
                  </a:cubicBezTo>
                  <a:cubicBezTo>
                    <a:pt x="18397" y="6707"/>
                    <a:pt x="18733" y="6055"/>
                    <a:pt x="18733" y="5361"/>
                  </a:cubicBezTo>
                  <a:lnTo>
                    <a:pt x="18733" y="1640"/>
                  </a:lnTo>
                  <a:cubicBezTo>
                    <a:pt x="18733" y="736"/>
                    <a:pt x="17997" y="0"/>
                    <a:pt x="17093" y="0"/>
                  </a:cubicBezTo>
                  <a:close/>
                </a:path>
              </a:pathLst>
            </a:custGeom>
            <a:solidFill>
              <a:srgbClr val="E2E8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3" name="Google Shape;8273;p69"/>
            <p:cNvSpPr/>
            <p:nvPr/>
          </p:nvSpPr>
          <p:spPr>
            <a:xfrm>
              <a:off x="1537722" y="2899669"/>
              <a:ext cx="72736" cy="361077"/>
            </a:xfrm>
            <a:custGeom>
              <a:avLst/>
              <a:gdLst/>
              <a:ahLst/>
              <a:cxnLst/>
              <a:rect l="l" t="t" r="r" b="b"/>
              <a:pathLst>
                <a:path w="4858" h="24116" extrusionOk="0">
                  <a:moveTo>
                    <a:pt x="1094" y="0"/>
                  </a:moveTo>
                  <a:cubicBezTo>
                    <a:pt x="1998" y="0"/>
                    <a:pt x="2713" y="736"/>
                    <a:pt x="2713" y="1640"/>
                  </a:cubicBezTo>
                  <a:lnTo>
                    <a:pt x="2713" y="5361"/>
                  </a:lnTo>
                  <a:cubicBezTo>
                    <a:pt x="2734" y="6055"/>
                    <a:pt x="2397" y="6707"/>
                    <a:pt x="1830" y="7128"/>
                  </a:cubicBezTo>
                  <a:cubicBezTo>
                    <a:pt x="779" y="7884"/>
                    <a:pt x="1" y="9945"/>
                    <a:pt x="1" y="12363"/>
                  </a:cubicBezTo>
                  <a:cubicBezTo>
                    <a:pt x="1" y="14780"/>
                    <a:pt x="758" y="16820"/>
                    <a:pt x="1830" y="17598"/>
                  </a:cubicBezTo>
                  <a:cubicBezTo>
                    <a:pt x="2397" y="17997"/>
                    <a:pt x="2734" y="18649"/>
                    <a:pt x="2713" y="19343"/>
                  </a:cubicBezTo>
                  <a:lnTo>
                    <a:pt x="2713" y="22475"/>
                  </a:lnTo>
                  <a:cubicBezTo>
                    <a:pt x="2713" y="23379"/>
                    <a:pt x="1998" y="24115"/>
                    <a:pt x="1094" y="24115"/>
                  </a:cubicBezTo>
                  <a:lnTo>
                    <a:pt x="3217" y="24115"/>
                  </a:lnTo>
                  <a:cubicBezTo>
                    <a:pt x="4121" y="24115"/>
                    <a:pt x="4857" y="23379"/>
                    <a:pt x="4857" y="22475"/>
                  </a:cubicBezTo>
                  <a:lnTo>
                    <a:pt x="4857" y="19343"/>
                  </a:lnTo>
                  <a:cubicBezTo>
                    <a:pt x="4857" y="18649"/>
                    <a:pt x="4521" y="17997"/>
                    <a:pt x="3953" y="17598"/>
                  </a:cubicBezTo>
                  <a:cubicBezTo>
                    <a:pt x="2902" y="16841"/>
                    <a:pt x="2145" y="14780"/>
                    <a:pt x="2145" y="12363"/>
                  </a:cubicBezTo>
                  <a:cubicBezTo>
                    <a:pt x="2145" y="9945"/>
                    <a:pt x="2902" y="7884"/>
                    <a:pt x="3953" y="7128"/>
                  </a:cubicBezTo>
                  <a:cubicBezTo>
                    <a:pt x="4521" y="6707"/>
                    <a:pt x="4857" y="6055"/>
                    <a:pt x="4857" y="5361"/>
                  </a:cubicBezTo>
                  <a:lnTo>
                    <a:pt x="4857" y="1640"/>
                  </a:lnTo>
                  <a:cubicBezTo>
                    <a:pt x="4857" y="736"/>
                    <a:pt x="4121" y="0"/>
                    <a:pt x="3217" y="0"/>
                  </a:cubicBezTo>
                  <a:close/>
                </a:path>
              </a:pathLst>
            </a:custGeom>
            <a:solidFill>
              <a:srgbClr val="D1DB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4" name="Google Shape;8274;p69"/>
            <p:cNvSpPr/>
            <p:nvPr/>
          </p:nvSpPr>
          <p:spPr>
            <a:xfrm>
              <a:off x="1402685" y="3004806"/>
              <a:ext cx="135052" cy="255940"/>
            </a:xfrm>
            <a:custGeom>
              <a:avLst/>
              <a:gdLst/>
              <a:ahLst/>
              <a:cxnLst/>
              <a:rect l="l" t="t" r="r" b="b"/>
              <a:pathLst>
                <a:path w="9020" h="17094" extrusionOk="0">
                  <a:moveTo>
                    <a:pt x="4895" y="0"/>
                  </a:moveTo>
                  <a:cubicBezTo>
                    <a:pt x="4883" y="0"/>
                    <a:pt x="4870" y="0"/>
                    <a:pt x="4857" y="0"/>
                  </a:cubicBezTo>
                  <a:lnTo>
                    <a:pt x="1157" y="0"/>
                  </a:lnTo>
                  <a:cubicBezTo>
                    <a:pt x="505" y="0"/>
                    <a:pt x="0" y="505"/>
                    <a:pt x="0" y="1136"/>
                  </a:cubicBezTo>
                  <a:lnTo>
                    <a:pt x="0" y="17093"/>
                  </a:lnTo>
                  <a:lnTo>
                    <a:pt x="9020" y="17093"/>
                  </a:lnTo>
                  <a:lnTo>
                    <a:pt x="9020" y="4163"/>
                  </a:lnTo>
                  <a:cubicBezTo>
                    <a:pt x="9020" y="1863"/>
                    <a:pt x="7190" y="0"/>
                    <a:pt x="4895" y="0"/>
                  </a:cubicBez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5" name="Google Shape;8275;p69"/>
            <p:cNvSpPr/>
            <p:nvPr/>
          </p:nvSpPr>
          <p:spPr>
            <a:xfrm>
              <a:off x="1459655" y="3004806"/>
              <a:ext cx="57315" cy="255940"/>
            </a:xfrm>
            <a:custGeom>
              <a:avLst/>
              <a:gdLst/>
              <a:ahLst/>
              <a:cxnLst/>
              <a:rect l="l" t="t" r="r" b="b"/>
              <a:pathLst>
                <a:path w="3828" h="17094" extrusionOk="0">
                  <a:moveTo>
                    <a:pt x="1" y="0"/>
                  </a:moveTo>
                  <a:lnTo>
                    <a:pt x="1" y="17093"/>
                  </a:lnTo>
                  <a:lnTo>
                    <a:pt x="3827" y="17093"/>
                  </a:lnTo>
                  <a:lnTo>
                    <a:pt x="3827" y="736"/>
                  </a:lnTo>
                  <a:cubicBezTo>
                    <a:pt x="3196" y="253"/>
                    <a:pt x="2439" y="0"/>
                    <a:pt x="1662" y="0"/>
                  </a:cubicBez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6" name="Google Shape;8276;p69"/>
            <p:cNvSpPr/>
            <p:nvPr/>
          </p:nvSpPr>
          <p:spPr>
            <a:xfrm>
              <a:off x="1480437" y="3004806"/>
              <a:ext cx="57300" cy="255940"/>
            </a:xfrm>
            <a:custGeom>
              <a:avLst/>
              <a:gdLst/>
              <a:ahLst/>
              <a:cxnLst/>
              <a:rect l="l" t="t" r="r" b="b"/>
              <a:pathLst>
                <a:path w="3827" h="17094" extrusionOk="0">
                  <a:moveTo>
                    <a:pt x="312" y="0"/>
                  </a:moveTo>
                  <a:cubicBezTo>
                    <a:pt x="299" y="0"/>
                    <a:pt x="286" y="0"/>
                    <a:pt x="274" y="0"/>
                  </a:cubicBezTo>
                  <a:lnTo>
                    <a:pt x="0" y="0"/>
                  </a:lnTo>
                  <a:lnTo>
                    <a:pt x="0" y="17093"/>
                  </a:lnTo>
                  <a:lnTo>
                    <a:pt x="3827" y="17093"/>
                  </a:lnTo>
                  <a:lnTo>
                    <a:pt x="3827" y="3554"/>
                  </a:lnTo>
                  <a:cubicBezTo>
                    <a:pt x="3827" y="1590"/>
                    <a:pt x="2250" y="0"/>
                    <a:pt x="312" y="0"/>
                  </a:cubicBez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7" name="Google Shape;8277;p69"/>
            <p:cNvSpPr/>
            <p:nvPr/>
          </p:nvSpPr>
          <p:spPr>
            <a:xfrm>
              <a:off x="1480437" y="3004806"/>
              <a:ext cx="57300" cy="255940"/>
            </a:xfrm>
            <a:custGeom>
              <a:avLst/>
              <a:gdLst/>
              <a:ahLst/>
              <a:cxnLst/>
              <a:rect l="l" t="t" r="r" b="b"/>
              <a:pathLst>
                <a:path w="3827" h="17094" extrusionOk="0">
                  <a:moveTo>
                    <a:pt x="312" y="0"/>
                  </a:moveTo>
                  <a:cubicBezTo>
                    <a:pt x="299" y="0"/>
                    <a:pt x="286" y="0"/>
                    <a:pt x="274" y="0"/>
                  </a:cubicBezTo>
                  <a:lnTo>
                    <a:pt x="0" y="0"/>
                  </a:lnTo>
                  <a:lnTo>
                    <a:pt x="0" y="21"/>
                  </a:lnTo>
                  <a:cubicBezTo>
                    <a:pt x="1472" y="526"/>
                    <a:pt x="2460" y="1893"/>
                    <a:pt x="2460" y="3448"/>
                  </a:cubicBezTo>
                  <a:lnTo>
                    <a:pt x="2460" y="17093"/>
                  </a:lnTo>
                  <a:lnTo>
                    <a:pt x="3827" y="17093"/>
                  </a:lnTo>
                  <a:lnTo>
                    <a:pt x="3827" y="3554"/>
                  </a:lnTo>
                  <a:cubicBezTo>
                    <a:pt x="3827" y="1590"/>
                    <a:pt x="2250" y="0"/>
                    <a:pt x="312" y="0"/>
                  </a:cubicBezTo>
                  <a:close/>
                </a:path>
              </a:pathLst>
            </a:custGeom>
            <a:solidFill>
              <a:srgbClr val="C7D3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8" name="Google Shape;8278;p69"/>
            <p:cNvSpPr/>
            <p:nvPr/>
          </p:nvSpPr>
          <p:spPr>
            <a:xfrm>
              <a:off x="1425024" y="3119390"/>
              <a:ext cx="31502" cy="26906"/>
            </a:xfrm>
            <a:custGeom>
              <a:avLst/>
              <a:gdLst/>
              <a:ahLst/>
              <a:cxnLst/>
              <a:rect l="l" t="t" r="r" b="b"/>
              <a:pathLst>
                <a:path w="2104" h="1797" extrusionOk="0">
                  <a:moveTo>
                    <a:pt x="1199" y="0"/>
                  </a:moveTo>
                  <a:cubicBezTo>
                    <a:pt x="400" y="0"/>
                    <a:pt x="1" y="967"/>
                    <a:pt x="569" y="1535"/>
                  </a:cubicBezTo>
                  <a:cubicBezTo>
                    <a:pt x="749" y="1716"/>
                    <a:pt x="971" y="1796"/>
                    <a:pt x="1189" y="1796"/>
                  </a:cubicBezTo>
                  <a:cubicBezTo>
                    <a:pt x="1654" y="1796"/>
                    <a:pt x="2103" y="1428"/>
                    <a:pt x="2103" y="883"/>
                  </a:cubicBezTo>
                  <a:cubicBezTo>
                    <a:pt x="2103" y="400"/>
                    <a:pt x="1704" y="0"/>
                    <a:pt x="1199" y="0"/>
                  </a:cubicBezTo>
                  <a:close/>
                </a:path>
              </a:pathLst>
            </a:custGeom>
            <a:solidFill>
              <a:srgbClr val="344D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79" name="Google Shape;8279;p69"/>
          <p:cNvGrpSpPr/>
          <p:nvPr/>
        </p:nvGrpSpPr>
        <p:grpSpPr>
          <a:xfrm>
            <a:off x="937429" y="3800908"/>
            <a:ext cx="195496" cy="343439"/>
            <a:chOff x="937429" y="3800908"/>
            <a:chExt cx="195496" cy="343439"/>
          </a:xfrm>
        </p:grpSpPr>
        <p:sp>
          <p:nvSpPr>
            <p:cNvPr id="8280" name="Google Shape;8280;p69"/>
            <p:cNvSpPr/>
            <p:nvPr/>
          </p:nvSpPr>
          <p:spPr>
            <a:xfrm>
              <a:off x="1010450" y="3957356"/>
              <a:ext cx="49439" cy="88473"/>
            </a:xfrm>
            <a:custGeom>
              <a:avLst/>
              <a:gdLst/>
              <a:ahLst/>
              <a:cxnLst/>
              <a:rect l="l" t="t" r="r" b="b"/>
              <a:pathLst>
                <a:path w="3302" h="5909" extrusionOk="0">
                  <a:moveTo>
                    <a:pt x="1" y="0"/>
                  </a:moveTo>
                  <a:lnTo>
                    <a:pt x="1" y="5908"/>
                  </a:lnTo>
                  <a:lnTo>
                    <a:pt x="3302" y="5908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D1DB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1" name="Google Shape;8281;p69"/>
            <p:cNvSpPr/>
            <p:nvPr/>
          </p:nvSpPr>
          <p:spPr>
            <a:xfrm>
              <a:off x="1035005" y="3957356"/>
              <a:ext cx="24570" cy="88473"/>
            </a:xfrm>
            <a:custGeom>
              <a:avLst/>
              <a:gdLst/>
              <a:ahLst/>
              <a:cxnLst/>
              <a:rect l="l" t="t" r="r" b="b"/>
              <a:pathLst>
                <a:path w="1641" h="5909" extrusionOk="0">
                  <a:moveTo>
                    <a:pt x="1" y="0"/>
                  </a:moveTo>
                  <a:lnTo>
                    <a:pt x="1" y="5908"/>
                  </a:lnTo>
                  <a:lnTo>
                    <a:pt x="1641" y="5908"/>
                  </a:lnTo>
                  <a:lnTo>
                    <a:pt x="1641" y="0"/>
                  </a:ln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2" name="Google Shape;8282;p69"/>
            <p:cNvSpPr/>
            <p:nvPr/>
          </p:nvSpPr>
          <p:spPr>
            <a:xfrm>
              <a:off x="967015" y="3818845"/>
              <a:ext cx="136325" cy="164653"/>
            </a:xfrm>
            <a:custGeom>
              <a:avLst/>
              <a:gdLst/>
              <a:ahLst/>
              <a:cxnLst/>
              <a:rect l="l" t="t" r="r" b="b"/>
              <a:pathLst>
                <a:path w="9105" h="10997" extrusionOk="0">
                  <a:moveTo>
                    <a:pt x="169" y="0"/>
                  </a:moveTo>
                  <a:cubicBezTo>
                    <a:pt x="64" y="0"/>
                    <a:pt x="1" y="64"/>
                    <a:pt x="1" y="148"/>
                  </a:cubicBezTo>
                  <a:lnTo>
                    <a:pt x="1" y="6455"/>
                  </a:lnTo>
                  <a:cubicBezTo>
                    <a:pt x="1" y="8957"/>
                    <a:pt x="2040" y="10996"/>
                    <a:pt x="4542" y="10996"/>
                  </a:cubicBezTo>
                  <a:cubicBezTo>
                    <a:pt x="7065" y="10996"/>
                    <a:pt x="9104" y="8957"/>
                    <a:pt x="9104" y="6455"/>
                  </a:cubicBezTo>
                  <a:lnTo>
                    <a:pt x="9104" y="148"/>
                  </a:lnTo>
                  <a:cubicBezTo>
                    <a:pt x="9104" y="64"/>
                    <a:pt x="9020" y="0"/>
                    <a:pt x="8936" y="0"/>
                  </a:cubicBezTo>
                  <a:close/>
                </a:path>
              </a:pathLst>
            </a:custGeom>
            <a:solidFill>
              <a:srgbClr val="A2B5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3" name="Google Shape;8283;p69"/>
            <p:cNvSpPr/>
            <p:nvPr/>
          </p:nvSpPr>
          <p:spPr>
            <a:xfrm>
              <a:off x="986225" y="3818845"/>
              <a:ext cx="117115" cy="146925"/>
            </a:xfrm>
            <a:custGeom>
              <a:avLst/>
              <a:gdLst/>
              <a:ahLst/>
              <a:cxnLst/>
              <a:rect l="l" t="t" r="r" b="b"/>
              <a:pathLst>
                <a:path w="7822" h="9813" extrusionOk="0">
                  <a:moveTo>
                    <a:pt x="0" y="0"/>
                  </a:moveTo>
                  <a:lnTo>
                    <a:pt x="0" y="5257"/>
                  </a:lnTo>
                  <a:cubicBezTo>
                    <a:pt x="0" y="7928"/>
                    <a:pt x="2185" y="9813"/>
                    <a:pt x="4553" y="9813"/>
                  </a:cubicBezTo>
                  <a:cubicBezTo>
                    <a:pt x="5353" y="9813"/>
                    <a:pt x="6174" y="9598"/>
                    <a:pt x="6938" y="9125"/>
                  </a:cubicBezTo>
                  <a:cubicBezTo>
                    <a:pt x="7506" y="8347"/>
                    <a:pt x="7821" y="7401"/>
                    <a:pt x="7821" y="6455"/>
                  </a:cubicBezTo>
                  <a:lnTo>
                    <a:pt x="7821" y="148"/>
                  </a:lnTo>
                  <a:cubicBezTo>
                    <a:pt x="7821" y="64"/>
                    <a:pt x="7737" y="0"/>
                    <a:pt x="7653" y="0"/>
                  </a:cubicBezTo>
                  <a:close/>
                </a:path>
              </a:pathLst>
            </a:custGeom>
            <a:solidFill>
              <a:srgbClr val="B3C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4" name="Google Shape;8284;p69"/>
            <p:cNvSpPr/>
            <p:nvPr/>
          </p:nvSpPr>
          <p:spPr>
            <a:xfrm>
              <a:off x="937429" y="3800908"/>
              <a:ext cx="195496" cy="37776"/>
            </a:xfrm>
            <a:custGeom>
              <a:avLst/>
              <a:gdLst/>
              <a:ahLst/>
              <a:cxnLst/>
              <a:rect l="l" t="t" r="r" b="b"/>
              <a:pathLst>
                <a:path w="13057" h="2523" extrusionOk="0">
                  <a:moveTo>
                    <a:pt x="946" y="0"/>
                  </a:moveTo>
                  <a:cubicBezTo>
                    <a:pt x="421" y="21"/>
                    <a:pt x="0" y="442"/>
                    <a:pt x="0" y="946"/>
                  </a:cubicBezTo>
                  <a:lnTo>
                    <a:pt x="0" y="1577"/>
                  </a:lnTo>
                  <a:cubicBezTo>
                    <a:pt x="0" y="2081"/>
                    <a:pt x="421" y="2502"/>
                    <a:pt x="946" y="2523"/>
                  </a:cubicBezTo>
                  <a:lnTo>
                    <a:pt x="12110" y="2523"/>
                  </a:lnTo>
                  <a:cubicBezTo>
                    <a:pt x="12636" y="2502"/>
                    <a:pt x="13056" y="2081"/>
                    <a:pt x="13056" y="1577"/>
                  </a:cubicBezTo>
                  <a:lnTo>
                    <a:pt x="13056" y="946"/>
                  </a:lnTo>
                  <a:cubicBezTo>
                    <a:pt x="13056" y="442"/>
                    <a:pt x="12636" y="21"/>
                    <a:pt x="12110" y="0"/>
                  </a:cubicBezTo>
                  <a:close/>
                </a:path>
              </a:pathLst>
            </a:custGeom>
            <a:solidFill>
              <a:srgbClr val="D1DB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5" name="Google Shape;8285;p69"/>
            <p:cNvSpPr/>
            <p:nvPr/>
          </p:nvSpPr>
          <p:spPr>
            <a:xfrm>
              <a:off x="961984" y="3800908"/>
              <a:ext cx="170941" cy="37776"/>
            </a:xfrm>
            <a:custGeom>
              <a:avLst/>
              <a:gdLst/>
              <a:ahLst/>
              <a:cxnLst/>
              <a:rect l="l" t="t" r="r" b="b"/>
              <a:pathLst>
                <a:path w="11417" h="2523" extrusionOk="0">
                  <a:moveTo>
                    <a:pt x="946" y="0"/>
                  </a:moveTo>
                  <a:cubicBezTo>
                    <a:pt x="421" y="21"/>
                    <a:pt x="0" y="442"/>
                    <a:pt x="0" y="946"/>
                  </a:cubicBezTo>
                  <a:lnTo>
                    <a:pt x="0" y="1577"/>
                  </a:lnTo>
                  <a:cubicBezTo>
                    <a:pt x="0" y="2081"/>
                    <a:pt x="421" y="2502"/>
                    <a:pt x="946" y="2523"/>
                  </a:cubicBezTo>
                  <a:lnTo>
                    <a:pt x="10470" y="2523"/>
                  </a:lnTo>
                  <a:cubicBezTo>
                    <a:pt x="10996" y="2502"/>
                    <a:pt x="11416" y="2081"/>
                    <a:pt x="11416" y="1577"/>
                  </a:cubicBezTo>
                  <a:lnTo>
                    <a:pt x="11416" y="946"/>
                  </a:lnTo>
                  <a:cubicBezTo>
                    <a:pt x="11416" y="442"/>
                    <a:pt x="10996" y="21"/>
                    <a:pt x="10470" y="0"/>
                  </a:cubicBez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6" name="Google Shape;8286;p69"/>
            <p:cNvSpPr/>
            <p:nvPr/>
          </p:nvSpPr>
          <p:spPr>
            <a:xfrm>
              <a:off x="988740" y="3858987"/>
              <a:ext cx="92560" cy="85493"/>
            </a:xfrm>
            <a:custGeom>
              <a:avLst/>
              <a:gdLst/>
              <a:ahLst/>
              <a:cxnLst/>
              <a:rect l="l" t="t" r="r" b="b"/>
              <a:pathLst>
                <a:path w="6182" h="5710" extrusionOk="0">
                  <a:moveTo>
                    <a:pt x="3091" y="0"/>
                  </a:moveTo>
                  <a:cubicBezTo>
                    <a:pt x="2949" y="0"/>
                    <a:pt x="2807" y="74"/>
                    <a:pt x="2733" y="221"/>
                  </a:cubicBezTo>
                  <a:lnTo>
                    <a:pt x="2124" y="1482"/>
                  </a:lnTo>
                  <a:cubicBezTo>
                    <a:pt x="2061" y="1608"/>
                    <a:pt x="1956" y="1671"/>
                    <a:pt x="1829" y="1693"/>
                  </a:cubicBezTo>
                  <a:lnTo>
                    <a:pt x="442" y="1903"/>
                  </a:lnTo>
                  <a:cubicBezTo>
                    <a:pt x="126" y="1945"/>
                    <a:pt x="0" y="2323"/>
                    <a:pt x="232" y="2555"/>
                  </a:cubicBezTo>
                  <a:lnTo>
                    <a:pt x="1241" y="3522"/>
                  </a:lnTo>
                  <a:cubicBezTo>
                    <a:pt x="1346" y="3627"/>
                    <a:pt x="1388" y="3753"/>
                    <a:pt x="1367" y="3879"/>
                  </a:cubicBezTo>
                  <a:lnTo>
                    <a:pt x="1115" y="5246"/>
                  </a:lnTo>
                  <a:cubicBezTo>
                    <a:pt x="1081" y="5498"/>
                    <a:pt x="1289" y="5709"/>
                    <a:pt x="1513" y="5709"/>
                  </a:cubicBezTo>
                  <a:cubicBezTo>
                    <a:pt x="1570" y="5709"/>
                    <a:pt x="1627" y="5696"/>
                    <a:pt x="1682" y="5666"/>
                  </a:cubicBezTo>
                  <a:lnTo>
                    <a:pt x="2923" y="5014"/>
                  </a:lnTo>
                  <a:cubicBezTo>
                    <a:pt x="2986" y="4983"/>
                    <a:pt x="3049" y="4967"/>
                    <a:pt x="3109" y="4967"/>
                  </a:cubicBezTo>
                  <a:cubicBezTo>
                    <a:pt x="3170" y="4967"/>
                    <a:pt x="3228" y="4983"/>
                    <a:pt x="3280" y="5014"/>
                  </a:cubicBezTo>
                  <a:lnTo>
                    <a:pt x="4521" y="5666"/>
                  </a:lnTo>
                  <a:cubicBezTo>
                    <a:pt x="4580" y="5696"/>
                    <a:pt x="4641" y="5709"/>
                    <a:pt x="4700" y="5709"/>
                  </a:cubicBezTo>
                  <a:cubicBezTo>
                    <a:pt x="4934" y="5709"/>
                    <a:pt x="5139" y="5498"/>
                    <a:pt x="5088" y="5246"/>
                  </a:cubicBezTo>
                  <a:lnTo>
                    <a:pt x="4857" y="3879"/>
                  </a:lnTo>
                  <a:cubicBezTo>
                    <a:pt x="4836" y="3753"/>
                    <a:pt x="4878" y="3627"/>
                    <a:pt x="4962" y="3522"/>
                  </a:cubicBezTo>
                  <a:lnTo>
                    <a:pt x="5950" y="2555"/>
                  </a:lnTo>
                  <a:cubicBezTo>
                    <a:pt x="6181" y="2323"/>
                    <a:pt x="6055" y="1945"/>
                    <a:pt x="5740" y="1882"/>
                  </a:cubicBezTo>
                  <a:lnTo>
                    <a:pt x="4352" y="1693"/>
                  </a:lnTo>
                  <a:cubicBezTo>
                    <a:pt x="4226" y="1671"/>
                    <a:pt x="4121" y="1587"/>
                    <a:pt x="4058" y="1482"/>
                  </a:cubicBezTo>
                  <a:lnTo>
                    <a:pt x="3448" y="221"/>
                  </a:lnTo>
                  <a:cubicBezTo>
                    <a:pt x="3375" y="74"/>
                    <a:pt x="3233" y="0"/>
                    <a:pt x="3091" y="0"/>
                  </a:cubicBezTo>
                  <a:close/>
                </a:path>
              </a:pathLst>
            </a:custGeom>
            <a:solidFill>
              <a:srgbClr val="D1DB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7" name="Google Shape;8287;p69"/>
            <p:cNvSpPr/>
            <p:nvPr/>
          </p:nvSpPr>
          <p:spPr>
            <a:xfrm>
              <a:off x="988426" y="4031320"/>
              <a:ext cx="93818" cy="37162"/>
            </a:xfrm>
            <a:custGeom>
              <a:avLst/>
              <a:gdLst/>
              <a:ahLst/>
              <a:cxnLst/>
              <a:rect l="l" t="t" r="r" b="b"/>
              <a:pathLst>
                <a:path w="6266" h="2482" extrusionOk="0">
                  <a:moveTo>
                    <a:pt x="358" y="1"/>
                  </a:moveTo>
                  <a:cubicBezTo>
                    <a:pt x="168" y="1"/>
                    <a:pt x="0" y="169"/>
                    <a:pt x="0" y="379"/>
                  </a:cubicBezTo>
                  <a:lnTo>
                    <a:pt x="0" y="2482"/>
                  </a:lnTo>
                  <a:lnTo>
                    <a:pt x="6266" y="2482"/>
                  </a:lnTo>
                  <a:lnTo>
                    <a:pt x="6266" y="379"/>
                  </a:lnTo>
                  <a:cubicBezTo>
                    <a:pt x="6266" y="169"/>
                    <a:pt x="6097" y="1"/>
                    <a:pt x="5887" y="1"/>
                  </a:cubicBezTo>
                  <a:close/>
                </a:path>
              </a:pathLst>
            </a:custGeom>
            <a:solidFill>
              <a:srgbClr val="91A8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8" name="Google Shape;8288;p69"/>
            <p:cNvSpPr/>
            <p:nvPr/>
          </p:nvSpPr>
          <p:spPr>
            <a:xfrm>
              <a:off x="967015" y="4057762"/>
              <a:ext cx="136325" cy="38734"/>
            </a:xfrm>
            <a:custGeom>
              <a:avLst/>
              <a:gdLst/>
              <a:ahLst/>
              <a:cxnLst/>
              <a:rect l="l" t="t" r="r" b="b"/>
              <a:pathLst>
                <a:path w="9105" h="2587" extrusionOk="0">
                  <a:moveTo>
                    <a:pt x="484" y="1"/>
                  </a:moveTo>
                  <a:cubicBezTo>
                    <a:pt x="211" y="1"/>
                    <a:pt x="1" y="211"/>
                    <a:pt x="1" y="463"/>
                  </a:cubicBezTo>
                  <a:lnTo>
                    <a:pt x="1" y="2587"/>
                  </a:lnTo>
                  <a:lnTo>
                    <a:pt x="9104" y="2587"/>
                  </a:lnTo>
                  <a:lnTo>
                    <a:pt x="9104" y="463"/>
                  </a:lnTo>
                  <a:cubicBezTo>
                    <a:pt x="9104" y="211"/>
                    <a:pt x="8873" y="1"/>
                    <a:pt x="8621" y="1"/>
                  </a:cubicBezTo>
                  <a:close/>
                </a:path>
              </a:pathLst>
            </a:custGeom>
            <a:solidFill>
              <a:srgbClr val="8498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9" name="Google Shape;8289;p69"/>
            <p:cNvSpPr/>
            <p:nvPr/>
          </p:nvSpPr>
          <p:spPr>
            <a:xfrm>
              <a:off x="937429" y="4076971"/>
              <a:ext cx="195496" cy="67376"/>
            </a:xfrm>
            <a:custGeom>
              <a:avLst/>
              <a:gdLst/>
              <a:ahLst/>
              <a:cxnLst/>
              <a:rect l="l" t="t" r="r" b="b"/>
              <a:pathLst>
                <a:path w="13057" h="4500" extrusionOk="0">
                  <a:moveTo>
                    <a:pt x="1073" y="0"/>
                  </a:moveTo>
                  <a:cubicBezTo>
                    <a:pt x="484" y="0"/>
                    <a:pt x="0" y="484"/>
                    <a:pt x="0" y="1073"/>
                  </a:cubicBezTo>
                  <a:lnTo>
                    <a:pt x="0" y="3427"/>
                  </a:lnTo>
                  <a:cubicBezTo>
                    <a:pt x="0" y="4016"/>
                    <a:pt x="484" y="4500"/>
                    <a:pt x="1073" y="4500"/>
                  </a:cubicBezTo>
                  <a:lnTo>
                    <a:pt x="11984" y="4500"/>
                  </a:lnTo>
                  <a:cubicBezTo>
                    <a:pt x="12573" y="4500"/>
                    <a:pt x="13056" y="4016"/>
                    <a:pt x="13056" y="3427"/>
                  </a:cubicBezTo>
                  <a:lnTo>
                    <a:pt x="13056" y="1073"/>
                  </a:lnTo>
                  <a:cubicBezTo>
                    <a:pt x="13056" y="484"/>
                    <a:pt x="12573" y="0"/>
                    <a:pt x="11984" y="0"/>
                  </a:cubicBezTo>
                  <a:close/>
                </a:path>
              </a:pathLst>
            </a:custGeom>
            <a:solidFill>
              <a:srgbClr val="5A70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0" name="Google Shape;8290;p69"/>
            <p:cNvSpPr/>
            <p:nvPr/>
          </p:nvSpPr>
          <p:spPr>
            <a:xfrm>
              <a:off x="961984" y="4076971"/>
              <a:ext cx="170941" cy="67376"/>
            </a:xfrm>
            <a:custGeom>
              <a:avLst/>
              <a:gdLst/>
              <a:ahLst/>
              <a:cxnLst/>
              <a:rect l="l" t="t" r="r" b="b"/>
              <a:pathLst>
                <a:path w="11417" h="4500" extrusionOk="0">
                  <a:moveTo>
                    <a:pt x="1072" y="0"/>
                  </a:moveTo>
                  <a:cubicBezTo>
                    <a:pt x="484" y="0"/>
                    <a:pt x="0" y="484"/>
                    <a:pt x="0" y="1073"/>
                  </a:cubicBezTo>
                  <a:lnTo>
                    <a:pt x="0" y="3427"/>
                  </a:lnTo>
                  <a:cubicBezTo>
                    <a:pt x="0" y="4016"/>
                    <a:pt x="484" y="4500"/>
                    <a:pt x="1072" y="4500"/>
                  </a:cubicBezTo>
                  <a:lnTo>
                    <a:pt x="10344" y="4500"/>
                  </a:lnTo>
                  <a:cubicBezTo>
                    <a:pt x="10933" y="4500"/>
                    <a:pt x="11416" y="4016"/>
                    <a:pt x="11416" y="3427"/>
                  </a:cubicBezTo>
                  <a:lnTo>
                    <a:pt x="11416" y="1073"/>
                  </a:lnTo>
                  <a:cubicBezTo>
                    <a:pt x="11416" y="484"/>
                    <a:pt x="10933" y="0"/>
                    <a:pt x="1034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1" name="Google Shape;8291;p69"/>
            <p:cNvSpPr/>
            <p:nvPr/>
          </p:nvSpPr>
          <p:spPr>
            <a:xfrm>
              <a:off x="992513" y="4093336"/>
              <a:ext cx="85328" cy="10406"/>
            </a:xfrm>
            <a:custGeom>
              <a:avLst/>
              <a:gdLst/>
              <a:ahLst/>
              <a:cxnLst/>
              <a:rect l="l" t="t" r="r" b="b"/>
              <a:pathLst>
                <a:path w="5699" h="695" extrusionOk="0">
                  <a:moveTo>
                    <a:pt x="463" y="1"/>
                  </a:moveTo>
                  <a:cubicBezTo>
                    <a:pt x="1" y="1"/>
                    <a:pt x="1" y="695"/>
                    <a:pt x="463" y="695"/>
                  </a:cubicBezTo>
                  <a:lnTo>
                    <a:pt x="5236" y="695"/>
                  </a:lnTo>
                  <a:cubicBezTo>
                    <a:pt x="5698" y="695"/>
                    <a:pt x="5698" y="1"/>
                    <a:pt x="5236" y="1"/>
                  </a:cubicBezTo>
                  <a:close/>
                </a:path>
              </a:pathLst>
            </a:custGeom>
            <a:solidFill>
              <a:srgbClr val="D1DB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2" name="Google Shape;8292;p69"/>
            <p:cNvSpPr/>
            <p:nvPr/>
          </p:nvSpPr>
          <p:spPr>
            <a:xfrm>
              <a:off x="992513" y="4116319"/>
              <a:ext cx="85328" cy="10406"/>
            </a:xfrm>
            <a:custGeom>
              <a:avLst/>
              <a:gdLst/>
              <a:ahLst/>
              <a:cxnLst/>
              <a:rect l="l" t="t" r="r" b="b"/>
              <a:pathLst>
                <a:path w="5699" h="695" extrusionOk="0">
                  <a:moveTo>
                    <a:pt x="443" y="0"/>
                  </a:moveTo>
                  <a:cubicBezTo>
                    <a:pt x="1" y="0"/>
                    <a:pt x="7" y="674"/>
                    <a:pt x="463" y="694"/>
                  </a:cubicBezTo>
                  <a:lnTo>
                    <a:pt x="5236" y="694"/>
                  </a:lnTo>
                  <a:cubicBezTo>
                    <a:pt x="5698" y="694"/>
                    <a:pt x="5698" y="0"/>
                    <a:pt x="5236" y="0"/>
                  </a:cubicBezTo>
                  <a:lnTo>
                    <a:pt x="463" y="0"/>
                  </a:lnTo>
                  <a:cubicBezTo>
                    <a:pt x="456" y="0"/>
                    <a:pt x="449" y="0"/>
                    <a:pt x="443" y="0"/>
                  </a:cubicBezTo>
                  <a:close/>
                </a:path>
              </a:pathLst>
            </a:custGeom>
            <a:solidFill>
              <a:srgbClr val="D1DB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93" name="Google Shape;8293;p69"/>
          <p:cNvGrpSpPr/>
          <p:nvPr/>
        </p:nvGrpSpPr>
        <p:grpSpPr>
          <a:xfrm>
            <a:off x="2687659" y="3810655"/>
            <a:ext cx="365164" cy="342511"/>
            <a:chOff x="2611459" y="3810655"/>
            <a:chExt cx="365164" cy="342511"/>
          </a:xfrm>
        </p:grpSpPr>
        <p:sp>
          <p:nvSpPr>
            <p:cNvPr id="8294" name="Google Shape;8294;p69"/>
            <p:cNvSpPr/>
            <p:nvPr/>
          </p:nvSpPr>
          <p:spPr>
            <a:xfrm>
              <a:off x="2901073" y="3962941"/>
              <a:ext cx="56042" cy="160640"/>
            </a:xfrm>
            <a:custGeom>
              <a:avLst/>
              <a:gdLst/>
              <a:ahLst/>
              <a:cxnLst/>
              <a:rect l="l" t="t" r="r" b="b"/>
              <a:pathLst>
                <a:path w="3743" h="10729" extrusionOk="0">
                  <a:moveTo>
                    <a:pt x="3385" y="0"/>
                  </a:moveTo>
                  <a:cubicBezTo>
                    <a:pt x="3206" y="0"/>
                    <a:pt x="3028" y="121"/>
                    <a:pt x="3028" y="363"/>
                  </a:cubicBezTo>
                  <a:lnTo>
                    <a:pt x="3028" y="9025"/>
                  </a:lnTo>
                  <a:cubicBezTo>
                    <a:pt x="3028" y="9572"/>
                    <a:pt x="2586" y="10013"/>
                    <a:pt x="2039" y="10013"/>
                  </a:cubicBezTo>
                  <a:lnTo>
                    <a:pt x="463" y="10013"/>
                  </a:lnTo>
                  <a:cubicBezTo>
                    <a:pt x="0" y="10013"/>
                    <a:pt x="0" y="10728"/>
                    <a:pt x="463" y="10728"/>
                  </a:cubicBezTo>
                  <a:lnTo>
                    <a:pt x="2039" y="10728"/>
                  </a:lnTo>
                  <a:cubicBezTo>
                    <a:pt x="2985" y="10728"/>
                    <a:pt x="3742" y="9971"/>
                    <a:pt x="3742" y="9025"/>
                  </a:cubicBezTo>
                  <a:lnTo>
                    <a:pt x="3742" y="363"/>
                  </a:lnTo>
                  <a:cubicBezTo>
                    <a:pt x="3742" y="121"/>
                    <a:pt x="3564" y="0"/>
                    <a:pt x="3385" y="0"/>
                  </a:cubicBezTo>
                  <a:close/>
                </a:path>
              </a:pathLst>
            </a:custGeom>
            <a:solidFill>
              <a:srgbClr val="344D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5" name="Google Shape;8295;p69"/>
            <p:cNvSpPr/>
            <p:nvPr/>
          </p:nvSpPr>
          <p:spPr>
            <a:xfrm>
              <a:off x="2879976" y="4089249"/>
              <a:ext cx="39677" cy="54470"/>
            </a:xfrm>
            <a:custGeom>
              <a:avLst/>
              <a:gdLst/>
              <a:ahLst/>
              <a:cxnLst/>
              <a:rect l="l" t="t" r="r" b="b"/>
              <a:pathLst>
                <a:path w="2650" h="3638" extrusionOk="0">
                  <a:moveTo>
                    <a:pt x="0" y="0"/>
                  </a:moveTo>
                  <a:lnTo>
                    <a:pt x="0" y="3638"/>
                  </a:lnTo>
                  <a:lnTo>
                    <a:pt x="1956" y="3638"/>
                  </a:lnTo>
                  <a:cubicBezTo>
                    <a:pt x="2334" y="3638"/>
                    <a:pt x="2649" y="3322"/>
                    <a:pt x="2649" y="2944"/>
                  </a:cubicBezTo>
                  <a:lnTo>
                    <a:pt x="2649" y="694"/>
                  </a:lnTo>
                  <a:cubicBezTo>
                    <a:pt x="2649" y="316"/>
                    <a:pt x="2334" y="0"/>
                    <a:pt x="1956" y="0"/>
                  </a:cubicBezTo>
                  <a:close/>
                </a:path>
              </a:pathLst>
            </a:custGeom>
            <a:solidFill>
              <a:srgbClr val="344D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6" name="Google Shape;8296;p69"/>
            <p:cNvSpPr/>
            <p:nvPr/>
          </p:nvSpPr>
          <p:spPr>
            <a:xfrm>
              <a:off x="2901073" y="4089249"/>
              <a:ext cx="18581" cy="54470"/>
            </a:xfrm>
            <a:custGeom>
              <a:avLst/>
              <a:gdLst/>
              <a:ahLst/>
              <a:cxnLst/>
              <a:rect l="l" t="t" r="r" b="b"/>
              <a:pathLst>
                <a:path w="1241" h="3638" extrusionOk="0">
                  <a:moveTo>
                    <a:pt x="0" y="0"/>
                  </a:moveTo>
                  <a:cubicBezTo>
                    <a:pt x="231" y="148"/>
                    <a:pt x="378" y="379"/>
                    <a:pt x="378" y="652"/>
                  </a:cubicBezTo>
                  <a:lnTo>
                    <a:pt x="378" y="3007"/>
                  </a:lnTo>
                  <a:cubicBezTo>
                    <a:pt x="378" y="3259"/>
                    <a:pt x="231" y="3511"/>
                    <a:pt x="0" y="3638"/>
                  </a:cubicBezTo>
                  <a:lnTo>
                    <a:pt x="547" y="3638"/>
                  </a:lnTo>
                  <a:cubicBezTo>
                    <a:pt x="925" y="3638"/>
                    <a:pt x="1240" y="3343"/>
                    <a:pt x="1240" y="2965"/>
                  </a:cubicBezTo>
                  <a:lnTo>
                    <a:pt x="1240" y="694"/>
                  </a:lnTo>
                  <a:cubicBezTo>
                    <a:pt x="1240" y="316"/>
                    <a:pt x="925" y="0"/>
                    <a:pt x="547" y="0"/>
                  </a:cubicBezTo>
                  <a:close/>
                </a:path>
              </a:pathLst>
            </a:custGeom>
            <a:solidFill>
              <a:srgbClr val="B1C0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7" name="Google Shape;8297;p69"/>
            <p:cNvSpPr/>
            <p:nvPr/>
          </p:nvSpPr>
          <p:spPr>
            <a:xfrm>
              <a:off x="2622479" y="4021573"/>
              <a:ext cx="269475" cy="131593"/>
            </a:xfrm>
            <a:custGeom>
              <a:avLst/>
              <a:gdLst/>
              <a:ahLst/>
              <a:cxnLst/>
              <a:rect l="l" t="t" r="r" b="b"/>
              <a:pathLst>
                <a:path w="17998" h="8789" extrusionOk="0">
                  <a:moveTo>
                    <a:pt x="3470" y="0"/>
                  </a:moveTo>
                  <a:lnTo>
                    <a:pt x="379" y="3511"/>
                  </a:lnTo>
                  <a:cubicBezTo>
                    <a:pt x="148" y="3764"/>
                    <a:pt x="1" y="4121"/>
                    <a:pt x="1" y="4478"/>
                  </a:cubicBezTo>
                  <a:lnTo>
                    <a:pt x="1" y="7548"/>
                  </a:lnTo>
                  <a:cubicBezTo>
                    <a:pt x="1" y="8221"/>
                    <a:pt x="547" y="8788"/>
                    <a:pt x="1241" y="8788"/>
                  </a:cubicBezTo>
                  <a:lnTo>
                    <a:pt x="16778" y="8788"/>
                  </a:lnTo>
                  <a:cubicBezTo>
                    <a:pt x="17451" y="8767"/>
                    <a:pt x="17997" y="8221"/>
                    <a:pt x="17997" y="7548"/>
                  </a:cubicBezTo>
                  <a:lnTo>
                    <a:pt x="17997" y="4478"/>
                  </a:lnTo>
                  <a:cubicBezTo>
                    <a:pt x="17997" y="4121"/>
                    <a:pt x="17871" y="3764"/>
                    <a:pt x="17640" y="3511"/>
                  </a:cubicBezTo>
                  <a:lnTo>
                    <a:pt x="14549" y="0"/>
                  </a:lnTo>
                  <a:close/>
                </a:path>
              </a:pathLst>
            </a:custGeom>
            <a:solidFill>
              <a:srgbClr val="A3B6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8" name="Google Shape;8298;p69"/>
            <p:cNvSpPr/>
            <p:nvPr/>
          </p:nvSpPr>
          <p:spPr>
            <a:xfrm>
              <a:off x="2642947" y="4021573"/>
              <a:ext cx="248693" cy="131279"/>
            </a:xfrm>
            <a:custGeom>
              <a:avLst/>
              <a:gdLst/>
              <a:ahLst/>
              <a:cxnLst/>
              <a:rect l="l" t="t" r="r" b="b"/>
              <a:pathLst>
                <a:path w="16610" h="8768" extrusionOk="0">
                  <a:moveTo>
                    <a:pt x="2103" y="0"/>
                  </a:moveTo>
                  <a:lnTo>
                    <a:pt x="0" y="2376"/>
                  </a:lnTo>
                  <a:cubicBezTo>
                    <a:pt x="2074" y="4793"/>
                    <a:pt x="5063" y="6101"/>
                    <a:pt x="8119" y="6101"/>
                  </a:cubicBezTo>
                  <a:cubicBezTo>
                    <a:pt x="9555" y="6101"/>
                    <a:pt x="11006" y="5812"/>
                    <a:pt x="12383" y="5214"/>
                  </a:cubicBezTo>
                  <a:cubicBezTo>
                    <a:pt x="12583" y="5125"/>
                    <a:pt x="12788" y="5084"/>
                    <a:pt x="12989" y="5084"/>
                  </a:cubicBezTo>
                  <a:cubicBezTo>
                    <a:pt x="13783" y="5084"/>
                    <a:pt x="14507" y="5729"/>
                    <a:pt x="14507" y="6602"/>
                  </a:cubicBezTo>
                  <a:lnTo>
                    <a:pt x="14507" y="7548"/>
                  </a:lnTo>
                  <a:cubicBezTo>
                    <a:pt x="14507" y="8221"/>
                    <a:pt x="13960" y="8767"/>
                    <a:pt x="13287" y="8767"/>
                  </a:cubicBezTo>
                  <a:lnTo>
                    <a:pt x="15390" y="8767"/>
                  </a:lnTo>
                  <a:cubicBezTo>
                    <a:pt x="16063" y="8767"/>
                    <a:pt x="16609" y="8221"/>
                    <a:pt x="16609" y="7548"/>
                  </a:cubicBezTo>
                  <a:lnTo>
                    <a:pt x="16609" y="4478"/>
                  </a:lnTo>
                  <a:cubicBezTo>
                    <a:pt x="16609" y="4121"/>
                    <a:pt x="16483" y="3785"/>
                    <a:pt x="16273" y="3511"/>
                  </a:cubicBezTo>
                  <a:lnTo>
                    <a:pt x="13182" y="0"/>
                  </a:lnTo>
                  <a:close/>
                </a:path>
              </a:pathLst>
            </a:custGeom>
            <a:solidFill>
              <a:srgbClr val="91A8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9" name="Google Shape;8299;p69"/>
            <p:cNvSpPr/>
            <p:nvPr/>
          </p:nvSpPr>
          <p:spPr>
            <a:xfrm>
              <a:off x="2921525" y="3936889"/>
              <a:ext cx="52898" cy="45352"/>
            </a:xfrm>
            <a:custGeom>
              <a:avLst/>
              <a:gdLst/>
              <a:ahLst/>
              <a:cxnLst/>
              <a:rect l="l" t="t" r="r" b="b"/>
              <a:pathLst>
                <a:path w="3533" h="3029" extrusionOk="0">
                  <a:moveTo>
                    <a:pt x="2019" y="1"/>
                  </a:moveTo>
                  <a:cubicBezTo>
                    <a:pt x="673" y="1"/>
                    <a:pt x="1" y="1619"/>
                    <a:pt x="947" y="2587"/>
                  </a:cubicBezTo>
                  <a:cubicBezTo>
                    <a:pt x="1259" y="2892"/>
                    <a:pt x="1639" y="3029"/>
                    <a:pt x="2010" y="3029"/>
                  </a:cubicBezTo>
                  <a:cubicBezTo>
                    <a:pt x="2790" y="3029"/>
                    <a:pt x="3533" y="2426"/>
                    <a:pt x="3533" y="1514"/>
                  </a:cubicBezTo>
                  <a:cubicBezTo>
                    <a:pt x="3533" y="673"/>
                    <a:pt x="2860" y="1"/>
                    <a:pt x="2019" y="1"/>
                  </a:cubicBezTo>
                  <a:close/>
                </a:path>
              </a:pathLst>
            </a:custGeom>
            <a:solidFill>
              <a:srgbClr val="CDD8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0" name="Google Shape;8300;p69"/>
            <p:cNvSpPr/>
            <p:nvPr/>
          </p:nvSpPr>
          <p:spPr>
            <a:xfrm>
              <a:off x="2942621" y="3936889"/>
              <a:ext cx="34003" cy="45307"/>
            </a:xfrm>
            <a:custGeom>
              <a:avLst/>
              <a:gdLst/>
              <a:ahLst/>
              <a:cxnLst/>
              <a:rect l="l" t="t" r="r" b="b"/>
              <a:pathLst>
                <a:path w="2271" h="3026" extrusionOk="0">
                  <a:moveTo>
                    <a:pt x="610" y="1"/>
                  </a:moveTo>
                  <a:cubicBezTo>
                    <a:pt x="400" y="1"/>
                    <a:pt x="189" y="43"/>
                    <a:pt x="0" y="127"/>
                  </a:cubicBezTo>
                  <a:cubicBezTo>
                    <a:pt x="1199" y="652"/>
                    <a:pt x="1199" y="2355"/>
                    <a:pt x="0" y="2902"/>
                  </a:cubicBezTo>
                  <a:cubicBezTo>
                    <a:pt x="197" y="2986"/>
                    <a:pt x="400" y="3026"/>
                    <a:pt x="597" y="3026"/>
                  </a:cubicBezTo>
                  <a:cubicBezTo>
                    <a:pt x="1286" y="3026"/>
                    <a:pt x="1918" y="2548"/>
                    <a:pt x="2082" y="1830"/>
                  </a:cubicBezTo>
                  <a:cubicBezTo>
                    <a:pt x="2271" y="884"/>
                    <a:pt x="1556" y="1"/>
                    <a:pt x="610" y="1"/>
                  </a:cubicBezTo>
                  <a:close/>
                </a:path>
              </a:pathLst>
            </a:custGeom>
            <a:solidFill>
              <a:srgbClr val="B4C3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1" name="Google Shape;8301;p69"/>
            <p:cNvSpPr/>
            <p:nvPr/>
          </p:nvSpPr>
          <p:spPr>
            <a:xfrm>
              <a:off x="2611459" y="3810655"/>
              <a:ext cx="295288" cy="284163"/>
            </a:xfrm>
            <a:custGeom>
              <a:avLst/>
              <a:gdLst/>
              <a:ahLst/>
              <a:cxnLst/>
              <a:rect l="l" t="t" r="r" b="b"/>
              <a:pathLst>
                <a:path w="19722" h="18979" extrusionOk="0">
                  <a:moveTo>
                    <a:pt x="10240" y="1"/>
                  </a:moveTo>
                  <a:cubicBezTo>
                    <a:pt x="6392" y="1"/>
                    <a:pt x="2944" y="2313"/>
                    <a:pt x="1472" y="5867"/>
                  </a:cubicBezTo>
                  <a:cubicBezTo>
                    <a:pt x="1" y="9399"/>
                    <a:pt x="821" y="13498"/>
                    <a:pt x="3533" y="16211"/>
                  </a:cubicBezTo>
                  <a:cubicBezTo>
                    <a:pt x="5342" y="18020"/>
                    <a:pt x="7760" y="18978"/>
                    <a:pt x="10224" y="18978"/>
                  </a:cubicBezTo>
                  <a:cubicBezTo>
                    <a:pt x="11454" y="18978"/>
                    <a:pt x="12694" y="18740"/>
                    <a:pt x="13877" y="18250"/>
                  </a:cubicBezTo>
                  <a:cubicBezTo>
                    <a:pt x="17409" y="16778"/>
                    <a:pt x="19721" y="13330"/>
                    <a:pt x="19721" y="9483"/>
                  </a:cubicBezTo>
                  <a:cubicBezTo>
                    <a:pt x="19721" y="4248"/>
                    <a:pt x="15475" y="1"/>
                    <a:pt x="10240" y="1"/>
                  </a:cubicBezTo>
                  <a:close/>
                </a:path>
              </a:pathLst>
            </a:custGeom>
            <a:solidFill>
              <a:srgbClr val="CDD8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2" name="Google Shape;8302;p69"/>
            <p:cNvSpPr/>
            <p:nvPr/>
          </p:nvSpPr>
          <p:spPr>
            <a:xfrm>
              <a:off x="2744924" y="3810655"/>
              <a:ext cx="166854" cy="284313"/>
            </a:xfrm>
            <a:custGeom>
              <a:avLst/>
              <a:gdLst/>
              <a:ahLst/>
              <a:cxnLst/>
              <a:rect l="l" t="t" r="r" b="b"/>
              <a:pathLst>
                <a:path w="11144" h="18989" extrusionOk="0">
                  <a:moveTo>
                    <a:pt x="1326" y="1"/>
                  </a:moveTo>
                  <a:cubicBezTo>
                    <a:pt x="884" y="1"/>
                    <a:pt x="442" y="22"/>
                    <a:pt x="1" y="85"/>
                  </a:cubicBezTo>
                  <a:cubicBezTo>
                    <a:pt x="4710" y="737"/>
                    <a:pt x="8200" y="4752"/>
                    <a:pt x="8200" y="9483"/>
                  </a:cubicBezTo>
                  <a:cubicBezTo>
                    <a:pt x="8200" y="14234"/>
                    <a:pt x="4710" y="18250"/>
                    <a:pt x="1" y="18902"/>
                  </a:cubicBezTo>
                  <a:cubicBezTo>
                    <a:pt x="435" y="18960"/>
                    <a:pt x="865" y="18989"/>
                    <a:pt x="1290" y="18989"/>
                  </a:cubicBezTo>
                  <a:cubicBezTo>
                    <a:pt x="6204" y="18989"/>
                    <a:pt x="10417" y="15187"/>
                    <a:pt x="10765" y="10156"/>
                  </a:cubicBezTo>
                  <a:cubicBezTo>
                    <a:pt x="11144" y="4668"/>
                    <a:pt x="6813" y="1"/>
                    <a:pt x="1326" y="1"/>
                  </a:cubicBezTo>
                  <a:close/>
                </a:path>
              </a:pathLst>
            </a:custGeom>
            <a:solidFill>
              <a:srgbClr val="B4C3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3" name="Google Shape;8303;p69"/>
            <p:cNvSpPr/>
            <p:nvPr/>
          </p:nvSpPr>
          <p:spPr>
            <a:xfrm>
              <a:off x="2722900" y="3921467"/>
              <a:ext cx="73036" cy="62540"/>
            </a:xfrm>
            <a:custGeom>
              <a:avLst/>
              <a:gdLst/>
              <a:ahLst/>
              <a:cxnLst/>
              <a:rect l="l" t="t" r="r" b="b"/>
              <a:pathLst>
                <a:path w="4878" h="4177" extrusionOk="0">
                  <a:moveTo>
                    <a:pt x="2797" y="0"/>
                  </a:moveTo>
                  <a:cubicBezTo>
                    <a:pt x="925" y="0"/>
                    <a:pt x="0" y="2250"/>
                    <a:pt x="1325" y="3554"/>
                  </a:cubicBezTo>
                  <a:cubicBezTo>
                    <a:pt x="1748" y="3984"/>
                    <a:pt x="2272" y="4177"/>
                    <a:pt x="2786" y="4177"/>
                  </a:cubicBezTo>
                  <a:cubicBezTo>
                    <a:pt x="3853" y="4177"/>
                    <a:pt x="4878" y="3345"/>
                    <a:pt x="4878" y="2082"/>
                  </a:cubicBezTo>
                  <a:cubicBezTo>
                    <a:pt x="4878" y="925"/>
                    <a:pt x="3953" y="0"/>
                    <a:pt x="2797" y="0"/>
                  </a:cubicBezTo>
                  <a:close/>
                </a:path>
              </a:pathLst>
            </a:custGeom>
            <a:solidFill>
              <a:srgbClr val="A5B8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4" name="Google Shape;8304;p69"/>
            <p:cNvSpPr/>
            <p:nvPr/>
          </p:nvSpPr>
          <p:spPr>
            <a:xfrm>
              <a:off x="2752800" y="3921467"/>
              <a:ext cx="46295" cy="62540"/>
            </a:xfrm>
            <a:custGeom>
              <a:avLst/>
              <a:gdLst/>
              <a:ahLst/>
              <a:cxnLst/>
              <a:rect l="l" t="t" r="r" b="b"/>
              <a:pathLst>
                <a:path w="3092" h="4177" extrusionOk="0">
                  <a:moveTo>
                    <a:pt x="800" y="0"/>
                  </a:moveTo>
                  <a:cubicBezTo>
                    <a:pt x="526" y="0"/>
                    <a:pt x="253" y="42"/>
                    <a:pt x="1" y="148"/>
                  </a:cubicBezTo>
                  <a:cubicBezTo>
                    <a:pt x="1746" y="862"/>
                    <a:pt x="1746" y="3322"/>
                    <a:pt x="1" y="4016"/>
                  </a:cubicBezTo>
                  <a:cubicBezTo>
                    <a:pt x="264" y="4125"/>
                    <a:pt x="534" y="4176"/>
                    <a:pt x="799" y="4176"/>
                  </a:cubicBezTo>
                  <a:cubicBezTo>
                    <a:pt x="1758" y="4176"/>
                    <a:pt x="2641" y="3503"/>
                    <a:pt x="2839" y="2481"/>
                  </a:cubicBezTo>
                  <a:cubicBezTo>
                    <a:pt x="3091" y="1199"/>
                    <a:pt x="2103" y="0"/>
                    <a:pt x="800" y="0"/>
                  </a:cubicBezTo>
                  <a:close/>
                </a:path>
              </a:pathLst>
            </a:custGeom>
            <a:solidFill>
              <a:srgbClr val="8DA5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05" name="Google Shape;8305;p69"/>
          <p:cNvGrpSpPr/>
          <p:nvPr/>
        </p:nvGrpSpPr>
        <p:grpSpPr>
          <a:xfrm>
            <a:off x="3952456" y="1524280"/>
            <a:ext cx="370195" cy="300154"/>
            <a:chOff x="3952456" y="1524280"/>
            <a:chExt cx="370195" cy="300154"/>
          </a:xfrm>
        </p:grpSpPr>
        <p:sp>
          <p:nvSpPr>
            <p:cNvPr id="8306" name="Google Shape;8306;p69"/>
            <p:cNvSpPr/>
            <p:nvPr/>
          </p:nvSpPr>
          <p:spPr>
            <a:xfrm>
              <a:off x="3952456" y="1550482"/>
              <a:ext cx="370195" cy="248064"/>
            </a:xfrm>
            <a:custGeom>
              <a:avLst/>
              <a:gdLst/>
              <a:ahLst/>
              <a:cxnLst/>
              <a:rect l="l" t="t" r="r" b="b"/>
              <a:pathLst>
                <a:path w="24725" h="16568" extrusionOk="0">
                  <a:moveTo>
                    <a:pt x="484" y="1"/>
                  </a:moveTo>
                  <a:cubicBezTo>
                    <a:pt x="211" y="1"/>
                    <a:pt x="0" y="232"/>
                    <a:pt x="0" y="505"/>
                  </a:cubicBezTo>
                  <a:lnTo>
                    <a:pt x="0" y="16063"/>
                  </a:lnTo>
                  <a:cubicBezTo>
                    <a:pt x="0" y="16337"/>
                    <a:pt x="211" y="16568"/>
                    <a:pt x="484" y="16568"/>
                  </a:cubicBezTo>
                  <a:lnTo>
                    <a:pt x="24241" y="16568"/>
                  </a:lnTo>
                  <a:cubicBezTo>
                    <a:pt x="24515" y="16568"/>
                    <a:pt x="24725" y="16337"/>
                    <a:pt x="24725" y="16063"/>
                  </a:cubicBezTo>
                  <a:lnTo>
                    <a:pt x="24725" y="15138"/>
                  </a:lnTo>
                  <a:lnTo>
                    <a:pt x="24725" y="505"/>
                  </a:lnTo>
                  <a:cubicBezTo>
                    <a:pt x="24725" y="232"/>
                    <a:pt x="24515" y="1"/>
                    <a:pt x="24241" y="1"/>
                  </a:cubicBezTo>
                  <a:close/>
                </a:path>
              </a:pathLst>
            </a:custGeom>
            <a:solidFill>
              <a:srgbClr val="90A7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7" name="Google Shape;8307;p69"/>
            <p:cNvSpPr/>
            <p:nvPr/>
          </p:nvSpPr>
          <p:spPr>
            <a:xfrm>
              <a:off x="3977955" y="1550482"/>
              <a:ext cx="344697" cy="226669"/>
            </a:xfrm>
            <a:custGeom>
              <a:avLst/>
              <a:gdLst/>
              <a:ahLst/>
              <a:cxnLst/>
              <a:rect l="l" t="t" r="r" b="b"/>
              <a:pathLst>
                <a:path w="23022" h="15139" extrusionOk="0">
                  <a:moveTo>
                    <a:pt x="21" y="1"/>
                  </a:moveTo>
                  <a:lnTo>
                    <a:pt x="21" y="14634"/>
                  </a:lnTo>
                  <a:cubicBezTo>
                    <a:pt x="0" y="14907"/>
                    <a:pt x="232" y="15138"/>
                    <a:pt x="505" y="15138"/>
                  </a:cubicBezTo>
                  <a:lnTo>
                    <a:pt x="23022" y="15138"/>
                  </a:lnTo>
                  <a:lnTo>
                    <a:pt x="23022" y="505"/>
                  </a:lnTo>
                  <a:cubicBezTo>
                    <a:pt x="23022" y="232"/>
                    <a:pt x="22812" y="1"/>
                    <a:pt x="22538" y="1"/>
                  </a:cubicBezTo>
                  <a:close/>
                </a:path>
              </a:pathLst>
            </a:custGeom>
            <a:solidFill>
              <a:srgbClr val="AAB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8" name="Google Shape;8308;p69"/>
            <p:cNvSpPr/>
            <p:nvPr/>
          </p:nvSpPr>
          <p:spPr>
            <a:xfrm>
              <a:off x="3990232" y="1524280"/>
              <a:ext cx="294644" cy="251613"/>
            </a:xfrm>
            <a:custGeom>
              <a:avLst/>
              <a:gdLst/>
              <a:ahLst/>
              <a:cxnLst/>
              <a:rect l="l" t="t" r="r" b="b"/>
              <a:pathLst>
                <a:path w="19679" h="16805" extrusionOk="0">
                  <a:moveTo>
                    <a:pt x="4933" y="0"/>
                  </a:moveTo>
                  <a:cubicBezTo>
                    <a:pt x="3281" y="0"/>
                    <a:pt x="1628" y="347"/>
                    <a:pt x="84" y="1036"/>
                  </a:cubicBezTo>
                  <a:cubicBezTo>
                    <a:pt x="42" y="1057"/>
                    <a:pt x="0" y="1099"/>
                    <a:pt x="0" y="1141"/>
                  </a:cubicBezTo>
                  <a:lnTo>
                    <a:pt x="0" y="16615"/>
                  </a:lnTo>
                  <a:cubicBezTo>
                    <a:pt x="0" y="16688"/>
                    <a:pt x="79" y="16745"/>
                    <a:pt x="142" y="16745"/>
                  </a:cubicBezTo>
                  <a:cubicBezTo>
                    <a:pt x="151" y="16745"/>
                    <a:pt x="160" y="16744"/>
                    <a:pt x="168" y="16741"/>
                  </a:cubicBezTo>
                  <a:cubicBezTo>
                    <a:pt x="1684" y="16071"/>
                    <a:pt x="3301" y="15739"/>
                    <a:pt x="4918" y="15739"/>
                  </a:cubicBezTo>
                  <a:cubicBezTo>
                    <a:pt x="6597" y="15739"/>
                    <a:pt x="8276" y="16097"/>
                    <a:pt x="9840" y="16804"/>
                  </a:cubicBezTo>
                  <a:cubicBezTo>
                    <a:pt x="11404" y="16097"/>
                    <a:pt x="13082" y="15739"/>
                    <a:pt x="14762" y="15739"/>
                  </a:cubicBezTo>
                  <a:cubicBezTo>
                    <a:pt x="16378" y="15739"/>
                    <a:pt x="17995" y="16071"/>
                    <a:pt x="19511" y="16741"/>
                  </a:cubicBezTo>
                  <a:cubicBezTo>
                    <a:pt x="19519" y="16744"/>
                    <a:pt x="19528" y="16745"/>
                    <a:pt x="19537" y="16745"/>
                  </a:cubicBezTo>
                  <a:cubicBezTo>
                    <a:pt x="19600" y="16745"/>
                    <a:pt x="19679" y="16688"/>
                    <a:pt x="19679" y="16615"/>
                  </a:cubicBezTo>
                  <a:lnTo>
                    <a:pt x="19679" y="1141"/>
                  </a:lnTo>
                  <a:cubicBezTo>
                    <a:pt x="19679" y="1099"/>
                    <a:pt x="19637" y="1057"/>
                    <a:pt x="19595" y="1036"/>
                  </a:cubicBezTo>
                  <a:cubicBezTo>
                    <a:pt x="18051" y="347"/>
                    <a:pt x="16398" y="0"/>
                    <a:pt x="14747" y="0"/>
                  </a:cubicBezTo>
                  <a:cubicBezTo>
                    <a:pt x="13071" y="0"/>
                    <a:pt x="11396" y="358"/>
                    <a:pt x="9840" y="1078"/>
                  </a:cubicBezTo>
                  <a:cubicBezTo>
                    <a:pt x="8283" y="358"/>
                    <a:pt x="6609" y="0"/>
                    <a:pt x="4933" y="0"/>
                  </a:cubicBezTo>
                  <a:close/>
                </a:path>
              </a:pathLst>
            </a:custGeom>
            <a:solidFill>
              <a:srgbClr val="223D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9" name="Google Shape;8309;p69"/>
            <p:cNvSpPr/>
            <p:nvPr/>
          </p:nvSpPr>
          <p:spPr>
            <a:xfrm>
              <a:off x="4003138" y="1524430"/>
              <a:ext cx="281738" cy="230367"/>
            </a:xfrm>
            <a:custGeom>
              <a:avLst/>
              <a:gdLst/>
              <a:ahLst/>
              <a:cxnLst/>
              <a:rect l="l" t="t" r="r" b="b"/>
              <a:pathLst>
                <a:path w="18817" h="15386" extrusionOk="0">
                  <a:moveTo>
                    <a:pt x="13885" y="1"/>
                  </a:moveTo>
                  <a:cubicBezTo>
                    <a:pt x="12209" y="1"/>
                    <a:pt x="10534" y="358"/>
                    <a:pt x="8978" y="1068"/>
                  </a:cubicBezTo>
                  <a:cubicBezTo>
                    <a:pt x="7423" y="360"/>
                    <a:pt x="5747" y="5"/>
                    <a:pt x="4069" y="5"/>
                  </a:cubicBezTo>
                  <a:cubicBezTo>
                    <a:pt x="2706" y="5"/>
                    <a:pt x="1343" y="239"/>
                    <a:pt x="42" y="711"/>
                  </a:cubicBezTo>
                  <a:lnTo>
                    <a:pt x="0" y="711"/>
                  </a:lnTo>
                  <a:lnTo>
                    <a:pt x="0" y="15196"/>
                  </a:lnTo>
                  <a:cubicBezTo>
                    <a:pt x="0" y="15262"/>
                    <a:pt x="51" y="15315"/>
                    <a:pt x="114" y="15315"/>
                  </a:cubicBezTo>
                  <a:cubicBezTo>
                    <a:pt x="132" y="15315"/>
                    <a:pt x="150" y="15311"/>
                    <a:pt x="168" y="15301"/>
                  </a:cubicBezTo>
                  <a:cubicBezTo>
                    <a:pt x="1858" y="14556"/>
                    <a:pt x="3381" y="14304"/>
                    <a:pt x="4666" y="14304"/>
                  </a:cubicBezTo>
                  <a:cubicBezTo>
                    <a:pt x="7332" y="14304"/>
                    <a:pt x="8978" y="15386"/>
                    <a:pt x="8978" y="15386"/>
                  </a:cubicBezTo>
                  <a:cubicBezTo>
                    <a:pt x="10765" y="14671"/>
                    <a:pt x="12657" y="14313"/>
                    <a:pt x="14570" y="14313"/>
                  </a:cubicBezTo>
                  <a:cubicBezTo>
                    <a:pt x="14626" y="14313"/>
                    <a:pt x="14682" y="14312"/>
                    <a:pt x="14738" y="14312"/>
                  </a:cubicBezTo>
                  <a:cubicBezTo>
                    <a:pt x="16131" y="14312"/>
                    <a:pt x="17503" y="14563"/>
                    <a:pt x="18817" y="15028"/>
                  </a:cubicBezTo>
                  <a:lnTo>
                    <a:pt x="18817" y="1131"/>
                  </a:lnTo>
                  <a:cubicBezTo>
                    <a:pt x="18817" y="1089"/>
                    <a:pt x="18775" y="1047"/>
                    <a:pt x="18733" y="1047"/>
                  </a:cubicBezTo>
                  <a:cubicBezTo>
                    <a:pt x="17189" y="348"/>
                    <a:pt x="15536" y="1"/>
                    <a:pt x="13885" y="1"/>
                  </a:cubicBezTo>
                  <a:close/>
                </a:path>
              </a:pathLst>
            </a:custGeom>
            <a:solidFill>
              <a:srgbClr val="4E67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0" name="Google Shape;8310;p69"/>
            <p:cNvSpPr/>
            <p:nvPr/>
          </p:nvSpPr>
          <p:spPr>
            <a:xfrm>
              <a:off x="4137547" y="1524280"/>
              <a:ext cx="147329" cy="230517"/>
            </a:xfrm>
            <a:custGeom>
              <a:avLst/>
              <a:gdLst/>
              <a:ahLst/>
              <a:cxnLst/>
              <a:rect l="l" t="t" r="r" b="b"/>
              <a:pathLst>
                <a:path w="9840" h="15396" extrusionOk="0">
                  <a:moveTo>
                    <a:pt x="4908" y="0"/>
                  </a:moveTo>
                  <a:cubicBezTo>
                    <a:pt x="3232" y="0"/>
                    <a:pt x="1557" y="358"/>
                    <a:pt x="1" y="1078"/>
                  </a:cubicBezTo>
                  <a:lnTo>
                    <a:pt x="1" y="15396"/>
                  </a:lnTo>
                  <a:cubicBezTo>
                    <a:pt x="1788" y="14681"/>
                    <a:pt x="3680" y="14323"/>
                    <a:pt x="5593" y="14323"/>
                  </a:cubicBezTo>
                  <a:cubicBezTo>
                    <a:pt x="5649" y="14323"/>
                    <a:pt x="5705" y="14322"/>
                    <a:pt x="5761" y="14322"/>
                  </a:cubicBezTo>
                  <a:cubicBezTo>
                    <a:pt x="7154" y="14322"/>
                    <a:pt x="8526" y="14573"/>
                    <a:pt x="9840" y="15038"/>
                  </a:cubicBezTo>
                  <a:lnTo>
                    <a:pt x="9840" y="1141"/>
                  </a:lnTo>
                  <a:cubicBezTo>
                    <a:pt x="9840" y="1099"/>
                    <a:pt x="9798" y="1057"/>
                    <a:pt x="9756" y="1036"/>
                  </a:cubicBezTo>
                  <a:cubicBezTo>
                    <a:pt x="8212" y="347"/>
                    <a:pt x="6559" y="0"/>
                    <a:pt x="4908" y="0"/>
                  </a:cubicBezTo>
                  <a:close/>
                </a:path>
              </a:pathLst>
            </a:custGeom>
            <a:solidFill>
              <a:srgbClr val="7F9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1" name="Google Shape;8311;p69"/>
            <p:cNvSpPr/>
            <p:nvPr/>
          </p:nvSpPr>
          <p:spPr>
            <a:xfrm>
              <a:off x="4137547" y="1766430"/>
              <a:ext cx="25828" cy="58003"/>
            </a:xfrm>
            <a:custGeom>
              <a:avLst/>
              <a:gdLst/>
              <a:ahLst/>
              <a:cxnLst/>
              <a:rect l="l" t="t" r="r" b="b"/>
              <a:pathLst>
                <a:path w="1725" h="3874" extrusionOk="0">
                  <a:moveTo>
                    <a:pt x="1725" y="0"/>
                  </a:moveTo>
                  <a:cubicBezTo>
                    <a:pt x="1136" y="148"/>
                    <a:pt x="547" y="379"/>
                    <a:pt x="1" y="631"/>
                  </a:cubicBezTo>
                  <a:lnTo>
                    <a:pt x="1" y="3743"/>
                  </a:lnTo>
                  <a:cubicBezTo>
                    <a:pt x="1" y="3819"/>
                    <a:pt x="67" y="3873"/>
                    <a:pt x="127" y="3873"/>
                  </a:cubicBezTo>
                  <a:cubicBezTo>
                    <a:pt x="150" y="3873"/>
                    <a:pt x="172" y="3865"/>
                    <a:pt x="190" y="3848"/>
                  </a:cubicBezTo>
                  <a:lnTo>
                    <a:pt x="799" y="3364"/>
                  </a:lnTo>
                  <a:cubicBezTo>
                    <a:pt x="821" y="3343"/>
                    <a:pt x="847" y="3333"/>
                    <a:pt x="876" y="3333"/>
                  </a:cubicBezTo>
                  <a:cubicBezTo>
                    <a:pt x="905" y="3333"/>
                    <a:pt x="936" y="3343"/>
                    <a:pt x="968" y="3364"/>
                  </a:cubicBezTo>
                  <a:lnTo>
                    <a:pt x="1514" y="3827"/>
                  </a:lnTo>
                  <a:cubicBezTo>
                    <a:pt x="1541" y="3847"/>
                    <a:pt x="1573" y="3857"/>
                    <a:pt x="1603" y="3857"/>
                  </a:cubicBezTo>
                  <a:cubicBezTo>
                    <a:pt x="1666" y="3857"/>
                    <a:pt x="1725" y="3814"/>
                    <a:pt x="1725" y="3743"/>
                  </a:cubicBezTo>
                  <a:lnTo>
                    <a:pt x="1725" y="0"/>
                  </a:lnTo>
                  <a:close/>
                </a:path>
              </a:pathLst>
            </a:custGeom>
            <a:solidFill>
              <a:srgbClr val="C6D2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A47"/>
        </a:solidFill>
        <a:effectLst/>
      </p:bgPr>
    </p:bg>
    <p:spTree>
      <p:nvGrpSpPr>
        <p:cNvPr id="1" name="Shape 8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6" name="Google Shape;8316;p70"/>
          <p:cNvSpPr txBox="1">
            <a:spLocks noGrp="1"/>
          </p:cNvSpPr>
          <p:nvPr>
            <p:ph type="title" idx="4294967295"/>
          </p:nvPr>
        </p:nvSpPr>
        <p:spPr>
          <a:xfrm>
            <a:off x="849675" y="943775"/>
            <a:ext cx="3482100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solidFill>
                  <a:srgbClr val="03485B"/>
                </a:solidFill>
                <a:latin typeface="Arial"/>
                <a:ea typeface="Arial"/>
                <a:cs typeface="Arial"/>
                <a:sym typeface="Arial"/>
              </a:rPr>
              <a:t>Business Icons</a:t>
            </a:r>
            <a:endParaRPr>
              <a:solidFill>
                <a:srgbClr val="03485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17" name="Google Shape;8317;p70"/>
          <p:cNvSpPr txBox="1">
            <a:spLocks noGrp="1"/>
          </p:cNvSpPr>
          <p:nvPr>
            <p:ph type="title" idx="4294967295"/>
          </p:nvPr>
        </p:nvSpPr>
        <p:spPr>
          <a:xfrm>
            <a:off x="4858400" y="943775"/>
            <a:ext cx="3482100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solidFill>
                  <a:srgbClr val="03485B"/>
                </a:solidFill>
                <a:latin typeface="Arial"/>
                <a:ea typeface="Arial"/>
                <a:cs typeface="Arial"/>
                <a:sym typeface="Arial"/>
              </a:rPr>
              <a:t>Teamwork Icons</a:t>
            </a:r>
            <a:endParaRPr>
              <a:solidFill>
                <a:srgbClr val="03485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318" name="Google Shape;8318;p70"/>
          <p:cNvGrpSpPr/>
          <p:nvPr/>
        </p:nvGrpSpPr>
        <p:grpSpPr>
          <a:xfrm>
            <a:off x="908482" y="1502585"/>
            <a:ext cx="257112" cy="362808"/>
            <a:chOff x="908482" y="1502585"/>
            <a:chExt cx="257112" cy="362808"/>
          </a:xfrm>
        </p:grpSpPr>
        <p:sp>
          <p:nvSpPr>
            <p:cNvPr id="8319" name="Google Shape;8319;p70"/>
            <p:cNvSpPr/>
            <p:nvPr/>
          </p:nvSpPr>
          <p:spPr>
            <a:xfrm>
              <a:off x="908482" y="1526088"/>
              <a:ext cx="257112" cy="339305"/>
            </a:xfrm>
            <a:custGeom>
              <a:avLst/>
              <a:gdLst/>
              <a:ahLst/>
              <a:cxnLst/>
              <a:rect l="l" t="t" r="r" b="b"/>
              <a:pathLst>
                <a:path w="9791" h="12921" extrusionOk="0">
                  <a:moveTo>
                    <a:pt x="670" y="0"/>
                  </a:moveTo>
                  <a:cubicBezTo>
                    <a:pt x="297" y="0"/>
                    <a:pt x="0" y="297"/>
                    <a:pt x="0" y="670"/>
                  </a:cubicBezTo>
                  <a:lnTo>
                    <a:pt x="0" y="12250"/>
                  </a:lnTo>
                  <a:cubicBezTo>
                    <a:pt x="0" y="12623"/>
                    <a:pt x="297" y="12920"/>
                    <a:pt x="670" y="12920"/>
                  </a:cubicBezTo>
                  <a:lnTo>
                    <a:pt x="9131" y="12920"/>
                  </a:lnTo>
                  <a:cubicBezTo>
                    <a:pt x="9494" y="12920"/>
                    <a:pt x="9791" y="12623"/>
                    <a:pt x="9791" y="12250"/>
                  </a:cubicBezTo>
                  <a:lnTo>
                    <a:pt x="9791" y="670"/>
                  </a:lnTo>
                  <a:cubicBezTo>
                    <a:pt x="9791" y="297"/>
                    <a:pt x="9494" y="0"/>
                    <a:pt x="9131" y="0"/>
                  </a:cubicBezTo>
                  <a:lnTo>
                    <a:pt x="5561" y="0"/>
                  </a:lnTo>
                  <a:cubicBezTo>
                    <a:pt x="5551" y="354"/>
                    <a:pt x="5255" y="642"/>
                    <a:pt x="4900" y="642"/>
                  </a:cubicBezTo>
                  <a:cubicBezTo>
                    <a:pt x="4537" y="642"/>
                    <a:pt x="4240" y="354"/>
                    <a:pt x="4231" y="0"/>
                  </a:cubicBezTo>
                  <a:close/>
                </a:path>
              </a:pathLst>
            </a:custGeom>
            <a:solidFill>
              <a:srgbClr val="BBC6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0" name="Google Shape;8320;p70"/>
            <p:cNvSpPr/>
            <p:nvPr/>
          </p:nvSpPr>
          <p:spPr>
            <a:xfrm>
              <a:off x="920036" y="1526088"/>
              <a:ext cx="234003" cy="315671"/>
            </a:xfrm>
            <a:custGeom>
              <a:avLst/>
              <a:gdLst/>
              <a:ahLst/>
              <a:cxnLst/>
              <a:rect l="l" t="t" r="r" b="b"/>
              <a:pathLst>
                <a:path w="8911" h="12021" extrusionOk="0">
                  <a:moveTo>
                    <a:pt x="2010" y="0"/>
                  </a:moveTo>
                  <a:lnTo>
                    <a:pt x="2010" y="220"/>
                  </a:lnTo>
                  <a:cubicBezTo>
                    <a:pt x="2001" y="345"/>
                    <a:pt x="1905" y="441"/>
                    <a:pt x="1790" y="441"/>
                  </a:cubicBezTo>
                  <a:lnTo>
                    <a:pt x="450" y="441"/>
                  </a:lnTo>
                  <a:cubicBezTo>
                    <a:pt x="202" y="441"/>
                    <a:pt x="1" y="642"/>
                    <a:pt x="1" y="890"/>
                  </a:cubicBezTo>
                  <a:lnTo>
                    <a:pt x="1" y="11580"/>
                  </a:lnTo>
                  <a:cubicBezTo>
                    <a:pt x="1" y="11820"/>
                    <a:pt x="202" y="12021"/>
                    <a:pt x="450" y="12021"/>
                  </a:cubicBezTo>
                  <a:lnTo>
                    <a:pt x="8461" y="12021"/>
                  </a:lnTo>
                  <a:cubicBezTo>
                    <a:pt x="8710" y="12021"/>
                    <a:pt x="8911" y="11820"/>
                    <a:pt x="8911" y="11580"/>
                  </a:cubicBezTo>
                  <a:lnTo>
                    <a:pt x="8911" y="890"/>
                  </a:lnTo>
                  <a:cubicBezTo>
                    <a:pt x="8911" y="642"/>
                    <a:pt x="8710" y="441"/>
                    <a:pt x="8470" y="441"/>
                  </a:cubicBezTo>
                  <a:lnTo>
                    <a:pt x="7131" y="441"/>
                  </a:lnTo>
                  <a:cubicBezTo>
                    <a:pt x="7006" y="441"/>
                    <a:pt x="6910" y="345"/>
                    <a:pt x="6910" y="220"/>
                  </a:cubicBezTo>
                  <a:lnTo>
                    <a:pt x="6910" y="0"/>
                  </a:lnTo>
                  <a:lnTo>
                    <a:pt x="5121" y="0"/>
                  </a:lnTo>
                  <a:cubicBezTo>
                    <a:pt x="5111" y="354"/>
                    <a:pt x="4815" y="642"/>
                    <a:pt x="4460" y="642"/>
                  </a:cubicBezTo>
                  <a:cubicBezTo>
                    <a:pt x="4097" y="642"/>
                    <a:pt x="3800" y="354"/>
                    <a:pt x="3791" y="0"/>
                  </a:cubicBez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1" name="Google Shape;8321;p70"/>
            <p:cNvSpPr/>
            <p:nvPr/>
          </p:nvSpPr>
          <p:spPr>
            <a:xfrm>
              <a:off x="931853" y="1549459"/>
              <a:ext cx="210631" cy="280746"/>
            </a:xfrm>
            <a:custGeom>
              <a:avLst/>
              <a:gdLst/>
              <a:ahLst/>
              <a:cxnLst/>
              <a:rect l="l" t="t" r="r" b="b"/>
              <a:pathLst>
                <a:path w="8021" h="10691" extrusionOk="0">
                  <a:moveTo>
                    <a:pt x="221" y="0"/>
                  </a:moveTo>
                  <a:cubicBezTo>
                    <a:pt x="96" y="0"/>
                    <a:pt x="0" y="106"/>
                    <a:pt x="0" y="220"/>
                  </a:cubicBezTo>
                  <a:lnTo>
                    <a:pt x="0" y="10470"/>
                  </a:lnTo>
                  <a:cubicBezTo>
                    <a:pt x="0" y="10595"/>
                    <a:pt x="96" y="10690"/>
                    <a:pt x="221" y="10690"/>
                  </a:cubicBezTo>
                  <a:lnTo>
                    <a:pt x="7791" y="10690"/>
                  </a:lnTo>
                  <a:cubicBezTo>
                    <a:pt x="7915" y="10690"/>
                    <a:pt x="8020" y="10595"/>
                    <a:pt x="8020" y="10470"/>
                  </a:cubicBezTo>
                  <a:lnTo>
                    <a:pt x="8020" y="220"/>
                  </a:lnTo>
                  <a:cubicBezTo>
                    <a:pt x="8020" y="106"/>
                    <a:pt x="7915" y="0"/>
                    <a:pt x="779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2" name="Google Shape;8322;p70"/>
            <p:cNvSpPr/>
            <p:nvPr/>
          </p:nvSpPr>
          <p:spPr>
            <a:xfrm>
              <a:off x="984373" y="1502585"/>
              <a:ext cx="105329" cy="52678"/>
            </a:xfrm>
            <a:custGeom>
              <a:avLst/>
              <a:gdLst/>
              <a:ahLst/>
              <a:cxnLst/>
              <a:rect l="l" t="t" r="r" b="b"/>
              <a:pathLst>
                <a:path w="4011" h="2006" extrusionOk="0">
                  <a:moveTo>
                    <a:pt x="2004" y="558"/>
                  </a:moveTo>
                  <a:cubicBezTo>
                    <a:pt x="2178" y="558"/>
                    <a:pt x="2345" y="694"/>
                    <a:pt x="2345" y="895"/>
                  </a:cubicBezTo>
                  <a:cubicBezTo>
                    <a:pt x="2345" y="1087"/>
                    <a:pt x="2192" y="1230"/>
                    <a:pt x="2010" y="1230"/>
                  </a:cubicBezTo>
                  <a:cubicBezTo>
                    <a:pt x="1714" y="1230"/>
                    <a:pt x="1561" y="867"/>
                    <a:pt x="1771" y="656"/>
                  </a:cubicBezTo>
                  <a:cubicBezTo>
                    <a:pt x="1839" y="589"/>
                    <a:pt x="1922" y="558"/>
                    <a:pt x="2004" y="558"/>
                  </a:cubicBezTo>
                  <a:close/>
                  <a:moveTo>
                    <a:pt x="2006" y="0"/>
                  </a:moveTo>
                  <a:cubicBezTo>
                    <a:pt x="1707" y="0"/>
                    <a:pt x="1408" y="149"/>
                    <a:pt x="1235" y="446"/>
                  </a:cubicBezTo>
                  <a:lnTo>
                    <a:pt x="450" y="446"/>
                  </a:lnTo>
                  <a:cubicBezTo>
                    <a:pt x="202" y="446"/>
                    <a:pt x="1" y="646"/>
                    <a:pt x="1" y="895"/>
                  </a:cubicBezTo>
                  <a:lnTo>
                    <a:pt x="1" y="1785"/>
                  </a:lnTo>
                  <a:cubicBezTo>
                    <a:pt x="1" y="1910"/>
                    <a:pt x="106" y="2005"/>
                    <a:pt x="230" y="2005"/>
                  </a:cubicBezTo>
                  <a:lnTo>
                    <a:pt x="3791" y="2005"/>
                  </a:lnTo>
                  <a:cubicBezTo>
                    <a:pt x="3915" y="2005"/>
                    <a:pt x="4011" y="1910"/>
                    <a:pt x="4011" y="1785"/>
                  </a:cubicBezTo>
                  <a:lnTo>
                    <a:pt x="4011" y="895"/>
                  </a:lnTo>
                  <a:cubicBezTo>
                    <a:pt x="4011" y="646"/>
                    <a:pt x="3810" y="446"/>
                    <a:pt x="3570" y="446"/>
                  </a:cubicBezTo>
                  <a:lnTo>
                    <a:pt x="2776" y="446"/>
                  </a:lnTo>
                  <a:cubicBezTo>
                    <a:pt x="2604" y="149"/>
                    <a:pt x="2305" y="0"/>
                    <a:pt x="2006" y="0"/>
                  </a:cubicBezTo>
                  <a:close/>
                </a:path>
              </a:pathLst>
            </a:custGeom>
            <a:solidFill>
              <a:srgbClr val="C3CD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3" name="Google Shape;8323;p70"/>
            <p:cNvSpPr/>
            <p:nvPr/>
          </p:nvSpPr>
          <p:spPr>
            <a:xfrm>
              <a:off x="964022" y="1663559"/>
              <a:ext cx="29175" cy="29175"/>
            </a:xfrm>
            <a:custGeom>
              <a:avLst/>
              <a:gdLst/>
              <a:ahLst/>
              <a:cxnLst/>
              <a:rect l="l" t="t" r="r" b="b"/>
              <a:pathLst>
                <a:path w="1111" h="1111" extrusionOk="0">
                  <a:moveTo>
                    <a:pt x="556" y="0"/>
                  </a:moveTo>
                  <a:cubicBezTo>
                    <a:pt x="249" y="0"/>
                    <a:pt x="0" y="249"/>
                    <a:pt x="0" y="555"/>
                  </a:cubicBezTo>
                  <a:cubicBezTo>
                    <a:pt x="0" y="862"/>
                    <a:pt x="249" y="1110"/>
                    <a:pt x="556" y="1110"/>
                  </a:cubicBezTo>
                  <a:cubicBezTo>
                    <a:pt x="862" y="1110"/>
                    <a:pt x="1111" y="862"/>
                    <a:pt x="1111" y="555"/>
                  </a:cubicBezTo>
                  <a:cubicBezTo>
                    <a:pt x="1111" y="249"/>
                    <a:pt x="862" y="0"/>
                    <a:pt x="556" y="0"/>
                  </a:cubicBezTo>
                  <a:close/>
                </a:path>
              </a:pathLst>
            </a:custGeom>
            <a:solidFill>
              <a:srgbClr val="5D7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4" name="Google Shape;8324;p70"/>
            <p:cNvSpPr/>
            <p:nvPr/>
          </p:nvSpPr>
          <p:spPr>
            <a:xfrm>
              <a:off x="964022" y="1716079"/>
              <a:ext cx="29175" cy="29437"/>
            </a:xfrm>
            <a:custGeom>
              <a:avLst/>
              <a:gdLst/>
              <a:ahLst/>
              <a:cxnLst/>
              <a:rect l="l" t="t" r="r" b="b"/>
              <a:pathLst>
                <a:path w="1111" h="1121" extrusionOk="0">
                  <a:moveTo>
                    <a:pt x="556" y="0"/>
                  </a:moveTo>
                  <a:cubicBezTo>
                    <a:pt x="249" y="0"/>
                    <a:pt x="0" y="249"/>
                    <a:pt x="0" y="565"/>
                  </a:cubicBezTo>
                  <a:cubicBezTo>
                    <a:pt x="0" y="871"/>
                    <a:pt x="249" y="1120"/>
                    <a:pt x="556" y="1120"/>
                  </a:cubicBezTo>
                  <a:cubicBezTo>
                    <a:pt x="862" y="1120"/>
                    <a:pt x="1111" y="871"/>
                    <a:pt x="1111" y="565"/>
                  </a:cubicBezTo>
                  <a:cubicBezTo>
                    <a:pt x="1111" y="249"/>
                    <a:pt x="862" y="0"/>
                    <a:pt x="556" y="0"/>
                  </a:cubicBezTo>
                  <a:close/>
                </a:path>
              </a:pathLst>
            </a:custGeom>
            <a:solidFill>
              <a:srgbClr val="5D7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5" name="Google Shape;8325;p70"/>
            <p:cNvSpPr/>
            <p:nvPr/>
          </p:nvSpPr>
          <p:spPr>
            <a:xfrm>
              <a:off x="964022" y="1768862"/>
              <a:ext cx="29175" cy="29175"/>
            </a:xfrm>
            <a:custGeom>
              <a:avLst/>
              <a:gdLst/>
              <a:ahLst/>
              <a:cxnLst/>
              <a:rect l="l" t="t" r="r" b="b"/>
              <a:pathLst>
                <a:path w="1111" h="1111" extrusionOk="0">
                  <a:moveTo>
                    <a:pt x="556" y="0"/>
                  </a:moveTo>
                  <a:cubicBezTo>
                    <a:pt x="249" y="0"/>
                    <a:pt x="0" y="249"/>
                    <a:pt x="0" y="555"/>
                  </a:cubicBezTo>
                  <a:cubicBezTo>
                    <a:pt x="0" y="861"/>
                    <a:pt x="249" y="1110"/>
                    <a:pt x="556" y="1110"/>
                  </a:cubicBezTo>
                  <a:cubicBezTo>
                    <a:pt x="862" y="1110"/>
                    <a:pt x="1111" y="861"/>
                    <a:pt x="1111" y="555"/>
                  </a:cubicBezTo>
                  <a:cubicBezTo>
                    <a:pt x="1111" y="249"/>
                    <a:pt x="862" y="0"/>
                    <a:pt x="556" y="0"/>
                  </a:cubicBezTo>
                  <a:close/>
                </a:path>
              </a:pathLst>
            </a:custGeom>
            <a:solidFill>
              <a:srgbClr val="5D7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6" name="Google Shape;8326;p70"/>
            <p:cNvSpPr/>
            <p:nvPr/>
          </p:nvSpPr>
          <p:spPr>
            <a:xfrm>
              <a:off x="1005985" y="1660539"/>
              <a:ext cx="68145" cy="11843"/>
            </a:xfrm>
            <a:custGeom>
              <a:avLst/>
              <a:gdLst/>
              <a:ahLst/>
              <a:cxnLst/>
              <a:rect l="l" t="t" r="r" b="b"/>
              <a:pathLst>
                <a:path w="2595" h="451" extrusionOk="0">
                  <a:moveTo>
                    <a:pt x="297" y="0"/>
                  </a:moveTo>
                  <a:cubicBezTo>
                    <a:pt x="1" y="0"/>
                    <a:pt x="1" y="450"/>
                    <a:pt x="297" y="450"/>
                  </a:cubicBezTo>
                  <a:lnTo>
                    <a:pt x="2307" y="450"/>
                  </a:lnTo>
                  <a:cubicBezTo>
                    <a:pt x="2594" y="450"/>
                    <a:pt x="2594" y="0"/>
                    <a:pt x="2307" y="0"/>
                  </a:cubicBez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7" name="Google Shape;8327;p70"/>
            <p:cNvSpPr/>
            <p:nvPr/>
          </p:nvSpPr>
          <p:spPr>
            <a:xfrm>
              <a:off x="1005985" y="1683910"/>
              <a:ext cx="109110" cy="11843"/>
            </a:xfrm>
            <a:custGeom>
              <a:avLst/>
              <a:gdLst/>
              <a:ahLst/>
              <a:cxnLst/>
              <a:rect l="l" t="t" r="r" b="b"/>
              <a:pathLst>
                <a:path w="4155" h="451" extrusionOk="0">
                  <a:moveTo>
                    <a:pt x="297" y="0"/>
                  </a:moveTo>
                  <a:cubicBezTo>
                    <a:pt x="1" y="0"/>
                    <a:pt x="1" y="450"/>
                    <a:pt x="297" y="450"/>
                  </a:cubicBezTo>
                  <a:lnTo>
                    <a:pt x="3858" y="450"/>
                  </a:lnTo>
                  <a:cubicBezTo>
                    <a:pt x="4154" y="450"/>
                    <a:pt x="4154" y="0"/>
                    <a:pt x="3858" y="0"/>
                  </a:cubicBezTo>
                  <a:close/>
                </a:path>
              </a:pathLst>
            </a:custGeom>
            <a:solidFill>
              <a:srgbClr val="C3CD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8" name="Google Shape;8328;p70"/>
            <p:cNvSpPr/>
            <p:nvPr/>
          </p:nvSpPr>
          <p:spPr>
            <a:xfrm>
              <a:off x="1005985" y="1713322"/>
              <a:ext cx="68145" cy="11581"/>
            </a:xfrm>
            <a:custGeom>
              <a:avLst/>
              <a:gdLst/>
              <a:ahLst/>
              <a:cxnLst/>
              <a:rect l="l" t="t" r="r" b="b"/>
              <a:pathLst>
                <a:path w="2595" h="441" extrusionOk="0">
                  <a:moveTo>
                    <a:pt x="297" y="0"/>
                  </a:moveTo>
                  <a:cubicBezTo>
                    <a:pt x="1" y="0"/>
                    <a:pt x="1" y="440"/>
                    <a:pt x="297" y="440"/>
                  </a:cubicBezTo>
                  <a:lnTo>
                    <a:pt x="2307" y="440"/>
                  </a:lnTo>
                  <a:cubicBezTo>
                    <a:pt x="2594" y="440"/>
                    <a:pt x="2594" y="0"/>
                    <a:pt x="2307" y="0"/>
                  </a:cubicBez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9" name="Google Shape;8329;p70"/>
            <p:cNvSpPr/>
            <p:nvPr/>
          </p:nvSpPr>
          <p:spPr>
            <a:xfrm>
              <a:off x="1005985" y="1736693"/>
              <a:ext cx="109110" cy="11581"/>
            </a:xfrm>
            <a:custGeom>
              <a:avLst/>
              <a:gdLst/>
              <a:ahLst/>
              <a:cxnLst/>
              <a:rect l="l" t="t" r="r" b="b"/>
              <a:pathLst>
                <a:path w="4155" h="441" extrusionOk="0">
                  <a:moveTo>
                    <a:pt x="297" y="0"/>
                  </a:moveTo>
                  <a:cubicBezTo>
                    <a:pt x="1" y="0"/>
                    <a:pt x="1" y="440"/>
                    <a:pt x="297" y="440"/>
                  </a:cubicBezTo>
                  <a:lnTo>
                    <a:pt x="3858" y="440"/>
                  </a:lnTo>
                  <a:cubicBezTo>
                    <a:pt x="4154" y="440"/>
                    <a:pt x="4154" y="0"/>
                    <a:pt x="3858" y="0"/>
                  </a:cubicBezTo>
                  <a:close/>
                </a:path>
              </a:pathLst>
            </a:custGeom>
            <a:solidFill>
              <a:srgbClr val="C3CD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0" name="Google Shape;8330;p70"/>
            <p:cNvSpPr/>
            <p:nvPr/>
          </p:nvSpPr>
          <p:spPr>
            <a:xfrm>
              <a:off x="1005985" y="1765842"/>
              <a:ext cx="68145" cy="11843"/>
            </a:xfrm>
            <a:custGeom>
              <a:avLst/>
              <a:gdLst/>
              <a:ahLst/>
              <a:cxnLst/>
              <a:rect l="l" t="t" r="r" b="b"/>
              <a:pathLst>
                <a:path w="2595" h="451" extrusionOk="0">
                  <a:moveTo>
                    <a:pt x="297" y="0"/>
                  </a:moveTo>
                  <a:cubicBezTo>
                    <a:pt x="1" y="0"/>
                    <a:pt x="1" y="450"/>
                    <a:pt x="297" y="450"/>
                  </a:cubicBezTo>
                  <a:lnTo>
                    <a:pt x="2307" y="450"/>
                  </a:lnTo>
                  <a:cubicBezTo>
                    <a:pt x="2594" y="450"/>
                    <a:pt x="2594" y="0"/>
                    <a:pt x="2307" y="0"/>
                  </a:cubicBez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1" name="Google Shape;8331;p70"/>
            <p:cNvSpPr/>
            <p:nvPr/>
          </p:nvSpPr>
          <p:spPr>
            <a:xfrm>
              <a:off x="1005985" y="1789213"/>
              <a:ext cx="109110" cy="11843"/>
            </a:xfrm>
            <a:custGeom>
              <a:avLst/>
              <a:gdLst/>
              <a:ahLst/>
              <a:cxnLst/>
              <a:rect l="l" t="t" r="r" b="b"/>
              <a:pathLst>
                <a:path w="4155" h="451" extrusionOk="0">
                  <a:moveTo>
                    <a:pt x="297" y="0"/>
                  </a:moveTo>
                  <a:cubicBezTo>
                    <a:pt x="1" y="0"/>
                    <a:pt x="1" y="450"/>
                    <a:pt x="297" y="450"/>
                  </a:cubicBezTo>
                  <a:lnTo>
                    <a:pt x="3858" y="450"/>
                  </a:lnTo>
                  <a:cubicBezTo>
                    <a:pt x="4154" y="450"/>
                    <a:pt x="4154" y="0"/>
                    <a:pt x="3858" y="0"/>
                  </a:cubicBezTo>
                  <a:close/>
                </a:path>
              </a:pathLst>
            </a:custGeom>
            <a:solidFill>
              <a:srgbClr val="C3CD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2" name="Google Shape;8332;p70"/>
            <p:cNvSpPr/>
            <p:nvPr/>
          </p:nvSpPr>
          <p:spPr>
            <a:xfrm>
              <a:off x="1005985" y="1572831"/>
              <a:ext cx="103333" cy="11843"/>
            </a:xfrm>
            <a:custGeom>
              <a:avLst/>
              <a:gdLst/>
              <a:ahLst/>
              <a:cxnLst/>
              <a:rect l="l" t="t" r="r" b="b"/>
              <a:pathLst>
                <a:path w="3935" h="451" extrusionOk="0">
                  <a:moveTo>
                    <a:pt x="297" y="0"/>
                  </a:moveTo>
                  <a:cubicBezTo>
                    <a:pt x="1" y="0"/>
                    <a:pt x="1" y="450"/>
                    <a:pt x="297" y="450"/>
                  </a:cubicBezTo>
                  <a:lnTo>
                    <a:pt x="3637" y="450"/>
                  </a:lnTo>
                  <a:cubicBezTo>
                    <a:pt x="3934" y="450"/>
                    <a:pt x="3934" y="0"/>
                    <a:pt x="3637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3" name="Google Shape;8333;p70"/>
            <p:cNvSpPr/>
            <p:nvPr/>
          </p:nvSpPr>
          <p:spPr>
            <a:xfrm>
              <a:off x="959243" y="1625613"/>
              <a:ext cx="155853" cy="11581"/>
            </a:xfrm>
            <a:custGeom>
              <a:avLst/>
              <a:gdLst/>
              <a:ahLst/>
              <a:cxnLst/>
              <a:rect l="l" t="t" r="r" b="b"/>
              <a:pathLst>
                <a:path w="5935" h="441" extrusionOk="0">
                  <a:moveTo>
                    <a:pt x="297" y="0"/>
                  </a:moveTo>
                  <a:cubicBezTo>
                    <a:pt x="1" y="0"/>
                    <a:pt x="1" y="440"/>
                    <a:pt x="297" y="440"/>
                  </a:cubicBezTo>
                  <a:lnTo>
                    <a:pt x="5638" y="440"/>
                  </a:lnTo>
                  <a:cubicBezTo>
                    <a:pt x="5934" y="440"/>
                    <a:pt x="5934" y="0"/>
                    <a:pt x="5638" y="0"/>
                  </a:cubicBezTo>
                  <a:close/>
                </a:path>
              </a:pathLst>
            </a:custGeom>
            <a:solidFill>
              <a:srgbClr val="C3CD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4" name="Google Shape;8334;p70"/>
            <p:cNvSpPr/>
            <p:nvPr/>
          </p:nvSpPr>
          <p:spPr>
            <a:xfrm>
              <a:off x="1005985" y="1596202"/>
              <a:ext cx="27179" cy="11843"/>
            </a:xfrm>
            <a:custGeom>
              <a:avLst/>
              <a:gdLst/>
              <a:ahLst/>
              <a:cxnLst/>
              <a:rect l="l" t="t" r="r" b="b"/>
              <a:pathLst>
                <a:path w="1035" h="451" extrusionOk="0">
                  <a:moveTo>
                    <a:pt x="297" y="0"/>
                  </a:moveTo>
                  <a:cubicBezTo>
                    <a:pt x="1" y="0"/>
                    <a:pt x="1" y="450"/>
                    <a:pt x="297" y="450"/>
                  </a:cubicBezTo>
                  <a:lnTo>
                    <a:pt x="738" y="450"/>
                  </a:lnTo>
                  <a:cubicBezTo>
                    <a:pt x="1034" y="450"/>
                    <a:pt x="1034" y="0"/>
                    <a:pt x="738" y="0"/>
                  </a:cubicBezTo>
                  <a:close/>
                </a:path>
              </a:pathLst>
            </a:custGeom>
            <a:solidFill>
              <a:srgbClr val="8E9E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5" name="Google Shape;8335;p70"/>
            <p:cNvSpPr/>
            <p:nvPr/>
          </p:nvSpPr>
          <p:spPr>
            <a:xfrm>
              <a:off x="1040911" y="1596202"/>
              <a:ext cx="38996" cy="11843"/>
            </a:xfrm>
            <a:custGeom>
              <a:avLst/>
              <a:gdLst/>
              <a:ahLst/>
              <a:cxnLst/>
              <a:rect l="l" t="t" r="r" b="b"/>
              <a:pathLst>
                <a:path w="1485" h="451" extrusionOk="0">
                  <a:moveTo>
                    <a:pt x="298" y="0"/>
                  </a:moveTo>
                  <a:cubicBezTo>
                    <a:pt x="1" y="0"/>
                    <a:pt x="1" y="450"/>
                    <a:pt x="298" y="450"/>
                  </a:cubicBezTo>
                  <a:lnTo>
                    <a:pt x="1188" y="450"/>
                  </a:lnTo>
                  <a:cubicBezTo>
                    <a:pt x="1484" y="450"/>
                    <a:pt x="1484" y="0"/>
                    <a:pt x="1188" y="0"/>
                  </a:cubicBez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6" name="Google Shape;8336;p70"/>
            <p:cNvSpPr/>
            <p:nvPr/>
          </p:nvSpPr>
          <p:spPr>
            <a:xfrm>
              <a:off x="961002" y="1572831"/>
              <a:ext cx="35215" cy="35215"/>
            </a:xfrm>
            <a:custGeom>
              <a:avLst/>
              <a:gdLst/>
              <a:ahLst/>
              <a:cxnLst/>
              <a:rect l="l" t="t" r="r" b="b"/>
              <a:pathLst>
                <a:path w="1341" h="1341" extrusionOk="0">
                  <a:moveTo>
                    <a:pt x="230" y="0"/>
                  </a:moveTo>
                  <a:cubicBezTo>
                    <a:pt x="106" y="0"/>
                    <a:pt x="1" y="106"/>
                    <a:pt x="1" y="230"/>
                  </a:cubicBezTo>
                  <a:lnTo>
                    <a:pt x="1" y="1120"/>
                  </a:lnTo>
                  <a:cubicBezTo>
                    <a:pt x="1" y="1235"/>
                    <a:pt x="106" y="1340"/>
                    <a:pt x="230" y="1340"/>
                  </a:cubicBezTo>
                  <a:lnTo>
                    <a:pt x="1120" y="1340"/>
                  </a:lnTo>
                  <a:cubicBezTo>
                    <a:pt x="1235" y="1340"/>
                    <a:pt x="1340" y="1245"/>
                    <a:pt x="1340" y="1120"/>
                  </a:cubicBezTo>
                  <a:lnTo>
                    <a:pt x="1340" y="230"/>
                  </a:lnTo>
                  <a:cubicBezTo>
                    <a:pt x="1340" y="106"/>
                    <a:pt x="1235" y="0"/>
                    <a:pt x="1120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7" name="Google Shape;8337;p70"/>
            <p:cNvSpPr/>
            <p:nvPr/>
          </p:nvSpPr>
          <p:spPr>
            <a:xfrm>
              <a:off x="984373" y="1543682"/>
              <a:ext cx="105329" cy="11581"/>
            </a:xfrm>
            <a:custGeom>
              <a:avLst/>
              <a:gdLst/>
              <a:ahLst/>
              <a:cxnLst/>
              <a:rect l="l" t="t" r="r" b="b"/>
              <a:pathLst>
                <a:path w="4011" h="441" extrusionOk="0">
                  <a:moveTo>
                    <a:pt x="230" y="0"/>
                  </a:moveTo>
                  <a:cubicBezTo>
                    <a:pt x="106" y="0"/>
                    <a:pt x="1" y="96"/>
                    <a:pt x="1" y="220"/>
                  </a:cubicBezTo>
                  <a:cubicBezTo>
                    <a:pt x="1" y="345"/>
                    <a:pt x="106" y="440"/>
                    <a:pt x="230" y="440"/>
                  </a:cubicBezTo>
                  <a:lnTo>
                    <a:pt x="3791" y="440"/>
                  </a:lnTo>
                  <a:cubicBezTo>
                    <a:pt x="3915" y="440"/>
                    <a:pt x="4011" y="345"/>
                    <a:pt x="4011" y="220"/>
                  </a:cubicBezTo>
                  <a:cubicBezTo>
                    <a:pt x="4011" y="96"/>
                    <a:pt x="3915" y="0"/>
                    <a:pt x="3791" y="0"/>
                  </a:cubicBez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8" name="Google Shape;8338;p70"/>
            <p:cNvSpPr/>
            <p:nvPr/>
          </p:nvSpPr>
          <p:spPr>
            <a:xfrm>
              <a:off x="969799" y="1581628"/>
              <a:ext cx="17620" cy="17620"/>
            </a:xfrm>
            <a:custGeom>
              <a:avLst/>
              <a:gdLst/>
              <a:ahLst/>
              <a:cxnLst/>
              <a:rect l="l" t="t" r="r" b="b"/>
              <a:pathLst>
                <a:path w="671" h="671" extrusionOk="0">
                  <a:moveTo>
                    <a:pt x="336" y="0"/>
                  </a:moveTo>
                  <a:cubicBezTo>
                    <a:pt x="154" y="0"/>
                    <a:pt x="1" y="153"/>
                    <a:pt x="1" y="335"/>
                  </a:cubicBezTo>
                  <a:cubicBezTo>
                    <a:pt x="1" y="517"/>
                    <a:pt x="154" y="670"/>
                    <a:pt x="336" y="670"/>
                  </a:cubicBezTo>
                  <a:cubicBezTo>
                    <a:pt x="517" y="670"/>
                    <a:pt x="671" y="517"/>
                    <a:pt x="671" y="335"/>
                  </a:cubicBezTo>
                  <a:cubicBezTo>
                    <a:pt x="671" y="153"/>
                    <a:pt x="517" y="0"/>
                    <a:pt x="336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39" name="Google Shape;8339;p70"/>
          <p:cNvGrpSpPr/>
          <p:nvPr/>
        </p:nvGrpSpPr>
        <p:grpSpPr>
          <a:xfrm>
            <a:off x="1303537" y="1502716"/>
            <a:ext cx="362939" cy="362677"/>
            <a:chOff x="1303537" y="1502716"/>
            <a:chExt cx="362939" cy="362677"/>
          </a:xfrm>
        </p:grpSpPr>
        <p:sp>
          <p:nvSpPr>
            <p:cNvPr id="8340" name="Google Shape;8340;p70"/>
            <p:cNvSpPr/>
            <p:nvPr/>
          </p:nvSpPr>
          <p:spPr>
            <a:xfrm>
              <a:off x="1426697" y="1695727"/>
              <a:ext cx="116883" cy="99552"/>
            </a:xfrm>
            <a:custGeom>
              <a:avLst/>
              <a:gdLst/>
              <a:ahLst/>
              <a:cxnLst/>
              <a:rect l="l" t="t" r="r" b="b"/>
              <a:pathLst>
                <a:path w="4451" h="3791" extrusionOk="0">
                  <a:moveTo>
                    <a:pt x="1560" y="0"/>
                  </a:moveTo>
                  <a:lnTo>
                    <a:pt x="1560" y="297"/>
                  </a:lnTo>
                  <a:cubicBezTo>
                    <a:pt x="1560" y="383"/>
                    <a:pt x="1503" y="469"/>
                    <a:pt x="1426" y="507"/>
                  </a:cubicBezTo>
                  <a:lnTo>
                    <a:pt x="402" y="938"/>
                  </a:lnTo>
                  <a:cubicBezTo>
                    <a:pt x="154" y="1043"/>
                    <a:pt x="0" y="1283"/>
                    <a:pt x="0" y="1551"/>
                  </a:cubicBezTo>
                  <a:lnTo>
                    <a:pt x="0" y="3790"/>
                  </a:lnTo>
                  <a:lnTo>
                    <a:pt x="4451" y="3790"/>
                  </a:lnTo>
                  <a:lnTo>
                    <a:pt x="4451" y="1551"/>
                  </a:lnTo>
                  <a:cubicBezTo>
                    <a:pt x="4451" y="1283"/>
                    <a:pt x="4297" y="1043"/>
                    <a:pt x="4049" y="938"/>
                  </a:cubicBezTo>
                  <a:lnTo>
                    <a:pt x="3034" y="507"/>
                  </a:lnTo>
                  <a:cubicBezTo>
                    <a:pt x="2948" y="469"/>
                    <a:pt x="2891" y="383"/>
                    <a:pt x="2891" y="297"/>
                  </a:cubicBezTo>
                  <a:lnTo>
                    <a:pt x="2891" y="0"/>
                  </a:ln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1" name="Google Shape;8341;p70"/>
            <p:cNvSpPr/>
            <p:nvPr/>
          </p:nvSpPr>
          <p:spPr>
            <a:xfrm>
              <a:off x="1464643" y="1695727"/>
              <a:ext cx="40992" cy="17620"/>
            </a:xfrm>
            <a:custGeom>
              <a:avLst/>
              <a:gdLst/>
              <a:ahLst/>
              <a:cxnLst/>
              <a:rect l="l" t="t" r="r" b="b"/>
              <a:pathLst>
                <a:path w="1561" h="671" extrusionOk="0">
                  <a:moveTo>
                    <a:pt x="115" y="0"/>
                  </a:moveTo>
                  <a:lnTo>
                    <a:pt x="115" y="297"/>
                  </a:lnTo>
                  <a:cubicBezTo>
                    <a:pt x="115" y="373"/>
                    <a:pt x="68" y="450"/>
                    <a:pt x="1" y="488"/>
                  </a:cubicBezTo>
                  <a:cubicBezTo>
                    <a:pt x="249" y="603"/>
                    <a:pt x="508" y="670"/>
                    <a:pt x="785" y="670"/>
                  </a:cubicBezTo>
                  <a:cubicBezTo>
                    <a:pt x="1053" y="670"/>
                    <a:pt x="1312" y="603"/>
                    <a:pt x="1560" y="488"/>
                  </a:cubicBezTo>
                  <a:cubicBezTo>
                    <a:pt x="1493" y="450"/>
                    <a:pt x="1446" y="373"/>
                    <a:pt x="1446" y="297"/>
                  </a:cubicBezTo>
                  <a:lnTo>
                    <a:pt x="1446" y="0"/>
                  </a:lnTo>
                  <a:close/>
                </a:path>
              </a:pathLst>
            </a:custGeom>
            <a:solidFill>
              <a:srgbClr val="99A8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2" name="Google Shape;8342;p70"/>
            <p:cNvSpPr/>
            <p:nvPr/>
          </p:nvSpPr>
          <p:spPr>
            <a:xfrm>
              <a:off x="1426697" y="1710538"/>
              <a:ext cx="116883" cy="84741"/>
            </a:xfrm>
            <a:custGeom>
              <a:avLst/>
              <a:gdLst/>
              <a:ahLst/>
              <a:cxnLst/>
              <a:rect l="l" t="t" r="r" b="b"/>
              <a:pathLst>
                <a:path w="4451" h="3227" extrusionOk="0">
                  <a:moveTo>
                    <a:pt x="1273" y="1"/>
                  </a:moveTo>
                  <a:lnTo>
                    <a:pt x="402" y="374"/>
                  </a:lnTo>
                  <a:cubicBezTo>
                    <a:pt x="154" y="479"/>
                    <a:pt x="0" y="719"/>
                    <a:pt x="0" y="987"/>
                  </a:cubicBezTo>
                  <a:lnTo>
                    <a:pt x="0" y="3226"/>
                  </a:lnTo>
                  <a:lnTo>
                    <a:pt x="4451" y="3226"/>
                  </a:lnTo>
                  <a:lnTo>
                    <a:pt x="4451" y="987"/>
                  </a:lnTo>
                  <a:cubicBezTo>
                    <a:pt x="4451" y="719"/>
                    <a:pt x="4297" y="479"/>
                    <a:pt x="4049" y="374"/>
                  </a:cubicBezTo>
                  <a:lnTo>
                    <a:pt x="3178" y="1"/>
                  </a:lnTo>
                  <a:cubicBezTo>
                    <a:pt x="2962" y="365"/>
                    <a:pt x="2594" y="546"/>
                    <a:pt x="2226" y="546"/>
                  </a:cubicBezTo>
                  <a:cubicBezTo>
                    <a:pt x="1857" y="546"/>
                    <a:pt x="1489" y="365"/>
                    <a:pt x="1273" y="1"/>
                  </a:cubicBezTo>
                  <a:close/>
                </a:path>
              </a:pathLst>
            </a:custGeom>
            <a:solidFill>
              <a:srgbClr val="CED6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3" name="Google Shape;8343;p70"/>
            <p:cNvSpPr/>
            <p:nvPr/>
          </p:nvSpPr>
          <p:spPr>
            <a:xfrm>
              <a:off x="1444291" y="1613796"/>
              <a:ext cx="29437" cy="64363"/>
            </a:xfrm>
            <a:custGeom>
              <a:avLst/>
              <a:gdLst/>
              <a:ahLst/>
              <a:cxnLst/>
              <a:rect l="l" t="t" r="r" b="b"/>
              <a:pathLst>
                <a:path w="1121" h="2451" extrusionOk="0">
                  <a:moveTo>
                    <a:pt x="670" y="0"/>
                  </a:moveTo>
                  <a:cubicBezTo>
                    <a:pt x="297" y="0"/>
                    <a:pt x="0" y="297"/>
                    <a:pt x="0" y="670"/>
                  </a:cubicBezTo>
                  <a:lnTo>
                    <a:pt x="0" y="823"/>
                  </a:lnTo>
                  <a:cubicBezTo>
                    <a:pt x="0" y="1015"/>
                    <a:pt x="29" y="1206"/>
                    <a:pt x="86" y="1388"/>
                  </a:cubicBezTo>
                  <a:lnTo>
                    <a:pt x="450" y="2450"/>
                  </a:lnTo>
                  <a:lnTo>
                    <a:pt x="1120" y="2450"/>
                  </a:lnTo>
                  <a:lnTo>
                    <a:pt x="1120" y="0"/>
                  </a:ln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4" name="Google Shape;8344;p70"/>
            <p:cNvSpPr/>
            <p:nvPr/>
          </p:nvSpPr>
          <p:spPr>
            <a:xfrm>
              <a:off x="1456108" y="1608019"/>
              <a:ext cx="69878" cy="70140"/>
            </a:xfrm>
            <a:custGeom>
              <a:avLst/>
              <a:gdLst/>
              <a:ahLst/>
              <a:cxnLst/>
              <a:rect l="l" t="t" r="r" b="b"/>
              <a:pathLst>
                <a:path w="2661" h="2671" extrusionOk="0">
                  <a:moveTo>
                    <a:pt x="660" y="0"/>
                  </a:moveTo>
                  <a:cubicBezTo>
                    <a:pt x="297" y="0"/>
                    <a:pt x="0" y="297"/>
                    <a:pt x="0" y="670"/>
                  </a:cubicBezTo>
                  <a:cubicBezTo>
                    <a:pt x="0" y="909"/>
                    <a:pt x="192" y="1110"/>
                    <a:pt x="440" y="1110"/>
                  </a:cubicBezTo>
                  <a:lnTo>
                    <a:pt x="2220" y="2670"/>
                  </a:lnTo>
                  <a:lnTo>
                    <a:pt x="2594" y="1350"/>
                  </a:lnTo>
                  <a:cubicBezTo>
                    <a:pt x="2642" y="1196"/>
                    <a:pt x="2661" y="1034"/>
                    <a:pt x="2661" y="862"/>
                  </a:cubicBezTo>
                  <a:lnTo>
                    <a:pt x="2661" y="450"/>
                  </a:lnTo>
                  <a:cubicBezTo>
                    <a:pt x="2661" y="201"/>
                    <a:pt x="2469" y="0"/>
                    <a:pt x="2220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5" name="Google Shape;8345;p70"/>
            <p:cNvSpPr/>
            <p:nvPr/>
          </p:nvSpPr>
          <p:spPr>
            <a:xfrm>
              <a:off x="1450068" y="1637168"/>
              <a:ext cx="70140" cy="64363"/>
            </a:xfrm>
            <a:custGeom>
              <a:avLst/>
              <a:gdLst/>
              <a:ahLst/>
              <a:cxnLst/>
              <a:rect l="l" t="t" r="r" b="b"/>
              <a:pathLst>
                <a:path w="2671" h="2451" extrusionOk="0">
                  <a:moveTo>
                    <a:pt x="862" y="0"/>
                  </a:moveTo>
                  <a:cubicBezTo>
                    <a:pt x="737" y="0"/>
                    <a:pt x="623" y="48"/>
                    <a:pt x="536" y="134"/>
                  </a:cubicBezTo>
                  <a:lnTo>
                    <a:pt x="134" y="536"/>
                  </a:lnTo>
                  <a:cubicBezTo>
                    <a:pt x="48" y="622"/>
                    <a:pt x="0" y="737"/>
                    <a:pt x="0" y="852"/>
                  </a:cubicBezTo>
                  <a:lnTo>
                    <a:pt x="0" y="1120"/>
                  </a:lnTo>
                  <a:cubicBezTo>
                    <a:pt x="0" y="1857"/>
                    <a:pt x="594" y="2450"/>
                    <a:pt x="1340" y="2450"/>
                  </a:cubicBezTo>
                  <a:cubicBezTo>
                    <a:pt x="2077" y="2450"/>
                    <a:pt x="2671" y="1857"/>
                    <a:pt x="2671" y="1120"/>
                  </a:cubicBezTo>
                  <a:lnTo>
                    <a:pt x="2671" y="833"/>
                  </a:lnTo>
                  <a:cubicBezTo>
                    <a:pt x="2671" y="718"/>
                    <a:pt x="2623" y="603"/>
                    <a:pt x="2546" y="517"/>
                  </a:cubicBezTo>
                  <a:cubicBezTo>
                    <a:pt x="2202" y="182"/>
                    <a:pt x="1580" y="29"/>
                    <a:pt x="862" y="0"/>
                  </a:cubicBezTo>
                  <a:close/>
                </a:path>
              </a:pathLst>
            </a:custGeom>
            <a:solidFill>
              <a:srgbClr val="BBC6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6" name="Google Shape;8346;p70"/>
            <p:cNvSpPr/>
            <p:nvPr/>
          </p:nvSpPr>
          <p:spPr>
            <a:xfrm>
              <a:off x="1450068" y="1637168"/>
              <a:ext cx="70140" cy="63103"/>
            </a:xfrm>
            <a:custGeom>
              <a:avLst/>
              <a:gdLst/>
              <a:ahLst/>
              <a:cxnLst/>
              <a:rect l="l" t="t" r="r" b="b"/>
              <a:pathLst>
                <a:path w="2671" h="2403" extrusionOk="0">
                  <a:moveTo>
                    <a:pt x="862" y="0"/>
                  </a:moveTo>
                  <a:cubicBezTo>
                    <a:pt x="737" y="0"/>
                    <a:pt x="623" y="48"/>
                    <a:pt x="536" y="134"/>
                  </a:cubicBezTo>
                  <a:lnTo>
                    <a:pt x="134" y="536"/>
                  </a:lnTo>
                  <a:cubicBezTo>
                    <a:pt x="48" y="622"/>
                    <a:pt x="0" y="737"/>
                    <a:pt x="0" y="852"/>
                  </a:cubicBezTo>
                  <a:lnTo>
                    <a:pt x="0" y="1120"/>
                  </a:lnTo>
                  <a:cubicBezTo>
                    <a:pt x="0" y="1713"/>
                    <a:pt x="393" y="2230"/>
                    <a:pt x="967" y="2402"/>
                  </a:cubicBezTo>
                  <a:cubicBezTo>
                    <a:pt x="776" y="2163"/>
                    <a:pt x="670" y="1867"/>
                    <a:pt x="670" y="1560"/>
                  </a:cubicBezTo>
                  <a:lnTo>
                    <a:pt x="670" y="910"/>
                  </a:lnTo>
                  <a:cubicBezTo>
                    <a:pt x="670" y="663"/>
                    <a:pt x="863" y="468"/>
                    <a:pt x="1105" y="468"/>
                  </a:cubicBezTo>
                  <a:cubicBezTo>
                    <a:pt x="1117" y="468"/>
                    <a:pt x="1128" y="468"/>
                    <a:pt x="1139" y="469"/>
                  </a:cubicBezTo>
                  <a:cubicBezTo>
                    <a:pt x="1589" y="498"/>
                    <a:pt x="2259" y="565"/>
                    <a:pt x="2671" y="766"/>
                  </a:cubicBezTo>
                  <a:cubicBezTo>
                    <a:pt x="2651" y="670"/>
                    <a:pt x="2613" y="584"/>
                    <a:pt x="2546" y="517"/>
                  </a:cubicBezTo>
                  <a:cubicBezTo>
                    <a:pt x="2202" y="182"/>
                    <a:pt x="1570" y="29"/>
                    <a:pt x="862" y="0"/>
                  </a:cubicBez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7" name="Google Shape;8347;p70"/>
            <p:cNvSpPr/>
            <p:nvPr/>
          </p:nvSpPr>
          <p:spPr>
            <a:xfrm>
              <a:off x="1426697" y="1725638"/>
              <a:ext cx="23398" cy="69642"/>
            </a:xfrm>
            <a:custGeom>
              <a:avLst/>
              <a:gdLst/>
              <a:ahLst/>
              <a:cxnLst/>
              <a:rect l="l" t="t" r="r" b="b"/>
              <a:pathLst>
                <a:path w="891" h="2652" extrusionOk="0">
                  <a:moveTo>
                    <a:pt x="154" y="0"/>
                  </a:moveTo>
                  <a:cubicBezTo>
                    <a:pt x="48" y="115"/>
                    <a:pt x="0" y="258"/>
                    <a:pt x="0" y="412"/>
                  </a:cubicBezTo>
                  <a:lnTo>
                    <a:pt x="0" y="2651"/>
                  </a:lnTo>
                  <a:lnTo>
                    <a:pt x="890" y="2651"/>
                  </a:lnTo>
                  <a:lnTo>
                    <a:pt x="890" y="1015"/>
                  </a:lnTo>
                  <a:cubicBezTo>
                    <a:pt x="890" y="833"/>
                    <a:pt x="823" y="670"/>
                    <a:pt x="699" y="546"/>
                  </a:cubicBezTo>
                  <a:lnTo>
                    <a:pt x="154" y="0"/>
                  </a:lnTo>
                  <a:close/>
                </a:path>
              </a:pathLst>
            </a:custGeom>
            <a:solidFill>
              <a:srgbClr val="A9B4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8" name="Google Shape;8348;p70"/>
            <p:cNvSpPr/>
            <p:nvPr/>
          </p:nvSpPr>
          <p:spPr>
            <a:xfrm>
              <a:off x="1520182" y="1725638"/>
              <a:ext cx="23398" cy="69642"/>
            </a:xfrm>
            <a:custGeom>
              <a:avLst/>
              <a:gdLst/>
              <a:ahLst/>
              <a:cxnLst/>
              <a:rect l="l" t="t" r="r" b="b"/>
              <a:pathLst>
                <a:path w="891" h="2652" extrusionOk="0">
                  <a:moveTo>
                    <a:pt x="747" y="0"/>
                  </a:moveTo>
                  <a:lnTo>
                    <a:pt x="202" y="546"/>
                  </a:lnTo>
                  <a:cubicBezTo>
                    <a:pt x="77" y="670"/>
                    <a:pt x="1" y="833"/>
                    <a:pt x="1" y="1015"/>
                  </a:cubicBezTo>
                  <a:lnTo>
                    <a:pt x="1" y="2651"/>
                  </a:lnTo>
                  <a:lnTo>
                    <a:pt x="891" y="2651"/>
                  </a:lnTo>
                  <a:lnTo>
                    <a:pt x="891" y="412"/>
                  </a:lnTo>
                  <a:cubicBezTo>
                    <a:pt x="891" y="258"/>
                    <a:pt x="843" y="115"/>
                    <a:pt x="747" y="0"/>
                  </a:cubicBezTo>
                  <a:close/>
                </a:path>
              </a:pathLst>
            </a:custGeom>
            <a:solidFill>
              <a:srgbClr val="A9B4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9" name="Google Shape;8349;p70"/>
            <p:cNvSpPr/>
            <p:nvPr/>
          </p:nvSpPr>
          <p:spPr>
            <a:xfrm>
              <a:off x="1303537" y="1502716"/>
              <a:ext cx="362939" cy="362677"/>
            </a:xfrm>
            <a:custGeom>
              <a:avLst/>
              <a:gdLst/>
              <a:ahLst/>
              <a:cxnLst/>
              <a:rect l="l" t="t" r="r" b="b"/>
              <a:pathLst>
                <a:path w="13821" h="13811" extrusionOk="0">
                  <a:moveTo>
                    <a:pt x="6920" y="2677"/>
                  </a:moveTo>
                  <a:cubicBezTo>
                    <a:pt x="7464" y="2677"/>
                    <a:pt x="8013" y="2781"/>
                    <a:pt x="8538" y="2996"/>
                  </a:cubicBezTo>
                  <a:cubicBezTo>
                    <a:pt x="10117" y="3656"/>
                    <a:pt x="11150" y="5197"/>
                    <a:pt x="11150" y="6910"/>
                  </a:cubicBezTo>
                  <a:cubicBezTo>
                    <a:pt x="11150" y="9245"/>
                    <a:pt x="9255" y="11140"/>
                    <a:pt x="6920" y="11140"/>
                  </a:cubicBezTo>
                  <a:cubicBezTo>
                    <a:pt x="5207" y="11140"/>
                    <a:pt x="3657" y="10106"/>
                    <a:pt x="3006" y="8527"/>
                  </a:cubicBezTo>
                  <a:cubicBezTo>
                    <a:pt x="2355" y="6948"/>
                    <a:pt x="2709" y="5130"/>
                    <a:pt x="3925" y="3915"/>
                  </a:cubicBezTo>
                  <a:cubicBezTo>
                    <a:pt x="4733" y="3107"/>
                    <a:pt x="5816" y="2677"/>
                    <a:pt x="6920" y="2677"/>
                  </a:cubicBezTo>
                  <a:close/>
                  <a:moveTo>
                    <a:pt x="6021" y="0"/>
                  </a:moveTo>
                  <a:cubicBezTo>
                    <a:pt x="5906" y="0"/>
                    <a:pt x="5801" y="106"/>
                    <a:pt x="5810" y="220"/>
                  </a:cubicBezTo>
                  <a:lnTo>
                    <a:pt x="5810" y="823"/>
                  </a:lnTo>
                  <a:cubicBezTo>
                    <a:pt x="5801" y="929"/>
                    <a:pt x="5734" y="1015"/>
                    <a:pt x="5628" y="1034"/>
                  </a:cubicBezTo>
                  <a:cubicBezTo>
                    <a:pt x="4939" y="1187"/>
                    <a:pt x="4279" y="1465"/>
                    <a:pt x="3676" y="1847"/>
                  </a:cubicBezTo>
                  <a:cubicBezTo>
                    <a:pt x="3639" y="1872"/>
                    <a:pt x="3597" y="1884"/>
                    <a:pt x="3555" y="1884"/>
                  </a:cubicBezTo>
                  <a:cubicBezTo>
                    <a:pt x="3498" y="1884"/>
                    <a:pt x="3442" y="1862"/>
                    <a:pt x="3398" y="1819"/>
                  </a:cubicBezTo>
                  <a:lnTo>
                    <a:pt x="2977" y="1398"/>
                  </a:lnTo>
                  <a:cubicBezTo>
                    <a:pt x="2934" y="1354"/>
                    <a:pt x="2879" y="1333"/>
                    <a:pt x="2824" y="1333"/>
                  </a:cubicBezTo>
                  <a:cubicBezTo>
                    <a:pt x="2769" y="1333"/>
                    <a:pt x="2714" y="1354"/>
                    <a:pt x="2671" y="1398"/>
                  </a:cubicBezTo>
                  <a:lnTo>
                    <a:pt x="1408" y="2651"/>
                  </a:lnTo>
                  <a:cubicBezTo>
                    <a:pt x="1322" y="2737"/>
                    <a:pt x="1322" y="2871"/>
                    <a:pt x="1408" y="2957"/>
                  </a:cubicBezTo>
                  <a:lnTo>
                    <a:pt x="1819" y="3379"/>
                  </a:lnTo>
                  <a:cubicBezTo>
                    <a:pt x="1896" y="3455"/>
                    <a:pt x="1905" y="3570"/>
                    <a:pt x="1848" y="3656"/>
                  </a:cubicBezTo>
                  <a:cubicBezTo>
                    <a:pt x="1465" y="4259"/>
                    <a:pt x="1197" y="4919"/>
                    <a:pt x="1044" y="5608"/>
                  </a:cubicBezTo>
                  <a:cubicBezTo>
                    <a:pt x="1025" y="5714"/>
                    <a:pt x="929" y="5781"/>
                    <a:pt x="824" y="5790"/>
                  </a:cubicBezTo>
                  <a:lnTo>
                    <a:pt x="231" y="5790"/>
                  </a:lnTo>
                  <a:cubicBezTo>
                    <a:pt x="106" y="5790"/>
                    <a:pt x="1" y="5886"/>
                    <a:pt x="1" y="6010"/>
                  </a:cubicBezTo>
                  <a:lnTo>
                    <a:pt x="1" y="7790"/>
                  </a:lnTo>
                  <a:cubicBezTo>
                    <a:pt x="1" y="7915"/>
                    <a:pt x="106" y="8011"/>
                    <a:pt x="231" y="8011"/>
                  </a:cubicBezTo>
                  <a:lnTo>
                    <a:pt x="824" y="8011"/>
                  </a:lnTo>
                  <a:cubicBezTo>
                    <a:pt x="929" y="8011"/>
                    <a:pt x="1025" y="8087"/>
                    <a:pt x="1044" y="8192"/>
                  </a:cubicBezTo>
                  <a:cubicBezTo>
                    <a:pt x="1197" y="8881"/>
                    <a:pt x="1465" y="9542"/>
                    <a:pt x="1848" y="10145"/>
                  </a:cubicBezTo>
                  <a:cubicBezTo>
                    <a:pt x="1905" y="10231"/>
                    <a:pt x="1896" y="10346"/>
                    <a:pt x="1819" y="10422"/>
                  </a:cubicBezTo>
                  <a:lnTo>
                    <a:pt x="1398" y="10843"/>
                  </a:lnTo>
                  <a:cubicBezTo>
                    <a:pt x="1312" y="10930"/>
                    <a:pt x="1312" y="11073"/>
                    <a:pt x="1398" y="11159"/>
                  </a:cubicBezTo>
                  <a:lnTo>
                    <a:pt x="2662" y="12413"/>
                  </a:lnTo>
                  <a:cubicBezTo>
                    <a:pt x="2705" y="12456"/>
                    <a:pt x="2762" y="12477"/>
                    <a:pt x="2819" y="12477"/>
                  </a:cubicBezTo>
                  <a:cubicBezTo>
                    <a:pt x="2877" y="12477"/>
                    <a:pt x="2934" y="12456"/>
                    <a:pt x="2977" y="12413"/>
                  </a:cubicBezTo>
                  <a:lnTo>
                    <a:pt x="3398" y="12001"/>
                  </a:lnTo>
                  <a:cubicBezTo>
                    <a:pt x="3442" y="11958"/>
                    <a:pt x="3498" y="11936"/>
                    <a:pt x="3555" y="11936"/>
                  </a:cubicBezTo>
                  <a:cubicBezTo>
                    <a:pt x="3597" y="11936"/>
                    <a:pt x="3639" y="11948"/>
                    <a:pt x="3676" y="11973"/>
                  </a:cubicBezTo>
                  <a:cubicBezTo>
                    <a:pt x="4269" y="12355"/>
                    <a:pt x="4930" y="12623"/>
                    <a:pt x="5628" y="12777"/>
                  </a:cubicBezTo>
                  <a:cubicBezTo>
                    <a:pt x="5724" y="12796"/>
                    <a:pt x="5801" y="12891"/>
                    <a:pt x="5801" y="12997"/>
                  </a:cubicBezTo>
                  <a:lnTo>
                    <a:pt x="5801" y="13590"/>
                  </a:lnTo>
                  <a:cubicBezTo>
                    <a:pt x="5801" y="13714"/>
                    <a:pt x="5906" y="13810"/>
                    <a:pt x="6021" y="13810"/>
                  </a:cubicBezTo>
                  <a:lnTo>
                    <a:pt x="7810" y="13810"/>
                  </a:lnTo>
                  <a:cubicBezTo>
                    <a:pt x="7925" y="13810"/>
                    <a:pt x="8030" y="13714"/>
                    <a:pt x="8030" y="13590"/>
                  </a:cubicBezTo>
                  <a:lnTo>
                    <a:pt x="8030" y="12997"/>
                  </a:lnTo>
                  <a:cubicBezTo>
                    <a:pt x="8030" y="12891"/>
                    <a:pt x="8107" y="12796"/>
                    <a:pt x="8203" y="12777"/>
                  </a:cubicBezTo>
                  <a:cubicBezTo>
                    <a:pt x="8901" y="12623"/>
                    <a:pt x="9562" y="12355"/>
                    <a:pt x="10155" y="11973"/>
                  </a:cubicBezTo>
                  <a:cubicBezTo>
                    <a:pt x="10192" y="11948"/>
                    <a:pt x="10234" y="11936"/>
                    <a:pt x="10276" y="11936"/>
                  </a:cubicBezTo>
                  <a:cubicBezTo>
                    <a:pt x="10333" y="11936"/>
                    <a:pt x="10389" y="11958"/>
                    <a:pt x="10433" y="12001"/>
                  </a:cubicBezTo>
                  <a:lnTo>
                    <a:pt x="10854" y="12413"/>
                  </a:lnTo>
                  <a:cubicBezTo>
                    <a:pt x="10897" y="12456"/>
                    <a:pt x="10954" y="12477"/>
                    <a:pt x="11012" y="12477"/>
                  </a:cubicBezTo>
                  <a:cubicBezTo>
                    <a:pt x="11069" y="12477"/>
                    <a:pt x="11126" y="12456"/>
                    <a:pt x="11170" y="12413"/>
                  </a:cubicBezTo>
                  <a:lnTo>
                    <a:pt x="12423" y="11159"/>
                  </a:lnTo>
                  <a:cubicBezTo>
                    <a:pt x="12509" y="11073"/>
                    <a:pt x="12509" y="10930"/>
                    <a:pt x="12423" y="10843"/>
                  </a:cubicBezTo>
                  <a:lnTo>
                    <a:pt x="12012" y="10422"/>
                  </a:lnTo>
                  <a:cubicBezTo>
                    <a:pt x="11935" y="10346"/>
                    <a:pt x="11926" y="10231"/>
                    <a:pt x="11983" y="10145"/>
                  </a:cubicBezTo>
                  <a:cubicBezTo>
                    <a:pt x="12366" y="9542"/>
                    <a:pt x="12634" y="8891"/>
                    <a:pt x="12787" y="8192"/>
                  </a:cubicBezTo>
                  <a:cubicBezTo>
                    <a:pt x="12806" y="8087"/>
                    <a:pt x="12902" y="8020"/>
                    <a:pt x="13007" y="8020"/>
                  </a:cubicBezTo>
                  <a:lnTo>
                    <a:pt x="13600" y="8020"/>
                  </a:lnTo>
                  <a:cubicBezTo>
                    <a:pt x="13725" y="8011"/>
                    <a:pt x="13820" y="7915"/>
                    <a:pt x="13820" y="7790"/>
                  </a:cubicBezTo>
                  <a:lnTo>
                    <a:pt x="13820" y="6010"/>
                  </a:lnTo>
                  <a:cubicBezTo>
                    <a:pt x="13820" y="5886"/>
                    <a:pt x="13725" y="5790"/>
                    <a:pt x="13600" y="5790"/>
                  </a:cubicBezTo>
                  <a:lnTo>
                    <a:pt x="12997" y="5790"/>
                  </a:lnTo>
                  <a:cubicBezTo>
                    <a:pt x="12892" y="5790"/>
                    <a:pt x="12806" y="5714"/>
                    <a:pt x="12787" y="5618"/>
                  </a:cubicBezTo>
                  <a:cubicBezTo>
                    <a:pt x="12634" y="4919"/>
                    <a:pt x="12356" y="4259"/>
                    <a:pt x="11973" y="3666"/>
                  </a:cubicBezTo>
                  <a:cubicBezTo>
                    <a:pt x="11916" y="3580"/>
                    <a:pt x="11926" y="3455"/>
                    <a:pt x="12002" y="3388"/>
                  </a:cubicBezTo>
                  <a:lnTo>
                    <a:pt x="12423" y="2967"/>
                  </a:lnTo>
                  <a:cubicBezTo>
                    <a:pt x="12509" y="2881"/>
                    <a:pt x="12509" y="2737"/>
                    <a:pt x="12423" y="2651"/>
                  </a:cubicBezTo>
                  <a:lnTo>
                    <a:pt x="11170" y="1388"/>
                  </a:lnTo>
                  <a:cubicBezTo>
                    <a:pt x="11126" y="1345"/>
                    <a:pt x="11069" y="1323"/>
                    <a:pt x="11012" y="1323"/>
                  </a:cubicBezTo>
                  <a:cubicBezTo>
                    <a:pt x="10954" y="1323"/>
                    <a:pt x="10897" y="1345"/>
                    <a:pt x="10854" y="1388"/>
                  </a:cubicBezTo>
                  <a:lnTo>
                    <a:pt x="10433" y="1809"/>
                  </a:lnTo>
                  <a:cubicBezTo>
                    <a:pt x="10389" y="1853"/>
                    <a:pt x="10333" y="1875"/>
                    <a:pt x="10276" y="1875"/>
                  </a:cubicBezTo>
                  <a:cubicBezTo>
                    <a:pt x="10234" y="1875"/>
                    <a:pt x="10192" y="1862"/>
                    <a:pt x="10155" y="1838"/>
                  </a:cubicBezTo>
                  <a:cubicBezTo>
                    <a:pt x="9562" y="1455"/>
                    <a:pt x="8901" y="1177"/>
                    <a:pt x="8203" y="1034"/>
                  </a:cubicBezTo>
                  <a:cubicBezTo>
                    <a:pt x="8107" y="1005"/>
                    <a:pt x="8030" y="919"/>
                    <a:pt x="8030" y="814"/>
                  </a:cubicBezTo>
                  <a:lnTo>
                    <a:pt x="8030" y="211"/>
                  </a:lnTo>
                  <a:cubicBezTo>
                    <a:pt x="8021" y="96"/>
                    <a:pt x="7925" y="0"/>
                    <a:pt x="7810" y="0"/>
                  </a:cubicBezTo>
                  <a:close/>
                </a:path>
              </a:pathLst>
            </a:custGeom>
            <a:solidFill>
              <a:srgbClr val="CED6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0" name="Google Shape;8350;p70"/>
            <p:cNvSpPr/>
            <p:nvPr/>
          </p:nvSpPr>
          <p:spPr>
            <a:xfrm>
              <a:off x="1346262" y="1555236"/>
              <a:ext cx="267694" cy="257742"/>
            </a:xfrm>
            <a:custGeom>
              <a:avLst/>
              <a:gdLst/>
              <a:ahLst/>
              <a:cxnLst/>
              <a:rect l="l" t="t" r="r" b="b"/>
              <a:pathLst>
                <a:path w="10194" h="9815" extrusionOk="0">
                  <a:moveTo>
                    <a:pt x="5289" y="895"/>
                  </a:moveTo>
                  <a:cubicBezTo>
                    <a:pt x="5806" y="895"/>
                    <a:pt x="6327" y="994"/>
                    <a:pt x="6825" y="1197"/>
                  </a:cubicBezTo>
                  <a:cubicBezTo>
                    <a:pt x="8318" y="1819"/>
                    <a:pt x="9294" y="3283"/>
                    <a:pt x="9294" y="4900"/>
                  </a:cubicBezTo>
                  <a:cubicBezTo>
                    <a:pt x="9294" y="7121"/>
                    <a:pt x="7504" y="8910"/>
                    <a:pt x="5293" y="8910"/>
                  </a:cubicBezTo>
                  <a:cubicBezTo>
                    <a:pt x="3666" y="8910"/>
                    <a:pt x="2202" y="7934"/>
                    <a:pt x="1590" y="6441"/>
                  </a:cubicBezTo>
                  <a:cubicBezTo>
                    <a:pt x="968" y="4939"/>
                    <a:pt x="1312" y="3216"/>
                    <a:pt x="2451" y="2068"/>
                  </a:cubicBezTo>
                  <a:cubicBezTo>
                    <a:pt x="3219" y="1299"/>
                    <a:pt x="4245" y="895"/>
                    <a:pt x="5289" y="895"/>
                  </a:cubicBezTo>
                  <a:close/>
                  <a:moveTo>
                    <a:pt x="5293" y="0"/>
                  </a:moveTo>
                  <a:cubicBezTo>
                    <a:pt x="3303" y="0"/>
                    <a:pt x="1513" y="1197"/>
                    <a:pt x="757" y="3034"/>
                  </a:cubicBezTo>
                  <a:cubicBezTo>
                    <a:pt x="1" y="4862"/>
                    <a:pt x="422" y="6977"/>
                    <a:pt x="1819" y="8374"/>
                  </a:cubicBezTo>
                  <a:cubicBezTo>
                    <a:pt x="2759" y="9314"/>
                    <a:pt x="4011" y="9814"/>
                    <a:pt x="5286" y="9814"/>
                  </a:cubicBezTo>
                  <a:cubicBezTo>
                    <a:pt x="5920" y="9814"/>
                    <a:pt x="6559" y="9691"/>
                    <a:pt x="7169" y="9437"/>
                  </a:cubicBezTo>
                  <a:cubicBezTo>
                    <a:pt x="8997" y="8681"/>
                    <a:pt x="10193" y="6891"/>
                    <a:pt x="10193" y="4910"/>
                  </a:cubicBezTo>
                  <a:cubicBezTo>
                    <a:pt x="10193" y="2202"/>
                    <a:pt x="8002" y="0"/>
                    <a:pt x="5293" y="0"/>
                  </a:cubicBezTo>
                  <a:close/>
                </a:path>
              </a:pathLst>
            </a:custGeom>
            <a:solidFill>
              <a:srgbClr val="8E9E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51" name="Google Shape;8351;p70"/>
          <p:cNvGrpSpPr/>
          <p:nvPr/>
        </p:nvGrpSpPr>
        <p:grpSpPr>
          <a:xfrm>
            <a:off x="1751901" y="1502716"/>
            <a:ext cx="362677" cy="362677"/>
            <a:chOff x="1751901" y="1502716"/>
            <a:chExt cx="362677" cy="362677"/>
          </a:xfrm>
        </p:grpSpPr>
        <p:sp>
          <p:nvSpPr>
            <p:cNvPr id="8352" name="Google Shape;8352;p70"/>
            <p:cNvSpPr/>
            <p:nvPr/>
          </p:nvSpPr>
          <p:spPr>
            <a:xfrm>
              <a:off x="1751901" y="1502716"/>
              <a:ext cx="362677" cy="362677"/>
            </a:xfrm>
            <a:custGeom>
              <a:avLst/>
              <a:gdLst/>
              <a:ahLst/>
              <a:cxnLst/>
              <a:rect l="l" t="t" r="r" b="b"/>
              <a:pathLst>
                <a:path w="13811" h="13811" extrusionOk="0">
                  <a:moveTo>
                    <a:pt x="6901" y="0"/>
                  </a:moveTo>
                  <a:cubicBezTo>
                    <a:pt x="3092" y="0"/>
                    <a:pt x="0" y="3091"/>
                    <a:pt x="0" y="6900"/>
                  </a:cubicBezTo>
                  <a:cubicBezTo>
                    <a:pt x="0" y="10719"/>
                    <a:pt x="3092" y="13810"/>
                    <a:pt x="6901" y="13810"/>
                  </a:cubicBezTo>
                  <a:cubicBezTo>
                    <a:pt x="10719" y="13810"/>
                    <a:pt x="13810" y="10719"/>
                    <a:pt x="13810" y="6900"/>
                  </a:cubicBezTo>
                  <a:cubicBezTo>
                    <a:pt x="13810" y="3091"/>
                    <a:pt x="10719" y="0"/>
                    <a:pt x="6901" y="0"/>
                  </a:cubicBezTo>
                  <a:close/>
                </a:path>
              </a:pathLst>
            </a:custGeom>
            <a:solidFill>
              <a:srgbClr val="C3CD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3" name="Google Shape;8353;p70"/>
            <p:cNvSpPr/>
            <p:nvPr/>
          </p:nvSpPr>
          <p:spPr>
            <a:xfrm>
              <a:off x="1779027" y="1529843"/>
              <a:ext cx="308397" cy="308397"/>
            </a:xfrm>
            <a:custGeom>
              <a:avLst/>
              <a:gdLst/>
              <a:ahLst/>
              <a:cxnLst/>
              <a:rect l="l" t="t" r="r" b="b"/>
              <a:pathLst>
                <a:path w="11744" h="11744" extrusionOk="0">
                  <a:moveTo>
                    <a:pt x="5868" y="1"/>
                  </a:moveTo>
                  <a:cubicBezTo>
                    <a:pt x="2633" y="1"/>
                    <a:pt x="1" y="2633"/>
                    <a:pt x="1" y="5867"/>
                  </a:cubicBezTo>
                  <a:cubicBezTo>
                    <a:pt x="1" y="9112"/>
                    <a:pt x="2633" y="11744"/>
                    <a:pt x="5868" y="11744"/>
                  </a:cubicBezTo>
                  <a:cubicBezTo>
                    <a:pt x="9112" y="11744"/>
                    <a:pt x="11744" y="9112"/>
                    <a:pt x="11744" y="5867"/>
                  </a:cubicBezTo>
                  <a:cubicBezTo>
                    <a:pt x="11744" y="2633"/>
                    <a:pt x="9112" y="1"/>
                    <a:pt x="5868" y="1"/>
                  </a:cubicBezTo>
                  <a:close/>
                </a:path>
              </a:pathLst>
            </a:custGeom>
            <a:solidFill>
              <a:srgbClr val="F0F3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4" name="Google Shape;8354;p70"/>
            <p:cNvSpPr/>
            <p:nvPr/>
          </p:nvSpPr>
          <p:spPr>
            <a:xfrm>
              <a:off x="1927816" y="1551035"/>
              <a:ext cx="10845" cy="138416"/>
            </a:xfrm>
            <a:custGeom>
              <a:avLst/>
              <a:gdLst/>
              <a:ahLst/>
              <a:cxnLst/>
              <a:rect l="l" t="t" r="r" b="b"/>
              <a:pathLst>
                <a:path w="413" h="5271" extrusionOk="0">
                  <a:moveTo>
                    <a:pt x="206" y="0"/>
                  </a:moveTo>
                  <a:cubicBezTo>
                    <a:pt x="103" y="0"/>
                    <a:pt x="1" y="70"/>
                    <a:pt x="1" y="208"/>
                  </a:cubicBezTo>
                  <a:lnTo>
                    <a:pt x="1" y="5060"/>
                  </a:lnTo>
                  <a:cubicBezTo>
                    <a:pt x="1" y="5175"/>
                    <a:pt x="87" y="5271"/>
                    <a:pt x="202" y="5271"/>
                  </a:cubicBezTo>
                  <a:cubicBezTo>
                    <a:pt x="316" y="5271"/>
                    <a:pt x="412" y="5175"/>
                    <a:pt x="412" y="5060"/>
                  </a:cubicBezTo>
                  <a:lnTo>
                    <a:pt x="412" y="208"/>
                  </a:lnTo>
                  <a:cubicBezTo>
                    <a:pt x="412" y="70"/>
                    <a:pt x="309" y="0"/>
                    <a:pt x="206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5" name="Google Shape;8355;p70"/>
            <p:cNvSpPr/>
            <p:nvPr/>
          </p:nvSpPr>
          <p:spPr>
            <a:xfrm>
              <a:off x="1925821" y="1678632"/>
              <a:ext cx="142014" cy="10819"/>
            </a:xfrm>
            <a:custGeom>
              <a:avLst/>
              <a:gdLst/>
              <a:ahLst/>
              <a:cxnLst/>
              <a:rect l="l" t="t" r="r" b="b"/>
              <a:pathLst>
                <a:path w="5408" h="412" extrusionOk="0">
                  <a:moveTo>
                    <a:pt x="278" y="0"/>
                  </a:moveTo>
                  <a:cubicBezTo>
                    <a:pt x="0" y="0"/>
                    <a:pt x="0" y="412"/>
                    <a:pt x="278" y="412"/>
                  </a:cubicBezTo>
                  <a:lnTo>
                    <a:pt x="5130" y="412"/>
                  </a:lnTo>
                  <a:cubicBezTo>
                    <a:pt x="5407" y="412"/>
                    <a:pt x="5407" y="0"/>
                    <a:pt x="5130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6" name="Google Shape;8356;p70"/>
            <p:cNvSpPr/>
            <p:nvPr/>
          </p:nvSpPr>
          <p:spPr>
            <a:xfrm>
              <a:off x="1816999" y="1567789"/>
              <a:ext cx="288020" cy="270215"/>
            </a:xfrm>
            <a:custGeom>
              <a:avLst/>
              <a:gdLst/>
              <a:ahLst/>
              <a:cxnLst/>
              <a:rect l="l" t="t" r="r" b="b"/>
              <a:pathLst>
                <a:path w="10968" h="10290" extrusionOk="0">
                  <a:moveTo>
                    <a:pt x="8278" y="1"/>
                  </a:moveTo>
                  <a:lnTo>
                    <a:pt x="8278" y="1"/>
                  </a:lnTo>
                  <a:cubicBezTo>
                    <a:pt x="10317" y="2327"/>
                    <a:pt x="10192" y="5829"/>
                    <a:pt x="8010" y="8011"/>
                  </a:cubicBezTo>
                  <a:cubicBezTo>
                    <a:pt x="6869" y="9153"/>
                    <a:pt x="5365" y="9731"/>
                    <a:pt x="3858" y="9731"/>
                  </a:cubicBezTo>
                  <a:cubicBezTo>
                    <a:pt x="2485" y="9731"/>
                    <a:pt x="1109" y="9251"/>
                    <a:pt x="0" y="8279"/>
                  </a:cubicBezTo>
                  <a:lnTo>
                    <a:pt x="0" y="8279"/>
                  </a:lnTo>
                  <a:cubicBezTo>
                    <a:pt x="1167" y="9616"/>
                    <a:pt x="2795" y="10290"/>
                    <a:pt x="4426" y="10290"/>
                  </a:cubicBezTo>
                  <a:cubicBezTo>
                    <a:pt x="5924" y="10290"/>
                    <a:pt x="7425" y="9721"/>
                    <a:pt x="8575" y="8576"/>
                  </a:cubicBezTo>
                  <a:cubicBezTo>
                    <a:pt x="10968" y="6174"/>
                    <a:pt x="10843" y="2240"/>
                    <a:pt x="8278" y="1"/>
                  </a:cubicBezTo>
                  <a:close/>
                </a:path>
              </a:pathLst>
            </a:custGeom>
            <a:solidFill>
              <a:srgbClr val="EBEF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7" name="Google Shape;8357;p70"/>
            <p:cNvSpPr/>
            <p:nvPr/>
          </p:nvSpPr>
          <p:spPr>
            <a:xfrm>
              <a:off x="1798644" y="1678632"/>
              <a:ext cx="22400" cy="10819"/>
            </a:xfrm>
            <a:custGeom>
              <a:avLst/>
              <a:gdLst/>
              <a:ahLst/>
              <a:cxnLst/>
              <a:rect l="l" t="t" r="r" b="b"/>
              <a:pathLst>
                <a:path w="853" h="412" extrusionOk="0">
                  <a:moveTo>
                    <a:pt x="278" y="0"/>
                  </a:moveTo>
                  <a:cubicBezTo>
                    <a:pt x="0" y="0"/>
                    <a:pt x="0" y="412"/>
                    <a:pt x="278" y="412"/>
                  </a:cubicBezTo>
                  <a:lnTo>
                    <a:pt x="575" y="412"/>
                  </a:lnTo>
                  <a:cubicBezTo>
                    <a:pt x="852" y="412"/>
                    <a:pt x="852" y="0"/>
                    <a:pt x="575" y="0"/>
                  </a:cubicBez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8" name="Google Shape;8358;p70"/>
            <p:cNvSpPr/>
            <p:nvPr/>
          </p:nvSpPr>
          <p:spPr>
            <a:xfrm>
              <a:off x="1927816" y="1798063"/>
              <a:ext cx="10845" cy="18828"/>
            </a:xfrm>
            <a:custGeom>
              <a:avLst/>
              <a:gdLst/>
              <a:ahLst/>
              <a:cxnLst/>
              <a:rect l="l" t="t" r="r" b="b"/>
              <a:pathLst>
                <a:path w="413" h="717" extrusionOk="0">
                  <a:moveTo>
                    <a:pt x="206" y="1"/>
                  </a:moveTo>
                  <a:cubicBezTo>
                    <a:pt x="103" y="1"/>
                    <a:pt x="1" y="70"/>
                    <a:pt x="1" y="209"/>
                  </a:cubicBezTo>
                  <a:lnTo>
                    <a:pt x="1" y="506"/>
                  </a:lnTo>
                  <a:cubicBezTo>
                    <a:pt x="1" y="620"/>
                    <a:pt x="87" y="716"/>
                    <a:pt x="202" y="716"/>
                  </a:cubicBezTo>
                  <a:cubicBezTo>
                    <a:pt x="316" y="716"/>
                    <a:pt x="412" y="620"/>
                    <a:pt x="412" y="506"/>
                  </a:cubicBezTo>
                  <a:lnTo>
                    <a:pt x="412" y="209"/>
                  </a:lnTo>
                  <a:cubicBezTo>
                    <a:pt x="412" y="70"/>
                    <a:pt x="309" y="1"/>
                    <a:pt x="206" y="1"/>
                  </a:cubicBez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9" name="Google Shape;8359;p70"/>
            <p:cNvSpPr/>
            <p:nvPr/>
          </p:nvSpPr>
          <p:spPr>
            <a:xfrm>
              <a:off x="1835486" y="1588508"/>
              <a:ext cx="20667" cy="16518"/>
            </a:xfrm>
            <a:custGeom>
              <a:avLst/>
              <a:gdLst/>
              <a:ahLst/>
              <a:cxnLst/>
              <a:rect l="l" t="t" r="r" b="b"/>
              <a:pathLst>
                <a:path w="787" h="629" extrusionOk="0">
                  <a:moveTo>
                    <a:pt x="293" y="1"/>
                  </a:moveTo>
                  <a:cubicBezTo>
                    <a:pt x="136" y="1"/>
                    <a:pt x="1" y="204"/>
                    <a:pt x="148" y="351"/>
                  </a:cubicBezTo>
                  <a:lnTo>
                    <a:pt x="358" y="571"/>
                  </a:lnTo>
                  <a:cubicBezTo>
                    <a:pt x="397" y="609"/>
                    <a:pt x="445" y="628"/>
                    <a:pt x="502" y="628"/>
                  </a:cubicBezTo>
                  <a:cubicBezTo>
                    <a:pt x="506" y="629"/>
                    <a:pt x="509" y="629"/>
                    <a:pt x="513" y="629"/>
                  </a:cubicBezTo>
                  <a:cubicBezTo>
                    <a:pt x="697" y="629"/>
                    <a:pt x="786" y="396"/>
                    <a:pt x="645" y="274"/>
                  </a:cubicBezTo>
                  <a:lnTo>
                    <a:pt x="435" y="64"/>
                  </a:lnTo>
                  <a:cubicBezTo>
                    <a:pt x="390" y="19"/>
                    <a:pt x="341" y="1"/>
                    <a:pt x="293" y="1"/>
                  </a:cubicBez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0" name="Google Shape;8360;p70"/>
            <p:cNvSpPr/>
            <p:nvPr/>
          </p:nvSpPr>
          <p:spPr>
            <a:xfrm>
              <a:off x="2009958" y="1763189"/>
              <a:ext cx="20667" cy="16491"/>
            </a:xfrm>
            <a:custGeom>
              <a:avLst/>
              <a:gdLst/>
              <a:ahLst/>
              <a:cxnLst/>
              <a:rect l="l" t="t" r="r" b="b"/>
              <a:pathLst>
                <a:path w="787" h="628" extrusionOk="0">
                  <a:moveTo>
                    <a:pt x="332" y="1"/>
                  </a:moveTo>
                  <a:cubicBezTo>
                    <a:pt x="177" y="1"/>
                    <a:pt x="1" y="236"/>
                    <a:pt x="146" y="350"/>
                  </a:cubicBezTo>
                  <a:lnTo>
                    <a:pt x="356" y="561"/>
                  </a:lnTo>
                  <a:cubicBezTo>
                    <a:pt x="394" y="599"/>
                    <a:pt x="452" y="618"/>
                    <a:pt x="509" y="628"/>
                  </a:cubicBezTo>
                  <a:cubicBezTo>
                    <a:pt x="701" y="628"/>
                    <a:pt x="787" y="398"/>
                    <a:pt x="653" y="264"/>
                  </a:cubicBezTo>
                  <a:lnTo>
                    <a:pt x="442" y="53"/>
                  </a:lnTo>
                  <a:cubicBezTo>
                    <a:pt x="411" y="16"/>
                    <a:pt x="372" y="1"/>
                    <a:pt x="332" y="1"/>
                  </a:cubicBez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1" name="Google Shape;8361;p70"/>
            <p:cNvSpPr/>
            <p:nvPr/>
          </p:nvSpPr>
          <p:spPr>
            <a:xfrm>
              <a:off x="2010247" y="1588193"/>
              <a:ext cx="21113" cy="16833"/>
            </a:xfrm>
            <a:custGeom>
              <a:avLst/>
              <a:gdLst/>
              <a:ahLst/>
              <a:cxnLst/>
              <a:rect l="l" t="t" r="r" b="b"/>
              <a:pathLst>
                <a:path w="804" h="641" extrusionOk="0">
                  <a:moveTo>
                    <a:pt x="493" y="0"/>
                  </a:moveTo>
                  <a:cubicBezTo>
                    <a:pt x="444" y="0"/>
                    <a:pt x="392" y="20"/>
                    <a:pt x="345" y="66"/>
                  </a:cubicBezTo>
                  <a:lnTo>
                    <a:pt x="135" y="277"/>
                  </a:lnTo>
                  <a:cubicBezTo>
                    <a:pt x="1" y="411"/>
                    <a:pt x="96" y="640"/>
                    <a:pt x="288" y="640"/>
                  </a:cubicBezTo>
                  <a:cubicBezTo>
                    <a:pt x="336" y="640"/>
                    <a:pt x="393" y="612"/>
                    <a:pt x="431" y="583"/>
                  </a:cubicBezTo>
                  <a:lnTo>
                    <a:pt x="642" y="363"/>
                  </a:lnTo>
                  <a:cubicBezTo>
                    <a:pt x="804" y="216"/>
                    <a:pt x="660" y="0"/>
                    <a:pt x="493" y="0"/>
                  </a:cubicBez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2" name="Google Shape;8362;p70"/>
            <p:cNvSpPr/>
            <p:nvPr/>
          </p:nvSpPr>
          <p:spPr>
            <a:xfrm>
              <a:off x="1835591" y="1762927"/>
              <a:ext cx="20719" cy="16754"/>
            </a:xfrm>
            <a:custGeom>
              <a:avLst/>
              <a:gdLst/>
              <a:ahLst/>
              <a:cxnLst/>
              <a:rect l="l" t="t" r="r" b="b"/>
              <a:pathLst>
                <a:path w="789" h="638" extrusionOk="0">
                  <a:moveTo>
                    <a:pt x="496" y="0"/>
                  </a:moveTo>
                  <a:cubicBezTo>
                    <a:pt x="448" y="0"/>
                    <a:pt x="399" y="19"/>
                    <a:pt x="354" y="63"/>
                  </a:cubicBezTo>
                  <a:lnTo>
                    <a:pt x="144" y="274"/>
                  </a:lnTo>
                  <a:cubicBezTo>
                    <a:pt x="0" y="408"/>
                    <a:pt x="96" y="638"/>
                    <a:pt x="287" y="638"/>
                  </a:cubicBezTo>
                  <a:cubicBezTo>
                    <a:pt x="345" y="628"/>
                    <a:pt x="393" y="609"/>
                    <a:pt x="431" y="571"/>
                  </a:cubicBezTo>
                  <a:lnTo>
                    <a:pt x="641" y="360"/>
                  </a:lnTo>
                  <a:cubicBezTo>
                    <a:pt x="789" y="206"/>
                    <a:pt x="653" y="0"/>
                    <a:pt x="496" y="0"/>
                  </a:cubicBez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3" name="Google Shape;8363;p70"/>
            <p:cNvSpPr/>
            <p:nvPr/>
          </p:nvSpPr>
          <p:spPr>
            <a:xfrm>
              <a:off x="1808018" y="1628581"/>
              <a:ext cx="22820" cy="14128"/>
            </a:xfrm>
            <a:custGeom>
              <a:avLst/>
              <a:gdLst/>
              <a:ahLst/>
              <a:cxnLst/>
              <a:rect l="l" t="t" r="r" b="b"/>
              <a:pathLst>
                <a:path w="869" h="538" extrusionOk="0">
                  <a:moveTo>
                    <a:pt x="291" y="0"/>
                  </a:moveTo>
                  <a:cubicBezTo>
                    <a:pt x="97" y="0"/>
                    <a:pt x="0" y="312"/>
                    <a:pt x="218" y="404"/>
                  </a:cubicBezTo>
                  <a:lnTo>
                    <a:pt x="495" y="519"/>
                  </a:lnTo>
                  <a:cubicBezTo>
                    <a:pt x="524" y="538"/>
                    <a:pt x="553" y="538"/>
                    <a:pt x="581" y="538"/>
                  </a:cubicBezTo>
                  <a:cubicBezTo>
                    <a:pt x="811" y="538"/>
                    <a:pt x="868" y="222"/>
                    <a:pt x="658" y="136"/>
                  </a:cubicBezTo>
                  <a:lnTo>
                    <a:pt x="380" y="21"/>
                  </a:lnTo>
                  <a:cubicBezTo>
                    <a:pt x="349" y="7"/>
                    <a:pt x="319" y="0"/>
                    <a:pt x="291" y="0"/>
                  </a:cubicBez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4" name="Google Shape;8364;p70"/>
            <p:cNvSpPr/>
            <p:nvPr/>
          </p:nvSpPr>
          <p:spPr>
            <a:xfrm>
              <a:off x="2035194" y="1725139"/>
              <a:ext cx="23004" cy="14102"/>
            </a:xfrm>
            <a:custGeom>
              <a:avLst/>
              <a:gdLst/>
              <a:ahLst/>
              <a:cxnLst/>
              <a:rect l="l" t="t" r="r" b="b"/>
              <a:pathLst>
                <a:path w="876" h="537" extrusionOk="0">
                  <a:moveTo>
                    <a:pt x="303" y="1"/>
                  </a:moveTo>
                  <a:cubicBezTo>
                    <a:pt x="99" y="1"/>
                    <a:pt x="0" y="309"/>
                    <a:pt x="228" y="402"/>
                  </a:cubicBezTo>
                  <a:lnTo>
                    <a:pt x="496" y="526"/>
                  </a:lnTo>
                  <a:cubicBezTo>
                    <a:pt x="524" y="536"/>
                    <a:pt x="553" y="536"/>
                    <a:pt x="582" y="536"/>
                  </a:cubicBezTo>
                  <a:cubicBezTo>
                    <a:pt x="585" y="536"/>
                    <a:pt x="589" y="536"/>
                    <a:pt x="592" y="536"/>
                  </a:cubicBezTo>
                  <a:cubicBezTo>
                    <a:pt x="814" y="536"/>
                    <a:pt x="875" y="228"/>
                    <a:pt x="658" y="144"/>
                  </a:cubicBezTo>
                  <a:lnTo>
                    <a:pt x="390" y="19"/>
                  </a:lnTo>
                  <a:cubicBezTo>
                    <a:pt x="360" y="7"/>
                    <a:pt x="330" y="1"/>
                    <a:pt x="303" y="1"/>
                  </a:cubicBez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5" name="Google Shape;8365;p70"/>
            <p:cNvSpPr/>
            <p:nvPr/>
          </p:nvSpPr>
          <p:spPr>
            <a:xfrm>
              <a:off x="1973299" y="1561276"/>
              <a:ext cx="16649" cy="18119"/>
            </a:xfrm>
            <a:custGeom>
              <a:avLst/>
              <a:gdLst/>
              <a:ahLst/>
              <a:cxnLst/>
              <a:rect l="l" t="t" r="r" b="b"/>
              <a:pathLst>
                <a:path w="634" h="690" extrusionOk="0">
                  <a:moveTo>
                    <a:pt x="363" y="1"/>
                  </a:moveTo>
                  <a:cubicBezTo>
                    <a:pt x="291" y="1"/>
                    <a:pt x="220" y="37"/>
                    <a:pt x="183" y="125"/>
                  </a:cubicBezTo>
                  <a:lnTo>
                    <a:pt x="58" y="402"/>
                  </a:lnTo>
                  <a:cubicBezTo>
                    <a:pt x="1" y="536"/>
                    <a:pt x="106" y="689"/>
                    <a:pt x="250" y="689"/>
                  </a:cubicBezTo>
                  <a:cubicBezTo>
                    <a:pt x="336" y="689"/>
                    <a:pt x="412" y="641"/>
                    <a:pt x="451" y="565"/>
                  </a:cubicBezTo>
                  <a:lnTo>
                    <a:pt x="565" y="287"/>
                  </a:lnTo>
                  <a:cubicBezTo>
                    <a:pt x="634" y="126"/>
                    <a:pt x="497" y="1"/>
                    <a:pt x="363" y="1"/>
                  </a:cubicBez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6" name="Google Shape;8366;p70"/>
            <p:cNvSpPr/>
            <p:nvPr/>
          </p:nvSpPr>
          <p:spPr>
            <a:xfrm>
              <a:off x="1876557" y="1788557"/>
              <a:ext cx="16623" cy="18277"/>
            </a:xfrm>
            <a:custGeom>
              <a:avLst/>
              <a:gdLst/>
              <a:ahLst/>
              <a:cxnLst/>
              <a:rect l="l" t="t" r="r" b="b"/>
              <a:pathLst>
                <a:path w="633" h="696" extrusionOk="0">
                  <a:moveTo>
                    <a:pt x="365" y="0"/>
                  </a:moveTo>
                  <a:cubicBezTo>
                    <a:pt x="292" y="0"/>
                    <a:pt x="220" y="39"/>
                    <a:pt x="182" y="131"/>
                  </a:cubicBezTo>
                  <a:lnTo>
                    <a:pt x="58" y="399"/>
                  </a:lnTo>
                  <a:cubicBezTo>
                    <a:pt x="0" y="542"/>
                    <a:pt x="106" y="695"/>
                    <a:pt x="259" y="695"/>
                  </a:cubicBezTo>
                  <a:cubicBezTo>
                    <a:pt x="335" y="695"/>
                    <a:pt x="412" y="638"/>
                    <a:pt x="450" y="561"/>
                  </a:cubicBezTo>
                  <a:lnTo>
                    <a:pt x="565" y="293"/>
                  </a:lnTo>
                  <a:cubicBezTo>
                    <a:pt x="633" y="127"/>
                    <a:pt x="498" y="0"/>
                    <a:pt x="365" y="0"/>
                  </a:cubicBez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7" name="Google Shape;8367;p70"/>
            <p:cNvSpPr/>
            <p:nvPr/>
          </p:nvSpPr>
          <p:spPr>
            <a:xfrm>
              <a:off x="1878710" y="1560541"/>
              <a:ext cx="15966" cy="18093"/>
            </a:xfrm>
            <a:custGeom>
              <a:avLst/>
              <a:gdLst/>
              <a:ahLst/>
              <a:cxnLst/>
              <a:rect l="l" t="t" r="r" b="b"/>
              <a:pathLst>
                <a:path w="608" h="689" extrusionOk="0">
                  <a:moveTo>
                    <a:pt x="266" y="0"/>
                  </a:moveTo>
                  <a:cubicBezTo>
                    <a:pt x="134" y="0"/>
                    <a:pt x="1" y="122"/>
                    <a:pt x="62" y="287"/>
                  </a:cubicBezTo>
                  <a:lnTo>
                    <a:pt x="177" y="564"/>
                  </a:lnTo>
                  <a:cubicBezTo>
                    <a:pt x="215" y="641"/>
                    <a:pt x="291" y="688"/>
                    <a:pt x="368" y="688"/>
                  </a:cubicBezTo>
                  <a:cubicBezTo>
                    <a:pt x="512" y="679"/>
                    <a:pt x="607" y="545"/>
                    <a:pt x="569" y="411"/>
                  </a:cubicBezTo>
                  <a:lnTo>
                    <a:pt x="454" y="133"/>
                  </a:lnTo>
                  <a:cubicBezTo>
                    <a:pt x="416" y="40"/>
                    <a:pt x="341" y="0"/>
                    <a:pt x="266" y="0"/>
                  </a:cubicBez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8" name="Google Shape;8368;p70"/>
            <p:cNvSpPr/>
            <p:nvPr/>
          </p:nvSpPr>
          <p:spPr>
            <a:xfrm>
              <a:off x="1971014" y="1789292"/>
              <a:ext cx="16386" cy="18277"/>
            </a:xfrm>
            <a:custGeom>
              <a:avLst/>
              <a:gdLst/>
              <a:ahLst/>
              <a:cxnLst/>
              <a:rect l="l" t="t" r="r" b="b"/>
              <a:pathLst>
                <a:path w="624" h="696" extrusionOk="0">
                  <a:moveTo>
                    <a:pt x="272" y="1"/>
                  </a:moveTo>
                  <a:cubicBezTo>
                    <a:pt x="140" y="1"/>
                    <a:pt x="1" y="128"/>
                    <a:pt x="69" y="294"/>
                  </a:cubicBezTo>
                  <a:lnTo>
                    <a:pt x="184" y="572"/>
                  </a:lnTo>
                  <a:cubicBezTo>
                    <a:pt x="212" y="648"/>
                    <a:pt x="289" y="696"/>
                    <a:pt x="375" y="696"/>
                  </a:cubicBezTo>
                  <a:cubicBezTo>
                    <a:pt x="518" y="696"/>
                    <a:pt x="624" y="552"/>
                    <a:pt x="566" y="409"/>
                  </a:cubicBezTo>
                  <a:lnTo>
                    <a:pt x="451" y="131"/>
                  </a:lnTo>
                  <a:cubicBezTo>
                    <a:pt x="417" y="39"/>
                    <a:pt x="346" y="1"/>
                    <a:pt x="272" y="1"/>
                  </a:cubicBez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9" name="Google Shape;8369;p70"/>
            <p:cNvSpPr/>
            <p:nvPr/>
          </p:nvSpPr>
          <p:spPr>
            <a:xfrm>
              <a:off x="2036375" y="1630734"/>
              <a:ext cx="22951" cy="13997"/>
            </a:xfrm>
            <a:custGeom>
              <a:avLst/>
              <a:gdLst/>
              <a:ahLst/>
              <a:cxnLst/>
              <a:rect l="l" t="t" r="r" b="b"/>
              <a:pathLst>
                <a:path w="874" h="533" extrusionOk="0">
                  <a:moveTo>
                    <a:pt x="570" y="0"/>
                  </a:moveTo>
                  <a:cubicBezTo>
                    <a:pt x="544" y="0"/>
                    <a:pt x="517" y="5"/>
                    <a:pt x="489" y="16"/>
                  </a:cubicBezTo>
                  <a:lnTo>
                    <a:pt x="212" y="131"/>
                  </a:lnTo>
                  <a:cubicBezTo>
                    <a:pt x="1" y="217"/>
                    <a:pt x="58" y="532"/>
                    <a:pt x="288" y="532"/>
                  </a:cubicBezTo>
                  <a:cubicBezTo>
                    <a:pt x="317" y="532"/>
                    <a:pt x="345" y="532"/>
                    <a:pt x="374" y="523"/>
                  </a:cubicBezTo>
                  <a:lnTo>
                    <a:pt x="652" y="408"/>
                  </a:lnTo>
                  <a:cubicBezTo>
                    <a:pt x="873" y="314"/>
                    <a:pt x="776" y="0"/>
                    <a:pt x="570" y="0"/>
                  </a:cubicBez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0" name="Google Shape;8370;p70"/>
            <p:cNvSpPr/>
            <p:nvPr/>
          </p:nvSpPr>
          <p:spPr>
            <a:xfrm>
              <a:off x="1807441" y="1723143"/>
              <a:ext cx="22846" cy="14075"/>
            </a:xfrm>
            <a:custGeom>
              <a:avLst/>
              <a:gdLst/>
              <a:ahLst/>
              <a:cxnLst/>
              <a:rect l="l" t="t" r="r" b="b"/>
              <a:pathLst>
                <a:path w="870" h="536" extrusionOk="0">
                  <a:moveTo>
                    <a:pt x="574" y="1"/>
                  </a:moveTo>
                  <a:cubicBezTo>
                    <a:pt x="547" y="1"/>
                    <a:pt x="519" y="6"/>
                    <a:pt x="488" y="19"/>
                  </a:cubicBezTo>
                  <a:lnTo>
                    <a:pt x="211" y="133"/>
                  </a:lnTo>
                  <a:cubicBezTo>
                    <a:pt x="0" y="220"/>
                    <a:pt x="58" y="535"/>
                    <a:pt x="288" y="535"/>
                  </a:cubicBezTo>
                  <a:cubicBezTo>
                    <a:pt x="316" y="535"/>
                    <a:pt x="345" y="526"/>
                    <a:pt x="364" y="516"/>
                  </a:cubicBezTo>
                  <a:lnTo>
                    <a:pt x="642" y="401"/>
                  </a:lnTo>
                  <a:cubicBezTo>
                    <a:pt x="870" y="317"/>
                    <a:pt x="777" y="1"/>
                    <a:pt x="574" y="1"/>
                  </a:cubicBez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71" name="Google Shape;8371;p70"/>
          <p:cNvGrpSpPr/>
          <p:nvPr/>
        </p:nvGrpSpPr>
        <p:grpSpPr>
          <a:xfrm>
            <a:off x="3095178" y="1502716"/>
            <a:ext cx="334290" cy="362677"/>
            <a:chOff x="3095178" y="1502716"/>
            <a:chExt cx="334290" cy="362677"/>
          </a:xfrm>
        </p:grpSpPr>
        <p:sp>
          <p:nvSpPr>
            <p:cNvPr id="8372" name="Google Shape;8372;p70"/>
            <p:cNvSpPr/>
            <p:nvPr/>
          </p:nvSpPr>
          <p:spPr>
            <a:xfrm>
              <a:off x="3125351" y="1502716"/>
              <a:ext cx="304117" cy="304117"/>
            </a:xfrm>
            <a:custGeom>
              <a:avLst/>
              <a:gdLst/>
              <a:ahLst/>
              <a:cxnLst/>
              <a:rect l="l" t="t" r="r" b="b"/>
              <a:pathLst>
                <a:path w="11581" h="11581" extrusionOk="0">
                  <a:moveTo>
                    <a:pt x="5790" y="0"/>
                  </a:moveTo>
                  <a:cubicBezTo>
                    <a:pt x="2594" y="0"/>
                    <a:pt x="0" y="2594"/>
                    <a:pt x="0" y="5790"/>
                  </a:cubicBezTo>
                  <a:cubicBezTo>
                    <a:pt x="0" y="8987"/>
                    <a:pt x="2594" y="11580"/>
                    <a:pt x="5790" y="11580"/>
                  </a:cubicBezTo>
                  <a:cubicBezTo>
                    <a:pt x="8987" y="11580"/>
                    <a:pt x="11580" y="8987"/>
                    <a:pt x="11580" y="5790"/>
                  </a:cubicBezTo>
                  <a:cubicBezTo>
                    <a:pt x="11580" y="2594"/>
                    <a:pt x="8987" y="0"/>
                    <a:pt x="5790" y="0"/>
                  </a:cubicBezTo>
                  <a:close/>
                </a:path>
              </a:pathLst>
            </a:custGeom>
            <a:solidFill>
              <a:srgbClr val="7F9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3" name="Google Shape;8373;p70"/>
            <p:cNvSpPr/>
            <p:nvPr/>
          </p:nvSpPr>
          <p:spPr>
            <a:xfrm>
              <a:off x="3095178" y="1505973"/>
              <a:ext cx="289306" cy="300887"/>
            </a:xfrm>
            <a:custGeom>
              <a:avLst/>
              <a:gdLst/>
              <a:ahLst/>
              <a:cxnLst/>
              <a:rect l="l" t="t" r="r" b="b"/>
              <a:pathLst>
                <a:path w="11017" h="11458" extrusionOk="0">
                  <a:moveTo>
                    <a:pt x="5752" y="1"/>
                  </a:moveTo>
                  <a:cubicBezTo>
                    <a:pt x="1963" y="785"/>
                    <a:pt x="1" y="5006"/>
                    <a:pt x="1838" y="8413"/>
                  </a:cubicBezTo>
                  <a:cubicBezTo>
                    <a:pt x="2909" y="10399"/>
                    <a:pt x="4916" y="11458"/>
                    <a:pt x="6949" y="11458"/>
                  </a:cubicBezTo>
                  <a:cubicBezTo>
                    <a:pt x="8403" y="11458"/>
                    <a:pt x="9870" y="10915"/>
                    <a:pt x="11016" y="9781"/>
                  </a:cubicBezTo>
                  <a:lnTo>
                    <a:pt x="11016" y="9781"/>
                  </a:lnTo>
                  <a:cubicBezTo>
                    <a:pt x="10624" y="9858"/>
                    <a:pt x="10231" y="9896"/>
                    <a:pt x="9839" y="9896"/>
                  </a:cubicBezTo>
                  <a:cubicBezTo>
                    <a:pt x="7485" y="9896"/>
                    <a:pt x="5370" y="8480"/>
                    <a:pt x="4480" y="6317"/>
                  </a:cubicBezTo>
                  <a:cubicBezTo>
                    <a:pt x="3580" y="4145"/>
                    <a:pt x="4087" y="1647"/>
                    <a:pt x="5752" y="1"/>
                  </a:cubicBez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4" name="Google Shape;8374;p70"/>
            <p:cNvSpPr/>
            <p:nvPr/>
          </p:nvSpPr>
          <p:spPr>
            <a:xfrm>
              <a:off x="3125351" y="1503215"/>
              <a:ext cx="303854" cy="303356"/>
            </a:xfrm>
            <a:custGeom>
              <a:avLst/>
              <a:gdLst/>
              <a:ahLst/>
              <a:cxnLst/>
              <a:rect l="l" t="t" r="r" b="b"/>
              <a:pathLst>
                <a:path w="11571" h="11552" extrusionOk="0">
                  <a:moveTo>
                    <a:pt x="5570" y="2881"/>
                  </a:moveTo>
                  <a:lnTo>
                    <a:pt x="5570" y="5551"/>
                  </a:lnTo>
                  <a:lnTo>
                    <a:pt x="2230" y="5551"/>
                  </a:lnTo>
                  <a:cubicBezTo>
                    <a:pt x="2240" y="4642"/>
                    <a:pt x="2402" y="3733"/>
                    <a:pt x="2708" y="2881"/>
                  </a:cubicBezTo>
                  <a:close/>
                  <a:moveTo>
                    <a:pt x="8872" y="2881"/>
                  </a:moveTo>
                  <a:cubicBezTo>
                    <a:pt x="9168" y="3733"/>
                    <a:pt x="9331" y="4642"/>
                    <a:pt x="9350" y="5551"/>
                  </a:cubicBezTo>
                  <a:lnTo>
                    <a:pt x="6010" y="5551"/>
                  </a:lnTo>
                  <a:lnTo>
                    <a:pt x="6010" y="2881"/>
                  </a:lnTo>
                  <a:close/>
                  <a:moveTo>
                    <a:pt x="5560" y="5991"/>
                  </a:moveTo>
                  <a:lnTo>
                    <a:pt x="5560" y="8671"/>
                  </a:lnTo>
                  <a:lnTo>
                    <a:pt x="2708" y="8671"/>
                  </a:lnTo>
                  <a:cubicBezTo>
                    <a:pt x="2402" y="7810"/>
                    <a:pt x="2240" y="6901"/>
                    <a:pt x="2230" y="5991"/>
                  </a:cubicBezTo>
                  <a:close/>
                  <a:moveTo>
                    <a:pt x="9350" y="5991"/>
                  </a:moveTo>
                  <a:cubicBezTo>
                    <a:pt x="9331" y="6901"/>
                    <a:pt x="9168" y="7810"/>
                    <a:pt x="8872" y="8671"/>
                  </a:cubicBezTo>
                  <a:lnTo>
                    <a:pt x="8872" y="8661"/>
                  </a:lnTo>
                  <a:lnTo>
                    <a:pt x="6010" y="8661"/>
                  </a:lnTo>
                  <a:lnTo>
                    <a:pt x="6010" y="5991"/>
                  </a:lnTo>
                  <a:close/>
                  <a:moveTo>
                    <a:pt x="5570" y="0"/>
                  </a:moveTo>
                  <a:lnTo>
                    <a:pt x="5570" y="2431"/>
                  </a:lnTo>
                  <a:lnTo>
                    <a:pt x="2881" y="2431"/>
                  </a:lnTo>
                  <a:cubicBezTo>
                    <a:pt x="3484" y="1044"/>
                    <a:pt x="4460" y="106"/>
                    <a:pt x="5570" y="0"/>
                  </a:cubicBezTo>
                  <a:lnTo>
                    <a:pt x="5570" y="0"/>
                  </a:lnTo>
                  <a:cubicBezTo>
                    <a:pt x="4977" y="20"/>
                    <a:pt x="4402" y="125"/>
                    <a:pt x="3847" y="316"/>
                  </a:cubicBezTo>
                  <a:cubicBezTo>
                    <a:pt x="3264" y="823"/>
                    <a:pt x="2766" y="1551"/>
                    <a:pt x="2412" y="2431"/>
                  </a:cubicBezTo>
                  <a:lnTo>
                    <a:pt x="1062" y="2431"/>
                  </a:lnTo>
                  <a:cubicBezTo>
                    <a:pt x="957" y="2575"/>
                    <a:pt x="861" y="2718"/>
                    <a:pt x="775" y="2871"/>
                  </a:cubicBezTo>
                  <a:lnTo>
                    <a:pt x="2240" y="2871"/>
                  </a:lnTo>
                  <a:cubicBezTo>
                    <a:pt x="1952" y="3742"/>
                    <a:pt x="1799" y="4642"/>
                    <a:pt x="1780" y="5551"/>
                  </a:cubicBezTo>
                  <a:lnTo>
                    <a:pt x="0" y="5551"/>
                  </a:lnTo>
                  <a:lnTo>
                    <a:pt x="0" y="5771"/>
                  </a:lnTo>
                  <a:lnTo>
                    <a:pt x="0" y="5991"/>
                  </a:lnTo>
                  <a:lnTo>
                    <a:pt x="1780" y="5991"/>
                  </a:lnTo>
                  <a:cubicBezTo>
                    <a:pt x="1799" y="6901"/>
                    <a:pt x="1952" y="7800"/>
                    <a:pt x="2240" y="8661"/>
                  </a:cubicBezTo>
                  <a:lnTo>
                    <a:pt x="775" y="8661"/>
                  </a:lnTo>
                  <a:cubicBezTo>
                    <a:pt x="861" y="8815"/>
                    <a:pt x="957" y="8968"/>
                    <a:pt x="1062" y="9111"/>
                  </a:cubicBezTo>
                  <a:lnTo>
                    <a:pt x="2412" y="9111"/>
                  </a:lnTo>
                  <a:cubicBezTo>
                    <a:pt x="2766" y="9992"/>
                    <a:pt x="3264" y="10719"/>
                    <a:pt x="3847" y="11226"/>
                  </a:cubicBezTo>
                  <a:cubicBezTo>
                    <a:pt x="4398" y="11416"/>
                    <a:pt x="4968" y="11531"/>
                    <a:pt x="5556" y="11551"/>
                  </a:cubicBezTo>
                  <a:lnTo>
                    <a:pt x="5556" y="11551"/>
                  </a:lnTo>
                  <a:cubicBezTo>
                    <a:pt x="4457" y="11434"/>
                    <a:pt x="3483" y="10497"/>
                    <a:pt x="2881" y="9111"/>
                  </a:cubicBezTo>
                  <a:lnTo>
                    <a:pt x="5560" y="9111"/>
                  </a:lnTo>
                  <a:lnTo>
                    <a:pt x="5560" y="11551"/>
                  </a:lnTo>
                  <a:lnTo>
                    <a:pt x="5560" y="11551"/>
                  </a:lnTo>
                  <a:cubicBezTo>
                    <a:pt x="5559" y="11551"/>
                    <a:pt x="5557" y="11551"/>
                    <a:pt x="5556" y="11551"/>
                  </a:cubicBezTo>
                  <a:lnTo>
                    <a:pt x="5556" y="11551"/>
                  </a:lnTo>
                  <a:cubicBezTo>
                    <a:pt x="5557" y="11551"/>
                    <a:pt x="5559" y="11552"/>
                    <a:pt x="5560" y="11552"/>
                  </a:cubicBezTo>
                  <a:lnTo>
                    <a:pt x="5560" y="11551"/>
                  </a:lnTo>
                  <a:lnTo>
                    <a:pt x="5560" y="11551"/>
                  </a:lnTo>
                  <a:cubicBezTo>
                    <a:pt x="5564" y="11552"/>
                    <a:pt x="5567" y="11552"/>
                    <a:pt x="5570" y="11552"/>
                  </a:cubicBezTo>
                  <a:lnTo>
                    <a:pt x="6010" y="11552"/>
                  </a:lnTo>
                  <a:lnTo>
                    <a:pt x="6010" y="9111"/>
                  </a:lnTo>
                  <a:lnTo>
                    <a:pt x="8690" y="9111"/>
                  </a:lnTo>
                  <a:cubicBezTo>
                    <a:pt x="8087" y="10499"/>
                    <a:pt x="7120" y="11437"/>
                    <a:pt x="6010" y="11552"/>
                  </a:cubicBezTo>
                  <a:cubicBezTo>
                    <a:pt x="6594" y="11533"/>
                    <a:pt x="7178" y="11418"/>
                    <a:pt x="7733" y="11226"/>
                  </a:cubicBezTo>
                  <a:cubicBezTo>
                    <a:pt x="8317" y="10719"/>
                    <a:pt x="8805" y="9992"/>
                    <a:pt x="9168" y="9111"/>
                  </a:cubicBezTo>
                  <a:lnTo>
                    <a:pt x="10518" y="9111"/>
                  </a:lnTo>
                  <a:cubicBezTo>
                    <a:pt x="10614" y="8968"/>
                    <a:pt x="10709" y="8824"/>
                    <a:pt x="10805" y="8671"/>
                  </a:cubicBezTo>
                  <a:lnTo>
                    <a:pt x="9341" y="8671"/>
                  </a:lnTo>
                  <a:cubicBezTo>
                    <a:pt x="9618" y="7800"/>
                    <a:pt x="9771" y="6901"/>
                    <a:pt x="9790" y="5991"/>
                  </a:cubicBezTo>
                  <a:lnTo>
                    <a:pt x="11571" y="5991"/>
                  </a:lnTo>
                  <a:lnTo>
                    <a:pt x="11571" y="5771"/>
                  </a:lnTo>
                  <a:lnTo>
                    <a:pt x="11571" y="5551"/>
                  </a:lnTo>
                  <a:lnTo>
                    <a:pt x="9790" y="5551"/>
                  </a:lnTo>
                  <a:cubicBezTo>
                    <a:pt x="9771" y="4642"/>
                    <a:pt x="9618" y="3742"/>
                    <a:pt x="9341" y="2881"/>
                  </a:cubicBezTo>
                  <a:lnTo>
                    <a:pt x="10805" y="2881"/>
                  </a:lnTo>
                  <a:cubicBezTo>
                    <a:pt x="10709" y="2728"/>
                    <a:pt x="10614" y="2575"/>
                    <a:pt x="10518" y="2431"/>
                  </a:cubicBezTo>
                  <a:lnTo>
                    <a:pt x="9168" y="2431"/>
                  </a:lnTo>
                  <a:cubicBezTo>
                    <a:pt x="8805" y="1551"/>
                    <a:pt x="8317" y="823"/>
                    <a:pt x="7733" y="316"/>
                  </a:cubicBezTo>
                  <a:cubicBezTo>
                    <a:pt x="7178" y="125"/>
                    <a:pt x="6594" y="10"/>
                    <a:pt x="6010" y="0"/>
                  </a:cubicBezTo>
                  <a:lnTo>
                    <a:pt x="6010" y="0"/>
                  </a:lnTo>
                  <a:cubicBezTo>
                    <a:pt x="7120" y="106"/>
                    <a:pt x="8087" y="1044"/>
                    <a:pt x="8699" y="2431"/>
                  </a:cubicBezTo>
                  <a:lnTo>
                    <a:pt x="6010" y="2431"/>
                  </a:lnTo>
                  <a:lnTo>
                    <a:pt x="6010" y="0"/>
                  </a:lnTo>
                  <a:close/>
                </a:path>
              </a:pathLst>
            </a:custGeom>
            <a:solidFill>
              <a:srgbClr val="E5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5" name="Google Shape;8375;p70"/>
            <p:cNvSpPr/>
            <p:nvPr/>
          </p:nvSpPr>
          <p:spPr>
            <a:xfrm>
              <a:off x="3125351" y="1505973"/>
              <a:ext cx="229224" cy="300598"/>
            </a:xfrm>
            <a:custGeom>
              <a:avLst/>
              <a:gdLst/>
              <a:ahLst/>
              <a:cxnLst/>
              <a:rect l="l" t="t" r="r" b="b"/>
              <a:pathLst>
                <a:path w="8729" h="11447" extrusionOk="0">
                  <a:moveTo>
                    <a:pt x="4594" y="1"/>
                  </a:moveTo>
                  <a:lnTo>
                    <a:pt x="4594" y="1"/>
                  </a:lnTo>
                  <a:cubicBezTo>
                    <a:pt x="4345" y="58"/>
                    <a:pt x="4096" y="125"/>
                    <a:pt x="3847" y="211"/>
                  </a:cubicBezTo>
                  <a:cubicBezTo>
                    <a:pt x="3264" y="718"/>
                    <a:pt x="2766" y="1446"/>
                    <a:pt x="2412" y="2326"/>
                  </a:cubicBezTo>
                  <a:lnTo>
                    <a:pt x="1062" y="2326"/>
                  </a:lnTo>
                  <a:cubicBezTo>
                    <a:pt x="957" y="2470"/>
                    <a:pt x="861" y="2613"/>
                    <a:pt x="775" y="2766"/>
                  </a:cubicBezTo>
                  <a:lnTo>
                    <a:pt x="2240" y="2766"/>
                  </a:lnTo>
                  <a:cubicBezTo>
                    <a:pt x="1952" y="3637"/>
                    <a:pt x="1799" y="4537"/>
                    <a:pt x="1780" y="5446"/>
                  </a:cubicBezTo>
                  <a:lnTo>
                    <a:pt x="0" y="5446"/>
                  </a:lnTo>
                  <a:lnTo>
                    <a:pt x="0" y="5666"/>
                  </a:lnTo>
                  <a:lnTo>
                    <a:pt x="0" y="5886"/>
                  </a:lnTo>
                  <a:lnTo>
                    <a:pt x="1780" y="5886"/>
                  </a:lnTo>
                  <a:cubicBezTo>
                    <a:pt x="1799" y="6796"/>
                    <a:pt x="1952" y="7695"/>
                    <a:pt x="2240" y="8556"/>
                  </a:cubicBezTo>
                  <a:lnTo>
                    <a:pt x="775" y="8556"/>
                  </a:lnTo>
                  <a:cubicBezTo>
                    <a:pt x="861" y="8710"/>
                    <a:pt x="957" y="8863"/>
                    <a:pt x="1062" y="9006"/>
                  </a:cubicBezTo>
                  <a:lnTo>
                    <a:pt x="2412" y="9006"/>
                  </a:lnTo>
                  <a:cubicBezTo>
                    <a:pt x="2766" y="9887"/>
                    <a:pt x="3264" y="10614"/>
                    <a:pt x="3847" y="11121"/>
                  </a:cubicBezTo>
                  <a:cubicBezTo>
                    <a:pt x="4402" y="11313"/>
                    <a:pt x="4977" y="11428"/>
                    <a:pt x="5570" y="11447"/>
                  </a:cubicBezTo>
                  <a:cubicBezTo>
                    <a:pt x="4460" y="11332"/>
                    <a:pt x="3484" y="10394"/>
                    <a:pt x="2881" y="9006"/>
                  </a:cubicBezTo>
                  <a:lnTo>
                    <a:pt x="5570" y="9006"/>
                  </a:lnTo>
                  <a:lnTo>
                    <a:pt x="5570" y="11447"/>
                  </a:lnTo>
                  <a:lnTo>
                    <a:pt x="6010" y="11447"/>
                  </a:lnTo>
                  <a:lnTo>
                    <a:pt x="6010" y="9246"/>
                  </a:lnTo>
                  <a:cubicBezTo>
                    <a:pt x="5647" y="9054"/>
                    <a:pt x="5302" y="8824"/>
                    <a:pt x="4986" y="8566"/>
                  </a:cubicBezTo>
                  <a:lnTo>
                    <a:pt x="2708" y="8566"/>
                  </a:lnTo>
                  <a:cubicBezTo>
                    <a:pt x="2402" y="7705"/>
                    <a:pt x="2240" y="6805"/>
                    <a:pt x="2230" y="5886"/>
                  </a:cubicBezTo>
                  <a:lnTo>
                    <a:pt x="3168" y="5886"/>
                  </a:lnTo>
                  <a:cubicBezTo>
                    <a:pt x="3120" y="5743"/>
                    <a:pt x="3082" y="5599"/>
                    <a:pt x="3053" y="5446"/>
                  </a:cubicBezTo>
                  <a:lnTo>
                    <a:pt x="2230" y="5446"/>
                  </a:lnTo>
                  <a:cubicBezTo>
                    <a:pt x="2240" y="4537"/>
                    <a:pt x="2402" y="3628"/>
                    <a:pt x="2708" y="2776"/>
                  </a:cubicBezTo>
                  <a:lnTo>
                    <a:pt x="3053" y="2776"/>
                  </a:lnTo>
                  <a:cubicBezTo>
                    <a:pt x="3082" y="2623"/>
                    <a:pt x="3130" y="2470"/>
                    <a:pt x="3168" y="2326"/>
                  </a:cubicBezTo>
                  <a:lnTo>
                    <a:pt x="2881" y="2326"/>
                  </a:lnTo>
                  <a:cubicBezTo>
                    <a:pt x="3149" y="1666"/>
                    <a:pt x="3570" y="1063"/>
                    <a:pt x="4096" y="575"/>
                  </a:cubicBezTo>
                  <a:cubicBezTo>
                    <a:pt x="4249" y="374"/>
                    <a:pt x="4422" y="183"/>
                    <a:pt x="4594" y="1"/>
                  </a:cubicBezTo>
                  <a:close/>
                  <a:moveTo>
                    <a:pt x="8231" y="9877"/>
                  </a:moveTo>
                  <a:cubicBezTo>
                    <a:pt x="7647" y="10777"/>
                    <a:pt x="6872" y="11361"/>
                    <a:pt x="6010" y="11447"/>
                  </a:cubicBezTo>
                  <a:cubicBezTo>
                    <a:pt x="6594" y="11428"/>
                    <a:pt x="7178" y="11313"/>
                    <a:pt x="7733" y="11121"/>
                  </a:cubicBezTo>
                  <a:cubicBezTo>
                    <a:pt x="8125" y="10767"/>
                    <a:pt x="8460" y="10356"/>
                    <a:pt x="8728" y="9896"/>
                  </a:cubicBezTo>
                  <a:lnTo>
                    <a:pt x="8690" y="9896"/>
                  </a:lnTo>
                  <a:cubicBezTo>
                    <a:pt x="8537" y="9896"/>
                    <a:pt x="8384" y="9887"/>
                    <a:pt x="8231" y="9877"/>
                  </a:cubicBez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6" name="Google Shape;8376;p70"/>
            <p:cNvSpPr/>
            <p:nvPr/>
          </p:nvSpPr>
          <p:spPr>
            <a:xfrm>
              <a:off x="3177871" y="1795253"/>
              <a:ext cx="198814" cy="70140"/>
            </a:xfrm>
            <a:custGeom>
              <a:avLst/>
              <a:gdLst/>
              <a:ahLst/>
              <a:cxnLst/>
              <a:rect l="l" t="t" r="r" b="b"/>
              <a:pathLst>
                <a:path w="7571" h="2671" extrusionOk="0">
                  <a:moveTo>
                    <a:pt x="2450" y="0"/>
                  </a:moveTo>
                  <a:lnTo>
                    <a:pt x="584" y="670"/>
                  </a:lnTo>
                  <a:cubicBezTo>
                    <a:pt x="230" y="804"/>
                    <a:pt x="0" y="1139"/>
                    <a:pt x="0" y="1512"/>
                  </a:cubicBezTo>
                  <a:lnTo>
                    <a:pt x="0" y="2450"/>
                  </a:lnTo>
                  <a:cubicBezTo>
                    <a:pt x="0" y="2574"/>
                    <a:pt x="96" y="2670"/>
                    <a:pt x="230" y="2670"/>
                  </a:cubicBezTo>
                  <a:lnTo>
                    <a:pt x="7350" y="2670"/>
                  </a:lnTo>
                  <a:cubicBezTo>
                    <a:pt x="7475" y="2670"/>
                    <a:pt x="7570" y="2565"/>
                    <a:pt x="7570" y="2450"/>
                  </a:cubicBezTo>
                  <a:lnTo>
                    <a:pt x="7570" y="1512"/>
                  </a:lnTo>
                  <a:cubicBezTo>
                    <a:pt x="7570" y="1139"/>
                    <a:pt x="7341" y="804"/>
                    <a:pt x="6987" y="670"/>
                  </a:cubicBezTo>
                  <a:lnTo>
                    <a:pt x="5120" y="0"/>
                  </a:lnTo>
                  <a:lnTo>
                    <a:pt x="3790" y="450"/>
                  </a:lnTo>
                  <a:lnTo>
                    <a:pt x="2450" y="0"/>
                  </a:ln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7" name="Google Shape;8377;p70"/>
            <p:cNvSpPr/>
            <p:nvPr/>
          </p:nvSpPr>
          <p:spPr>
            <a:xfrm>
              <a:off x="3265580" y="1818624"/>
              <a:ext cx="23398" cy="46769"/>
            </a:xfrm>
            <a:custGeom>
              <a:avLst/>
              <a:gdLst/>
              <a:ahLst/>
              <a:cxnLst/>
              <a:rect l="l" t="t" r="r" b="b"/>
              <a:pathLst>
                <a:path w="891" h="1781" extrusionOk="0">
                  <a:moveTo>
                    <a:pt x="211" y="0"/>
                  </a:moveTo>
                  <a:lnTo>
                    <a:pt x="0" y="1780"/>
                  </a:lnTo>
                  <a:lnTo>
                    <a:pt x="890" y="1780"/>
                  </a:lnTo>
                  <a:lnTo>
                    <a:pt x="680" y="0"/>
                  </a:lnTo>
                  <a:close/>
                </a:path>
              </a:pathLst>
            </a:custGeom>
            <a:solidFill>
              <a:srgbClr val="4760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8" name="Google Shape;8378;p70"/>
            <p:cNvSpPr/>
            <p:nvPr/>
          </p:nvSpPr>
          <p:spPr>
            <a:xfrm>
              <a:off x="3267076" y="1806807"/>
              <a:ext cx="20378" cy="19879"/>
            </a:xfrm>
            <a:custGeom>
              <a:avLst/>
              <a:gdLst/>
              <a:ahLst/>
              <a:cxnLst/>
              <a:rect l="l" t="t" r="r" b="b"/>
              <a:pathLst>
                <a:path w="776" h="757" extrusionOk="0">
                  <a:moveTo>
                    <a:pt x="1" y="0"/>
                  </a:moveTo>
                  <a:lnTo>
                    <a:pt x="1" y="603"/>
                  </a:lnTo>
                  <a:cubicBezTo>
                    <a:pt x="1" y="689"/>
                    <a:pt x="68" y="756"/>
                    <a:pt x="154" y="756"/>
                  </a:cubicBezTo>
                  <a:lnTo>
                    <a:pt x="623" y="756"/>
                  </a:lnTo>
                  <a:cubicBezTo>
                    <a:pt x="709" y="756"/>
                    <a:pt x="776" y="689"/>
                    <a:pt x="776" y="603"/>
                  </a:cubicBezTo>
                  <a:lnTo>
                    <a:pt x="776" y="0"/>
                  </a:lnTo>
                  <a:close/>
                </a:path>
              </a:pathLst>
            </a:custGeom>
            <a:solidFill>
              <a:srgbClr val="465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9" name="Google Shape;8379;p70"/>
            <p:cNvSpPr/>
            <p:nvPr/>
          </p:nvSpPr>
          <p:spPr>
            <a:xfrm>
              <a:off x="3341734" y="1818861"/>
              <a:ext cx="34952" cy="46533"/>
            </a:xfrm>
            <a:custGeom>
              <a:avLst/>
              <a:gdLst/>
              <a:ahLst/>
              <a:cxnLst/>
              <a:rect l="l" t="t" r="r" b="b"/>
              <a:pathLst>
                <a:path w="1331" h="1772" extrusionOk="0">
                  <a:moveTo>
                    <a:pt x="1091" y="1"/>
                  </a:moveTo>
                  <a:lnTo>
                    <a:pt x="258" y="843"/>
                  </a:lnTo>
                  <a:cubicBezTo>
                    <a:pt x="86" y="1006"/>
                    <a:pt x="0" y="1235"/>
                    <a:pt x="0" y="1474"/>
                  </a:cubicBezTo>
                  <a:lnTo>
                    <a:pt x="0" y="1771"/>
                  </a:lnTo>
                  <a:lnTo>
                    <a:pt x="1110" y="1771"/>
                  </a:lnTo>
                  <a:cubicBezTo>
                    <a:pt x="1235" y="1771"/>
                    <a:pt x="1330" y="1666"/>
                    <a:pt x="1330" y="1551"/>
                  </a:cubicBezTo>
                  <a:lnTo>
                    <a:pt x="1330" y="613"/>
                  </a:lnTo>
                  <a:cubicBezTo>
                    <a:pt x="1330" y="383"/>
                    <a:pt x="1244" y="173"/>
                    <a:pt x="1091" y="1"/>
                  </a:cubicBezTo>
                  <a:close/>
                </a:path>
              </a:pathLst>
            </a:custGeom>
            <a:solidFill>
              <a:srgbClr val="C3CD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0" name="Google Shape;8380;p70"/>
            <p:cNvSpPr/>
            <p:nvPr/>
          </p:nvSpPr>
          <p:spPr>
            <a:xfrm>
              <a:off x="3213060" y="1614033"/>
              <a:ext cx="128700" cy="93538"/>
            </a:xfrm>
            <a:custGeom>
              <a:avLst/>
              <a:gdLst/>
              <a:ahLst/>
              <a:cxnLst/>
              <a:rect l="l" t="t" r="r" b="b"/>
              <a:pathLst>
                <a:path w="4901" h="3562" extrusionOk="0">
                  <a:moveTo>
                    <a:pt x="1763" y="1"/>
                  </a:moveTo>
                  <a:cubicBezTo>
                    <a:pt x="785" y="1"/>
                    <a:pt x="0" y="801"/>
                    <a:pt x="0" y="1771"/>
                  </a:cubicBezTo>
                  <a:lnTo>
                    <a:pt x="0" y="2307"/>
                  </a:lnTo>
                  <a:cubicBezTo>
                    <a:pt x="0" y="2547"/>
                    <a:pt x="38" y="2786"/>
                    <a:pt x="115" y="3006"/>
                  </a:cubicBezTo>
                  <a:lnTo>
                    <a:pt x="192" y="3236"/>
                  </a:lnTo>
                  <a:cubicBezTo>
                    <a:pt x="211" y="3303"/>
                    <a:pt x="230" y="3370"/>
                    <a:pt x="230" y="3446"/>
                  </a:cubicBezTo>
                  <a:lnTo>
                    <a:pt x="230" y="3561"/>
                  </a:lnTo>
                  <a:lnTo>
                    <a:pt x="4680" y="3561"/>
                  </a:lnTo>
                  <a:lnTo>
                    <a:pt x="4680" y="3446"/>
                  </a:lnTo>
                  <a:cubicBezTo>
                    <a:pt x="4680" y="3370"/>
                    <a:pt x="4690" y="3303"/>
                    <a:pt x="4709" y="3236"/>
                  </a:cubicBezTo>
                  <a:lnTo>
                    <a:pt x="4785" y="3006"/>
                  </a:lnTo>
                  <a:cubicBezTo>
                    <a:pt x="4862" y="2786"/>
                    <a:pt x="4900" y="2547"/>
                    <a:pt x="4900" y="2307"/>
                  </a:cubicBezTo>
                  <a:lnTo>
                    <a:pt x="4900" y="441"/>
                  </a:lnTo>
                  <a:cubicBezTo>
                    <a:pt x="4900" y="192"/>
                    <a:pt x="4699" y="1"/>
                    <a:pt x="4450" y="1"/>
                  </a:cubicBezTo>
                  <a:lnTo>
                    <a:pt x="1780" y="1"/>
                  </a:lnTo>
                  <a:cubicBezTo>
                    <a:pt x="1774" y="1"/>
                    <a:pt x="1769" y="1"/>
                    <a:pt x="1763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1" name="Google Shape;8381;p70"/>
            <p:cNvSpPr/>
            <p:nvPr/>
          </p:nvSpPr>
          <p:spPr>
            <a:xfrm>
              <a:off x="3242208" y="1614033"/>
              <a:ext cx="99552" cy="93276"/>
            </a:xfrm>
            <a:custGeom>
              <a:avLst/>
              <a:gdLst/>
              <a:ahLst/>
              <a:cxnLst/>
              <a:rect l="l" t="t" r="r" b="b"/>
              <a:pathLst>
                <a:path w="3791" h="3552" extrusionOk="0">
                  <a:moveTo>
                    <a:pt x="892" y="1"/>
                  </a:moveTo>
                  <a:cubicBezTo>
                    <a:pt x="402" y="1"/>
                    <a:pt x="0" y="409"/>
                    <a:pt x="0" y="901"/>
                  </a:cubicBezTo>
                  <a:cubicBezTo>
                    <a:pt x="0" y="1398"/>
                    <a:pt x="402" y="1800"/>
                    <a:pt x="909" y="1800"/>
                  </a:cubicBezTo>
                  <a:lnTo>
                    <a:pt x="1024" y="1800"/>
                  </a:lnTo>
                  <a:lnTo>
                    <a:pt x="1091" y="3551"/>
                  </a:lnTo>
                  <a:lnTo>
                    <a:pt x="3570" y="3551"/>
                  </a:lnTo>
                  <a:lnTo>
                    <a:pt x="3570" y="3437"/>
                  </a:lnTo>
                  <a:cubicBezTo>
                    <a:pt x="3570" y="3360"/>
                    <a:pt x="3580" y="3293"/>
                    <a:pt x="3599" y="3217"/>
                  </a:cubicBezTo>
                  <a:lnTo>
                    <a:pt x="3675" y="2996"/>
                  </a:lnTo>
                  <a:cubicBezTo>
                    <a:pt x="3752" y="2767"/>
                    <a:pt x="3790" y="2537"/>
                    <a:pt x="3790" y="2298"/>
                  </a:cubicBezTo>
                  <a:lnTo>
                    <a:pt x="3790" y="441"/>
                  </a:lnTo>
                  <a:cubicBezTo>
                    <a:pt x="3790" y="192"/>
                    <a:pt x="3599" y="1"/>
                    <a:pt x="3350" y="1"/>
                  </a:cubicBezTo>
                  <a:lnTo>
                    <a:pt x="909" y="1"/>
                  </a:lnTo>
                  <a:cubicBezTo>
                    <a:pt x="904" y="1"/>
                    <a:pt x="898" y="1"/>
                    <a:pt x="892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2" name="Google Shape;8382;p70"/>
            <p:cNvSpPr/>
            <p:nvPr/>
          </p:nvSpPr>
          <p:spPr>
            <a:xfrm>
              <a:off x="3242208" y="1754287"/>
              <a:ext cx="70140" cy="52546"/>
            </a:xfrm>
            <a:custGeom>
              <a:avLst/>
              <a:gdLst/>
              <a:ahLst/>
              <a:cxnLst/>
              <a:rect l="l" t="t" r="r" b="b"/>
              <a:pathLst>
                <a:path w="2671" h="2001" extrusionOk="0">
                  <a:moveTo>
                    <a:pt x="0" y="0"/>
                  </a:moveTo>
                  <a:lnTo>
                    <a:pt x="0" y="2000"/>
                  </a:lnTo>
                  <a:lnTo>
                    <a:pt x="2670" y="2000"/>
                  </a:lnTo>
                  <a:lnTo>
                    <a:pt x="2670" y="0"/>
                  </a:ln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3" name="Google Shape;8383;p70"/>
            <p:cNvSpPr/>
            <p:nvPr/>
          </p:nvSpPr>
          <p:spPr>
            <a:xfrm>
              <a:off x="3242208" y="1754287"/>
              <a:ext cx="70140" cy="29044"/>
            </a:xfrm>
            <a:custGeom>
              <a:avLst/>
              <a:gdLst/>
              <a:ahLst/>
              <a:cxnLst/>
              <a:rect l="l" t="t" r="r" b="b"/>
              <a:pathLst>
                <a:path w="2671" h="1106" extrusionOk="0">
                  <a:moveTo>
                    <a:pt x="0" y="0"/>
                  </a:moveTo>
                  <a:lnTo>
                    <a:pt x="0" y="747"/>
                  </a:lnTo>
                  <a:cubicBezTo>
                    <a:pt x="412" y="986"/>
                    <a:pt x="874" y="1105"/>
                    <a:pt x="1335" y="1105"/>
                  </a:cubicBezTo>
                  <a:cubicBezTo>
                    <a:pt x="1797" y="1105"/>
                    <a:pt x="2259" y="986"/>
                    <a:pt x="2670" y="747"/>
                  </a:cubicBezTo>
                  <a:lnTo>
                    <a:pt x="2670" y="0"/>
                  </a:lnTo>
                  <a:close/>
                </a:path>
              </a:pathLst>
            </a:custGeom>
            <a:solidFill>
              <a:srgbClr val="99A8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4" name="Google Shape;8384;p70"/>
            <p:cNvSpPr/>
            <p:nvPr/>
          </p:nvSpPr>
          <p:spPr>
            <a:xfrm>
              <a:off x="3230654" y="1785379"/>
              <a:ext cx="46769" cy="41780"/>
            </a:xfrm>
            <a:custGeom>
              <a:avLst/>
              <a:gdLst/>
              <a:ahLst/>
              <a:cxnLst/>
              <a:rect l="l" t="t" r="r" b="b"/>
              <a:pathLst>
                <a:path w="1781" h="1591" extrusionOk="0">
                  <a:moveTo>
                    <a:pt x="395" y="1"/>
                  </a:moveTo>
                  <a:cubicBezTo>
                    <a:pt x="311" y="1"/>
                    <a:pt x="231" y="48"/>
                    <a:pt x="191" y="127"/>
                  </a:cubicBezTo>
                  <a:lnTo>
                    <a:pt x="0" y="539"/>
                  </a:lnTo>
                  <a:lnTo>
                    <a:pt x="737" y="1505"/>
                  </a:lnTo>
                  <a:cubicBezTo>
                    <a:pt x="778" y="1562"/>
                    <a:pt x="844" y="1591"/>
                    <a:pt x="909" y="1591"/>
                  </a:cubicBezTo>
                  <a:cubicBezTo>
                    <a:pt x="966" y="1591"/>
                    <a:pt x="1022" y="1569"/>
                    <a:pt x="1062" y="1524"/>
                  </a:cubicBezTo>
                  <a:lnTo>
                    <a:pt x="1780" y="816"/>
                  </a:lnTo>
                  <a:lnTo>
                    <a:pt x="507" y="32"/>
                  </a:lnTo>
                  <a:cubicBezTo>
                    <a:pt x="471" y="11"/>
                    <a:pt x="433" y="1"/>
                    <a:pt x="395" y="1"/>
                  </a:cubicBezTo>
                  <a:close/>
                </a:path>
              </a:pathLst>
            </a:custGeom>
            <a:solidFill>
              <a:srgbClr val="C3CD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5" name="Google Shape;8385;p70"/>
            <p:cNvSpPr/>
            <p:nvPr/>
          </p:nvSpPr>
          <p:spPr>
            <a:xfrm>
              <a:off x="3277397" y="1785379"/>
              <a:ext cx="46769" cy="41780"/>
            </a:xfrm>
            <a:custGeom>
              <a:avLst/>
              <a:gdLst/>
              <a:ahLst/>
              <a:cxnLst/>
              <a:rect l="l" t="t" r="r" b="b"/>
              <a:pathLst>
                <a:path w="1781" h="1591" extrusionOk="0">
                  <a:moveTo>
                    <a:pt x="1381" y="1"/>
                  </a:moveTo>
                  <a:cubicBezTo>
                    <a:pt x="1343" y="1"/>
                    <a:pt x="1306" y="11"/>
                    <a:pt x="1273" y="32"/>
                  </a:cubicBezTo>
                  <a:lnTo>
                    <a:pt x="0" y="816"/>
                  </a:lnTo>
                  <a:lnTo>
                    <a:pt x="708" y="1524"/>
                  </a:lnTo>
                  <a:cubicBezTo>
                    <a:pt x="753" y="1569"/>
                    <a:pt x="810" y="1591"/>
                    <a:pt x="866" y="1591"/>
                  </a:cubicBezTo>
                  <a:cubicBezTo>
                    <a:pt x="932" y="1591"/>
                    <a:pt x="997" y="1562"/>
                    <a:pt x="1043" y="1505"/>
                  </a:cubicBezTo>
                  <a:lnTo>
                    <a:pt x="1780" y="539"/>
                  </a:lnTo>
                  <a:lnTo>
                    <a:pt x="1589" y="127"/>
                  </a:lnTo>
                  <a:cubicBezTo>
                    <a:pt x="1549" y="48"/>
                    <a:pt x="1464" y="1"/>
                    <a:pt x="1381" y="1"/>
                  </a:cubicBezTo>
                  <a:close/>
                </a:path>
              </a:pathLst>
            </a:custGeom>
            <a:solidFill>
              <a:srgbClr val="C3CD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6" name="Google Shape;8386;p70"/>
            <p:cNvSpPr/>
            <p:nvPr/>
          </p:nvSpPr>
          <p:spPr>
            <a:xfrm>
              <a:off x="3218837" y="1661327"/>
              <a:ext cx="116883" cy="110318"/>
            </a:xfrm>
            <a:custGeom>
              <a:avLst/>
              <a:gdLst/>
              <a:ahLst/>
              <a:cxnLst/>
              <a:rect l="l" t="t" r="r" b="b"/>
              <a:pathLst>
                <a:path w="4451" h="4201" extrusionOk="0">
                  <a:moveTo>
                    <a:pt x="1938" y="1"/>
                  </a:moveTo>
                  <a:cubicBezTo>
                    <a:pt x="1362" y="1"/>
                    <a:pt x="862" y="98"/>
                    <a:pt x="613" y="152"/>
                  </a:cubicBezTo>
                  <a:cubicBezTo>
                    <a:pt x="517" y="171"/>
                    <a:pt x="440" y="267"/>
                    <a:pt x="450" y="372"/>
                  </a:cubicBezTo>
                  <a:lnTo>
                    <a:pt x="450" y="899"/>
                  </a:lnTo>
                  <a:cubicBezTo>
                    <a:pt x="440" y="1023"/>
                    <a:pt x="402" y="1138"/>
                    <a:pt x="316" y="1215"/>
                  </a:cubicBezTo>
                  <a:lnTo>
                    <a:pt x="134" y="1406"/>
                  </a:lnTo>
                  <a:cubicBezTo>
                    <a:pt x="48" y="1482"/>
                    <a:pt x="0" y="1597"/>
                    <a:pt x="0" y="1722"/>
                  </a:cubicBezTo>
                  <a:lnTo>
                    <a:pt x="0" y="1980"/>
                  </a:lnTo>
                  <a:cubicBezTo>
                    <a:pt x="0" y="3205"/>
                    <a:pt x="996" y="4200"/>
                    <a:pt x="2230" y="4200"/>
                  </a:cubicBezTo>
                  <a:cubicBezTo>
                    <a:pt x="3455" y="4200"/>
                    <a:pt x="4450" y="3205"/>
                    <a:pt x="4450" y="1980"/>
                  </a:cubicBezTo>
                  <a:lnTo>
                    <a:pt x="4450" y="1722"/>
                  </a:lnTo>
                  <a:cubicBezTo>
                    <a:pt x="4450" y="1597"/>
                    <a:pt x="4403" y="1482"/>
                    <a:pt x="4326" y="1406"/>
                  </a:cubicBezTo>
                  <a:lnTo>
                    <a:pt x="4144" y="1215"/>
                  </a:lnTo>
                  <a:cubicBezTo>
                    <a:pt x="4058" y="1138"/>
                    <a:pt x="4010" y="1023"/>
                    <a:pt x="4010" y="908"/>
                  </a:cubicBezTo>
                  <a:lnTo>
                    <a:pt x="4010" y="784"/>
                  </a:lnTo>
                  <a:cubicBezTo>
                    <a:pt x="4010" y="698"/>
                    <a:pt x="3972" y="612"/>
                    <a:pt x="3895" y="554"/>
                  </a:cubicBezTo>
                  <a:cubicBezTo>
                    <a:pt x="3311" y="121"/>
                    <a:pt x="2578" y="1"/>
                    <a:pt x="1938" y="1"/>
                  </a:cubicBezTo>
                  <a:close/>
                </a:path>
              </a:pathLst>
            </a:custGeom>
            <a:solidFill>
              <a:srgbClr val="BBC6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7" name="Google Shape;8387;p70"/>
            <p:cNvSpPr/>
            <p:nvPr/>
          </p:nvSpPr>
          <p:spPr>
            <a:xfrm>
              <a:off x="3218837" y="1661327"/>
              <a:ext cx="105329" cy="110056"/>
            </a:xfrm>
            <a:custGeom>
              <a:avLst/>
              <a:gdLst/>
              <a:ahLst/>
              <a:cxnLst/>
              <a:rect l="l" t="t" r="r" b="b"/>
              <a:pathLst>
                <a:path w="4011" h="4191" extrusionOk="0">
                  <a:moveTo>
                    <a:pt x="1902" y="1"/>
                  </a:moveTo>
                  <a:cubicBezTo>
                    <a:pt x="1702" y="1"/>
                    <a:pt x="1512" y="12"/>
                    <a:pt x="1340" y="28"/>
                  </a:cubicBezTo>
                  <a:cubicBezTo>
                    <a:pt x="1091" y="57"/>
                    <a:pt x="852" y="95"/>
                    <a:pt x="622" y="152"/>
                  </a:cubicBezTo>
                  <a:cubicBezTo>
                    <a:pt x="517" y="171"/>
                    <a:pt x="450" y="267"/>
                    <a:pt x="450" y="372"/>
                  </a:cubicBezTo>
                  <a:lnTo>
                    <a:pt x="450" y="899"/>
                  </a:lnTo>
                  <a:cubicBezTo>
                    <a:pt x="450" y="1023"/>
                    <a:pt x="402" y="1128"/>
                    <a:pt x="316" y="1215"/>
                  </a:cubicBezTo>
                  <a:lnTo>
                    <a:pt x="134" y="1396"/>
                  </a:lnTo>
                  <a:cubicBezTo>
                    <a:pt x="48" y="1482"/>
                    <a:pt x="0" y="1597"/>
                    <a:pt x="0" y="1712"/>
                  </a:cubicBezTo>
                  <a:lnTo>
                    <a:pt x="0" y="1980"/>
                  </a:lnTo>
                  <a:cubicBezTo>
                    <a:pt x="0" y="3100"/>
                    <a:pt x="842" y="4047"/>
                    <a:pt x="1962" y="4191"/>
                  </a:cubicBezTo>
                  <a:cubicBezTo>
                    <a:pt x="1560" y="3770"/>
                    <a:pt x="1340" y="3224"/>
                    <a:pt x="1340" y="2650"/>
                  </a:cubicBezTo>
                  <a:lnTo>
                    <a:pt x="1340" y="1014"/>
                  </a:lnTo>
                  <a:cubicBezTo>
                    <a:pt x="1340" y="793"/>
                    <a:pt x="1512" y="602"/>
                    <a:pt x="1732" y="573"/>
                  </a:cubicBezTo>
                  <a:cubicBezTo>
                    <a:pt x="1909" y="551"/>
                    <a:pt x="2134" y="532"/>
                    <a:pt x="2384" y="532"/>
                  </a:cubicBezTo>
                  <a:cubicBezTo>
                    <a:pt x="2890" y="532"/>
                    <a:pt x="3497" y="610"/>
                    <a:pt x="4010" y="899"/>
                  </a:cubicBezTo>
                  <a:lnTo>
                    <a:pt x="4010" y="784"/>
                  </a:lnTo>
                  <a:cubicBezTo>
                    <a:pt x="4010" y="688"/>
                    <a:pt x="3972" y="612"/>
                    <a:pt x="3895" y="554"/>
                  </a:cubicBezTo>
                  <a:cubicBezTo>
                    <a:pt x="3296" y="116"/>
                    <a:pt x="2546" y="1"/>
                    <a:pt x="1902" y="1"/>
                  </a:cubicBez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8" name="Google Shape;8388;p70"/>
            <p:cNvSpPr/>
            <p:nvPr/>
          </p:nvSpPr>
          <p:spPr>
            <a:xfrm>
              <a:off x="3177871" y="1818861"/>
              <a:ext cx="35215" cy="46533"/>
            </a:xfrm>
            <a:custGeom>
              <a:avLst/>
              <a:gdLst/>
              <a:ahLst/>
              <a:cxnLst/>
              <a:rect l="l" t="t" r="r" b="b"/>
              <a:pathLst>
                <a:path w="1341" h="1772" extrusionOk="0">
                  <a:moveTo>
                    <a:pt x="240" y="1"/>
                  </a:moveTo>
                  <a:cubicBezTo>
                    <a:pt x="86" y="173"/>
                    <a:pt x="0" y="383"/>
                    <a:pt x="0" y="613"/>
                  </a:cubicBezTo>
                  <a:lnTo>
                    <a:pt x="0" y="1551"/>
                  </a:lnTo>
                  <a:cubicBezTo>
                    <a:pt x="0" y="1666"/>
                    <a:pt x="106" y="1771"/>
                    <a:pt x="230" y="1771"/>
                  </a:cubicBezTo>
                  <a:lnTo>
                    <a:pt x="1340" y="1771"/>
                  </a:lnTo>
                  <a:lnTo>
                    <a:pt x="1340" y="1474"/>
                  </a:lnTo>
                  <a:cubicBezTo>
                    <a:pt x="1340" y="1235"/>
                    <a:pt x="1244" y="1006"/>
                    <a:pt x="1082" y="843"/>
                  </a:cubicBezTo>
                  <a:lnTo>
                    <a:pt x="240" y="1"/>
                  </a:lnTo>
                  <a:close/>
                </a:path>
              </a:pathLst>
            </a:custGeom>
            <a:solidFill>
              <a:srgbClr val="C3CD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89" name="Google Shape;8389;p70"/>
          <p:cNvGrpSpPr/>
          <p:nvPr/>
        </p:nvGrpSpPr>
        <p:grpSpPr>
          <a:xfrm>
            <a:off x="3542281" y="1505605"/>
            <a:ext cx="366196" cy="357005"/>
            <a:chOff x="3542281" y="1505605"/>
            <a:chExt cx="366196" cy="357005"/>
          </a:xfrm>
        </p:grpSpPr>
        <p:sp>
          <p:nvSpPr>
            <p:cNvPr id="8390" name="Google Shape;8390;p70"/>
            <p:cNvSpPr/>
            <p:nvPr/>
          </p:nvSpPr>
          <p:spPr>
            <a:xfrm>
              <a:off x="3612133" y="1573592"/>
              <a:ext cx="226466" cy="226703"/>
            </a:xfrm>
            <a:custGeom>
              <a:avLst/>
              <a:gdLst/>
              <a:ahLst/>
              <a:cxnLst/>
              <a:rect l="l" t="t" r="r" b="b"/>
              <a:pathLst>
                <a:path w="8624" h="8633" extrusionOk="0">
                  <a:moveTo>
                    <a:pt x="4317" y="0"/>
                  </a:moveTo>
                  <a:cubicBezTo>
                    <a:pt x="1924" y="0"/>
                    <a:pt x="1" y="1933"/>
                    <a:pt x="1" y="4316"/>
                  </a:cubicBezTo>
                  <a:cubicBezTo>
                    <a:pt x="1" y="6699"/>
                    <a:pt x="1924" y="8632"/>
                    <a:pt x="4317" y="8632"/>
                  </a:cubicBezTo>
                  <a:cubicBezTo>
                    <a:pt x="6700" y="8632"/>
                    <a:pt x="8624" y="6699"/>
                    <a:pt x="8624" y="4316"/>
                  </a:cubicBezTo>
                  <a:cubicBezTo>
                    <a:pt x="8624" y="1933"/>
                    <a:pt x="6700" y="0"/>
                    <a:pt x="4317" y="0"/>
                  </a:cubicBezTo>
                  <a:close/>
                </a:path>
              </a:pathLst>
            </a:custGeom>
            <a:solidFill>
              <a:srgbClr val="B9C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1" name="Google Shape;8391;p70"/>
            <p:cNvSpPr/>
            <p:nvPr/>
          </p:nvSpPr>
          <p:spPr>
            <a:xfrm>
              <a:off x="3657379" y="1652740"/>
              <a:ext cx="135974" cy="136001"/>
            </a:xfrm>
            <a:custGeom>
              <a:avLst/>
              <a:gdLst/>
              <a:ahLst/>
              <a:cxnLst/>
              <a:rect l="l" t="t" r="r" b="b"/>
              <a:pathLst>
                <a:path w="5178" h="5179" extrusionOk="0">
                  <a:moveTo>
                    <a:pt x="2594" y="1"/>
                  </a:moveTo>
                  <a:cubicBezTo>
                    <a:pt x="1158" y="1"/>
                    <a:pt x="0" y="1159"/>
                    <a:pt x="0" y="2594"/>
                  </a:cubicBezTo>
                  <a:cubicBezTo>
                    <a:pt x="0" y="4020"/>
                    <a:pt x="1158" y="5178"/>
                    <a:pt x="2594" y="5178"/>
                  </a:cubicBezTo>
                  <a:cubicBezTo>
                    <a:pt x="4020" y="5178"/>
                    <a:pt x="5178" y="4020"/>
                    <a:pt x="5178" y="2594"/>
                  </a:cubicBezTo>
                  <a:cubicBezTo>
                    <a:pt x="5178" y="1159"/>
                    <a:pt x="4020" y="1"/>
                    <a:pt x="259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2" name="Google Shape;8392;p70"/>
            <p:cNvSpPr/>
            <p:nvPr/>
          </p:nvSpPr>
          <p:spPr>
            <a:xfrm>
              <a:off x="3542281" y="1681153"/>
              <a:ext cx="54805" cy="11318"/>
            </a:xfrm>
            <a:custGeom>
              <a:avLst/>
              <a:gdLst/>
              <a:ahLst/>
              <a:cxnLst/>
              <a:rect l="l" t="t" r="r" b="b"/>
              <a:pathLst>
                <a:path w="2087" h="431" extrusionOk="0">
                  <a:moveTo>
                    <a:pt x="287" y="0"/>
                  </a:moveTo>
                  <a:cubicBezTo>
                    <a:pt x="0" y="0"/>
                    <a:pt x="0" y="431"/>
                    <a:pt x="287" y="431"/>
                  </a:cubicBezTo>
                  <a:lnTo>
                    <a:pt x="1799" y="431"/>
                  </a:lnTo>
                  <a:cubicBezTo>
                    <a:pt x="2087" y="431"/>
                    <a:pt x="2087" y="0"/>
                    <a:pt x="1799" y="0"/>
                  </a:cubicBezTo>
                  <a:close/>
                </a:path>
              </a:pathLst>
            </a:custGeom>
            <a:solidFill>
              <a:srgbClr val="B9C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3" name="Google Shape;8393;p70"/>
            <p:cNvSpPr/>
            <p:nvPr/>
          </p:nvSpPr>
          <p:spPr>
            <a:xfrm>
              <a:off x="3853909" y="1681153"/>
              <a:ext cx="54568" cy="11318"/>
            </a:xfrm>
            <a:custGeom>
              <a:avLst/>
              <a:gdLst/>
              <a:ahLst/>
              <a:cxnLst/>
              <a:rect l="l" t="t" r="r" b="b"/>
              <a:pathLst>
                <a:path w="2078" h="431" extrusionOk="0">
                  <a:moveTo>
                    <a:pt x="287" y="0"/>
                  </a:moveTo>
                  <a:cubicBezTo>
                    <a:pt x="0" y="0"/>
                    <a:pt x="0" y="431"/>
                    <a:pt x="287" y="431"/>
                  </a:cubicBezTo>
                  <a:lnTo>
                    <a:pt x="1790" y="431"/>
                  </a:lnTo>
                  <a:cubicBezTo>
                    <a:pt x="2077" y="431"/>
                    <a:pt x="2077" y="0"/>
                    <a:pt x="1790" y="0"/>
                  </a:cubicBezTo>
                  <a:close/>
                </a:path>
              </a:pathLst>
            </a:custGeom>
            <a:solidFill>
              <a:srgbClr val="B9C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4" name="Google Shape;8394;p70"/>
            <p:cNvSpPr/>
            <p:nvPr/>
          </p:nvSpPr>
          <p:spPr>
            <a:xfrm>
              <a:off x="3719694" y="1505605"/>
              <a:ext cx="11344" cy="50918"/>
            </a:xfrm>
            <a:custGeom>
              <a:avLst/>
              <a:gdLst/>
              <a:ahLst/>
              <a:cxnLst/>
              <a:rect l="l" t="t" r="r" b="b"/>
              <a:pathLst>
                <a:path w="432" h="1939" extrusionOk="0">
                  <a:moveTo>
                    <a:pt x="216" y="0"/>
                  </a:moveTo>
                  <a:cubicBezTo>
                    <a:pt x="108" y="0"/>
                    <a:pt x="1" y="72"/>
                    <a:pt x="1" y="216"/>
                  </a:cubicBezTo>
                  <a:lnTo>
                    <a:pt x="1" y="1728"/>
                  </a:lnTo>
                  <a:cubicBezTo>
                    <a:pt x="1" y="1843"/>
                    <a:pt x="97" y="1938"/>
                    <a:pt x="221" y="1938"/>
                  </a:cubicBezTo>
                  <a:cubicBezTo>
                    <a:pt x="336" y="1938"/>
                    <a:pt x="431" y="1843"/>
                    <a:pt x="431" y="1728"/>
                  </a:cubicBezTo>
                  <a:lnTo>
                    <a:pt x="431" y="216"/>
                  </a:lnTo>
                  <a:cubicBezTo>
                    <a:pt x="431" y="72"/>
                    <a:pt x="324" y="0"/>
                    <a:pt x="216" y="0"/>
                  </a:cubicBezTo>
                  <a:close/>
                </a:path>
              </a:pathLst>
            </a:custGeom>
            <a:solidFill>
              <a:srgbClr val="B9C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5" name="Google Shape;8395;p70"/>
            <p:cNvSpPr/>
            <p:nvPr/>
          </p:nvSpPr>
          <p:spPr>
            <a:xfrm>
              <a:off x="3639023" y="1798850"/>
              <a:ext cx="25814" cy="31092"/>
            </a:xfrm>
            <a:custGeom>
              <a:avLst/>
              <a:gdLst/>
              <a:ahLst/>
              <a:cxnLst/>
              <a:rect l="l" t="t" r="r" b="b"/>
              <a:pathLst>
                <a:path w="983" h="1184" extrusionOk="0">
                  <a:moveTo>
                    <a:pt x="693" y="0"/>
                  </a:moveTo>
                  <a:cubicBezTo>
                    <a:pt x="626" y="0"/>
                    <a:pt x="560" y="33"/>
                    <a:pt x="518" y="112"/>
                  </a:cubicBezTo>
                  <a:lnTo>
                    <a:pt x="77" y="858"/>
                  </a:lnTo>
                  <a:cubicBezTo>
                    <a:pt x="1" y="1002"/>
                    <a:pt x="96" y="1184"/>
                    <a:pt x="269" y="1184"/>
                  </a:cubicBezTo>
                  <a:cubicBezTo>
                    <a:pt x="345" y="1174"/>
                    <a:pt x="412" y="1136"/>
                    <a:pt x="451" y="1069"/>
                  </a:cubicBezTo>
                  <a:lnTo>
                    <a:pt x="891" y="322"/>
                  </a:lnTo>
                  <a:cubicBezTo>
                    <a:pt x="982" y="152"/>
                    <a:pt x="837" y="0"/>
                    <a:pt x="693" y="0"/>
                  </a:cubicBezTo>
                  <a:close/>
                </a:path>
              </a:pathLst>
            </a:custGeom>
            <a:solidFill>
              <a:srgbClr val="E1E7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6" name="Google Shape;8396;p70"/>
            <p:cNvSpPr/>
            <p:nvPr/>
          </p:nvSpPr>
          <p:spPr>
            <a:xfrm>
              <a:off x="3786053" y="1543761"/>
              <a:ext cx="25971" cy="31092"/>
            </a:xfrm>
            <a:custGeom>
              <a:avLst/>
              <a:gdLst/>
              <a:ahLst/>
              <a:cxnLst/>
              <a:rect l="l" t="t" r="r" b="b"/>
              <a:pathLst>
                <a:path w="989" h="1184" extrusionOk="0">
                  <a:moveTo>
                    <a:pt x="699" y="1"/>
                  </a:moveTo>
                  <a:cubicBezTo>
                    <a:pt x="631" y="1"/>
                    <a:pt x="563" y="33"/>
                    <a:pt x="517" y="112"/>
                  </a:cubicBezTo>
                  <a:lnTo>
                    <a:pt x="87" y="859"/>
                  </a:lnTo>
                  <a:cubicBezTo>
                    <a:pt x="0" y="1002"/>
                    <a:pt x="106" y="1184"/>
                    <a:pt x="278" y="1184"/>
                  </a:cubicBezTo>
                  <a:cubicBezTo>
                    <a:pt x="354" y="1184"/>
                    <a:pt x="421" y="1136"/>
                    <a:pt x="460" y="1069"/>
                  </a:cubicBezTo>
                  <a:lnTo>
                    <a:pt x="890" y="323"/>
                  </a:lnTo>
                  <a:cubicBezTo>
                    <a:pt x="988" y="153"/>
                    <a:pt x="845" y="1"/>
                    <a:pt x="699" y="1"/>
                  </a:cubicBezTo>
                  <a:close/>
                </a:path>
              </a:pathLst>
            </a:custGeom>
            <a:solidFill>
              <a:srgbClr val="E1E7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7" name="Google Shape;8397;p70"/>
            <p:cNvSpPr/>
            <p:nvPr/>
          </p:nvSpPr>
          <p:spPr>
            <a:xfrm>
              <a:off x="3579728" y="1601874"/>
              <a:ext cx="35950" cy="22741"/>
            </a:xfrm>
            <a:custGeom>
              <a:avLst/>
              <a:gdLst/>
              <a:ahLst/>
              <a:cxnLst/>
              <a:rect l="l" t="t" r="r" b="b"/>
              <a:pathLst>
                <a:path w="1369" h="866" extrusionOk="0">
                  <a:moveTo>
                    <a:pt x="309" y="1"/>
                  </a:moveTo>
                  <a:cubicBezTo>
                    <a:pt x="118" y="1"/>
                    <a:pt x="1" y="284"/>
                    <a:pt x="211" y="397"/>
                  </a:cubicBezTo>
                  <a:lnTo>
                    <a:pt x="957" y="837"/>
                  </a:lnTo>
                  <a:cubicBezTo>
                    <a:pt x="986" y="856"/>
                    <a:pt x="1024" y="866"/>
                    <a:pt x="1062" y="866"/>
                  </a:cubicBezTo>
                  <a:cubicBezTo>
                    <a:pt x="1283" y="866"/>
                    <a:pt x="1369" y="569"/>
                    <a:pt x="1168" y="464"/>
                  </a:cubicBezTo>
                  <a:lnTo>
                    <a:pt x="421" y="33"/>
                  </a:lnTo>
                  <a:cubicBezTo>
                    <a:pt x="382" y="11"/>
                    <a:pt x="344" y="1"/>
                    <a:pt x="309" y="1"/>
                  </a:cubicBezTo>
                  <a:close/>
                </a:path>
              </a:pathLst>
            </a:custGeom>
            <a:solidFill>
              <a:srgbClr val="E1E7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8" name="Google Shape;8398;p70"/>
            <p:cNvSpPr/>
            <p:nvPr/>
          </p:nvSpPr>
          <p:spPr>
            <a:xfrm>
              <a:off x="3834818" y="1749167"/>
              <a:ext cx="35687" cy="22741"/>
            </a:xfrm>
            <a:custGeom>
              <a:avLst/>
              <a:gdLst/>
              <a:ahLst/>
              <a:cxnLst/>
              <a:rect l="l" t="t" r="r" b="b"/>
              <a:pathLst>
                <a:path w="1359" h="866" extrusionOk="0">
                  <a:moveTo>
                    <a:pt x="318" y="0"/>
                  </a:moveTo>
                  <a:cubicBezTo>
                    <a:pt x="124" y="0"/>
                    <a:pt x="1" y="285"/>
                    <a:pt x="211" y="406"/>
                  </a:cubicBezTo>
                  <a:lnTo>
                    <a:pt x="957" y="836"/>
                  </a:lnTo>
                  <a:cubicBezTo>
                    <a:pt x="986" y="855"/>
                    <a:pt x="1024" y="865"/>
                    <a:pt x="1062" y="865"/>
                  </a:cubicBezTo>
                  <a:cubicBezTo>
                    <a:pt x="1282" y="865"/>
                    <a:pt x="1359" y="568"/>
                    <a:pt x="1168" y="463"/>
                  </a:cubicBezTo>
                  <a:lnTo>
                    <a:pt x="431" y="32"/>
                  </a:lnTo>
                  <a:cubicBezTo>
                    <a:pt x="392" y="10"/>
                    <a:pt x="353" y="0"/>
                    <a:pt x="318" y="0"/>
                  </a:cubicBezTo>
                  <a:close/>
                </a:path>
              </a:pathLst>
            </a:custGeom>
            <a:solidFill>
              <a:srgbClr val="E1E7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9" name="Google Shape;8399;p70"/>
            <p:cNvSpPr/>
            <p:nvPr/>
          </p:nvSpPr>
          <p:spPr>
            <a:xfrm>
              <a:off x="3786000" y="1798850"/>
              <a:ext cx="25709" cy="31092"/>
            </a:xfrm>
            <a:custGeom>
              <a:avLst/>
              <a:gdLst/>
              <a:ahLst/>
              <a:cxnLst/>
              <a:rect l="l" t="t" r="r" b="b"/>
              <a:pathLst>
                <a:path w="979" h="1184" extrusionOk="0">
                  <a:moveTo>
                    <a:pt x="289" y="0"/>
                  </a:moveTo>
                  <a:cubicBezTo>
                    <a:pt x="143" y="0"/>
                    <a:pt x="0" y="152"/>
                    <a:pt x="98" y="322"/>
                  </a:cubicBezTo>
                  <a:lnTo>
                    <a:pt x="529" y="1069"/>
                  </a:lnTo>
                  <a:cubicBezTo>
                    <a:pt x="567" y="1136"/>
                    <a:pt x="634" y="1174"/>
                    <a:pt x="711" y="1184"/>
                  </a:cubicBezTo>
                  <a:cubicBezTo>
                    <a:pt x="883" y="1184"/>
                    <a:pt x="979" y="1002"/>
                    <a:pt x="902" y="858"/>
                  </a:cubicBezTo>
                  <a:lnTo>
                    <a:pt x="471" y="112"/>
                  </a:lnTo>
                  <a:cubicBezTo>
                    <a:pt x="426" y="33"/>
                    <a:pt x="357" y="0"/>
                    <a:pt x="289" y="0"/>
                  </a:cubicBezTo>
                  <a:close/>
                </a:path>
              </a:pathLst>
            </a:custGeom>
            <a:solidFill>
              <a:srgbClr val="E1E7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0" name="Google Shape;8400;p70"/>
            <p:cNvSpPr/>
            <p:nvPr/>
          </p:nvSpPr>
          <p:spPr>
            <a:xfrm>
              <a:off x="3638472" y="1543761"/>
              <a:ext cx="25971" cy="31092"/>
            </a:xfrm>
            <a:custGeom>
              <a:avLst/>
              <a:gdLst/>
              <a:ahLst/>
              <a:cxnLst/>
              <a:rect l="l" t="t" r="r" b="b"/>
              <a:pathLst>
                <a:path w="989" h="1184" extrusionOk="0">
                  <a:moveTo>
                    <a:pt x="290" y="1"/>
                  </a:moveTo>
                  <a:cubicBezTo>
                    <a:pt x="143" y="1"/>
                    <a:pt x="0" y="153"/>
                    <a:pt x="98" y="323"/>
                  </a:cubicBezTo>
                  <a:lnTo>
                    <a:pt x="539" y="1069"/>
                  </a:lnTo>
                  <a:cubicBezTo>
                    <a:pt x="577" y="1136"/>
                    <a:pt x="644" y="1184"/>
                    <a:pt x="720" y="1184"/>
                  </a:cubicBezTo>
                  <a:cubicBezTo>
                    <a:pt x="883" y="1184"/>
                    <a:pt x="988" y="1002"/>
                    <a:pt x="912" y="859"/>
                  </a:cubicBezTo>
                  <a:lnTo>
                    <a:pt x="472" y="112"/>
                  </a:lnTo>
                  <a:cubicBezTo>
                    <a:pt x="426" y="33"/>
                    <a:pt x="358" y="1"/>
                    <a:pt x="290" y="1"/>
                  </a:cubicBezTo>
                  <a:close/>
                </a:path>
              </a:pathLst>
            </a:custGeom>
            <a:solidFill>
              <a:srgbClr val="E1E7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1" name="Google Shape;8401;p70"/>
            <p:cNvSpPr/>
            <p:nvPr/>
          </p:nvSpPr>
          <p:spPr>
            <a:xfrm>
              <a:off x="3835317" y="1601507"/>
              <a:ext cx="36291" cy="23109"/>
            </a:xfrm>
            <a:custGeom>
              <a:avLst/>
              <a:gdLst/>
              <a:ahLst/>
              <a:cxnLst/>
              <a:rect l="l" t="t" r="r" b="b"/>
              <a:pathLst>
                <a:path w="1382" h="880" extrusionOk="0">
                  <a:moveTo>
                    <a:pt x="1059" y="0"/>
                  </a:moveTo>
                  <a:cubicBezTo>
                    <a:pt x="1021" y="0"/>
                    <a:pt x="980" y="11"/>
                    <a:pt x="938" y="38"/>
                  </a:cubicBezTo>
                  <a:lnTo>
                    <a:pt x="192" y="478"/>
                  </a:lnTo>
                  <a:cubicBezTo>
                    <a:pt x="0" y="583"/>
                    <a:pt x="77" y="880"/>
                    <a:pt x="297" y="880"/>
                  </a:cubicBezTo>
                  <a:cubicBezTo>
                    <a:pt x="335" y="880"/>
                    <a:pt x="373" y="870"/>
                    <a:pt x="402" y="851"/>
                  </a:cubicBezTo>
                  <a:lnTo>
                    <a:pt x="1149" y="411"/>
                  </a:lnTo>
                  <a:cubicBezTo>
                    <a:pt x="1381" y="307"/>
                    <a:pt x="1257" y="0"/>
                    <a:pt x="1059" y="0"/>
                  </a:cubicBezTo>
                  <a:close/>
                </a:path>
              </a:pathLst>
            </a:custGeom>
            <a:solidFill>
              <a:srgbClr val="E1E7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2" name="Google Shape;8402;p70"/>
            <p:cNvSpPr/>
            <p:nvPr/>
          </p:nvSpPr>
          <p:spPr>
            <a:xfrm>
              <a:off x="3579964" y="1749167"/>
              <a:ext cx="35950" cy="22741"/>
            </a:xfrm>
            <a:custGeom>
              <a:avLst/>
              <a:gdLst/>
              <a:ahLst/>
              <a:cxnLst/>
              <a:rect l="l" t="t" r="r" b="b"/>
              <a:pathLst>
                <a:path w="1369" h="866" extrusionOk="0">
                  <a:moveTo>
                    <a:pt x="1057" y="0"/>
                  </a:moveTo>
                  <a:cubicBezTo>
                    <a:pt x="1023" y="0"/>
                    <a:pt x="986" y="10"/>
                    <a:pt x="948" y="32"/>
                  </a:cubicBezTo>
                  <a:lnTo>
                    <a:pt x="202" y="463"/>
                  </a:lnTo>
                  <a:cubicBezTo>
                    <a:pt x="1" y="568"/>
                    <a:pt x="87" y="865"/>
                    <a:pt x="307" y="865"/>
                  </a:cubicBezTo>
                  <a:cubicBezTo>
                    <a:pt x="345" y="865"/>
                    <a:pt x="384" y="855"/>
                    <a:pt x="412" y="836"/>
                  </a:cubicBezTo>
                  <a:lnTo>
                    <a:pt x="1159" y="406"/>
                  </a:lnTo>
                  <a:cubicBezTo>
                    <a:pt x="1369" y="285"/>
                    <a:pt x="1245" y="0"/>
                    <a:pt x="1057" y="0"/>
                  </a:cubicBezTo>
                  <a:close/>
                </a:path>
              </a:pathLst>
            </a:custGeom>
            <a:solidFill>
              <a:srgbClr val="E1E7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3" name="Google Shape;8403;p70"/>
            <p:cNvSpPr/>
            <p:nvPr/>
          </p:nvSpPr>
          <p:spPr>
            <a:xfrm>
              <a:off x="3737209" y="1591764"/>
              <a:ext cx="80776" cy="68302"/>
            </a:xfrm>
            <a:custGeom>
              <a:avLst/>
              <a:gdLst/>
              <a:ahLst/>
              <a:cxnLst/>
              <a:rect l="l" t="t" r="r" b="b"/>
              <a:pathLst>
                <a:path w="3076" h="2601" extrusionOk="0">
                  <a:moveTo>
                    <a:pt x="388" y="1"/>
                  </a:moveTo>
                  <a:cubicBezTo>
                    <a:pt x="95" y="1"/>
                    <a:pt x="1" y="473"/>
                    <a:pt x="348" y="543"/>
                  </a:cubicBezTo>
                  <a:cubicBezTo>
                    <a:pt x="1324" y="791"/>
                    <a:pt x="2119" y="1490"/>
                    <a:pt x="2502" y="2428"/>
                  </a:cubicBezTo>
                  <a:cubicBezTo>
                    <a:pt x="2540" y="2533"/>
                    <a:pt x="2645" y="2600"/>
                    <a:pt x="2750" y="2600"/>
                  </a:cubicBezTo>
                  <a:cubicBezTo>
                    <a:pt x="2942" y="2600"/>
                    <a:pt x="3076" y="2399"/>
                    <a:pt x="2999" y="2227"/>
                  </a:cubicBezTo>
                  <a:cubicBezTo>
                    <a:pt x="2559" y="1136"/>
                    <a:pt x="1621" y="313"/>
                    <a:pt x="482" y="16"/>
                  </a:cubicBezTo>
                  <a:cubicBezTo>
                    <a:pt x="449" y="6"/>
                    <a:pt x="417" y="1"/>
                    <a:pt x="3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4" name="Google Shape;8404;p70"/>
            <p:cNvSpPr/>
            <p:nvPr/>
          </p:nvSpPr>
          <p:spPr>
            <a:xfrm>
              <a:off x="3691307" y="1732150"/>
              <a:ext cx="68118" cy="102073"/>
            </a:xfrm>
            <a:custGeom>
              <a:avLst/>
              <a:gdLst/>
              <a:ahLst/>
              <a:cxnLst/>
              <a:rect l="l" t="t" r="r" b="b"/>
              <a:pathLst>
                <a:path w="2594" h="3887" extrusionOk="0">
                  <a:moveTo>
                    <a:pt x="871" y="1"/>
                  </a:moveTo>
                  <a:lnTo>
                    <a:pt x="871" y="412"/>
                  </a:lnTo>
                  <a:cubicBezTo>
                    <a:pt x="862" y="499"/>
                    <a:pt x="823" y="566"/>
                    <a:pt x="747" y="604"/>
                  </a:cubicBezTo>
                  <a:lnTo>
                    <a:pt x="230" y="872"/>
                  </a:lnTo>
                  <a:cubicBezTo>
                    <a:pt x="87" y="948"/>
                    <a:pt x="0" y="1101"/>
                    <a:pt x="0" y="1264"/>
                  </a:cubicBezTo>
                  <a:lnTo>
                    <a:pt x="0" y="2527"/>
                  </a:lnTo>
                  <a:cubicBezTo>
                    <a:pt x="0" y="2987"/>
                    <a:pt x="134" y="3446"/>
                    <a:pt x="402" y="3839"/>
                  </a:cubicBezTo>
                  <a:lnTo>
                    <a:pt x="431" y="3886"/>
                  </a:lnTo>
                  <a:lnTo>
                    <a:pt x="2154" y="3886"/>
                  </a:lnTo>
                  <a:lnTo>
                    <a:pt x="2192" y="3839"/>
                  </a:lnTo>
                  <a:cubicBezTo>
                    <a:pt x="2450" y="3446"/>
                    <a:pt x="2584" y="2987"/>
                    <a:pt x="2594" y="2527"/>
                  </a:cubicBezTo>
                  <a:lnTo>
                    <a:pt x="2594" y="1255"/>
                  </a:lnTo>
                  <a:cubicBezTo>
                    <a:pt x="2594" y="1101"/>
                    <a:pt x="2498" y="948"/>
                    <a:pt x="2364" y="872"/>
                  </a:cubicBezTo>
                  <a:lnTo>
                    <a:pt x="1847" y="613"/>
                  </a:lnTo>
                  <a:cubicBezTo>
                    <a:pt x="1771" y="575"/>
                    <a:pt x="1733" y="499"/>
                    <a:pt x="1733" y="422"/>
                  </a:cubicBezTo>
                  <a:lnTo>
                    <a:pt x="1733" y="1"/>
                  </a:ln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5" name="Google Shape;8405;p70"/>
            <p:cNvSpPr/>
            <p:nvPr/>
          </p:nvSpPr>
          <p:spPr>
            <a:xfrm>
              <a:off x="3691307" y="1751267"/>
              <a:ext cx="68118" cy="82955"/>
            </a:xfrm>
            <a:custGeom>
              <a:avLst/>
              <a:gdLst/>
              <a:ahLst/>
              <a:cxnLst/>
              <a:rect l="l" t="t" r="r" b="b"/>
              <a:pathLst>
                <a:path w="2594" h="3159" extrusionOk="0">
                  <a:moveTo>
                    <a:pt x="508" y="0"/>
                  </a:moveTo>
                  <a:lnTo>
                    <a:pt x="240" y="144"/>
                  </a:lnTo>
                  <a:cubicBezTo>
                    <a:pt x="96" y="220"/>
                    <a:pt x="0" y="364"/>
                    <a:pt x="10" y="527"/>
                  </a:cubicBezTo>
                  <a:lnTo>
                    <a:pt x="10" y="1799"/>
                  </a:lnTo>
                  <a:cubicBezTo>
                    <a:pt x="10" y="2259"/>
                    <a:pt x="144" y="2718"/>
                    <a:pt x="402" y="3111"/>
                  </a:cubicBezTo>
                  <a:lnTo>
                    <a:pt x="441" y="3158"/>
                  </a:lnTo>
                  <a:lnTo>
                    <a:pt x="2163" y="3158"/>
                  </a:lnTo>
                  <a:lnTo>
                    <a:pt x="2202" y="3111"/>
                  </a:lnTo>
                  <a:cubicBezTo>
                    <a:pt x="2460" y="2718"/>
                    <a:pt x="2594" y="2259"/>
                    <a:pt x="2594" y="1799"/>
                  </a:cubicBezTo>
                  <a:lnTo>
                    <a:pt x="2594" y="527"/>
                  </a:lnTo>
                  <a:cubicBezTo>
                    <a:pt x="2594" y="373"/>
                    <a:pt x="2508" y="220"/>
                    <a:pt x="2364" y="144"/>
                  </a:cubicBezTo>
                  <a:lnTo>
                    <a:pt x="2087" y="0"/>
                  </a:lnTo>
                  <a:cubicBezTo>
                    <a:pt x="1876" y="230"/>
                    <a:pt x="1589" y="345"/>
                    <a:pt x="1301" y="345"/>
                  </a:cubicBezTo>
                  <a:cubicBezTo>
                    <a:pt x="1012" y="345"/>
                    <a:pt x="723" y="230"/>
                    <a:pt x="508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6" name="Google Shape;8406;p70"/>
            <p:cNvSpPr/>
            <p:nvPr/>
          </p:nvSpPr>
          <p:spPr>
            <a:xfrm>
              <a:off x="3712656" y="1732150"/>
              <a:ext cx="25420" cy="17122"/>
            </a:xfrm>
            <a:custGeom>
              <a:avLst/>
              <a:gdLst/>
              <a:ahLst/>
              <a:cxnLst/>
              <a:rect l="l" t="t" r="r" b="b"/>
              <a:pathLst>
                <a:path w="968" h="652" extrusionOk="0">
                  <a:moveTo>
                    <a:pt x="58" y="1"/>
                  </a:moveTo>
                  <a:lnTo>
                    <a:pt x="58" y="412"/>
                  </a:lnTo>
                  <a:cubicBezTo>
                    <a:pt x="49" y="470"/>
                    <a:pt x="39" y="518"/>
                    <a:pt x="1" y="556"/>
                  </a:cubicBezTo>
                  <a:cubicBezTo>
                    <a:pt x="154" y="613"/>
                    <a:pt x="317" y="652"/>
                    <a:pt x="489" y="652"/>
                  </a:cubicBezTo>
                  <a:cubicBezTo>
                    <a:pt x="652" y="652"/>
                    <a:pt x="814" y="613"/>
                    <a:pt x="967" y="556"/>
                  </a:cubicBezTo>
                  <a:cubicBezTo>
                    <a:pt x="929" y="518"/>
                    <a:pt x="910" y="470"/>
                    <a:pt x="910" y="412"/>
                  </a:cubicBezTo>
                  <a:lnTo>
                    <a:pt x="910" y="1"/>
                  </a:lnTo>
                  <a:close/>
                </a:path>
              </a:pathLst>
            </a:custGeom>
            <a:solidFill>
              <a:srgbClr val="99A8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7" name="Google Shape;8407;p70"/>
            <p:cNvSpPr/>
            <p:nvPr/>
          </p:nvSpPr>
          <p:spPr>
            <a:xfrm>
              <a:off x="3702625" y="1686930"/>
              <a:ext cx="45509" cy="51049"/>
            </a:xfrm>
            <a:custGeom>
              <a:avLst/>
              <a:gdLst/>
              <a:ahLst/>
              <a:cxnLst/>
              <a:rect l="l" t="t" r="r" b="b"/>
              <a:pathLst>
                <a:path w="1733" h="1944" extrusionOk="0">
                  <a:moveTo>
                    <a:pt x="651" y="0"/>
                  </a:moveTo>
                  <a:cubicBezTo>
                    <a:pt x="297" y="0"/>
                    <a:pt x="0" y="287"/>
                    <a:pt x="0" y="641"/>
                  </a:cubicBezTo>
                  <a:lnTo>
                    <a:pt x="0" y="1072"/>
                  </a:lnTo>
                  <a:cubicBezTo>
                    <a:pt x="0" y="1551"/>
                    <a:pt x="392" y="1943"/>
                    <a:pt x="871" y="1943"/>
                  </a:cubicBezTo>
                  <a:cubicBezTo>
                    <a:pt x="1340" y="1943"/>
                    <a:pt x="1732" y="1551"/>
                    <a:pt x="1732" y="1072"/>
                  </a:cubicBezTo>
                  <a:lnTo>
                    <a:pt x="1732" y="641"/>
                  </a:lnTo>
                  <a:cubicBezTo>
                    <a:pt x="1732" y="287"/>
                    <a:pt x="1436" y="0"/>
                    <a:pt x="1081" y="0"/>
                  </a:cubicBezTo>
                  <a:close/>
                </a:path>
              </a:pathLst>
            </a:custGeom>
            <a:solidFill>
              <a:srgbClr val="BBC6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8" name="Google Shape;8408;p70"/>
            <p:cNvSpPr/>
            <p:nvPr/>
          </p:nvSpPr>
          <p:spPr>
            <a:xfrm>
              <a:off x="3702625" y="1686930"/>
              <a:ext cx="31171" cy="50944"/>
            </a:xfrm>
            <a:custGeom>
              <a:avLst/>
              <a:gdLst/>
              <a:ahLst/>
              <a:cxnLst/>
              <a:rect l="l" t="t" r="r" b="b"/>
              <a:pathLst>
                <a:path w="1187" h="1940" extrusionOk="0">
                  <a:moveTo>
                    <a:pt x="651" y="0"/>
                  </a:moveTo>
                  <a:cubicBezTo>
                    <a:pt x="297" y="0"/>
                    <a:pt x="0" y="287"/>
                    <a:pt x="0" y="641"/>
                  </a:cubicBezTo>
                  <a:lnTo>
                    <a:pt x="0" y="1072"/>
                  </a:lnTo>
                  <a:cubicBezTo>
                    <a:pt x="0" y="1569"/>
                    <a:pt x="409" y="1940"/>
                    <a:pt x="865" y="1940"/>
                  </a:cubicBezTo>
                  <a:cubicBezTo>
                    <a:pt x="971" y="1940"/>
                    <a:pt x="1080" y="1919"/>
                    <a:pt x="1187" y="1876"/>
                  </a:cubicBezTo>
                  <a:cubicBezTo>
                    <a:pt x="861" y="1742"/>
                    <a:pt x="651" y="1426"/>
                    <a:pt x="651" y="1072"/>
                  </a:cubicBezTo>
                  <a:lnTo>
                    <a:pt x="651" y="641"/>
                  </a:lnTo>
                  <a:cubicBezTo>
                    <a:pt x="651" y="326"/>
                    <a:pt x="881" y="58"/>
                    <a:pt x="1187" y="10"/>
                  </a:cubicBezTo>
                  <a:cubicBezTo>
                    <a:pt x="1158" y="0"/>
                    <a:pt x="1120" y="0"/>
                    <a:pt x="1081" y="0"/>
                  </a:cubicBez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9" name="Google Shape;8409;p70"/>
            <p:cNvSpPr/>
            <p:nvPr/>
          </p:nvSpPr>
          <p:spPr>
            <a:xfrm>
              <a:off x="3702625" y="1834196"/>
              <a:ext cx="45509" cy="28177"/>
            </a:xfrm>
            <a:custGeom>
              <a:avLst/>
              <a:gdLst/>
              <a:ahLst/>
              <a:cxnLst/>
              <a:rect l="l" t="t" r="r" b="b"/>
              <a:pathLst>
                <a:path w="1733" h="1073" extrusionOk="0">
                  <a:moveTo>
                    <a:pt x="0" y="0"/>
                  </a:moveTo>
                  <a:lnTo>
                    <a:pt x="0" y="862"/>
                  </a:lnTo>
                  <a:cubicBezTo>
                    <a:pt x="0" y="977"/>
                    <a:pt x="96" y="1072"/>
                    <a:pt x="220" y="1072"/>
                  </a:cubicBezTo>
                  <a:lnTo>
                    <a:pt x="1512" y="1072"/>
                  </a:lnTo>
                  <a:cubicBezTo>
                    <a:pt x="1637" y="1072"/>
                    <a:pt x="1732" y="977"/>
                    <a:pt x="1732" y="862"/>
                  </a:cubicBezTo>
                  <a:lnTo>
                    <a:pt x="1732" y="0"/>
                  </a:lnTo>
                  <a:close/>
                </a:path>
              </a:pathLst>
            </a:custGeom>
            <a:solidFill>
              <a:srgbClr val="7487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0" name="Google Shape;8410;p70"/>
            <p:cNvSpPr/>
            <p:nvPr/>
          </p:nvSpPr>
          <p:spPr>
            <a:xfrm>
              <a:off x="3691307" y="1759303"/>
              <a:ext cx="11344" cy="74920"/>
            </a:xfrm>
            <a:custGeom>
              <a:avLst/>
              <a:gdLst/>
              <a:ahLst/>
              <a:cxnLst/>
              <a:rect l="l" t="t" r="r" b="b"/>
              <a:pathLst>
                <a:path w="432" h="2853" extrusionOk="0">
                  <a:moveTo>
                    <a:pt x="67" y="1"/>
                  </a:moveTo>
                  <a:cubicBezTo>
                    <a:pt x="29" y="67"/>
                    <a:pt x="0" y="154"/>
                    <a:pt x="0" y="230"/>
                  </a:cubicBezTo>
                  <a:lnTo>
                    <a:pt x="0" y="1493"/>
                  </a:lnTo>
                  <a:cubicBezTo>
                    <a:pt x="0" y="1953"/>
                    <a:pt x="144" y="2412"/>
                    <a:pt x="402" y="2805"/>
                  </a:cubicBezTo>
                  <a:lnTo>
                    <a:pt x="431" y="2852"/>
                  </a:lnTo>
                  <a:lnTo>
                    <a:pt x="431" y="489"/>
                  </a:lnTo>
                  <a:cubicBezTo>
                    <a:pt x="431" y="355"/>
                    <a:pt x="374" y="230"/>
                    <a:pt x="259" y="144"/>
                  </a:cubicBezTo>
                  <a:lnTo>
                    <a:pt x="67" y="1"/>
                  </a:lnTo>
                  <a:close/>
                </a:path>
              </a:pathLst>
            </a:custGeom>
            <a:solidFill>
              <a:srgbClr val="8297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1" name="Google Shape;8411;p70"/>
            <p:cNvSpPr/>
            <p:nvPr/>
          </p:nvSpPr>
          <p:spPr>
            <a:xfrm>
              <a:off x="3748107" y="1759303"/>
              <a:ext cx="11318" cy="74920"/>
            </a:xfrm>
            <a:custGeom>
              <a:avLst/>
              <a:gdLst/>
              <a:ahLst/>
              <a:cxnLst/>
              <a:rect l="l" t="t" r="r" b="b"/>
              <a:pathLst>
                <a:path w="431" h="2853" extrusionOk="0">
                  <a:moveTo>
                    <a:pt x="364" y="1"/>
                  </a:moveTo>
                  <a:lnTo>
                    <a:pt x="173" y="144"/>
                  </a:lnTo>
                  <a:cubicBezTo>
                    <a:pt x="58" y="230"/>
                    <a:pt x="0" y="355"/>
                    <a:pt x="0" y="489"/>
                  </a:cubicBezTo>
                  <a:lnTo>
                    <a:pt x="0" y="2852"/>
                  </a:lnTo>
                  <a:lnTo>
                    <a:pt x="29" y="2805"/>
                  </a:lnTo>
                  <a:cubicBezTo>
                    <a:pt x="287" y="2412"/>
                    <a:pt x="431" y="1953"/>
                    <a:pt x="431" y="1493"/>
                  </a:cubicBezTo>
                  <a:lnTo>
                    <a:pt x="431" y="230"/>
                  </a:lnTo>
                  <a:cubicBezTo>
                    <a:pt x="431" y="154"/>
                    <a:pt x="402" y="67"/>
                    <a:pt x="364" y="1"/>
                  </a:cubicBezTo>
                  <a:close/>
                </a:path>
              </a:pathLst>
            </a:custGeom>
            <a:solidFill>
              <a:srgbClr val="8297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2" name="Google Shape;8412;p70"/>
            <p:cNvSpPr/>
            <p:nvPr/>
          </p:nvSpPr>
          <p:spPr>
            <a:xfrm>
              <a:off x="3722477" y="1845514"/>
              <a:ext cx="5803" cy="17095"/>
            </a:xfrm>
            <a:custGeom>
              <a:avLst/>
              <a:gdLst/>
              <a:ahLst/>
              <a:cxnLst/>
              <a:rect l="l" t="t" r="r" b="b"/>
              <a:pathLst>
                <a:path w="221" h="651" extrusionOk="0">
                  <a:moveTo>
                    <a:pt x="115" y="0"/>
                  </a:moveTo>
                  <a:cubicBezTo>
                    <a:pt x="48" y="0"/>
                    <a:pt x="0" y="48"/>
                    <a:pt x="0" y="105"/>
                  </a:cubicBezTo>
                  <a:lnTo>
                    <a:pt x="0" y="651"/>
                  </a:lnTo>
                  <a:lnTo>
                    <a:pt x="220" y="651"/>
                  </a:lnTo>
                  <a:lnTo>
                    <a:pt x="220" y="105"/>
                  </a:lnTo>
                  <a:cubicBezTo>
                    <a:pt x="220" y="48"/>
                    <a:pt x="172" y="0"/>
                    <a:pt x="115" y="0"/>
                  </a:cubicBezTo>
                  <a:close/>
                </a:path>
              </a:pathLst>
            </a:custGeom>
            <a:solidFill>
              <a:srgbClr val="6177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3" name="Google Shape;8413;p70"/>
            <p:cNvSpPr/>
            <p:nvPr/>
          </p:nvSpPr>
          <p:spPr>
            <a:xfrm>
              <a:off x="3702625" y="1686930"/>
              <a:ext cx="45509" cy="22662"/>
            </a:xfrm>
            <a:custGeom>
              <a:avLst/>
              <a:gdLst/>
              <a:ahLst/>
              <a:cxnLst/>
              <a:rect l="l" t="t" r="r" b="b"/>
              <a:pathLst>
                <a:path w="1733" h="863" extrusionOk="0">
                  <a:moveTo>
                    <a:pt x="651" y="0"/>
                  </a:moveTo>
                  <a:cubicBezTo>
                    <a:pt x="297" y="0"/>
                    <a:pt x="0" y="287"/>
                    <a:pt x="0" y="641"/>
                  </a:cubicBezTo>
                  <a:cubicBezTo>
                    <a:pt x="530" y="794"/>
                    <a:pt x="1076" y="862"/>
                    <a:pt x="1624" y="862"/>
                  </a:cubicBezTo>
                  <a:cubicBezTo>
                    <a:pt x="1660" y="862"/>
                    <a:pt x="1696" y="862"/>
                    <a:pt x="1732" y="862"/>
                  </a:cubicBezTo>
                  <a:lnTo>
                    <a:pt x="1732" y="641"/>
                  </a:lnTo>
                  <a:cubicBezTo>
                    <a:pt x="1732" y="287"/>
                    <a:pt x="1436" y="0"/>
                    <a:pt x="1081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4" name="Google Shape;8414;p70"/>
            <p:cNvSpPr/>
            <p:nvPr/>
          </p:nvSpPr>
          <p:spPr>
            <a:xfrm>
              <a:off x="3702625" y="1686930"/>
              <a:ext cx="31171" cy="20640"/>
            </a:xfrm>
            <a:custGeom>
              <a:avLst/>
              <a:gdLst/>
              <a:ahLst/>
              <a:cxnLst/>
              <a:rect l="l" t="t" r="r" b="b"/>
              <a:pathLst>
                <a:path w="1187" h="786" extrusionOk="0">
                  <a:moveTo>
                    <a:pt x="651" y="0"/>
                  </a:moveTo>
                  <a:cubicBezTo>
                    <a:pt x="297" y="0"/>
                    <a:pt x="0" y="287"/>
                    <a:pt x="0" y="641"/>
                  </a:cubicBezTo>
                  <a:cubicBezTo>
                    <a:pt x="220" y="708"/>
                    <a:pt x="431" y="756"/>
                    <a:pt x="651" y="785"/>
                  </a:cubicBezTo>
                  <a:lnTo>
                    <a:pt x="651" y="641"/>
                  </a:lnTo>
                  <a:cubicBezTo>
                    <a:pt x="651" y="326"/>
                    <a:pt x="881" y="58"/>
                    <a:pt x="1187" y="10"/>
                  </a:cubicBezTo>
                  <a:cubicBezTo>
                    <a:pt x="1158" y="0"/>
                    <a:pt x="1120" y="0"/>
                    <a:pt x="1081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15" name="Google Shape;8415;p70"/>
          <p:cNvGrpSpPr/>
          <p:nvPr/>
        </p:nvGrpSpPr>
        <p:grpSpPr>
          <a:xfrm>
            <a:off x="1748382" y="3384797"/>
            <a:ext cx="364673" cy="340067"/>
            <a:chOff x="1748382" y="3384797"/>
            <a:chExt cx="364673" cy="340067"/>
          </a:xfrm>
        </p:grpSpPr>
        <p:sp>
          <p:nvSpPr>
            <p:cNvPr id="8416" name="Google Shape;8416;p70"/>
            <p:cNvSpPr/>
            <p:nvPr/>
          </p:nvSpPr>
          <p:spPr>
            <a:xfrm>
              <a:off x="1805182" y="3628332"/>
              <a:ext cx="45509" cy="45509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220" y="0"/>
                  </a:moveTo>
                  <a:cubicBezTo>
                    <a:pt x="106" y="0"/>
                    <a:pt x="10" y="96"/>
                    <a:pt x="10" y="221"/>
                  </a:cubicBezTo>
                  <a:lnTo>
                    <a:pt x="10" y="1513"/>
                  </a:lnTo>
                  <a:cubicBezTo>
                    <a:pt x="0" y="1627"/>
                    <a:pt x="96" y="1733"/>
                    <a:pt x="220" y="1733"/>
                  </a:cubicBezTo>
                  <a:lnTo>
                    <a:pt x="1512" y="1733"/>
                  </a:lnTo>
                  <a:cubicBezTo>
                    <a:pt x="1637" y="1733"/>
                    <a:pt x="1733" y="1637"/>
                    <a:pt x="1733" y="1522"/>
                  </a:cubicBezTo>
                  <a:lnTo>
                    <a:pt x="1733" y="221"/>
                  </a:lnTo>
                  <a:cubicBezTo>
                    <a:pt x="1733" y="96"/>
                    <a:pt x="1627" y="0"/>
                    <a:pt x="1512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7" name="Google Shape;8417;p70"/>
            <p:cNvSpPr/>
            <p:nvPr/>
          </p:nvSpPr>
          <p:spPr>
            <a:xfrm>
              <a:off x="1954208" y="3509453"/>
              <a:ext cx="105828" cy="90728"/>
            </a:xfrm>
            <a:custGeom>
              <a:avLst/>
              <a:gdLst/>
              <a:ahLst/>
              <a:cxnLst/>
              <a:rect l="l" t="t" r="r" b="b"/>
              <a:pathLst>
                <a:path w="4030" h="3455" extrusionOk="0">
                  <a:moveTo>
                    <a:pt x="2307" y="1"/>
                  </a:moveTo>
                  <a:cubicBezTo>
                    <a:pt x="766" y="1"/>
                    <a:pt x="0" y="1857"/>
                    <a:pt x="1082" y="2948"/>
                  </a:cubicBezTo>
                  <a:cubicBezTo>
                    <a:pt x="1434" y="3298"/>
                    <a:pt x="1867" y="3454"/>
                    <a:pt x="2290" y="3454"/>
                  </a:cubicBezTo>
                  <a:cubicBezTo>
                    <a:pt x="3179" y="3454"/>
                    <a:pt x="4030" y="2766"/>
                    <a:pt x="4030" y="1723"/>
                  </a:cubicBezTo>
                  <a:cubicBezTo>
                    <a:pt x="4030" y="766"/>
                    <a:pt x="3264" y="1"/>
                    <a:pt x="2307" y="1"/>
                  </a:cubicBezTo>
                  <a:close/>
                </a:path>
              </a:pathLst>
            </a:custGeom>
            <a:solidFill>
              <a:srgbClr val="BDC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8" name="Google Shape;8418;p70"/>
            <p:cNvSpPr/>
            <p:nvPr/>
          </p:nvSpPr>
          <p:spPr>
            <a:xfrm>
              <a:off x="1964764" y="3546165"/>
              <a:ext cx="100051" cy="54043"/>
            </a:xfrm>
            <a:custGeom>
              <a:avLst/>
              <a:gdLst/>
              <a:ahLst/>
              <a:cxnLst/>
              <a:rect l="l" t="t" r="r" b="b"/>
              <a:pathLst>
                <a:path w="3810" h="2058" extrusionOk="0">
                  <a:moveTo>
                    <a:pt x="211" y="0"/>
                  </a:moveTo>
                  <a:lnTo>
                    <a:pt x="211" y="0"/>
                  </a:lnTo>
                  <a:cubicBezTo>
                    <a:pt x="0" y="1062"/>
                    <a:pt x="823" y="2058"/>
                    <a:pt x="1905" y="2058"/>
                  </a:cubicBezTo>
                  <a:cubicBezTo>
                    <a:pt x="2986" y="2058"/>
                    <a:pt x="3809" y="1062"/>
                    <a:pt x="3599" y="0"/>
                  </a:cubicBezTo>
                  <a:lnTo>
                    <a:pt x="3599" y="0"/>
                  </a:lnTo>
                  <a:cubicBezTo>
                    <a:pt x="3446" y="813"/>
                    <a:pt x="2738" y="1407"/>
                    <a:pt x="1905" y="1407"/>
                  </a:cubicBezTo>
                  <a:cubicBezTo>
                    <a:pt x="1072" y="1407"/>
                    <a:pt x="364" y="813"/>
                    <a:pt x="211" y="0"/>
                  </a:cubicBezTo>
                  <a:close/>
                </a:path>
              </a:pathLst>
            </a:custGeom>
            <a:solidFill>
              <a:srgbClr val="B2B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9" name="Google Shape;8419;p70"/>
            <p:cNvSpPr/>
            <p:nvPr/>
          </p:nvSpPr>
          <p:spPr>
            <a:xfrm>
              <a:off x="1833569" y="3407433"/>
              <a:ext cx="153096" cy="294585"/>
            </a:xfrm>
            <a:custGeom>
              <a:avLst/>
              <a:gdLst/>
              <a:ahLst/>
              <a:cxnLst/>
              <a:rect l="l" t="t" r="r" b="b"/>
              <a:pathLst>
                <a:path w="5830" h="11218" extrusionOk="0">
                  <a:moveTo>
                    <a:pt x="5603" y="0"/>
                  </a:moveTo>
                  <a:cubicBezTo>
                    <a:pt x="5531" y="0"/>
                    <a:pt x="5464" y="38"/>
                    <a:pt x="5427" y="105"/>
                  </a:cubicBezTo>
                  <a:cubicBezTo>
                    <a:pt x="5016" y="756"/>
                    <a:pt x="4527" y="1359"/>
                    <a:pt x="3972" y="1895"/>
                  </a:cubicBezTo>
                  <a:cubicBezTo>
                    <a:pt x="3140" y="2709"/>
                    <a:pt x="1819" y="3666"/>
                    <a:pt x="221" y="3666"/>
                  </a:cubicBezTo>
                  <a:cubicBezTo>
                    <a:pt x="96" y="3666"/>
                    <a:pt x="1" y="3761"/>
                    <a:pt x="1" y="3876"/>
                  </a:cubicBezTo>
                  <a:lnTo>
                    <a:pt x="1" y="7331"/>
                  </a:lnTo>
                  <a:cubicBezTo>
                    <a:pt x="1" y="7455"/>
                    <a:pt x="96" y="7551"/>
                    <a:pt x="221" y="7551"/>
                  </a:cubicBezTo>
                  <a:cubicBezTo>
                    <a:pt x="1810" y="7551"/>
                    <a:pt x="3140" y="8508"/>
                    <a:pt x="3972" y="9312"/>
                  </a:cubicBezTo>
                  <a:cubicBezTo>
                    <a:pt x="4527" y="9848"/>
                    <a:pt x="5016" y="10451"/>
                    <a:pt x="5427" y="11111"/>
                  </a:cubicBezTo>
                  <a:cubicBezTo>
                    <a:pt x="5467" y="11185"/>
                    <a:pt x="5536" y="11217"/>
                    <a:pt x="5605" y="11217"/>
                  </a:cubicBezTo>
                  <a:cubicBezTo>
                    <a:pt x="5716" y="11217"/>
                    <a:pt x="5829" y="11132"/>
                    <a:pt x="5829" y="10996"/>
                  </a:cubicBezTo>
                  <a:lnTo>
                    <a:pt x="5829" y="220"/>
                  </a:lnTo>
                  <a:cubicBezTo>
                    <a:pt x="5829" y="115"/>
                    <a:pt x="5762" y="29"/>
                    <a:pt x="5666" y="10"/>
                  </a:cubicBezTo>
                  <a:cubicBezTo>
                    <a:pt x="5645" y="3"/>
                    <a:pt x="5624" y="0"/>
                    <a:pt x="5603" y="0"/>
                  </a:cubicBezTo>
                  <a:close/>
                </a:path>
              </a:pathLst>
            </a:custGeom>
            <a:solidFill>
              <a:srgbClr val="EEF2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0" name="Google Shape;8420;p70"/>
            <p:cNvSpPr/>
            <p:nvPr/>
          </p:nvSpPr>
          <p:spPr>
            <a:xfrm>
              <a:off x="1833569" y="3583086"/>
              <a:ext cx="152991" cy="118932"/>
            </a:xfrm>
            <a:custGeom>
              <a:avLst/>
              <a:gdLst/>
              <a:ahLst/>
              <a:cxnLst/>
              <a:rect l="l" t="t" r="r" b="b"/>
              <a:pathLst>
                <a:path w="5826" h="4529" extrusionOk="0">
                  <a:moveTo>
                    <a:pt x="1" y="1"/>
                  </a:moveTo>
                  <a:lnTo>
                    <a:pt x="1" y="642"/>
                  </a:lnTo>
                  <a:cubicBezTo>
                    <a:pt x="1" y="766"/>
                    <a:pt x="96" y="862"/>
                    <a:pt x="211" y="862"/>
                  </a:cubicBezTo>
                  <a:cubicBezTo>
                    <a:pt x="1810" y="862"/>
                    <a:pt x="3130" y="1819"/>
                    <a:pt x="3963" y="2623"/>
                  </a:cubicBezTo>
                  <a:cubicBezTo>
                    <a:pt x="4518" y="3159"/>
                    <a:pt x="5006" y="3762"/>
                    <a:pt x="5418" y="4422"/>
                  </a:cubicBezTo>
                  <a:cubicBezTo>
                    <a:pt x="5461" y="4496"/>
                    <a:pt x="5532" y="4528"/>
                    <a:pt x="5602" y="4528"/>
                  </a:cubicBezTo>
                  <a:cubicBezTo>
                    <a:pt x="5715" y="4528"/>
                    <a:pt x="5825" y="4443"/>
                    <a:pt x="5819" y="4307"/>
                  </a:cubicBezTo>
                  <a:lnTo>
                    <a:pt x="5819" y="3236"/>
                  </a:lnTo>
                  <a:cubicBezTo>
                    <a:pt x="5819" y="3322"/>
                    <a:pt x="5762" y="3408"/>
                    <a:pt x="5676" y="3437"/>
                  </a:cubicBezTo>
                  <a:cubicBezTo>
                    <a:pt x="5653" y="3446"/>
                    <a:pt x="5630" y="3450"/>
                    <a:pt x="5607" y="3450"/>
                  </a:cubicBezTo>
                  <a:cubicBezTo>
                    <a:pt x="5533" y="3450"/>
                    <a:pt x="5461" y="3406"/>
                    <a:pt x="5418" y="3341"/>
                  </a:cubicBezTo>
                  <a:cubicBezTo>
                    <a:pt x="5418" y="3331"/>
                    <a:pt x="4882" y="2862"/>
                    <a:pt x="3963" y="1982"/>
                  </a:cubicBezTo>
                  <a:cubicBezTo>
                    <a:pt x="3130" y="1178"/>
                    <a:pt x="1810" y="211"/>
                    <a:pt x="211" y="211"/>
                  </a:cubicBezTo>
                  <a:cubicBezTo>
                    <a:pt x="96" y="211"/>
                    <a:pt x="1" y="116"/>
                    <a:pt x="1" y="1"/>
                  </a:cubicBez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1" name="Google Shape;8421;p70"/>
            <p:cNvSpPr/>
            <p:nvPr/>
          </p:nvSpPr>
          <p:spPr>
            <a:xfrm>
              <a:off x="1975058" y="3384797"/>
              <a:ext cx="45535" cy="340067"/>
            </a:xfrm>
            <a:custGeom>
              <a:avLst/>
              <a:gdLst/>
              <a:ahLst/>
              <a:cxnLst/>
              <a:rect l="l" t="t" r="r" b="b"/>
              <a:pathLst>
                <a:path w="1734" h="12950" extrusionOk="0">
                  <a:moveTo>
                    <a:pt x="221" y="1"/>
                  </a:moveTo>
                  <a:cubicBezTo>
                    <a:pt x="97" y="1"/>
                    <a:pt x="1" y="97"/>
                    <a:pt x="1" y="211"/>
                  </a:cubicBezTo>
                  <a:lnTo>
                    <a:pt x="1" y="12729"/>
                  </a:lnTo>
                  <a:cubicBezTo>
                    <a:pt x="1" y="12844"/>
                    <a:pt x="97" y="12949"/>
                    <a:pt x="221" y="12949"/>
                  </a:cubicBezTo>
                  <a:lnTo>
                    <a:pt x="1513" y="12949"/>
                  </a:lnTo>
                  <a:cubicBezTo>
                    <a:pt x="1628" y="12949"/>
                    <a:pt x="1733" y="12844"/>
                    <a:pt x="1733" y="12729"/>
                  </a:cubicBezTo>
                  <a:lnTo>
                    <a:pt x="1733" y="211"/>
                  </a:lnTo>
                  <a:cubicBezTo>
                    <a:pt x="1723" y="97"/>
                    <a:pt x="1628" y="1"/>
                    <a:pt x="1513" y="1"/>
                  </a:cubicBezTo>
                  <a:close/>
                </a:path>
              </a:pathLst>
            </a:custGeom>
            <a:solidFill>
              <a:srgbClr val="7F9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2" name="Google Shape;8422;p70"/>
            <p:cNvSpPr/>
            <p:nvPr/>
          </p:nvSpPr>
          <p:spPr>
            <a:xfrm>
              <a:off x="1975058" y="3696451"/>
              <a:ext cx="45535" cy="28413"/>
            </a:xfrm>
            <a:custGeom>
              <a:avLst/>
              <a:gdLst/>
              <a:ahLst/>
              <a:cxnLst/>
              <a:rect l="l" t="t" r="r" b="b"/>
              <a:pathLst>
                <a:path w="1734" h="1082" extrusionOk="0">
                  <a:moveTo>
                    <a:pt x="1" y="0"/>
                  </a:moveTo>
                  <a:lnTo>
                    <a:pt x="1" y="861"/>
                  </a:lnTo>
                  <a:cubicBezTo>
                    <a:pt x="1" y="986"/>
                    <a:pt x="97" y="1081"/>
                    <a:pt x="221" y="1081"/>
                  </a:cubicBezTo>
                  <a:lnTo>
                    <a:pt x="1513" y="1081"/>
                  </a:lnTo>
                  <a:cubicBezTo>
                    <a:pt x="1628" y="1081"/>
                    <a:pt x="1733" y="986"/>
                    <a:pt x="1733" y="861"/>
                  </a:cubicBezTo>
                  <a:lnTo>
                    <a:pt x="1733" y="0"/>
                  </a:lnTo>
                  <a:cubicBezTo>
                    <a:pt x="1733" y="115"/>
                    <a:pt x="1628" y="220"/>
                    <a:pt x="1513" y="220"/>
                  </a:cubicBezTo>
                  <a:lnTo>
                    <a:pt x="221" y="220"/>
                  </a:lnTo>
                  <a:cubicBezTo>
                    <a:pt x="97" y="220"/>
                    <a:pt x="1" y="115"/>
                    <a:pt x="1" y="0"/>
                  </a:cubicBezTo>
                  <a:close/>
                </a:path>
              </a:pathLst>
            </a:custGeom>
            <a:solidFill>
              <a:srgbClr val="203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3" name="Google Shape;8423;p70"/>
            <p:cNvSpPr/>
            <p:nvPr/>
          </p:nvSpPr>
          <p:spPr>
            <a:xfrm>
              <a:off x="1748618" y="3503676"/>
              <a:ext cx="45272" cy="102073"/>
            </a:xfrm>
            <a:custGeom>
              <a:avLst/>
              <a:gdLst/>
              <a:ahLst/>
              <a:cxnLst/>
              <a:rect l="l" t="t" r="r" b="b"/>
              <a:pathLst>
                <a:path w="1724" h="3887" extrusionOk="0">
                  <a:moveTo>
                    <a:pt x="1073" y="1"/>
                  </a:moveTo>
                  <a:cubicBezTo>
                    <a:pt x="479" y="1"/>
                    <a:pt x="1" y="479"/>
                    <a:pt x="1" y="1082"/>
                  </a:cubicBezTo>
                  <a:lnTo>
                    <a:pt x="1" y="2805"/>
                  </a:lnTo>
                  <a:cubicBezTo>
                    <a:pt x="1" y="3398"/>
                    <a:pt x="479" y="3886"/>
                    <a:pt x="1073" y="3886"/>
                  </a:cubicBezTo>
                  <a:lnTo>
                    <a:pt x="1503" y="3886"/>
                  </a:lnTo>
                  <a:cubicBezTo>
                    <a:pt x="1628" y="3886"/>
                    <a:pt x="1724" y="3781"/>
                    <a:pt x="1724" y="3666"/>
                  </a:cubicBezTo>
                  <a:lnTo>
                    <a:pt x="1724" y="221"/>
                  </a:lnTo>
                  <a:cubicBezTo>
                    <a:pt x="1724" y="96"/>
                    <a:pt x="1628" y="1"/>
                    <a:pt x="1503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4" name="Google Shape;8424;p70"/>
            <p:cNvSpPr/>
            <p:nvPr/>
          </p:nvSpPr>
          <p:spPr>
            <a:xfrm>
              <a:off x="1748382" y="3508954"/>
              <a:ext cx="45509" cy="96794"/>
            </a:xfrm>
            <a:custGeom>
              <a:avLst/>
              <a:gdLst/>
              <a:ahLst/>
              <a:cxnLst/>
              <a:rect l="l" t="t" r="r" b="b"/>
              <a:pathLst>
                <a:path w="1733" h="3686" extrusionOk="0">
                  <a:moveTo>
                    <a:pt x="460" y="1"/>
                  </a:moveTo>
                  <a:lnTo>
                    <a:pt x="460" y="1"/>
                  </a:lnTo>
                  <a:cubicBezTo>
                    <a:pt x="173" y="202"/>
                    <a:pt x="0" y="527"/>
                    <a:pt x="0" y="881"/>
                  </a:cubicBezTo>
                  <a:lnTo>
                    <a:pt x="0" y="2604"/>
                  </a:lnTo>
                  <a:cubicBezTo>
                    <a:pt x="0" y="3197"/>
                    <a:pt x="488" y="3685"/>
                    <a:pt x="1082" y="3685"/>
                  </a:cubicBezTo>
                  <a:lnTo>
                    <a:pt x="1512" y="3685"/>
                  </a:lnTo>
                  <a:cubicBezTo>
                    <a:pt x="1637" y="3685"/>
                    <a:pt x="1733" y="3580"/>
                    <a:pt x="1733" y="3465"/>
                  </a:cubicBezTo>
                  <a:lnTo>
                    <a:pt x="1733" y="3034"/>
                  </a:lnTo>
                  <a:lnTo>
                    <a:pt x="1082" y="3034"/>
                  </a:lnTo>
                  <a:cubicBezTo>
                    <a:pt x="728" y="3034"/>
                    <a:pt x="441" y="2747"/>
                    <a:pt x="441" y="2393"/>
                  </a:cubicBezTo>
                  <a:lnTo>
                    <a:pt x="441" y="240"/>
                  </a:lnTo>
                  <a:cubicBezTo>
                    <a:pt x="441" y="154"/>
                    <a:pt x="441" y="77"/>
                    <a:pt x="460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5" name="Google Shape;8425;p70"/>
            <p:cNvSpPr/>
            <p:nvPr/>
          </p:nvSpPr>
          <p:spPr>
            <a:xfrm>
              <a:off x="1788087" y="3503676"/>
              <a:ext cx="56827" cy="102073"/>
            </a:xfrm>
            <a:custGeom>
              <a:avLst/>
              <a:gdLst/>
              <a:ahLst/>
              <a:cxnLst/>
              <a:rect l="l" t="t" r="r" b="b"/>
              <a:pathLst>
                <a:path w="2164" h="3887" extrusionOk="0">
                  <a:moveTo>
                    <a:pt x="0" y="1"/>
                  </a:moveTo>
                  <a:lnTo>
                    <a:pt x="0" y="3886"/>
                  </a:lnTo>
                  <a:lnTo>
                    <a:pt x="2163" y="3886"/>
                  </a:lnTo>
                  <a:lnTo>
                    <a:pt x="2163" y="1"/>
                  </a:lnTo>
                  <a:close/>
                </a:path>
              </a:pathLst>
            </a:custGeom>
            <a:solidFill>
              <a:srgbClr val="7F9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6" name="Google Shape;8426;p70"/>
            <p:cNvSpPr/>
            <p:nvPr/>
          </p:nvSpPr>
          <p:spPr>
            <a:xfrm>
              <a:off x="1788087" y="3588627"/>
              <a:ext cx="56827" cy="17122"/>
            </a:xfrm>
            <a:custGeom>
              <a:avLst/>
              <a:gdLst/>
              <a:ahLst/>
              <a:cxnLst/>
              <a:rect l="l" t="t" r="r" b="b"/>
              <a:pathLst>
                <a:path w="2164" h="652" extrusionOk="0">
                  <a:moveTo>
                    <a:pt x="0" y="0"/>
                  </a:moveTo>
                  <a:lnTo>
                    <a:pt x="0" y="651"/>
                  </a:lnTo>
                  <a:lnTo>
                    <a:pt x="2163" y="651"/>
                  </a:lnTo>
                  <a:lnTo>
                    <a:pt x="2163" y="0"/>
                  </a:lnTo>
                  <a:close/>
                </a:path>
              </a:pathLst>
            </a:custGeom>
            <a:solidFill>
              <a:srgbClr val="203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7" name="Google Shape;8427;p70"/>
            <p:cNvSpPr/>
            <p:nvPr/>
          </p:nvSpPr>
          <p:spPr>
            <a:xfrm>
              <a:off x="1788087" y="3605722"/>
              <a:ext cx="56827" cy="90755"/>
            </a:xfrm>
            <a:custGeom>
              <a:avLst/>
              <a:gdLst/>
              <a:ahLst/>
              <a:cxnLst/>
              <a:rect l="l" t="t" r="r" b="b"/>
              <a:pathLst>
                <a:path w="2164" h="3456" extrusionOk="0">
                  <a:moveTo>
                    <a:pt x="10" y="0"/>
                  </a:moveTo>
                  <a:lnTo>
                    <a:pt x="0" y="3235"/>
                  </a:lnTo>
                  <a:cubicBezTo>
                    <a:pt x="0" y="3350"/>
                    <a:pt x="96" y="3455"/>
                    <a:pt x="221" y="3455"/>
                  </a:cubicBezTo>
                  <a:lnTo>
                    <a:pt x="1082" y="3455"/>
                  </a:lnTo>
                  <a:cubicBezTo>
                    <a:pt x="1178" y="3445"/>
                    <a:pt x="1264" y="3388"/>
                    <a:pt x="1292" y="3292"/>
                  </a:cubicBezTo>
                  <a:lnTo>
                    <a:pt x="2163" y="0"/>
                  </a:ln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8" name="Google Shape;8428;p70"/>
            <p:cNvSpPr/>
            <p:nvPr/>
          </p:nvSpPr>
          <p:spPr>
            <a:xfrm>
              <a:off x="2080860" y="3548922"/>
              <a:ext cx="32195" cy="11581"/>
            </a:xfrm>
            <a:custGeom>
              <a:avLst/>
              <a:gdLst/>
              <a:ahLst/>
              <a:cxnLst/>
              <a:rect l="l" t="t" r="r" b="b"/>
              <a:pathLst>
                <a:path w="1226" h="441" extrusionOk="0">
                  <a:moveTo>
                    <a:pt x="288" y="0"/>
                  </a:moveTo>
                  <a:cubicBezTo>
                    <a:pt x="1" y="0"/>
                    <a:pt x="1" y="441"/>
                    <a:pt x="288" y="441"/>
                  </a:cubicBezTo>
                  <a:lnTo>
                    <a:pt x="939" y="441"/>
                  </a:lnTo>
                  <a:cubicBezTo>
                    <a:pt x="1226" y="441"/>
                    <a:pt x="1226" y="0"/>
                    <a:pt x="939" y="0"/>
                  </a:cubicBezTo>
                  <a:close/>
                </a:path>
              </a:pathLst>
            </a:custGeom>
            <a:solidFill>
              <a:srgbClr val="9CAC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9" name="Google Shape;8429;p70"/>
            <p:cNvSpPr/>
            <p:nvPr/>
          </p:nvSpPr>
          <p:spPr>
            <a:xfrm>
              <a:off x="2059510" y="3484874"/>
              <a:ext cx="27468" cy="23345"/>
            </a:xfrm>
            <a:custGeom>
              <a:avLst/>
              <a:gdLst/>
              <a:ahLst/>
              <a:cxnLst/>
              <a:rect l="l" t="t" r="r" b="b"/>
              <a:pathLst>
                <a:path w="1046" h="889" extrusionOk="0">
                  <a:moveTo>
                    <a:pt x="732" y="0"/>
                  </a:moveTo>
                  <a:cubicBezTo>
                    <a:pt x="682" y="0"/>
                    <a:pt x="630" y="20"/>
                    <a:pt x="584" y="66"/>
                  </a:cubicBezTo>
                  <a:lnTo>
                    <a:pt x="125" y="525"/>
                  </a:lnTo>
                  <a:cubicBezTo>
                    <a:pt x="0" y="659"/>
                    <a:pt x="87" y="889"/>
                    <a:pt x="278" y="889"/>
                  </a:cubicBezTo>
                  <a:cubicBezTo>
                    <a:pt x="335" y="889"/>
                    <a:pt x="393" y="870"/>
                    <a:pt x="431" y="831"/>
                  </a:cubicBezTo>
                  <a:lnTo>
                    <a:pt x="890" y="372"/>
                  </a:lnTo>
                  <a:cubicBezTo>
                    <a:pt x="1045" y="217"/>
                    <a:pt x="899" y="0"/>
                    <a:pt x="732" y="0"/>
                  </a:cubicBezTo>
                  <a:close/>
                </a:path>
              </a:pathLst>
            </a:custGeom>
            <a:solidFill>
              <a:srgbClr val="9CAC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0" name="Google Shape;8430;p70"/>
            <p:cNvSpPr/>
            <p:nvPr/>
          </p:nvSpPr>
          <p:spPr>
            <a:xfrm>
              <a:off x="2058723" y="3600969"/>
              <a:ext cx="27704" cy="23608"/>
            </a:xfrm>
            <a:custGeom>
              <a:avLst/>
              <a:gdLst/>
              <a:ahLst/>
              <a:cxnLst/>
              <a:rect l="l" t="t" r="r" b="b"/>
              <a:pathLst>
                <a:path w="1055" h="899" extrusionOk="0">
                  <a:moveTo>
                    <a:pt x="313" y="1"/>
                  </a:moveTo>
                  <a:cubicBezTo>
                    <a:pt x="146" y="1"/>
                    <a:pt x="0" y="218"/>
                    <a:pt x="155" y="373"/>
                  </a:cubicBezTo>
                  <a:lnTo>
                    <a:pt x="614" y="832"/>
                  </a:lnTo>
                  <a:cubicBezTo>
                    <a:pt x="652" y="870"/>
                    <a:pt x="710" y="899"/>
                    <a:pt x="767" y="899"/>
                  </a:cubicBezTo>
                  <a:cubicBezTo>
                    <a:pt x="959" y="889"/>
                    <a:pt x="1054" y="660"/>
                    <a:pt x="920" y="526"/>
                  </a:cubicBezTo>
                  <a:lnTo>
                    <a:pt x="461" y="66"/>
                  </a:lnTo>
                  <a:cubicBezTo>
                    <a:pt x="415" y="20"/>
                    <a:pt x="363" y="1"/>
                    <a:pt x="313" y="1"/>
                  </a:cubicBezTo>
                  <a:close/>
                </a:path>
              </a:pathLst>
            </a:custGeom>
            <a:solidFill>
              <a:srgbClr val="9CAC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31" name="Google Shape;8431;p70"/>
          <p:cNvGrpSpPr/>
          <p:nvPr/>
        </p:nvGrpSpPr>
        <p:grpSpPr>
          <a:xfrm>
            <a:off x="6221064" y="3811049"/>
            <a:ext cx="364673" cy="339804"/>
            <a:chOff x="6221064" y="3811049"/>
            <a:chExt cx="364673" cy="339804"/>
          </a:xfrm>
        </p:grpSpPr>
        <p:sp>
          <p:nvSpPr>
            <p:cNvPr id="8432" name="Google Shape;8432;p70"/>
            <p:cNvSpPr/>
            <p:nvPr/>
          </p:nvSpPr>
          <p:spPr>
            <a:xfrm>
              <a:off x="6277838" y="4054558"/>
              <a:ext cx="45272" cy="45272"/>
            </a:xfrm>
            <a:custGeom>
              <a:avLst/>
              <a:gdLst/>
              <a:ahLst/>
              <a:cxnLst/>
              <a:rect l="l" t="t" r="r" b="b"/>
              <a:pathLst>
                <a:path w="1724" h="1724" extrusionOk="0">
                  <a:moveTo>
                    <a:pt x="211" y="1"/>
                  </a:moveTo>
                  <a:cubicBezTo>
                    <a:pt x="97" y="1"/>
                    <a:pt x="1" y="96"/>
                    <a:pt x="1" y="221"/>
                  </a:cubicBezTo>
                  <a:lnTo>
                    <a:pt x="1" y="1513"/>
                  </a:lnTo>
                  <a:cubicBezTo>
                    <a:pt x="1" y="1628"/>
                    <a:pt x="97" y="1723"/>
                    <a:pt x="211" y="1723"/>
                  </a:cubicBezTo>
                  <a:lnTo>
                    <a:pt x="1513" y="1723"/>
                  </a:lnTo>
                  <a:cubicBezTo>
                    <a:pt x="1628" y="1723"/>
                    <a:pt x="1724" y="1628"/>
                    <a:pt x="1724" y="1513"/>
                  </a:cubicBezTo>
                  <a:lnTo>
                    <a:pt x="1724" y="221"/>
                  </a:lnTo>
                  <a:cubicBezTo>
                    <a:pt x="1724" y="96"/>
                    <a:pt x="1628" y="1"/>
                    <a:pt x="1513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3" name="Google Shape;8433;p70"/>
            <p:cNvSpPr/>
            <p:nvPr/>
          </p:nvSpPr>
          <p:spPr>
            <a:xfrm>
              <a:off x="6426890" y="3935679"/>
              <a:ext cx="105828" cy="90728"/>
            </a:xfrm>
            <a:custGeom>
              <a:avLst/>
              <a:gdLst/>
              <a:ahLst/>
              <a:cxnLst/>
              <a:rect l="l" t="t" r="r" b="b"/>
              <a:pathLst>
                <a:path w="4030" h="3455" extrusionOk="0">
                  <a:moveTo>
                    <a:pt x="2307" y="1"/>
                  </a:moveTo>
                  <a:cubicBezTo>
                    <a:pt x="766" y="1"/>
                    <a:pt x="0" y="1858"/>
                    <a:pt x="1082" y="2949"/>
                  </a:cubicBezTo>
                  <a:cubicBezTo>
                    <a:pt x="1434" y="3298"/>
                    <a:pt x="1866" y="3454"/>
                    <a:pt x="2290" y="3454"/>
                  </a:cubicBezTo>
                  <a:cubicBezTo>
                    <a:pt x="3178" y="3454"/>
                    <a:pt x="4029" y="2767"/>
                    <a:pt x="4029" y="1724"/>
                  </a:cubicBezTo>
                  <a:cubicBezTo>
                    <a:pt x="4029" y="767"/>
                    <a:pt x="3264" y="1"/>
                    <a:pt x="2307" y="1"/>
                  </a:cubicBezTo>
                  <a:close/>
                </a:path>
              </a:pathLst>
            </a:custGeom>
            <a:solidFill>
              <a:srgbClr val="BDC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4" name="Google Shape;8434;p70"/>
            <p:cNvSpPr/>
            <p:nvPr/>
          </p:nvSpPr>
          <p:spPr>
            <a:xfrm>
              <a:off x="6437446" y="3972391"/>
              <a:ext cx="100051" cy="54043"/>
            </a:xfrm>
            <a:custGeom>
              <a:avLst/>
              <a:gdLst/>
              <a:ahLst/>
              <a:cxnLst/>
              <a:rect l="l" t="t" r="r" b="b"/>
              <a:pathLst>
                <a:path w="3810" h="2058" extrusionOk="0">
                  <a:moveTo>
                    <a:pt x="211" y="0"/>
                  </a:moveTo>
                  <a:cubicBezTo>
                    <a:pt x="0" y="1062"/>
                    <a:pt x="823" y="2058"/>
                    <a:pt x="1905" y="2058"/>
                  </a:cubicBezTo>
                  <a:cubicBezTo>
                    <a:pt x="2986" y="2058"/>
                    <a:pt x="3809" y="1062"/>
                    <a:pt x="3598" y="0"/>
                  </a:cubicBezTo>
                  <a:lnTo>
                    <a:pt x="3598" y="0"/>
                  </a:lnTo>
                  <a:cubicBezTo>
                    <a:pt x="3445" y="814"/>
                    <a:pt x="2737" y="1407"/>
                    <a:pt x="1905" y="1407"/>
                  </a:cubicBezTo>
                  <a:cubicBezTo>
                    <a:pt x="1072" y="1407"/>
                    <a:pt x="364" y="814"/>
                    <a:pt x="211" y="0"/>
                  </a:cubicBezTo>
                  <a:close/>
                </a:path>
              </a:pathLst>
            </a:custGeom>
            <a:solidFill>
              <a:srgbClr val="B2B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5" name="Google Shape;8435;p70"/>
            <p:cNvSpPr/>
            <p:nvPr/>
          </p:nvSpPr>
          <p:spPr>
            <a:xfrm>
              <a:off x="6306251" y="3833659"/>
              <a:ext cx="153070" cy="294585"/>
            </a:xfrm>
            <a:custGeom>
              <a:avLst/>
              <a:gdLst/>
              <a:ahLst/>
              <a:cxnLst/>
              <a:rect l="l" t="t" r="r" b="b"/>
              <a:pathLst>
                <a:path w="5829" h="11218" extrusionOk="0">
                  <a:moveTo>
                    <a:pt x="5603" y="1"/>
                  </a:moveTo>
                  <a:cubicBezTo>
                    <a:pt x="5530" y="1"/>
                    <a:pt x="5464" y="39"/>
                    <a:pt x="5427" y="106"/>
                  </a:cubicBezTo>
                  <a:cubicBezTo>
                    <a:pt x="5015" y="756"/>
                    <a:pt x="4527" y="1359"/>
                    <a:pt x="3972" y="1895"/>
                  </a:cubicBezTo>
                  <a:cubicBezTo>
                    <a:pt x="3139" y="2709"/>
                    <a:pt x="1819" y="3666"/>
                    <a:pt x="211" y="3666"/>
                  </a:cubicBezTo>
                  <a:cubicBezTo>
                    <a:pt x="96" y="3666"/>
                    <a:pt x="0" y="3761"/>
                    <a:pt x="0" y="3876"/>
                  </a:cubicBezTo>
                  <a:lnTo>
                    <a:pt x="0" y="7331"/>
                  </a:lnTo>
                  <a:cubicBezTo>
                    <a:pt x="0" y="7456"/>
                    <a:pt x="96" y="7551"/>
                    <a:pt x="211" y="7551"/>
                  </a:cubicBezTo>
                  <a:cubicBezTo>
                    <a:pt x="1809" y="7551"/>
                    <a:pt x="3139" y="8508"/>
                    <a:pt x="3972" y="9312"/>
                  </a:cubicBezTo>
                  <a:cubicBezTo>
                    <a:pt x="4527" y="9848"/>
                    <a:pt x="5015" y="10451"/>
                    <a:pt x="5427" y="11111"/>
                  </a:cubicBezTo>
                  <a:cubicBezTo>
                    <a:pt x="5467" y="11185"/>
                    <a:pt x="5535" y="11217"/>
                    <a:pt x="5604" y="11217"/>
                  </a:cubicBezTo>
                  <a:cubicBezTo>
                    <a:pt x="5716" y="11217"/>
                    <a:pt x="5829" y="11132"/>
                    <a:pt x="5829" y="10997"/>
                  </a:cubicBezTo>
                  <a:lnTo>
                    <a:pt x="5829" y="211"/>
                  </a:lnTo>
                  <a:cubicBezTo>
                    <a:pt x="5829" y="115"/>
                    <a:pt x="5762" y="29"/>
                    <a:pt x="5666" y="10"/>
                  </a:cubicBezTo>
                  <a:cubicBezTo>
                    <a:pt x="5645" y="4"/>
                    <a:pt x="5624" y="1"/>
                    <a:pt x="5603" y="1"/>
                  </a:cubicBezTo>
                  <a:close/>
                </a:path>
              </a:pathLst>
            </a:custGeom>
            <a:solidFill>
              <a:srgbClr val="EEF2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6" name="Google Shape;8436;p70"/>
            <p:cNvSpPr/>
            <p:nvPr/>
          </p:nvSpPr>
          <p:spPr>
            <a:xfrm>
              <a:off x="6306251" y="4009312"/>
              <a:ext cx="152833" cy="119010"/>
            </a:xfrm>
            <a:custGeom>
              <a:avLst/>
              <a:gdLst/>
              <a:ahLst/>
              <a:cxnLst/>
              <a:rect l="l" t="t" r="r" b="b"/>
              <a:pathLst>
                <a:path w="5820" h="4532" extrusionOk="0">
                  <a:moveTo>
                    <a:pt x="0" y="1"/>
                  </a:moveTo>
                  <a:lnTo>
                    <a:pt x="0" y="642"/>
                  </a:lnTo>
                  <a:cubicBezTo>
                    <a:pt x="0" y="767"/>
                    <a:pt x="96" y="862"/>
                    <a:pt x="211" y="862"/>
                  </a:cubicBezTo>
                  <a:cubicBezTo>
                    <a:pt x="1809" y="862"/>
                    <a:pt x="3130" y="1819"/>
                    <a:pt x="3962" y="2623"/>
                  </a:cubicBezTo>
                  <a:cubicBezTo>
                    <a:pt x="4518" y="3169"/>
                    <a:pt x="5006" y="3772"/>
                    <a:pt x="5417" y="4422"/>
                  </a:cubicBezTo>
                  <a:cubicBezTo>
                    <a:pt x="5462" y="4498"/>
                    <a:pt x="5534" y="4531"/>
                    <a:pt x="5604" y="4531"/>
                  </a:cubicBezTo>
                  <a:cubicBezTo>
                    <a:pt x="5713" y="4531"/>
                    <a:pt x="5819" y="4451"/>
                    <a:pt x="5819" y="4317"/>
                  </a:cubicBezTo>
                  <a:lnTo>
                    <a:pt x="5819" y="3236"/>
                  </a:lnTo>
                  <a:cubicBezTo>
                    <a:pt x="5819" y="3331"/>
                    <a:pt x="5762" y="3408"/>
                    <a:pt x="5676" y="3437"/>
                  </a:cubicBezTo>
                  <a:cubicBezTo>
                    <a:pt x="5651" y="3447"/>
                    <a:pt x="5625" y="3451"/>
                    <a:pt x="5600" y="3451"/>
                  </a:cubicBezTo>
                  <a:cubicBezTo>
                    <a:pt x="5529" y="3451"/>
                    <a:pt x="5460" y="3412"/>
                    <a:pt x="5417" y="3341"/>
                  </a:cubicBezTo>
                  <a:cubicBezTo>
                    <a:pt x="5417" y="3341"/>
                    <a:pt x="4881" y="2862"/>
                    <a:pt x="3962" y="1982"/>
                  </a:cubicBezTo>
                  <a:cubicBezTo>
                    <a:pt x="3130" y="1178"/>
                    <a:pt x="1809" y="212"/>
                    <a:pt x="211" y="212"/>
                  </a:cubicBezTo>
                  <a:cubicBezTo>
                    <a:pt x="96" y="212"/>
                    <a:pt x="0" y="116"/>
                    <a:pt x="0" y="1"/>
                  </a:cubicBez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7" name="Google Shape;8437;p70"/>
            <p:cNvSpPr/>
            <p:nvPr/>
          </p:nvSpPr>
          <p:spPr>
            <a:xfrm>
              <a:off x="6447740" y="3811049"/>
              <a:ext cx="45509" cy="339804"/>
            </a:xfrm>
            <a:custGeom>
              <a:avLst/>
              <a:gdLst/>
              <a:ahLst/>
              <a:cxnLst/>
              <a:rect l="l" t="t" r="r" b="b"/>
              <a:pathLst>
                <a:path w="1733" h="12940" extrusionOk="0">
                  <a:moveTo>
                    <a:pt x="221" y="0"/>
                  </a:moveTo>
                  <a:cubicBezTo>
                    <a:pt x="96" y="0"/>
                    <a:pt x="0" y="96"/>
                    <a:pt x="0" y="211"/>
                  </a:cubicBezTo>
                  <a:lnTo>
                    <a:pt x="0" y="12728"/>
                  </a:lnTo>
                  <a:cubicBezTo>
                    <a:pt x="0" y="12843"/>
                    <a:pt x="96" y="12939"/>
                    <a:pt x="221" y="12939"/>
                  </a:cubicBezTo>
                  <a:lnTo>
                    <a:pt x="1513" y="12939"/>
                  </a:lnTo>
                  <a:cubicBezTo>
                    <a:pt x="1627" y="12939"/>
                    <a:pt x="1733" y="12843"/>
                    <a:pt x="1733" y="12728"/>
                  </a:cubicBezTo>
                  <a:lnTo>
                    <a:pt x="1733" y="211"/>
                  </a:lnTo>
                  <a:cubicBezTo>
                    <a:pt x="1733" y="96"/>
                    <a:pt x="1627" y="0"/>
                    <a:pt x="1513" y="0"/>
                  </a:cubicBezTo>
                  <a:close/>
                </a:path>
              </a:pathLst>
            </a:custGeom>
            <a:solidFill>
              <a:srgbClr val="7F9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8" name="Google Shape;8438;p70"/>
            <p:cNvSpPr/>
            <p:nvPr/>
          </p:nvSpPr>
          <p:spPr>
            <a:xfrm>
              <a:off x="6447740" y="4122677"/>
              <a:ext cx="45509" cy="28177"/>
            </a:xfrm>
            <a:custGeom>
              <a:avLst/>
              <a:gdLst/>
              <a:ahLst/>
              <a:cxnLst/>
              <a:rect l="l" t="t" r="r" b="b"/>
              <a:pathLst>
                <a:path w="1733" h="1073" extrusionOk="0">
                  <a:moveTo>
                    <a:pt x="0" y="0"/>
                  </a:moveTo>
                  <a:lnTo>
                    <a:pt x="0" y="861"/>
                  </a:lnTo>
                  <a:cubicBezTo>
                    <a:pt x="0" y="976"/>
                    <a:pt x="96" y="1072"/>
                    <a:pt x="221" y="1072"/>
                  </a:cubicBezTo>
                  <a:lnTo>
                    <a:pt x="1513" y="1072"/>
                  </a:lnTo>
                  <a:cubicBezTo>
                    <a:pt x="1627" y="1072"/>
                    <a:pt x="1733" y="976"/>
                    <a:pt x="1733" y="861"/>
                  </a:cubicBezTo>
                  <a:lnTo>
                    <a:pt x="1733" y="0"/>
                  </a:lnTo>
                  <a:cubicBezTo>
                    <a:pt x="1733" y="115"/>
                    <a:pt x="1627" y="211"/>
                    <a:pt x="1513" y="211"/>
                  </a:cubicBezTo>
                  <a:lnTo>
                    <a:pt x="221" y="211"/>
                  </a:lnTo>
                  <a:cubicBezTo>
                    <a:pt x="96" y="211"/>
                    <a:pt x="0" y="115"/>
                    <a:pt x="0" y="0"/>
                  </a:cubicBezTo>
                  <a:close/>
                </a:path>
              </a:pathLst>
            </a:custGeom>
            <a:solidFill>
              <a:srgbClr val="203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9" name="Google Shape;8439;p70"/>
            <p:cNvSpPr/>
            <p:nvPr/>
          </p:nvSpPr>
          <p:spPr>
            <a:xfrm>
              <a:off x="6221300" y="3929902"/>
              <a:ext cx="45272" cy="102073"/>
            </a:xfrm>
            <a:custGeom>
              <a:avLst/>
              <a:gdLst/>
              <a:ahLst/>
              <a:cxnLst/>
              <a:rect l="l" t="t" r="r" b="b"/>
              <a:pathLst>
                <a:path w="1724" h="3887" extrusionOk="0">
                  <a:moveTo>
                    <a:pt x="1072" y="1"/>
                  </a:moveTo>
                  <a:cubicBezTo>
                    <a:pt x="479" y="1"/>
                    <a:pt x="1" y="479"/>
                    <a:pt x="1" y="1082"/>
                  </a:cubicBezTo>
                  <a:lnTo>
                    <a:pt x="1" y="2814"/>
                  </a:lnTo>
                  <a:cubicBezTo>
                    <a:pt x="1" y="3408"/>
                    <a:pt x="479" y="3886"/>
                    <a:pt x="1072" y="3886"/>
                  </a:cubicBezTo>
                  <a:lnTo>
                    <a:pt x="1503" y="3886"/>
                  </a:lnTo>
                  <a:cubicBezTo>
                    <a:pt x="1628" y="3886"/>
                    <a:pt x="1723" y="3791"/>
                    <a:pt x="1723" y="3676"/>
                  </a:cubicBezTo>
                  <a:lnTo>
                    <a:pt x="1723" y="221"/>
                  </a:lnTo>
                  <a:cubicBezTo>
                    <a:pt x="1723" y="96"/>
                    <a:pt x="1628" y="1"/>
                    <a:pt x="1503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0" name="Google Shape;8440;p70"/>
            <p:cNvSpPr/>
            <p:nvPr/>
          </p:nvSpPr>
          <p:spPr>
            <a:xfrm>
              <a:off x="6221064" y="3935180"/>
              <a:ext cx="45509" cy="96794"/>
            </a:xfrm>
            <a:custGeom>
              <a:avLst/>
              <a:gdLst/>
              <a:ahLst/>
              <a:cxnLst/>
              <a:rect l="l" t="t" r="r" b="b"/>
              <a:pathLst>
                <a:path w="1733" h="3686" extrusionOk="0">
                  <a:moveTo>
                    <a:pt x="459" y="1"/>
                  </a:moveTo>
                  <a:lnTo>
                    <a:pt x="459" y="1"/>
                  </a:lnTo>
                  <a:cubicBezTo>
                    <a:pt x="172" y="202"/>
                    <a:pt x="0" y="527"/>
                    <a:pt x="0" y="881"/>
                  </a:cubicBezTo>
                  <a:lnTo>
                    <a:pt x="0" y="2613"/>
                  </a:lnTo>
                  <a:cubicBezTo>
                    <a:pt x="0" y="3207"/>
                    <a:pt x="488" y="3685"/>
                    <a:pt x="1081" y="3685"/>
                  </a:cubicBezTo>
                  <a:lnTo>
                    <a:pt x="1512" y="3685"/>
                  </a:lnTo>
                  <a:cubicBezTo>
                    <a:pt x="1627" y="3685"/>
                    <a:pt x="1732" y="3590"/>
                    <a:pt x="1732" y="3475"/>
                  </a:cubicBezTo>
                  <a:lnTo>
                    <a:pt x="1732" y="3035"/>
                  </a:lnTo>
                  <a:lnTo>
                    <a:pt x="1081" y="3035"/>
                  </a:lnTo>
                  <a:cubicBezTo>
                    <a:pt x="727" y="3035"/>
                    <a:pt x="440" y="2747"/>
                    <a:pt x="440" y="2393"/>
                  </a:cubicBezTo>
                  <a:lnTo>
                    <a:pt x="440" y="240"/>
                  </a:lnTo>
                  <a:cubicBezTo>
                    <a:pt x="431" y="154"/>
                    <a:pt x="440" y="77"/>
                    <a:pt x="459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1" name="Google Shape;8441;p70"/>
            <p:cNvSpPr/>
            <p:nvPr/>
          </p:nvSpPr>
          <p:spPr>
            <a:xfrm>
              <a:off x="6260769" y="3929902"/>
              <a:ext cx="56800" cy="102073"/>
            </a:xfrm>
            <a:custGeom>
              <a:avLst/>
              <a:gdLst/>
              <a:ahLst/>
              <a:cxnLst/>
              <a:rect l="l" t="t" r="r" b="b"/>
              <a:pathLst>
                <a:path w="2163" h="3887" extrusionOk="0">
                  <a:moveTo>
                    <a:pt x="0" y="1"/>
                  </a:moveTo>
                  <a:lnTo>
                    <a:pt x="0" y="3886"/>
                  </a:lnTo>
                  <a:lnTo>
                    <a:pt x="2163" y="3886"/>
                  </a:lnTo>
                  <a:lnTo>
                    <a:pt x="2163" y="1"/>
                  </a:lnTo>
                  <a:close/>
                </a:path>
              </a:pathLst>
            </a:custGeom>
            <a:solidFill>
              <a:srgbClr val="7F9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2" name="Google Shape;8442;p70"/>
            <p:cNvSpPr/>
            <p:nvPr/>
          </p:nvSpPr>
          <p:spPr>
            <a:xfrm>
              <a:off x="6260769" y="4014853"/>
              <a:ext cx="56800" cy="17122"/>
            </a:xfrm>
            <a:custGeom>
              <a:avLst/>
              <a:gdLst/>
              <a:ahLst/>
              <a:cxnLst/>
              <a:rect l="l" t="t" r="r" b="b"/>
              <a:pathLst>
                <a:path w="2163" h="652" extrusionOk="0">
                  <a:moveTo>
                    <a:pt x="0" y="1"/>
                  </a:moveTo>
                  <a:lnTo>
                    <a:pt x="0" y="651"/>
                  </a:lnTo>
                  <a:lnTo>
                    <a:pt x="2163" y="651"/>
                  </a:lnTo>
                  <a:lnTo>
                    <a:pt x="2163" y="1"/>
                  </a:lnTo>
                  <a:close/>
                </a:path>
              </a:pathLst>
            </a:custGeom>
            <a:solidFill>
              <a:srgbClr val="203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3" name="Google Shape;8443;p70"/>
            <p:cNvSpPr/>
            <p:nvPr/>
          </p:nvSpPr>
          <p:spPr>
            <a:xfrm>
              <a:off x="6260769" y="4031686"/>
              <a:ext cx="56800" cy="90755"/>
            </a:xfrm>
            <a:custGeom>
              <a:avLst/>
              <a:gdLst/>
              <a:ahLst/>
              <a:cxnLst/>
              <a:rect l="l" t="t" r="r" b="b"/>
              <a:pathLst>
                <a:path w="2163" h="3456" extrusionOk="0">
                  <a:moveTo>
                    <a:pt x="10" y="1"/>
                  </a:moveTo>
                  <a:lnTo>
                    <a:pt x="0" y="3245"/>
                  </a:lnTo>
                  <a:cubicBezTo>
                    <a:pt x="0" y="3360"/>
                    <a:pt x="96" y="3456"/>
                    <a:pt x="220" y="3456"/>
                  </a:cubicBezTo>
                  <a:lnTo>
                    <a:pt x="1082" y="3456"/>
                  </a:lnTo>
                  <a:cubicBezTo>
                    <a:pt x="1177" y="3456"/>
                    <a:pt x="1263" y="3389"/>
                    <a:pt x="1292" y="3293"/>
                  </a:cubicBezTo>
                  <a:lnTo>
                    <a:pt x="2163" y="1"/>
                  </a:ln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4" name="Google Shape;8444;p70"/>
            <p:cNvSpPr/>
            <p:nvPr/>
          </p:nvSpPr>
          <p:spPr>
            <a:xfrm>
              <a:off x="6553542" y="3975148"/>
              <a:ext cx="32195" cy="11581"/>
            </a:xfrm>
            <a:custGeom>
              <a:avLst/>
              <a:gdLst/>
              <a:ahLst/>
              <a:cxnLst/>
              <a:rect l="l" t="t" r="r" b="b"/>
              <a:pathLst>
                <a:path w="1226" h="441" extrusionOk="0">
                  <a:moveTo>
                    <a:pt x="288" y="0"/>
                  </a:moveTo>
                  <a:cubicBezTo>
                    <a:pt x="1" y="0"/>
                    <a:pt x="1" y="441"/>
                    <a:pt x="288" y="441"/>
                  </a:cubicBezTo>
                  <a:lnTo>
                    <a:pt x="938" y="441"/>
                  </a:lnTo>
                  <a:cubicBezTo>
                    <a:pt x="1226" y="441"/>
                    <a:pt x="1226" y="0"/>
                    <a:pt x="938" y="0"/>
                  </a:cubicBezTo>
                  <a:close/>
                </a:path>
              </a:pathLst>
            </a:custGeom>
            <a:solidFill>
              <a:srgbClr val="9CAC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5" name="Google Shape;8445;p70"/>
            <p:cNvSpPr/>
            <p:nvPr/>
          </p:nvSpPr>
          <p:spPr>
            <a:xfrm>
              <a:off x="6532192" y="3911100"/>
              <a:ext cx="27442" cy="23608"/>
            </a:xfrm>
            <a:custGeom>
              <a:avLst/>
              <a:gdLst/>
              <a:ahLst/>
              <a:cxnLst/>
              <a:rect l="l" t="t" r="r" b="b"/>
              <a:pathLst>
                <a:path w="1045" h="899" extrusionOk="0">
                  <a:moveTo>
                    <a:pt x="732" y="0"/>
                  </a:moveTo>
                  <a:cubicBezTo>
                    <a:pt x="682" y="0"/>
                    <a:pt x="630" y="20"/>
                    <a:pt x="584" y="66"/>
                  </a:cubicBezTo>
                  <a:lnTo>
                    <a:pt x="124" y="525"/>
                  </a:lnTo>
                  <a:cubicBezTo>
                    <a:pt x="0" y="659"/>
                    <a:pt x="86" y="889"/>
                    <a:pt x="278" y="899"/>
                  </a:cubicBezTo>
                  <a:cubicBezTo>
                    <a:pt x="335" y="889"/>
                    <a:pt x="392" y="870"/>
                    <a:pt x="431" y="832"/>
                  </a:cubicBezTo>
                  <a:lnTo>
                    <a:pt x="890" y="372"/>
                  </a:lnTo>
                  <a:cubicBezTo>
                    <a:pt x="1045" y="218"/>
                    <a:pt x="899" y="0"/>
                    <a:pt x="732" y="0"/>
                  </a:cubicBezTo>
                  <a:close/>
                </a:path>
              </a:pathLst>
            </a:custGeom>
            <a:solidFill>
              <a:srgbClr val="9CAC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6" name="Google Shape;8446;p70"/>
            <p:cNvSpPr/>
            <p:nvPr/>
          </p:nvSpPr>
          <p:spPr>
            <a:xfrm>
              <a:off x="6531221" y="4027327"/>
              <a:ext cx="27626" cy="23503"/>
            </a:xfrm>
            <a:custGeom>
              <a:avLst/>
              <a:gdLst/>
              <a:ahLst/>
              <a:cxnLst/>
              <a:rect l="l" t="t" r="r" b="b"/>
              <a:pathLst>
                <a:path w="1052" h="895" extrusionOk="0">
                  <a:moveTo>
                    <a:pt x="310" y="0"/>
                  </a:moveTo>
                  <a:cubicBezTo>
                    <a:pt x="141" y="0"/>
                    <a:pt x="1" y="217"/>
                    <a:pt x="161" y="377"/>
                  </a:cubicBezTo>
                  <a:lnTo>
                    <a:pt x="621" y="827"/>
                  </a:lnTo>
                  <a:cubicBezTo>
                    <a:pt x="659" y="875"/>
                    <a:pt x="707" y="894"/>
                    <a:pt x="774" y="894"/>
                  </a:cubicBezTo>
                  <a:cubicBezTo>
                    <a:pt x="956" y="894"/>
                    <a:pt x="1051" y="664"/>
                    <a:pt x="918" y="530"/>
                  </a:cubicBezTo>
                  <a:lnTo>
                    <a:pt x="468" y="71"/>
                  </a:lnTo>
                  <a:cubicBezTo>
                    <a:pt x="418" y="21"/>
                    <a:pt x="363" y="0"/>
                    <a:pt x="310" y="0"/>
                  </a:cubicBezTo>
                  <a:close/>
                </a:path>
              </a:pathLst>
            </a:custGeom>
            <a:solidFill>
              <a:srgbClr val="9CAC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47" name="Google Shape;8447;p70"/>
          <p:cNvGrpSpPr/>
          <p:nvPr/>
        </p:nvGrpSpPr>
        <p:grpSpPr>
          <a:xfrm>
            <a:off x="2182643" y="3386320"/>
            <a:ext cx="382030" cy="320451"/>
            <a:chOff x="2182643" y="3386320"/>
            <a:chExt cx="382030" cy="320451"/>
          </a:xfrm>
        </p:grpSpPr>
        <p:sp>
          <p:nvSpPr>
            <p:cNvPr id="8448" name="Google Shape;8448;p70"/>
            <p:cNvSpPr/>
            <p:nvPr/>
          </p:nvSpPr>
          <p:spPr>
            <a:xfrm>
              <a:off x="2182643" y="3386320"/>
              <a:ext cx="382030" cy="320451"/>
            </a:xfrm>
            <a:custGeom>
              <a:avLst/>
              <a:gdLst/>
              <a:ahLst/>
              <a:cxnLst/>
              <a:rect l="l" t="t" r="r" b="b"/>
              <a:pathLst>
                <a:path w="14548" h="12203" extrusionOk="0">
                  <a:moveTo>
                    <a:pt x="709" y="0"/>
                  </a:moveTo>
                  <a:cubicBezTo>
                    <a:pt x="317" y="0"/>
                    <a:pt x="1" y="316"/>
                    <a:pt x="1" y="709"/>
                  </a:cubicBezTo>
                  <a:lnTo>
                    <a:pt x="1" y="11504"/>
                  </a:lnTo>
                  <a:cubicBezTo>
                    <a:pt x="1" y="11887"/>
                    <a:pt x="317" y="12202"/>
                    <a:pt x="709" y="12202"/>
                  </a:cubicBezTo>
                  <a:lnTo>
                    <a:pt x="13840" y="12202"/>
                  </a:lnTo>
                  <a:cubicBezTo>
                    <a:pt x="14232" y="12202"/>
                    <a:pt x="14548" y="11887"/>
                    <a:pt x="14548" y="11504"/>
                  </a:cubicBezTo>
                  <a:lnTo>
                    <a:pt x="14548" y="2115"/>
                  </a:lnTo>
                  <a:cubicBezTo>
                    <a:pt x="14548" y="1723"/>
                    <a:pt x="14232" y="1407"/>
                    <a:pt x="13840" y="1407"/>
                  </a:cubicBezTo>
                  <a:lnTo>
                    <a:pt x="9619" y="1407"/>
                  </a:lnTo>
                  <a:lnTo>
                    <a:pt x="8490" y="278"/>
                  </a:lnTo>
                  <a:cubicBezTo>
                    <a:pt x="8308" y="96"/>
                    <a:pt x="8078" y="0"/>
                    <a:pt x="7829" y="0"/>
                  </a:cubicBezTo>
                  <a:close/>
                </a:path>
              </a:pathLst>
            </a:custGeom>
            <a:solidFill>
              <a:srgbClr val="D1D8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9" name="Google Shape;8449;p70"/>
            <p:cNvSpPr/>
            <p:nvPr/>
          </p:nvSpPr>
          <p:spPr>
            <a:xfrm>
              <a:off x="2281171" y="3466492"/>
              <a:ext cx="185002" cy="184739"/>
            </a:xfrm>
            <a:custGeom>
              <a:avLst/>
              <a:gdLst/>
              <a:ahLst/>
              <a:cxnLst/>
              <a:rect l="l" t="t" r="r" b="b"/>
              <a:pathLst>
                <a:path w="7045" h="7035" extrusionOk="0">
                  <a:moveTo>
                    <a:pt x="3522" y="0"/>
                  </a:moveTo>
                  <a:cubicBezTo>
                    <a:pt x="1580" y="0"/>
                    <a:pt x="0" y="1579"/>
                    <a:pt x="0" y="3522"/>
                  </a:cubicBezTo>
                  <a:cubicBezTo>
                    <a:pt x="0" y="5465"/>
                    <a:pt x="1580" y="7034"/>
                    <a:pt x="3522" y="7034"/>
                  </a:cubicBezTo>
                  <a:cubicBezTo>
                    <a:pt x="5465" y="7034"/>
                    <a:pt x="7044" y="5465"/>
                    <a:pt x="7044" y="3522"/>
                  </a:cubicBezTo>
                  <a:cubicBezTo>
                    <a:pt x="7044" y="1579"/>
                    <a:pt x="5465" y="0"/>
                    <a:pt x="3522" y="0"/>
                  </a:cubicBezTo>
                  <a:close/>
                </a:path>
              </a:pathLst>
            </a:custGeom>
            <a:solidFill>
              <a:srgbClr val="C0C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0" name="Google Shape;8450;p70"/>
            <p:cNvSpPr/>
            <p:nvPr/>
          </p:nvSpPr>
          <p:spPr>
            <a:xfrm>
              <a:off x="2299763" y="3484821"/>
              <a:ext cx="147791" cy="148054"/>
            </a:xfrm>
            <a:custGeom>
              <a:avLst/>
              <a:gdLst/>
              <a:ahLst/>
              <a:cxnLst/>
              <a:rect l="l" t="t" r="r" b="b"/>
              <a:pathLst>
                <a:path w="5628" h="5638" extrusionOk="0">
                  <a:moveTo>
                    <a:pt x="2814" y="1"/>
                  </a:moveTo>
                  <a:cubicBezTo>
                    <a:pt x="1254" y="1"/>
                    <a:pt x="1" y="1264"/>
                    <a:pt x="1" y="2824"/>
                  </a:cubicBezTo>
                  <a:cubicBezTo>
                    <a:pt x="1" y="4374"/>
                    <a:pt x="1254" y="5638"/>
                    <a:pt x="2814" y="5638"/>
                  </a:cubicBezTo>
                  <a:cubicBezTo>
                    <a:pt x="4374" y="5638"/>
                    <a:pt x="5628" y="4374"/>
                    <a:pt x="5628" y="2824"/>
                  </a:cubicBezTo>
                  <a:cubicBezTo>
                    <a:pt x="5628" y="1264"/>
                    <a:pt x="4374" y="1"/>
                    <a:pt x="281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1" name="Google Shape;8451;p70"/>
            <p:cNvSpPr/>
            <p:nvPr/>
          </p:nvSpPr>
          <p:spPr>
            <a:xfrm>
              <a:off x="2336711" y="3564993"/>
              <a:ext cx="73922" cy="67830"/>
            </a:xfrm>
            <a:custGeom>
              <a:avLst/>
              <a:gdLst/>
              <a:ahLst/>
              <a:cxnLst/>
              <a:rect l="l" t="t" r="r" b="b"/>
              <a:pathLst>
                <a:path w="2815" h="2583" extrusionOk="0">
                  <a:moveTo>
                    <a:pt x="938" y="1"/>
                  </a:moveTo>
                  <a:lnTo>
                    <a:pt x="938" y="470"/>
                  </a:lnTo>
                  <a:cubicBezTo>
                    <a:pt x="938" y="556"/>
                    <a:pt x="891" y="642"/>
                    <a:pt x="814" y="680"/>
                  </a:cubicBezTo>
                  <a:lnTo>
                    <a:pt x="259" y="958"/>
                  </a:lnTo>
                  <a:cubicBezTo>
                    <a:pt x="96" y="1034"/>
                    <a:pt x="0" y="1197"/>
                    <a:pt x="0" y="1379"/>
                  </a:cubicBezTo>
                  <a:lnTo>
                    <a:pt x="0" y="2202"/>
                  </a:lnTo>
                  <a:cubicBezTo>
                    <a:pt x="436" y="2456"/>
                    <a:pt x="922" y="2582"/>
                    <a:pt x="1407" y="2582"/>
                  </a:cubicBezTo>
                  <a:cubicBezTo>
                    <a:pt x="1893" y="2582"/>
                    <a:pt x="2379" y="2456"/>
                    <a:pt x="2814" y="2202"/>
                  </a:cubicBezTo>
                  <a:lnTo>
                    <a:pt x="2814" y="1379"/>
                  </a:lnTo>
                  <a:cubicBezTo>
                    <a:pt x="2814" y="1197"/>
                    <a:pt x="2718" y="1034"/>
                    <a:pt x="2556" y="958"/>
                  </a:cubicBezTo>
                  <a:lnTo>
                    <a:pt x="2010" y="680"/>
                  </a:lnTo>
                  <a:cubicBezTo>
                    <a:pt x="1924" y="642"/>
                    <a:pt x="1876" y="565"/>
                    <a:pt x="1876" y="470"/>
                  </a:cubicBezTo>
                  <a:lnTo>
                    <a:pt x="1876" y="1"/>
                  </a:ln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2" name="Google Shape;8452;p70"/>
            <p:cNvSpPr/>
            <p:nvPr/>
          </p:nvSpPr>
          <p:spPr>
            <a:xfrm>
              <a:off x="2295745" y="3386320"/>
              <a:ext cx="139519" cy="36974"/>
            </a:xfrm>
            <a:custGeom>
              <a:avLst/>
              <a:gdLst/>
              <a:ahLst/>
              <a:cxnLst/>
              <a:rect l="l" t="t" r="r" b="b"/>
              <a:pathLst>
                <a:path w="5313" h="1408" extrusionOk="0">
                  <a:moveTo>
                    <a:pt x="1" y="0"/>
                  </a:moveTo>
                  <a:cubicBezTo>
                    <a:pt x="249" y="0"/>
                    <a:pt x="489" y="96"/>
                    <a:pt x="661" y="278"/>
                  </a:cubicBezTo>
                  <a:lnTo>
                    <a:pt x="1589" y="1206"/>
                  </a:lnTo>
                  <a:cubicBezTo>
                    <a:pt x="1723" y="1331"/>
                    <a:pt x="1895" y="1407"/>
                    <a:pt x="2087" y="1407"/>
                  </a:cubicBezTo>
                  <a:lnTo>
                    <a:pt x="5312" y="1407"/>
                  </a:lnTo>
                  <a:lnTo>
                    <a:pt x="4183" y="278"/>
                  </a:lnTo>
                  <a:cubicBezTo>
                    <a:pt x="4010" y="96"/>
                    <a:pt x="3771" y="0"/>
                    <a:pt x="3522" y="0"/>
                  </a:cubicBezTo>
                  <a:close/>
                </a:path>
              </a:pathLst>
            </a:custGeom>
            <a:solidFill>
              <a:srgbClr val="C0C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3" name="Google Shape;8453;p70"/>
            <p:cNvSpPr/>
            <p:nvPr/>
          </p:nvSpPr>
          <p:spPr>
            <a:xfrm>
              <a:off x="2342987" y="3386320"/>
              <a:ext cx="92514" cy="36974"/>
            </a:xfrm>
            <a:custGeom>
              <a:avLst/>
              <a:gdLst/>
              <a:ahLst/>
              <a:cxnLst/>
              <a:rect l="l" t="t" r="r" b="b"/>
              <a:pathLst>
                <a:path w="3523" h="1408" extrusionOk="0">
                  <a:moveTo>
                    <a:pt x="1" y="0"/>
                  </a:moveTo>
                  <a:cubicBezTo>
                    <a:pt x="250" y="0"/>
                    <a:pt x="479" y="96"/>
                    <a:pt x="661" y="278"/>
                  </a:cubicBezTo>
                  <a:lnTo>
                    <a:pt x="1589" y="1206"/>
                  </a:lnTo>
                  <a:cubicBezTo>
                    <a:pt x="1723" y="1340"/>
                    <a:pt x="1896" y="1407"/>
                    <a:pt x="2087" y="1407"/>
                  </a:cubicBezTo>
                  <a:lnTo>
                    <a:pt x="3523" y="1407"/>
                  </a:lnTo>
                  <a:lnTo>
                    <a:pt x="2384" y="278"/>
                  </a:lnTo>
                  <a:cubicBezTo>
                    <a:pt x="2211" y="96"/>
                    <a:pt x="1972" y="0"/>
                    <a:pt x="1723" y="0"/>
                  </a:cubicBez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4" name="Google Shape;8454;p70"/>
            <p:cNvSpPr/>
            <p:nvPr/>
          </p:nvSpPr>
          <p:spPr>
            <a:xfrm>
              <a:off x="2182643" y="3676073"/>
              <a:ext cx="382030" cy="30698"/>
            </a:xfrm>
            <a:custGeom>
              <a:avLst/>
              <a:gdLst/>
              <a:ahLst/>
              <a:cxnLst/>
              <a:rect l="l" t="t" r="r" b="b"/>
              <a:pathLst>
                <a:path w="14548" h="1169" extrusionOk="0">
                  <a:moveTo>
                    <a:pt x="1" y="1"/>
                  </a:moveTo>
                  <a:lnTo>
                    <a:pt x="1" y="470"/>
                  </a:lnTo>
                  <a:cubicBezTo>
                    <a:pt x="1" y="853"/>
                    <a:pt x="317" y="1168"/>
                    <a:pt x="709" y="1168"/>
                  </a:cubicBezTo>
                  <a:lnTo>
                    <a:pt x="13840" y="1168"/>
                  </a:lnTo>
                  <a:cubicBezTo>
                    <a:pt x="14232" y="1168"/>
                    <a:pt x="14548" y="853"/>
                    <a:pt x="14548" y="470"/>
                  </a:cubicBezTo>
                  <a:lnTo>
                    <a:pt x="14548" y="1"/>
                  </a:lnTo>
                  <a:close/>
                </a:path>
              </a:pathLst>
            </a:custGeom>
            <a:solidFill>
              <a:srgbClr val="C0C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5" name="Google Shape;8455;p70"/>
            <p:cNvSpPr/>
            <p:nvPr/>
          </p:nvSpPr>
          <p:spPr>
            <a:xfrm>
              <a:off x="2336711" y="3584609"/>
              <a:ext cx="74158" cy="48213"/>
            </a:xfrm>
            <a:custGeom>
              <a:avLst/>
              <a:gdLst/>
              <a:ahLst/>
              <a:cxnLst/>
              <a:rect l="l" t="t" r="r" b="b"/>
              <a:pathLst>
                <a:path w="2824" h="1836" extrusionOk="0">
                  <a:moveTo>
                    <a:pt x="690" y="0"/>
                  </a:moveTo>
                  <a:lnTo>
                    <a:pt x="268" y="211"/>
                  </a:lnTo>
                  <a:cubicBezTo>
                    <a:pt x="106" y="287"/>
                    <a:pt x="0" y="450"/>
                    <a:pt x="0" y="632"/>
                  </a:cubicBezTo>
                  <a:lnTo>
                    <a:pt x="0" y="1455"/>
                  </a:lnTo>
                  <a:cubicBezTo>
                    <a:pt x="436" y="1709"/>
                    <a:pt x="924" y="1835"/>
                    <a:pt x="1412" y="1835"/>
                  </a:cubicBezTo>
                  <a:cubicBezTo>
                    <a:pt x="1900" y="1835"/>
                    <a:pt x="2388" y="1709"/>
                    <a:pt x="2824" y="1455"/>
                  </a:cubicBezTo>
                  <a:lnTo>
                    <a:pt x="2824" y="632"/>
                  </a:lnTo>
                  <a:cubicBezTo>
                    <a:pt x="2824" y="450"/>
                    <a:pt x="2718" y="287"/>
                    <a:pt x="2556" y="211"/>
                  </a:cubicBezTo>
                  <a:lnTo>
                    <a:pt x="2125" y="0"/>
                  </a:lnTo>
                  <a:cubicBezTo>
                    <a:pt x="1938" y="225"/>
                    <a:pt x="1673" y="338"/>
                    <a:pt x="1407" y="338"/>
                  </a:cubicBezTo>
                  <a:cubicBezTo>
                    <a:pt x="1142" y="338"/>
                    <a:pt x="876" y="225"/>
                    <a:pt x="690" y="0"/>
                  </a:cubicBezTo>
                  <a:close/>
                </a:path>
              </a:pathLst>
            </a:custGeom>
            <a:solidFill>
              <a:srgbClr val="5D7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6" name="Google Shape;8456;p70"/>
            <p:cNvSpPr/>
            <p:nvPr/>
          </p:nvSpPr>
          <p:spPr>
            <a:xfrm>
              <a:off x="2360082" y="3564993"/>
              <a:ext cx="27179" cy="18513"/>
            </a:xfrm>
            <a:custGeom>
              <a:avLst/>
              <a:gdLst/>
              <a:ahLst/>
              <a:cxnLst/>
              <a:rect l="l" t="t" r="r" b="b"/>
              <a:pathLst>
                <a:path w="1035" h="705" extrusionOk="0">
                  <a:moveTo>
                    <a:pt x="48" y="1"/>
                  </a:moveTo>
                  <a:lnTo>
                    <a:pt x="48" y="470"/>
                  </a:lnTo>
                  <a:cubicBezTo>
                    <a:pt x="48" y="518"/>
                    <a:pt x="29" y="565"/>
                    <a:pt x="1" y="604"/>
                  </a:cubicBezTo>
                  <a:cubicBezTo>
                    <a:pt x="168" y="671"/>
                    <a:pt x="343" y="704"/>
                    <a:pt x="517" y="704"/>
                  </a:cubicBezTo>
                  <a:cubicBezTo>
                    <a:pt x="692" y="704"/>
                    <a:pt x="867" y="671"/>
                    <a:pt x="1034" y="604"/>
                  </a:cubicBezTo>
                  <a:cubicBezTo>
                    <a:pt x="1005" y="565"/>
                    <a:pt x="986" y="518"/>
                    <a:pt x="986" y="470"/>
                  </a:cubicBezTo>
                  <a:lnTo>
                    <a:pt x="986" y="1"/>
                  </a:lnTo>
                  <a:close/>
                </a:path>
              </a:pathLst>
            </a:custGeom>
            <a:solidFill>
              <a:srgbClr val="99A8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7" name="Google Shape;8457;p70"/>
            <p:cNvSpPr/>
            <p:nvPr/>
          </p:nvSpPr>
          <p:spPr>
            <a:xfrm>
              <a:off x="2349027" y="3515756"/>
              <a:ext cx="49290" cy="55566"/>
            </a:xfrm>
            <a:custGeom>
              <a:avLst/>
              <a:gdLst/>
              <a:ahLst/>
              <a:cxnLst/>
              <a:rect l="l" t="t" r="r" b="b"/>
              <a:pathLst>
                <a:path w="1877" h="2116" extrusionOk="0">
                  <a:moveTo>
                    <a:pt x="699" y="0"/>
                  </a:moveTo>
                  <a:cubicBezTo>
                    <a:pt x="316" y="0"/>
                    <a:pt x="0" y="316"/>
                    <a:pt x="0" y="708"/>
                  </a:cubicBezTo>
                  <a:lnTo>
                    <a:pt x="0" y="1177"/>
                  </a:lnTo>
                  <a:cubicBezTo>
                    <a:pt x="0" y="1694"/>
                    <a:pt x="422" y="2115"/>
                    <a:pt x="938" y="2115"/>
                  </a:cubicBezTo>
                  <a:cubicBezTo>
                    <a:pt x="1455" y="2105"/>
                    <a:pt x="1876" y="1694"/>
                    <a:pt x="1876" y="1177"/>
                  </a:cubicBezTo>
                  <a:lnTo>
                    <a:pt x="1876" y="708"/>
                  </a:lnTo>
                  <a:cubicBezTo>
                    <a:pt x="1876" y="316"/>
                    <a:pt x="1560" y="0"/>
                    <a:pt x="1168" y="0"/>
                  </a:cubicBezTo>
                  <a:close/>
                </a:path>
              </a:pathLst>
            </a:custGeom>
            <a:solidFill>
              <a:srgbClr val="BBC6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8" name="Google Shape;8458;p70"/>
            <p:cNvSpPr/>
            <p:nvPr/>
          </p:nvSpPr>
          <p:spPr>
            <a:xfrm>
              <a:off x="2349027" y="3515756"/>
              <a:ext cx="33954" cy="55461"/>
            </a:xfrm>
            <a:custGeom>
              <a:avLst/>
              <a:gdLst/>
              <a:ahLst/>
              <a:cxnLst/>
              <a:rect l="l" t="t" r="r" b="b"/>
              <a:pathLst>
                <a:path w="1293" h="2112" extrusionOk="0">
                  <a:moveTo>
                    <a:pt x="699" y="0"/>
                  </a:moveTo>
                  <a:cubicBezTo>
                    <a:pt x="316" y="0"/>
                    <a:pt x="0" y="316"/>
                    <a:pt x="0" y="708"/>
                  </a:cubicBezTo>
                  <a:lnTo>
                    <a:pt x="0" y="1177"/>
                  </a:lnTo>
                  <a:cubicBezTo>
                    <a:pt x="0" y="1710"/>
                    <a:pt x="436" y="2112"/>
                    <a:pt x="931" y="2112"/>
                  </a:cubicBezTo>
                  <a:cubicBezTo>
                    <a:pt x="1050" y="2112"/>
                    <a:pt x="1172" y="2088"/>
                    <a:pt x="1292" y="2038"/>
                  </a:cubicBezTo>
                  <a:cubicBezTo>
                    <a:pt x="938" y="1895"/>
                    <a:pt x="709" y="1550"/>
                    <a:pt x="709" y="1177"/>
                  </a:cubicBezTo>
                  <a:lnTo>
                    <a:pt x="709" y="708"/>
                  </a:lnTo>
                  <a:cubicBezTo>
                    <a:pt x="699" y="364"/>
                    <a:pt x="948" y="67"/>
                    <a:pt x="1292" y="10"/>
                  </a:cubicBezTo>
                  <a:cubicBezTo>
                    <a:pt x="1254" y="0"/>
                    <a:pt x="1206" y="0"/>
                    <a:pt x="1168" y="0"/>
                  </a:cubicBez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9" name="Google Shape;8459;p70"/>
            <p:cNvSpPr/>
            <p:nvPr/>
          </p:nvSpPr>
          <p:spPr>
            <a:xfrm>
              <a:off x="2349027" y="3515756"/>
              <a:ext cx="49290" cy="24894"/>
            </a:xfrm>
            <a:custGeom>
              <a:avLst/>
              <a:gdLst/>
              <a:ahLst/>
              <a:cxnLst/>
              <a:rect l="l" t="t" r="r" b="b"/>
              <a:pathLst>
                <a:path w="1877" h="948" extrusionOk="0">
                  <a:moveTo>
                    <a:pt x="709" y="0"/>
                  </a:moveTo>
                  <a:cubicBezTo>
                    <a:pt x="316" y="0"/>
                    <a:pt x="0" y="316"/>
                    <a:pt x="0" y="708"/>
                  </a:cubicBezTo>
                  <a:cubicBezTo>
                    <a:pt x="0" y="708"/>
                    <a:pt x="709" y="947"/>
                    <a:pt x="1876" y="947"/>
                  </a:cubicBezTo>
                  <a:lnTo>
                    <a:pt x="1876" y="708"/>
                  </a:lnTo>
                  <a:cubicBezTo>
                    <a:pt x="1876" y="316"/>
                    <a:pt x="1560" y="0"/>
                    <a:pt x="1178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0" name="Google Shape;8460;p70"/>
            <p:cNvSpPr/>
            <p:nvPr/>
          </p:nvSpPr>
          <p:spPr>
            <a:xfrm>
              <a:off x="2349027" y="3515755"/>
              <a:ext cx="33954" cy="22374"/>
            </a:xfrm>
            <a:custGeom>
              <a:avLst/>
              <a:gdLst/>
              <a:ahLst/>
              <a:cxnLst/>
              <a:rect l="l" t="t" r="r" b="b"/>
              <a:pathLst>
                <a:path w="1293" h="852" extrusionOk="0">
                  <a:moveTo>
                    <a:pt x="699" y="0"/>
                  </a:moveTo>
                  <a:cubicBezTo>
                    <a:pt x="316" y="0"/>
                    <a:pt x="0" y="316"/>
                    <a:pt x="0" y="708"/>
                  </a:cubicBezTo>
                  <a:cubicBezTo>
                    <a:pt x="230" y="775"/>
                    <a:pt x="460" y="823"/>
                    <a:pt x="699" y="852"/>
                  </a:cubicBezTo>
                  <a:lnTo>
                    <a:pt x="699" y="708"/>
                  </a:lnTo>
                  <a:lnTo>
                    <a:pt x="709" y="708"/>
                  </a:lnTo>
                  <a:cubicBezTo>
                    <a:pt x="699" y="364"/>
                    <a:pt x="948" y="67"/>
                    <a:pt x="1292" y="10"/>
                  </a:cubicBezTo>
                  <a:cubicBezTo>
                    <a:pt x="1254" y="0"/>
                    <a:pt x="1206" y="0"/>
                    <a:pt x="1168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1" name="Google Shape;8461;p70"/>
            <p:cNvSpPr/>
            <p:nvPr/>
          </p:nvSpPr>
          <p:spPr>
            <a:xfrm>
              <a:off x="2336711" y="3595402"/>
              <a:ext cx="18382" cy="34978"/>
            </a:xfrm>
            <a:custGeom>
              <a:avLst/>
              <a:gdLst/>
              <a:ahLst/>
              <a:cxnLst/>
              <a:rect l="l" t="t" r="r" b="b"/>
              <a:pathLst>
                <a:path w="700" h="1332" extrusionOk="0">
                  <a:moveTo>
                    <a:pt x="58" y="1"/>
                  </a:moveTo>
                  <a:cubicBezTo>
                    <a:pt x="20" y="58"/>
                    <a:pt x="0" y="135"/>
                    <a:pt x="0" y="211"/>
                  </a:cubicBezTo>
                  <a:lnTo>
                    <a:pt x="0" y="1044"/>
                  </a:lnTo>
                  <a:cubicBezTo>
                    <a:pt x="221" y="1168"/>
                    <a:pt x="460" y="1264"/>
                    <a:pt x="699" y="1331"/>
                  </a:cubicBezTo>
                  <a:lnTo>
                    <a:pt x="699" y="719"/>
                  </a:lnTo>
                  <a:cubicBezTo>
                    <a:pt x="699" y="565"/>
                    <a:pt x="632" y="431"/>
                    <a:pt x="517" y="345"/>
                  </a:cubicBezTo>
                  <a:lnTo>
                    <a:pt x="58" y="1"/>
                  </a:lnTo>
                  <a:close/>
                </a:path>
              </a:pathLst>
            </a:custGeom>
            <a:solidFill>
              <a:srgbClr val="304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2" name="Google Shape;8462;p70"/>
            <p:cNvSpPr/>
            <p:nvPr/>
          </p:nvSpPr>
          <p:spPr>
            <a:xfrm>
              <a:off x="2392251" y="3595402"/>
              <a:ext cx="18382" cy="34978"/>
            </a:xfrm>
            <a:custGeom>
              <a:avLst/>
              <a:gdLst/>
              <a:ahLst/>
              <a:cxnLst/>
              <a:rect l="l" t="t" r="r" b="b"/>
              <a:pathLst>
                <a:path w="700" h="1332" extrusionOk="0">
                  <a:moveTo>
                    <a:pt x="642" y="1"/>
                  </a:moveTo>
                  <a:lnTo>
                    <a:pt x="182" y="345"/>
                  </a:lnTo>
                  <a:cubicBezTo>
                    <a:pt x="67" y="431"/>
                    <a:pt x="1" y="575"/>
                    <a:pt x="1" y="719"/>
                  </a:cubicBezTo>
                  <a:lnTo>
                    <a:pt x="1" y="1331"/>
                  </a:lnTo>
                  <a:cubicBezTo>
                    <a:pt x="240" y="1274"/>
                    <a:pt x="479" y="1168"/>
                    <a:pt x="699" y="1044"/>
                  </a:cubicBezTo>
                  <a:lnTo>
                    <a:pt x="699" y="221"/>
                  </a:lnTo>
                  <a:cubicBezTo>
                    <a:pt x="699" y="144"/>
                    <a:pt x="680" y="68"/>
                    <a:pt x="642" y="1"/>
                  </a:cubicBezTo>
                  <a:close/>
                </a:path>
              </a:pathLst>
            </a:custGeom>
            <a:solidFill>
              <a:srgbClr val="304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63" name="Google Shape;8463;p70"/>
          <p:cNvGrpSpPr/>
          <p:nvPr/>
        </p:nvGrpSpPr>
        <p:grpSpPr>
          <a:xfrm>
            <a:off x="3084386" y="3389340"/>
            <a:ext cx="353880" cy="330745"/>
            <a:chOff x="3084386" y="3389340"/>
            <a:chExt cx="353880" cy="330745"/>
          </a:xfrm>
        </p:grpSpPr>
        <p:sp>
          <p:nvSpPr>
            <p:cNvPr id="8464" name="Google Shape;8464;p70"/>
            <p:cNvSpPr/>
            <p:nvPr/>
          </p:nvSpPr>
          <p:spPr>
            <a:xfrm>
              <a:off x="3084386" y="3458430"/>
              <a:ext cx="353880" cy="261655"/>
            </a:xfrm>
            <a:custGeom>
              <a:avLst/>
              <a:gdLst/>
              <a:ahLst/>
              <a:cxnLst/>
              <a:rect l="l" t="t" r="r" b="b"/>
              <a:pathLst>
                <a:path w="13476" h="9964" extrusionOk="0">
                  <a:moveTo>
                    <a:pt x="1024" y="1"/>
                  </a:moveTo>
                  <a:cubicBezTo>
                    <a:pt x="459" y="1"/>
                    <a:pt x="0" y="451"/>
                    <a:pt x="0" y="1015"/>
                  </a:cubicBezTo>
                  <a:lnTo>
                    <a:pt x="0" y="8949"/>
                  </a:lnTo>
                  <a:cubicBezTo>
                    <a:pt x="0" y="9514"/>
                    <a:pt x="459" y="9964"/>
                    <a:pt x="1024" y="9964"/>
                  </a:cubicBezTo>
                  <a:lnTo>
                    <a:pt x="12461" y="9964"/>
                  </a:lnTo>
                  <a:cubicBezTo>
                    <a:pt x="13025" y="9964"/>
                    <a:pt x="13475" y="9514"/>
                    <a:pt x="13475" y="8949"/>
                  </a:cubicBezTo>
                  <a:lnTo>
                    <a:pt x="13475" y="1015"/>
                  </a:lnTo>
                  <a:cubicBezTo>
                    <a:pt x="13475" y="451"/>
                    <a:pt x="13025" y="1"/>
                    <a:pt x="12461" y="1"/>
                  </a:cubicBez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5" name="Google Shape;8465;p70"/>
            <p:cNvSpPr/>
            <p:nvPr/>
          </p:nvSpPr>
          <p:spPr>
            <a:xfrm>
              <a:off x="3084386" y="3458430"/>
              <a:ext cx="176940" cy="261655"/>
            </a:xfrm>
            <a:custGeom>
              <a:avLst/>
              <a:gdLst/>
              <a:ahLst/>
              <a:cxnLst/>
              <a:rect l="l" t="t" r="r" b="b"/>
              <a:pathLst>
                <a:path w="6738" h="9964" extrusionOk="0">
                  <a:moveTo>
                    <a:pt x="995" y="1"/>
                  </a:moveTo>
                  <a:cubicBezTo>
                    <a:pt x="440" y="1"/>
                    <a:pt x="0" y="460"/>
                    <a:pt x="0" y="1015"/>
                  </a:cubicBezTo>
                  <a:lnTo>
                    <a:pt x="0" y="8949"/>
                  </a:lnTo>
                  <a:cubicBezTo>
                    <a:pt x="0" y="9504"/>
                    <a:pt x="440" y="9964"/>
                    <a:pt x="995" y="9964"/>
                  </a:cubicBezTo>
                  <a:lnTo>
                    <a:pt x="6738" y="9964"/>
                  </a:lnTo>
                  <a:lnTo>
                    <a:pt x="6738" y="1"/>
                  </a:lnTo>
                  <a:close/>
                </a:path>
              </a:pathLst>
            </a:custGeom>
            <a:solidFill>
              <a:srgbClr val="5068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6" name="Google Shape;8466;p70"/>
            <p:cNvSpPr/>
            <p:nvPr/>
          </p:nvSpPr>
          <p:spPr>
            <a:xfrm>
              <a:off x="3115031" y="3489102"/>
              <a:ext cx="292825" cy="200574"/>
            </a:xfrm>
            <a:custGeom>
              <a:avLst/>
              <a:gdLst/>
              <a:ahLst/>
              <a:cxnLst/>
              <a:rect l="l" t="t" r="r" b="b"/>
              <a:pathLst>
                <a:path w="11151" h="7638" extrusionOk="0">
                  <a:moveTo>
                    <a:pt x="278" y="1"/>
                  </a:moveTo>
                  <a:cubicBezTo>
                    <a:pt x="125" y="1"/>
                    <a:pt x="10" y="115"/>
                    <a:pt x="10" y="269"/>
                  </a:cubicBezTo>
                  <a:lnTo>
                    <a:pt x="10" y="7360"/>
                  </a:lnTo>
                  <a:cubicBezTo>
                    <a:pt x="1" y="7513"/>
                    <a:pt x="125" y="7628"/>
                    <a:pt x="278" y="7638"/>
                  </a:cubicBezTo>
                  <a:lnTo>
                    <a:pt x="10873" y="7638"/>
                  </a:lnTo>
                  <a:cubicBezTo>
                    <a:pt x="11026" y="7638"/>
                    <a:pt x="11150" y="7513"/>
                    <a:pt x="11141" y="7360"/>
                  </a:cubicBezTo>
                  <a:lnTo>
                    <a:pt x="11141" y="269"/>
                  </a:lnTo>
                  <a:cubicBezTo>
                    <a:pt x="11141" y="115"/>
                    <a:pt x="11026" y="1"/>
                    <a:pt x="10873" y="1"/>
                  </a:cubicBez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7" name="Google Shape;8467;p70"/>
            <p:cNvSpPr/>
            <p:nvPr/>
          </p:nvSpPr>
          <p:spPr>
            <a:xfrm>
              <a:off x="3115031" y="3489102"/>
              <a:ext cx="146294" cy="200338"/>
            </a:xfrm>
            <a:custGeom>
              <a:avLst/>
              <a:gdLst/>
              <a:ahLst/>
              <a:cxnLst/>
              <a:rect l="l" t="t" r="r" b="b"/>
              <a:pathLst>
                <a:path w="5571" h="7629" extrusionOk="0">
                  <a:moveTo>
                    <a:pt x="269" y="1"/>
                  </a:moveTo>
                  <a:cubicBezTo>
                    <a:pt x="125" y="1"/>
                    <a:pt x="1" y="125"/>
                    <a:pt x="10" y="269"/>
                  </a:cubicBezTo>
                  <a:lnTo>
                    <a:pt x="10" y="7360"/>
                  </a:lnTo>
                  <a:cubicBezTo>
                    <a:pt x="1" y="7504"/>
                    <a:pt x="125" y="7628"/>
                    <a:pt x="269" y="7628"/>
                  </a:cubicBezTo>
                  <a:lnTo>
                    <a:pt x="5571" y="7628"/>
                  </a:lnTo>
                  <a:lnTo>
                    <a:pt x="5571" y="1"/>
                  </a:ln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8" name="Google Shape;8468;p70"/>
            <p:cNvSpPr/>
            <p:nvPr/>
          </p:nvSpPr>
          <p:spPr>
            <a:xfrm>
              <a:off x="3191947" y="3389340"/>
              <a:ext cx="138994" cy="115885"/>
            </a:xfrm>
            <a:custGeom>
              <a:avLst/>
              <a:gdLst/>
              <a:ahLst/>
              <a:cxnLst/>
              <a:rect l="l" t="t" r="r" b="b"/>
              <a:pathLst>
                <a:path w="5293" h="4413" extrusionOk="0">
                  <a:moveTo>
                    <a:pt x="2249" y="0"/>
                  </a:moveTo>
                  <a:cubicBezTo>
                    <a:pt x="1646" y="0"/>
                    <a:pt x="1168" y="479"/>
                    <a:pt x="1168" y="1072"/>
                  </a:cubicBezTo>
                  <a:lnTo>
                    <a:pt x="1168" y="1579"/>
                  </a:lnTo>
                  <a:cubicBezTo>
                    <a:pt x="1168" y="1838"/>
                    <a:pt x="957" y="2048"/>
                    <a:pt x="699" y="2048"/>
                  </a:cubicBezTo>
                  <a:lnTo>
                    <a:pt x="498" y="2048"/>
                  </a:lnTo>
                  <a:cubicBezTo>
                    <a:pt x="220" y="2048"/>
                    <a:pt x="0" y="2268"/>
                    <a:pt x="0" y="2536"/>
                  </a:cubicBezTo>
                  <a:lnTo>
                    <a:pt x="0" y="3914"/>
                  </a:lnTo>
                  <a:cubicBezTo>
                    <a:pt x="0" y="4192"/>
                    <a:pt x="220" y="4412"/>
                    <a:pt x="498" y="4412"/>
                  </a:cubicBezTo>
                  <a:lnTo>
                    <a:pt x="4795" y="4412"/>
                  </a:lnTo>
                  <a:cubicBezTo>
                    <a:pt x="5072" y="4412"/>
                    <a:pt x="5293" y="4192"/>
                    <a:pt x="5293" y="3914"/>
                  </a:cubicBezTo>
                  <a:lnTo>
                    <a:pt x="5293" y="2536"/>
                  </a:lnTo>
                  <a:cubicBezTo>
                    <a:pt x="5293" y="2268"/>
                    <a:pt x="5072" y="2048"/>
                    <a:pt x="4795" y="2048"/>
                  </a:cubicBezTo>
                  <a:lnTo>
                    <a:pt x="4594" y="2048"/>
                  </a:lnTo>
                  <a:cubicBezTo>
                    <a:pt x="4336" y="2048"/>
                    <a:pt x="4125" y="1838"/>
                    <a:pt x="4125" y="1579"/>
                  </a:cubicBezTo>
                  <a:lnTo>
                    <a:pt x="4125" y="1072"/>
                  </a:lnTo>
                  <a:cubicBezTo>
                    <a:pt x="4125" y="479"/>
                    <a:pt x="3637" y="0"/>
                    <a:pt x="3044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9" name="Google Shape;8469;p70"/>
            <p:cNvSpPr/>
            <p:nvPr/>
          </p:nvSpPr>
          <p:spPr>
            <a:xfrm>
              <a:off x="3223091" y="3538103"/>
              <a:ext cx="137261" cy="97792"/>
            </a:xfrm>
            <a:custGeom>
              <a:avLst/>
              <a:gdLst/>
              <a:ahLst/>
              <a:cxnLst/>
              <a:rect l="l" t="t" r="r" b="b"/>
              <a:pathLst>
                <a:path w="5227" h="3724" extrusionOk="0">
                  <a:moveTo>
                    <a:pt x="4623" y="1"/>
                  </a:moveTo>
                  <a:lnTo>
                    <a:pt x="4604" y="10"/>
                  </a:lnTo>
                  <a:lnTo>
                    <a:pt x="4020" y="297"/>
                  </a:lnTo>
                  <a:cubicBezTo>
                    <a:pt x="3915" y="355"/>
                    <a:pt x="3867" y="479"/>
                    <a:pt x="3915" y="594"/>
                  </a:cubicBezTo>
                  <a:cubicBezTo>
                    <a:pt x="3950" y="672"/>
                    <a:pt x="4032" y="718"/>
                    <a:pt x="4119" y="718"/>
                  </a:cubicBezTo>
                  <a:cubicBezTo>
                    <a:pt x="4150" y="718"/>
                    <a:pt x="4182" y="712"/>
                    <a:pt x="4212" y="699"/>
                  </a:cubicBezTo>
                  <a:lnTo>
                    <a:pt x="4365" y="623"/>
                  </a:lnTo>
                  <a:lnTo>
                    <a:pt x="4365" y="623"/>
                  </a:lnTo>
                  <a:cubicBezTo>
                    <a:pt x="4078" y="1580"/>
                    <a:pt x="3580" y="2298"/>
                    <a:pt x="2882" y="2738"/>
                  </a:cubicBezTo>
                  <a:cubicBezTo>
                    <a:pt x="2181" y="3183"/>
                    <a:pt x="1189" y="3280"/>
                    <a:pt x="523" y="3280"/>
                  </a:cubicBezTo>
                  <a:cubicBezTo>
                    <a:pt x="416" y="3280"/>
                    <a:pt x="318" y="3278"/>
                    <a:pt x="231" y="3274"/>
                  </a:cubicBezTo>
                  <a:cubicBezTo>
                    <a:pt x="225" y="3273"/>
                    <a:pt x="220" y="3273"/>
                    <a:pt x="215" y="3273"/>
                  </a:cubicBezTo>
                  <a:cubicBezTo>
                    <a:pt x="97" y="3273"/>
                    <a:pt x="1" y="3375"/>
                    <a:pt x="1" y="3494"/>
                  </a:cubicBezTo>
                  <a:cubicBezTo>
                    <a:pt x="1" y="3609"/>
                    <a:pt x="97" y="3704"/>
                    <a:pt x="211" y="3714"/>
                  </a:cubicBezTo>
                  <a:cubicBezTo>
                    <a:pt x="432" y="3714"/>
                    <a:pt x="738" y="3724"/>
                    <a:pt x="872" y="3724"/>
                  </a:cubicBezTo>
                  <a:cubicBezTo>
                    <a:pt x="889" y="3724"/>
                    <a:pt x="906" y="3724"/>
                    <a:pt x="923" y="3724"/>
                  </a:cubicBezTo>
                  <a:cubicBezTo>
                    <a:pt x="1691" y="3724"/>
                    <a:pt x="2456" y="3514"/>
                    <a:pt x="3111" y="3111"/>
                  </a:cubicBezTo>
                  <a:cubicBezTo>
                    <a:pt x="3886" y="2623"/>
                    <a:pt x="4442" y="1848"/>
                    <a:pt x="4767" y="824"/>
                  </a:cubicBezTo>
                  <a:lnTo>
                    <a:pt x="4796" y="891"/>
                  </a:lnTo>
                  <a:cubicBezTo>
                    <a:pt x="4834" y="967"/>
                    <a:pt x="4910" y="1010"/>
                    <a:pt x="4988" y="1010"/>
                  </a:cubicBezTo>
                  <a:cubicBezTo>
                    <a:pt x="5027" y="1010"/>
                    <a:pt x="5067" y="999"/>
                    <a:pt x="5102" y="977"/>
                  </a:cubicBezTo>
                  <a:cubicBezTo>
                    <a:pt x="5198" y="910"/>
                    <a:pt x="5226" y="776"/>
                    <a:pt x="5159" y="671"/>
                  </a:cubicBezTo>
                  <a:lnTo>
                    <a:pt x="4872" y="96"/>
                  </a:lnTo>
                  <a:lnTo>
                    <a:pt x="4863" y="77"/>
                  </a:lnTo>
                  <a:cubicBezTo>
                    <a:pt x="4843" y="58"/>
                    <a:pt x="4834" y="49"/>
                    <a:pt x="4824" y="39"/>
                  </a:cubicBezTo>
                  <a:lnTo>
                    <a:pt x="4796" y="20"/>
                  </a:lnTo>
                  <a:lnTo>
                    <a:pt x="4767" y="10"/>
                  </a:lnTo>
                  <a:lnTo>
                    <a:pt x="4748" y="1"/>
                  </a:lnTo>
                  <a:close/>
                </a:path>
              </a:pathLst>
            </a:custGeom>
            <a:solidFill>
              <a:srgbClr val="ACB9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0" name="Google Shape;8470;p70"/>
            <p:cNvSpPr/>
            <p:nvPr/>
          </p:nvSpPr>
          <p:spPr>
            <a:xfrm>
              <a:off x="3182651" y="3610475"/>
              <a:ext cx="40467" cy="34532"/>
            </a:xfrm>
            <a:custGeom>
              <a:avLst/>
              <a:gdLst/>
              <a:ahLst/>
              <a:cxnLst/>
              <a:rect l="l" t="t" r="r" b="b"/>
              <a:pathLst>
                <a:path w="1541" h="1315" extrusionOk="0">
                  <a:moveTo>
                    <a:pt x="660" y="1"/>
                  </a:moveTo>
                  <a:cubicBezTo>
                    <a:pt x="297" y="1"/>
                    <a:pt x="0" y="288"/>
                    <a:pt x="0" y="652"/>
                  </a:cubicBezTo>
                  <a:cubicBezTo>
                    <a:pt x="0" y="1053"/>
                    <a:pt x="324" y="1314"/>
                    <a:pt x="664" y="1314"/>
                  </a:cubicBezTo>
                  <a:cubicBezTo>
                    <a:pt x="826" y="1314"/>
                    <a:pt x="993" y="1254"/>
                    <a:pt x="1129" y="1121"/>
                  </a:cubicBezTo>
                  <a:cubicBezTo>
                    <a:pt x="1541" y="709"/>
                    <a:pt x="1244" y="1"/>
                    <a:pt x="660" y="1"/>
                  </a:cubicBezTo>
                  <a:close/>
                </a:path>
              </a:pathLst>
            </a:custGeom>
            <a:solidFill>
              <a:srgbClr val="ACB9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1" name="Google Shape;8471;p70"/>
            <p:cNvSpPr/>
            <p:nvPr/>
          </p:nvSpPr>
          <p:spPr>
            <a:xfrm>
              <a:off x="3145729" y="3529489"/>
              <a:ext cx="39495" cy="35005"/>
            </a:xfrm>
            <a:custGeom>
              <a:avLst/>
              <a:gdLst/>
              <a:ahLst/>
              <a:cxnLst/>
              <a:rect l="l" t="t" r="r" b="b"/>
              <a:pathLst>
                <a:path w="1504" h="1333" extrusionOk="0">
                  <a:moveTo>
                    <a:pt x="313" y="1"/>
                  </a:moveTo>
                  <a:cubicBezTo>
                    <a:pt x="143" y="1"/>
                    <a:pt x="0" y="222"/>
                    <a:pt x="162" y="377"/>
                  </a:cubicBezTo>
                  <a:lnTo>
                    <a:pt x="439" y="664"/>
                  </a:lnTo>
                  <a:lnTo>
                    <a:pt x="162" y="951"/>
                  </a:lnTo>
                  <a:cubicBezTo>
                    <a:pt x="66" y="1037"/>
                    <a:pt x="66" y="1181"/>
                    <a:pt x="162" y="1267"/>
                  </a:cubicBezTo>
                  <a:cubicBezTo>
                    <a:pt x="200" y="1305"/>
                    <a:pt x="255" y="1324"/>
                    <a:pt x="311" y="1324"/>
                  </a:cubicBezTo>
                  <a:cubicBezTo>
                    <a:pt x="368" y="1324"/>
                    <a:pt x="425" y="1305"/>
                    <a:pt x="468" y="1267"/>
                  </a:cubicBezTo>
                  <a:lnTo>
                    <a:pt x="755" y="980"/>
                  </a:lnTo>
                  <a:lnTo>
                    <a:pt x="1033" y="1267"/>
                  </a:lnTo>
                  <a:cubicBezTo>
                    <a:pt x="1081" y="1313"/>
                    <a:pt x="1134" y="1332"/>
                    <a:pt x="1186" y="1332"/>
                  </a:cubicBezTo>
                  <a:cubicBezTo>
                    <a:pt x="1357" y="1332"/>
                    <a:pt x="1504" y="1113"/>
                    <a:pt x="1349" y="951"/>
                  </a:cubicBezTo>
                  <a:lnTo>
                    <a:pt x="1062" y="673"/>
                  </a:lnTo>
                  <a:lnTo>
                    <a:pt x="1349" y="386"/>
                  </a:lnTo>
                  <a:cubicBezTo>
                    <a:pt x="1504" y="224"/>
                    <a:pt x="1357" y="5"/>
                    <a:pt x="1186" y="5"/>
                  </a:cubicBezTo>
                  <a:cubicBezTo>
                    <a:pt x="1134" y="5"/>
                    <a:pt x="1081" y="24"/>
                    <a:pt x="1033" y="70"/>
                  </a:cubicBezTo>
                  <a:lnTo>
                    <a:pt x="755" y="357"/>
                  </a:lnTo>
                  <a:lnTo>
                    <a:pt x="468" y="70"/>
                  </a:lnTo>
                  <a:cubicBezTo>
                    <a:pt x="419" y="21"/>
                    <a:pt x="365" y="1"/>
                    <a:pt x="313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2" name="Google Shape;8472;p70"/>
            <p:cNvSpPr/>
            <p:nvPr/>
          </p:nvSpPr>
          <p:spPr>
            <a:xfrm>
              <a:off x="3345252" y="3621741"/>
              <a:ext cx="39521" cy="34978"/>
            </a:xfrm>
            <a:custGeom>
              <a:avLst/>
              <a:gdLst/>
              <a:ahLst/>
              <a:cxnLst/>
              <a:rect l="l" t="t" r="r" b="b"/>
              <a:pathLst>
                <a:path w="1505" h="1332" extrusionOk="0">
                  <a:moveTo>
                    <a:pt x="318" y="0"/>
                  </a:moveTo>
                  <a:cubicBezTo>
                    <a:pt x="149" y="0"/>
                    <a:pt x="1" y="222"/>
                    <a:pt x="163" y="376"/>
                  </a:cubicBezTo>
                  <a:lnTo>
                    <a:pt x="440" y="673"/>
                  </a:lnTo>
                  <a:lnTo>
                    <a:pt x="163" y="950"/>
                  </a:lnTo>
                  <a:cubicBezTo>
                    <a:pt x="1" y="1112"/>
                    <a:pt x="145" y="1331"/>
                    <a:pt x="316" y="1331"/>
                  </a:cubicBezTo>
                  <a:cubicBezTo>
                    <a:pt x="367" y="1331"/>
                    <a:pt x="421" y="1312"/>
                    <a:pt x="469" y="1266"/>
                  </a:cubicBezTo>
                  <a:lnTo>
                    <a:pt x="756" y="979"/>
                  </a:lnTo>
                  <a:lnTo>
                    <a:pt x="1034" y="1266"/>
                  </a:lnTo>
                  <a:cubicBezTo>
                    <a:pt x="1082" y="1312"/>
                    <a:pt x="1135" y="1331"/>
                    <a:pt x="1186" y="1331"/>
                  </a:cubicBezTo>
                  <a:cubicBezTo>
                    <a:pt x="1358" y="1331"/>
                    <a:pt x="1504" y="1112"/>
                    <a:pt x="1349" y="950"/>
                  </a:cubicBezTo>
                  <a:lnTo>
                    <a:pt x="1062" y="673"/>
                  </a:lnTo>
                  <a:lnTo>
                    <a:pt x="1349" y="385"/>
                  </a:lnTo>
                  <a:cubicBezTo>
                    <a:pt x="1503" y="225"/>
                    <a:pt x="1361" y="8"/>
                    <a:pt x="1191" y="8"/>
                  </a:cubicBezTo>
                  <a:cubicBezTo>
                    <a:pt x="1139" y="8"/>
                    <a:pt x="1084" y="29"/>
                    <a:pt x="1034" y="79"/>
                  </a:cubicBezTo>
                  <a:lnTo>
                    <a:pt x="756" y="357"/>
                  </a:lnTo>
                  <a:lnTo>
                    <a:pt x="469" y="70"/>
                  </a:lnTo>
                  <a:cubicBezTo>
                    <a:pt x="422" y="21"/>
                    <a:pt x="369" y="0"/>
                    <a:pt x="318" y="0"/>
                  </a:cubicBez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3" name="Google Shape;8473;p70"/>
            <p:cNvSpPr/>
            <p:nvPr/>
          </p:nvSpPr>
          <p:spPr>
            <a:xfrm>
              <a:off x="3245491" y="3544930"/>
              <a:ext cx="39705" cy="34873"/>
            </a:xfrm>
            <a:custGeom>
              <a:avLst/>
              <a:gdLst/>
              <a:ahLst/>
              <a:cxnLst/>
              <a:rect l="l" t="t" r="r" b="b"/>
              <a:pathLst>
                <a:path w="1512" h="1328" extrusionOk="0">
                  <a:moveTo>
                    <a:pt x="320" y="1"/>
                  </a:moveTo>
                  <a:cubicBezTo>
                    <a:pt x="150" y="1"/>
                    <a:pt x="0" y="220"/>
                    <a:pt x="162" y="382"/>
                  </a:cubicBezTo>
                  <a:lnTo>
                    <a:pt x="449" y="669"/>
                  </a:lnTo>
                  <a:lnTo>
                    <a:pt x="162" y="947"/>
                  </a:lnTo>
                  <a:cubicBezTo>
                    <a:pt x="76" y="1033"/>
                    <a:pt x="76" y="1176"/>
                    <a:pt x="162" y="1262"/>
                  </a:cubicBezTo>
                  <a:cubicBezTo>
                    <a:pt x="205" y="1301"/>
                    <a:pt x="260" y="1320"/>
                    <a:pt x="315" y="1320"/>
                  </a:cubicBezTo>
                  <a:cubicBezTo>
                    <a:pt x="371" y="1320"/>
                    <a:pt x="426" y="1301"/>
                    <a:pt x="469" y="1262"/>
                  </a:cubicBezTo>
                  <a:lnTo>
                    <a:pt x="756" y="975"/>
                  </a:lnTo>
                  <a:lnTo>
                    <a:pt x="1043" y="1262"/>
                  </a:lnTo>
                  <a:cubicBezTo>
                    <a:pt x="1089" y="1309"/>
                    <a:pt x="1141" y="1328"/>
                    <a:pt x="1192" y="1328"/>
                  </a:cubicBezTo>
                  <a:cubicBezTo>
                    <a:pt x="1361" y="1328"/>
                    <a:pt x="1511" y="1109"/>
                    <a:pt x="1349" y="947"/>
                  </a:cubicBezTo>
                  <a:lnTo>
                    <a:pt x="1062" y="669"/>
                  </a:lnTo>
                  <a:lnTo>
                    <a:pt x="1349" y="382"/>
                  </a:lnTo>
                  <a:cubicBezTo>
                    <a:pt x="1511" y="220"/>
                    <a:pt x="1361" y="1"/>
                    <a:pt x="1192" y="1"/>
                  </a:cubicBezTo>
                  <a:cubicBezTo>
                    <a:pt x="1141" y="1"/>
                    <a:pt x="1089" y="20"/>
                    <a:pt x="1043" y="66"/>
                  </a:cubicBezTo>
                  <a:lnTo>
                    <a:pt x="756" y="353"/>
                  </a:lnTo>
                  <a:lnTo>
                    <a:pt x="469" y="66"/>
                  </a:lnTo>
                  <a:cubicBezTo>
                    <a:pt x="423" y="20"/>
                    <a:pt x="370" y="1"/>
                    <a:pt x="320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4" name="Google Shape;8474;p70"/>
            <p:cNvSpPr/>
            <p:nvPr/>
          </p:nvSpPr>
          <p:spPr>
            <a:xfrm>
              <a:off x="3191947" y="3389340"/>
              <a:ext cx="69642" cy="115885"/>
            </a:xfrm>
            <a:custGeom>
              <a:avLst/>
              <a:gdLst/>
              <a:ahLst/>
              <a:cxnLst/>
              <a:rect l="l" t="t" r="r" b="b"/>
              <a:pathLst>
                <a:path w="2652" h="4413" extrusionOk="0">
                  <a:moveTo>
                    <a:pt x="2249" y="0"/>
                  </a:moveTo>
                  <a:cubicBezTo>
                    <a:pt x="1646" y="0"/>
                    <a:pt x="1168" y="479"/>
                    <a:pt x="1168" y="1072"/>
                  </a:cubicBezTo>
                  <a:lnTo>
                    <a:pt x="1168" y="1579"/>
                  </a:lnTo>
                  <a:cubicBezTo>
                    <a:pt x="1168" y="1838"/>
                    <a:pt x="957" y="2048"/>
                    <a:pt x="699" y="2048"/>
                  </a:cubicBezTo>
                  <a:lnTo>
                    <a:pt x="498" y="2048"/>
                  </a:lnTo>
                  <a:cubicBezTo>
                    <a:pt x="220" y="2048"/>
                    <a:pt x="0" y="2268"/>
                    <a:pt x="0" y="2536"/>
                  </a:cubicBezTo>
                  <a:lnTo>
                    <a:pt x="0" y="3914"/>
                  </a:lnTo>
                  <a:cubicBezTo>
                    <a:pt x="0" y="4192"/>
                    <a:pt x="220" y="4412"/>
                    <a:pt x="498" y="4412"/>
                  </a:cubicBezTo>
                  <a:lnTo>
                    <a:pt x="2651" y="4412"/>
                  </a:lnTo>
                  <a:lnTo>
                    <a:pt x="2642" y="0"/>
                  </a:ln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5" name="Google Shape;8475;p70"/>
            <p:cNvSpPr/>
            <p:nvPr/>
          </p:nvSpPr>
          <p:spPr>
            <a:xfrm>
              <a:off x="3240449" y="3450683"/>
              <a:ext cx="36711" cy="31670"/>
            </a:xfrm>
            <a:custGeom>
              <a:avLst/>
              <a:gdLst/>
              <a:ahLst/>
              <a:cxnLst/>
              <a:rect l="l" t="t" r="r" b="b"/>
              <a:pathLst>
                <a:path w="1398" h="1206" extrusionOk="0">
                  <a:moveTo>
                    <a:pt x="798" y="1"/>
                  </a:moveTo>
                  <a:cubicBezTo>
                    <a:pt x="650" y="1"/>
                    <a:pt x="498" y="57"/>
                    <a:pt x="374" y="181"/>
                  </a:cubicBezTo>
                  <a:cubicBezTo>
                    <a:pt x="0" y="554"/>
                    <a:pt x="268" y="1205"/>
                    <a:pt x="795" y="1205"/>
                  </a:cubicBezTo>
                  <a:cubicBezTo>
                    <a:pt x="1130" y="1205"/>
                    <a:pt x="1398" y="937"/>
                    <a:pt x="1398" y="602"/>
                  </a:cubicBezTo>
                  <a:cubicBezTo>
                    <a:pt x="1398" y="241"/>
                    <a:pt x="1106" y="1"/>
                    <a:pt x="798" y="1"/>
                  </a:cubicBezTo>
                  <a:close/>
                </a:path>
              </a:pathLst>
            </a:custGeom>
            <a:solidFill>
              <a:srgbClr val="EBEF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76" name="Google Shape;8476;p70"/>
          <p:cNvGrpSpPr/>
          <p:nvPr/>
        </p:nvGrpSpPr>
        <p:grpSpPr>
          <a:xfrm>
            <a:off x="863499" y="1970906"/>
            <a:ext cx="347078" cy="364016"/>
            <a:chOff x="863499" y="1970906"/>
            <a:chExt cx="347078" cy="364016"/>
          </a:xfrm>
        </p:grpSpPr>
        <p:sp>
          <p:nvSpPr>
            <p:cNvPr id="8477" name="Google Shape;8477;p70"/>
            <p:cNvSpPr/>
            <p:nvPr/>
          </p:nvSpPr>
          <p:spPr>
            <a:xfrm>
              <a:off x="984872" y="1970906"/>
              <a:ext cx="225705" cy="173447"/>
            </a:xfrm>
            <a:custGeom>
              <a:avLst/>
              <a:gdLst/>
              <a:ahLst/>
              <a:cxnLst/>
              <a:rect l="l" t="t" r="r" b="b"/>
              <a:pathLst>
                <a:path w="8595" h="6605" extrusionOk="0">
                  <a:moveTo>
                    <a:pt x="4796" y="1"/>
                  </a:moveTo>
                  <a:cubicBezTo>
                    <a:pt x="4748" y="1"/>
                    <a:pt x="4709" y="20"/>
                    <a:pt x="4681" y="58"/>
                  </a:cubicBezTo>
                  <a:lnTo>
                    <a:pt x="1" y="6604"/>
                  </a:lnTo>
                  <a:lnTo>
                    <a:pt x="3972" y="6604"/>
                  </a:lnTo>
                  <a:lnTo>
                    <a:pt x="8528" y="230"/>
                  </a:lnTo>
                  <a:cubicBezTo>
                    <a:pt x="8595" y="135"/>
                    <a:pt x="8518" y="1"/>
                    <a:pt x="8404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8" name="Google Shape;8478;p70"/>
            <p:cNvSpPr/>
            <p:nvPr/>
          </p:nvSpPr>
          <p:spPr>
            <a:xfrm>
              <a:off x="1020822" y="1970906"/>
              <a:ext cx="159871" cy="173447"/>
            </a:xfrm>
            <a:custGeom>
              <a:avLst/>
              <a:gdLst/>
              <a:ahLst/>
              <a:cxnLst/>
              <a:rect l="l" t="t" r="r" b="b"/>
              <a:pathLst>
                <a:path w="6088" h="6605" extrusionOk="0">
                  <a:moveTo>
                    <a:pt x="4728" y="1"/>
                  </a:moveTo>
                  <a:lnTo>
                    <a:pt x="0" y="6604"/>
                  </a:lnTo>
                  <a:lnTo>
                    <a:pt x="1369" y="6604"/>
                  </a:lnTo>
                  <a:lnTo>
                    <a:pt x="6087" y="1"/>
                  </a:lnTo>
                  <a:close/>
                </a:path>
              </a:pathLst>
            </a:custGeom>
            <a:solidFill>
              <a:srgbClr val="E8ED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9" name="Google Shape;8479;p70"/>
            <p:cNvSpPr/>
            <p:nvPr/>
          </p:nvSpPr>
          <p:spPr>
            <a:xfrm>
              <a:off x="1056746" y="1970906"/>
              <a:ext cx="153831" cy="173447"/>
            </a:xfrm>
            <a:custGeom>
              <a:avLst/>
              <a:gdLst/>
              <a:ahLst/>
              <a:cxnLst/>
              <a:rect l="l" t="t" r="r" b="b"/>
              <a:pathLst>
                <a:path w="5858" h="6605" extrusionOk="0">
                  <a:moveTo>
                    <a:pt x="4719" y="1"/>
                  </a:moveTo>
                  <a:lnTo>
                    <a:pt x="1" y="6604"/>
                  </a:lnTo>
                  <a:lnTo>
                    <a:pt x="1235" y="6604"/>
                  </a:lnTo>
                  <a:lnTo>
                    <a:pt x="5791" y="230"/>
                  </a:lnTo>
                  <a:cubicBezTo>
                    <a:pt x="5858" y="135"/>
                    <a:pt x="5791" y="1"/>
                    <a:pt x="5676" y="1"/>
                  </a:cubicBezTo>
                  <a:close/>
                </a:path>
              </a:pathLst>
            </a:custGeom>
            <a:solidFill>
              <a:srgbClr val="92A1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0" name="Google Shape;8480;p70"/>
            <p:cNvSpPr/>
            <p:nvPr/>
          </p:nvSpPr>
          <p:spPr>
            <a:xfrm>
              <a:off x="863499" y="1970906"/>
              <a:ext cx="225967" cy="173447"/>
            </a:xfrm>
            <a:custGeom>
              <a:avLst/>
              <a:gdLst/>
              <a:ahLst/>
              <a:cxnLst/>
              <a:rect l="l" t="t" r="r" b="b"/>
              <a:pathLst>
                <a:path w="8605" h="6605" extrusionOk="0">
                  <a:moveTo>
                    <a:pt x="192" y="1"/>
                  </a:moveTo>
                  <a:cubicBezTo>
                    <a:pt x="77" y="1"/>
                    <a:pt x="0" y="135"/>
                    <a:pt x="77" y="230"/>
                  </a:cubicBezTo>
                  <a:lnTo>
                    <a:pt x="4632" y="6604"/>
                  </a:lnTo>
                  <a:lnTo>
                    <a:pt x="8604" y="6604"/>
                  </a:lnTo>
                  <a:lnTo>
                    <a:pt x="3924" y="58"/>
                  </a:lnTo>
                  <a:cubicBezTo>
                    <a:pt x="3895" y="20"/>
                    <a:pt x="3848" y="1"/>
                    <a:pt x="3800" y="1"/>
                  </a:cubicBezTo>
                  <a:close/>
                </a:path>
              </a:pathLst>
            </a:custGeom>
            <a:solidFill>
              <a:srgbClr val="92A1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1" name="Google Shape;8481;p70"/>
            <p:cNvSpPr/>
            <p:nvPr/>
          </p:nvSpPr>
          <p:spPr>
            <a:xfrm>
              <a:off x="895405" y="1970906"/>
              <a:ext cx="159871" cy="173447"/>
            </a:xfrm>
            <a:custGeom>
              <a:avLst/>
              <a:gdLst/>
              <a:ahLst/>
              <a:cxnLst/>
              <a:rect l="l" t="t" r="r" b="b"/>
              <a:pathLst>
                <a:path w="6088" h="6605" extrusionOk="0">
                  <a:moveTo>
                    <a:pt x="1" y="1"/>
                  </a:moveTo>
                  <a:lnTo>
                    <a:pt x="4719" y="6604"/>
                  </a:lnTo>
                  <a:lnTo>
                    <a:pt x="6088" y="6604"/>
                  </a:lnTo>
                  <a:lnTo>
                    <a:pt x="1360" y="1"/>
                  </a:lnTo>
                  <a:close/>
                </a:path>
              </a:pathLst>
            </a:custGeom>
            <a:solidFill>
              <a:srgbClr val="E8ED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2" name="Google Shape;8482;p70"/>
            <p:cNvSpPr/>
            <p:nvPr/>
          </p:nvSpPr>
          <p:spPr>
            <a:xfrm>
              <a:off x="863499" y="1970906"/>
              <a:ext cx="155827" cy="173185"/>
            </a:xfrm>
            <a:custGeom>
              <a:avLst/>
              <a:gdLst/>
              <a:ahLst/>
              <a:cxnLst/>
              <a:rect l="l" t="t" r="r" b="b"/>
              <a:pathLst>
                <a:path w="5934" h="6595" extrusionOk="0">
                  <a:moveTo>
                    <a:pt x="192" y="1"/>
                  </a:moveTo>
                  <a:cubicBezTo>
                    <a:pt x="77" y="1"/>
                    <a:pt x="0" y="135"/>
                    <a:pt x="77" y="230"/>
                  </a:cubicBezTo>
                  <a:lnTo>
                    <a:pt x="4632" y="6595"/>
                  </a:lnTo>
                  <a:lnTo>
                    <a:pt x="5934" y="6595"/>
                  </a:lnTo>
                  <a:lnTo>
                    <a:pt x="1216" y="1"/>
                  </a:ln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3" name="Google Shape;8483;p70"/>
            <p:cNvSpPr/>
            <p:nvPr/>
          </p:nvSpPr>
          <p:spPr>
            <a:xfrm>
              <a:off x="1073080" y="2094302"/>
              <a:ext cx="35714" cy="49789"/>
            </a:xfrm>
            <a:custGeom>
              <a:avLst/>
              <a:gdLst/>
              <a:ahLst/>
              <a:cxnLst/>
              <a:rect l="l" t="t" r="r" b="b"/>
              <a:pathLst>
                <a:path w="1360" h="1896" extrusionOk="0">
                  <a:moveTo>
                    <a:pt x="738" y="1"/>
                  </a:moveTo>
                  <a:lnTo>
                    <a:pt x="1" y="1034"/>
                  </a:lnTo>
                  <a:lnTo>
                    <a:pt x="613" y="1896"/>
                  </a:lnTo>
                  <a:lnTo>
                    <a:pt x="1130" y="1187"/>
                  </a:lnTo>
                  <a:lnTo>
                    <a:pt x="1360" y="862"/>
                  </a:lnTo>
                  <a:lnTo>
                    <a:pt x="738" y="1"/>
                  </a:lnTo>
                  <a:close/>
                </a:path>
              </a:pathLst>
            </a:custGeom>
            <a:solidFill>
              <a:srgbClr val="7D8F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4" name="Google Shape;8484;p70"/>
            <p:cNvSpPr/>
            <p:nvPr/>
          </p:nvSpPr>
          <p:spPr>
            <a:xfrm>
              <a:off x="1054987" y="2069171"/>
              <a:ext cx="37473" cy="52310"/>
            </a:xfrm>
            <a:custGeom>
              <a:avLst/>
              <a:gdLst/>
              <a:ahLst/>
              <a:cxnLst/>
              <a:rect l="l" t="t" r="r" b="b"/>
              <a:pathLst>
                <a:path w="1427" h="1992" extrusionOk="0">
                  <a:moveTo>
                    <a:pt x="747" y="1"/>
                  </a:moveTo>
                  <a:lnTo>
                    <a:pt x="1" y="1034"/>
                  </a:lnTo>
                  <a:lnTo>
                    <a:pt x="690" y="1991"/>
                  </a:lnTo>
                  <a:lnTo>
                    <a:pt x="1427" y="958"/>
                  </a:lnTo>
                  <a:lnTo>
                    <a:pt x="747" y="1"/>
                  </a:ln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5" name="Google Shape;8485;p70"/>
            <p:cNvSpPr/>
            <p:nvPr/>
          </p:nvSpPr>
          <p:spPr>
            <a:xfrm>
              <a:off x="1037156" y="2044040"/>
              <a:ext cx="37473" cy="52310"/>
            </a:xfrm>
            <a:custGeom>
              <a:avLst/>
              <a:gdLst/>
              <a:ahLst/>
              <a:cxnLst/>
              <a:rect l="l" t="t" r="r" b="b"/>
              <a:pathLst>
                <a:path w="1427" h="1992" extrusionOk="0">
                  <a:moveTo>
                    <a:pt x="737" y="1"/>
                  </a:moveTo>
                  <a:lnTo>
                    <a:pt x="0" y="1034"/>
                  </a:lnTo>
                  <a:lnTo>
                    <a:pt x="680" y="1991"/>
                  </a:lnTo>
                  <a:lnTo>
                    <a:pt x="1426" y="958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6" name="Google Shape;8486;p70"/>
            <p:cNvSpPr/>
            <p:nvPr/>
          </p:nvSpPr>
          <p:spPr>
            <a:xfrm>
              <a:off x="924317" y="2114890"/>
              <a:ext cx="225442" cy="220033"/>
            </a:xfrm>
            <a:custGeom>
              <a:avLst/>
              <a:gdLst/>
              <a:ahLst/>
              <a:cxnLst/>
              <a:rect l="l" t="t" r="r" b="b"/>
              <a:pathLst>
                <a:path w="8585" h="8379" extrusionOk="0">
                  <a:moveTo>
                    <a:pt x="4293" y="0"/>
                  </a:moveTo>
                  <a:cubicBezTo>
                    <a:pt x="4122" y="0"/>
                    <a:pt x="3952" y="65"/>
                    <a:pt x="3819" y="193"/>
                  </a:cubicBezTo>
                  <a:cubicBezTo>
                    <a:pt x="3689" y="323"/>
                    <a:pt x="3514" y="391"/>
                    <a:pt x="3340" y="391"/>
                  </a:cubicBezTo>
                  <a:cubicBezTo>
                    <a:pt x="3259" y="391"/>
                    <a:pt x="3177" y="376"/>
                    <a:pt x="3101" y="346"/>
                  </a:cubicBezTo>
                  <a:cubicBezTo>
                    <a:pt x="3020" y="315"/>
                    <a:pt x="2937" y="301"/>
                    <a:pt x="2855" y="301"/>
                  </a:cubicBezTo>
                  <a:cubicBezTo>
                    <a:pt x="2581" y="301"/>
                    <a:pt x="2324" y="465"/>
                    <a:pt x="2221" y="738"/>
                  </a:cubicBezTo>
                  <a:cubicBezTo>
                    <a:pt x="2125" y="987"/>
                    <a:pt x="1886" y="1159"/>
                    <a:pt x="1627" y="1169"/>
                  </a:cubicBezTo>
                  <a:cubicBezTo>
                    <a:pt x="1245" y="1188"/>
                    <a:pt x="957" y="1514"/>
                    <a:pt x="986" y="1887"/>
                  </a:cubicBezTo>
                  <a:cubicBezTo>
                    <a:pt x="996" y="2155"/>
                    <a:pt x="852" y="2404"/>
                    <a:pt x="613" y="2528"/>
                  </a:cubicBezTo>
                  <a:cubicBezTo>
                    <a:pt x="278" y="2700"/>
                    <a:pt x="144" y="3102"/>
                    <a:pt x="316" y="3437"/>
                  </a:cubicBezTo>
                  <a:cubicBezTo>
                    <a:pt x="441" y="3676"/>
                    <a:pt x="402" y="3963"/>
                    <a:pt x="240" y="4174"/>
                  </a:cubicBezTo>
                  <a:cubicBezTo>
                    <a:pt x="0" y="4461"/>
                    <a:pt x="48" y="4892"/>
                    <a:pt x="345" y="5131"/>
                  </a:cubicBezTo>
                  <a:cubicBezTo>
                    <a:pt x="546" y="5294"/>
                    <a:pt x="632" y="5571"/>
                    <a:pt x="565" y="5830"/>
                  </a:cubicBezTo>
                  <a:cubicBezTo>
                    <a:pt x="469" y="6193"/>
                    <a:pt x="689" y="6557"/>
                    <a:pt x="1044" y="6662"/>
                  </a:cubicBezTo>
                  <a:cubicBezTo>
                    <a:pt x="1302" y="6729"/>
                    <a:pt x="1493" y="6940"/>
                    <a:pt x="1541" y="7208"/>
                  </a:cubicBezTo>
                  <a:cubicBezTo>
                    <a:pt x="1593" y="7545"/>
                    <a:pt x="1879" y="7781"/>
                    <a:pt x="2209" y="7781"/>
                  </a:cubicBezTo>
                  <a:cubicBezTo>
                    <a:pt x="2245" y="7781"/>
                    <a:pt x="2280" y="7778"/>
                    <a:pt x="2316" y="7772"/>
                  </a:cubicBezTo>
                  <a:cubicBezTo>
                    <a:pt x="2349" y="7768"/>
                    <a:pt x="2382" y="7765"/>
                    <a:pt x="2415" y="7765"/>
                  </a:cubicBezTo>
                  <a:cubicBezTo>
                    <a:pt x="2641" y="7765"/>
                    <a:pt x="2861" y="7877"/>
                    <a:pt x="2986" y="8069"/>
                  </a:cubicBezTo>
                  <a:cubicBezTo>
                    <a:pt x="3120" y="8270"/>
                    <a:pt x="3336" y="8378"/>
                    <a:pt x="3556" y="8378"/>
                  </a:cubicBezTo>
                  <a:cubicBezTo>
                    <a:pt x="3682" y="8378"/>
                    <a:pt x="3809" y="8343"/>
                    <a:pt x="3924" y="8270"/>
                  </a:cubicBezTo>
                  <a:cubicBezTo>
                    <a:pt x="4039" y="8198"/>
                    <a:pt x="4168" y="8162"/>
                    <a:pt x="4296" y="8162"/>
                  </a:cubicBezTo>
                  <a:cubicBezTo>
                    <a:pt x="4424" y="8162"/>
                    <a:pt x="4551" y="8198"/>
                    <a:pt x="4661" y="8270"/>
                  </a:cubicBezTo>
                  <a:cubicBezTo>
                    <a:pt x="4776" y="8343"/>
                    <a:pt x="4904" y="8378"/>
                    <a:pt x="5031" y="8378"/>
                  </a:cubicBezTo>
                  <a:cubicBezTo>
                    <a:pt x="5254" y="8378"/>
                    <a:pt x="5471" y="8270"/>
                    <a:pt x="5599" y="8069"/>
                  </a:cubicBezTo>
                  <a:cubicBezTo>
                    <a:pt x="5733" y="7877"/>
                    <a:pt x="5946" y="7765"/>
                    <a:pt x="6177" y="7765"/>
                  </a:cubicBezTo>
                  <a:cubicBezTo>
                    <a:pt x="6210" y="7765"/>
                    <a:pt x="6244" y="7768"/>
                    <a:pt x="6278" y="7772"/>
                  </a:cubicBezTo>
                  <a:cubicBezTo>
                    <a:pt x="6314" y="7778"/>
                    <a:pt x="6349" y="7781"/>
                    <a:pt x="6383" y="7781"/>
                  </a:cubicBezTo>
                  <a:cubicBezTo>
                    <a:pt x="6706" y="7781"/>
                    <a:pt x="6993" y="7545"/>
                    <a:pt x="7054" y="7208"/>
                  </a:cubicBezTo>
                  <a:cubicBezTo>
                    <a:pt x="7102" y="6949"/>
                    <a:pt x="7293" y="6739"/>
                    <a:pt x="7542" y="6672"/>
                  </a:cubicBezTo>
                  <a:cubicBezTo>
                    <a:pt x="7905" y="6576"/>
                    <a:pt x="8116" y="6203"/>
                    <a:pt x="8020" y="5839"/>
                  </a:cubicBezTo>
                  <a:cubicBezTo>
                    <a:pt x="7953" y="5581"/>
                    <a:pt x="8039" y="5313"/>
                    <a:pt x="8250" y="5141"/>
                  </a:cubicBezTo>
                  <a:cubicBezTo>
                    <a:pt x="8547" y="4901"/>
                    <a:pt x="8585" y="4471"/>
                    <a:pt x="8355" y="4184"/>
                  </a:cubicBezTo>
                  <a:cubicBezTo>
                    <a:pt x="8183" y="3973"/>
                    <a:pt x="8154" y="3686"/>
                    <a:pt x="8279" y="3447"/>
                  </a:cubicBezTo>
                  <a:cubicBezTo>
                    <a:pt x="8441" y="3112"/>
                    <a:pt x="8307" y="2710"/>
                    <a:pt x="7982" y="2538"/>
                  </a:cubicBezTo>
                  <a:cubicBezTo>
                    <a:pt x="7743" y="2413"/>
                    <a:pt x="7599" y="2164"/>
                    <a:pt x="7609" y="1896"/>
                  </a:cubicBezTo>
                  <a:cubicBezTo>
                    <a:pt x="7628" y="1523"/>
                    <a:pt x="7341" y="1198"/>
                    <a:pt x="6968" y="1179"/>
                  </a:cubicBezTo>
                  <a:cubicBezTo>
                    <a:pt x="6700" y="1169"/>
                    <a:pt x="6470" y="997"/>
                    <a:pt x="6374" y="748"/>
                  </a:cubicBezTo>
                  <a:cubicBezTo>
                    <a:pt x="6264" y="475"/>
                    <a:pt x="6005" y="310"/>
                    <a:pt x="5735" y="310"/>
                  </a:cubicBezTo>
                  <a:cubicBezTo>
                    <a:pt x="5654" y="310"/>
                    <a:pt x="5573" y="325"/>
                    <a:pt x="5494" y="356"/>
                  </a:cubicBezTo>
                  <a:cubicBezTo>
                    <a:pt x="5414" y="386"/>
                    <a:pt x="5332" y="401"/>
                    <a:pt x="5251" y="401"/>
                  </a:cubicBezTo>
                  <a:cubicBezTo>
                    <a:pt x="5077" y="401"/>
                    <a:pt x="4906" y="333"/>
                    <a:pt x="4776" y="202"/>
                  </a:cubicBezTo>
                  <a:cubicBezTo>
                    <a:pt x="4641" y="67"/>
                    <a:pt x="4467" y="0"/>
                    <a:pt x="4293" y="0"/>
                  </a:cubicBez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7" name="Google Shape;8487;p70"/>
            <p:cNvSpPr/>
            <p:nvPr/>
          </p:nvSpPr>
          <p:spPr>
            <a:xfrm>
              <a:off x="1020822" y="2115100"/>
              <a:ext cx="128937" cy="219822"/>
            </a:xfrm>
            <a:custGeom>
              <a:avLst/>
              <a:gdLst/>
              <a:ahLst/>
              <a:cxnLst/>
              <a:rect l="l" t="t" r="r" b="b"/>
              <a:pathLst>
                <a:path w="4910" h="8371" extrusionOk="0">
                  <a:moveTo>
                    <a:pt x="622" y="1"/>
                  </a:moveTo>
                  <a:cubicBezTo>
                    <a:pt x="450" y="1"/>
                    <a:pt x="278" y="65"/>
                    <a:pt x="144" y="194"/>
                  </a:cubicBezTo>
                  <a:cubicBezTo>
                    <a:pt x="96" y="242"/>
                    <a:pt x="48" y="281"/>
                    <a:pt x="0" y="309"/>
                  </a:cubicBezTo>
                  <a:cubicBezTo>
                    <a:pt x="101" y="365"/>
                    <a:pt x="214" y="395"/>
                    <a:pt x="327" y="395"/>
                  </a:cubicBezTo>
                  <a:cubicBezTo>
                    <a:pt x="408" y="395"/>
                    <a:pt x="489" y="379"/>
                    <a:pt x="565" y="348"/>
                  </a:cubicBezTo>
                  <a:cubicBezTo>
                    <a:pt x="643" y="320"/>
                    <a:pt x="722" y="307"/>
                    <a:pt x="800" y="307"/>
                  </a:cubicBezTo>
                  <a:cubicBezTo>
                    <a:pt x="1076" y="307"/>
                    <a:pt x="1333" y="471"/>
                    <a:pt x="1445" y="740"/>
                  </a:cubicBezTo>
                  <a:cubicBezTo>
                    <a:pt x="1541" y="989"/>
                    <a:pt x="1771" y="1161"/>
                    <a:pt x="2039" y="1171"/>
                  </a:cubicBezTo>
                  <a:cubicBezTo>
                    <a:pt x="2412" y="1190"/>
                    <a:pt x="2699" y="1515"/>
                    <a:pt x="2680" y="1888"/>
                  </a:cubicBezTo>
                  <a:cubicBezTo>
                    <a:pt x="2670" y="2156"/>
                    <a:pt x="2814" y="2405"/>
                    <a:pt x="3053" y="2520"/>
                  </a:cubicBezTo>
                  <a:cubicBezTo>
                    <a:pt x="3388" y="2692"/>
                    <a:pt x="3522" y="3104"/>
                    <a:pt x="3350" y="3439"/>
                  </a:cubicBezTo>
                  <a:cubicBezTo>
                    <a:pt x="3226" y="3678"/>
                    <a:pt x="3264" y="3955"/>
                    <a:pt x="3427" y="4166"/>
                  </a:cubicBezTo>
                  <a:cubicBezTo>
                    <a:pt x="3666" y="4463"/>
                    <a:pt x="3618" y="4893"/>
                    <a:pt x="3331" y="5123"/>
                  </a:cubicBezTo>
                  <a:cubicBezTo>
                    <a:pt x="3120" y="5295"/>
                    <a:pt x="3034" y="5573"/>
                    <a:pt x="3101" y="5831"/>
                  </a:cubicBezTo>
                  <a:cubicBezTo>
                    <a:pt x="3197" y="6185"/>
                    <a:pt x="2977" y="6559"/>
                    <a:pt x="2623" y="6654"/>
                  </a:cubicBezTo>
                  <a:cubicBezTo>
                    <a:pt x="2364" y="6721"/>
                    <a:pt x="2163" y="6932"/>
                    <a:pt x="2125" y="7200"/>
                  </a:cubicBezTo>
                  <a:cubicBezTo>
                    <a:pt x="2064" y="7537"/>
                    <a:pt x="1777" y="7773"/>
                    <a:pt x="1447" y="7773"/>
                  </a:cubicBezTo>
                  <a:cubicBezTo>
                    <a:pt x="1412" y="7773"/>
                    <a:pt x="1376" y="7770"/>
                    <a:pt x="1340" y="7764"/>
                  </a:cubicBezTo>
                  <a:cubicBezTo>
                    <a:pt x="1307" y="7760"/>
                    <a:pt x="1274" y="7757"/>
                    <a:pt x="1241" y="7757"/>
                  </a:cubicBezTo>
                  <a:cubicBezTo>
                    <a:pt x="1015" y="7757"/>
                    <a:pt x="796" y="7869"/>
                    <a:pt x="670" y="8061"/>
                  </a:cubicBezTo>
                  <a:cubicBezTo>
                    <a:pt x="651" y="8099"/>
                    <a:pt x="622" y="8128"/>
                    <a:pt x="603" y="8157"/>
                  </a:cubicBezTo>
                  <a:cubicBezTo>
                    <a:pt x="617" y="8156"/>
                    <a:pt x="630" y="8155"/>
                    <a:pt x="644" y="8155"/>
                  </a:cubicBezTo>
                  <a:cubicBezTo>
                    <a:pt x="764" y="8155"/>
                    <a:pt x="883" y="8193"/>
                    <a:pt x="986" y="8262"/>
                  </a:cubicBezTo>
                  <a:cubicBezTo>
                    <a:pt x="1101" y="8335"/>
                    <a:pt x="1229" y="8370"/>
                    <a:pt x="1356" y="8370"/>
                  </a:cubicBezTo>
                  <a:cubicBezTo>
                    <a:pt x="1579" y="8370"/>
                    <a:pt x="1796" y="8262"/>
                    <a:pt x="1924" y="8061"/>
                  </a:cubicBezTo>
                  <a:cubicBezTo>
                    <a:pt x="2058" y="7869"/>
                    <a:pt x="2271" y="7757"/>
                    <a:pt x="2502" y="7757"/>
                  </a:cubicBezTo>
                  <a:cubicBezTo>
                    <a:pt x="2535" y="7757"/>
                    <a:pt x="2569" y="7760"/>
                    <a:pt x="2603" y="7764"/>
                  </a:cubicBezTo>
                  <a:cubicBezTo>
                    <a:pt x="2639" y="7770"/>
                    <a:pt x="2674" y="7773"/>
                    <a:pt x="2708" y="7773"/>
                  </a:cubicBezTo>
                  <a:cubicBezTo>
                    <a:pt x="3031" y="7773"/>
                    <a:pt x="3318" y="7537"/>
                    <a:pt x="3379" y="7200"/>
                  </a:cubicBezTo>
                  <a:cubicBezTo>
                    <a:pt x="3417" y="6932"/>
                    <a:pt x="3608" y="6721"/>
                    <a:pt x="3867" y="6654"/>
                  </a:cubicBezTo>
                  <a:cubicBezTo>
                    <a:pt x="4230" y="6549"/>
                    <a:pt x="4441" y="6185"/>
                    <a:pt x="4345" y="5822"/>
                  </a:cubicBezTo>
                  <a:cubicBezTo>
                    <a:pt x="4278" y="5563"/>
                    <a:pt x="4364" y="5286"/>
                    <a:pt x="4575" y="5123"/>
                  </a:cubicBezTo>
                  <a:cubicBezTo>
                    <a:pt x="4862" y="4884"/>
                    <a:pt x="4910" y="4463"/>
                    <a:pt x="4680" y="4166"/>
                  </a:cubicBezTo>
                  <a:cubicBezTo>
                    <a:pt x="4508" y="3955"/>
                    <a:pt x="4479" y="3678"/>
                    <a:pt x="4604" y="3439"/>
                  </a:cubicBezTo>
                  <a:cubicBezTo>
                    <a:pt x="4766" y="3104"/>
                    <a:pt x="4632" y="2692"/>
                    <a:pt x="4307" y="2520"/>
                  </a:cubicBezTo>
                  <a:cubicBezTo>
                    <a:pt x="4068" y="2405"/>
                    <a:pt x="3924" y="2156"/>
                    <a:pt x="3934" y="1888"/>
                  </a:cubicBezTo>
                  <a:cubicBezTo>
                    <a:pt x="3953" y="1506"/>
                    <a:pt x="3666" y="1190"/>
                    <a:pt x="3293" y="1171"/>
                  </a:cubicBezTo>
                  <a:cubicBezTo>
                    <a:pt x="3025" y="1151"/>
                    <a:pt x="2795" y="989"/>
                    <a:pt x="2699" y="740"/>
                  </a:cubicBezTo>
                  <a:cubicBezTo>
                    <a:pt x="2588" y="473"/>
                    <a:pt x="2333" y="303"/>
                    <a:pt x="2058" y="303"/>
                  </a:cubicBezTo>
                  <a:cubicBezTo>
                    <a:pt x="1979" y="303"/>
                    <a:pt x="1898" y="317"/>
                    <a:pt x="1819" y="348"/>
                  </a:cubicBezTo>
                  <a:cubicBezTo>
                    <a:pt x="1739" y="378"/>
                    <a:pt x="1657" y="393"/>
                    <a:pt x="1576" y="393"/>
                  </a:cubicBezTo>
                  <a:cubicBezTo>
                    <a:pt x="1402" y="393"/>
                    <a:pt x="1231" y="325"/>
                    <a:pt x="1101" y="194"/>
                  </a:cubicBezTo>
                  <a:cubicBezTo>
                    <a:pt x="967" y="65"/>
                    <a:pt x="795" y="1"/>
                    <a:pt x="622" y="1"/>
                  </a:cubicBezTo>
                  <a:close/>
                </a:path>
              </a:pathLst>
            </a:custGeom>
            <a:solidFill>
              <a:srgbClr val="98A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8" name="Google Shape;8488;p70"/>
            <p:cNvSpPr/>
            <p:nvPr/>
          </p:nvSpPr>
          <p:spPr>
            <a:xfrm>
              <a:off x="953964" y="2141806"/>
              <a:ext cx="166147" cy="166147"/>
            </a:xfrm>
            <a:custGeom>
              <a:avLst/>
              <a:gdLst/>
              <a:ahLst/>
              <a:cxnLst/>
              <a:rect l="l" t="t" r="r" b="b"/>
              <a:pathLst>
                <a:path w="6327" h="6327" extrusionOk="0">
                  <a:moveTo>
                    <a:pt x="3168" y="0"/>
                  </a:moveTo>
                  <a:cubicBezTo>
                    <a:pt x="1417" y="0"/>
                    <a:pt x="1" y="1417"/>
                    <a:pt x="1" y="3168"/>
                  </a:cubicBezTo>
                  <a:cubicBezTo>
                    <a:pt x="1" y="4910"/>
                    <a:pt x="1417" y="6326"/>
                    <a:pt x="3168" y="6326"/>
                  </a:cubicBezTo>
                  <a:cubicBezTo>
                    <a:pt x="4910" y="6326"/>
                    <a:pt x="6327" y="4910"/>
                    <a:pt x="6327" y="3168"/>
                  </a:cubicBezTo>
                  <a:cubicBezTo>
                    <a:pt x="6327" y="1417"/>
                    <a:pt x="4910" y="0"/>
                    <a:pt x="3168" y="0"/>
                  </a:cubicBezTo>
                  <a:close/>
                </a:path>
              </a:pathLst>
            </a:custGeom>
            <a:solidFill>
              <a:srgbClr val="E8ED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9" name="Google Shape;8489;p70"/>
            <p:cNvSpPr/>
            <p:nvPr/>
          </p:nvSpPr>
          <p:spPr>
            <a:xfrm>
              <a:off x="1020560" y="2141806"/>
              <a:ext cx="104068" cy="166252"/>
            </a:xfrm>
            <a:custGeom>
              <a:avLst/>
              <a:gdLst/>
              <a:ahLst/>
              <a:cxnLst/>
              <a:rect l="l" t="t" r="r" b="b"/>
              <a:pathLst>
                <a:path w="3963" h="6331" extrusionOk="0">
                  <a:moveTo>
                    <a:pt x="632" y="0"/>
                  </a:moveTo>
                  <a:cubicBezTo>
                    <a:pt x="422" y="0"/>
                    <a:pt x="211" y="20"/>
                    <a:pt x="1" y="67"/>
                  </a:cubicBezTo>
                  <a:cubicBezTo>
                    <a:pt x="1475" y="364"/>
                    <a:pt x="2537" y="1656"/>
                    <a:pt x="2537" y="3168"/>
                  </a:cubicBezTo>
                  <a:cubicBezTo>
                    <a:pt x="2537" y="4671"/>
                    <a:pt x="1475" y="5963"/>
                    <a:pt x="1" y="6269"/>
                  </a:cubicBezTo>
                  <a:cubicBezTo>
                    <a:pt x="210" y="6310"/>
                    <a:pt x="419" y="6330"/>
                    <a:pt x="624" y="6330"/>
                  </a:cubicBezTo>
                  <a:cubicBezTo>
                    <a:pt x="2218" y="6330"/>
                    <a:pt x="3610" y="5129"/>
                    <a:pt x="3772" y="3484"/>
                  </a:cubicBezTo>
                  <a:cubicBezTo>
                    <a:pt x="3963" y="1618"/>
                    <a:pt x="2499" y="0"/>
                    <a:pt x="632" y="0"/>
                  </a:cubicBez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0" name="Google Shape;8490;p70"/>
            <p:cNvSpPr/>
            <p:nvPr/>
          </p:nvSpPr>
          <p:spPr>
            <a:xfrm>
              <a:off x="1020560" y="2187551"/>
              <a:ext cx="20378" cy="74657"/>
            </a:xfrm>
            <a:custGeom>
              <a:avLst/>
              <a:gdLst/>
              <a:ahLst/>
              <a:cxnLst/>
              <a:rect l="l" t="t" r="r" b="b"/>
              <a:pathLst>
                <a:path w="776" h="2843" extrusionOk="0">
                  <a:moveTo>
                    <a:pt x="594" y="0"/>
                  </a:moveTo>
                  <a:cubicBezTo>
                    <a:pt x="556" y="0"/>
                    <a:pt x="518" y="10"/>
                    <a:pt x="489" y="48"/>
                  </a:cubicBezTo>
                  <a:lnTo>
                    <a:pt x="87" y="431"/>
                  </a:lnTo>
                  <a:cubicBezTo>
                    <a:pt x="30" y="469"/>
                    <a:pt x="1" y="527"/>
                    <a:pt x="1" y="594"/>
                  </a:cubicBezTo>
                  <a:cubicBezTo>
                    <a:pt x="1" y="680"/>
                    <a:pt x="58" y="747"/>
                    <a:pt x="144" y="756"/>
                  </a:cubicBezTo>
                  <a:cubicBezTo>
                    <a:pt x="173" y="756"/>
                    <a:pt x="202" y="747"/>
                    <a:pt x="230" y="718"/>
                  </a:cubicBezTo>
                  <a:lnTo>
                    <a:pt x="364" y="546"/>
                  </a:lnTo>
                  <a:lnTo>
                    <a:pt x="364" y="2709"/>
                  </a:lnTo>
                  <a:cubicBezTo>
                    <a:pt x="364" y="2795"/>
                    <a:pt x="470" y="2843"/>
                    <a:pt x="575" y="2843"/>
                  </a:cubicBezTo>
                  <a:cubicBezTo>
                    <a:pt x="671" y="2843"/>
                    <a:pt x="776" y="2795"/>
                    <a:pt x="776" y="2709"/>
                  </a:cubicBezTo>
                  <a:lnTo>
                    <a:pt x="776" y="134"/>
                  </a:lnTo>
                  <a:cubicBezTo>
                    <a:pt x="776" y="48"/>
                    <a:pt x="680" y="0"/>
                    <a:pt x="594" y="0"/>
                  </a:cubicBezTo>
                  <a:close/>
                </a:path>
              </a:pathLst>
            </a:custGeom>
            <a:solidFill>
              <a:srgbClr val="465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91" name="Google Shape;8491;p70"/>
          <p:cNvGrpSpPr/>
          <p:nvPr/>
        </p:nvGrpSpPr>
        <p:grpSpPr>
          <a:xfrm>
            <a:off x="1749879" y="1970906"/>
            <a:ext cx="364436" cy="364174"/>
            <a:chOff x="1749879" y="1970906"/>
            <a:chExt cx="364436" cy="364174"/>
          </a:xfrm>
        </p:grpSpPr>
        <p:sp>
          <p:nvSpPr>
            <p:cNvPr id="8492" name="Google Shape;8492;p70"/>
            <p:cNvSpPr/>
            <p:nvPr/>
          </p:nvSpPr>
          <p:spPr>
            <a:xfrm>
              <a:off x="1750141" y="1970906"/>
              <a:ext cx="276124" cy="181982"/>
            </a:xfrm>
            <a:custGeom>
              <a:avLst/>
              <a:gdLst/>
              <a:ahLst/>
              <a:cxnLst/>
              <a:rect l="l" t="t" r="r" b="b"/>
              <a:pathLst>
                <a:path w="10515" h="6930" extrusionOk="0">
                  <a:moveTo>
                    <a:pt x="900" y="1"/>
                  </a:moveTo>
                  <a:cubicBezTo>
                    <a:pt x="402" y="1"/>
                    <a:pt x="0" y="403"/>
                    <a:pt x="0" y="900"/>
                  </a:cubicBezTo>
                  <a:lnTo>
                    <a:pt x="0" y="6709"/>
                  </a:lnTo>
                  <a:cubicBezTo>
                    <a:pt x="0" y="6834"/>
                    <a:pt x="96" y="6930"/>
                    <a:pt x="221" y="6930"/>
                  </a:cubicBezTo>
                  <a:lnTo>
                    <a:pt x="2460" y="6930"/>
                  </a:lnTo>
                  <a:cubicBezTo>
                    <a:pt x="2709" y="6930"/>
                    <a:pt x="2910" y="6729"/>
                    <a:pt x="2910" y="6480"/>
                  </a:cubicBezTo>
                  <a:lnTo>
                    <a:pt x="2910" y="6039"/>
                  </a:lnTo>
                  <a:cubicBezTo>
                    <a:pt x="2910" y="5848"/>
                    <a:pt x="2824" y="5657"/>
                    <a:pt x="2680" y="5532"/>
                  </a:cubicBezTo>
                  <a:cubicBezTo>
                    <a:pt x="1790" y="4805"/>
                    <a:pt x="2307" y="3360"/>
                    <a:pt x="3455" y="3350"/>
                  </a:cubicBezTo>
                  <a:cubicBezTo>
                    <a:pt x="4604" y="3350"/>
                    <a:pt x="5140" y="4786"/>
                    <a:pt x="4259" y="5523"/>
                  </a:cubicBezTo>
                  <a:cubicBezTo>
                    <a:pt x="4106" y="5647"/>
                    <a:pt x="4020" y="5839"/>
                    <a:pt x="4020" y="6030"/>
                  </a:cubicBezTo>
                  <a:lnTo>
                    <a:pt x="4020" y="6489"/>
                  </a:lnTo>
                  <a:cubicBezTo>
                    <a:pt x="4020" y="6729"/>
                    <a:pt x="4221" y="6930"/>
                    <a:pt x="4470" y="6930"/>
                  </a:cubicBezTo>
                  <a:lnTo>
                    <a:pt x="6929" y="6930"/>
                  </a:lnTo>
                  <a:lnTo>
                    <a:pt x="6929" y="4470"/>
                  </a:lnTo>
                  <a:cubicBezTo>
                    <a:pt x="6929" y="4221"/>
                    <a:pt x="7130" y="4030"/>
                    <a:pt x="7379" y="4030"/>
                  </a:cubicBezTo>
                  <a:lnTo>
                    <a:pt x="7838" y="4030"/>
                  </a:lnTo>
                  <a:cubicBezTo>
                    <a:pt x="7848" y="4029"/>
                    <a:pt x="7858" y="4029"/>
                    <a:pt x="7867" y="4029"/>
                  </a:cubicBezTo>
                  <a:cubicBezTo>
                    <a:pt x="8048" y="4029"/>
                    <a:pt x="8218" y="4114"/>
                    <a:pt x="8336" y="4259"/>
                  </a:cubicBezTo>
                  <a:cubicBezTo>
                    <a:pt x="8594" y="4564"/>
                    <a:pt x="8935" y="4700"/>
                    <a:pt x="9270" y="4700"/>
                  </a:cubicBezTo>
                  <a:cubicBezTo>
                    <a:pt x="9903" y="4700"/>
                    <a:pt x="10515" y="4213"/>
                    <a:pt x="10509" y="3456"/>
                  </a:cubicBezTo>
                  <a:cubicBezTo>
                    <a:pt x="10509" y="2711"/>
                    <a:pt x="9902" y="2236"/>
                    <a:pt x="9277" y="2236"/>
                  </a:cubicBezTo>
                  <a:cubicBezTo>
                    <a:pt x="8937" y="2236"/>
                    <a:pt x="8592" y="2377"/>
                    <a:pt x="8336" y="2690"/>
                  </a:cubicBezTo>
                  <a:cubicBezTo>
                    <a:pt x="8202" y="2833"/>
                    <a:pt x="8020" y="2910"/>
                    <a:pt x="7829" y="2910"/>
                  </a:cubicBezTo>
                  <a:lnTo>
                    <a:pt x="7379" y="2910"/>
                  </a:lnTo>
                  <a:cubicBezTo>
                    <a:pt x="7130" y="2910"/>
                    <a:pt x="6929" y="2709"/>
                    <a:pt x="6929" y="2460"/>
                  </a:cubicBezTo>
                  <a:lnTo>
                    <a:pt x="6929" y="221"/>
                  </a:lnTo>
                  <a:cubicBezTo>
                    <a:pt x="6929" y="106"/>
                    <a:pt x="6834" y="1"/>
                    <a:pt x="6709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3" name="Google Shape;8493;p70"/>
            <p:cNvSpPr/>
            <p:nvPr/>
          </p:nvSpPr>
          <p:spPr>
            <a:xfrm>
              <a:off x="1932097" y="1970906"/>
              <a:ext cx="182218" cy="275966"/>
            </a:xfrm>
            <a:custGeom>
              <a:avLst/>
              <a:gdLst/>
              <a:ahLst/>
              <a:cxnLst/>
              <a:rect l="l" t="t" r="r" b="b"/>
              <a:pathLst>
                <a:path w="6939" h="10509" extrusionOk="0">
                  <a:moveTo>
                    <a:pt x="230" y="1"/>
                  </a:moveTo>
                  <a:cubicBezTo>
                    <a:pt x="106" y="1"/>
                    <a:pt x="0" y="96"/>
                    <a:pt x="0" y="221"/>
                  </a:cubicBezTo>
                  <a:lnTo>
                    <a:pt x="0" y="2460"/>
                  </a:lnTo>
                  <a:cubicBezTo>
                    <a:pt x="0" y="2709"/>
                    <a:pt x="201" y="2910"/>
                    <a:pt x="450" y="2910"/>
                  </a:cubicBezTo>
                  <a:lnTo>
                    <a:pt x="900" y="2910"/>
                  </a:lnTo>
                  <a:cubicBezTo>
                    <a:pt x="1091" y="2910"/>
                    <a:pt x="1273" y="2833"/>
                    <a:pt x="1407" y="2690"/>
                  </a:cubicBezTo>
                  <a:cubicBezTo>
                    <a:pt x="1663" y="2377"/>
                    <a:pt x="2008" y="2236"/>
                    <a:pt x="2348" y="2236"/>
                  </a:cubicBezTo>
                  <a:cubicBezTo>
                    <a:pt x="2973" y="2236"/>
                    <a:pt x="3580" y="2711"/>
                    <a:pt x="3580" y="3456"/>
                  </a:cubicBezTo>
                  <a:cubicBezTo>
                    <a:pt x="3586" y="4213"/>
                    <a:pt x="2974" y="4700"/>
                    <a:pt x="2341" y="4700"/>
                  </a:cubicBezTo>
                  <a:cubicBezTo>
                    <a:pt x="2006" y="4700"/>
                    <a:pt x="1665" y="4564"/>
                    <a:pt x="1407" y="4259"/>
                  </a:cubicBezTo>
                  <a:cubicBezTo>
                    <a:pt x="1289" y="4114"/>
                    <a:pt x="1119" y="4029"/>
                    <a:pt x="938" y="4029"/>
                  </a:cubicBezTo>
                  <a:cubicBezTo>
                    <a:pt x="929" y="4029"/>
                    <a:pt x="919" y="4029"/>
                    <a:pt x="909" y="4030"/>
                  </a:cubicBezTo>
                  <a:lnTo>
                    <a:pt x="450" y="4030"/>
                  </a:lnTo>
                  <a:cubicBezTo>
                    <a:pt x="201" y="4030"/>
                    <a:pt x="0" y="4221"/>
                    <a:pt x="0" y="4470"/>
                  </a:cubicBezTo>
                  <a:lnTo>
                    <a:pt x="0" y="6930"/>
                  </a:lnTo>
                  <a:lnTo>
                    <a:pt x="2469" y="6930"/>
                  </a:lnTo>
                  <a:cubicBezTo>
                    <a:pt x="2718" y="6930"/>
                    <a:pt x="2919" y="7130"/>
                    <a:pt x="2919" y="7379"/>
                  </a:cubicBezTo>
                  <a:lnTo>
                    <a:pt x="2919" y="7839"/>
                  </a:lnTo>
                  <a:cubicBezTo>
                    <a:pt x="2919" y="8030"/>
                    <a:pt x="2833" y="8212"/>
                    <a:pt x="2680" y="8346"/>
                  </a:cubicBezTo>
                  <a:cubicBezTo>
                    <a:pt x="1802" y="9080"/>
                    <a:pt x="2322" y="10509"/>
                    <a:pt x="3472" y="10509"/>
                  </a:cubicBezTo>
                  <a:cubicBezTo>
                    <a:pt x="3476" y="10509"/>
                    <a:pt x="3480" y="10509"/>
                    <a:pt x="3484" y="10509"/>
                  </a:cubicBezTo>
                  <a:cubicBezTo>
                    <a:pt x="4632" y="10509"/>
                    <a:pt x="5140" y="9064"/>
                    <a:pt x="4259" y="8336"/>
                  </a:cubicBezTo>
                  <a:cubicBezTo>
                    <a:pt x="4106" y="8202"/>
                    <a:pt x="4029" y="8021"/>
                    <a:pt x="4029" y="7829"/>
                  </a:cubicBezTo>
                  <a:lnTo>
                    <a:pt x="4029" y="7379"/>
                  </a:lnTo>
                  <a:cubicBezTo>
                    <a:pt x="4029" y="7130"/>
                    <a:pt x="4230" y="6930"/>
                    <a:pt x="4479" y="6930"/>
                  </a:cubicBezTo>
                  <a:lnTo>
                    <a:pt x="6709" y="6930"/>
                  </a:lnTo>
                  <a:cubicBezTo>
                    <a:pt x="6833" y="6930"/>
                    <a:pt x="6939" y="6834"/>
                    <a:pt x="6939" y="6709"/>
                  </a:cubicBezTo>
                  <a:lnTo>
                    <a:pt x="6939" y="891"/>
                  </a:lnTo>
                  <a:cubicBezTo>
                    <a:pt x="6939" y="403"/>
                    <a:pt x="6537" y="1"/>
                    <a:pt x="6039" y="1"/>
                  </a:cubicBezTo>
                  <a:close/>
                </a:path>
              </a:pathLst>
            </a:custGeom>
            <a:solidFill>
              <a:srgbClr val="D1D8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4" name="Google Shape;8494;p70"/>
            <p:cNvSpPr/>
            <p:nvPr/>
          </p:nvSpPr>
          <p:spPr>
            <a:xfrm>
              <a:off x="1838086" y="2152862"/>
              <a:ext cx="276229" cy="182218"/>
            </a:xfrm>
            <a:custGeom>
              <a:avLst/>
              <a:gdLst/>
              <a:ahLst/>
              <a:cxnLst/>
              <a:rect l="l" t="t" r="r" b="b"/>
              <a:pathLst>
                <a:path w="10519" h="6939" extrusionOk="0">
                  <a:moveTo>
                    <a:pt x="3580" y="1"/>
                  </a:moveTo>
                  <a:lnTo>
                    <a:pt x="3580" y="2460"/>
                  </a:lnTo>
                  <a:cubicBezTo>
                    <a:pt x="3580" y="2709"/>
                    <a:pt x="3379" y="2910"/>
                    <a:pt x="3140" y="2910"/>
                  </a:cubicBezTo>
                  <a:lnTo>
                    <a:pt x="2681" y="2910"/>
                  </a:lnTo>
                  <a:cubicBezTo>
                    <a:pt x="2489" y="2910"/>
                    <a:pt x="2298" y="2824"/>
                    <a:pt x="2173" y="2680"/>
                  </a:cubicBezTo>
                  <a:cubicBezTo>
                    <a:pt x="1918" y="2375"/>
                    <a:pt x="1579" y="2239"/>
                    <a:pt x="1245" y="2239"/>
                  </a:cubicBezTo>
                  <a:cubicBezTo>
                    <a:pt x="614" y="2239"/>
                    <a:pt x="1" y="2724"/>
                    <a:pt x="1" y="3475"/>
                  </a:cubicBezTo>
                  <a:cubicBezTo>
                    <a:pt x="7" y="4221"/>
                    <a:pt x="620" y="4700"/>
                    <a:pt x="1248" y="4700"/>
                  </a:cubicBezTo>
                  <a:cubicBezTo>
                    <a:pt x="1586" y="4700"/>
                    <a:pt x="1928" y="4561"/>
                    <a:pt x="2183" y="4250"/>
                  </a:cubicBezTo>
                  <a:cubicBezTo>
                    <a:pt x="2301" y="4113"/>
                    <a:pt x="2480" y="4029"/>
                    <a:pt x="2661" y="4029"/>
                  </a:cubicBezTo>
                  <a:cubicBezTo>
                    <a:pt x="2671" y="4029"/>
                    <a:pt x="2681" y="4029"/>
                    <a:pt x="2690" y="4030"/>
                  </a:cubicBezTo>
                  <a:lnTo>
                    <a:pt x="3140" y="4030"/>
                  </a:lnTo>
                  <a:cubicBezTo>
                    <a:pt x="3379" y="4030"/>
                    <a:pt x="3580" y="4231"/>
                    <a:pt x="3580" y="4479"/>
                  </a:cubicBezTo>
                  <a:lnTo>
                    <a:pt x="3580" y="6709"/>
                  </a:lnTo>
                  <a:cubicBezTo>
                    <a:pt x="3580" y="6834"/>
                    <a:pt x="3686" y="6939"/>
                    <a:pt x="3800" y="6939"/>
                  </a:cubicBezTo>
                  <a:lnTo>
                    <a:pt x="9619" y="6939"/>
                  </a:lnTo>
                  <a:cubicBezTo>
                    <a:pt x="10117" y="6939"/>
                    <a:pt x="10519" y="6537"/>
                    <a:pt x="10519" y="6039"/>
                  </a:cubicBezTo>
                  <a:lnTo>
                    <a:pt x="10519" y="230"/>
                  </a:lnTo>
                  <a:cubicBezTo>
                    <a:pt x="10519" y="106"/>
                    <a:pt x="10413" y="1"/>
                    <a:pt x="10289" y="1"/>
                  </a:cubicBezTo>
                  <a:lnTo>
                    <a:pt x="8059" y="1"/>
                  </a:lnTo>
                  <a:cubicBezTo>
                    <a:pt x="7810" y="1"/>
                    <a:pt x="7609" y="201"/>
                    <a:pt x="7609" y="450"/>
                  </a:cubicBezTo>
                  <a:lnTo>
                    <a:pt x="7609" y="900"/>
                  </a:lnTo>
                  <a:cubicBezTo>
                    <a:pt x="7600" y="1092"/>
                    <a:pt x="7686" y="1273"/>
                    <a:pt x="7829" y="1407"/>
                  </a:cubicBezTo>
                  <a:cubicBezTo>
                    <a:pt x="8720" y="2135"/>
                    <a:pt x="8203" y="3580"/>
                    <a:pt x="7054" y="3580"/>
                  </a:cubicBezTo>
                  <a:cubicBezTo>
                    <a:pt x="7050" y="3580"/>
                    <a:pt x="7047" y="3580"/>
                    <a:pt x="7043" y="3580"/>
                  </a:cubicBezTo>
                  <a:cubicBezTo>
                    <a:pt x="5902" y="3580"/>
                    <a:pt x="5382" y="2151"/>
                    <a:pt x="6260" y="1417"/>
                  </a:cubicBezTo>
                  <a:cubicBezTo>
                    <a:pt x="6404" y="1283"/>
                    <a:pt x="6490" y="1101"/>
                    <a:pt x="6490" y="910"/>
                  </a:cubicBezTo>
                  <a:lnTo>
                    <a:pt x="6490" y="450"/>
                  </a:lnTo>
                  <a:cubicBezTo>
                    <a:pt x="6490" y="201"/>
                    <a:pt x="6289" y="1"/>
                    <a:pt x="6040" y="1"/>
                  </a:cubicBezTo>
                  <a:close/>
                </a:path>
              </a:pathLst>
            </a:custGeom>
            <a:solidFill>
              <a:srgbClr val="5D7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5" name="Google Shape;8495;p70"/>
            <p:cNvSpPr/>
            <p:nvPr/>
          </p:nvSpPr>
          <p:spPr>
            <a:xfrm>
              <a:off x="1749879" y="2058877"/>
              <a:ext cx="182244" cy="276203"/>
            </a:xfrm>
            <a:custGeom>
              <a:avLst/>
              <a:gdLst/>
              <a:ahLst/>
              <a:cxnLst/>
              <a:rect l="l" t="t" r="r" b="b"/>
              <a:pathLst>
                <a:path w="6940" h="10518" extrusionOk="0">
                  <a:moveTo>
                    <a:pt x="3465" y="0"/>
                  </a:moveTo>
                  <a:cubicBezTo>
                    <a:pt x="2317" y="10"/>
                    <a:pt x="1810" y="1455"/>
                    <a:pt x="2700" y="2182"/>
                  </a:cubicBezTo>
                  <a:cubicBezTo>
                    <a:pt x="2843" y="2307"/>
                    <a:pt x="2920" y="2498"/>
                    <a:pt x="2920" y="2689"/>
                  </a:cubicBezTo>
                  <a:lnTo>
                    <a:pt x="2920" y="3139"/>
                  </a:lnTo>
                  <a:cubicBezTo>
                    <a:pt x="2920" y="3379"/>
                    <a:pt x="2719" y="3580"/>
                    <a:pt x="2470" y="3580"/>
                  </a:cubicBezTo>
                  <a:lnTo>
                    <a:pt x="231" y="3580"/>
                  </a:lnTo>
                  <a:cubicBezTo>
                    <a:pt x="106" y="3580"/>
                    <a:pt x="1" y="3685"/>
                    <a:pt x="1" y="3809"/>
                  </a:cubicBezTo>
                  <a:lnTo>
                    <a:pt x="1" y="9618"/>
                  </a:lnTo>
                  <a:cubicBezTo>
                    <a:pt x="1" y="10116"/>
                    <a:pt x="403" y="10518"/>
                    <a:pt x="900" y="10518"/>
                  </a:cubicBezTo>
                  <a:lnTo>
                    <a:pt x="6710" y="10518"/>
                  </a:lnTo>
                  <a:cubicBezTo>
                    <a:pt x="6834" y="10518"/>
                    <a:pt x="6939" y="10413"/>
                    <a:pt x="6939" y="10288"/>
                  </a:cubicBezTo>
                  <a:lnTo>
                    <a:pt x="6939" y="8058"/>
                  </a:lnTo>
                  <a:cubicBezTo>
                    <a:pt x="6939" y="7810"/>
                    <a:pt x="6738" y="7609"/>
                    <a:pt x="6489" y="7609"/>
                  </a:cubicBezTo>
                  <a:lnTo>
                    <a:pt x="6040" y="7609"/>
                  </a:lnTo>
                  <a:cubicBezTo>
                    <a:pt x="6030" y="7608"/>
                    <a:pt x="6020" y="7608"/>
                    <a:pt x="6011" y="7608"/>
                  </a:cubicBezTo>
                  <a:cubicBezTo>
                    <a:pt x="5830" y="7608"/>
                    <a:pt x="5660" y="7692"/>
                    <a:pt x="5542" y="7829"/>
                  </a:cubicBezTo>
                  <a:cubicBezTo>
                    <a:pt x="5284" y="8140"/>
                    <a:pt x="4939" y="8279"/>
                    <a:pt x="4600" y="8279"/>
                  </a:cubicBezTo>
                  <a:cubicBezTo>
                    <a:pt x="3970" y="8279"/>
                    <a:pt x="3360" y="7800"/>
                    <a:pt x="3360" y="7054"/>
                  </a:cubicBezTo>
                  <a:cubicBezTo>
                    <a:pt x="3354" y="6303"/>
                    <a:pt x="3965" y="5818"/>
                    <a:pt x="4597" y="5818"/>
                  </a:cubicBezTo>
                  <a:cubicBezTo>
                    <a:pt x="4933" y="5818"/>
                    <a:pt x="5274" y="5954"/>
                    <a:pt x="5532" y="6259"/>
                  </a:cubicBezTo>
                  <a:cubicBezTo>
                    <a:pt x="5657" y="6403"/>
                    <a:pt x="5839" y="6489"/>
                    <a:pt x="6040" y="6489"/>
                  </a:cubicBezTo>
                  <a:lnTo>
                    <a:pt x="6499" y="6489"/>
                  </a:lnTo>
                  <a:cubicBezTo>
                    <a:pt x="6738" y="6489"/>
                    <a:pt x="6939" y="6288"/>
                    <a:pt x="6939" y="6039"/>
                  </a:cubicBezTo>
                  <a:lnTo>
                    <a:pt x="6939" y="3580"/>
                  </a:lnTo>
                  <a:lnTo>
                    <a:pt x="4480" y="3580"/>
                  </a:lnTo>
                  <a:cubicBezTo>
                    <a:pt x="4231" y="3580"/>
                    <a:pt x="4030" y="3379"/>
                    <a:pt x="4030" y="3139"/>
                  </a:cubicBezTo>
                  <a:lnTo>
                    <a:pt x="4030" y="2680"/>
                  </a:lnTo>
                  <a:cubicBezTo>
                    <a:pt x="4030" y="2489"/>
                    <a:pt x="4116" y="2297"/>
                    <a:pt x="4269" y="2173"/>
                  </a:cubicBezTo>
                  <a:cubicBezTo>
                    <a:pt x="5150" y="1436"/>
                    <a:pt x="4623" y="0"/>
                    <a:pt x="3465" y="0"/>
                  </a:cubicBezTo>
                  <a:close/>
                </a:path>
              </a:pathLst>
            </a:custGeom>
            <a:solidFill>
              <a:srgbClr val="7F9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6" name="Google Shape;8496;p70"/>
            <p:cNvSpPr/>
            <p:nvPr/>
          </p:nvSpPr>
          <p:spPr>
            <a:xfrm>
              <a:off x="1750141" y="2152862"/>
              <a:ext cx="41228" cy="182218"/>
            </a:xfrm>
            <a:custGeom>
              <a:avLst/>
              <a:gdLst/>
              <a:ahLst/>
              <a:cxnLst/>
              <a:rect l="l" t="t" r="r" b="b"/>
              <a:pathLst>
                <a:path w="1570" h="6939" extrusionOk="0">
                  <a:moveTo>
                    <a:pt x="221" y="1"/>
                  </a:moveTo>
                  <a:cubicBezTo>
                    <a:pt x="96" y="1"/>
                    <a:pt x="0" y="106"/>
                    <a:pt x="0" y="230"/>
                  </a:cubicBezTo>
                  <a:lnTo>
                    <a:pt x="0" y="6039"/>
                  </a:lnTo>
                  <a:cubicBezTo>
                    <a:pt x="0" y="6537"/>
                    <a:pt x="402" y="6939"/>
                    <a:pt x="900" y="6939"/>
                  </a:cubicBezTo>
                  <a:lnTo>
                    <a:pt x="1570" y="6939"/>
                  </a:lnTo>
                  <a:cubicBezTo>
                    <a:pt x="1072" y="6939"/>
                    <a:pt x="670" y="6537"/>
                    <a:pt x="670" y="6039"/>
                  </a:cubicBezTo>
                  <a:lnTo>
                    <a:pt x="670" y="230"/>
                  </a:lnTo>
                  <a:cubicBezTo>
                    <a:pt x="670" y="106"/>
                    <a:pt x="776" y="1"/>
                    <a:pt x="900" y="1"/>
                  </a:cubicBez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7" name="Google Shape;8497;p70"/>
            <p:cNvSpPr/>
            <p:nvPr/>
          </p:nvSpPr>
          <p:spPr>
            <a:xfrm>
              <a:off x="1796832" y="2059035"/>
              <a:ext cx="50340" cy="93853"/>
            </a:xfrm>
            <a:custGeom>
              <a:avLst/>
              <a:gdLst/>
              <a:ahLst/>
              <a:cxnLst/>
              <a:rect l="l" t="t" r="r" b="b"/>
              <a:pathLst>
                <a:path w="1917" h="3574" extrusionOk="0">
                  <a:moveTo>
                    <a:pt x="1675" y="0"/>
                  </a:moveTo>
                  <a:cubicBezTo>
                    <a:pt x="582" y="0"/>
                    <a:pt x="1" y="1426"/>
                    <a:pt x="912" y="2176"/>
                  </a:cubicBezTo>
                  <a:cubicBezTo>
                    <a:pt x="1055" y="2301"/>
                    <a:pt x="1132" y="2492"/>
                    <a:pt x="1132" y="2683"/>
                  </a:cubicBezTo>
                  <a:lnTo>
                    <a:pt x="1132" y="3133"/>
                  </a:lnTo>
                  <a:cubicBezTo>
                    <a:pt x="1132" y="3373"/>
                    <a:pt x="931" y="3574"/>
                    <a:pt x="682" y="3574"/>
                  </a:cubicBezTo>
                  <a:lnTo>
                    <a:pt x="1132" y="3574"/>
                  </a:lnTo>
                  <a:cubicBezTo>
                    <a:pt x="1381" y="3574"/>
                    <a:pt x="1582" y="3373"/>
                    <a:pt x="1582" y="3133"/>
                  </a:cubicBezTo>
                  <a:lnTo>
                    <a:pt x="1582" y="2683"/>
                  </a:lnTo>
                  <a:cubicBezTo>
                    <a:pt x="1582" y="2492"/>
                    <a:pt x="1495" y="2301"/>
                    <a:pt x="1352" y="2176"/>
                  </a:cubicBezTo>
                  <a:cubicBezTo>
                    <a:pt x="548" y="1516"/>
                    <a:pt x="892" y="214"/>
                    <a:pt x="1917" y="23"/>
                  </a:cubicBezTo>
                  <a:cubicBezTo>
                    <a:pt x="1834" y="8"/>
                    <a:pt x="1753" y="0"/>
                    <a:pt x="1675" y="0"/>
                  </a:cubicBez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8" name="Google Shape;8498;p70"/>
            <p:cNvSpPr/>
            <p:nvPr/>
          </p:nvSpPr>
          <p:spPr>
            <a:xfrm>
              <a:off x="1750141" y="1970906"/>
              <a:ext cx="41228" cy="181982"/>
            </a:xfrm>
            <a:custGeom>
              <a:avLst/>
              <a:gdLst/>
              <a:ahLst/>
              <a:cxnLst/>
              <a:rect l="l" t="t" r="r" b="b"/>
              <a:pathLst>
                <a:path w="1570" h="6930" extrusionOk="0">
                  <a:moveTo>
                    <a:pt x="900" y="1"/>
                  </a:moveTo>
                  <a:cubicBezTo>
                    <a:pt x="402" y="1"/>
                    <a:pt x="0" y="403"/>
                    <a:pt x="0" y="900"/>
                  </a:cubicBezTo>
                  <a:lnTo>
                    <a:pt x="0" y="6709"/>
                  </a:lnTo>
                  <a:cubicBezTo>
                    <a:pt x="0" y="6834"/>
                    <a:pt x="96" y="6930"/>
                    <a:pt x="221" y="6930"/>
                  </a:cubicBezTo>
                  <a:lnTo>
                    <a:pt x="900" y="6930"/>
                  </a:lnTo>
                  <a:cubicBezTo>
                    <a:pt x="776" y="6930"/>
                    <a:pt x="670" y="6834"/>
                    <a:pt x="670" y="6709"/>
                  </a:cubicBezTo>
                  <a:lnTo>
                    <a:pt x="670" y="900"/>
                  </a:lnTo>
                  <a:cubicBezTo>
                    <a:pt x="670" y="403"/>
                    <a:pt x="1072" y="1"/>
                    <a:pt x="1570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9" name="Google Shape;8499;p70"/>
            <p:cNvSpPr/>
            <p:nvPr/>
          </p:nvSpPr>
          <p:spPr>
            <a:xfrm>
              <a:off x="1999953" y="2029518"/>
              <a:ext cx="41990" cy="64678"/>
            </a:xfrm>
            <a:custGeom>
              <a:avLst/>
              <a:gdLst/>
              <a:ahLst/>
              <a:cxnLst/>
              <a:rect l="l" t="t" r="r" b="b"/>
              <a:pathLst>
                <a:path w="1599" h="2463" extrusionOk="0">
                  <a:moveTo>
                    <a:pt x="256" y="0"/>
                  </a:moveTo>
                  <a:cubicBezTo>
                    <a:pt x="171" y="0"/>
                    <a:pt x="86" y="9"/>
                    <a:pt x="0" y="27"/>
                  </a:cubicBezTo>
                  <a:cubicBezTo>
                    <a:pt x="574" y="133"/>
                    <a:pt x="1005" y="640"/>
                    <a:pt x="1005" y="1233"/>
                  </a:cubicBezTo>
                  <a:cubicBezTo>
                    <a:pt x="1005" y="1826"/>
                    <a:pt x="594" y="2334"/>
                    <a:pt x="10" y="2449"/>
                  </a:cubicBezTo>
                  <a:lnTo>
                    <a:pt x="0" y="2449"/>
                  </a:lnTo>
                  <a:cubicBezTo>
                    <a:pt x="77" y="2458"/>
                    <a:pt x="153" y="2463"/>
                    <a:pt x="230" y="2463"/>
                  </a:cubicBezTo>
                  <a:cubicBezTo>
                    <a:pt x="307" y="2463"/>
                    <a:pt x="383" y="2458"/>
                    <a:pt x="460" y="2449"/>
                  </a:cubicBezTo>
                  <a:cubicBezTo>
                    <a:pt x="1139" y="2334"/>
                    <a:pt x="1599" y="1683"/>
                    <a:pt x="1465" y="1003"/>
                  </a:cubicBezTo>
                  <a:cubicBezTo>
                    <a:pt x="1356" y="411"/>
                    <a:pt x="832" y="0"/>
                    <a:pt x="256" y="0"/>
                  </a:cubicBezTo>
                  <a:close/>
                </a:path>
              </a:pathLst>
            </a:custGeom>
            <a:solidFill>
              <a:srgbClr val="C0C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0" name="Google Shape;8500;p70"/>
            <p:cNvSpPr/>
            <p:nvPr/>
          </p:nvSpPr>
          <p:spPr>
            <a:xfrm>
              <a:off x="1932097" y="1970906"/>
              <a:ext cx="23634" cy="76443"/>
            </a:xfrm>
            <a:custGeom>
              <a:avLst/>
              <a:gdLst/>
              <a:ahLst/>
              <a:cxnLst/>
              <a:rect l="l" t="t" r="r" b="b"/>
              <a:pathLst>
                <a:path w="900" h="2911" extrusionOk="0">
                  <a:moveTo>
                    <a:pt x="230" y="1"/>
                  </a:moveTo>
                  <a:cubicBezTo>
                    <a:pt x="106" y="1"/>
                    <a:pt x="0" y="96"/>
                    <a:pt x="0" y="221"/>
                  </a:cubicBezTo>
                  <a:lnTo>
                    <a:pt x="0" y="2460"/>
                  </a:lnTo>
                  <a:cubicBezTo>
                    <a:pt x="0" y="2709"/>
                    <a:pt x="201" y="2910"/>
                    <a:pt x="450" y="2910"/>
                  </a:cubicBezTo>
                  <a:lnTo>
                    <a:pt x="900" y="2910"/>
                  </a:lnTo>
                  <a:cubicBezTo>
                    <a:pt x="651" y="2910"/>
                    <a:pt x="450" y="2709"/>
                    <a:pt x="450" y="2460"/>
                  </a:cubicBezTo>
                  <a:lnTo>
                    <a:pt x="450" y="221"/>
                  </a:lnTo>
                  <a:cubicBezTo>
                    <a:pt x="450" y="96"/>
                    <a:pt x="546" y="1"/>
                    <a:pt x="670" y="1"/>
                  </a:cubicBezTo>
                  <a:close/>
                </a:path>
              </a:pathLst>
            </a:custGeom>
            <a:solidFill>
              <a:srgbClr val="C0C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1" name="Google Shape;8501;p70"/>
            <p:cNvSpPr/>
            <p:nvPr/>
          </p:nvSpPr>
          <p:spPr>
            <a:xfrm>
              <a:off x="1932097" y="2076708"/>
              <a:ext cx="23634" cy="76180"/>
            </a:xfrm>
            <a:custGeom>
              <a:avLst/>
              <a:gdLst/>
              <a:ahLst/>
              <a:cxnLst/>
              <a:rect l="l" t="t" r="r" b="b"/>
              <a:pathLst>
                <a:path w="900" h="2901" extrusionOk="0">
                  <a:moveTo>
                    <a:pt x="450" y="1"/>
                  </a:moveTo>
                  <a:cubicBezTo>
                    <a:pt x="201" y="1"/>
                    <a:pt x="0" y="202"/>
                    <a:pt x="0" y="441"/>
                  </a:cubicBezTo>
                  <a:lnTo>
                    <a:pt x="0" y="2901"/>
                  </a:lnTo>
                  <a:lnTo>
                    <a:pt x="450" y="2901"/>
                  </a:lnTo>
                  <a:lnTo>
                    <a:pt x="450" y="441"/>
                  </a:lnTo>
                  <a:cubicBezTo>
                    <a:pt x="450" y="192"/>
                    <a:pt x="651" y="1"/>
                    <a:pt x="900" y="1"/>
                  </a:cubicBezTo>
                  <a:close/>
                </a:path>
              </a:pathLst>
            </a:custGeom>
            <a:solidFill>
              <a:srgbClr val="C0C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2" name="Google Shape;8502;p70"/>
            <p:cNvSpPr/>
            <p:nvPr/>
          </p:nvSpPr>
          <p:spPr>
            <a:xfrm>
              <a:off x="1981860" y="2152862"/>
              <a:ext cx="47268" cy="94011"/>
            </a:xfrm>
            <a:custGeom>
              <a:avLst/>
              <a:gdLst/>
              <a:ahLst/>
              <a:cxnLst/>
              <a:rect l="l" t="t" r="r" b="b"/>
              <a:pathLst>
                <a:path w="1800" h="3580" extrusionOk="0">
                  <a:moveTo>
                    <a:pt x="565" y="1"/>
                  </a:moveTo>
                  <a:cubicBezTo>
                    <a:pt x="814" y="1"/>
                    <a:pt x="1015" y="201"/>
                    <a:pt x="1015" y="450"/>
                  </a:cubicBezTo>
                  <a:lnTo>
                    <a:pt x="1015" y="910"/>
                  </a:lnTo>
                  <a:cubicBezTo>
                    <a:pt x="1015" y="1101"/>
                    <a:pt x="929" y="1283"/>
                    <a:pt x="785" y="1417"/>
                  </a:cubicBezTo>
                  <a:cubicBezTo>
                    <a:pt x="0" y="2068"/>
                    <a:pt x="316" y="3331"/>
                    <a:pt x="1311" y="3551"/>
                  </a:cubicBezTo>
                  <a:cubicBezTo>
                    <a:pt x="1393" y="3570"/>
                    <a:pt x="1474" y="3580"/>
                    <a:pt x="1555" y="3580"/>
                  </a:cubicBezTo>
                  <a:cubicBezTo>
                    <a:pt x="1637" y="3580"/>
                    <a:pt x="1718" y="3570"/>
                    <a:pt x="1799" y="3551"/>
                  </a:cubicBezTo>
                  <a:lnTo>
                    <a:pt x="1761" y="3551"/>
                  </a:lnTo>
                  <a:cubicBezTo>
                    <a:pt x="766" y="3331"/>
                    <a:pt x="450" y="2068"/>
                    <a:pt x="1235" y="1417"/>
                  </a:cubicBezTo>
                  <a:cubicBezTo>
                    <a:pt x="1378" y="1283"/>
                    <a:pt x="1464" y="1101"/>
                    <a:pt x="1464" y="910"/>
                  </a:cubicBezTo>
                  <a:lnTo>
                    <a:pt x="1464" y="450"/>
                  </a:lnTo>
                  <a:cubicBezTo>
                    <a:pt x="1464" y="201"/>
                    <a:pt x="1263" y="1"/>
                    <a:pt x="1015" y="1"/>
                  </a:cubicBezTo>
                  <a:close/>
                </a:path>
              </a:pathLst>
            </a:custGeom>
            <a:solidFill>
              <a:srgbClr val="C0C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3" name="Google Shape;8503;p70"/>
            <p:cNvSpPr/>
            <p:nvPr/>
          </p:nvSpPr>
          <p:spPr>
            <a:xfrm>
              <a:off x="1920542" y="2152862"/>
              <a:ext cx="23398" cy="76417"/>
            </a:xfrm>
            <a:custGeom>
              <a:avLst/>
              <a:gdLst/>
              <a:ahLst/>
              <a:cxnLst/>
              <a:rect l="l" t="t" r="r" b="b"/>
              <a:pathLst>
                <a:path w="891" h="2910" extrusionOk="0">
                  <a:moveTo>
                    <a:pt x="440" y="1"/>
                  </a:moveTo>
                  <a:lnTo>
                    <a:pt x="440" y="2460"/>
                  </a:lnTo>
                  <a:cubicBezTo>
                    <a:pt x="440" y="2709"/>
                    <a:pt x="239" y="2910"/>
                    <a:pt x="0" y="2910"/>
                  </a:cubicBezTo>
                  <a:lnTo>
                    <a:pt x="440" y="2910"/>
                  </a:lnTo>
                  <a:cubicBezTo>
                    <a:pt x="689" y="2910"/>
                    <a:pt x="890" y="2709"/>
                    <a:pt x="890" y="2460"/>
                  </a:cubicBezTo>
                  <a:lnTo>
                    <a:pt x="890" y="1"/>
                  </a:lnTo>
                  <a:close/>
                </a:path>
              </a:pathLst>
            </a:custGeom>
            <a:solidFill>
              <a:srgbClr val="304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4" name="Google Shape;8504;p70"/>
            <p:cNvSpPr/>
            <p:nvPr/>
          </p:nvSpPr>
          <p:spPr>
            <a:xfrm>
              <a:off x="1834068" y="2211605"/>
              <a:ext cx="42252" cy="64888"/>
            </a:xfrm>
            <a:custGeom>
              <a:avLst/>
              <a:gdLst/>
              <a:ahLst/>
              <a:cxnLst/>
              <a:rect l="l" t="t" r="r" b="b"/>
              <a:pathLst>
                <a:path w="1609" h="2471" extrusionOk="0">
                  <a:moveTo>
                    <a:pt x="1371" y="1"/>
                  </a:moveTo>
                  <a:cubicBezTo>
                    <a:pt x="1295" y="1"/>
                    <a:pt x="1221" y="8"/>
                    <a:pt x="1149" y="22"/>
                  </a:cubicBezTo>
                  <a:cubicBezTo>
                    <a:pt x="460" y="137"/>
                    <a:pt x="1" y="788"/>
                    <a:pt x="135" y="1467"/>
                  </a:cubicBezTo>
                  <a:cubicBezTo>
                    <a:pt x="243" y="2060"/>
                    <a:pt x="767" y="2471"/>
                    <a:pt x="1350" y="2471"/>
                  </a:cubicBezTo>
                  <a:cubicBezTo>
                    <a:pt x="1435" y="2471"/>
                    <a:pt x="1522" y="2462"/>
                    <a:pt x="1609" y="2443"/>
                  </a:cubicBezTo>
                  <a:cubicBezTo>
                    <a:pt x="929" y="2309"/>
                    <a:pt x="489" y="1649"/>
                    <a:pt x="633" y="970"/>
                  </a:cubicBezTo>
                  <a:cubicBezTo>
                    <a:pt x="738" y="491"/>
                    <a:pt x="1121" y="118"/>
                    <a:pt x="1599" y="22"/>
                  </a:cubicBezTo>
                  <a:cubicBezTo>
                    <a:pt x="1523" y="8"/>
                    <a:pt x="1446" y="1"/>
                    <a:pt x="1371" y="1"/>
                  </a:cubicBezTo>
                  <a:close/>
                </a:path>
              </a:pathLst>
            </a:custGeom>
            <a:solidFill>
              <a:srgbClr val="304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5" name="Google Shape;8505;p70"/>
            <p:cNvSpPr/>
            <p:nvPr/>
          </p:nvSpPr>
          <p:spPr>
            <a:xfrm>
              <a:off x="1920542" y="2258663"/>
              <a:ext cx="29175" cy="76417"/>
            </a:xfrm>
            <a:custGeom>
              <a:avLst/>
              <a:gdLst/>
              <a:ahLst/>
              <a:cxnLst/>
              <a:rect l="l" t="t" r="r" b="b"/>
              <a:pathLst>
                <a:path w="1111" h="2910" extrusionOk="0">
                  <a:moveTo>
                    <a:pt x="0" y="1"/>
                  </a:moveTo>
                  <a:cubicBezTo>
                    <a:pt x="239" y="1"/>
                    <a:pt x="440" y="202"/>
                    <a:pt x="440" y="450"/>
                  </a:cubicBezTo>
                  <a:lnTo>
                    <a:pt x="440" y="2680"/>
                  </a:lnTo>
                  <a:cubicBezTo>
                    <a:pt x="440" y="2805"/>
                    <a:pt x="546" y="2910"/>
                    <a:pt x="670" y="2910"/>
                  </a:cubicBezTo>
                  <a:lnTo>
                    <a:pt x="1110" y="2910"/>
                  </a:lnTo>
                  <a:cubicBezTo>
                    <a:pt x="986" y="2910"/>
                    <a:pt x="890" y="2805"/>
                    <a:pt x="890" y="2680"/>
                  </a:cubicBezTo>
                  <a:lnTo>
                    <a:pt x="890" y="450"/>
                  </a:lnTo>
                  <a:cubicBezTo>
                    <a:pt x="890" y="202"/>
                    <a:pt x="689" y="1"/>
                    <a:pt x="440" y="1"/>
                  </a:cubicBezTo>
                  <a:close/>
                </a:path>
              </a:pathLst>
            </a:custGeom>
            <a:solidFill>
              <a:srgbClr val="304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06" name="Google Shape;8506;p70"/>
          <p:cNvGrpSpPr/>
          <p:nvPr/>
        </p:nvGrpSpPr>
        <p:grpSpPr>
          <a:xfrm>
            <a:off x="2186425" y="1976158"/>
            <a:ext cx="396106" cy="353985"/>
            <a:chOff x="2186425" y="1976158"/>
            <a:chExt cx="396106" cy="353985"/>
          </a:xfrm>
        </p:grpSpPr>
        <p:sp>
          <p:nvSpPr>
            <p:cNvPr id="8507" name="Google Shape;8507;p70"/>
            <p:cNvSpPr/>
            <p:nvPr/>
          </p:nvSpPr>
          <p:spPr>
            <a:xfrm>
              <a:off x="2256277" y="2024949"/>
              <a:ext cx="255379" cy="255352"/>
            </a:xfrm>
            <a:custGeom>
              <a:avLst/>
              <a:gdLst/>
              <a:ahLst/>
              <a:cxnLst/>
              <a:rect l="l" t="t" r="r" b="b"/>
              <a:pathLst>
                <a:path w="9725" h="9724" extrusionOk="0">
                  <a:moveTo>
                    <a:pt x="4863" y="0"/>
                  </a:moveTo>
                  <a:cubicBezTo>
                    <a:pt x="2183" y="0"/>
                    <a:pt x="1" y="2182"/>
                    <a:pt x="1" y="4862"/>
                  </a:cubicBezTo>
                  <a:cubicBezTo>
                    <a:pt x="1" y="7551"/>
                    <a:pt x="2183" y="9724"/>
                    <a:pt x="4863" y="9724"/>
                  </a:cubicBezTo>
                  <a:cubicBezTo>
                    <a:pt x="7552" y="9724"/>
                    <a:pt x="9724" y="7551"/>
                    <a:pt x="9724" y="4862"/>
                  </a:cubicBezTo>
                  <a:cubicBezTo>
                    <a:pt x="9724" y="2182"/>
                    <a:pt x="7552" y="0"/>
                    <a:pt x="4863" y="0"/>
                  </a:cubicBezTo>
                  <a:close/>
                </a:path>
              </a:pathLst>
            </a:custGeom>
            <a:solidFill>
              <a:srgbClr val="7F9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8" name="Google Shape;8508;p70"/>
            <p:cNvSpPr/>
            <p:nvPr/>
          </p:nvSpPr>
          <p:spPr>
            <a:xfrm>
              <a:off x="2230909" y="2027706"/>
              <a:ext cx="243036" cy="252700"/>
            </a:xfrm>
            <a:custGeom>
              <a:avLst/>
              <a:gdLst/>
              <a:ahLst/>
              <a:cxnLst/>
              <a:rect l="l" t="t" r="r" b="b"/>
              <a:pathLst>
                <a:path w="9255" h="9623" extrusionOk="0">
                  <a:moveTo>
                    <a:pt x="4843" y="1"/>
                  </a:moveTo>
                  <a:lnTo>
                    <a:pt x="4843" y="1"/>
                  </a:lnTo>
                  <a:cubicBezTo>
                    <a:pt x="1656" y="661"/>
                    <a:pt x="0" y="4202"/>
                    <a:pt x="1541" y="7063"/>
                  </a:cubicBezTo>
                  <a:cubicBezTo>
                    <a:pt x="2439" y="8731"/>
                    <a:pt x="4128" y="9622"/>
                    <a:pt x="5836" y="9622"/>
                  </a:cubicBezTo>
                  <a:cubicBezTo>
                    <a:pt x="7059" y="9622"/>
                    <a:pt x="8293" y="9166"/>
                    <a:pt x="9255" y="8212"/>
                  </a:cubicBezTo>
                  <a:lnTo>
                    <a:pt x="9255" y="8212"/>
                  </a:lnTo>
                  <a:cubicBezTo>
                    <a:pt x="8929" y="8279"/>
                    <a:pt x="8594" y="8308"/>
                    <a:pt x="8260" y="8308"/>
                  </a:cubicBezTo>
                  <a:cubicBezTo>
                    <a:pt x="6288" y="8308"/>
                    <a:pt x="4518" y="7121"/>
                    <a:pt x="3771" y="5302"/>
                  </a:cubicBezTo>
                  <a:cubicBezTo>
                    <a:pt x="3015" y="3484"/>
                    <a:pt x="3436" y="1388"/>
                    <a:pt x="4843" y="1"/>
                  </a:cubicBez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9" name="Google Shape;8509;p70"/>
            <p:cNvSpPr/>
            <p:nvPr/>
          </p:nvSpPr>
          <p:spPr>
            <a:xfrm>
              <a:off x="2309322" y="2026210"/>
              <a:ext cx="202570" cy="252332"/>
            </a:xfrm>
            <a:custGeom>
              <a:avLst/>
              <a:gdLst/>
              <a:ahLst/>
              <a:cxnLst/>
              <a:rect l="l" t="t" r="r" b="b"/>
              <a:pathLst>
                <a:path w="7714" h="9609" extrusionOk="0">
                  <a:moveTo>
                    <a:pt x="3551" y="0"/>
                  </a:moveTo>
                  <a:lnTo>
                    <a:pt x="3886" y="402"/>
                  </a:lnTo>
                  <a:cubicBezTo>
                    <a:pt x="3924" y="450"/>
                    <a:pt x="3934" y="517"/>
                    <a:pt x="3905" y="574"/>
                  </a:cubicBezTo>
                  <a:lnTo>
                    <a:pt x="3685" y="1101"/>
                  </a:lnTo>
                  <a:cubicBezTo>
                    <a:pt x="3669" y="1133"/>
                    <a:pt x="3640" y="1150"/>
                    <a:pt x="3611" y="1150"/>
                  </a:cubicBezTo>
                  <a:cubicBezTo>
                    <a:pt x="3589" y="1150"/>
                    <a:pt x="3567" y="1141"/>
                    <a:pt x="3551" y="1120"/>
                  </a:cubicBezTo>
                  <a:lnTo>
                    <a:pt x="3340" y="823"/>
                  </a:lnTo>
                  <a:cubicBezTo>
                    <a:pt x="3315" y="781"/>
                    <a:pt x="3269" y="754"/>
                    <a:pt x="3219" y="754"/>
                  </a:cubicBezTo>
                  <a:cubicBezTo>
                    <a:pt x="3212" y="754"/>
                    <a:pt x="3204" y="755"/>
                    <a:pt x="3197" y="756"/>
                  </a:cubicBezTo>
                  <a:lnTo>
                    <a:pt x="2967" y="766"/>
                  </a:lnTo>
                  <a:cubicBezTo>
                    <a:pt x="2891" y="766"/>
                    <a:pt x="2814" y="814"/>
                    <a:pt x="2766" y="881"/>
                  </a:cubicBezTo>
                  <a:lnTo>
                    <a:pt x="2144" y="1818"/>
                  </a:lnTo>
                  <a:cubicBezTo>
                    <a:pt x="2087" y="1905"/>
                    <a:pt x="2134" y="2019"/>
                    <a:pt x="2240" y="2039"/>
                  </a:cubicBezTo>
                  <a:lnTo>
                    <a:pt x="2527" y="2096"/>
                  </a:lnTo>
                  <a:cubicBezTo>
                    <a:pt x="2539" y="2098"/>
                    <a:pt x="2552" y="2100"/>
                    <a:pt x="2564" y="2100"/>
                  </a:cubicBezTo>
                  <a:cubicBezTo>
                    <a:pt x="2647" y="2100"/>
                    <a:pt x="2723" y="2046"/>
                    <a:pt x="2757" y="1972"/>
                  </a:cubicBezTo>
                  <a:lnTo>
                    <a:pt x="2900" y="1589"/>
                  </a:lnTo>
                  <a:cubicBezTo>
                    <a:pt x="2922" y="1528"/>
                    <a:pt x="2977" y="1492"/>
                    <a:pt x="3034" y="1492"/>
                  </a:cubicBezTo>
                  <a:cubicBezTo>
                    <a:pt x="3075" y="1492"/>
                    <a:pt x="3117" y="1510"/>
                    <a:pt x="3149" y="1550"/>
                  </a:cubicBezTo>
                  <a:lnTo>
                    <a:pt x="3273" y="1713"/>
                  </a:lnTo>
                  <a:lnTo>
                    <a:pt x="3206" y="2220"/>
                  </a:lnTo>
                  <a:cubicBezTo>
                    <a:pt x="3197" y="2259"/>
                    <a:pt x="3168" y="2278"/>
                    <a:pt x="3139" y="2287"/>
                  </a:cubicBezTo>
                  <a:lnTo>
                    <a:pt x="2489" y="2383"/>
                  </a:lnTo>
                  <a:cubicBezTo>
                    <a:pt x="2460" y="2383"/>
                    <a:pt x="2431" y="2402"/>
                    <a:pt x="2412" y="2412"/>
                  </a:cubicBezTo>
                  <a:lnTo>
                    <a:pt x="1761" y="2890"/>
                  </a:lnTo>
                  <a:cubicBezTo>
                    <a:pt x="1694" y="2938"/>
                    <a:pt x="1646" y="3015"/>
                    <a:pt x="1627" y="3091"/>
                  </a:cubicBezTo>
                  <a:lnTo>
                    <a:pt x="1570" y="3350"/>
                  </a:lnTo>
                  <a:cubicBezTo>
                    <a:pt x="1552" y="3430"/>
                    <a:pt x="1485" y="3485"/>
                    <a:pt x="1407" y="3485"/>
                  </a:cubicBezTo>
                  <a:cubicBezTo>
                    <a:pt x="1401" y="3485"/>
                    <a:pt x="1394" y="3484"/>
                    <a:pt x="1388" y="3484"/>
                  </a:cubicBezTo>
                  <a:lnTo>
                    <a:pt x="1091" y="3445"/>
                  </a:lnTo>
                  <a:cubicBezTo>
                    <a:pt x="1085" y="3445"/>
                    <a:pt x="1078" y="3444"/>
                    <a:pt x="1072" y="3444"/>
                  </a:cubicBezTo>
                  <a:cubicBezTo>
                    <a:pt x="1002" y="3444"/>
                    <a:pt x="937" y="3489"/>
                    <a:pt x="919" y="3551"/>
                  </a:cubicBezTo>
                  <a:lnTo>
                    <a:pt x="756" y="3991"/>
                  </a:lnTo>
                  <a:cubicBezTo>
                    <a:pt x="718" y="4087"/>
                    <a:pt x="766" y="4182"/>
                    <a:pt x="862" y="4211"/>
                  </a:cubicBezTo>
                  <a:lnTo>
                    <a:pt x="1235" y="4316"/>
                  </a:lnTo>
                  <a:cubicBezTo>
                    <a:pt x="1252" y="4322"/>
                    <a:pt x="1270" y="4325"/>
                    <a:pt x="1287" y="4325"/>
                  </a:cubicBezTo>
                  <a:cubicBezTo>
                    <a:pt x="1360" y="4325"/>
                    <a:pt x="1434" y="4280"/>
                    <a:pt x="1465" y="4211"/>
                  </a:cubicBezTo>
                  <a:lnTo>
                    <a:pt x="1704" y="3685"/>
                  </a:lnTo>
                  <a:cubicBezTo>
                    <a:pt x="1742" y="3599"/>
                    <a:pt x="1819" y="3532"/>
                    <a:pt x="1905" y="3503"/>
                  </a:cubicBezTo>
                  <a:lnTo>
                    <a:pt x="2307" y="3378"/>
                  </a:lnTo>
                  <a:lnTo>
                    <a:pt x="2833" y="4010"/>
                  </a:lnTo>
                  <a:lnTo>
                    <a:pt x="2785" y="4154"/>
                  </a:lnTo>
                  <a:cubicBezTo>
                    <a:pt x="2747" y="4249"/>
                    <a:pt x="2795" y="4345"/>
                    <a:pt x="2891" y="4374"/>
                  </a:cubicBezTo>
                  <a:cubicBezTo>
                    <a:pt x="2910" y="4383"/>
                    <a:pt x="2929" y="4383"/>
                    <a:pt x="2948" y="4383"/>
                  </a:cubicBezTo>
                  <a:cubicBezTo>
                    <a:pt x="3015" y="4383"/>
                    <a:pt x="3082" y="4335"/>
                    <a:pt x="3111" y="4268"/>
                  </a:cubicBezTo>
                  <a:lnTo>
                    <a:pt x="3159" y="4115"/>
                  </a:lnTo>
                  <a:cubicBezTo>
                    <a:pt x="3197" y="4000"/>
                    <a:pt x="3178" y="3886"/>
                    <a:pt x="3101" y="3790"/>
                  </a:cubicBezTo>
                  <a:lnTo>
                    <a:pt x="2661" y="3244"/>
                  </a:lnTo>
                  <a:lnTo>
                    <a:pt x="2776" y="3216"/>
                  </a:lnTo>
                  <a:lnTo>
                    <a:pt x="3159" y="3455"/>
                  </a:lnTo>
                  <a:cubicBezTo>
                    <a:pt x="3235" y="3503"/>
                    <a:pt x="3292" y="3579"/>
                    <a:pt x="3312" y="3675"/>
                  </a:cubicBezTo>
                  <a:lnTo>
                    <a:pt x="3398" y="4087"/>
                  </a:lnTo>
                  <a:cubicBezTo>
                    <a:pt x="3407" y="4163"/>
                    <a:pt x="3484" y="4221"/>
                    <a:pt x="3570" y="4221"/>
                  </a:cubicBezTo>
                  <a:lnTo>
                    <a:pt x="3599" y="4221"/>
                  </a:lnTo>
                  <a:cubicBezTo>
                    <a:pt x="3694" y="4201"/>
                    <a:pt x="3752" y="4106"/>
                    <a:pt x="3733" y="4020"/>
                  </a:cubicBezTo>
                  <a:lnTo>
                    <a:pt x="3694" y="3780"/>
                  </a:lnTo>
                  <a:cubicBezTo>
                    <a:pt x="3675" y="3704"/>
                    <a:pt x="3733" y="3627"/>
                    <a:pt x="3809" y="3618"/>
                  </a:cubicBezTo>
                  <a:cubicBezTo>
                    <a:pt x="3876" y="3599"/>
                    <a:pt x="3924" y="3551"/>
                    <a:pt x="3934" y="3493"/>
                  </a:cubicBezTo>
                  <a:lnTo>
                    <a:pt x="4010" y="3082"/>
                  </a:lnTo>
                  <a:cubicBezTo>
                    <a:pt x="4037" y="3012"/>
                    <a:pt x="4095" y="2966"/>
                    <a:pt x="4163" y="2966"/>
                  </a:cubicBezTo>
                  <a:cubicBezTo>
                    <a:pt x="4170" y="2966"/>
                    <a:pt x="4176" y="2966"/>
                    <a:pt x="4183" y="2967"/>
                  </a:cubicBezTo>
                  <a:lnTo>
                    <a:pt x="4269" y="2967"/>
                  </a:lnTo>
                  <a:cubicBezTo>
                    <a:pt x="4277" y="2969"/>
                    <a:pt x="4286" y="2969"/>
                    <a:pt x="4294" y="2969"/>
                  </a:cubicBezTo>
                  <a:cubicBezTo>
                    <a:pt x="4333" y="2969"/>
                    <a:pt x="4371" y="2952"/>
                    <a:pt x="4403" y="2929"/>
                  </a:cubicBezTo>
                  <a:cubicBezTo>
                    <a:pt x="4431" y="2890"/>
                    <a:pt x="4470" y="2871"/>
                    <a:pt x="4517" y="2871"/>
                  </a:cubicBezTo>
                  <a:lnTo>
                    <a:pt x="4785" y="2900"/>
                  </a:lnTo>
                  <a:cubicBezTo>
                    <a:pt x="4833" y="2919"/>
                    <a:pt x="4881" y="2957"/>
                    <a:pt x="4891" y="3015"/>
                  </a:cubicBezTo>
                  <a:lnTo>
                    <a:pt x="4919" y="3130"/>
                  </a:lnTo>
                  <a:cubicBezTo>
                    <a:pt x="4939" y="3216"/>
                    <a:pt x="4881" y="3302"/>
                    <a:pt x="4795" y="3321"/>
                  </a:cubicBezTo>
                  <a:lnTo>
                    <a:pt x="4039" y="3551"/>
                  </a:lnTo>
                  <a:cubicBezTo>
                    <a:pt x="3953" y="3570"/>
                    <a:pt x="3924" y="3675"/>
                    <a:pt x="3982" y="3742"/>
                  </a:cubicBezTo>
                  <a:lnTo>
                    <a:pt x="4049" y="3828"/>
                  </a:lnTo>
                  <a:cubicBezTo>
                    <a:pt x="4087" y="3857"/>
                    <a:pt x="4125" y="3876"/>
                    <a:pt x="4173" y="3876"/>
                  </a:cubicBezTo>
                  <a:lnTo>
                    <a:pt x="4613" y="3838"/>
                  </a:lnTo>
                  <a:cubicBezTo>
                    <a:pt x="4619" y="3837"/>
                    <a:pt x="4626" y="3837"/>
                    <a:pt x="4632" y="3837"/>
                  </a:cubicBezTo>
                  <a:cubicBezTo>
                    <a:pt x="4710" y="3837"/>
                    <a:pt x="4777" y="3892"/>
                    <a:pt x="4795" y="3972"/>
                  </a:cubicBezTo>
                  <a:lnTo>
                    <a:pt x="4814" y="4087"/>
                  </a:lnTo>
                  <a:cubicBezTo>
                    <a:pt x="4852" y="4278"/>
                    <a:pt x="4709" y="4469"/>
                    <a:pt x="4508" y="4479"/>
                  </a:cubicBezTo>
                  <a:lnTo>
                    <a:pt x="3666" y="4546"/>
                  </a:lnTo>
                  <a:cubicBezTo>
                    <a:pt x="3570" y="4556"/>
                    <a:pt x="3503" y="4651"/>
                    <a:pt x="3532" y="4747"/>
                  </a:cubicBezTo>
                  <a:cubicBezTo>
                    <a:pt x="3565" y="4845"/>
                    <a:pt x="3485" y="4937"/>
                    <a:pt x="3389" y="4937"/>
                  </a:cubicBezTo>
                  <a:cubicBezTo>
                    <a:pt x="3373" y="4937"/>
                    <a:pt x="3357" y="4934"/>
                    <a:pt x="3340" y="4929"/>
                  </a:cubicBezTo>
                  <a:lnTo>
                    <a:pt x="2718" y="4728"/>
                  </a:lnTo>
                  <a:cubicBezTo>
                    <a:pt x="2632" y="4699"/>
                    <a:pt x="2575" y="4623"/>
                    <a:pt x="2556" y="4536"/>
                  </a:cubicBezTo>
                  <a:cubicBezTo>
                    <a:pt x="2536" y="4422"/>
                    <a:pt x="2441" y="4335"/>
                    <a:pt x="2316" y="4335"/>
                  </a:cubicBezTo>
                  <a:lnTo>
                    <a:pt x="1723" y="4345"/>
                  </a:lnTo>
                  <a:cubicBezTo>
                    <a:pt x="1503" y="4355"/>
                    <a:pt x="1292" y="4402"/>
                    <a:pt x="1101" y="4489"/>
                  </a:cubicBezTo>
                  <a:lnTo>
                    <a:pt x="890" y="4584"/>
                  </a:lnTo>
                  <a:cubicBezTo>
                    <a:pt x="775" y="4632"/>
                    <a:pt x="689" y="4747"/>
                    <a:pt x="689" y="4871"/>
                  </a:cubicBezTo>
                  <a:lnTo>
                    <a:pt x="680" y="5044"/>
                  </a:lnTo>
                  <a:lnTo>
                    <a:pt x="86" y="5733"/>
                  </a:lnTo>
                  <a:cubicBezTo>
                    <a:pt x="29" y="5790"/>
                    <a:pt x="0" y="5867"/>
                    <a:pt x="0" y="5953"/>
                  </a:cubicBezTo>
                  <a:lnTo>
                    <a:pt x="0" y="6690"/>
                  </a:lnTo>
                  <a:cubicBezTo>
                    <a:pt x="0" y="6824"/>
                    <a:pt x="58" y="6948"/>
                    <a:pt x="153" y="7044"/>
                  </a:cubicBezTo>
                  <a:lnTo>
                    <a:pt x="689" y="7561"/>
                  </a:lnTo>
                  <a:cubicBezTo>
                    <a:pt x="766" y="7637"/>
                    <a:pt x="871" y="7685"/>
                    <a:pt x="996" y="7695"/>
                  </a:cubicBezTo>
                  <a:lnTo>
                    <a:pt x="2565" y="7838"/>
                  </a:lnTo>
                  <a:cubicBezTo>
                    <a:pt x="2670" y="7838"/>
                    <a:pt x="2737" y="7934"/>
                    <a:pt x="2728" y="8030"/>
                  </a:cubicBezTo>
                  <a:lnTo>
                    <a:pt x="2718" y="8106"/>
                  </a:lnTo>
                  <a:cubicBezTo>
                    <a:pt x="2699" y="8221"/>
                    <a:pt x="2757" y="8345"/>
                    <a:pt x="2852" y="8412"/>
                  </a:cubicBezTo>
                  <a:lnTo>
                    <a:pt x="3235" y="8699"/>
                  </a:lnTo>
                  <a:lnTo>
                    <a:pt x="3178" y="8891"/>
                  </a:lnTo>
                  <a:cubicBezTo>
                    <a:pt x="3139" y="9025"/>
                    <a:pt x="3178" y="9168"/>
                    <a:pt x="3283" y="9255"/>
                  </a:cubicBezTo>
                  <a:lnTo>
                    <a:pt x="3694" y="9609"/>
                  </a:lnTo>
                  <a:cubicBezTo>
                    <a:pt x="4096" y="9542"/>
                    <a:pt x="4489" y="9417"/>
                    <a:pt x="4862" y="9255"/>
                  </a:cubicBezTo>
                  <a:lnTo>
                    <a:pt x="5503" y="8479"/>
                  </a:lnTo>
                  <a:cubicBezTo>
                    <a:pt x="5599" y="8355"/>
                    <a:pt x="5685" y="8221"/>
                    <a:pt x="5752" y="8077"/>
                  </a:cubicBezTo>
                  <a:lnTo>
                    <a:pt x="6470" y="6422"/>
                  </a:lnTo>
                  <a:cubicBezTo>
                    <a:pt x="6546" y="6249"/>
                    <a:pt x="6422" y="6049"/>
                    <a:pt x="6231" y="6039"/>
                  </a:cubicBezTo>
                  <a:cubicBezTo>
                    <a:pt x="6020" y="6039"/>
                    <a:pt x="5829" y="5953"/>
                    <a:pt x="5695" y="5790"/>
                  </a:cubicBezTo>
                  <a:lnTo>
                    <a:pt x="4977" y="4938"/>
                  </a:lnTo>
                  <a:cubicBezTo>
                    <a:pt x="4864" y="4805"/>
                    <a:pt x="4979" y="4650"/>
                    <a:pt x="5109" y="4650"/>
                  </a:cubicBezTo>
                  <a:cubicBezTo>
                    <a:pt x="5156" y="4650"/>
                    <a:pt x="5204" y="4670"/>
                    <a:pt x="5245" y="4718"/>
                  </a:cubicBezTo>
                  <a:lnTo>
                    <a:pt x="5963" y="5570"/>
                  </a:lnTo>
                  <a:cubicBezTo>
                    <a:pt x="6020" y="5637"/>
                    <a:pt x="6116" y="5685"/>
                    <a:pt x="6211" y="5685"/>
                  </a:cubicBezTo>
                  <a:cubicBezTo>
                    <a:pt x="6317" y="5685"/>
                    <a:pt x="6422" y="5618"/>
                    <a:pt x="6470" y="5522"/>
                  </a:cubicBezTo>
                  <a:lnTo>
                    <a:pt x="6881" y="4709"/>
                  </a:lnTo>
                  <a:cubicBezTo>
                    <a:pt x="6920" y="4632"/>
                    <a:pt x="6900" y="4536"/>
                    <a:pt x="6833" y="4489"/>
                  </a:cubicBezTo>
                  <a:lnTo>
                    <a:pt x="6709" y="4412"/>
                  </a:lnTo>
                  <a:cubicBezTo>
                    <a:pt x="6671" y="4374"/>
                    <a:pt x="6652" y="4316"/>
                    <a:pt x="6680" y="4268"/>
                  </a:cubicBezTo>
                  <a:lnTo>
                    <a:pt x="6747" y="4182"/>
                  </a:lnTo>
                  <a:cubicBezTo>
                    <a:pt x="6808" y="4078"/>
                    <a:pt x="6918" y="4024"/>
                    <a:pt x="7031" y="4024"/>
                  </a:cubicBezTo>
                  <a:cubicBezTo>
                    <a:pt x="7114" y="4024"/>
                    <a:pt x="7199" y="4054"/>
                    <a:pt x="7264" y="4115"/>
                  </a:cubicBezTo>
                  <a:lnTo>
                    <a:pt x="7714" y="4565"/>
                  </a:lnTo>
                  <a:cubicBezTo>
                    <a:pt x="7695" y="4364"/>
                    <a:pt x="7676" y="4163"/>
                    <a:pt x="7637" y="3972"/>
                  </a:cubicBezTo>
                  <a:cubicBezTo>
                    <a:pt x="7274" y="1905"/>
                    <a:pt x="5628" y="306"/>
                    <a:pt x="3551" y="0"/>
                  </a:cubicBezTo>
                  <a:close/>
                </a:path>
              </a:pathLst>
            </a:custGeom>
            <a:solidFill>
              <a:srgbClr val="CED6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0" name="Google Shape;8510;p70"/>
            <p:cNvSpPr/>
            <p:nvPr/>
          </p:nvSpPr>
          <p:spPr>
            <a:xfrm>
              <a:off x="2339468" y="2073189"/>
              <a:ext cx="16360" cy="26181"/>
            </a:xfrm>
            <a:custGeom>
              <a:avLst/>
              <a:gdLst/>
              <a:ahLst/>
              <a:cxnLst/>
              <a:rect l="l" t="t" r="r" b="b"/>
              <a:pathLst>
                <a:path w="623" h="997" extrusionOk="0">
                  <a:moveTo>
                    <a:pt x="441" y="1"/>
                  </a:moveTo>
                  <a:cubicBezTo>
                    <a:pt x="345" y="1"/>
                    <a:pt x="269" y="77"/>
                    <a:pt x="269" y="173"/>
                  </a:cubicBezTo>
                  <a:lnTo>
                    <a:pt x="269" y="546"/>
                  </a:lnTo>
                  <a:lnTo>
                    <a:pt x="116" y="699"/>
                  </a:lnTo>
                  <a:cubicBezTo>
                    <a:pt x="1" y="805"/>
                    <a:pt x="77" y="996"/>
                    <a:pt x="230" y="996"/>
                  </a:cubicBezTo>
                  <a:cubicBezTo>
                    <a:pt x="278" y="996"/>
                    <a:pt x="326" y="977"/>
                    <a:pt x="355" y="948"/>
                  </a:cubicBezTo>
                  <a:lnTo>
                    <a:pt x="565" y="747"/>
                  </a:lnTo>
                  <a:cubicBezTo>
                    <a:pt x="604" y="719"/>
                    <a:pt x="623" y="671"/>
                    <a:pt x="623" y="623"/>
                  </a:cubicBezTo>
                  <a:lnTo>
                    <a:pt x="613" y="173"/>
                  </a:lnTo>
                  <a:cubicBezTo>
                    <a:pt x="613" y="77"/>
                    <a:pt x="537" y="1"/>
                    <a:pt x="441" y="1"/>
                  </a:cubicBezTo>
                  <a:close/>
                </a:path>
              </a:pathLst>
            </a:custGeom>
            <a:solidFill>
              <a:srgbClr val="CED6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1" name="Google Shape;8511;p70"/>
            <p:cNvSpPr/>
            <p:nvPr/>
          </p:nvSpPr>
          <p:spPr>
            <a:xfrm>
              <a:off x="2309322" y="2158901"/>
              <a:ext cx="146531" cy="119641"/>
            </a:xfrm>
            <a:custGeom>
              <a:avLst/>
              <a:gdLst/>
              <a:ahLst/>
              <a:cxnLst/>
              <a:rect l="l" t="t" r="r" b="b"/>
              <a:pathLst>
                <a:path w="5580" h="4556" extrusionOk="0">
                  <a:moveTo>
                    <a:pt x="670" y="0"/>
                  </a:moveTo>
                  <a:lnTo>
                    <a:pt x="77" y="670"/>
                  </a:lnTo>
                  <a:cubicBezTo>
                    <a:pt x="29" y="737"/>
                    <a:pt x="0" y="814"/>
                    <a:pt x="0" y="890"/>
                  </a:cubicBezTo>
                  <a:lnTo>
                    <a:pt x="0" y="1627"/>
                  </a:lnTo>
                  <a:cubicBezTo>
                    <a:pt x="0" y="1761"/>
                    <a:pt x="58" y="1895"/>
                    <a:pt x="153" y="1991"/>
                  </a:cubicBezTo>
                  <a:lnTo>
                    <a:pt x="680" y="2498"/>
                  </a:lnTo>
                  <a:cubicBezTo>
                    <a:pt x="766" y="2575"/>
                    <a:pt x="871" y="2622"/>
                    <a:pt x="986" y="2642"/>
                  </a:cubicBezTo>
                  <a:lnTo>
                    <a:pt x="2565" y="2785"/>
                  </a:lnTo>
                  <a:cubicBezTo>
                    <a:pt x="2670" y="2785"/>
                    <a:pt x="2737" y="2881"/>
                    <a:pt x="2728" y="2977"/>
                  </a:cubicBezTo>
                  <a:lnTo>
                    <a:pt x="2718" y="3053"/>
                  </a:lnTo>
                  <a:cubicBezTo>
                    <a:pt x="2699" y="3168"/>
                    <a:pt x="2757" y="3292"/>
                    <a:pt x="2852" y="3359"/>
                  </a:cubicBezTo>
                  <a:lnTo>
                    <a:pt x="3235" y="3646"/>
                  </a:lnTo>
                  <a:lnTo>
                    <a:pt x="3178" y="3838"/>
                  </a:lnTo>
                  <a:cubicBezTo>
                    <a:pt x="3139" y="3972"/>
                    <a:pt x="3178" y="4115"/>
                    <a:pt x="3283" y="4202"/>
                  </a:cubicBezTo>
                  <a:lnTo>
                    <a:pt x="3694" y="4556"/>
                  </a:lnTo>
                  <a:lnTo>
                    <a:pt x="3704" y="4556"/>
                  </a:lnTo>
                  <a:cubicBezTo>
                    <a:pt x="3991" y="4508"/>
                    <a:pt x="4278" y="4422"/>
                    <a:pt x="4556" y="4316"/>
                  </a:cubicBezTo>
                  <a:lnTo>
                    <a:pt x="4623" y="4297"/>
                  </a:lnTo>
                  <a:cubicBezTo>
                    <a:pt x="4690" y="4269"/>
                    <a:pt x="4747" y="4249"/>
                    <a:pt x="4805" y="4221"/>
                  </a:cubicBezTo>
                  <a:lnTo>
                    <a:pt x="4862" y="4192"/>
                  </a:lnTo>
                  <a:lnTo>
                    <a:pt x="5503" y="3426"/>
                  </a:lnTo>
                  <a:cubicBezTo>
                    <a:pt x="5532" y="3388"/>
                    <a:pt x="5561" y="3350"/>
                    <a:pt x="5580" y="3312"/>
                  </a:cubicBezTo>
                  <a:lnTo>
                    <a:pt x="5274" y="3312"/>
                  </a:lnTo>
                  <a:cubicBezTo>
                    <a:pt x="3187" y="3312"/>
                    <a:pt x="1331" y="1981"/>
                    <a:pt x="670" y="0"/>
                  </a:cubicBezTo>
                  <a:close/>
                </a:path>
              </a:pathLst>
            </a:custGeom>
            <a:solidFill>
              <a:srgbClr val="8297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2" name="Google Shape;8512;p70"/>
            <p:cNvSpPr/>
            <p:nvPr/>
          </p:nvSpPr>
          <p:spPr>
            <a:xfrm>
              <a:off x="2236765" y="2073740"/>
              <a:ext cx="345765" cy="256403"/>
            </a:xfrm>
            <a:custGeom>
              <a:avLst/>
              <a:gdLst/>
              <a:ahLst/>
              <a:cxnLst/>
              <a:rect l="l" t="t" r="r" b="b"/>
              <a:pathLst>
                <a:path w="13167" h="9764" extrusionOk="0">
                  <a:moveTo>
                    <a:pt x="11542" y="0"/>
                  </a:moveTo>
                  <a:cubicBezTo>
                    <a:pt x="11407" y="0"/>
                    <a:pt x="11274" y="126"/>
                    <a:pt x="11338" y="286"/>
                  </a:cubicBezTo>
                  <a:cubicBezTo>
                    <a:pt x="12697" y="3148"/>
                    <a:pt x="11740" y="6574"/>
                    <a:pt x="9089" y="8306"/>
                  </a:cubicBezTo>
                  <a:cubicBezTo>
                    <a:pt x="8022" y="9007"/>
                    <a:pt x="6813" y="9347"/>
                    <a:pt x="5613" y="9347"/>
                  </a:cubicBezTo>
                  <a:cubicBezTo>
                    <a:pt x="3834" y="9347"/>
                    <a:pt x="2076" y="8600"/>
                    <a:pt x="830" y="7177"/>
                  </a:cubicBezTo>
                  <a:lnTo>
                    <a:pt x="830" y="7177"/>
                  </a:lnTo>
                  <a:lnTo>
                    <a:pt x="1567" y="7416"/>
                  </a:lnTo>
                  <a:cubicBezTo>
                    <a:pt x="1599" y="7429"/>
                    <a:pt x="1629" y="7435"/>
                    <a:pt x="1656" y="7435"/>
                  </a:cubicBezTo>
                  <a:cubicBezTo>
                    <a:pt x="1872" y="7435"/>
                    <a:pt x="1955" y="7082"/>
                    <a:pt x="1701" y="7014"/>
                  </a:cubicBezTo>
                  <a:lnTo>
                    <a:pt x="294" y="6545"/>
                  </a:lnTo>
                  <a:cubicBezTo>
                    <a:pt x="272" y="6538"/>
                    <a:pt x="249" y="6535"/>
                    <a:pt x="228" y="6535"/>
                  </a:cubicBezTo>
                  <a:cubicBezTo>
                    <a:pt x="102" y="6535"/>
                    <a:pt x="0" y="6645"/>
                    <a:pt x="17" y="6784"/>
                  </a:cubicBezTo>
                  <a:lnTo>
                    <a:pt x="256" y="8421"/>
                  </a:lnTo>
                  <a:cubicBezTo>
                    <a:pt x="275" y="8526"/>
                    <a:pt x="361" y="8603"/>
                    <a:pt x="466" y="8603"/>
                  </a:cubicBezTo>
                  <a:lnTo>
                    <a:pt x="495" y="8603"/>
                  </a:lnTo>
                  <a:cubicBezTo>
                    <a:pt x="610" y="8583"/>
                    <a:pt x="696" y="8478"/>
                    <a:pt x="677" y="8363"/>
                  </a:cubicBezTo>
                  <a:lnTo>
                    <a:pt x="553" y="7492"/>
                  </a:lnTo>
                  <a:lnTo>
                    <a:pt x="553" y="7492"/>
                  </a:lnTo>
                  <a:cubicBezTo>
                    <a:pt x="1880" y="8985"/>
                    <a:pt x="3736" y="9764"/>
                    <a:pt x="5614" y="9764"/>
                  </a:cubicBezTo>
                  <a:cubicBezTo>
                    <a:pt x="6903" y="9764"/>
                    <a:pt x="8202" y="9397"/>
                    <a:pt x="9348" y="8641"/>
                  </a:cubicBezTo>
                  <a:cubicBezTo>
                    <a:pt x="12152" y="6794"/>
                    <a:pt x="13166" y="3157"/>
                    <a:pt x="11731" y="114"/>
                  </a:cubicBezTo>
                  <a:lnTo>
                    <a:pt x="11721" y="104"/>
                  </a:lnTo>
                  <a:cubicBezTo>
                    <a:pt x="11677" y="31"/>
                    <a:pt x="11609" y="0"/>
                    <a:pt x="11542" y="0"/>
                  </a:cubicBez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3" name="Google Shape;8513;p70"/>
            <p:cNvSpPr/>
            <p:nvPr/>
          </p:nvSpPr>
          <p:spPr>
            <a:xfrm>
              <a:off x="2186425" y="1976158"/>
              <a:ext cx="344820" cy="255510"/>
            </a:xfrm>
            <a:custGeom>
              <a:avLst/>
              <a:gdLst/>
              <a:ahLst/>
              <a:cxnLst/>
              <a:rect l="l" t="t" r="r" b="b"/>
              <a:pathLst>
                <a:path w="13131" h="9730" extrusionOk="0">
                  <a:moveTo>
                    <a:pt x="7544" y="0"/>
                  </a:moveTo>
                  <a:cubicBezTo>
                    <a:pt x="6257" y="0"/>
                    <a:pt x="4960" y="367"/>
                    <a:pt x="3819" y="1121"/>
                  </a:cubicBezTo>
                  <a:cubicBezTo>
                    <a:pt x="1024" y="2968"/>
                    <a:pt x="0" y="6586"/>
                    <a:pt x="1417" y="9620"/>
                  </a:cubicBezTo>
                  <a:cubicBezTo>
                    <a:pt x="1459" y="9697"/>
                    <a:pt x="1526" y="9730"/>
                    <a:pt x="1593" y="9730"/>
                  </a:cubicBezTo>
                  <a:cubicBezTo>
                    <a:pt x="1725" y="9730"/>
                    <a:pt x="1857" y="9603"/>
                    <a:pt x="1800" y="9438"/>
                  </a:cubicBezTo>
                  <a:cubicBezTo>
                    <a:pt x="1388" y="8586"/>
                    <a:pt x="1178" y="7658"/>
                    <a:pt x="1187" y="6720"/>
                  </a:cubicBezTo>
                  <a:cubicBezTo>
                    <a:pt x="1187" y="4079"/>
                    <a:pt x="2824" y="1715"/>
                    <a:pt x="5302" y="786"/>
                  </a:cubicBezTo>
                  <a:cubicBezTo>
                    <a:pt x="6026" y="514"/>
                    <a:pt x="6777" y="383"/>
                    <a:pt x="7521" y="383"/>
                  </a:cubicBezTo>
                  <a:cubicBezTo>
                    <a:pt x="9317" y="383"/>
                    <a:pt x="11073" y="1149"/>
                    <a:pt x="12298" y="2557"/>
                  </a:cubicBezTo>
                  <a:lnTo>
                    <a:pt x="11571" y="2318"/>
                  </a:lnTo>
                  <a:cubicBezTo>
                    <a:pt x="11549" y="2312"/>
                    <a:pt x="11529" y="2309"/>
                    <a:pt x="11509" y="2309"/>
                  </a:cubicBezTo>
                  <a:cubicBezTo>
                    <a:pt x="11294" y="2309"/>
                    <a:pt x="11209" y="2623"/>
                    <a:pt x="11437" y="2720"/>
                  </a:cubicBezTo>
                  <a:lnTo>
                    <a:pt x="12844" y="3179"/>
                  </a:lnTo>
                  <a:cubicBezTo>
                    <a:pt x="12863" y="3189"/>
                    <a:pt x="12882" y="3198"/>
                    <a:pt x="12911" y="3198"/>
                  </a:cubicBezTo>
                  <a:cubicBezTo>
                    <a:pt x="13035" y="3189"/>
                    <a:pt x="13131" y="3083"/>
                    <a:pt x="13121" y="2959"/>
                  </a:cubicBezTo>
                  <a:lnTo>
                    <a:pt x="12882" y="1313"/>
                  </a:lnTo>
                  <a:cubicBezTo>
                    <a:pt x="12869" y="1181"/>
                    <a:pt x="12773" y="1121"/>
                    <a:pt x="12676" y="1121"/>
                  </a:cubicBezTo>
                  <a:cubicBezTo>
                    <a:pt x="12554" y="1121"/>
                    <a:pt x="12429" y="1215"/>
                    <a:pt x="12461" y="1380"/>
                  </a:cubicBezTo>
                  <a:lnTo>
                    <a:pt x="12576" y="2241"/>
                  </a:lnTo>
                  <a:cubicBezTo>
                    <a:pt x="11251" y="769"/>
                    <a:pt x="9407" y="0"/>
                    <a:pt x="7544" y="0"/>
                  </a:cubicBez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14" name="Google Shape;8514;p70"/>
          <p:cNvGrpSpPr/>
          <p:nvPr/>
        </p:nvGrpSpPr>
        <p:grpSpPr>
          <a:xfrm>
            <a:off x="2659157" y="2017412"/>
            <a:ext cx="319190" cy="271240"/>
            <a:chOff x="2659157" y="2017412"/>
            <a:chExt cx="319190" cy="271240"/>
          </a:xfrm>
        </p:grpSpPr>
        <p:sp>
          <p:nvSpPr>
            <p:cNvPr id="8515" name="Google Shape;8515;p70"/>
            <p:cNvSpPr/>
            <p:nvPr/>
          </p:nvSpPr>
          <p:spPr>
            <a:xfrm>
              <a:off x="2808183" y="2086765"/>
              <a:ext cx="164125" cy="149314"/>
            </a:xfrm>
            <a:custGeom>
              <a:avLst/>
              <a:gdLst/>
              <a:ahLst/>
              <a:cxnLst/>
              <a:rect l="l" t="t" r="r" b="b"/>
              <a:pathLst>
                <a:path w="6250" h="5686" extrusionOk="0">
                  <a:moveTo>
                    <a:pt x="3934" y="1"/>
                  </a:moveTo>
                  <a:lnTo>
                    <a:pt x="2728" y="919"/>
                  </a:lnTo>
                  <a:lnTo>
                    <a:pt x="1733" y="584"/>
                  </a:lnTo>
                  <a:lnTo>
                    <a:pt x="0" y="1991"/>
                  </a:lnTo>
                  <a:lnTo>
                    <a:pt x="2670" y="5685"/>
                  </a:lnTo>
                  <a:lnTo>
                    <a:pt x="6250" y="3140"/>
                  </a:lnTo>
                  <a:lnTo>
                    <a:pt x="3934" y="1"/>
                  </a:lnTo>
                  <a:close/>
                </a:path>
              </a:pathLst>
            </a:custGeom>
            <a:solidFill>
              <a:srgbClr val="CED6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6" name="Google Shape;8516;p70"/>
            <p:cNvSpPr/>
            <p:nvPr/>
          </p:nvSpPr>
          <p:spPr>
            <a:xfrm>
              <a:off x="2881816" y="2017412"/>
              <a:ext cx="96532" cy="177334"/>
            </a:xfrm>
            <a:custGeom>
              <a:avLst/>
              <a:gdLst/>
              <a:ahLst/>
              <a:cxnLst/>
              <a:rect l="l" t="t" r="r" b="b"/>
              <a:pathLst>
                <a:path w="3676" h="6753" extrusionOk="0">
                  <a:moveTo>
                    <a:pt x="3675" y="0"/>
                  </a:moveTo>
                  <a:lnTo>
                    <a:pt x="106" y="2536"/>
                  </a:lnTo>
                  <a:cubicBezTo>
                    <a:pt x="10" y="2594"/>
                    <a:pt x="0" y="2718"/>
                    <a:pt x="58" y="2804"/>
                  </a:cubicBezTo>
                  <a:lnTo>
                    <a:pt x="3063" y="6680"/>
                  </a:lnTo>
                  <a:cubicBezTo>
                    <a:pt x="3101" y="6729"/>
                    <a:pt x="3153" y="6753"/>
                    <a:pt x="3208" y="6753"/>
                  </a:cubicBezTo>
                  <a:cubicBezTo>
                    <a:pt x="3250" y="6753"/>
                    <a:pt x="3293" y="6738"/>
                    <a:pt x="3331" y="6709"/>
                  </a:cubicBezTo>
                  <a:lnTo>
                    <a:pt x="3675" y="6441"/>
                  </a:lnTo>
                  <a:lnTo>
                    <a:pt x="3675" y="0"/>
                  </a:ln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7" name="Google Shape;8517;p70"/>
            <p:cNvSpPr/>
            <p:nvPr/>
          </p:nvSpPr>
          <p:spPr>
            <a:xfrm>
              <a:off x="2947650" y="2150603"/>
              <a:ext cx="30698" cy="44196"/>
            </a:xfrm>
            <a:custGeom>
              <a:avLst/>
              <a:gdLst/>
              <a:ahLst/>
              <a:cxnLst/>
              <a:rect l="l" t="t" r="r" b="b"/>
              <a:pathLst>
                <a:path w="1169" h="1683" extrusionOk="0">
                  <a:moveTo>
                    <a:pt x="1168" y="0"/>
                  </a:moveTo>
                  <a:lnTo>
                    <a:pt x="1" y="890"/>
                  </a:lnTo>
                  <a:lnTo>
                    <a:pt x="556" y="1608"/>
                  </a:lnTo>
                  <a:cubicBezTo>
                    <a:pt x="595" y="1658"/>
                    <a:pt x="650" y="1683"/>
                    <a:pt x="707" y="1683"/>
                  </a:cubicBezTo>
                  <a:cubicBezTo>
                    <a:pt x="747" y="1683"/>
                    <a:pt x="788" y="1670"/>
                    <a:pt x="824" y="1646"/>
                  </a:cubicBezTo>
                  <a:lnTo>
                    <a:pt x="1168" y="1369"/>
                  </a:lnTo>
                  <a:lnTo>
                    <a:pt x="1168" y="0"/>
                  </a:ln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8" name="Google Shape;8518;p70"/>
            <p:cNvSpPr/>
            <p:nvPr/>
          </p:nvSpPr>
          <p:spPr>
            <a:xfrm>
              <a:off x="2818976" y="2136029"/>
              <a:ext cx="124682" cy="83034"/>
            </a:xfrm>
            <a:custGeom>
              <a:avLst/>
              <a:gdLst/>
              <a:ahLst/>
              <a:cxnLst/>
              <a:rect l="l" t="t" r="r" b="b"/>
              <a:pathLst>
                <a:path w="4748" h="3162" extrusionOk="0">
                  <a:moveTo>
                    <a:pt x="546" y="0"/>
                  </a:moveTo>
                  <a:lnTo>
                    <a:pt x="1" y="1005"/>
                  </a:lnTo>
                  <a:lnTo>
                    <a:pt x="3829" y="3092"/>
                  </a:lnTo>
                  <a:cubicBezTo>
                    <a:pt x="3916" y="3139"/>
                    <a:pt x="4009" y="3162"/>
                    <a:pt x="4101" y="3162"/>
                  </a:cubicBezTo>
                  <a:cubicBezTo>
                    <a:pt x="4303" y="3162"/>
                    <a:pt x="4499" y="3053"/>
                    <a:pt x="4604" y="2862"/>
                  </a:cubicBezTo>
                  <a:cubicBezTo>
                    <a:pt x="4748" y="2584"/>
                    <a:pt x="4652" y="2240"/>
                    <a:pt x="4374" y="2087"/>
                  </a:cubicBezTo>
                  <a:lnTo>
                    <a:pt x="546" y="0"/>
                  </a:ln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9" name="Google Shape;8519;p70"/>
            <p:cNvSpPr/>
            <p:nvPr/>
          </p:nvSpPr>
          <p:spPr>
            <a:xfrm>
              <a:off x="2867741" y="2177730"/>
              <a:ext cx="73160" cy="41360"/>
            </a:xfrm>
            <a:custGeom>
              <a:avLst/>
              <a:gdLst/>
              <a:ahLst/>
              <a:cxnLst/>
              <a:rect l="l" t="t" r="r" b="b"/>
              <a:pathLst>
                <a:path w="2786" h="1575" extrusionOk="0">
                  <a:moveTo>
                    <a:pt x="240" y="1"/>
                  </a:moveTo>
                  <a:lnTo>
                    <a:pt x="1" y="432"/>
                  </a:lnTo>
                  <a:lnTo>
                    <a:pt x="1972" y="1504"/>
                  </a:lnTo>
                  <a:cubicBezTo>
                    <a:pt x="2058" y="1552"/>
                    <a:pt x="2152" y="1575"/>
                    <a:pt x="2244" y="1575"/>
                  </a:cubicBezTo>
                  <a:cubicBezTo>
                    <a:pt x="2478" y="1575"/>
                    <a:pt x="2703" y="1428"/>
                    <a:pt x="2785" y="1188"/>
                  </a:cubicBezTo>
                  <a:lnTo>
                    <a:pt x="2785" y="1188"/>
                  </a:lnTo>
                  <a:cubicBezTo>
                    <a:pt x="2729" y="1205"/>
                    <a:pt x="2672" y="1214"/>
                    <a:pt x="2615" y="1214"/>
                  </a:cubicBezTo>
                  <a:cubicBezTo>
                    <a:pt x="2517" y="1214"/>
                    <a:pt x="2421" y="1188"/>
                    <a:pt x="2336" y="1140"/>
                  </a:cubicBezTo>
                  <a:lnTo>
                    <a:pt x="240" y="1"/>
                  </a:lnTo>
                  <a:close/>
                </a:path>
              </a:pathLst>
            </a:custGeom>
            <a:solidFill>
              <a:srgbClr val="CED6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0" name="Google Shape;8520;p70"/>
            <p:cNvSpPr/>
            <p:nvPr/>
          </p:nvSpPr>
          <p:spPr>
            <a:xfrm>
              <a:off x="2795867" y="2157641"/>
              <a:ext cx="124919" cy="82798"/>
            </a:xfrm>
            <a:custGeom>
              <a:avLst/>
              <a:gdLst/>
              <a:ahLst/>
              <a:cxnLst/>
              <a:rect l="l" t="t" r="r" b="b"/>
              <a:pathLst>
                <a:path w="4757" h="3153" extrusionOk="0">
                  <a:moveTo>
                    <a:pt x="546" y="0"/>
                  </a:moveTo>
                  <a:lnTo>
                    <a:pt x="0" y="996"/>
                  </a:lnTo>
                  <a:lnTo>
                    <a:pt x="3829" y="3082"/>
                  </a:lnTo>
                  <a:cubicBezTo>
                    <a:pt x="3916" y="3130"/>
                    <a:pt x="4010" y="3153"/>
                    <a:pt x="4102" y="3153"/>
                  </a:cubicBezTo>
                  <a:cubicBezTo>
                    <a:pt x="4304" y="3153"/>
                    <a:pt x="4499" y="3046"/>
                    <a:pt x="4604" y="2862"/>
                  </a:cubicBezTo>
                  <a:cubicBezTo>
                    <a:pt x="4757" y="2584"/>
                    <a:pt x="4652" y="2240"/>
                    <a:pt x="4374" y="2087"/>
                  </a:cubicBezTo>
                  <a:lnTo>
                    <a:pt x="546" y="0"/>
                  </a:ln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1" name="Google Shape;8521;p70"/>
            <p:cNvSpPr/>
            <p:nvPr/>
          </p:nvSpPr>
          <p:spPr>
            <a:xfrm>
              <a:off x="2852667" y="2204620"/>
              <a:ext cx="65099" cy="35845"/>
            </a:xfrm>
            <a:custGeom>
              <a:avLst/>
              <a:gdLst/>
              <a:ahLst/>
              <a:cxnLst/>
              <a:rect l="l" t="t" r="r" b="b"/>
              <a:pathLst>
                <a:path w="2479" h="1365" extrusionOk="0">
                  <a:moveTo>
                    <a:pt x="220" y="1"/>
                  </a:moveTo>
                  <a:lnTo>
                    <a:pt x="0" y="384"/>
                  </a:lnTo>
                  <a:lnTo>
                    <a:pt x="1666" y="1293"/>
                  </a:lnTo>
                  <a:cubicBezTo>
                    <a:pt x="1752" y="1342"/>
                    <a:pt x="1845" y="1364"/>
                    <a:pt x="1937" y="1364"/>
                  </a:cubicBezTo>
                  <a:cubicBezTo>
                    <a:pt x="2171" y="1364"/>
                    <a:pt x="2397" y="1218"/>
                    <a:pt x="2479" y="977"/>
                  </a:cubicBezTo>
                  <a:lnTo>
                    <a:pt x="2479" y="977"/>
                  </a:lnTo>
                  <a:cubicBezTo>
                    <a:pt x="2405" y="1012"/>
                    <a:pt x="2325" y="1029"/>
                    <a:pt x="2245" y="1029"/>
                  </a:cubicBezTo>
                  <a:cubicBezTo>
                    <a:pt x="2150" y="1029"/>
                    <a:pt x="2055" y="1005"/>
                    <a:pt x="1972" y="958"/>
                  </a:cubicBezTo>
                  <a:lnTo>
                    <a:pt x="220" y="1"/>
                  </a:lnTo>
                  <a:close/>
                </a:path>
              </a:pathLst>
            </a:custGeom>
            <a:solidFill>
              <a:srgbClr val="CED6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2" name="Google Shape;8522;p70"/>
            <p:cNvSpPr/>
            <p:nvPr/>
          </p:nvSpPr>
          <p:spPr>
            <a:xfrm>
              <a:off x="2772732" y="2178990"/>
              <a:ext cx="124945" cy="83060"/>
            </a:xfrm>
            <a:custGeom>
              <a:avLst/>
              <a:gdLst/>
              <a:ahLst/>
              <a:cxnLst/>
              <a:rect l="l" t="t" r="r" b="b"/>
              <a:pathLst>
                <a:path w="4758" h="3163" extrusionOk="0">
                  <a:moveTo>
                    <a:pt x="546" y="1"/>
                  </a:moveTo>
                  <a:lnTo>
                    <a:pt x="1" y="1006"/>
                  </a:lnTo>
                  <a:lnTo>
                    <a:pt x="3829" y="3092"/>
                  </a:lnTo>
                  <a:cubicBezTo>
                    <a:pt x="3916" y="3140"/>
                    <a:pt x="4009" y="3163"/>
                    <a:pt x="4101" y="3163"/>
                  </a:cubicBezTo>
                  <a:cubicBezTo>
                    <a:pt x="4303" y="3163"/>
                    <a:pt x="4499" y="3053"/>
                    <a:pt x="4604" y="2862"/>
                  </a:cubicBezTo>
                  <a:cubicBezTo>
                    <a:pt x="4757" y="2585"/>
                    <a:pt x="4652" y="2240"/>
                    <a:pt x="4375" y="2097"/>
                  </a:cubicBezTo>
                  <a:lnTo>
                    <a:pt x="546" y="1"/>
                  </a:ln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3" name="Google Shape;8523;p70"/>
            <p:cNvSpPr/>
            <p:nvPr/>
          </p:nvSpPr>
          <p:spPr>
            <a:xfrm>
              <a:off x="2837594" y="2231011"/>
              <a:ext cx="56800" cy="31013"/>
            </a:xfrm>
            <a:custGeom>
              <a:avLst/>
              <a:gdLst/>
              <a:ahLst/>
              <a:cxnLst/>
              <a:rect l="l" t="t" r="r" b="b"/>
              <a:pathLst>
                <a:path w="2163" h="1181" extrusionOk="0">
                  <a:moveTo>
                    <a:pt x="211" y="1"/>
                  </a:moveTo>
                  <a:lnTo>
                    <a:pt x="0" y="365"/>
                  </a:lnTo>
                  <a:lnTo>
                    <a:pt x="1359" y="1111"/>
                  </a:lnTo>
                  <a:cubicBezTo>
                    <a:pt x="1445" y="1158"/>
                    <a:pt x="1539" y="1181"/>
                    <a:pt x="1631" y="1181"/>
                  </a:cubicBezTo>
                  <a:cubicBezTo>
                    <a:pt x="1856" y="1181"/>
                    <a:pt x="2075" y="1048"/>
                    <a:pt x="2163" y="824"/>
                  </a:cubicBezTo>
                  <a:lnTo>
                    <a:pt x="2163" y="824"/>
                  </a:lnTo>
                  <a:cubicBezTo>
                    <a:pt x="2092" y="853"/>
                    <a:pt x="2019" y="868"/>
                    <a:pt x="1946" y="868"/>
                  </a:cubicBezTo>
                  <a:cubicBezTo>
                    <a:pt x="1853" y="868"/>
                    <a:pt x="1761" y="844"/>
                    <a:pt x="1675" y="795"/>
                  </a:cubicBezTo>
                  <a:lnTo>
                    <a:pt x="211" y="1"/>
                  </a:lnTo>
                  <a:close/>
                </a:path>
              </a:pathLst>
            </a:custGeom>
            <a:solidFill>
              <a:srgbClr val="CED6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4" name="Google Shape;8524;p70"/>
            <p:cNvSpPr/>
            <p:nvPr/>
          </p:nvSpPr>
          <p:spPr>
            <a:xfrm>
              <a:off x="2749623" y="2200602"/>
              <a:ext cx="124919" cy="82955"/>
            </a:xfrm>
            <a:custGeom>
              <a:avLst/>
              <a:gdLst/>
              <a:ahLst/>
              <a:cxnLst/>
              <a:rect l="l" t="t" r="r" b="b"/>
              <a:pathLst>
                <a:path w="4757" h="3159" extrusionOk="0">
                  <a:moveTo>
                    <a:pt x="546" y="1"/>
                  </a:moveTo>
                  <a:lnTo>
                    <a:pt x="0" y="996"/>
                  </a:lnTo>
                  <a:lnTo>
                    <a:pt x="3829" y="3092"/>
                  </a:lnTo>
                  <a:cubicBezTo>
                    <a:pt x="3915" y="3137"/>
                    <a:pt x="4008" y="3158"/>
                    <a:pt x="4100" y="3158"/>
                  </a:cubicBezTo>
                  <a:cubicBezTo>
                    <a:pt x="4302" y="3158"/>
                    <a:pt x="4498" y="3053"/>
                    <a:pt x="4604" y="2862"/>
                  </a:cubicBezTo>
                  <a:cubicBezTo>
                    <a:pt x="4757" y="2585"/>
                    <a:pt x="4652" y="2240"/>
                    <a:pt x="4374" y="2087"/>
                  </a:cubicBezTo>
                  <a:lnTo>
                    <a:pt x="546" y="1"/>
                  </a:ln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5" name="Google Shape;8525;p70"/>
            <p:cNvSpPr/>
            <p:nvPr/>
          </p:nvSpPr>
          <p:spPr>
            <a:xfrm>
              <a:off x="2822495" y="2255906"/>
              <a:ext cx="49054" cy="27494"/>
            </a:xfrm>
            <a:custGeom>
              <a:avLst/>
              <a:gdLst/>
              <a:ahLst/>
              <a:cxnLst/>
              <a:rect l="l" t="t" r="r" b="b"/>
              <a:pathLst>
                <a:path w="1868" h="1047" extrusionOk="0">
                  <a:moveTo>
                    <a:pt x="240" y="0"/>
                  </a:moveTo>
                  <a:lnTo>
                    <a:pt x="1" y="402"/>
                  </a:lnTo>
                  <a:lnTo>
                    <a:pt x="1054" y="976"/>
                  </a:lnTo>
                  <a:cubicBezTo>
                    <a:pt x="1140" y="1024"/>
                    <a:pt x="1234" y="1047"/>
                    <a:pt x="1326" y="1047"/>
                  </a:cubicBezTo>
                  <a:cubicBezTo>
                    <a:pt x="1528" y="1047"/>
                    <a:pt x="1724" y="938"/>
                    <a:pt x="1829" y="747"/>
                  </a:cubicBezTo>
                  <a:cubicBezTo>
                    <a:pt x="1848" y="728"/>
                    <a:pt x="1857" y="699"/>
                    <a:pt x="1867" y="670"/>
                  </a:cubicBezTo>
                  <a:lnTo>
                    <a:pt x="1867" y="670"/>
                  </a:lnTo>
                  <a:cubicBezTo>
                    <a:pt x="1801" y="695"/>
                    <a:pt x="1732" y="707"/>
                    <a:pt x="1663" y="707"/>
                  </a:cubicBezTo>
                  <a:cubicBezTo>
                    <a:pt x="1572" y="707"/>
                    <a:pt x="1480" y="685"/>
                    <a:pt x="1398" y="642"/>
                  </a:cubicBezTo>
                  <a:lnTo>
                    <a:pt x="240" y="0"/>
                  </a:lnTo>
                  <a:close/>
                </a:path>
              </a:pathLst>
            </a:custGeom>
            <a:solidFill>
              <a:srgbClr val="CED6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6" name="Google Shape;8526;p70"/>
            <p:cNvSpPr/>
            <p:nvPr/>
          </p:nvSpPr>
          <p:spPr>
            <a:xfrm>
              <a:off x="2673968" y="2097059"/>
              <a:ext cx="159109" cy="144036"/>
            </a:xfrm>
            <a:custGeom>
              <a:avLst/>
              <a:gdLst/>
              <a:ahLst/>
              <a:cxnLst/>
              <a:rect l="l" t="t" r="r" b="b"/>
              <a:pathLst>
                <a:path w="6059" h="5485" extrusionOk="0">
                  <a:moveTo>
                    <a:pt x="1896" y="1"/>
                  </a:moveTo>
                  <a:lnTo>
                    <a:pt x="1" y="3418"/>
                  </a:lnTo>
                  <a:lnTo>
                    <a:pt x="3877" y="5485"/>
                  </a:lnTo>
                  <a:lnTo>
                    <a:pt x="6059" y="1484"/>
                  </a:lnTo>
                  <a:lnTo>
                    <a:pt x="4145" y="680"/>
                  </a:lnTo>
                  <a:cubicBezTo>
                    <a:pt x="4106" y="661"/>
                    <a:pt x="4078" y="661"/>
                    <a:pt x="4039" y="661"/>
                  </a:cubicBezTo>
                  <a:lnTo>
                    <a:pt x="3274" y="757"/>
                  </a:lnTo>
                  <a:cubicBezTo>
                    <a:pt x="3226" y="757"/>
                    <a:pt x="3188" y="747"/>
                    <a:pt x="3149" y="728"/>
                  </a:cubicBezTo>
                  <a:lnTo>
                    <a:pt x="1896" y="1"/>
                  </a:ln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7" name="Google Shape;8527;p70"/>
            <p:cNvSpPr/>
            <p:nvPr/>
          </p:nvSpPr>
          <p:spPr>
            <a:xfrm>
              <a:off x="2659157" y="2039261"/>
              <a:ext cx="98528" cy="170191"/>
            </a:xfrm>
            <a:custGeom>
              <a:avLst/>
              <a:gdLst/>
              <a:ahLst/>
              <a:cxnLst/>
              <a:rect l="l" t="t" r="r" b="b"/>
              <a:pathLst>
                <a:path w="3752" h="6481" extrusionOk="0">
                  <a:moveTo>
                    <a:pt x="0" y="1"/>
                  </a:moveTo>
                  <a:lnTo>
                    <a:pt x="0" y="5810"/>
                  </a:lnTo>
                  <a:lnTo>
                    <a:pt x="1101" y="6451"/>
                  </a:lnTo>
                  <a:cubicBezTo>
                    <a:pt x="1133" y="6471"/>
                    <a:pt x="1170" y="6480"/>
                    <a:pt x="1207" y="6480"/>
                  </a:cubicBezTo>
                  <a:cubicBezTo>
                    <a:pt x="1279" y="6480"/>
                    <a:pt x="1350" y="6444"/>
                    <a:pt x="1388" y="6375"/>
                  </a:cubicBezTo>
                  <a:lnTo>
                    <a:pt x="3694" y="2384"/>
                  </a:lnTo>
                  <a:cubicBezTo>
                    <a:pt x="3752" y="2288"/>
                    <a:pt x="3713" y="2154"/>
                    <a:pt x="3618" y="209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4F6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8" name="Google Shape;8528;p70"/>
            <p:cNvSpPr/>
            <p:nvPr/>
          </p:nvSpPr>
          <p:spPr>
            <a:xfrm>
              <a:off x="2659157" y="2039261"/>
              <a:ext cx="75918" cy="159109"/>
            </a:xfrm>
            <a:custGeom>
              <a:avLst/>
              <a:gdLst/>
              <a:ahLst/>
              <a:cxnLst/>
              <a:rect l="l" t="t" r="r" b="b"/>
              <a:pathLst>
                <a:path w="2891" h="6059" extrusionOk="0">
                  <a:moveTo>
                    <a:pt x="0" y="1"/>
                  </a:moveTo>
                  <a:lnTo>
                    <a:pt x="0" y="5810"/>
                  </a:lnTo>
                  <a:lnTo>
                    <a:pt x="431" y="6059"/>
                  </a:lnTo>
                  <a:lnTo>
                    <a:pt x="2890" y="167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4E67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9" name="Google Shape;8529;p70"/>
            <p:cNvSpPr/>
            <p:nvPr/>
          </p:nvSpPr>
          <p:spPr>
            <a:xfrm>
              <a:off x="2659157" y="2159138"/>
              <a:ext cx="47268" cy="50314"/>
            </a:xfrm>
            <a:custGeom>
              <a:avLst/>
              <a:gdLst/>
              <a:ahLst/>
              <a:cxnLst/>
              <a:rect l="l" t="t" r="r" b="b"/>
              <a:pathLst>
                <a:path w="1800" h="1916" extrusionOk="0">
                  <a:moveTo>
                    <a:pt x="0" y="1"/>
                  </a:moveTo>
                  <a:lnTo>
                    <a:pt x="0" y="1245"/>
                  </a:lnTo>
                  <a:lnTo>
                    <a:pt x="1101" y="1886"/>
                  </a:lnTo>
                  <a:cubicBezTo>
                    <a:pt x="1133" y="1906"/>
                    <a:pt x="1170" y="1915"/>
                    <a:pt x="1207" y="1915"/>
                  </a:cubicBezTo>
                  <a:cubicBezTo>
                    <a:pt x="1279" y="1915"/>
                    <a:pt x="1350" y="1879"/>
                    <a:pt x="1388" y="1810"/>
                  </a:cubicBezTo>
                  <a:lnTo>
                    <a:pt x="1799" y="109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8ED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0" name="Google Shape;8530;p70"/>
            <p:cNvSpPr/>
            <p:nvPr/>
          </p:nvSpPr>
          <p:spPr>
            <a:xfrm>
              <a:off x="2659157" y="2159138"/>
              <a:ext cx="24894" cy="39232"/>
            </a:xfrm>
            <a:custGeom>
              <a:avLst/>
              <a:gdLst/>
              <a:ahLst/>
              <a:cxnLst/>
              <a:rect l="l" t="t" r="r" b="b"/>
              <a:pathLst>
                <a:path w="948" h="1494" extrusionOk="0">
                  <a:moveTo>
                    <a:pt x="0" y="1"/>
                  </a:moveTo>
                  <a:lnTo>
                    <a:pt x="0" y="1245"/>
                  </a:lnTo>
                  <a:lnTo>
                    <a:pt x="431" y="1494"/>
                  </a:lnTo>
                  <a:lnTo>
                    <a:pt x="948" y="57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465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1" name="Google Shape;8531;p70"/>
            <p:cNvSpPr/>
            <p:nvPr/>
          </p:nvSpPr>
          <p:spPr>
            <a:xfrm>
              <a:off x="2706898" y="2179463"/>
              <a:ext cx="67121" cy="53859"/>
            </a:xfrm>
            <a:custGeom>
              <a:avLst/>
              <a:gdLst/>
              <a:ahLst/>
              <a:cxnLst/>
              <a:rect l="l" t="t" r="r" b="b"/>
              <a:pathLst>
                <a:path w="2556" h="2051" extrusionOk="0">
                  <a:moveTo>
                    <a:pt x="1902" y="1"/>
                  </a:moveTo>
                  <a:cubicBezTo>
                    <a:pt x="1788" y="1"/>
                    <a:pt x="1672" y="35"/>
                    <a:pt x="1570" y="107"/>
                  </a:cubicBezTo>
                  <a:lnTo>
                    <a:pt x="316" y="1016"/>
                  </a:lnTo>
                  <a:cubicBezTo>
                    <a:pt x="58" y="1198"/>
                    <a:pt x="1" y="1562"/>
                    <a:pt x="192" y="1811"/>
                  </a:cubicBezTo>
                  <a:cubicBezTo>
                    <a:pt x="302" y="1968"/>
                    <a:pt x="477" y="2051"/>
                    <a:pt x="654" y="2051"/>
                  </a:cubicBezTo>
                  <a:cubicBezTo>
                    <a:pt x="769" y="2051"/>
                    <a:pt x="885" y="2016"/>
                    <a:pt x="986" y="1945"/>
                  </a:cubicBezTo>
                  <a:lnTo>
                    <a:pt x="2240" y="1045"/>
                  </a:lnTo>
                  <a:cubicBezTo>
                    <a:pt x="2508" y="854"/>
                    <a:pt x="2556" y="490"/>
                    <a:pt x="2364" y="232"/>
                  </a:cubicBezTo>
                  <a:cubicBezTo>
                    <a:pt x="2249" y="81"/>
                    <a:pt x="2077" y="1"/>
                    <a:pt x="1902" y="1"/>
                  </a:cubicBezTo>
                  <a:close/>
                </a:path>
              </a:pathLst>
            </a:custGeom>
            <a:solidFill>
              <a:srgbClr val="CED6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2" name="Google Shape;8532;p70"/>
            <p:cNvSpPr/>
            <p:nvPr/>
          </p:nvSpPr>
          <p:spPr>
            <a:xfrm>
              <a:off x="2710154" y="2180513"/>
              <a:ext cx="63864" cy="52914"/>
            </a:xfrm>
            <a:custGeom>
              <a:avLst/>
              <a:gdLst/>
              <a:ahLst/>
              <a:cxnLst/>
              <a:rect l="l" t="t" r="r" b="b"/>
              <a:pathLst>
                <a:path w="2432" h="2015" extrusionOk="0">
                  <a:moveTo>
                    <a:pt x="2001" y="0"/>
                  </a:moveTo>
                  <a:lnTo>
                    <a:pt x="2001" y="0"/>
                  </a:lnTo>
                  <a:cubicBezTo>
                    <a:pt x="2097" y="249"/>
                    <a:pt x="2011" y="527"/>
                    <a:pt x="1800" y="680"/>
                  </a:cubicBezTo>
                  <a:lnTo>
                    <a:pt x="546" y="1589"/>
                  </a:lnTo>
                  <a:cubicBezTo>
                    <a:pt x="445" y="1661"/>
                    <a:pt x="329" y="1699"/>
                    <a:pt x="211" y="1699"/>
                  </a:cubicBezTo>
                  <a:cubicBezTo>
                    <a:pt x="141" y="1699"/>
                    <a:pt x="69" y="1685"/>
                    <a:pt x="1" y="1656"/>
                  </a:cubicBezTo>
                  <a:lnTo>
                    <a:pt x="1" y="1656"/>
                  </a:lnTo>
                  <a:cubicBezTo>
                    <a:pt x="89" y="1883"/>
                    <a:pt x="303" y="2015"/>
                    <a:pt x="525" y="2015"/>
                  </a:cubicBezTo>
                  <a:cubicBezTo>
                    <a:pt x="640" y="2015"/>
                    <a:pt x="758" y="1980"/>
                    <a:pt x="862" y="1905"/>
                  </a:cubicBezTo>
                  <a:lnTo>
                    <a:pt x="2116" y="1005"/>
                  </a:lnTo>
                  <a:cubicBezTo>
                    <a:pt x="2384" y="814"/>
                    <a:pt x="2432" y="440"/>
                    <a:pt x="2240" y="192"/>
                  </a:cubicBezTo>
                  <a:cubicBezTo>
                    <a:pt x="2173" y="106"/>
                    <a:pt x="2097" y="39"/>
                    <a:pt x="2001" y="0"/>
                  </a:cubicBezTo>
                  <a:close/>
                </a:path>
              </a:pathLst>
            </a:custGeom>
            <a:solidFill>
              <a:srgbClr val="A9B4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3" name="Google Shape;8533;p70"/>
            <p:cNvSpPr/>
            <p:nvPr/>
          </p:nvSpPr>
          <p:spPr>
            <a:xfrm>
              <a:off x="2732528" y="2203254"/>
              <a:ext cx="59847" cy="48528"/>
            </a:xfrm>
            <a:custGeom>
              <a:avLst/>
              <a:gdLst/>
              <a:ahLst/>
              <a:cxnLst/>
              <a:rect l="l" t="t" r="r" b="b"/>
              <a:pathLst>
                <a:path w="2279" h="1848" extrusionOk="0">
                  <a:moveTo>
                    <a:pt x="1629" y="1"/>
                  </a:moveTo>
                  <a:cubicBezTo>
                    <a:pt x="1512" y="1"/>
                    <a:pt x="1394" y="37"/>
                    <a:pt x="1293" y="110"/>
                  </a:cubicBezTo>
                  <a:lnTo>
                    <a:pt x="326" y="809"/>
                  </a:lnTo>
                  <a:cubicBezTo>
                    <a:pt x="68" y="1000"/>
                    <a:pt x="1" y="1364"/>
                    <a:pt x="192" y="1623"/>
                  </a:cubicBezTo>
                  <a:cubicBezTo>
                    <a:pt x="306" y="1770"/>
                    <a:pt x="473" y="1847"/>
                    <a:pt x="643" y="1847"/>
                  </a:cubicBezTo>
                  <a:cubicBezTo>
                    <a:pt x="759" y="1847"/>
                    <a:pt x="876" y="1811"/>
                    <a:pt x="977" y="1737"/>
                  </a:cubicBezTo>
                  <a:lnTo>
                    <a:pt x="1963" y="1039"/>
                  </a:lnTo>
                  <a:cubicBezTo>
                    <a:pt x="2221" y="847"/>
                    <a:pt x="2278" y="484"/>
                    <a:pt x="2077" y="225"/>
                  </a:cubicBezTo>
                  <a:cubicBezTo>
                    <a:pt x="1969" y="77"/>
                    <a:pt x="1801" y="1"/>
                    <a:pt x="1629" y="1"/>
                  </a:cubicBezTo>
                  <a:close/>
                </a:path>
              </a:pathLst>
            </a:custGeom>
            <a:solidFill>
              <a:srgbClr val="CED6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4" name="Google Shape;8534;p70"/>
            <p:cNvSpPr/>
            <p:nvPr/>
          </p:nvSpPr>
          <p:spPr>
            <a:xfrm>
              <a:off x="2735810" y="2204384"/>
              <a:ext cx="56564" cy="47399"/>
            </a:xfrm>
            <a:custGeom>
              <a:avLst/>
              <a:gdLst/>
              <a:ahLst/>
              <a:cxnLst/>
              <a:rect l="l" t="t" r="r" b="b"/>
              <a:pathLst>
                <a:path w="2154" h="1805" extrusionOk="0">
                  <a:moveTo>
                    <a:pt x="1713" y="0"/>
                  </a:moveTo>
                  <a:lnTo>
                    <a:pt x="1713" y="0"/>
                  </a:lnTo>
                  <a:cubicBezTo>
                    <a:pt x="1809" y="240"/>
                    <a:pt x="1732" y="517"/>
                    <a:pt x="1522" y="670"/>
                  </a:cubicBezTo>
                  <a:lnTo>
                    <a:pt x="546" y="1379"/>
                  </a:lnTo>
                  <a:cubicBezTo>
                    <a:pt x="444" y="1450"/>
                    <a:pt x="328" y="1488"/>
                    <a:pt x="211" y="1488"/>
                  </a:cubicBezTo>
                  <a:cubicBezTo>
                    <a:pt x="140" y="1488"/>
                    <a:pt x="69" y="1474"/>
                    <a:pt x="0" y="1446"/>
                  </a:cubicBezTo>
                  <a:lnTo>
                    <a:pt x="0" y="1446"/>
                  </a:lnTo>
                  <a:cubicBezTo>
                    <a:pt x="19" y="1493"/>
                    <a:pt x="38" y="1541"/>
                    <a:pt x="67" y="1580"/>
                  </a:cubicBezTo>
                  <a:cubicBezTo>
                    <a:pt x="181" y="1727"/>
                    <a:pt x="348" y="1804"/>
                    <a:pt x="520" y="1804"/>
                  </a:cubicBezTo>
                  <a:cubicBezTo>
                    <a:pt x="637" y="1804"/>
                    <a:pt x="756" y="1768"/>
                    <a:pt x="861" y="1694"/>
                  </a:cubicBezTo>
                  <a:lnTo>
                    <a:pt x="1838" y="996"/>
                  </a:lnTo>
                  <a:cubicBezTo>
                    <a:pt x="2096" y="804"/>
                    <a:pt x="2153" y="441"/>
                    <a:pt x="1952" y="182"/>
                  </a:cubicBezTo>
                  <a:cubicBezTo>
                    <a:pt x="1895" y="106"/>
                    <a:pt x="1809" y="39"/>
                    <a:pt x="1713" y="0"/>
                  </a:cubicBezTo>
                  <a:close/>
                </a:path>
              </a:pathLst>
            </a:custGeom>
            <a:solidFill>
              <a:srgbClr val="A9B4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5" name="Google Shape;8535;p70"/>
            <p:cNvSpPr/>
            <p:nvPr/>
          </p:nvSpPr>
          <p:spPr>
            <a:xfrm>
              <a:off x="2758158" y="2226967"/>
              <a:ext cx="52310" cy="43303"/>
            </a:xfrm>
            <a:custGeom>
              <a:avLst/>
              <a:gdLst/>
              <a:ahLst/>
              <a:cxnLst/>
              <a:rect l="l" t="t" r="r" b="b"/>
              <a:pathLst>
                <a:path w="1992" h="1649" extrusionOk="0">
                  <a:moveTo>
                    <a:pt x="1340" y="1"/>
                  </a:moveTo>
                  <a:cubicBezTo>
                    <a:pt x="1227" y="1"/>
                    <a:pt x="1114" y="35"/>
                    <a:pt x="1015" y="107"/>
                  </a:cubicBezTo>
                  <a:lnTo>
                    <a:pt x="317" y="614"/>
                  </a:lnTo>
                  <a:cubicBezTo>
                    <a:pt x="58" y="796"/>
                    <a:pt x="1" y="1160"/>
                    <a:pt x="183" y="1409"/>
                  </a:cubicBezTo>
                  <a:cubicBezTo>
                    <a:pt x="299" y="1566"/>
                    <a:pt x="475" y="1648"/>
                    <a:pt x="652" y="1648"/>
                  </a:cubicBezTo>
                  <a:cubicBezTo>
                    <a:pt x="766" y="1648"/>
                    <a:pt x="879" y="1614"/>
                    <a:pt x="977" y="1543"/>
                  </a:cubicBezTo>
                  <a:lnTo>
                    <a:pt x="1676" y="1035"/>
                  </a:lnTo>
                  <a:cubicBezTo>
                    <a:pt x="1944" y="844"/>
                    <a:pt x="1991" y="480"/>
                    <a:pt x="1800" y="231"/>
                  </a:cubicBezTo>
                  <a:cubicBezTo>
                    <a:pt x="1684" y="81"/>
                    <a:pt x="1513" y="1"/>
                    <a:pt x="1340" y="1"/>
                  </a:cubicBezTo>
                  <a:close/>
                </a:path>
              </a:pathLst>
            </a:custGeom>
            <a:solidFill>
              <a:srgbClr val="CED6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6" name="Google Shape;8536;p70"/>
            <p:cNvSpPr/>
            <p:nvPr/>
          </p:nvSpPr>
          <p:spPr>
            <a:xfrm>
              <a:off x="2761178" y="2228018"/>
              <a:ext cx="49290" cy="42252"/>
            </a:xfrm>
            <a:custGeom>
              <a:avLst/>
              <a:gdLst/>
              <a:ahLst/>
              <a:cxnLst/>
              <a:rect l="l" t="t" r="r" b="b"/>
              <a:pathLst>
                <a:path w="1877" h="1609" extrusionOk="0">
                  <a:moveTo>
                    <a:pt x="1417" y="0"/>
                  </a:moveTo>
                  <a:cubicBezTo>
                    <a:pt x="1503" y="230"/>
                    <a:pt x="1417" y="498"/>
                    <a:pt x="1216" y="651"/>
                  </a:cubicBezTo>
                  <a:lnTo>
                    <a:pt x="517" y="1148"/>
                  </a:lnTo>
                  <a:cubicBezTo>
                    <a:pt x="419" y="1222"/>
                    <a:pt x="305" y="1261"/>
                    <a:pt x="190" y="1261"/>
                  </a:cubicBezTo>
                  <a:cubicBezTo>
                    <a:pt x="126" y="1261"/>
                    <a:pt x="62" y="1249"/>
                    <a:pt x="1" y="1225"/>
                  </a:cubicBezTo>
                  <a:lnTo>
                    <a:pt x="1" y="1225"/>
                  </a:lnTo>
                  <a:cubicBezTo>
                    <a:pt x="20" y="1273"/>
                    <a:pt x="39" y="1321"/>
                    <a:pt x="68" y="1369"/>
                  </a:cubicBezTo>
                  <a:cubicBezTo>
                    <a:pt x="184" y="1526"/>
                    <a:pt x="360" y="1608"/>
                    <a:pt x="539" y="1608"/>
                  </a:cubicBezTo>
                  <a:cubicBezTo>
                    <a:pt x="654" y="1608"/>
                    <a:pt x="770" y="1574"/>
                    <a:pt x="872" y="1503"/>
                  </a:cubicBezTo>
                  <a:lnTo>
                    <a:pt x="1561" y="995"/>
                  </a:lnTo>
                  <a:cubicBezTo>
                    <a:pt x="1829" y="804"/>
                    <a:pt x="1876" y="440"/>
                    <a:pt x="1685" y="182"/>
                  </a:cubicBezTo>
                  <a:cubicBezTo>
                    <a:pt x="1618" y="96"/>
                    <a:pt x="1522" y="29"/>
                    <a:pt x="1417" y="0"/>
                  </a:cubicBezTo>
                  <a:close/>
                </a:path>
              </a:pathLst>
            </a:custGeom>
            <a:solidFill>
              <a:srgbClr val="A9B4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7" name="Google Shape;8537;p70"/>
            <p:cNvSpPr/>
            <p:nvPr/>
          </p:nvSpPr>
          <p:spPr>
            <a:xfrm>
              <a:off x="2783814" y="2250706"/>
              <a:ext cx="45010" cy="37919"/>
            </a:xfrm>
            <a:custGeom>
              <a:avLst/>
              <a:gdLst/>
              <a:ahLst/>
              <a:cxnLst/>
              <a:rect l="l" t="t" r="r" b="b"/>
              <a:pathLst>
                <a:path w="1714" h="1444" extrusionOk="0">
                  <a:moveTo>
                    <a:pt x="1057" y="0"/>
                  </a:moveTo>
                  <a:cubicBezTo>
                    <a:pt x="942" y="0"/>
                    <a:pt x="826" y="34"/>
                    <a:pt x="727" y="103"/>
                  </a:cubicBezTo>
                  <a:lnTo>
                    <a:pt x="316" y="409"/>
                  </a:lnTo>
                  <a:cubicBezTo>
                    <a:pt x="57" y="600"/>
                    <a:pt x="0" y="954"/>
                    <a:pt x="182" y="1203"/>
                  </a:cubicBezTo>
                  <a:cubicBezTo>
                    <a:pt x="298" y="1360"/>
                    <a:pt x="475" y="1443"/>
                    <a:pt x="651" y="1443"/>
                  </a:cubicBezTo>
                  <a:cubicBezTo>
                    <a:pt x="765" y="1443"/>
                    <a:pt x="879" y="1409"/>
                    <a:pt x="976" y="1337"/>
                  </a:cubicBezTo>
                  <a:lnTo>
                    <a:pt x="1397" y="1031"/>
                  </a:lnTo>
                  <a:cubicBezTo>
                    <a:pt x="1656" y="849"/>
                    <a:pt x="1713" y="485"/>
                    <a:pt x="1512" y="227"/>
                  </a:cubicBezTo>
                  <a:cubicBezTo>
                    <a:pt x="1403" y="77"/>
                    <a:pt x="1231" y="0"/>
                    <a:pt x="1057" y="0"/>
                  </a:cubicBezTo>
                  <a:close/>
                </a:path>
              </a:pathLst>
            </a:custGeom>
            <a:solidFill>
              <a:srgbClr val="CED6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8" name="Google Shape;8538;p70"/>
            <p:cNvSpPr/>
            <p:nvPr/>
          </p:nvSpPr>
          <p:spPr>
            <a:xfrm>
              <a:off x="2786807" y="2251888"/>
              <a:ext cx="42016" cy="36764"/>
            </a:xfrm>
            <a:custGeom>
              <a:avLst/>
              <a:gdLst/>
              <a:ahLst/>
              <a:cxnLst/>
              <a:rect l="l" t="t" r="r" b="b"/>
              <a:pathLst>
                <a:path w="1600" h="1400" extrusionOk="0">
                  <a:moveTo>
                    <a:pt x="1149" y="0"/>
                  </a:moveTo>
                  <a:lnTo>
                    <a:pt x="1149" y="0"/>
                  </a:lnTo>
                  <a:cubicBezTo>
                    <a:pt x="1245" y="239"/>
                    <a:pt x="1168" y="517"/>
                    <a:pt x="958" y="661"/>
                  </a:cubicBezTo>
                  <a:lnTo>
                    <a:pt x="537" y="967"/>
                  </a:lnTo>
                  <a:cubicBezTo>
                    <a:pt x="442" y="1038"/>
                    <a:pt x="329" y="1072"/>
                    <a:pt x="213" y="1072"/>
                  </a:cubicBezTo>
                  <a:cubicBezTo>
                    <a:pt x="142" y="1072"/>
                    <a:pt x="70" y="1059"/>
                    <a:pt x="1" y="1034"/>
                  </a:cubicBezTo>
                  <a:lnTo>
                    <a:pt x="1" y="1034"/>
                  </a:lnTo>
                  <a:cubicBezTo>
                    <a:pt x="90" y="1263"/>
                    <a:pt x="311" y="1400"/>
                    <a:pt x="537" y="1400"/>
                  </a:cubicBezTo>
                  <a:cubicBezTo>
                    <a:pt x="650" y="1400"/>
                    <a:pt x="763" y="1366"/>
                    <a:pt x="862" y="1292"/>
                  </a:cubicBezTo>
                  <a:lnTo>
                    <a:pt x="1283" y="986"/>
                  </a:lnTo>
                  <a:cubicBezTo>
                    <a:pt x="1542" y="804"/>
                    <a:pt x="1599" y="431"/>
                    <a:pt x="1398" y="182"/>
                  </a:cubicBezTo>
                  <a:cubicBezTo>
                    <a:pt x="1331" y="96"/>
                    <a:pt x="1255" y="38"/>
                    <a:pt x="1149" y="0"/>
                  </a:cubicBezTo>
                  <a:close/>
                </a:path>
              </a:pathLst>
            </a:custGeom>
            <a:solidFill>
              <a:srgbClr val="A9B4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9" name="Google Shape;8539;p70"/>
            <p:cNvSpPr/>
            <p:nvPr/>
          </p:nvSpPr>
          <p:spPr>
            <a:xfrm>
              <a:off x="2788829" y="2102101"/>
              <a:ext cx="64862" cy="99788"/>
            </a:xfrm>
            <a:custGeom>
              <a:avLst/>
              <a:gdLst/>
              <a:ahLst/>
              <a:cxnLst/>
              <a:rect l="l" t="t" r="r" b="b"/>
              <a:pathLst>
                <a:path w="2470" h="3800" extrusionOk="0">
                  <a:moveTo>
                    <a:pt x="527" y="0"/>
                  </a:moveTo>
                  <a:cubicBezTo>
                    <a:pt x="441" y="0"/>
                    <a:pt x="364" y="58"/>
                    <a:pt x="345" y="144"/>
                  </a:cubicBezTo>
                  <a:lnTo>
                    <a:pt x="0" y="1522"/>
                  </a:lnTo>
                  <a:lnTo>
                    <a:pt x="0" y="3034"/>
                  </a:lnTo>
                  <a:cubicBezTo>
                    <a:pt x="0" y="3455"/>
                    <a:pt x="345" y="3800"/>
                    <a:pt x="766" y="3800"/>
                  </a:cubicBezTo>
                  <a:cubicBezTo>
                    <a:pt x="1178" y="3800"/>
                    <a:pt x="1522" y="3455"/>
                    <a:pt x="1522" y="3034"/>
                  </a:cubicBezTo>
                  <a:lnTo>
                    <a:pt x="1522" y="1895"/>
                  </a:lnTo>
                  <a:lnTo>
                    <a:pt x="2470" y="0"/>
                  </a:lnTo>
                  <a:close/>
                </a:path>
              </a:pathLst>
            </a:custGeom>
            <a:solidFill>
              <a:srgbClr val="CED6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0" name="Google Shape;8540;p70"/>
            <p:cNvSpPr/>
            <p:nvPr/>
          </p:nvSpPr>
          <p:spPr>
            <a:xfrm>
              <a:off x="2788829" y="2102101"/>
              <a:ext cx="27415" cy="99788"/>
            </a:xfrm>
            <a:custGeom>
              <a:avLst/>
              <a:gdLst/>
              <a:ahLst/>
              <a:cxnLst/>
              <a:rect l="l" t="t" r="r" b="b"/>
              <a:pathLst>
                <a:path w="1044" h="3800" extrusionOk="0">
                  <a:moveTo>
                    <a:pt x="527" y="0"/>
                  </a:moveTo>
                  <a:cubicBezTo>
                    <a:pt x="441" y="0"/>
                    <a:pt x="364" y="58"/>
                    <a:pt x="335" y="144"/>
                  </a:cubicBezTo>
                  <a:lnTo>
                    <a:pt x="0" y="1512"/>
                  </a:lnTo>
                  <a:lnTo>
                    <a:pt x="0" y="3034"/>
                  </a:lnTo>
                  <a:cubicBezTo>
                    <a:pt x="0" y="3455"/>
                    <a:pt x="335" y="3800"/>
                    <a:pt x="756" y="3800"/>
                  </a:cubicBezTo>
                  <a:cubicBezTo>
                    <a:pt x="852" y="3800"/>
                    <a:pt x="948" y="3781"/>
                    <a:pt x="1044" y="3742"/>
                  </a:cubicBezTo>
                  <a:cubicBezTo>
                    <a:pt x="756" y="3627"/>
                    <a:pt x="565" y="3350"/>
                    <a:pt x="565" y="3034"/>
                  </a:cubicBezTo>
                  <a:lnTo>
                    <a:pt x="565" y="1522"/>
                  </a:lnTo>
                  <a:lnTo>
                    <a:pt x="948" y="0"/>
                  </a:lnTo>
                  <a:close/>
                </a:path>
              </a:pathLst>
            </a:custGeom>
            <a:solidFill>
              <a:srgbClr val="A9B4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41" name="Google Shape;8541;p70"/>
          <p:cNvGrpSpPr/>
          <p:nvPr/>
        </p:nvGrpSpPr>
        <p:grpSpPr>
          <a:xfrm>
            <a:off x="3111775" y="1993516"/>
            <a:ext cx="318928" cy="319217"/>
            <a:chOff x="3111775" y="1993516"/>
            <a:chExt cx="318928" cy="319217"/>
          </a:xfrm>
        </p:grpSpPr>
        <p:sp>
          <p:nvSpPr>
            <p:cNvPr id="8542" name="Google Shape;8542;p70"/>
            <p:cNvSpPr/>
            <p:nvPr/>
          </p:nvSpPr>
          <p:spPr>
            <a:xfrm>
              <a:off x="3204263" y="2013894"/>
              <a:ext cx="154067" cy="140964"/>
            </a:xfrm>
            <a:custGeom>
              <a:avLst/>
              <a:gdLst/>
              <a:ahLst/>
              <a:cxnLst/>
              <a:rect l="l" t="t" r="r" b="b"/>
              <a:pathLst>
                <a:path w="5867" h="5368" extrusionOk="0">
                  <a:moveTo>
                    <a:pt x="584" y="0"/>
                  </a:moveTo>
                  <a:cubicBezTo>
                    <a:pt x="268" y="0"/>
                    <a:pt x="0" y="268"/>
                    <a:pt x="0" y="594"/>
                  </a:cubicBezTo>
                  <a:lnTo>
                    <a:pt x="0" y="3713"/>
                  </a:lnTo>
                  <a:cubicBezTo>
                    <a:pt x="0" y="4039"/>
                    <a:pt x="268" y="4307"/>
                    <a:pt x="584" y="4307"/>
                  </a:cubicBezTo>
                  <a:lnTo>
                    <a:pt x="2153" y="4307"/>
                  </a:lnTo>
                  <a:lnTo>
                    <a:pt x="3723" y="5350"/>
                  </a:lnTo>
                  <a:cubicBezTo>
                    <a:pt x="3740" y="5362"/>
                    <a:pt x="3758" y="5367"/>
                    <a:pt x="3777" y="5367"/>
                  </a:cubicBezTo>
                  <a:cubicBezTo>
                    <a:pt x="3831" y="5367"/>
                    <a:pt x="3883" y="5319"/>
                    <a:pt x="3876" y="5254"/>
                  </a:cubicBezTo>
                  <a:lnTo>
                    <a:pt x="3713" y="4307"/>
                  </a:lnTo>
                  <a:lnTo>
                    <a:pt x="5283" y="4307"/>
                  </a:lnTo>
                  <a:cubicBezTo>
                    <a:pt x="5599" y="4307"/>
                    <a:pt x="5867" y="4039"/>
                    <a:pt x="5867" y="3713"/>
                  </a:cubicBezTo>
                  <a:lnTo>
                    <a:pt x="5867" y="594"/>
                  </a:lnTo>
                  <a:cubicBezTo>
                    <a:pt x="5867" y="268"/>
                    <a:pt x="5608" y="0"/>
                    <a:pt x="5283" y="0"/>
                  </a:cubicBezTo>
                  <a:close/>
                </a:path>
              </a:pathLst>
            </a:custGeom>
            <a:solidFill>
              <a:srgbClr val="C3CD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3" name="Google Shape;8543;p70"/>
            <p:cNvSpPr/>
            <p:nvPr/>
          </p:nvSpPr>
          <p:spPr>
            <a:xfrm>
              <a:off x="3204263" y="2013894"/>
              <a:ext cx="143773" cy="102808"/>
            </a:xfrm>
            <a:custGeom>
              <a:avLst/>
              <a:gdLst/>
              <a:ahLst/>
              <a:cxnLst/>
              <a:rect l="l" t="t" r="r" b="b"/>
              <a:pathLst>
                <a:path w="5475" h="3915" extrusionOk="0">
                  <a:moveTo>
                    <a:pt x="584" y="0"/>
                  </a:moveTo>
                  <a:cubicBezTo>
                    <a:pt x="259" y="0"/>
                    <a:pt x="0" y="268"/>
                    <a:pt x="0" y="594"/>
                  </a:cubicBezTo>
                  <a:lnTo>
                    <a:pt x="0" y="3723"/>
                  </a:lnTo>
                  <a:cubicBezTo>
                    <a:pt x="0" y="3780"/>
                    <a:pt x="10" y="3847"/>
                    <a:pt x="38" y="3914"/>
                  </a:cubicBezTo>
                  <a:lnTo>
                    <a:pt x="4498" y="3914"/>
                  </a:lnTo>
                  <a:cubicBezTo>
                    <a:pt x="5034" y="3914"/>
                    <a:pt x="5474" y="3474"/>
                    <a:pt x="5474" y="2938"/>
                  </a:cubicBezTo>
                  <a:lnTo>
                    <a:pt x="5474" y="38"/>
                  </a:lnTo>
                  <a:cubicBezTo>
                    <a:pt x="5417" y="19"/>
                    <a:pt x="5350" y="0"/>
                    <a:pt x="5283" y="0"/>
                  </a:cubicBez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4" name="Google Shape;8544;p70"/>
            <p:cNvSpPr/>
            <p:nvPr/>
          </p:nvSpPr>
          <p:spPr>
            <a:xfrm>
              <a:off x="3112773" y="2137788"/>
              <a:ext cx="112865" cy="113102"/>
            </a:xfrm>
            <a:custGeom>
              <a:avLst/>
              <a:gdLst/>
              <a:ahLst/>
              <a:cxnLst/>
              <a:rect l="l" t="t" r="r" b="b"/>
              <a:pathLst>
                <a:path w="4298" h="4307" extrusionOk="0">
                  <a:moveTo>
                    <a:pt x="2144" y="0"/>
                  </a:moveTo>
                  <a:cubicBezTo>
                    <a:pt x="1206" y="0"/>
                    <a:pt x="508" y="756"/>
                    <a:pt x="441" y="1675"/>
                  </a:cubicBezTo>
                  <a:cubicBezTo>
                    <a:pt x="383" y="2345"/>
                    <a:pt x="249" y="2996"/>
                    <a:pt x="39" y="3637"/>
                  </a:cubicBezTo>
                  <a:cubicBezTo>
                    <a:pt x="1" y="3752"/>
                    <a:pt x="48" y="3886"/>
                    <a:pt x="163" y="3934"/>
                  </a:cubicBezTo>
                  <a:cubicBezTo>
                    <a:pt x="556" y="4116"/>
                    <a:pt x="986" y="4240"/>
                    <a:pt x="1417" y="4307"/>
                  </a:cubicBezTo>
                  <a:lnTo>
                    <a:pt x="2872" y="4307"/>
                  </a:lnTo>
                  <a:cubicBezTo>
                    <a:pt x="3302" y="4240"/>
                    <a:pt x="3723" y="4125"/>
                    <a:pt x="4116" y="3943"/>
                  </a:cubicBezTo>
                  <a:cubicBezTo>
                    <a:pt x="4240" y="3895"/>
                    <a:pt x="4298" y="3752"/>
                    <a:pt x="4240" y="3637"/>
                  </a:cubicBezTo>
                  <a:cubicBezTo>
                    <a:pt x="4039" y="2996"/>
                    <a:pt x="3905" y="2345"/>
                    <a:pt x="3848" y="1675"/>
                  </a:cubicBezTo>
                  <a:cubicBezTo>
                    <a:pt x="3781" y="756"/>
                    <a:pt x="3082" y="0"/>
                    <a:pt x="2144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5" name="Google Shape;8545;p70"/>
            <p:cNvSpPr/>
            <p:nvPr/>
          </p:nvSpPr>
          <p:spPr>
            <a:xfrm>
              <a:off x="3143182" y="2138025"/>
              <a:ext cx="82220" cy="112865"/>
            </a:xfrm>
            <a:custGeom>
              <a:avLst/>
              <a:gdLst/>
              <a:ahLst/>
              <a:cxnLst/>
              <a:rect l="l" t="t" r="r" b="b"/>
              <a:pathLst>
                <a:path w="3131" h="4298" extrusionOk="0">
                  <a:moveTo>
                    <a:pt x="977" y="1"/>
                  </a:moveTo>
                  <a:cubicBezTo>
                    <a:pt x="259" y="1"/>
                    <a:pt x="1" y="987"/>
                    <a:pt x="613" y="1350"/>
                  </a:cubicBezTo>
                  <a:cubicBezTo>
                    <a:pt x="632" y="1360"/>
                    <a:pt x="651" y="1379"/>
                    <a:pt x="680" y="1389"/>
                  </a:cubicBezTo>
                  <a:lnTo>
                    <a:pt x="1226" y="4298"/>
                  </a:lnTo>
                  <a:lnTo>
                    <a:pt x="1714" y="4298"/>
                  </a:lnTo>
                  <a:cubicBezTo>
                    <a:pt x="2144" y="4231"/>
                    <a:pt x="2565" y="4116"/>
                    <a:pt x="2958" y="3934"/>
                  </a:cubicBezTo>
                  <a:cubicBezTo>
                    <a:pt x="3073" y="3877"/>
                    <a:pt x="3130" y="3743"/>
                    <a:pt x="3082" y="3628"/>
                  </a:cubicBezTo>
                  <a:cubicBezTo>
                    <a:pt x="2872" y="2996"/>
                    <a:pt x="2738" y="2336"/>
                    <a:pt x="2680" y="1676"/>
                  </a:cubicBezTo>
                  <a:cubicBezTo>
                    <a:pt x="2613" y="757"/>
                    <a:pt x="1924" y="1"/>
                    <a:pt x="977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6" name="Google Shape;8546;p70"/>
            <p:cNvSpPr/>
            <p:nvPr/>
          </p:nvSpPr>
          <p:spPr>
            <a:xfrm>
              <a:off x="3111775" y="2223238"/>
              <a:ext cx="113102" cy="89231"/>
            </a:xfrm>
            <a:custGeom>
              <a:avLst/>
              <a:gdLst/>
              <a:ahLst/>
              <a:cxnLst/>
              <a:rect l="l" t="t" r="r" b="b"/>
              <a:pathLst>
                <a:path w="4307" h="3398" extrusionOk="0">
                  <a:moveTo>
                    <a:pt x="1436" y="0"/>
                  </a:moveTo>
                  <a:lnTo>
                    <a:pt x="1436" y="718"/>
                  </a:lnTo>
                  <a:cubicBezTo>
                    <a:pt x="1436" y="890"/>
                    <a:pt x="1331" y="1062"/>
                    <a:pt x="1168" y="1139"/>
                  </a:cubicBezTo>
                  <a:lnTo>
                    <a:pt x="402" y="1531"/>
                  </a:lnTo>
                  <a:cubicBezTo>
                    <a:pt x="153" y="1646"/>
                    <a:pt x="0" y="1895"/>
                    <a:pt x="0" y="2173"/>
                  </a:cubicBezTo>
                  <a:lnTo>
                    <a:pt x="0" y="3158"/>
                  </a:lnTo>
                  <a:cubicBezTo>
                    <a:pt x="0" y="3283"/>
                    <a:pt x="115" y="3398"/>
                    <a:pt x="240" y="3398"/>
                  </a:cubicBezTo>
                  <a:lnTo>
                    <a:pt x="4068" y="3398"/>
                  </a:lnTo>
                  <a:cubicBezTo>
                    <a:pt x="4202" y="3398"/>
                    <a:pt x="4307" y="3283"/>
                    <a:pt x="4307" y="3158"/>
                  </a:cubicBezTo>
                  <a:lnTo>
                    <a:pt x="4307" y="2173"/>
                  </a:lnTo>
                  <a:cubicBezTo>
                    <a:pt x="4307" y="1895"/>
                    <a:pt x="4154" y="1646"/>
                    <a:pt x="3905" y="1531"/>
                  </a:cubicBezTo>
                  <a:lnTo>
                    <a:pt x="3139" y="1139"/>
                  </a:lnTo>
                  <a:cubicBezTo>
                    <a:pt x="2977" y="1062"/>
                    <a:pt x="2871" y="890"/>
                    <a:pt x="2871" y="718"/>
                  </a:cubicBezTo>
                  <a:lnTo>
                    <a:pt x="2871" y="0"/>
                  </a:ln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7" name="Google Shape;8547;p70"/>
            <p:cNvSpPr/>
            <p:nvPr/>
          </p:nvSpPr>
          <p:spPr>
            <a:xfrm>
              <a:off x="3149222" y="2223238"/>
              <a:ext cx="38208" cy="25157"/>
            </a:xfrm>
            <a:custGeom>
              <a:avLst/>
              <a:gdLst/>
              <a:ahLst/>
              <a:cxnLst/>
              <a:rect l="l" t="t" r="r" b="b"/>
              <a:pathLst>
                <a:path w="1455" h="958" extrusionOk="0">
                  <a:moveTo>
                    <a:pt x="10" y="0"/>
                  </a:moveTo>
                  <a:lnTo>
                    <a:pt x="10" y="718"/>
                  </a:lnTo>
                  <a:cubicBezTo>
                    <a:pt x="10" y="747"/>
                    <a:pt x="0" y="785"/>
                    <a:pt x="0" y="814"/>
                  </a:cubicBezTo>
                  <a:cubicBezTo>
                    <a:pt x="230" y="909"/>
                    <a:pt x="479" y="957"/>
                    <a:pt x="728" y="957"/>
                  </a:cubicBezTo>
                  <a:cubicBezTo>
                    <a:pt x="976" y="957"/>
                    <a:pt x="1225" y="909"/>
                    <a:pt x="1455" y="814"/>
                  </a:cubicBezTo>
                  <a:cubicBezTo>
                    <a:pt x="1455" y="785"/>
                    <a:pt x="1445" y="747"/>
                    <a:pt x="1445" y="718"/>
                  </a:cubicBezTo>
                  <a:lnTo>
                    <a:pt x="1445" y="0"/>
                  </a:lnTo>
                  <a:close/>
                </a:path>
              </a:pathLst>
            </a:custGeom>
            <a:solidFill>
              <a:srgbClr val="99A8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8" name="Google Shape;8548;p70"/>
            <p:cNvSpPr/>
            <p:nvPr/>
          </p:nvSpPr>
          <p:spPr>
            <a:xfrm>
              <a:off x="3112011" y="2256142"/>
              <a:ext cx="113128" cy="56328"/>
            </a:xfrm>
            <a:custGeom>
              <a:avLst/>
              <a:gdLst/>
              <a:ahLst/>
              <a:cxnLst/>
              <a:rect l="l" t="t" r="r" b="b"/>
              <a:pathLst>
                <a:path w="4308" h="2145" extrusionOk="0">
                  <a:moveTo>
                    <a:pt x="939" y="1"/>
                  </a:moveTo>
                  <a:lnTo>
                    <a:pt x="393" y="278"/>
                  </a:lnTo>
                  <a:cubicBezTo>
                    <a:pt x="154" y="393"/>
                    <a:pt x="1" y="642"/>
                    <a:pt x="1" y="920"/>
                  </a:cubicBezTo>
                  <a:lnTo>
                    <a:pt x="1" y="1905"/>
                  </a:lnTo>
                  <a:cubicBezTo>
                    <a:pt x="1" y="2030"/>
                    <a:pt x="106" y="2145"/>
                    <a:pt x="240" y="2145"/>
                  </a:cubicBezTo>
                  <a:lnTo>
                    <a:pt x="4068" y="2145"/>
                  </a:lnTo>
                  <a:cubicBezTo>
                    <a:pt x="4193" y="2145"/>
                    <a:pt x="4307" y="2030"/>
                    <a:pt x="4307" y="1905"/>
                  </a:cubicBezTo>
                  <a:lnTo>
                    <a:pt x="4307" y="920"/>
                  </a:lnTo>
                  <a:cubicBezTo>
                    <a:pt x="4298" y="642"/>
                    <a:pt x="4145" y="393"/>
                    <a:pt x="3896" y="278"/>
                  </a:cubicBezTo>
                  <a:lnTo>
                    <a:pt x="3350" y="1"/>
                  </a:lnTo>
                  <a:cubicBezTo>
                    <a:pt x="3068" y="436"/>
                    <a:pt x="2609" y="654"/>
                    <a:pt x="2148" y="654"/>
                  </a:cubicBezTo>
                  <a:cubicBezTo>
                    <a:pt x="1688" y="654"/>
                    <a:pt x="1226" y="436"/>
                    <a:pt x="939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9" name="Google Shape;8549;p70"/>
            <p:cNvSpPr/>
            <p:nvPr/>
          </p:nvSpPr>
          <p:spPr>
            <a:xfrm>
              <a:off x="3130629" y="2174106"/>
              <a:ext cx="75419" cy="61711"/>
            </a:xfrm>
            <a:custGeom>
              <a:avLst/>
              <a:gdLst/>
              <a:ahLst/>
              <a:cxnLst/>
              <a:rect l="l" t="t" r="r" b="b"/>
              <a:pathLst>
                <a:path w="2872" h="2350" extrusionOk="0">
                  <a:moveTo>
                    <a:pt x="1112" y="1"/>
                  </a:moveTo>
                  <a:cubicBezTo>
                    <a:pt x="1021" y="1"/>
                    <a:pt x="931" y="49"/>
                    <a:pt x="890" y="139"/>
                  </a:cubicBezTo>
                  <a:cubicBezTo>
                    <a:pt x="814" y="302"/>
                    <a:pt x="699" y="445"/>
                    <a:pt x="565" y="570"/>
                  </a:cubicBezTo>
                  <a:cubicBezTo>
                    <a:pt x="440" y="684"/>
                    <a:pt x="297" y="780"/>
                    <a:pt x="144" y="857"/>
                  </a:cubicBezTo>
                  <a:cubicBezTo>
                    <a:pt x="48" y="905"/>
                    <a:pt x="0" y="1000"/>
                    <a:pt x="19" y="1106"/>
                  </a:cubicBezTo>
                  <a:cubicBezTo>
                    <a:pt x="105" y="1814"/>
                    <a:pt x="718" y="2350"/>
                    <a:pt x="1436" y="2350"/>
                  </a:cubicBezTo>
                  <a:cubicBezTo>
                    <a:pt x="2182" y="2350"/>
                    <a:pt x="2804" y="1775"/>
                    <a:pt x="2871" y="1029"/>
                  </a:cubicBezTo>
                  <a:cubicBezTo>
                    <a:pt x="2871" y="962"/>
                    <a:pt x="2842" y="885"/>
                    <a:pt x="2785" y="838"/>
                  </a:cubicBezTo>
                  <a:cubicBezTo>
                    <a:pt x="2316" y="445"/>
                    <a:pt x="1761" y="158"/>
                    <a:pt x="1158" y="5"/>
                  </a:cubicBezTo>
                  <a:cubicBezTo>
                    <a:pt x="1143" y="2"/>
                    <a:pt x="1127" y="1"/>
                    <a:pt x="1112" y="1"/>
                  </a:cubicBezTo>
                  <a:close/>
                </a:path>
              </a:pathLst>
            </a:custGeom>
            <a:solidFill>
              <a:srgbClr val="BBC6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0" name="Google Shape;8550;p70"/>
            <p:cNvSpPr/>
            <p:nvPr/>
          </p:nvSpPr>
          <p:spPr>
            <a:xfrm>
              <a:off x="3130629" y="2174106"/>
              <a:ext cx="75419" cy="61212"/>
            </a:xfrm>
            <a:custGeom>
              <a:avLst/>
              <a:gdLst/>
              <a:ahLst/>
              <a:cxnLst/>
              <a:rect l="l" t="t" r="r" b="b"/>
              <a:pathLst>
                <a:path w="2872" h="2331" extrusionOk="0">
                  <a:moveTo>
                    <a:pt x="1112" y="1"/>
                  </a:moveTo>
                  <a:cubicBezTo>
                    <a:pt x="1021" y="1"/>
                    <a:pt x="931" y="49"/>
                    <a:pt x="890" y="139"/>
                  </a:cubicBezTo>
                  <a:cubicBezTo>
                    <a:pt x="833" y="254"/>
                    <a:pt x="766" y="359"/>
                    <a:pt x="670" y="455"/>
                  </a:cubicBezTo>
                  <a:cubicBezTo>
                    <a:pt x="641" y="493"/>
                    <a:pt x="603" y="531"/>
                    <a:pt x="565" y="570"/>
                  </a:cubicBezTo>
                  <a:cubicBezTo>
                    <a:pt x="440" y="675"/>
                    <a:pt x="297" y="771"/>
                    <a:pt x="144" y="857"/>
                  </a:cubicBezTo>
                  <a:cubicBezTo>
                    <a:pt x="48" y="895"/>
                    <a:pt x="0" y="1000"/>
                    <a:pt x="10" y="1106"/>
                  </a:cubicBezTo>
                  <a:cubicBezTo>
                    <a:pt x="96" y="1728"/>
                    <a:pt x="584" y="2235"/>
                    <a:pt x="1215" y="2331"/>
                  </a:cubicBezTo>
                  <a:cubicBezTo>
                    <a:pt x="890" y="2130"/>
                    <a:pt x="699" y="1775"/>
                    <a:pt x="718" y="1393"/>
                  </a:cubicBezTo>
                  <a:lnTo>
                    <a:pt x="718" y="1048"/>
                  </a:lnTo>
                  <a:cubicBezTo>
                    <a:pt x="775" y="1010"/>
                    <a:pt x="823" y="972"/>
                    <a:pt x="881" y="924"/>
                  </a:cubicBezTo>
                  <a:cubicBezTo>
                    <a:pt x="1014" y="809"/>
                    <a:pt x="1129" y="665"/>
                    <a:pt x="1225" y="522"/>
                  </a:cubicBezTo>
                  <a:cubicBezTo>
                    <a:pt x="1684" y="665"/>
                    <a:pt x="2106" y="895"/>
                    <a:pt x="2469" y="1201"/>
                  </a:cubicBezTo>
                  <a:cubicBezTo>
                    <a:pt x="2517" y="1240"/>
                    <a:pt x="2632" y="1345"/>
                    <a:pt x="2756" y="1460"/>
                  </a:cubicBezTo>
                  <a:cubicBezTo>
                    <a:pt x="2814" y="1326"/>
                    <a:pt x="2852" y="1182"/>
                    <a:pt x="2862" y="1029"/>
                  </a:cubicBezTo>
                  <a:cubicBezTo>
                    <a:pt x="2871" y="952"/>
                    <a:pt x="2842" y="885"/>
                    <a:pt x="2785" y="838"/>
                  </a:cubicBezTo>
                  <a:cubicBezTo>
                    <a:pt x="2316" y="445"/>
                    <a:pt x="1761" y="158"/>
                    <a:pt x="1158" y="5"/>
                  </a:cubicBezTo>
                  <a:cubicBezTo>
                    <a:pt x="1143" y="2"/>
                    <a:pt x="1127" y="1"/>
                    <a:pt x="1112" y="1"/>
                  </a:cubicBez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1" name="Google Shape;8551;p70"/>
            <p:cNvSpPr/>
            <p:nvPr/>
          </p:nvSpPr>
          <p:spPr>
            <a:xfrm>
              <a:off x="3111775" y="2268957"/>
              <a:ext cx="25157" cy="43513"/>
            </a:xfrm>
            <a:custGeom>
              <a:avLst/>
              <a:gdLst/>
              <a:ahLst/>
              <a:cxnLst/>
              <a:rect l="l" t="t" r="r" b="b"/>
              <a:pathLst>
                <a:path w="958" h="1657" extrusionOk="0">
                  <a:moveTo>
                    <a:pt x="153" y="1"/>
                  </a:moveTo>
                  <a:cubicBezTo>
                    <a:pt x="58" y="125"/>
                    <a:pt x="0" y="279"/>
                    <a:pt x="0" y="432"/>
                  </a:cubicBezTo>
                  <a:lnTo>
                    <a:pt x="0" y="1417"/>
                  </a:lnTo>
                  <a:cubicBezTo>
                    <a:pt x="0" y="1551"/>
                    <a:pt x="115" y="1657"/>
                    <a:pt x="240" y="1657"/>
                  </a:cubicBezTo>
                  <a:lnTo>
                    <a:pt x="957" y="1657"/>
                  </a:lnTo>
                  <a:lnTo>
                    <a:pt x="957" y="881"/>
                  </a:lnTo>
                  <a:cubicBezTo>
                    <a:pt x="957" y="738"/>
                    <a:pt x="890" y="594"/>
                    <a:pt x="785" y="508"/>
                  </a:cubicBezTo>
                  <a:lnTo>
                    <a:pt x="153" y="1"/>
                  </a:ln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2" name="Google Shape;8552;p70"/>
            <p:cNvSpPr/>
            <p:nvPr/>
          </p:nvSpPr>
          <p:spPr>
            <a:xfrm>
              <a:off x="3199720" y="2268957"/>
              <a:ext cx="25157" cy="43513"/>
            </a:xfrm>
            <a:custGeom>
              <a:avLst/>
              <a:gdLst/>
              <a:ahLst/>
              <a:cxnLst/>
              <a:rect l="l" t="t" r="r" b="b"/>
              <a:pathLst>
                <a:path w="958" h="1657" extrusionOk="0">
                  <a:moveTo>
                    <a:pt x="814" y="1"/>
                  </a:moveTo>
                  <a:lnTo>
                    <a:pt x="183" y="508"/>
                  </a:lnTo>
                  <a:cubicBezTo>
                    <a:pt x="68" y="594"/>
                    <a:pt x="1" y="738"/>
                    <a:pt x="1" y="881"/>
                  </a:cubicBezTo>
                  <a:lnTo>
                    <a:pt x="1" y="1657"/>
                  </a:lnTo>
                  <a:lnTo>
                    <a:pt x="719" y="1657"/>
                  </a:lnTo>
                  <a:cubicBezTo>
                    <a:pt x="853" y="1657"/>
                    <a:pt x="958" y="1551"/>
                    <a:pt x="958" y="1417"/>
                  </a:cubicBezTo>
                  <a:lnTo>
                    <a:pt x="958" y="432"/>
                  </a:lnTo>
                  <a:cubicBezTo>
                    <a:pt x="958" y="279"/>
                    <a:pt x="900" y="125"/>
                    <a:pt x="814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3" name="Google Shape;8553;p70"/>
            <p:cNvSpPr/>
            <p:nvPr/>
          </p:nvSpPr>
          <p:spPr>
            <a:xfrm>
              <a:off x="3325636" y="2149343"/>
              <a:ext cx="30934" cy="67882"/>
            </a:xfrm>
            <a:custGeom>
              <a:avLst/>
              <a:gdLst/>
              <a:ahLst/>
              <a:cxnLst/>
              <a:rect l="l" t="t" r="r" b="b"/>
              <a:pathLst>
                <a:path w="1178" h="2585" extrusionOk="0">
                  <a:moveTo>
                    <a:pt x="699" y="1"/>
                  </a:moveTo>
                  <a:cubicBezTo>
                    <a:pt x="316" y="1"/>
                    <a:pt x="1" y="316"/>
                    <a:pt x="1" y="699"/>
                  </a:cubicBezTo>
                  <a:lnTo>
                    <a:pt x="1" y="862"/>
                  </a:lnTo>
                  <a:cubicBezTo>
                    <a:pt x="1" y="1063"/>
                    <a:pt x="29" y="1273"/>
                    <a:pt x="96" y="1465"/>
                  </a:cubicBezTo>
                  <a:lnTo>
                    <a:pt x="470" y="2585"/>
                  </a:lnTo>
                  <a:lnTo>
                    <a:pt x="1178" y="2585"/>
                  </a:lnTo>
                  <a:lnTo>
                    <a:pt x="1178" y="1"/>
                  </a:ln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4" name="Google Shape;8554;p70"/>
            <p:cNvSpPr/>
            <p:nvPr/>
          </p:nvSpPr>
          <p:spPr>
            <a:xfrm>
              <a:off x="3337952" y="2143067"/>
              <a:ext cx="73922" cy="73896"/>
            </a:xfrm>
            <a:custGeom>
              <a:avLst/>
              <a:gdLst/>
              <a:ahLst/>
              <a:cxnLst/>
              <a:rect l="l" t="t" r="r" b="b"/>
              <a:pathLst>
                <a:path w="2815" h="2814" extrusionOk="0">
                  <a:moveTo>
                    <a:pt x="709" y="0"/>
                  </a:moveTo>
                  <a:cubicBezTo>
                    <a:pt x="316" y="0"/>
                    <a:pt x="1" y="316"/>
                    <a:pt x="1" y="708"/>
                  </a:cubicBezTo>
                  <a:cubicBezTo>
                    <a:pt x="1" y="967"/>
                    <a:pt x="211" y="1177"/>
                    <a:pt x="469" y="1177"/>
                  </a:cubicBezTo>
                  <a:lnTo>
                    <a:pt x="2345" y="2814"/>
                  </a:lnTo>
                  <a:lnTo>
                    <a:pt x="2747" y="1426"/>
                  </a:lnTo>
                  <a:cubicBezTo>
                    <a:pt x="2795" y="1254"/>
                    <a:pt x="2814" y="1082"/>
                    <a:pt x="2814" y="909"/>
                  </a:cubicBezTo>
                  <a:lnTo>
                    <a:pt x="2814" y="469"/>
                  </a:lnTo>
                  <a:cubicBezTo>
                    <a:pt x="2814" y="211"/>
                    <a:pt x="2604" y="0"/>
                    <a:pt x="2345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5" name="Google Shape;8555;p70"/>
            <p:cNvSpPr/>
            <p:nvPr/>
          </p:nvSpPr>
          <p:spPr>
            <a:xfrm>
              <a:off x="3350268" y="2235554"/>
              <a:ext cx="36974" cy="27153"/>
            </a:xfrm>
            <a:custGeom>
              <a:avLst/>
              <a:gdLst/>
              <a:ahLst/>
              <a:cxnLst/>
              <a:rect l="l" t="t" r="r" b="b"/>
              <a:pathLst>
                <a:path w="1408" h="1034" extrusionOk="0">
                  <a:moveTo>
                    <a:pt x="0" y="0"/>
                  </a:moveTo>
                  <a:lnTo>
                    <a:pt x="0" y="1034"/>
                  </a:lnTo>
                  <a:lnTo>
                    <a:pt x="1407" y="1034"/>
                  </a:lnTo>
                  <a:lnTo>
                    <a:pt x="1407" y="0"/>
                  </a:ln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6" name="Google Shape;8556;p70"/>
            <p:cNvSpPr/>
            <p:nvPr/>
          </p:nvSpPr>
          <p:spPr>
            <a:xfrm>
              <a:off x="3350268" y="2235554"/>
              <a:ext cx="36974" cy="14916"/>
            </a:xfrm>
            <a:custGeom>
              <a:avLst/>
              <a:gdLst/>
              <a:ahLst/>
              <a:cxnLst/>
              <a:rect l="l" t="t" r="r" b="b"/>
              <a:pathLst>
                <a:path w="1408" h="568" extrusionOk="0">
                  <a:moveTo>
                    <a:pt x="0" y="0"/>
                  </a:moveTo>
                  <a:lnTo>
                    <a:pt x="0" y="431"/>
                  </a:lnTo>
                  <a:cubicBezTo>
                    <a:pt x="225" y="522"/>
                    <a:pt x="465" y="567"/>
                    <a:pt x="704" y="567"/>
                  </a:cubicBezTo>
                  <a:cubicBezTo>
                    <a:pt x="943" y="567"/>
                    <a:pt x="1182" y="522"/>
                    <a:pt x="1407" y="431"/>
                  </a:cubicBezTo>
                  <a:lnTo>
                    <a:pt x="1407" y="0"/>
                  </a:lnTo>
                  <a:close/>
                </a:path>
              </a:pathLst>
            </a:custGeom>
            <a:solidFill>
              <a:srgbClr val="99A8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7" name="Google Shape;8557;p70"/>
            <p:cNvSpPr/>
            <p:nvPr/>
          </p:nvSpPr>
          <p:spPr>
            <a:xfrm>
              <a:off x="3307044" y="2250365"/>
              <a:ext cx="123658" cy="62367"/>
            </a:xfrm>
            <a:custGeom>
              <a:avLst/>
              <a:gdLst/>
              <a:ahLst/>
              <a:cxnLst/>
              <a:rect l="l" t="t" r="r" b="b"/>
              <a:pathLst>
                <a:path w="4709" h="2375" extrusionOk="0">
                  <a:moveTo>
                    <a:pt x="1646" y="1"/>
                  </a:moveTo>
                  <a:lnTo>
                    <a:pt x="517" y="326"/>
                  </a:lnTo>
                  <a:cubicBezTo>
                    <a:pt x="211" y="412"/>
                    <a:pt x="0" y="690"/>
                    <a:pt x="0" y="1006"/>
                  </a:cubicBezTo>
                  <a:lnTo>
                    <a:pt x="0" y="2135"/>
                  </a:lnTo>
                  <a:cubicBezTo>
                    <a:pt x="0" y="2269"/>
                    <a:pt x="115" y="2374"/>
                    <a:pt x="240" y="2374"/>
                  </a:cubicBezTo>
                  <a:lnTo>
                    <a:pt x="4470" y="2374"/>
                  </a:lnTo>
                  <a:cubicBezTo>
                    <a:pt x="4594" y="2374"/>
                    <a:pt x="4709" y="2269"/>
                    <a:pt x="4709" y="2135"/>
                  </a:cubicBezTo>
                  <a:lnTo>
                    <a:pt x="4709" y="1006"/>
                  </a:lnTo>
                  <a:cubicBezTo>
                    <a:pt x="4709" y="690"/>
                    <a:pt x="4489" y="412"/>
                    <a:pt x="4183" y="326"/>
                  </a:cubicBezTo>
                  <a:lnTo>
                    <a:pt x="3053" y="1"/>
                  </a:lnTo>
                  <a:lnTo>
                    <a:pt x="2355" y="470"/>
                  </a:lnTo>
                  <a:lnTo>
                    <a:pt x="1646" y="1"/>
                  </a:ln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8" name="Google Shape;8558;p70"/>
            <p:cNvSpPr/>
            <p:nvPr/>
          </p:nvSpPr>
          <p:spPr>
            <a:xfrm>
              <a:off x="3362584" y="2262681"/>
              <a:ext cx="12342" cy="49789"/>
            </a:xfrm>
            <a:custGeom>
              <a:avLst/>
              <a:gdLst/>
              <a:ahLst/>
              <a:cxnLst/>
              <a:rect l="l" t="t" r="r" b="b"/>
              <a:pathLst>
                <a:path w="470" h="1896" extrusionOk="0">
                  <a:moveTo>
                    <a:pt x="115" y="1"/>
                  </a:moveTo>
                  <a:lnTo>
                    <a:pt x="0" y="1896"/>
                  </a:lnTo>
                  <a:lnTo>
                    <a:pt x="469" y="1896"/>
                  </a:lnTo>
                  <a:lnTo>
                    <a:pt x="355" y="1"/>
                  </a:lnTo>
                  <a:close/>
                </a:path>
              </a:pathLst>
            </a:custGeom>
            <a:solidFill>
              <a:srgbClr val="6177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9" name="Google Shape;8559;p70"/>
            <p:cNvSpPr/>
            <p:nvPr/>
          </p:nvSpPr>
          <p:spPr>
            <a:xfrm>
              <a:off x="3331676" y="2173948"/>
              <a:ext cx="74158" cy="67646"/>
            </a:xfrm>
            <a:custGeom>
              <a:avLst/>
              <a:gdLst/>
              <a:ahLst/>
              <a:cxnLst/>
              <a:rect l="l" t="t" r="r" b="b"/>
              <a:pathLst>
                <a:path w="2824" h="2576" extrusionOk="0">
                  <a:moveTo>
                    <a:pt x="878" y="0"/>
                  </a:moveTo>
                  <a:cubicBezTo>
                    <a:pt x="764" y="0"/>
                    <a:pt x="653" y="48"/>
                    <a:pt x="565" y="135"/>
                  </a:cubicBezTo>
                  <a:lnTo>
                    <a:pt x="144" y="556"/>
                  </a:lnTo>
                  <a:cubicBezTo>
                    <a:pt x="58" y="652"/>
                    <a:pt x="0" y="767"/>
                    <a:pt x="0" y="891"/>
                  </a:cubicBezTo>
                  <a:lnTo>
                    <a:pt x="0" y="1169"/>
                  </a:lnTo>
                  <a:cubicBezTo>
                    <a:pt x="0" y="1944"/>
                    <a:pt x="632" y="2576"/>
                    <a:pt x="1417" y="2576"/>
                  </a:cubicBezTo>
                  <a:cubicBezTo>
                    <a:pt x="2192" y="2576"/>
                    <a:pt x="2824" y="1944"/>
                    <a:pt x="2824" y="1169"/>
                  </a:cubicBezTo>
                  <a:lnTo>
                    <a:pt x="2824" y="872"/>
                  </a:lnTo>
                  <a:cubicBezTo>
                    <a:pt x="2824" y="738"/>
                    <a:pt x="2776" y="623"/>
                    <a:pt x="2690" y="537"/>
                  </a:cubicBezTo>
                  <a:cubicBezTo>
                    <a:pt x="2326" y="183"/>
                    <a:pt x="1656" y="21"/>
                    <a:pt x="909" y="1"/>
                  </a:cubicBezTo>
                  <a:cubicBezTo>
                    <a:pt x="899" y="1"/>
                    <a:pt x="889" y="0"/>
                    <a:pt x="878" y="0"/>
                  </a:cubicBezTo>
                  <a:close/>
                </a:path>
              </a:pathLst>
            </a:custGeom>
            <a:solidFill>
              <a:srgbClr val="BBC6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0" name="Google Shape;8560;p70"/>
            <p:cNvSpPr/>
            <p:nvPr/>
          </p:nvSpPr>
          <p:spPr>
            <a:xfrm>
              <a:off x="3331676" y="2173975"/>
              <a:ext cx="73896" cy="66123"/>
            </a:xfrm>
            <a:custGeom>
              <a:avLst/>
              <a:gdLst/>
              <a:ahLst/>
              <a:cxnLst/>
              <a:rect l="l" t="t" r="r" b="b"/>
              <a:pathLst>
                <a:path w="2814" h="2518" extrusionOk="0">
                  <a:moveTo>
                    <a:pt x="909" y="0"/>
                  </a:moveTo>
                  <a:cubicBezTo>
                    <a:pt x="785" y="0"/>
                    <a:pt x="661" y="48"/>
                    <a:pt x="565" y="134"/>
                  </a:cubicBezTo>
                  <a:lnTo>
                    <a:pt x="144" y="565"/>
                  </a:lnTo>
                  <a:cubicBezTo>
                    <a:pt x="58" y="651"/>
                    <a:pt x="0" y="766"/>
                    <a:pt x="0" y="890"/>
                  </a:cubicBezTo>
                  <a:lnTo>
                    <a:pt x="0" y="1168"/>
                  </a:lnTo>
                  <a:cubicBezTo>
                    <a:pt x="0" y="1800"/>
                    <a:pt x="421" y="2345"/>
                    <a:pt x="1024" y="2517"/>
                  </a:cubicBezTo>
                  <a:cubicBezTo>
                    <a:pt x="823" y="2269"/>
                    <a:pt x="708" y="1962"/>
                    <a:pt x="708" y="1637"/>
                  </a:cubicBezTo>
                  <a:lnTo>
                    <a:pt x="708" y="957"/>
                  </a:lnTo>
                  <a:cubicBezTo>
                    <a:pt x="708" y="692"/>
                    <a:pt x="919" y="487"/>
                    <a:pt x="1172" y="487"/>
                  </a:cubicBezTo>
                  <a:cubicBezTo>
                    <a:pt x="1184" y="487"/>
                    <a:pt x="1195" y="488"/>
                    <a:pt x="1206" y="489"/>
                  </a:cubicBezTo>
                  <a:cubicBezTo>
                    <a:pt x="1685" y="517"/>
                    <a:pt x="2383" y="594"/>
                    <a:pt x="2814" y="804"/>
                  </a:cubicBezTo>
                  <a:cubicBezTo>
                    <a:pt x="2804" y="699"/>
                    <a:pt x="2757" y="613"/>
                    <a:pt x="2690" y="536"/>
                  </a:cubicBezTo>
                  <a:cubicBezTo>
                    <a:pt x="2326" y="182"/>
                    <a:pt x="1656" y="20"/>
                    <a:pt x="909" y="0"/>
                  </a:cubicBez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1" name="Google Shape;8561;p70"/>
            <p:cNvSpPr/>
            <p:nvPr/>
          </p:nvSpPr>
          <p:spPr>
            <a:xfrm>
              <a:off x="3307281" y="2266200"/>
              <a:ext cx="24921" cy="46533"/>
            </a:xfrm>
            <a:custGeom>
              <a:avLst/>
              <a:gdLst/>
              <a:ahLst/>
              <a:cxnLst/>
              <a:rect l="l" t="t" r="r" b="b"/>
              <a:pathLst>
                <a:path w="949" h="1772" extrusionOk="0">
                  <a:moveTo>
                    <a:pt x="125" y="1"/>
                  </a:moveTo>
                  <a:cubicBezTo>
                    <a:pt x="49" y="125"/>
                    <a:pt x="1" y="259"/>
                    <a:pt x="1" y="403"/>
                  </a:cubicBezTo>
                  <a:lnTo>
                    <a:pt x="1" y="1532"/>
                  </a:lnTo>
                  <a:cubicBezTo>
                    <a:pt x="1" y="1666"/>
                    <a:pt x="106" y="1771"/>
                    <a:pt x="240" y="1771"/>
                  </a:cubicBezTo>
                  <a:lnTo>
                    <a:pt x="948" y="1771"/>
                  </a:lnTo>
                  <a:lnTo>
                    <a:pt x="948" y="1101"/>
                  </a:lnTo>
                  <a:lnTo>
                    <a:pt x="929" y="1101"/>
                  </a:lnTo>
                  <a:cubicBezTo>
                    <a:pt x="929" y="910"/>
                    <a:pt x="862" y="738"/>
                    <a:pt x="728" y="604"/>
                  </a:cubicBezTo>
                  <a:lnTo>
                    <a:pt x="125" y="1"/>
                  </a:lnTo>
                  <a:close/>
                </a:path>
              </a:pathLst>
            </a:custGeom>
            <a:solidFill>
              <a:srgbClr val="5B7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2" name="Google Shape;8562;p70"/>
            <p:cNvSpPr/>
            <p:nvPr/>
          </p:nvSpPr>
          <p:spPr>
            <a:xfrm>
              <a:off x="3405545" y="2266200"/>
              <a:ext cx="24658" cy="46533"/>
            </a:xfrm>
            <a:custGeom>
              <a:avLst/>
              <a:gdLst/>
              <a:ahLst/>
              <a:cxnLst/>
              <a:rect l="l" t="t" r="r" b="b"/>
              <a:pathLst>
                <a:path w="939" h="1772" extrusionOk="0">
                  <a:moveTo>
                    <a:pt x="814" y="1"/>
                  </a:moveTo>
                  <a:lnTo>
                    <a:pt x="211" y="604"/>
                  </a:lnTo>
                  <a:cubicBezTo>
                    <a:pt x="78" y="738"/>
                    <a:pt x="11" y="910"/>
                    <a:pt x="11" y="1101"/>
                  </a:cubicBezTo>
                  <a:lnTo>
                    <a:pt x="1" y="1101"/>
                  </a:lnTo>
                  <a:lnTo>
                    <a:pt x="1" y="1771"/>
                  </a:lnTo>
                  <a:lnTo>
                    <a:pt x="700" y="1771"/>
                  </a:lnTo>
                  <a:cubicBezTo>
                    <a:pt x="834" y="1771"/>
                    <a:pt x="939" y="1666"/>
                    <a:pt x="939" y="1532"/>
                  </a:cubicBezTo>
                  <a:lnTo>
                    <a:pt x="939" y="403"/>
                  </a:lnTo>
                  <a:cubicBezTo>
                    <a:pt x="939" y="259"/>
                    <a:pt x="891" y="125"/>
                    <a:pt x="814" y="1"/>
                  </a:cubicBezTo>
                  <a:close/>
                </a:path>
              </a:pathLst>
            </a:custGeom>
            <a:solidFill>
              <a:srgbClr val="5B7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3" name="Google Shape;8563;p70"/>
            <p:cNvSpPr/>
            <p:nvPr/>
          </p:nvSpPr>
          <p:spPr>
            <a:xfrm>
              <a:off x="3362584" y="2262681"/>
              <a:ext cx="12342" cy="12342"/>
            </a:xfrm>
            <a:custGeom>
              <a:avLst/>
              <a:gdLst/>
              <a:ahLst/>
              <a:cxnLst/>
              <a:rect l="l" t="t" r="r" b="b"/>
              <a:pathLst>
                <a:path w="470" h="470" extrusionOk="0">
                  <a:moveTo>
                    <a:pt x="0" y="1"/>
                  </a:moveTo>
                  <a:lnTo>
                    <a:pt x="0" y="374"/>
                  </a:lnTo>
                  <a:cubicBezTo>
                    <a:pt x="0" y="431"/>
                    <a:pt x="39" y="470"/>
                    <a:pt x="96" y="470"/>
                  </a:cubicBezTo>
                  <a:lnTo>
                    <a:pt x="374" y="470"/>
                  </a:lnTo>
                  <a:cubicBezTo>
                    <a:pt x="422" y="470"/>
                    <a:pt x="469" y="431"/>
                    <a:pt x="469" y="374"/>
                  </a:cubicBezTo>
                  <a:lnTo>
                    <a:pt x="469" y="1"/>
                  </a:lnTo>
                  <a:close/>
                </a:path>
              </a:pathLst>
            </a:custGeom>
            <a:solidFill>
              <a:srgbClr val="4760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4" name="Google Shape;8564;p70"/>
            <p:cNvSpPr/>
            <p:nvPr/>
          </p:nvSpPr>
          <p:spPr>
            <a:xfrm>
              <a:off x="3343493" y="2245481"/>
              <a:ext cx="25393" cy="25971"/>
            </a:xfrm>
            <a:custGeom>
              <a:avLst/>
              <a:gdLst/>
              <a:ahLst/>
              <a:cxnLst/>
              <a:rect l="l" t="t" r="r" b="b"/>
              <a:pathLst>
                <a:path w="967" h="989" extrusionOk="0">
                  <a:moveTo>
                    <a:pt x="221" y="0"/>
                  </a:moveTo>
                  <a:cubicBezTo>
                    <a:pt x="190" y="0"/>
                    <a:pt x="160" y="15"/>
                    <a:pt x="144" y="43"/>
                  </a:cubicBezTo>
                  <a:lnTo>
                    <a:pt x="0" y="263"/>
                  </a:lnTo>
                  <a:lnTo>
                    <a:pt x="354" y="914"/>
                  </a:lnTo>
                  <a:cubicBezTo>
                    <a:pt x="378" y="963"/>
                    <a:pt x="430" y="988"/>
                    <a:pt x="481" y="988"/>
                  </a:cubicBezTo>
                  <a:cubicBezTo>
                    <a:pt x="510" y="988"/>
                    <a:pt x="540" y="980"/>
                    <a:pt x="565" y="962"/>
                  </a:cubicBezTo>
                  <a:lnTo>
                    <a:pt x="967" y="656"/>
                  </a:lnTo>
                  <a:lnTo>
                    <a:pt x="287" y="24"/>
                  </a:lnTo>
                  <a:cubicBezTo>
                    <a:pt x="267" y="8"/>
                    <a:pt x="244" y="0"/>
                    <a:pt x="221" y="0"/>
                  </a:cubicBezTo>
                  <a:close/>
                </a:path>
              </a:pathLst>
            </a:custGeom>
            <a:solidFill>
              <a:srgbClr val="5B7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5" name="Google Shape;8565;p70"/>
            <p:cNvSpPr/>
            <p:nvPr/>
          </p:nvSpPr>
          <p:spPr>
            <a:xfrm>
              <a:off x="3368860" y="2245559"/>
              <a:ext cx="25420" cy="26076"/>
            </a:xfrm>
            <a:custGeom>
              <a:avLst/>
              <a:gdLst/>
              <a:ahLst/>
              <a:cxnLst/>
              <a:rect l="l" t="t" r="r" b="b"/>
              <a:pathLst>
                <a:path w="968" h="993" extrusionOk="0">
                  <a:moveTo>
                    <a:pt x="748" y="0"/>
                  </a:moveTo>
                  <a:cubicBezTo>
                    <a:pt x="725" y="0"/>
                    <a:pt x="701" y="10"/>
                    <a:pt x="680" y="31"/>
                  </a:cubicBezTo>
                  <a:lnTo>
                    <a:pt x="1" y="653"/>
                  </a:lnTo>
                  <a:lnTo>
                    <a:pt x="393" y="959"/>
                  </a:lnTo>
                  <a:cubicBezTo>
                    <a:pt x="419" y="982"/>
                    <a:pt x="452" y="992"/>
                    <a:pt x="484" y="992"/>
                  </a:cubicBezTo>
                  <a:cubicBezTo>
                    <a:pt x="534" y="992"/>
                    <a:pt x="584" y="967"/>
                    <a:pt x="613" y="921"/>
                  </a:cubicBezTo>
                  <a:lnTo>
                    <a:pt x="967" y="260"/>
                  </a:lnTo>
                  <a:lnTo>
                    <a:pt x="824" y="50"/>
                  </a:lnTo>
                  <a:cubicBezTo>
                    <a:pt x="807" y="17"/>
                    <a:pt x="779" y="0"/>
                    <a:pt x="748" y="0"/>
                  </a:cubicBezTo>
                  <a:close/>
                </a:path>
              </a:pathLst>
            </a:custGeom>
            <a:solidFill>
              <a:srgbClr val="5B7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6" name="Google Shape;8566;p70"/>
            <p:cNvSpPr/>
            <p:nvPr/>
          </p:nvSpPr>
          <p:spPr>
            <a:xfrm>
              <a:off x="3163297" y="1993516"/>
              <a:ext cx="174419" cy="150233"/>
            </a:xfrm>
            <a:custGeom>
              <a:avLst/>
              <a:gdLst/>
              <a:ahLst/>
              <a:cxnLst/>
              <a:rect l="l" t="t" r="r" b="b"/>
              <a:pathLst>
                <a:path w="6642" h="5721" extrusionOk="0">
                  <a:moveTo>
                    <a:pt x="584" y="1"/>
                  </a:moveTo>
                  <a:cubicBezTo>
                    <a:pt x="259" y="1"/>
                    <a:pt x="0" y="259"/>
                    <a:pt x="0" y="585"/>
                  </a:cubicBezTo>
                  <a:lnTo>
                    <a:pt x="0" y="3714"/>
                  </a:lnTo>
                  <a:cubicBezTo>
                    <a:pt x="0" y="4040"/>
                    <a:pt x="259" y="4298"/>
                    <a:pt x="584" y="4298"/>
                  </a:cubicBezTo>
                  <a:lnTo>
                    <a:pt x="2737" y="4298"/>
                  </a:lnTo>
                  <a:lnTo>
                    <a:pt x="2412" y="5600"/>
                  </a:lnTo>
                  <a:cubicBezTo>
                    <a:pt x="2397" y="5666"/>
                    <a:pt x="2450" y="5721"/>
                    <a:pt x="2511" y="5721"/>
                  </a:cubicBezTo>
                  <a:cubicBezTo>
                    <a:pt x="2529" y="5721"/>
                    <a:pt x="2547" y="5716"/>
                    <a:pt x="2565" y="5705"/>
                  </a:cubicBezTo>
                  <a:lnTo>
                    <a:pt x="4489" y="4298"/>
                  </a:lnTo>
                  <a:lnTo>
                    <a:pt x="6049" y="4298"/>
                  </a:lnTo>
                  <a:cubicBezTo>
                    <a:pt x="6374" y="4288"/>
                    <a:pt x="6642" y="4030"/>
                    <a:pt x="6642" y="3705"/>
                  </a:cubicBezTo>
                  <a:lnTo>
                    <a:pt x="6642" y="585"/>
                  </a:lnTo>
                  <a:cubicBezTo>
                    <a:pt x="6642" y="259"/>
                    <a:pt x="6384" y="1"/>
                    <a:pt x="6058" y="1"/>
                  </a:cubicBez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7" name="Google Shape;8567;p70"/>
            <p:cNvSpPr/>
            <p:nvPr/>
          </p:nvSpPr>
          <p:spPr>
            <a:xfrm>
              <a:off x="3192446" y="2019172"/>
              <a:ext cx="28912" cy="10320"/>
            </a:xfrm>
            <a:custGeom>
              <a:avLst/>
              <a:gdLst/>
              <a:ahLst/>
              <a:cxnLst/>
              <a:rect l="l" t="t" r="r" b="b"/>
              <a:pathLst>
                <a:path w="1101" h="393" extrusionOk="0">
                  <a:moveTo>
                    <a:pt x="259" y="0"/>
                  </a:moveTo>
                  <a:cubicBezTo>
                    <a:pt x="0" y="0"/>
                    <a:pt x="0" y="393"/>
                    <a:pt x="259" y="393"/>
                  </a:cubicBezTo>
                  <a:lnTo>
                    <a:pt x="843" y="393"/>
                  </a:lnTo>
                  <a:cubicBezTo>
                    <a:pt x="1101" y="393"/>
                    <a:pt x="1101" y="0"/>
                    <a:pt x="843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8" name="Google Shape;8568;p70"/>
            <p:cNvSpPr/>
            <p:nvPr/>
          </p:nvSpPr>
          <p:spPr>
            <a:xfrm>
              <a:off x="3228133" y="2019172"/>
              <a:ext cx="80434" cy="10320"/>
            </a:xfrm>
            <a:custGeom>
              <a:avLst/>
              <a:gdLst/>
              <a:ahLst/>
              <a:cxnLst/>
              <a:rect l="l" t="t" r="r" b="b"/>
              <a:pathLst>
                <a:path w="3063" h="393" extrusionOk="0">
                  <a:moveTo>
                    <a:pt x="268" y="0"/>
                  </a:moveTo>
                  <a:cubicBezTo>
                    <a:pt x="0" y="0"/>
                    <a:pt x="0" y="393"/>
                    <a:pt x="268" y="393"/>
                  </a:cubicBezTo>
                  <a:lnTo>
                    <a:pt x="2804" y="393"/>
                  </a:lnTo>
                  <a:cubicBezTo>
                    <a:pt x="3063" y="393"/>
                    <a:pt x="3063" y="0"/>
                    <a:pt x="2804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9" name="Google Shape;8569;p70"/>
            <p:cNvSpPr/>
            <p:nvPr/>
          </p:nvSpPr>
          <p:spPr>
            <a:xfrm>
              <a:off x="3192183" y="2044802"/>
              <a:ext cx="116384" cy="10320"/>
            </a:xfrm>
            <a:custGeom>
              <a:avLst/>
              <a:gdLst/>
              <a:ahLst/>
              <a:cxnLst/>
              <a:rect l="l" t="t" r="r" b="b"/>
              <a:pathLst>
                <a:path w="4432" h="393" extrusionOk="0">
                  <a:moveTo>
                    <a:pt x="269" y="0"/>
                  </a:moveTo>
                  <a:cubicBezTo>
                    <a:pt x="1" y="0"/>
                    <a:pt x="1" y="393"/>
                    <a:pt x="269" y="393"/>
                  </a:cubicBezTo>
                  <a:lnTo>
                    <a:pt x="4173" y="393"/>
                  </a:lnTo>
                  <a:cubicBezTo>
                    <a:pt x="4432" y="393"/>
                    <a:pt x="4432" y="0"/>
                    <a:pt x="4173" y="0"/>
                  </a:cubicBezTo>
                  <a:close/>
                </a:path>
              </a:pathLst>
            </a:custGeom>
            <a:solidFill>
              <a:srgbClr val="7487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0" name="Google Shape;8570;p70"/>
            <p:cNvSpPr/>
            <p:nvPr/>
          </p:nvSpPr>
          <p:spPr>
            <a:xfrm>
              <a:off x="3192183" y="2070431"/>
              <a:ext cx="80461" cy="10320"/>
            </a:xfrm>
            <a:custGeom>
              <a:avLst/>
              <a:gdLst/>
              <a:ahLst/>
              <a:cxnLst/>
              <a:rect l="l" t="t" r="r" b="b"/>
              <a:pathLst>
                <a:path w="3064" h="393" extrusionOk="0">
                  <a:moveTo>
                    <a:pt x="269" y="0"/>
                  </a:moveTo>
                  <a:cubicBezTo>
                    <a:pt x="1" y="0"/>
                    <a:pt x="1" y="393"/>
                    <a:pt x="269" y="393"/>
                  </a:cubicBezTo>
                  <a:lnTo>
                    <a:pt x="2805" y="393"/>
                  </a:lnTo>
                  <a:cubicBezTo>
                    <a:pt x="3063" y="393"/>
                    <a:pt x="3063" y="0"/>
                    <a:pt x="2805" y="0"/>
                  </a:cubicBezTo>
                  <a:close/>
                </a:path>
              </a:pathLst>
            </a:custGeom>
            <a:solidFill>
              <a:srgbClr val="6177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1" name="Google Shape;8571;p70"/>
            <p:cNvSpPr/>
            <p:nvPr/>
          </p:nvSpPr>
          <p:spPr>
            <a:xfrm>
              <a:off x="3279655" y="2070431"/>
              <a:ext cx="28912" cy="10320"/>
            </a:xfrm>
            <a:custGeom>
              <a:avLst/>
              <a:gdLst/>
              <a:ahLst/>
              <a:cxnLst/>
              <a:rect l="l" t="t" r="r" b="b"/>
              <a:pathLst>
                <a:path w="1101" h="393" extrusionOk="0">
                  <a:moveTo>
                    <a:pt x="259" y="0"/>
                  </a:moveTo>
                  <a:cubicBezTo>
                    <a:pt x="0" y="0"/>
                    <a:pt x="0" y="393"/>
                    <a:pt x="259" y="393"/>
                  </a:cubicBezTo>
                  <a:lnTo>
                    <a:pt x="842" y="393"/>
                  </a:lnTo>
                  <a:cubicBezTo>
                    <a:pt x="1101" y="393"/>
                    <a:pt x="1101" y="0"/>
                    <a:pt x="842" y="0"/>
                  </a:cubicBezTo>
                  <a:close/>
                </a:path>
              </a:pathLst>
            </a:custGeom>
            <a:solidFill>
              <a:srgbClr val="7487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72" name="Google Shape;8572;p70"/>
          <p:cNvGrpSpPr/>
          <p:nvPr/>
        </p:nvGrpSpPr>
        <p:grpSpPr>
          <a:xfrm>
            <a:off x="4023785" y="1970407"/>
            <a:ext cx="288807" cy="355377"/>
            <a:chOff x="4023785" y="1970407"/>
            <a:chExt cx="288807" cy="355377"/>
          </a:xfrm>
        </p:grpSpPr>
        <p:sp>
          <p:nvSpPr>
            <p:cNvPr id="8573" name="Google Shape;8573;p70"/>
            <p:cNvSpPr/>
            <p:nvPr/>
          </p:nvSpPr>
          <p:spPr>
            <a:xfrm>
              <a:off x="4062492" y="2036766"/>
              <a:ext cx="31197" cy="34191"/>
            </a:xfrm>
            <a:custGeom>
              <a:avLst/>
              <a:gdLst/>
              <a:ahLst/>
              <a:cxnLst/>
              <a:rect l="l" t="t" r="r" b="b"/>
              <a:pathLst>
                <a:path w="1188" h="1302" extrusionOk="0">
                  <a:moveTo>
                    <a:pt x="565" y="0"/>
                  </a:moveTo>
                  <a:lnTo>
                    <a:pt x="1" y="421"/>
                  </a:lnTo>
                  <a:lnTo>
                    <a:pt x="613" y="1302"/>
                  </a:lnTo>
                  <a:cubicBezTo>
                    <a:pt x="795" y="1158"/>
                    <a:pt x="986" y="1015"/>
                    <a:pt x="1187" y="890"/>
                  </a:cubicBezTo>
                  <a:lnTo>
                    <a:pt x="565" y="0"/>
                  </a:ln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4" name="Google Shape;8574;p70"/>
            <p:cNvSpPr/>
            <p:nvPr/>
          </p:nvSpPr>
          <p:spPr>
            <a:xfrm>
              <a:off x="4242452" y="2036766"/>
              <a:ext cx="31433" cy="34191"/>
            </a:xfrm>
            <a:custGeom>
              <a:avLst/>
              <a:gdLst/>
              <a:ahLst/>
              <a:cxnLst/>
              <a:rect l="l" t="t" r="r" b="b"/>
              <a:pathLst>
                <a:path w="1197" h="1302" extrusionOk="0">
                  <a:moveTo>
                    <a:pt x="622" y="0"/>
                  </a:moveTo>
                  <a:lnTo>
                    <a:pt x="0" y="890"/>
                  </a:lnTo>
                  <a:cubicBezTo>
                    <a:pt x="201" y="1015"/>
                    <a:pt x="392" y="1158"/>
                    <a:pt x="574" y="1302"/>
                  </a:cubicBezTo>
                  <a:lnTo>
                    <a:pt x="1196" y="421"/>
                  </a:lnTo>
                  <a:lnTo>
                    <a:pt x="622" y="0"/>
                  </a:ln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5" name="Google Shape;8575;p70"/>
            <p:cNvSpPr/>
            <p:nvPr/>
          </p:nvSpPr>
          <p:spPr>
            <a:xfrm>
              <a:off x="4152222" y="2009613"/>
              <a:ext cx="31932" cy="32457"/>
            </a:xfrm>
            <a:custGeom>
              <a:avLst/>
              <a:gdLst/>
              <a:ahLst/>
              <a:cxnLst/>
              <a:rect l="l" t="t" r="r" b="b"/>
              <a:pathLst>
                <a:path w="1216" h="1236" extrusionOk="0">
                  <a:moveTo>
                    <a:pt x="0" y="0"/>
                  </a:moveTo>
                  <a:lnTo>
                    <a:pt x="0" y="1235"/>
                  </a:lnTo>
                  <a:cubicBezTo>
                    <a:pt x="201" y="1206"/>
                    <a:pt x="405" y="1192"/>
                    <a:pt x="608" y="1192"/>
                  </a:cubicBezTo>
                  <a:cubicBezTo>
                    <a:pt x="811" y="1192"/>
                    <a:pt x="1015" y="1206"/>
                    <a:pt x="1216" y="1235"/>
                  </a:cubicBezTo>
                  <a:lnTo>
                    <a:pt x="1216" y="0"/>
                  </a:ln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6" name="Google Shape;8576;p70"/>
            <p:cNvSpPr/>
            <p:nvPr/>
          </p:nvSpPr>
          <p:spPr>
            <a:xfrm>
              <a:off x="4152222" y="2009613"/>
              <a:ext cx="21376" cy="32457"/>
            </a:xfrm>
            <a:custGeom>
              <a:avLst/>
              <a:gdLst/>
              <a:ahLst/>
              <a:cxnLst/>
              <a:rect l="l" t="t" r="r" b="b"/>
              <a:pathLst>
                <a:path w="814" h="1236" extrusionOk="0">
                  <a:moveTo>
                    <a:pt x="0" y="0"/>
                  </a:moveTo>
                  <a:lnTo>
                    <a:pt x="0" y="1235"/>
                  </a:lnTo>
                  <a:cubicBezTo>
                    <a:pt x="201" y="1206"/>
                    <a:pt x="402" y="1187"/>
                    <a:pt x="603" y="1187"/>
                  </a:cubicBezTo>
                  <a:lnTo>
                    <a:pt x="814" y="1187"/>
                  </a:lnTo>
                  <a:lnTo>
                    <a:pt x="814" y="0"/>
                  </a:lnTo>
                  <a:close/>
                </a:path>
              </a:pathLst>
            </a:custGeom>
            <a:solidFill>
              <a:srgbClr val="98A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7" name="Google Shape;8577;p70"/>
            <p:cNvSpPr/>
            <p:nvPr/>
          </p:nvSpPr>
          <p:spPr>
            <a:xfrm>
              <a:off x="4023785" y="2036766"/>
              <a:ext cx="288807" cy="288781"/>
            </a:xfrm>
            <a:custGeom>
              <a:avLst/>
              <a:gdLst/>
              <a:ahLst/>
              <a:cxnLst/>
              <a:rect l="l" t="t" r="r" b="b"/>
              <a:pathLst>
                <a:path w="10998" h="10997" extrusionOk="0">
                  <a:moveTo>
                    <a:pt x="5494" y="0"/>
                  </a:moveTo>
                  <a:cubicBezTo>
                    <a:pt x="2460" y="0"/>
                    <a:pt x="1" y="2460"/>
                    <a:pt x="1" y="5493"/>
                  </a:cubicBezTo>
                  <a:cubicBezTo>
                    <a:pt x="1" y="8537"/>
                    <a:pt x="2460" y="10996"/>
                    <a:pt x="5494" y="10996"/>
                  </a:cubicBezTo>
                  <a:cubicBezTo>
                    <a:pt x="8538" y="10996"/>
                    <a:pt x="10997" y="8537"/>
                    <a:pt x="10997" y="5493"/>
                  </a:cubicBezTo>
                  <a:cubicBezTo>
                    <a:pt x="10997" y="2460"/>
                    <a:pt x="8538" y="0"/>
                    <a:pt x="5494" y="0"/>
                  </a:cubicBezTo>
                  <a:close/>
                </a:path>
              </a:pathLst>
            </a:custGeom>
            <a:solidFill>
              <a:srgbClr val="ACB8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8" name="Google Shape;8578;p70"/>
            <p:cNvSpPr/>
            <p:nvPr/>
          </p:nvSpPr>
          <p:spPr>
            <a:xfrm>
              <a:off x="4030087" y="2037002"/>
              <a:ext cx="151048" cy="288781"/>
            </a:xfrm>
            <a:custGeom>
              <a:avLst/>
              <a:gdLst/>
              <a:ahLst/>
              <a:cxnLst/>
              <a:rect l="l" t="t" r="r" b="b"/>
              <a:pathLst>
                <a:path w="5752" h="10997" extrusionOk="0">
                  <a:moveTo>
                    <a:pt x="5264" y="1"/>
                  </a:moveTo>
                  <a:cubicBezTo>
                    <a:pt x="2316" y="125"/>
                    <a:pt x="0" y="2546"/>
                    <a:pt x="0" y="5494"/>
                  </a:cubicBezTo>
                  <a:cubicBezTo>
                    <a:pt x="0" y="8442"/>
                    <a:pt x="2316" y="10863"/>
                    <a:pt x="5264" y="10997"/>
                  </a:cubicBezTo>
                  <a:cubicBezTo>
                    <a:pt x="5360" y="10987"/>
                    <a:pt x="5465" y="10987"/>
                    <a:pt x="5560" y="10987"/>
                  </a:cubicBezTo>
                  <a:cubicBezTo>
                    <a:pt x="2728" y="10729"/>
                    <a:pt x="555" y="8355"/>
                    <a:pt x="555" y="5513"/>
                  </a:cubicBezTo>
                  <a:cubicBezTo>
                    <a:pt x="555" y="2594"/>
                    <a:pt x="2833" y="182"/>
                    <a:pt x="5752" y="20"/>
                  </a:cubicBezTo>
                  <a:cubicBezTo>
                    <a:pt x="5589" y="1"/>
                    <a:pt x="5427" y="1"/>
                    <a:pt x="5264" y="1"/>
                  </a:cubicBezTo>
                  <a:close/>
                </a:path>
              </a:pathLst>
            </a:custGeom>
            <a:solidFill>
              <a:srgbClr val="8596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9" name="Google Shape;8579;p70"/>
            <p:cNvSpPr/>
            <p:nvPr/>
          </p:nvSpPr>
          <p:spPr>
            <a:xfrm>
              <a:off x="4037624" y="2060111"/>
              <a:ext cx="251597" cy="242065"/>
            </a:xfrm>
            <a:custGeom>
              <a:avLst/>
              <a:gdLst/>
              <a:ahLst/>
              <a:cxnLst/>
              <a:rect l="l" t="t" r="r" b="b"/>
              <a:pathLst>
                <a:path w="9581" h="9218" extrusionOk="0">
                  <a:moveTo>
                    <a:pt x="4968" y="1"/>
                  </a:moveTo>
                  <a:cubicBezTo>
                    <a:pt x="3771" y="1"/>
                    <a:pt x="2595" y="469"/>
                    <a:pt x="1713" y="1351"/>
                  </a:cubicBezTo>
                  <a:cubicBezTo>
                    <a:pt x="393" y="2671"/>
                    <a:pt x="0" y="4652"/>
                    <a:pt x="718" y="6375"/>
                  </a:cubicBezTo>
                  <a:cubicBezTo>
                    <a:pt x="1426" y="8098"/>
                    <a:pt x="3111" y="9217"/>
                    <a:pt x="4967" y="9217"/>
                  </a:cubicBezTo>
                  <a:cubicBezTo>
                    <a:pt x="7513" y="9217"/>
                    <a:pt x="9571" y="7150"/>
                    <a:pt x="9580" y="4614"/>
                  </a:cubicBezTo>
                  <a:cubicBezTo>
                    <a:pt x="9580" y="2748"/>
                    <a:pt x="8451" y="1063"/>
                    <a:pt x="6738" y="355"/>
                  </a:cubicBezTo>
                  <a:cubicBezTo>
                    <a:pt x="6165" y="117"/>
                    <a:pt x="5564" y="1"/>
                    <a:pt x="4968" y="1"/>
                  </a:cubicBez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0" name="Google Shape;8580;p70"/>
            <p:cNvSpPr/>
            <p:nvPr/>
          </p:nvSpPr>
          <p:spPr>
            <a:xfrm>
              <a:off x="4049940" y="2060137"/>
              <a:ext cx="125418" cy="242038"/>
            </a:xfrm>
            <a:custGeom>
              <a:avLst/>
              <a:gdLst/>
              <a:ahLst/>
              <a:cxnLst/>
              <a:rect l="l" t="t" r="r" b="b"/>
              <a:pathLst>
                <a:path w="4776" h="9217" extrusionOk="0">
                  <a:moveTo>
                    <a:pt x="4498" y="0"/>
                  </a:moveTo>
                  <a:cubicBezTo>
                    <a:pt x="2000" y="58"/>
                    <a:pt x="0" y="2106"/>
                    <a:pt x="0" y="4603"/>
                  </a:cubicBezTo>
                  <a:cubicBezTo>
                    <a:pt x="0" y="7111"/>
                    <a:pt x="2000" y="9159"/>
                    <a:pt x="4498" y="9216"/>
                  </a:cubicBezTo>
                  <a:cubicBezTo>
                    <a:pt x="4594" y="9216"/>
                    <a:pt x="4680" y="9216"/>
                    <a:pt x="4776" y="9207"/>
                  </a:cubicBezTo>
                  <a:cubicBezTo>
                    <a:pt x="2345" y="9054"/>
                    <a:pt x="450" y="7044"/>
                    <a:pt x="440" y="4613"/>
                  </a:cubicBezTo>
                  <a:cubicBezTo>
                    <a:pt x="450" y="2173"/>
                    <a:pt x="2345" y="153"/>
                    <a:pt x="4776" y="10"/>
                  </a:cubicBezTo>
                  <a:cubicBezTo>
                    <a:pt x="4680" y="10"/>
                    <a:pt x="4594" y="0"/>
                    <a:pt x="4498" y="0"/>
                  </a:cubicBezTo>
                  <a:close/>
                </a:path>
              </a:pathLst>
            </a:custGeom>
            <a:solidFill>
              <a:srgbClr val="5068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1" name="Google Shape;8581;p70"/>
            <p:cNvSpPr/>
            <p:nvPr/>
          </p:nvSpPr>
          <p:spPr>
            <a:xfrm>
              <a:off x="4054194" y="2076340"/>
              <a:ext cx="217932" cy="209739"/>
            </a:xfrm>
            <a:custGeom>
              <a:avLst/>
              <a:gdLst/>
              <a:ahLst/>
              <a:cxnLst/>
              <a:rect l="l" t="t" r="r" b="b"/>
              <a:pathLst>
                <a:path w="8299" h="7987" extrusionOk="0">
                  <a:moveTo>
                    <a:pt x="4310" y="0"/>
                  </a:moveTo>
                  <a:cubicBezTo>
                    <a:pt x="3269" y="0"/>
                    <a:pt x="2246" y="404"/>
                    <a:pt x="1484" y="1173"/>
                  </a:cubicBezTo>
                  <a:cubicBezTo>
                    <a:pt x="345" y="2312"/>
                    <a:pt x="1" y="4025"/>
                    <a:pt x="623" y="5518"/>
                  </a:cubicBezTo>
                  <a:cubicBezTo>
                    <a:pt x="1235" y="7011"/>
                    <a:pt x="2690" y="7987"/>
                    <a:pt x="4308" y="7987"/>
                  </a:cubicBezTo>
                  <a:cubicBezTo>
                    <a:pt x="6509" y="7977"/>
                    <a:pt x="8298" y="6197"/>
                    <a:pt x="8298" y="3996"/>
                  </a:cubicBezTo>
                  <a:cubicBezTo>
                    <a:pt x="8298" y="2379"/>
                    <a:pt x="7332" y="924"/>
                    <a:pt x="5839" y="302"/>
                  </a:cubicBezTo>
                  <a:cubicBezTo>
                    <a:pt x="5345" y="99"/>
                    <a:pt x="4825" y="0"/>
                    <a:pt x="4310" y="0"/>
                  </a:cubicBezTo>
                  <a:close/>
                </a:path>
              </a:pathLst>
            </a:custGeom>
            <a:solidFill>
              <a:srgbClr val="E5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2" name="Google Shape;8582;p70"/>
            <p:cNvSpPr/>
            <p:nvPr/>
          </p:nvSpPr>
          <p:spPr>
            <a:xfrm>
              <a:off x="4062492" y="2076340"/>
              <a:ext cx="118144" cy="209607"/>
            </a:xfrm>
            <a:custGeom>
              <a:avLst/>
              <a:gdLst/>
              <a:ahLst/>
              <a:cxnLst/>
              <a:rect l="l" t="t" r="r" b="b"/>
              <a:pathLst>
                <a:path w="4499" h="7982" extrusionOk="0">
                  <a:moveTo>
                    <a:pt x="3984" y="1"/>
                  </a:moveTo>
                  <a:cubicBezTo>
                    <a:pt x="1819" y="1"/>
                    <a:pt x="1" y="1760"/>
                    <a:pt x="1" y="3996"/>
                  </a:cubicBezTo>
                  <a:cubicBezTo>
                    <a:pt x="1" y="6223"/>
                    <a:pt x="1819" y="7982"/>
                    <a:pt x="3983" y="7982"/>
                  </a:cubicBezTo>
                  <a:cubicBezTo>
                    <a:pt x="4153" y="7982"/>
                    <a:pt x="4325" y="7971"/>
                    <a:pt x="4499" y="7948"/>
                  </a:cubicBezTo>
                  <a:cubicBezTo>
                    <a:pt x="2508" y="7700"/>
                    <a:pt x="1015" y="5996"/>
                    <a:pt x="1006" y="3996"/>
                  </a:cubicBezTo>
                  <a:cubicBezTo>
                    <a:pt x="1015" y="1986"/>
                    <a:pt x="2508" y="292"/>
                    <a:pt x="4499" y="34"/>
                  </a:cubicBezTo>
                  <a:cubicBezTo>
                    <a:pt x="4325" y="12"/>
                    <a:pt x="4153" y="1"/>
                    <a:pt x="3984" y="1"/>
                  </a:cubicBez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3" name="Google Shape;8583;p70"/>
            <p:cNvSpPr/>
            <p:nvPr/>
          </p:nvSpPr>
          <p:spPr>
            <a:xfrm>
              <a:off x="4162516" y="2109821"/>
              <a:ext cx="11344" cy="74736"/>
            </a:xfrm>
            <a:custGeom>
              <a:avLst/>
              <a:gdLst/>
              <a:ahLst/>
              <a:cxnLst/>
              <a:rect l="l" t="t" r="r" b="b"/>
              <a:pathLst>
                <a:path w="432" h="2846" extrusionOk="0">
                  <a:moveTo>
                    <a:pt x="216" y="1"/>
                  </a:moveTo>
                  <a:cubicBezTo>
                    <a:pt x="108" y="1"/>
                    <a:pt x="1" y="75"/>
                    <a:pt x="10" y="223"/>
                  </a:cubicBezTo>
                  <a:lnTo>
                    <a:pt x="10" y="2635"/>
                  </a:lnTo>
                  <a:cubicBezTo>
                    <a:pt x="10" y="2750"/>
                    <a:pt x="106" y="2845"/>
                    <a:pt x="211" y="2845"/>
                  </a:cubicBezTo>
                  <a:cubicBezTo>
                    <a:pt x="326" y="2836"/>
                    <a:pt x="422" y="2750"/>
                    <a:pt x="422" y="2635"/>
                  </a:cubicBezTo>
                  <a:lnTo>
                    <a:pt x="422" y="223"/>
                  </a:lnTo>
                  <a:cubicBezTo>
                    <a:pt x="431" y="75"/>
                    <a:pt x="324" y="1"/>
                    <a:pt x="216" y="1"/>
                  </a:cubicBezTo>
                  <a:close/>
                </a:path>
              </a:pathLst>
            </a:custGeom>
            <a:solidFill>
              <a:srgbClr val="465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4" name="Google Shape;8584;p70"/>
            <p:cNvSpPr/>
            <p:nvPr/>
          </p:nvSpPr>
          <p:spPr>
            <a:xfrm>
              <a:off x="4245970" y="2009561"/>
              <a:ext cx="55803" cy="47294"/>
            </a:xfrm>
            <a:custGeom>
              <a:avLst/>
              <a:gdLst/>
              <a:ahLst/>
              <a:cxnLst/>
              <a:rect l="l" t="t" r="r" b="b"/>
              <a:pathLst>
                <a:path w="2125" h="1801" extrusionOk="0">
                  <a:moveTo>
                    <a:pt x="584" y="1"/>
                  </a:moveTo>
                  <a:cubicBezTo>
                    <a:pt x="494" y="1"/>
                    <a:pt x="403" y="41"/>
                    <a:pt x="345" y="117"/>
                  </a:cubicBezTo>
                  <a:lnTo>
                    <a:pt x="96" y="462"/>
                  </a:lnTo>
                  <a:cubicBezTo>
                    <a:pt x="0" y="596"/>
                    <a:pt x="29" y="778"/>
                    <a:pt x="163" y="864"/>
                  </a:cubicBezTo>
                  <a:lnTo>
                    <a:pt x="1378" y="1744"/>
                  </a:lnTo>
                  <a:cubicBezTo>
                    <a:pt x="1431" y="1782"/>
                    <a:pt x="1490" y="1801"/>
                    <a:pt x="1549" y="1801"/>
                  </a:cubicBezTo>
                  <a:cubicBezTo>
                    <a:pt x="1637" y="1801"/>
                    <a:pt x="1722" y="1758"/>
                    <a:pt x="1780" y="1677"/>
                  </a:cubicBezTo>
                  <a:lnTo>
                    <a:pt x="2029" y="1333"/>
                  </a:lnTo>
                  <a:cubicBezTo>
                    <a:pt x="2125" y="1199"/>
                    <a:pt x="2096" y="1026"/>
                    <a:pt x="1962" y="931"/>
                  </a:cubicBezTo>
                  <a:lnTo>
                    <a:pt x="747" y="50"/>
                  </a:lnTo>
                  <a:cubicBezTo>
                    <a:pt x="698" y="17"/>
                    <a:pt x="641" y="1"/>
                    <a:pt x="584" y="1"/>
                  </a:cubicBezTo>
                  <a:close/>
                </a:path>
              </a:pathLst>
            </a:custGeom>
            <a:solidFill>
              <a:srgbClr val="E5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5" name="Google Shape;8585;p70"/>
            <p:cNvSpPr/>
            <p:nvPr/>
          </p:nvSpPr>
          <p:spPr>
            <a:xfrm>
              <a:off x="4034604" y="2009561"/>
              <a:ext cx="55829" cy="47294"/>
            </a:xfrm>
            <a:custGeom>
              <a:avLst/>
              <a:gdLst/>
              <a:ahLst/>
              <a:cxnLst/>
              <a:rect l="l" t="t" r="r" b="b"/>
              <a:pathLst>
                <a:path w="2126" h="1801" extrusionOk="0">
                  <a:moveTo>
                    <a:pt x="1545" y="1"/>
                  </a:moveTo>
                  <a:cubicBezTo>
                    <a:pt x="1488" y="1"/>
                    <a:pt x="1430" y="17"/>
                    <a:pt x="1379" y="50"/>
                  </a:cubicBezTo>
                  <a:lnTo>
                    <a:pt x="163" y="931"/>
                  </a:lnTo>
                  <a:cubicBezTo>
                    <a:pt x="29" y="1026"/>
                    <a:pt x="0" y="1199"/>
                    <a:pt x="96" y="1333"/>
                  </a:cubicBezTo>
                  <a:lnTo>
                    <a:pt x="345" y="1677"/>
                  </a:lnTo>
                  <a:cubicBezTo>
                    <a:pt x="403" y="1758"/>
                    <a:pt x="492" y="1801"/>
                    <a:pt x="581" y="1801"/>
                  </a:cubicBezTo>
                  <a:cubicBezTo>
                    <a:pt x="639" y="1801"/>
                    <a:pt x="698" y="1782"/>
                    <a:pt x="747" y="1744"/>
                  </a:cubicBezTo>
                  <a:lnTo>
                    <a:pt x="1962" y="864"/>
                  </a:lnTo>
                  <a:cubicBezTo>
                    <a:pt x="2096" y="778"/>
                    <a:pt x="2125" y="596"/>
                    <a:pt x="2029" y="462"/>
                  </a:cubicBezTo>
                  <a:lnTo>
                    <a:pt x="1780" y="117"/>
                  </a:lnTo>
                  <a:cubicBezTo>
                    <a:pt x="1722" y="41"/>
                    <a:pt x="1635" y="1"/>
                    <a:pt x="1545" y="1"/>
                  </a:cubicBezTo>
                  <a:close/>
                </a:path>
              </a:pathLst>
            </a:custGeom>
            <a:solidFill>
              <a:srgbClr val="E5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6" name="Google Shape;8586;p70"/>
            <p:cNvSpPr/>
            <p:nvPr/>
          </p:nvSpPr>
          <p:spPr>
            <a:xfrm>
              <a:off x="4133368" y="1970407"/>
              <a:ext cx="69642" cy="41753"/>
            </a:xfrm>
            <a:custGeom>
              <a:avLst/>
              <a:gdLst/>
              <a:ahLst/>
              <a:cxnLst/>
              <a:rect l="l" t="t" r="r" b="b"/>
              <a:pathLst>
                <a:path w="2652" h="1590" extrusionOk="0">
                  <a:moveTo>
                    <a:pt x="336" y="1"/>
                  </a:moveTo>
                  <a:cubicBezTo>
                    <a:pt x="154" y="1"/>
                    <a:pt x="1" y="144"/>
                    <a:pt x="1" y="335"/>
                  </a:cubicBezTo>
                  <a:lnTo>
                    <a:pt x="1" y="1254"/>
                  </a:lnTo>
                  <a:cubicBezTo>
                    <a:pt x="1" y="1446"/>
                    <a:pt x="154" y="1589"/>
                    <a:pt x="336" y="1589"/>
                  </a:cubicBezTo>
                  <a:lnTo>
                    <a:pt x="2317" y="1589"/>
                  </a:lnTo>
                  <a:cubicBezTo>
                    <a:pt x="2498" y="1589"/>
                    <a:pt x="2652" y="1446"/>
                    <a:pt x="2652" y="1254"/>
                  </a:cubicBezTo>
                  <a:lnTo>
                    <a:pt x="2652" y="335"/>
                  </a:lnTo>
                  <a:cubicBezTo>
                    <a:pt x="2652" y="144"/>
                    <a:pt x="2498" y="1"/>
                    <a:pt x="2317" y="1"/>
                  </a:cubicBezTo>
                  <a:close/>
                </a:path>
              </a:pathLst>
            </a:custGeom>
            <a:solidFill>
              <a:srgbClr val="C3CD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7" name="Google Shape;8587;p70"/>
            <p:cNvSpPr/>
            <p:nvPr/>
          </p:nvSpPr>
          <p:spPr>
            <a:xfrm>
              <a:off x="4245970" y="2009561"/>
              <a:ext cx="49526" cy="47294"/>
            </a:xfrm>
            <a:custGeom>
              <a:avLst/>
              <a:gdLst/>
              <a:ahLst/>
              <a:cxnLst/>
              <a:rect l="l" t="t" r="r" b="b"/>
              <a:pathLst>
                <a:path w="1886" h="1801" extrusionOk="0">
                  <a:moveTo>
                    <a:pt x="580" y="1"/>
                  </a:moveTo>
                  <a:cubicBezTo>
                    <a:pt x="491" y="1"/>
                    <a:pt x="403" y="41"/>
                    <a:pt x="345" y="117"/>
                  </a:cubicBezTo>
                  <a:lnTo>
                    <a:pt x="96" y="462"/>
                  </a:lnTo>
                  <a:cubicBezTo>
                    <a:pt x="0" y="596"/>
                    <a:pt x="29" y="778"/>
                    <a:pt x="163" y="873"/>
                  </a:cubicBezTo>
                  <a:lnTo>
                    <a:pt x="1378" y="1744"/>
                  </a:lnTo>
                  <a:cubicBezTo>
                    <a:pt x="1428" y="1782"/>
                    <a:pt x="1486" y="1801"/>
                    <a:pt x="1544" y="1801"/>
                  </a:cubicBezTo>
                  <a:cubicBezTo>
                    <a:pt x="1633" y="1801"/>
                    <a:pt x="1722" y="1758"/>
                    <a:pt x="1780" y="1677"/>
                  </a:cubicBezTo>
                  <a:lnTo>
                    <a:pt x="1885" y="1524"/>
                  </a:lnTo>
                  <a:lnTo>
                    <a:pt x="976" y="873"/>
                  </a:lnTo>
                  <a:cubicBezTo>
                    <a:pt x="842" y="778"/>
                    <a:pt x="814" y="596"/>
                    <a:pt x="909" y="462"/>
                  </a:cubicBezTo>
                  <a:lnTo>
                    <a:pt x="1053" y="270"/>
                  </a:lnTo>
                  <a:lnTo>
                    <a:pt x="747" y="50"/>
                  </a:lnTo>
                  <a:cubicBezTo>
                    <a:pt x="695" y="17"/>
                    <a:pt x="637" y="1"/>
                    <a:pt x="580" y="1"/>
                  </a:cubicBez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8" name="Google Shape;8588;p70"/>
            <p:cNvSpPr/>
            <p:nvPr/>
          </p:nvSpPr>
          <p:spPr>
            <a:xfrm>
              <a:off x="4034604" y="2009561"/>
              <a:ext cx="49789" cy="47294"/>
            </a:xfrm>
            <a:custGeom>
              <a:avLst/>
              <a:gdLst/>
              <a:ahLst/>
              <a:cxnLst/>
              <a:rect l="l" t="t" r="r" b="b"/>
              <a:pathLst>
                <a:path w="1896" h="1801" extrusionOk="0">
                  <a:moveTo>
                    <a:pt x="1541" y="1"/>
                  </a:moveTo>
                  <a:cubicBezTo>
                    <a:pt x="1484" y="1"/>
                    <a:pt x="1427" y="17"/>
                    <a:pt x="1379" y="50"/>
                  </a:cubicBezTo>
                  <a:lnTo>
                    <a:pt x="163" y="931"/>
                  </a:lnTo>
                  <a:cubicBezTo>
                    <a:pt x="29" y="1026"/>
                    <a:pt x="0" y="1208"/>
                    <a:pt x="96" y="1333"/>
                  </a:cubicBezTo>
                  <a:lnTo>
                    <a:pt x="345" y="1677"/>
                  </a:lnTo>
                  <a:cubicBezTo>
                    <a:pt x="403" y="1758"/>
                    <a:pt x="488" y="1801"/>
                    <a:pt x="577" y="1801"/>
                  </a:cubicBezTo>
                  <a:cubicBezTo>
                    <a:pt x="635" y="1801"/>
                    <a:pt x="694" y="1782"/>
                    <a:pt x="747" y="1744"/>
                  </a:cubicBezTo>
                  <a:lnTo>
                    <a:pt x="1053" y="1524"/>
                  </a:lnTo>
                  <a:lnTo>
                    <a:pt x="910" y="1333"/>
                  </a:lnTo>
                  <a:cubicBezTo>
                    <a:pt x="823" y="1208"/>
                    <a:pt x="852" y="1026"/>
                    <a:pt x="977" y="931"/>
                  </a:cubicBezTo>
                  <a:lnTo>
                    <a:pt x="1895" y="270"/>
                  </a:lnTo>
                  <a:lnTo>
                    <a:pt x="1780" y="117"/>
                  </a:lnTo>
                  <a:cubicBezTo>
                    <a:pt x="1722" y="41"/>
                    <a:pt x="1631" y="1"/>
                    <a:pt x="1541" y="1"/>
                  </a:cubicBez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9" name="Google Shape;8589;p70"/>
            <p:cNvSpPr/>
            <p:nvPr/>
          </p:nvSpPr>
          <p:spPr>
            <a:xfrm>
              <a:off x="4133368" y="1970407"/>
              <a:ext cx="30435" cy="41990"/>
            </a:xfrm>
            <a:custGeom>
              <a:avLst/>
              <a:gdLst/>
              <a:ahLst/>
              <a:cxnLst/>
              <a:rect l="l" t="t" r="r" b="b"/>
              <a:pathLst>
                <a:path w="1159" h="1599" extrusionOk="0">
                  <a:moveTo>
                    <a:pt x="336" y="1"/>
                  </a:moveTo>
                  <a:cubicBezTo>
                    <a:pt x="154" y="1"/>
                    <a:pt x="1" y="144"/>
                    <a:pt x="1" y="335"/>
                  </a:cubicBezTo>
                  <a:lnTo>
                    <a:pt x="1" y="1254"/>
                  </a:lnTo>
                  <a:cubicBezTo>
                    <a:pt x="1" y="1446"/>
                    <a:pt x="154" y="1589"/>
                    <a:pt x="336" y="1599"/>
                  </a:cubicBezTo>
                  <a:lnTo>
                    <a:pt x="1159" y="1599"/>
                  </a:lnTo>
                  <a:cubicBezTo>
                    <a:pt x="967" y="1589"/>
                    <a:pt x="824" y="1446"/>
                    <a:pt x="814" y="1254"/>
                  </a:cubicBezTo>
                  <a:lnTo>
                    <a:pt x="814" y="335"/>
                  </a:lnTo>
                  <a:cubicBezTo>
                    <a:pt x="824" y="144"/>
                    <a:pt x="967" y="1"/>
                    <a:pt x="1159" y="1"/>
                  </a:cubicBez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0" name="Google Shape;8590;p70"/>
            <p:cNvSpPr/>
            <p:nvPr/>
          </p:nvSpPr>
          <p:spPr>
            <a:xfrm>
              <a:off x="4049178" y="2070930"/>
              <a:ext cx="229224" cy="220426"/>
            </a:xfrm>
            <a:custGeom>
              <a:avLst/>
              <a:gdLst/>
              <a:ahLst/>
              <a:cxnLst/>
              <a:rect l="l" t="t" r="r" b="b"/>
              <a:pathLst>
                <a:path w="8729" h="8394" extrusionOk="0">
                  <a:moveTo>
                    <a:pt x="4728" y="403"/>
                  </a:moveTo>
                  <a:cubicBezTo>
                    <a:pt x="5255" y="431"/>
                    <a:pt x="5771" y="575"/>
                    <a:pt x="6240" y="814"/>
                  </a:cubicBezTo>
                  <a:lnTo>
                    <a:pt x="6078" y="1092"/>
                  </a:lnTo>
                  <a:cubicBezTo>
                    <a:pt x="5986" y="1255"/>
                    <a:pt x="6122" y="1400"/>
                    <a:pt x="6263" y="1400"/>
                  </a:cubicBezTo>
                  <a:cubicBezTo>
                    <a:pt x="6329" y="1400"/>
                    <a:pt x="6396" y="1369"/>
                    <a:pt x="6441" y="1293"/>
                  </a:cubicBezTo>
                  <a:lnTo>
                    <a:pt x="6594" y="1015"/>
                  </a:lnTo>
                  <a:cubicBezTo>
                    <a:pt x="7035" y="1302"/>
                    <a:pt x="7417" y="1675"/>
                    <a:pt x="7705" y="2116"/>
                  </a:cubicBezTo>
                  <a:lnTo>
                    <a:pt x="7427" y="2278"/>
                  </a:lnTo>
                  <a:cubicBezTo>
                    <a:pt x="7224" y="2392"/>
                    <a:pt x="7338" y="2671"/>
                    <a:pt x="7523" y="2671"/>
                  </a:cubicBezTo>
                  <a:cubicBezTo>
                    <a:pt x="7556" y="2671"/>
                    <a:pt x="7592" y="2662"/>
                    <a:pt x="7628" y="2642"/>
                  </a:cubicBezTo>
                  <a:lnTo>
                    <a:pt x="7906" y="2479"/>
                  </a:lnTo>
                  <a:cubicBezTo>
                    <a:pt x="8145" y="2948"/>
                    <a:pt x="8288" y="3465"/>
                    <a:pt x="8317" y="3991"/>
                  </a:cubicBezTo>
                  <a:lnTo>
                    <a:pt x="7992" y="3991"/>
                  </a:lnTo>
                  <a:cubicBezTo>
                    <a:pt x="7743" y="4011"/>
                    <a:pt x="7743" y="4374"/>
                    <a:pt x="7992" y="4393"/>
                  </a:cubicBezTo>
                  <a:lnTo>
                    <a:pt x="8317" y="4393"/>
                  </a:lnTo>
                  <a:cubicBezTo>
                    <a:pt x="8288" y="4920"/>
                    <a:pt x="8145" y="5437"/>
                    <a:pt x="7906" y="5905"/>
                  </a:cubicBezTo>
                  <a:lnTo>
                    <a:pt x="7628" y="5743"/>
                  </a:lnTo>
                  <a:cubicBezTo>
                    <a:pt x="7592" y="5722"/>
                    <a:pt x="7556" y="5714"/>
                    <a:pt x="7523" y="5714"/>
                  </a:cubicBezTo>
                  <a:cubicBezTo>
                    <a:pt x="7338" y="5714"/>
                    <a:pt x="7224" y="5993"/>
                    <a:pt x="7427" y="6106"/>
                  </a:cubicBezTo>
                  <a:lnTo>
                    <a:pt x="7705" y="6260"/>
                  </a:lnTo>
                  <a:cubicBezTo>
                    <a:pt x="7417" y="6709"/>
                    <a:pt x="7044" y="7083"/>
                    <a:pt x="6604" y="7370"/>
                  </a:cubicBezTo>
                  <a:lnTo>
                    <a:pt x="6594" y="7370"/>
                  </a:lnTo>
                  <a:lnTo>
                    <a:pt x="6441" y="7092"/>
                  </a:lnTo>
                  <a:cubicBezTo>
                    <a:pt x="6396" y="7016"/>
                    <a:pt x="6329" y="6985"/>
                    <a:pt x="6263" y="6985"/>
                  </a:cubicBezTo>
                  <a:cubicBezTo>
                    <a:pt x="6122" y="6985"/>
                    <a:pt x="5986" y="7130"/>
                    <a:pt x="6078" y="7293"/>
                  </a:cubicBezTo>
                  <a:lnTo>
                    <a:pt x="6240" y="7571"/>
                  </a:lnTo>
                  <a:cubicBezTo>
                    <a:pt x="5771" y="7810"/>
                    <a:pt x="5255" y="7953"/>
                    <a:pt x="4728" y="7982"/>
                  </a:cubicBezTo>
                  <a:lnTo>
                    <a:pt x="4728" y="7657"/>
                  </a:lnTo>
                  <a:cubicBezTo>
                    <a:pt x="4719" y="7532"/>
                    <a:pt x="4623" y="7470"/>
                    <a:pt x="4527" y="7470"/>
                  </a:cubicBezTo>
                  <a:cubicBezTo>
                    <a:pt x="4432" y="7470"/>
                    <a:pt x="4336" y="7532"/>
                    <a:pt x="4326" y="7657"/>
                  </a:cubicBezTo>
                  <a:lnTo>
                    <a:pt x="4326" y="7982"/>
                  </a:lnTo>
                  <a:cubicBezTo>
                    <a:pt x="3800" y="7953"/>
                    <a:pt x="3283" y="7810"/>
                    <a:pt x="2814" y="7571"/>
                  </a:cubicBezTo>
                  <a:lnTo>
                    <a:pt x="2977" y="7293"/>
                  </a:lnTo>
                  <a:cubicBezTo>
                    <a:pt x="3068" y="7130"/>
                    <a:pt x="2928" y="6985"/>
                    <a:pt x="2787" y="6985"/>
                  </a:cubicBezTo>
                  <a:cubicBezTo>
                    <a:pt x="2722" y="6985"/>
                    <a:pt x="2656" y="7016"/>
                    <a:pt x="2613" y="7092"/>
                  </a:cubicBezTo>
                  <a:lnTo>
                    <a:pt x="2460" y="7370"/>
                  </a:lnTo>
                  <a:cubicBezTo>
                    <a:pt x="2010" y="7083"/>
                    <a:pt x="1637" y="6709"/>
                    <a:pt x="1350" y="6260"/>
                  </a:cubicBezTo>
                  <a:lnTo>
                    <a:pt x="1627" y="6106"/>
                  </a:lnTo>
                  <a:cubicBezTo>
                    <a:pt x="1830" y="5993"/>
                    <a:pt x="1716" y="5714"/>
                    <a:pt x="1531" y="5714"/>
                  </a:cubicBezTo>
                  <a:cubicBezTo>
                    <a:pt x="1498" y="5714"/>
                    <a:pt x="1463" y="5722"/>
                    <a:pt x="1426" y="5743"/>
                  </a:cubicBezTo>
                  <a:lnTo>
                    <a:pt x="1149" y="5905"/>
                  </a:lnTo>
                  <a:cubicBezTo>
                    <a:pt x="910" y="5437"/>
                    <a:pt x="766" y="4920"/>
                    <a:pt x="737" y="4393"/>
                  </a:cubicBezTo>
                  <a:lnTo>
                    <a:pt x="1063" y="4393"/>
                  </a:lnTo>
                  <a:cubicBezTo>
                    <a:pt x="1072" y="4394"/>
                    <a:pt x="1081" y="4395"/>
                    <a:pt x="1089" y="4395"/>
                  </a:cubicBezTo>
                  <a:cubicBezTo>
                    <a:pt x="1351" y="4395"/>
                    <a:pt x="1351" y="3990"/>
                    <a:pt x="1089" y="3990"/>
                  </a:cubicBezTo>
                  <a:cubicBezTo>
                    <a:pt x="1081" y="3990"/>
                    <a:pt x="1072" y="3991"/>
                    <a:pt x="1063" y="3991"/>
                  </a:cubicBezTo>
                  <a:lnTo>
                    <a:pt x="737" y="3991"/>
                  </a:lnTo>
                  <a:cubicBezTo>
                    <a:pt x="766" y="3465"/>
                    <a:pt x="910" y="2948"/>
                    <a:pt x="1149" y="2479"/>
                  </a:cubicBezTo>
                  <a:lnTo>
                    <a:pt x="1426" y="2642"/>
                  </a:lnTo>
                  <a:cubicBezTo>
                    <a:pt x="1463" y="2662"/>
                    <a:pt x="1498" y="2671"/>
                    <a:pt x="1531" y="2671"/>
                  </a:cubicBezTo>
                  <a:cubicBezTo>
                    <a:pt x="1716" y="2671"/>
                    <a:pt x="1830" y="2392"/>
                    <a:pt x="1627" y="2278"/>
                  </a:cubicBezTo>
                  <a:lnTo>
                    <a:pt x="1350" y="2116"/>
                  </a:lnTo>
                  <a:cubicBezTo>
                    <a:pt x="1637" y="1675"/>
                    <a:pt x="2010" y="1302"/>
                    <a:pt x="2460" y="1015"/>
                  </a:cubicBezTo>
                  <a:lnTo>
                    <a:pt x="2613" y="1293"/>
                  </a:lnTo>
                  <a:cubicBezTo>
                    <a:pt x="2656" y="1369"/>
                    <a:pt x="2722" y="1400"/>
                    <a:pt x="2787" y="1400"/>
                  </a:cubicBezTo>
                  <a:cubicBezTo>
                    <a:pt x="2928" y="1400"/>
                    <a:pt x="3068" y="1255"/>
                    <a:pt x="2977" y="1092"/>
                  </a:cubicBezTo>
                  <a:lnTo>
                    <a:pt x="2814" y="814"/>
                  </a:lnTo>
                  <a:cubicBezTo>
                    <a:pt x="3283" y="575"/>
                    <a:pt x="3800" y="431"/>
                    <a:pt x="4326" y="403"/>
                  </a:cubicBezTo>
                  <a:lnTo>
                    <a:pt x="4326" y="728"/>
                  </a:lnTo>
                  <a:cubicBezTo>
                    <a:pt x="4312" y="876"/>
                    <a:pt x="4420" y="950"/>
                    <a:pt x="4527" y="950"/>
                  </a:cubicBezTo>
                  <a:cubicBezTo>
                    <a:pt x="4635" y="950"/>
                    <a:pt x="4743" y="876"/>
                    <a:pt x="4728" y="728"/>
                  </a:cubicBezTo>
                  <a:lnTo>
                    <a:pt x="4728" y="403"/>
                  </a:lnTo>
                  <a:close/>
                  <a:moveTo>
                    <a:pt x="4527" y="1"/>
                  </a:moveTo>
                  <a:cubicBezTo>
                    <a:pt x="2833" y="1"/>
                    <a:pt x="1302" y="1025"/>
                    <a:pt x="651" y="2594"/>
                  </a:cubicBezTo>
                  <a:cubicBezTo>
                    <a:pt x="0" y="4164"/>
                    <a:pt x="364" y="5963"/>
                    <a:pt x="1560" y="7169"/>
                  </a:cubicBezTo>
                  <a:cubicBezTo>
                    <a:pt x="2368" y="7970"/>
                    <a:pt x="3441" y="8393"/>
                    <a:pt x="4533" y="8393"/>
                  </a:cubicBezTo>
                  <a:cubicBezTo>
                    <a:pt x="5072" y="8393"/>
                    <a:pt x="5616" y="8290"/>
                    <a:pt x="6135" y="8078"/>
                  </a:cubicBezTo>
                  <a:cubicBezTo>
                    <a:pt x="7705" y="7427"/>
                    <a:pt x="8729" y="5896"/>
                    <a:pt x="8729" y="4192"/>
                  </a:cubicBezTo>
                  <a:cubicBezTo>
                    <a:pt x="8729" y="1876"/>
                    <a:pt x="6843" y="1"/>
                    <a:pt x="4527" y="1"/>
                  </a:cubicBezTo>
                  <a:close/>
                </a:path>
              </a:pathLst>
            </a:custGeom>
            <a:solidFill>
              <a:srgbClr val="465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1" name="Google Shape;8591;p70"/>
            <p:cNvSpPr/>
            <p:nvPr/>
          </p:nvSpPr>
          <p:spPr>
            <a:xfrm>
              <a:off x="4153719" y="2166674"/>
              <a:ext cx="28676" cy="28939"/>
            </a:xfrm>
            <a:custGeom>
              <a:avLst/>
              <a:gdLst/>
              <a:ahLst/>
              <a:cxnLst/>
              <a:rect l="l" t="t" r="r" b="b"/>
              <a:pathLst>
                <a:path w="1092" h="1102" extrusionOk="0">
                  <a:moveTo>
                    <a:pt x="546" y="1"/>
                  </a:moveTo>
                  <a:cubicBezTo>
                    <a:pt x="250" y="1"/>
                    <a:pt x="1" y="250"/>
                    <a:pt x="1" y="546"/>
                  </a:cubicBezTo>
                  <a:cubicBezTo>
                    <a:pt x="1" y="853"/>
                    <a:pt x="250" y="1101"/>
                    <a:pt x="546" y="1101"/>
                  </a:cubicBezTo>
                  <a:cubicBezTo>
                    <a:pt x="852" y="1101"/>
                    <a:pt x="1092" y="853"/>
                    <a:pt x="1092" y="546"/>
                  </a:cubicBezTo>
                  <a:cubicBezTo>
                    <a:pt x="1092" y="250"/>
                    <a:pt x="852" y="1"/>
                    <a:pt x="546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2" name="Google Shape;8592;p70"/>
            <p:cNvSpPr/>
            <p:nvPr/>
          </p:nvSpPr>
          <p:spPr>
            <a:xfrm>
              <a:off x="4153982" y="2166832"/>
              <a:ext cx="23398" cy="28833"/>
            </a:xfrm>
            <a:custGeom>
              <a:avLst/>
              <a:gdLst/>
              <a:ahLst/>
              <a:cxnLst/>
              <a:rect l="l" t="t" r="r" b="b"/>
              <a:pathLst>
                <a:path w="891" h="1098" extrusionOk="0">
                  <a:moveTo>
                    <a:pt x="544" y="0"/>
                  </a:moveTo>
                  <a:cubicBezTo>
                    <a:pt x="264" y="0"/>
                    <a:pt x="0" y="221"/>
                    <a:pt x="0" y="550"/>
                  </a:cubicBezTo>
                  <a:cubicBezTo>
                    <a:pt x="0" y="874"/>
                    <a:pt x="267" y="1098"/>
                    <a:pt x="548" y="1098"/>
                  </a:cubicBezTo>
                  <a:cubicBezTo>
                    <a:pt x="666" y="1098"/>
                    <a:pt x="786" y="1059"/>
                    <a:pt x="890" y="971"/>
                  </a:cubicBezTo>
                  <a:cubicBezTo>
                    <a:pt x="766" y="866"/>
                    <a:pt x="699" y="703"/>
                    <a:pt x="699" y="550"/>
                  </a:cubicBezTo>
                  <a:cubicBezTo>
                    <a:pt x="699" y="387"/>
                    <a:pt x="775" y="234"/>
                    <a:pt x="890" y="129"/>
                  </a:cubicBezTo>
                  <a:cubicBezTo>
                    <a:pt x="785" y="40"/>
                    <a:pt x="663" y="0"/>
                    <a:pt x="544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93" name="Google Shape;8593;p70"/>
          <p:cNvGrpSpPr/>
          <p:nvPr/>
        </p:nvGrpSpPr>
        <p:grpSpPr>
          <a:xfrm>
            <a:off x="3544540" y="3380963"/>
            <a:ext cx="320188" cy="319269"/>
            <a:chOff x="3544540" y="3380963"/>
            <a:chExt cx="320188" cy="319269"/>
          </a:xfrm>
        </p:grpSpPr>
        <p:sp>
          <p:nvSpPr>
            <p:cNvPr id="8594" name="Google Shape;8594;p70"/>
            <p:cNvSpPr/>
            <p:nvPr/>
          </p:nvSpPr>
          <p:spPr>
            <a:xfrm>
              <a:off x="3636528" y="3558218"/>
              <a:ext cx="51023" cy="51049"/>
            </a:xfrm>
            <a:custGeom>
              <a:avLst/>
              <a:gdLst/>
              <a:ahLst/>
              <a:cxnLst/>
              <a:rect l="l" t="t" r="r" b="b"/>
              <a:pathLst>
                <a:path w="1943" h="1944" extrusionOk="0">
                  <a:moveTo>
                    <a:pt x="1196" y="0"/>
                  </a:moveTo>
                  <a:lnTo>
                    <a:pt x="0" y="1197"/>
                  </a:lnTo>
                  <a:cubicBezTo>
                    <a:pt x="86" y="1216"/>
                    <a:pt x="172" y="1254"/>
                    <a:pt x="239" y="1321"/>
                  </a:cubicBezTo>
                  <a:lnTo>
                    <a:pt x="622" y="1704"/>
                  </a:lnTo>
                  <a:cubicBezTo>
                    <a:pt x="689" y="1771"/>
                    <a:pt x="727" y="1857"/>
                    <a:pt x="747" y="1943"/>
                  </a:cubicBezTo>
                  <a:lnTo>
                    <a:pt x="1943" y="747"/>
                  </a:lnTo>
                  <a:cubicBezTo>
                    <a:pt x="1656" y="536"/>
                    <a:pt x="1407" y="287"/>
                    <a:pt x="1196" y="0"/>
                  </a:cubicBez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5" name="Google Shape;8595;p70"/>
            <p:cNvSpPr/>
            <p:nvPr/>
          </p:nvSpPr>
          <p:spPr>
            <a:xfrm>
              <a:off x="3636765" y="3558454"/>
              <a:ext cx="40992" cy="50813"/>
            </a:xfrm>
            <a:custGeom>
              <a:avLst/>
              <a:gdLst/>
              <a:ahLst/>
              <a:cxnLst/>
              <a:rect l="l" t="t" r="r" b="b"/>
              <a:pathLst>
                <a:path w="1561" h="1935" extrusionOk="0">
                  <a:moveTo>
                    <a:pt x="1197" y="1"/>
                  </a:moveTo>
                  <a:lnTo>
                    <a:pt x="1" y="1197"/>
                  </a:lnTo>
                  <a:cubicBezTo>
                    <a:pt x="87" y="1207"/>
                    <a:pt x="173" y="1245"/>
                    <a:pt x="240" y="1312"/>
                  </a:cubicBezTo>
                  <a:lnTo>
                    <a:pt x="623" y="1695"/>
                  </a:lnTo>
                  <a:cubicBezTo>
                    <a:pt x="690" y="1762"/>
                    <a:pt x="728" y="1848"/>
                    <a:pt x="747" y="1934"/>
                  </a:cubicBezTo>
                  <a:lnTo>
                    <a:pt x="1197" y="1484"/>
                  </a:lnTo>
                  <a:lnTo>
                    <a:pt x="1034" y="1312"/>
                  </a:lnTo>
                  <a:lnTo>
                    <a:pt x="1015" y="1312"/>
                  </a:lnTo>
                  <a:cubicBezTo>
                    <a:pt x="910" y="1216"/>
                    <a:pt x="910" y="1063"/>
                    <a:pt x="1015" y="968"/>
                  </a:cubicBezTo>
                  <a:lnTo>
                    <a:pt x="1561" y="412"/>
                  </a:lnTo>
                  <a:cubicBezTo>
                    <a:pt x="1427" y="288"/>
                    <a:pt x="1312" y="145"/>
                    <a:pt x="1197" y="1"/>
                  </a:cubicBezTo>
                  <a:close/>
                </a:path>
              </a:pathLst>
            </a:custGeom>
            <a:solidFill>
              <a:srgbClr val="B4C0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6" name="Google Shape;8596;p70"/>
            <p:cNvSpPr/>
            <p:nvPr/>
          </p:nvSpPr>
          <p:spPr>
            <a:xfrm>
              <a:off x="3632248" y="3380963"/>
              <a:ext cx="232480" cy="221897"/>
            </a:xfrm>
            <a:custGeom>
              <a:avLst/>
              <a:gdLst/>
              <a:ahLst/>
              <a:cxnLst/>
              <a:rect l="l" t="t" r="r" b="b"/>
              <a:pathLst>
                <a:path w="8853" h="8450" extrusionOk="0">
                  <a:moveTo>
                    <a:pt x="4639" y="0"/>
                  </a:moveTo>
                  <a:cubicBezTo>
                    <a:pt x="3537" y="0"/>
                    <a:pt x="2454" y="430"/>
                    <a:pt x="1646" y="1238"/>
                  </a:cubicBezTo>
                  <a:cubicBezTo>
                    <a:pt x="0" y="2894"/>
                    <a:pt x="0" y="5564"/>
                    <a:pt x="1646" y="7210"/>
                  </a:cubicBezTo>
                  <a:cubicBezTo>
                    <a:pt x="2452" y="8022"/>
                    <a:pt x="3532" y="8450"/>
                    <a:pt x="4631" y="8450"/>
                  </a:cubicBezTo>
                  <a:cubicBezTo>
                    <a:pt x="5176" y="8450"/>
                    <a:pt x="5726" y="8344"/>
                    <a:pt x="6250" y="8128"/>
                  </a:cubicBezTo>
                  <a:cubicBezTo>
                    <a:pt x="7829" y="7478"/>
                    <a:pt x="8853" y="5937"/>
                    <a:pt x="8853" y="4224"/>
                  </a:cubicBezTo>
                  <a:cubicBezTo>
                    <a:pt x="8853" y="2520"/>
                    <a:pt x="7829" y="980"/>
                    <a:pt x="6250" y="319"/>
                  </a:cubicBezTo>
                  <a:cubicBezTo>
                    <a:pt x="5729" y="104"/>
                    <a:pt x="5182" y="0"/>
                    <a:pt x="4639" y="0"/>
                  </a:cubicBezTo>
                  <a:close/>
                </a:path>
              </a:pathLst>
            </a:custGeom>
            <a:solidFill>
              <a:srgbClr val="E5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7" name="Google Shape;8597;p70"/>
            <p:cNvSpPr/>
            <p:nvPr/>
          </p:nvSpPr>
          <p:spPr>
            <a:xfrm>
              <a:off x="3627731" y="3381094"/>
              <a:ext cx="135738" cy="221792"/>
            </a:xfrm>
            <a:custGeom>
              <a:avLst/>
              <a:gdLst/>
              <a:ahLst/>
              <a:cxnLst/>
              <a:rect l="l" t="t" r="r" b="b"/>
              <a:pathLst>
                <a:path w="5169" h="8446" extrusionOk="0">
                  <a:moveTo>
                    <a:pt x="4787" y="0"/>
                  </a:moveTo>
                  <a:cubicBezTo>
                    <a:pt x="2484" y="0"/>
                    <a:pt x="574" y="1869"/>
                    <a:pt x="574" y="4219"/>
                  </a:cubicBezTo>
                  <a:cubicBezTo>
                    <a:pt x="574" y="6574"/>
                    <a:pt x="2492" y="8445"/>
                    <a:pt x="4802" y="8445"/>
                  </a:cubicBezTo>
                  <a:cubicBezTo>
                    <a:pt x="4923" y="8445"/>
                    <a:pt x="5045" y="8440"/>
                    <a:pt x="5168" y="8430"/>
                  </a:cubicBezTo>
                  <a:cubicBezTo>
                    <a:pt x="4173" y="8344"/>
                    <a:pt x="3244" y="7913"/>
                    <a:pt x="2546" y="7205"/>
                  </a:cubicBezTo>
                  <a:cubicBezTo>
                    <a:pt x="0" y="4669"/>
                    <a:pt x="1589" y="314"/>
                    <a:pt x="5168" y="17"/>
                  </a:cubicBezTo>
                  <a:cubicBezTo>
                    <a:pt x="5040" y="6"/>
                    <a:pt x="4913" y="0"/>
                    <a:pt x="4787" y="0"/>
                  </a:cubicBez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8" name="Google Shape;8598;p70"/>
            <p:cNvSpPr/>
            <p:nvPr/>
          </p:nvSpPr>
          <p:spPr>
            <a:xfrm>
              <a:off x="3664154" y="3402050"/>
              <a:ext cx="188258" cy="179723"/>
            </a:xfrm>
            <a:custGeom>
              <a:avLst/>
              <a:gdLst/>
              <a:ahLst/>
              <a:cxnLst/>
              <a:rect l="l" t="t" r="r" b="b"/>
              <a:pathLst>
                <a:path w="7169" h="6844" extrusionOk="0">
                  <a:moveTo>
                    <a:pt x="3443" y="0"/>
                  </a:moveTo>
                  <a:cubicBezTo>
                    <a:pt x="1686" y="0"/>
                    <a:pt x="1" y="1362"/>
                    <a:pt x="1" y="3421"/>
                  </a:cubicBezTo>
                  <a:cubicBezTo>
                    <a:pt x="1" y="4809"/>
                    <a:pt x="833" y="6053"/>
                    <a:pt x="2106" y="6579"/>
                  </a:cubicBezTo>
                  <a:cubicBezTo>
                    <a:pt x="2532" y="6757"/>
                    <a:pt x="2978" y="6843"/>
                    <a:pt x="3419" y="6843"/>
                  </a:cubicBezTo>
                  <a:cubicBezTo>
                    <a:pt x="4308" y="6843"/>
                    <a:pt x="5180" y="6494"/>
                    <a:pt x="5839" y="5842"/>
                  </a:cubicBezTo>
                  <a:cubicBezTo>
                    <a:pt x="7169" y="4502"/>
                    <a:pt x="7169" y="2339"/>
                    <a:pt x="5839" y="1009"/>
                  </a:cubicBezTo>
                  <a:cubicBezTo>
                    <a:pt x="5142" y="312"/>
                    <a:pt x="4284" y="0"/>
                    <a:pt x="3443" y="0"/>
                  </a:cubicBezTo>
                  <a:close/>
                </a:path>
              </a:pathLst>
            </a:custGeom>
            <a:solidFill>
              <a:srgbClr val="8596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9" name="Google Shape;8599;p70"/>
            <p:cNvSpPr/>
            <p:nvPr/>
          </p:nvSpPr>
          <p:spPr>
            <a:xfrm>
              <a:off x="3656381" y="3402102"/>
              <a:ext cx="107088" cy="179540"/>
            </a:xfrm>
            <a:custGeom>
              <a:avLst/>
              <a:gdLst/>
              <a:ahLst/>
              <a:cxnLst/>
              <a:rect l="l" t="t" r="r" b="b"/>
              <a:pathLst>
                <a:path w="4078" h="6837" extrusionOk="0">
                  <a:moveTo>
                    <a:pt x="3703" y="1"/>
                  </a:moveTo>
                  <a:cubicBezTo>
                    <a:pt x="1844" y="1"/>
                    <a:pt x="287" y="1516"/>
                    <a:pt x="287" y="3419"/>
                  </a:cubicBezTo>
                  <a:cubicBezTo>
                    <a:pt x="287" y="5330"/>
                    <a:pt x="1843" y="6837"/>
                    <a:pt x="3701" y="6837"/>
                  </a:cubicBezTo>
                  <a:cubicBezTo>
                    <a:pt x="3825" y="6837"/>
                    <a:pt x="3951" y="6830"/>
                    <a:pt x="4077" y="6816"/>
                  </a:cubicBezTo>
                  <a:cubicBezTo>
                    <a:pt x="3302" y="6740"/>
                    <a:pt x="2584" y="6395"/>
                    <a:pt x="2029" y="5840"/>
                  </a:cubicBezTo>
                  <a:cubicBezTo>
                    <a:pt x="0" y="3811"/>
                    <a:pt x="1225" y="328"/>
                    <a:pt x="4077" y="21"/>
                  </a:cubicBezTo>
                  <a:cubicBezTo>
                    <a:pt x="3951" y="8"/>
                    <a:pt x="3826" y="1"/>
                    <a:pt x="3703" y="1"/>
                  </a:cubicBez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0" name="Google Shape;8600;p70"/>
            <p:cNvSpPr/>
            <p:nvPr/>
          </p:nvSpPr>
          <p:spPr>
            <a:xfrm>
              <a:off x="3729252" y="3437579"/>
              <a:ext cx="49290" cy="49027"/>
            </a:xfrm>
            <a:custGeom>
              <a:avLst/>
              <a:gdLst/>
              <a:ahLst/>
              <a:cxnLst/>
              <a:rect l="l" t="t" r="r" b="b"/>
              <a:pathLst>
                <a:path w="1877" h="1867" extrusionOk="0">
                  <a:moveTo>
                    <a:pt x="938" y="1"/>
                  </a:moveTo>
                  <a:cubicBezTo>
                    <a:pt x="422" y="1"/>
                    <a:pt x="0" y="422"/>
                    <a:pt x="0" y="939"/>
                  </a:cubicBezTo>
                  <a:cubicBezTo>
                    <a:pt x="0" y="1455"/>
                    <a:pt x="422" y="1867"/>
                    <a:pt x="938" y="1867"/>
                  </a:cubicBezTo>
                  <a:cubicBezTo>
                    <a:pt x="1455" y="1867"/>
                    <a:pt x="1876" y="1455"/>
                    <a:pt x="1876" y="939"/>
                  </a:cubicBezTo>
                  <a:cubicBezTo>
                    <a:pt x="1876" y="422"/>
                    <a:pt x="1455" y="1"/>
                    <a:pt x="938" y="1"/>
                  </a:cubicBezTo>
                  <a:close/>
                </a:path>
              </a:pathLst>
            </a:custGeom>
            <a:solidFill>
              <a:srgbClr val="7487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1" name="Google Shape;8601;p70"/>
            <p:cNvSpPr/>
            <p:nvPr/>
          </p:nvSpPr>
          <p:spPr>
            <a:xfrm>
              <a:off x="3729252" y="3437658"/>
              <a:ext cx="34217" cy="49132"/>
            </a:xfrm>
            <a:custGeom>
              <a:avLst/>
              <a:gdLst/>
              <a:ahLst/>
              <a:cxnLst/>
              <a:rect l="l" t="t" r="r" b="b"/>
              <a:pathLst>
                <a:path w="1303" h="1871" extrusionOk="0">
                  <a:moveTo>
                    <a:pt x="940" y="0"/>
                  </a:moveTo>
                  <a:cubicBezTo>
                    <a:pt x="446" y="0"/>
                    <a:pt x="0" y="397"/>
                    <a:pt x="0" y="936"/>
                  </a:cubicBezTo>
                  <a:cubicBezTo>
                    <a:pt x="0" y="1474"/>
                    <a:pt x="446" y="1871"/>
                    <a:pt x="940" y="1871"/>
                  </a:cubicBezTo>
                  <a:cubicBezTo>
                    <a:pt x="1059" y="1871"/>
                    <a:pt x="1182" y="1847"/>
                    <a:pt x="1302" y="1797"/>
                  </a:cubicBezTo>
                  <a:cubicBezTo>
                    <a:pt x="958" y="1644"/>
                    <a:pt x="737" y="1309"/>
                    <a:pt x="737" y="936"/>
                  </a:cubicBezTo>
                  <a:cubicBezTo>
                    <a:pt x="737" y="562"/>
                    <a:pt x="958" y="218"/>
                    <a:pt x="1302" y="74"/>
                  </a:cubicBezTo>
                  <a:cubicBezTo>
                    <a:pt x="1182" y="24"/>
                    <a:pt x="1059" y="0"/>
                    <a:pt x="940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2" name="Google Shape;8602;p70"/>
            <p:cNvSpPr/>
            <p:nvPr/>
          </p:nvSpPr>
          <p:spPr>
            <a:xfrm>
              <a:off x="3713680" y="3486581"/>
              <a:ext cx="80434" cy="51548"/>
            </a:xfrm>
            <a:custGeom>
              <a:avLst/>
              <a:gdLst/>
              <a:ahLst/>
              <a:cxnLst/>
              <a:rect l="l" t="t" r="r" b="b"/>
              <a:pathLst>
                <a:path w="3063" h="1963" extrusionOk="0">
                  <a:moveTo>
                    <a:pt x="1005" y="1"/>
                  </a:moveTo>
                  <a:cubicBezTo>
                    <a:pt x="450" y="10"/>
                    <a:pt x="0" y="451"/>
                    <a:pt x="0" y="1006"/>
                  </a:cubicBezTo>
                  <a:lnTo>
                    <a:pt x="0" y="1790"/>
                  </a:lnTo>
                  <a:cubicBezTo>
                    <a:pt x="0" y="1886"/>
                    <a:pt x="77" y="1963"/>
                    <a:pt x="172" y="1963"/>
                  </a:cubicBezTo>
                  <a:lnTo>
                    <a:pt x="2890" y="1963"/>
                  </a:lnTo>
                  <a:cubicBezTo>
                    <a:pt x="2986" y="1963"/>
                    <a:pt x="3063" y="1886"/>
                    <a:pt x="3063" y="1790"/>
                  </a:cubicBezTo>
                  <a:lnTo>
                    <a:pt x="3063" y="1006"/>
                  </a:lnTo>
                  <a:cubicBezTo>
                    <a:pt x="3063" y="451"/>
                    <a:pt x="2613" y="10"/>
                    <a:pt x="2058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3" name="Google Shape;8603;p70"/>
            <p:cNvSpPr/>
            <p:nvPr/>
          </p:nvSpPr>
          <p:spPr>
            <a:xfrm>
              <a:off x="3713680" y="3486581"/>
              <a:ext cx="45745" cy="51548"/>
            </a:xfrm>
            <a:custGeom>
              <a:avLst/>
              <a:gdLst/>
              <a:ahLst/>
              <a:cxnLst/>
              <a:rect l="l" t="t" r="r" b="b"/>
              <a:pathLst>
                <a:path w="1742" h="1963" extrusionOk="0">
                  <a:moveTo>
                    <a:pt x="1005" y="1"/>
                  </a:moveTo>
                  <a:cubicBezTo>
                    <a:pt x="450" y="10"/>
                    <a:pt x="0" y="451"/>
                    <a:pt x="0" y="1006"/>
                  </a:cubicBezTo>
                  <a:lnTo>
                    <a:pt x="0" y="1790"/>
                  </a:lnTo>
                  <a:cubicBezTo>
                    <a:pt x="0" y="1886"/>
                    <a:pt x="77" y="1963"/>
                    <a:pt x="172" y="1963"/>
                  </a:cubicBezTo>
                  <a:lnTo>
                    <a:pt x="909" y="1963"/>
                  </a:lnTo>
                  <a:cubicBezTo>
                    <a:pt x="814" y="1963"/>
                    <a:pt x="737" y="1886"/>
                    <a:pt x="737" y="1790"/>
                  </a:cubicBezTo>
                  <a:lnTo>
                    <a:pt x="737" y="1006"/>
                  </a:lnTo>
                  <a:cubicBezTo>
                    <a:pt x="737" y="451"/>
                    <a:pt x="1187" y="10"/>
                    <a:pt x="1742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4" name="Google Shape;8604;p70"/>
            <p:cNvSpPr/>
            <p:nvPr/>
          </p:nvSpPr>
          <p:spPr>
            <a:xfrm>
              <a:off x="3728990" y="3507274"/>
              <a:ext cx="9847" cy="30856"/>
            </a:xfrm>
            <a:custGeom>
              <a:avLst/>
              <a:gdLst/>
              <a:ahLst/>
              <a:cxnLst/>
              <a:rect l="l" t="t" r="r" b="b"/>
              <a:pathLst>
                <a:path w="375" h="1175" extrusionOk="0">
                  <a:moveTo>
                    <a:pt x="188" y="0"/>
                  </a:moveTo>
                  <a:cubicBezTo>
                    <a:pt x="94" y="0"/>
                    <a:pt x="1" y="60"/>
                    <a:pt x="1" y="179"/>
                  </a:cubicBezTo>
                  <a:lnTo>
                    <a:pt x="1" y="1175"/>
                  </a:lnTo>
                  <a:lnTo>
                    <a:pt x="374" y="1175"/>
                  </a:lnTo>
                  <a:lnTo>
                    <a:pt x="374" y="179"/>
                  </a:lnTo>
                  <a:cubicBezTo>
                    <a:pt x="374" y="60"/>
                    <a:pt x="281" y="0"/>
                    <a:pt x="188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5" name="Google Shape;8605;p70"/>
            <p:cNvSpPr/>
            <p:nvPr/>
          </p:nvSpPr>
          <p:spPr>
            <a:xfrm>
              <a:off x="3768958" y="3507274"/>
              <a:ext cx="9821" cy="30856"/>
            </a:xfrm>
            <a:custGeom>
              <a:avLst/>
              <a:gdLst/>
              <a:ahLst/>
              <a:cxnLst/>
              <a:rect l="l" t="t" r="r" b="b"/>
              <a:pathLst>
                <a:path w="374" h="1175" extrusionOk="0">
                  <a:moveTo>
                    <a:pt x="187" y="0"/>
                  </a:moveTo>
                  <a:cubicBezTo>
                    <a:pt x="94" y="0"/>
                    <a:pt x="1" y="60"/>
                    <a:pt x="1" y="179"/>
                  </a:cubicBezTo>
                  <a:lnTo>
                    <a:pt x="1" y="1175"/>
                  </a:lnTo>
                  <a:lnTo>
                    <a:pt x="374" y="1175"/>
                  </a:lnTo>
                  <a:lnTo>
                    <a:pt x="374" y="179"/>
                  </a:lnTo>
                  <a:cubicBezTo>
                    <a:pt x="374" y="60"/>
                    <a:pt x="281" y="0"/>
                    <a:pt x="187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6" name="Google Shape;8606;p70"/>
            <p:cNvSpPr/>
            <p:nvPr/>
          </p:nvSpPr>
          <p:spPr>
            <a:xfrm>
              <a:off x="3544540" y="3586342"/>
              <a:ext cx="116384" cy="113890"/>
            </a:xfrm>
            <a:custGeom>
              <a:avLst/>
              <a:gdLst/>
              <a:ahLst/>
              <a:cxnLst/>
              <a:rect l="l" t="t" r="r" b="b"/>
              <a:pathLst>
                <a:path w="4432" h="4337" extrusionOk="0">
                  <a:moveTo>
                    <a:pt x="3517" y="0"/>
                  </a:moveTo>
                  <a:cubicBezTo>
                    <a:pt x="3391" y="0"/>
                    <a:pt x="3265" y="48"/>
                    <a:pt x="3168" y="145"/>
                  </a:cubicBezTo>
                  <a:lnTo>
                    <a:pt x="192" y="3121"/>
                  </a:lnTo>
                  <a:cubicBezTo>
                    <a:pt x="0" y="3313"/>
                    <a:pt x="0" y="3619"/>
                    <a:pt x="192" y="3810"/>
                  </a:cubicBezTo>
                  <a:lnTo>
                    <a:pt x="575" y="4193"/>
                  </a:lnTo>
                  <a:cubicBezTo>
                    <a:pt x="670" y="4289"/>
                    <a:pt x="795" y="4337"/>
                    <a:pt x="919" y="4337"/>
                  </a:cubicBezTo>
                  <a:cubicBezTo>
                    <a:pt x="1043" y="4337"/>
                    <a:pt x="1168" y="4289"/>
                    <a:pt x="1264" y="4193"/>
                  </a:cubicBezTo>
                  <a:lnTo>
                    <a:pt x="4240" y="1207"/>
                  </a:lnTo>
                  <a:cubicBezTo>
                    <a:pt x="4431" y="1016"/>
                    <a:pt x="4431" y="709"/>
                    <a:pt x="4240" y="528"/>
                  </a:cubicBezTo>
                  <a:lnTo>
                    <a:pt x="3857" y="135"/>
                  </a:lnTo>
                  <a:cubicBezTo>
                    <a:pt x="3763" y="45"/>
                    <a:pt x="3640" y="0"/>
                    <a:pt x="3517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7" name="Google Shape;8607;p70"/>
            <p:cNvSpPr/>
            <p:nvPr/>
          </p:nvSpPr>
          <p:spPr>
            <a:xfrm>
              <a:off x="3544540" y="3586369"/>
              <a:ext cx="101810" cy="113863"/>
            </a:xfrm>
            <a:custGeom>
              <a:avLst/>
              <a:gdLst/>
              <a:ahLst/>
              <a:cxnLst/>
              <a:rect l="l" t="t" r="r" b="b"/>
              <a:pathLst>
                <a:path w="3877" h="4336" extrusionOk="0">
                  <a:moveTo>
                    <a:pt x="3513" y="0"/>
                  </a:moveTo>
                  <a:cubicBezTo>
                    <a:pt x="3388" y="0"/>
                    <a:pt x="3264" y="48"/>
                    <a:pt x="3168" y="144"/>
                  </a:cubicBezTo>
                  <a:lnTo>
                    <a:pt x="192" y="3120"/>
                  </a:lnTo>
                  <a:cubicBezTo>
                    <a:pt x="0" y="3312"/>
                    <a:pt x="0" y="3618"/>
                    <a:pt x="192" y="3809"/>
                  </a:cubicBezTo>
                  <a:lnTo>
                    <a:pt x="575" y="4192"/>
                  </a:lnTo>
                  <a:cubicBezTo>
                    <a:pt x="670" y="4288"/>
                    <a:pt x="795" y="4336"/>
                    <a:pt x="919" y="4336"/>
                  </a:cubicBezTo>
                  <a:cubicBezTo>
                    <a:pt x="1043" y="4336"/>
                    <a:pt x="1168" y="4288"/>
                    <a:pt x="1264" y="4192"/>
                  </a:cubicBezTo>
                  <a:lnTo>
                    <a:pt x="1283" y="4163"/>
                  </a:lnTo>
                  <a:lnTo>
                    <a:pt x="919" y="3809"/>
                  </a:lnTo>
                  <a:cubicBezTo>
                    <a:pt x="728" y="3618"/>
                    <a:pt x="728" y="3312"/>
                    <a:pt x="919" y="3120"/>
                  </a:cubicBezTo>
                  <a:lnTo>
                    <a:pt x="3876" y="163"/>
                  </a:lnTo>
                  <a:lnTo>
                    <a:pt x="3857" y="144"/>
                  </a:lnTo>
                  <a:cubicBezTo>
                    <a:pt x="3761" y="48"/>
                    <a:pt x="3637" y="0"/>
                    <a:pt x="3513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8" name="Google Shape;8608;p70"/>
            <p:cNvSpPr/>
            <p:nvPr/>
          </p:nvSpPr>
          <p:spPr>
            <a:xfrm>
              <a:off x="3618409" y="3586106"/>
              <a:ext cx="42515" cy="41491"/>
            </a:xfrm>
            <a:custGeom>
              <a:avLst/>
              <a:gdLst/>
              <a:ahLst/>
              <a:cxnLst/>
              <a:rect l="l" t="t" r="r" b="b"/>
              <a:pathLst>
                <a:path w="1619" h="1580" extrusionOk="0">
                  <a:moveTo>
                    <a:pt x="700" y="1"/>
                  </a:moveTo>
                  <a:cubicBezTo>
                    <a:pt x="575" y="1"/>
                    <a:pt x="451" y="49"/>
                    <a:pt x="355" y="144"/>
                  </a:cubicBezTo>
                  <a:lnTo>
                    <a:pt x="1" y="508"/>
                  </a:lnTo>
                  <a:lnTo>
                    <a:pt x="1073" y="1580"/>
                  </a:lnTo>
                  <a:lnTo>
                    <a:pt x="1437" y="1226"/>
                  </a:lnTo>
                  <a:cubicBezTo>
                    <a:pt x="1618" y="1034"/>
                    <a:pt x="1618" y="728"/>
                    <a:pt x="1437" y="537"/>
                  </a:cubicBezTo>
                  <a:lnTo>
                    <a:pt x="1044" y="144"/>
                  </a:lnTo>
                  <a:cubicBezTo>
                    <a:pt x="948" y="49"/>
                    <a:pt x="824" y="1"/>
                    <a:pt x="700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9" name="Google Shape;8609;p70"/>
            <p:cNvSpPr/>
            <p:nvPr/>
          </p:nvSpPr>
          <p:spPr>
            <a:xfrm>
              <a:off x="3618409" y="3586106"/>
              <a:ext cx="27941" cy="22899"/>
            </a:xfrm>
            <a:custGeom>
              <a:avLst/>
              <a:gdLst/>
              <a:ahLst/>
              <a:cxnLst/>
              <a:rect l="l" t="t" r="r" b="b"/>
              <a:pathLst>
                <a:path w="1064" h="872" extrusionOk="0">
                  <a:moveTo>
                    <a:pt x="652" y="1"/>
                  </a:moveTo>
                  <a:lnTo>
                    <a:pt x="604" y="10"/>
                  </a:lnTo>
                  <a:cubicBezTo>
                    <a:pt x="508" y="29"/>
                    <a:pt x="422" y="77"/>
                    <a:pt x="355" y="144"/>
                  </a:cubicBezTo>
                  <a:lnTo>
                    <a:pt x="87" y="412"/>
                  </a:lnTo>
                  <a:lnTo>
                    <a:pt x="1" y="498"/>
                  </a:lnTo>
                  <a:lnTo>
                    <a:pt x="374" y="872"/>
                  </a:lnTo>
                  <a:lnTo>
                    <a:pt x="1063" y="173"/>
                  </a:lnTo>
                  <a:lnTo>
                    <a:pt x="1044" y="144"/>
                  </a:lnTo>
                  <a:lnTo>
                    <a:pt x="1015" y="116"/>
                  </a:lnTo>
                  <a:lnTo>
                    <a:pt x="996" y="106"/>
                  </a:lnTo>
                  <a:cubicBezTo>
                    <a:pt x="910" y="39"/>
                    <a:pt x="805" y="10"/>
                    <a:pt x="700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10" name="Google Shape;8610;p70"/>
          <p:cNvGrpSpPr/>
          <p:nvPr/>
        </p:nvGrpSpPr>
        <p:grpSpPr>
          <a:xfrm>
            <a:off x="3944637" y="3354834"/>
            <a:ext cx="415696" cy="371605"/>
            <a:chOff x="3944637" y="3354834"/>
            <a:chExt cx="415696" cy="371605"/>
          </a:xfrm>
        </p:grpSpPr>
        <p:sp>
          <p:nvSpPr>
            <p:cNvPr id="8611" name="Google Shape;8611;p70"/>
            <p:cNvSpPr/>
            <p:nvPr/>
          </p:nvSpPr>
          <p:spPr>
            <a:xfrm>
              <a:off x="4069031" y="3391598"/>
              <a:ext cx="126941" cy="126941"/>
            </a:xfrm>
            <a:custGeom>
              <a:avLst/>
              <a:gdLst/>
              <a:ahLst/>
              <a:cxnLst/>
              <a:rect l="l" t="t" r="r" b="b"/>
              <a:pathLst>
                <a:path w="4834" h="4834" extrusionOk="0">
                  <a:moveTo>
                    <a:pt x="2422" y="0"/>
                  </a:moveTo>
                  <a:cubicBezTo>
                    <a:pt x="1092" y="0"/>
                    <a:pt x="10" y="1072"/>
                    <a:pt x="1" y="2412"/>
                  </a:cubicBezTo>
                  <a:cubicBezTo>
                    <a:pt x="1" y="3742"/>
                    <a:pt x="1072" y="4824"/>
                    <a:pt x="2412" y="4833"/>
                  </a:cubicBezTo>
                  <a:cubicBezTo>
                    <a:pt x="3743" y="4833"/>
                    <a:pt x="4824" y="3752"/>
                    <a:pt x="4834" y="2422"/>
                  </a:cubicBezTo>
                  <a:cubicBezTo>
                    <a:pt x="4834" y="1091"/>
                    <a:pt x="3752" y="10"/>
                    <a:pt x="2422" y="0"/>
                  </a:cubicBez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2" name="Google Shape;8612;p70"/>
            <p:cNvSpPr/>
            <p:nvPr/>
          </p:nvSpPr>
          <p:spPr>
            <a:xfrm>
              <a:off x="4068768" y="3391546"/>
              <a:ext cx="71926" cy="126731"/>
            </a:xfrm>
            <a:custGeom>
              <a:avLst/>
              <a:gdLst/>
              <a:ahLst/>
              <a:cxnLst/>
              <a:rect l="l" t="t" r="r" b="b"/>
              <a:pathLst>
                <a:path w="2739" h="4826" extrusionOk="0">
                  <a:moveTo>
                    <a:pt x="2416" y="0"/>
                  </a:moveTo>
                  <a:cubicBezTo>
                    <a:pt x="1106" y="0"/>
                    <a:pt x="1" y="1059"/>
                    <a:pt x="1" y="2404"/>
                  </a:cubicBezTo>
                  <a:cubicBezTo>
                    <a:pt x="1" y="3755"/>
                    <a:pt x="1099" y="4826"/>
                    <a:pt x="2413" y="4826"/>
                  </a:cubicBezTo>
                  <a:cubicBezTo>
                    <a:pt x="2514" y="4826"/>
                    <a:pt x="2616" y="4820"/>
                    <a:pt x="2719" y="4807"/>
                  </a:cubicBezTo>
                  <a:cubicBezTo>
                    <a:pt x="1523" y="4644"/>
                    <a:pt x="623" y="3620"/>
                    <a:pt x="623" y="2404"/>
                  </a:cubicBezTo>
                  <a:cubicBezTo>
                    <a:pt x="633" y="1199"/>
                    <a:pt x="1532" y="175"/>
                    <a:pt x="2738" y="21"/>
                  </a:cubicBezTo>
                  <a:cubicBezTo>
                    <a:pt x="2630" y="7"/>
                    <a:pt x="2522" y="0"/>
                    <a:pt x="2416" y="0"/>
                  </a:cubicBezTo>
                  <a:close/>
                </a:path>
              </a:pathLst>
            </a:custGeom>
            <a:solidFill>
              <a:srgbClr val="99A8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3" name="Google Shape;8613;p70"/>
            <p:cNvSpPr/>
            <p:nvPr/>
          </p:nvSpPr>
          <p:spPr>
            <a:xfrm>
              <a:off x="4089382" y="3411950"/>
              <a:ext cx="86238" cy="86238"/>
            </a:xfrm>
            <a:custGeom>
              <a:avLst/>
              <a:gdLst/>
              <a:ahLst/>
              <a:cxnLst/>
              <a:rect l="l" t="t" r="r" b="b"/>
              <a:pathLst>
                <a:path w="3284" h="3284" extrusionOk="0">
                  <a:moveTo>
                    <a:pt x="1647" y="0"/>
                  </a:moveTo>
                  <a:cubicBezTo>
                    <a:pt x="738" y="0"/>
                    <a:pt x="1" y="728"/>
                    <a:pt x="1" y="1637"/>
                  </a:cubicBezTo>
                  <a:cubicBezTo>
                    <a:pt x="1" y="2546"/>
                    <a:pt x="728" y="3283"/>
                    <a:pt x="1637" y="3283"/>
                  </a:cubicBezTo>
                  <a:cubicBezTo>
                    <a:pt x="2546" y="3283"/>
                    <a:pt x="3283" y="2556"/>
                    <a:pt x="3283" y="1647"/>
                  </a:cubicBezTo>
                  <a:cubicBezTo>
                    <a:pt x="3283" y="737"/>
                    <a:pt x="2556" y="0"/>
                    <a:pt x="1647" y="0"/>
                  </a:cubicBezTo>
                  <a:close/>
                </a:path>
              </a:pathLst>
            </a:custGeom>
            <a:solidFill>
              <a:srgbClr val="D1D8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4" name="Google Shape;8614;p70"/>
            <p:cNvSpPr/>
            <p:nvPr/>
          </p:nvSpPr>
          <p:spPr>
            <a:xfrm>
              <a:off x="4088909" y="3411792"/>
              <a:ext cx="51785" cy="86212"/>
            </a:xfrm>
            <a:custGeom>
              <a:avLst/>
              <a:gdLst/>
              <a:ahLst/>
              <a:cxnLst/>
              <a:rect l="l" t="t" r="r" b="b"/>
              <a:pathLst>
                <a:path w="1972" h="3283" extrusionOk="0">
                  <a:moveTo>
                    <a:pt x="1636" y="1"/>
                  </a:moveTo>
                  <a:cubicBezTo>
                    <a:pt x="757" y="1"/>
                    <a:pt x="9" y="715"/>
                    <a:pt x="9" y="1633"/>
                  </a:cubicBezTo>
                  <a:cubicBezTo>
                    <a:pt x="1" y="2565"/>
                    <a:pt x="755" y="3283"/>
                    <a:pt x="1639" y="3283"/>
                  </a:cubicBezTo>
                  <a:cubicBezTo>
                    <a:pt x="1745" y="3283"/>
                    <a:pt x="1853" y="3272"/>
                    <a:pt x="1962" y="3251"/>
                  </a:cubicBezTo>
                  <a:cubicBezTo>
                    <a:pt x="1196" y="3098"/>
                    <a:pt x="641" y="2418"/>
                    <a:pt x="650" y="1643"/>
                  </a:cubicBezTo>
                  <a:cubicBezTo>
                    <a:pt x="650" y="858"/>
                    <a:pt x="1205" y="179"/>
                    <a:pt x="1971" y="35"/>
                  </a:cubicBezTo>
                  <a:cubicBezTo>
                    <a:pt x="1858" y="12"/>
                    <a:pt x="1746" y="1"/>
                    <a:pt x="1636" y="1"/>
                  </a:cubicBezTo>
                  <a:close/>
                </a:path>
              </a:pathLst>
            </a:custGeom>
            <a:solidFill>
              <a:srgbClr val="C0C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5" name="Google Shape;8615;p70"/>
            <p:cNvSpPr/>
            <p:nvPr/>
          </p:nvSpPr>
          <p:spPr>
            <a:xfrm>
              <a:off x="4114776" y="3426025"/>
              <a:ext cx="34453" cy="59085"/>
            </a:xfrm>
            <a:custGeom>
              <a:avLst/>
              <a:gdLst/>
              <a:ahLst/>
              <a:cxnLst/>
              <a:rect l="l" t="t" r="r" b="b"/>
              <a:pathLst>
                <a:path w="1312" h="2250" extrusionOk="0">
                  <a:moveTo>
                    <a:pt x="622" y="441"/>
                  </a:moveTo>
                  <a:lnTo>
                    <a:pt x="622" y="862"/>
                  </a:lnTo>
                  <a:cubicBezTo>
                    <a:pt x="450" y="795"/>
                    <a:pt x="402" y="737"/>
                    <a:pt x="402" y="642"/>
                  </a:cubicBezTo>
                  <a:cubicBezTo>
                    <a:pt x="402" y="517"/>
                    <a:pt x="498" y="469"/>
                    <a:pt x="622" y="441"/>
                  </a:cubicBezTo>
                  <a:close/>
                  <a:moveTo>
                    <a:pt x="756" y="1292"/>
                  </a:moveTo>
                  <a:cubicBezTo>
                    <a:pt x="926" y="1368"/>
                    <a:pt x="966" y="1443"/>
                    <a:pt x="967" y="1545"/>
                  </a:cubicBezTo>
                  <a:lnTo>
                    <a:pt x="967" y="1545"/>
                  </a:lnTo>
                  <a:cubicBezTo>
                    <a:pt x="965" y="1659"/>
                    <a:pt x="879" y="1761"/>
                    <a:pt x="756" y="1771"/>
                  </a:cubicBezTo>
                  <a:lnTo>
                    <a:pt x="756" y="1292"/>
                  </a:lnTo>
                  <a:close/>
                  <a:moveTo>
                    <a:pt x="689" y="0"/>
                  </a:moveTo>
                  <a:cubicBezTo>
                    <a:pt x="642" y="0"/>
                    <a:pt x="594" y="20"/>
                    <a:pt x="594" y="67"/>
                  </a:cubicBezTo>
                  <a:lnTo>
                    <a:pt x="594" y="144"/>
                  </a:lnTo>
                  <a:cubicBezTo>
                    <a:pt x="278" y="182"/>
                    <a:pt x="58" y="355"/>
                    <a:pt x="58" y="680"/>
                  </a:cubicBezTo>
                  <a:cubicBezTo>
                    <a:pt x="58" y="1024"/>
                    <a:pt x="326" y="1130"/>
                    <a:pt x="594" y="1225"/>
                  </a:cubicBezTo>
                  <a:lnTo>
                    <a:pt x="594" y="1780"/>
                  </a:lnTo>
                  <a:cubicBezTo>
                    <a:pt x="460" y="1752"/>
                    <a:pt x="335" y="1694"/>
                    <a:pt x="240" y="1599"/>
                  </a:cubicBezTo>
                  <a:cubicBezTo>
                    <a:pt x="218" y="1581"/>
                    <a:pt x="191" y="1572"/>
                    <a:pt x="164" y="1572"/>
                  </a:cubicBezTo>
                  <a:cubicBezTo>
                    <a:pt x="119" y="1572"/>
                    <a:pt x="76" y="1595"/>
                    <a:pt x="58" y="1637"/>
                  </a:cubicBezTo>
                  <a:cubicBezTo>
                    <a:pt x="0" y="1704"/>
                    <a:pt x="0" y="1809"/>
                    <a:pt x="58" y="1876"/>
                  </a:cubicBezTo>
                  <a:cubicBezTo>
                    <a:pt x="184" y="2021"/>
                    <a:pt x="371" y="2097"/>
                    <a:pt x="560" y="2097"/>
                  </a:cubicBezTo>
                  <a:cubicBezTo>
                    <a:pt x="571" y="2097"/>
                    <a:pt x="582" y="2097"/>
                    <a:pt x="594" y="2096"/>
                  </a:cubicBezTo>
                  <a:lnTo>
                    <a:pt x="594" y="2182"/>
                  </a:lnTo>
                  <a:cubicBezTo>
                    <a:pt x="594" y="2221"/>
                    <a:pt x="642" y="2249"/>
                    <a:pt x="689" y="2249"/>
                  </a:cubicBezTo>
                  <a:cubicBezTo>
                    <a:pt x="728" y="2249"/>
                    <a:pt x="776" y="2221"/>
                    <a:pt x="776" y="2182"/>
                  </a:cubicBezTo>
                  <a:lnTo>
                    <a:pt x="776" y="2096"/>
                  </a:lnTo>
                  <a:cubicBezTo>
                    <a:pt x="1082" y="2077"/>
                    <a:pt x="1311" y="1819"/>
                    <a:pt x="1302" y="1513"/>
                  </a:cubicBezTo>
                  <a:cubicBezTo>
                    <a:pt x="1302" y="1178"/>
                    <a:pt x="1091" y="1034"/>
                    <a:pt x="785" y="929"/>
                  </a:cubicBezTo>
                  <a:lnTo>
                    <a:pt x="785" y="450"/>
                  </a:lnTo>
                  <a:cubicBezTo>
                    <a:pt x="881" y="460"/>
                    <a:pt x="967" y="489"/>
                    <a:pt x="1044" y="536"/>
                  </a:cubicBezTo>
                  <a:cubicBezTo>
                    <a:pt x="1064" y="548"/>
                    <a:pt x="1085" y="554"/>
                    <a:pt x="1106" y="554"/>
                  </a:cubicBezTo>
                  <a:cubicBezTo>
                    <a:pt x="1153" y="554"/>
                    <a:pt x="1196" y="525"/>
                    <a:pt x="1216" y="479"/>
                  </a:cubicBezTo>
                  <a:cubicBezTo>
                    <a:pt x="1264" y="412"/>
                    <a:pt x="1264" y="316"/>
                    <a:pt x="1206" y="259"/>
                  </a:cubicBezTo>
                  <a:cubicBezTo>
                    <a:pt x="1082" y="173"/>
                    <a:pt x="929" y="134"/>
                    <a:pt x="785" y="134"/>
                  </a:cubicBezTo>
                  <a:lnTo>
                    <a:pt x="785" y="67"/>
                  </a:lnTo>
                  <a:cubicBezTo>
                    <a:pt x="785" y="29"/>
                    <a:pt x="737" y="0"/>
                    <a:pt x="689" y="0"/>
                  </a:cubicBezTo>
                  <a:close/>
                </a:path>
              </a:pathLst>
            </a:custGeom>
            <a:solidFill>
              <a:srgbClr val="E5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6" name="Google Shape;8616;p70"/>
            <p:cNvSpPr/>
            <p:nvPr/>
          </p:nvSpPr>
          <p:spPr>
            <a:xfrm>
              <a:off x="4167296" y="3354913"/>
              <a:ext cx="126941" cy="126678"/>
            </a:xfrm>
            <a:custGeom>
              <a:avLst/>
              <a:gdLst/>
              <a:ahLst/>
              <a:cxnLst/>
              <a:rect l="l" t="t" r="r" b="b"/>
              <a:pathLst>
                <a:path w="4834" h="4824" extrusionOk="0">
                  <a:moveTo>
                    <a:pt x="2422" y="0"/>
                  </a:moveTo>
                  <a:cubicBezTo>
                    <a:pt x="1092" y="0"/>
                    <a:pt x="10" y="1072"/>
                    <a:pt x="10" y="2412"/>
                  </a:cubicBezTo>
                  <a:cubicBezTo>
                    <a:pt x="1" y="3742"/>
                    <a:pt x="1082" y="4823"/>
                    <a:pt x="2412" y="4823"/>
                  </a:cubicBezTo>
                  <a:cubicBezTo>
                    <a:pt x="2418" y="4823"/>
                    <a:pt x="2424" y="4824"/>
                    <a:pt x="2430" y="4824"/>
                  </a:cubicBezTo>
                  <a:cubicBezTo>
                    <a:pt x="3752" y="4824"/>
                    <a:pt x="4824" y="3746"/>
                    <a:pt x="4834" y="2421"/>
                  </a:cubicBezTo>
                  <a:cubicBezTo>
                    <a:pt x="4834" y="1091"/>
                    <a:pt x="3762" y="10"/>
                    <a:pt x="2422" y="0"/>
                  </a:cubicBez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7" name="Google Shape;8617;p70"/>
            <p:cNvSpPr/>
            <p:nvPr/>
          </p:nvSpPr>
          <p:spPr>
            <a:xfrm>
              <a:off x="4167033" y="3354834"/>
              <a:ext cx="71926" cy="126757"/>
            </a:xfrm>
            <a:custGeom>
              <a:avLst/>
              <a:gdLst/>
              <a:ahLst/>
              <a:cxnLst/>
              <a:rect l="l" t="t" r="r" b="b"/>
              <a:pathLst>
                <a:path w="2739" h="4827" extrusionOk="0">
                  <a:moveTo>
                    <a:pt x="2416" y="1"/>
                  </a:moveTo>
                  <a:cubicBezTo>
                    <a:pt x="1108" y="1"/>
                    <a:pt x="10" y="1060"/>
                    <a:pt x="1" y="2405"/>
                  </a:cubicBezTo>
                  <a:cubicBezTo>
                    <a:pt x="1" y="3756"/>
                    <a:pt x="1107" y="4827"/>
                    <a:pt x="2422" y="4827"/>
                  </a:cubicBezTo>
                  <a:cubicBezTo>
                    <a:pt x="2523" y="4827"/>
                    <a:pt x="2626" y="4820"/>
                    <a:pt x="2728" y="4807"/>
                  </a:cubicBezTo>
                  <a:cubicBezTo>
                    <a:pt x="1523" y="4645"/>
                    <a:pt x="623" y="3621"/>
                    <a:pt x="633" y="2405"/>
                  </a:cubicBezTo>
                  <a:cubicBezTo>
                    <a:pt x="633" y="1190"/>
                    <a:pt x="1532" y="175"/>
                    <a:pt x="2738" y="22"/>
                  </a:cubicBezTo>
                  <a:cubicBezTo>
                    <a:pt x="2630" y="8"/>
                    <a:pt x="2522" y="1"/>
                    <a:pt x="2416" y="1"/>
                  </a:cubicBezTo>
                  <a:close/>
                </a:path>
              </a:pathLst>
            </a:custGeom>
            <a:solidFill>
              <a:srgbClr val="99A8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8" name="Google Shape;8618;p70"/>
            <p:cNvSpPr/>
            <p:nvPr/>
          </p:nvSpPr>
          <p:spPr>
            <a:xfrm>
              <a:off x="4187647" y="3375264"/>
              <a:ext cx="86238" cy="86212"/>
            </a:xfrm>
            <a:custGeom>
              <a:avLst/>
              <a:gdLst/>
              <a:ahLst/>
              <a:cxnLst/>
              <a:rect l="l" t="t" r="r" b="b"/>
              <a:pathLst>
                <a:path w="3284" h="3283" extrusionOk="0">
                  <a:moveTo>
                    <a:pt x="1629" y="0"/>
                  </a:moveTo>
                  <a:cubicBezTo>
                    <a:pt x="728" y="0"/>
                    <a:pt x="1" y="733"/>
                    <a:pt x="1" y="1637"/>
                  </a:cubicBezTo>
                  <a:cubicBezTo>
                    <a:pt x="1" y="2536"/>
                    <a:pt x="728" y="3273"/>
                    <a:pt x="1637" y="3283"/>
                  </a:cubicBezTo>
                  <a:cubicBezTo>
                    <a:pt x="2546" y="3283"/>
                    <a:pt x="3283" y="2546"/>
                    <a:pt x="3283" y="1646"/>
                  </a:cubicBezTo>
                  <a:cubicBezTo>
                    <a:pt x="3283" y="737"/>
                    <a:pt x="2556" y="0"/>
                    <a:pt x="1647" y="0"/>
                  </a:cubicBezTo>
                  <a:cubicBezTo>
                    <a:pt x="1641" y="0"/>
                    <a:pt x="1635" y="0"/>
                    <a:pt x="1629" y="0"/>
                  </a:cubicBezTo>
                  <a:close/>
                </a:path>
              </a:pathLst>
            </a:custGeom>
            <a:solidFill>
              <a:srgbClr val="D1D8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9" name="Google Shape;8619;p70"/>
            <p:cNvSpPr/>
            <p:nvPr/>
          </p:nvSpPr>
          <p:spPr>
            <a:xfrm>
              <a:off x="4187174" y="3375107"/>
              <a:ext cx="51785" cy="86212"/>
            </a:xfrm>
            <a:custGeom>
              <a:avLst/>
              <a:gdLst/>
              <a:ahLst/>
              <a:cxnLst/>
              <a:rect l="l" t="t" r="r" b="b"/>
              <a:pathLst>
                <a:path w="1972" h="3283" extrusionOk="0">
                  <a:moveTo>
                    <a:pt x="1636" y="0"/>
                  </a:moveTo>
                  <a:cubicBezTo>
                    <a:pt x="757" y="0"/>
                    <a:pt x="9" y="715"/>
                    <a:pt x="9" y="1633"/>
                  </a:cubicBezTo>
                  <a:cubicBezTo>
                    <a:pt x="1" y="2565"/>
                    <a:pt x="755" y="3282"/>
                    <a:pt x="1639" y="3282"/>
                  </a:cubicBezTo>
                  <a:cubicBezTo>
                    <a:pt x="1745" y="3282"/>
                    <a:pt x="1853" y="3272"/>
                    <a:pt x="1961" y="3251"/>
                  </a:cubicBezTo>
                  <a:cubicBezTo>
                    <a:pt x="1196" y="3097"/>
                    <a:pt x="650" y="2418"/>
                    <a:pt x="650" y="1633"/>
                  </a:cubicBezTo>
                  <a:cubicBezTo>
                    <a:pt x="650" y="858"/>
                    <a:pt x="1205" y="178"/>
                    <a:pt x="1971" y="35"/>
                  </a:cubicBezTo>
                  <a:cubicBezTo>
                    <a:pt x="1858" y="11"/>
                    <a:pt x="1746" y="0"/>
                    <a:pt x="1636" y="0"/>
                  </a:cubicBezTo>
                  <a:close/>
                </a:path>
              </a:pathLst>
            </a:custGeom>
            <a:solidFill>
              <a:srgbClr val="C0C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0" name="Google Shape;8620;p70"/>
            <p:cNvSpPr/>
            <p:nvPr/>
          </p:nvSpPr>
          <p:spPr>
            <a:xfrm>
              <a:off x="4213040" y="3389340"/>
              <a:ext cx="34453" cy="59085"/>
            </a:xfrm>
            <a:custGeom>
              <a:avLst/>
              <a:gdLst/>
              <a:ahLst/>
              <a:cxnLst/>
              <a:rect l="l" t="t" r="r" b="b"/>
              <a:pathLst>
                <a:path w="1312" h="2250" extrusionOk="0">
                  <a:moveTo>
                    <a:pt x="622" y="440"/>
                  </a:moveTo>
                  <a:lnTo>
                    <a:pt x="622" y="861"/>
                  </a:lnTo>
                  <a:cubicBezTo>
                    <a:pt x="450" y="794"/>
                    <a:pt x="402" y="737"/>
                    <a:pt x="402" y="632"/>
                  </a:cubicBezTo>
                  <a:cubicBezTo>
                    <a:pt x="402" y="517"/>
                    <a:pt x="508" y="460"/>
                    <a:pt x="622" y="440"/>
                  </a:cubicBezTo>
                  <a:close/>
                  <a:moveTo>
                    <a:pt x="766" y="1292"/>
                  </a:moveTo>
                  <a:cubicBezTo>
                    <a:pt x="938" y="1369"/>
                    <a:pt x="967" y="1445"/>
                    <a:pt x="967" y="1541"/>
                  </a:cubicBezTo>
                  <a:cubicBezTo>
                    <a:pt x="967" y="1665"/>
                    <a:pt x="881" y="1761"/>
                    <a:pt x="766" y="1771"/>
                  </a:cubicBezTo>
                  <a:lnTo>
                    <a:pt x="766" y="1292"/>
                  </a:lnTo>
                  <a:close/>
                  <a:moveTo>
                    <a:pt x="689" y="0"/>
                  </a:moveTo>
                  <a:cubicBezTo>
                    <a:pt x="651" y="0"/>
                    <a:pt x="603" y="29"/>
                    <a:pt x="603" y="67"/>
                  </a:cubicBezTo>
                  <a:lnTo>
                    <a:pt x="603" y="144"/>
                  </a:lnTo>
                  <a:cubicBezTo>
                    <a:pt x="278" y="182"/>
                    <a:pt x="67" y="354"/>
                    <a:pt x="67" y="680"/>
                  </a:cubicBezTo>
                  <a:cubicBezTo>
                    <a:pt x="67" y="1024"/>
                    <a:pt x="335" y="1129"/>
                    <a:pt x="594" y="1235"/>
                  </a:cubicBezTo>
                  <a:lnTo>
                    <a:pt x="594" y="1780"/>
                  </a:lnTo>
                  <a:cubicBezTo>
                    <a:pt x="460" y="1761"/>
                    <a:pt x="345" y="1694"/>
                    <a:pt x="249" y="1598"/>
                  </a:cubicBezTo>
                  <a:cubicBezTo>
                    <a:pt x="224" y="1580"/>
                    <a:pt x="196" y="1572"/>
                    <a:pt x="169" y="1572"/>
                  </a:cubicBezTo>
                  <a:cubicBezTo>
                    <a:pt x="124" y="1572"/>
                    <a:pt x="82" y="1595"/>
                    <a:pt x="58" y="1637"/>
                  </a:cubicBezTo>
                  <a:cubicBezTo>
                    <a:pt x="0" y="1713"/>
                    <a:pt x="0" y="1809"/>
                    <a:pt x="58" y="1876"/>
                  </a:cubicBezTo>
                  <a:cubicBezTo>
                    <a:pt x="201" y="2029"/>
                    <a:pt x="393" y="2106"/>
                    <a:pt x="594" y="2106"/>
                  </a:cubicBezTo>
                  <a:lnTo>
                    <a:pt x="594" y="2173"/>
                  </a:lnTo>
                  <a:cubicBezTo>
                    <a:pt x="594" y="2211"/>
                    <a:pt x="651" y="2249"/>
                    <a:pt x="689" y="2249"/>
                  </a:cubicBezTo>
                  <a:cubicBezTo>
                    <a:pt x="728" y="2249"/>
                    <a:pt x="785" y="2220"/>
                    <a:pt x="785" y="2173"/>
                  </a:cubicBezTo>
                  <a:lnTo>
                    <a:pt x="785" y="2096"/>
                  </a:lnTo>
                  <a:cubicBezTo>
                    <a:pt x="1082" y="2067"/>
                    <a:pt x="1311" y="1819"/>
                    <a:pt x="1302" y="1512"/>
                  </a:cubicBezTo>
                  <a:cubicBezTo>
                    <a:pt x="1302" y="1158"/>
                    <a:pt x="1082" y="1034"/>
                    <a:pt x="785" y="919"/>
                  </a:cubicBezTo>
                  <a:lnTo>
                    <a:pt x="785" y="440"/>
                  </a:lnTo>
                  <a:cubicBezTo>
                    <a:pt x="967" y="460"/>
                    <a:pt x="1034" y="546"/>
                    <a:pt x="1110" y="546"/>
                  </a:cubicBezTo>
                  <a:cubicBezTo>
                    <a:pt x="1187" y="546"/>
                    <a:pt x="1225" y="479"/>
                    <a:pt x="1244" y="412"/>
                  </a:cubicBezTo>
                  <a:cubicBezTo>
                    <a:pt x="1283" y="297"/>
                    <a:pt x="1206" y="230"/>
                    <a:pt x="1091" y="192"/>
                  </a:cubicBezTo>
                  <a:cubicBezTo>
                    <a:pt x="986" y="153"/>
                    <a:pt x="890" y="144"/>
                    <a:pt x="785" y="144"/>
                  </a:cubicBezTo>
                  <a:lnTo>
                    <a:pt x="785" y="67"/>
                  </a:lnTo>
                  <a:cubicBezTo>
                    <a:pt x="785" y="29"/>
                    <a:pt x="737" y="0"/>
                    <a:pt x="689" y="0"/>
                  </a:cubicBezTo>
                  <a:close/>
                </a:path>
              </a:pathLst>
            </a:custGeom>
            <a:solidFill>
              <a:srgbClr val="E5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1" name="Google Shape;8621;p70"/>
            <p:cNvSpPr/>
            <p:nvPr/>
          </p:nvSpPr>
          <p:spPr>
            <a:xfrm>
              <a:off x="3944637" y="3566017"/>
              <a:ext cx="142513" cy="160422"/>
            </a:xfrm>
            <a:custGeom>
              <a:avLst/>
              <a:gdLst/>
              <a:ahLst/>
              <a:cxnLst/>
              <a:rect l="l" t="t" r="r" b="b"/>
              <a:pathLst>
                <a:path w="5427" h="6109" extrusionOk="0">
                  <a:moveTo>
                    <a:pt x="3618" y="0"/>
                  </a:moveTo>
                  <a:lnTo>
                    <a:pt x="259" y="1254"/>
                  </a:lnTo>
                  <a:cubicBezTo>
                    <a:pt x="96" y="1311"/>
                    <a:pt x="0" y="1503"/>
                    <a:pt x="67" y="1675"/>
                  </a:cubicBezTo>
                  <a:lnTo>
                    <a:pt x="1646" y="5895"/>
                  </a:lnTo>
                  <a:cubicBezTo>
                    <a:pt x="1691" y="6022"/>
                    <a:pt x="1817" y="6108"/>
                    <a:pt x="1953" y="6108"/>
                  </a:cubicBezTo>
                  <a:cubicBezTo>
                    <a:pt x="1991" y="6108"/>
                    <a:pt x="2030" y="6101"/>
                    <a:pt x="2067" y="6087"/>
                  </a:cubicBezTo>
                  <a:lnTo>
                    <a:pt x="5427" y="4833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rgbClr val="7F9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2" name="Google Shape;8622;p70"/>
            <p:cNvSpPr/>
            <p:nvPr/>
          </p:nvSpPr>
          <p:spPr>
            <a:xfrm>
              <a:off x="3983843" y="3674313"/>
              <a:ext cx="103307" cy="52126"/>
            </a:xfrm>
            <a:custGeom>
              <a:avLst/>
              <a:gdLst/>
              <a:ahLst/>
              <a:cxnLst/>
              <a:rect l="l" t="t" r="r" b="b"/>
              <a:pathLst>
                <a:path w="3934" h="1985" extrusionOk="0">
                  <a:moveTo>
                    <a:pt x="3675" y="1"/>
                  </a:moveTo>
                  <a:lnTo>
                    <a:pt x="3608" y="30"/>
                  </a:lnTo>
                  <a:lnTo>
                    <a:pt x="0" y="1379"/>
                  </a:lnTo>
                  <a:lnTo>
                    <a:pt x="153" y="1771"/>
                  </a:lnTo>
                  <a:cubicBezTo>
                    <a:pt x="198" y="1898"/>
                    <a:pt x="324" y="1984"/>
                    <a:pt x="460" y="1984"/>
                  </a:cubicBezTo>
                  <a:cubicBezTo>
                    <a:pt x="498" y="1984"/>
                    <a:pt x="537" y="1977"/>
                    <a:pt x="574" y="1963"/>
                  </a:cubicBezTo>
                  <a:lnTo>
                    <a:pt x="3934" y="709"/>
                  </a:lnTo>
                  <a:lnTo>
                    <a:pt x="3675" y="1"/>
                  </a:ln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3" name="Google Shape;8623;p70"/>
            <p:cNvSpPr/>
            <p:nvPr/>
          </p:nvSpPr>
          <p:spPr>
            <a:xfrm>
              <a:off x="4082843" y="3493513"/>
              <a:ext cx="277489" cy="171294"/>
            </a:xfrm>
            <a:custGeom>
              <a:avLst/>
              <a:gdLst/>
              <a:ahLst/>
              <a:cxnLst/>
              <a:rect l="l" t="t" r="r" b="b"/>
              <a:pathLst>
                <a:path w="10567" h="6523" extrusionOk="0">
                  <a:moveTo>
                    <a:pt x="9408" y="0"/>
                  </a:moveTo>
                  <a:cubicBezTo>
                    <a:pt x="8987" y="0"/>
                    <a:pt x="8645" y="338"/>
                    <a:pt x="8605" y="378"/>
                  </a:cubicBezTo>
                  <a:lnTo>
                    <a:pt x="5829" y="2658"/>
                  </a:lnTo>
                  <a:lnTo>
                    <a:pt x="5829" y="2658"/>
                  </a:lnTo>
                  <a:cubicBezTo>
                    <a:pt x="5822" y="2578"/>
                    <a:pt x="5743" y="1881"/>
                    <a:pt x="4958" y="1881"/>
                  </a:cubicBezTo>
                  <a:cubicBezTo>
                    <a:pt x="4190" y="1877"/>
                    <a:pt x="3644" y="1871"/>
                    <a:pt x="3240" y="1871"/>
                  </a:cubicBezTo>
                  <a:cubicBezTo>
                    <a:pt x="2431" y="1871"/>
                    <a:pt x="2186" y="1897"/>
                    <a:pt x="1848" y="2024"/>
                  </a:cubicBezTo>
                  <a:lnTo>
                    <a:pt x="1" y="2780"/>
                  </a:lnTo>
                  <a:lnTo>
                    <a:pt x="1398" y="6522"/>
                  </a:lnTo>
                  <a:cubicBezTo>
                    <a:pt x="2489" y="6070"/>
                    <a:pt x="2444" y="6005"/>
                    <a:pt x="3480" y="6005"/>
                  </a:cubicBezTo>
                  <a:cubicBezTo>
                    <a:pt x="3825" y="6005"/>
                    <a:pt x="4291" y="6013"/>
                    <a:pt x="4958" y="6015"/>
                  </a:cubicBezTo>
                  <a:cubicBezTo>
                    <a:pt x="5552" y="5996"/>
                    <a:pt x="6116" y="5728"/>
                    <a:pt x="6518" y="5288"/>
                  </a:cubicBezTo>
                  <a:lnTo>
                    <a:pt x="9935" y="1632"/>
                  </a:lnTo>
                  <a:cubicBezTo>
                    <a:pt x="10050" y="1507"/>
                    <a:pt x="10567" y="828"/>
                    <a:pt x="9983" y="244"/>
                  </a:cubicBezTo>
                  <a:cubicBezTo>
                    <a:pt x="9788" y="64"/>
                    <a:pt x="9591" y="0"/>
                    <a:pt x="9408" y="0"/>
                  </a:cubicBezTo>
                  <a:close/>
                </a:path>
              </a:pathLst>
            </a:custGeom>
            <a:solidFill>
              <a:srgbClr val="8297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4" name="Google Shape;8624;p70"/>
            <p:cNvSpPr/>
            <p:nvPr/>
          </p:nvSpPr>
          <p:spPr>
            <a:xfrm>
              <a:off x="4082843" y="3558454"/>
              <a:ext cx="56328" cy="106353"/>
            </a:xfrm>
            <a:custGeom>
              <a:avLst/>
              <a:gdLst/>
              <a:ahLst/>
              <a:cxnLst/>
              <a:rect l="l" t="t" r="r" b="b"/>
              <a:pathLst>
                <a:path w="2145" h="4050" extrusionOk="0">
                  <a:moveTo>
                    <a:pt x="747" y="1"/>
                  </a:moveTo>
                  <a:lnTo>
                    <a:pt x="1" y="307"/>
                  </a:lnTo>
                  <a:lnTo>
                    <a:pt x="1398" y="4049"/>
                  </a:lnTo>
                  <a:lnTo>
                    <a:pt x="2145" y="3743"/>
                  </a:lnTo>
                  <a:lnTo>
                    <a:pt x="747" y="1"/>
                  </a:ln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5" name="Google Shape;8625;p70"/>
            <p:cNvSpPr/>
            <p:nvPr/>
          </p:nvSpPr>
          <p:spPr>
            <a:xfrm>
              <a:off x="4155977" y="3543880"/>
              <a:ext cx="79962" cy="50944"/>
            </a:xfrm>
            <a:custGeom>
              <a:avLst/>
              <a:gdLst/>
              <a:ahLst/>
              <a:cxnLst/>
              <a:rect l="l" t="t" r="r" b="b"/>
              <a:pathLst>
                <a:path w="3045" h="1940" extrusionOk="0">
                  <a:moveTo>
                    <a:pt x="2489" y="1"/>
                  </a:moveTo>
                  <a:lnTo>
                    <a:pt x="2489" y="1"/>
                  </a:lnTo>
                  <a:cubicBezTo>
                    <a:pt x="2556" y="336"/>
                    <a:pt x="2633" y="929"/>
                    <a:pt x="2422" y="1235"/>
                  </a:cubicBezTo>
                  <a:cubicBezTo>
                    <a:pt x="2290" y="1419"/>
                    <a:pt x="2118" y="1458"/>
                    <a:pt x="1670" y="1458"/>
                  </a:cubicBezTo>
                  <a:cubicBezTo>
                    <a:pt x="1370" y="1458"/>
                    <a:pt x="945" y="1440"/>
                    <a:pt x="326" y="1436"/>
                  </a:cubicBezTo>
                  <a:cubicBezTo>
                    <a:pt x="1" y="1436"/>
                    <a:pt x="1" y="1924"/>
                    <a:pt x="326" y="1924"/>
                  </a:cubicBezTo>
                  <a:cubicBezTo>
                    <a:pt x="837" y="1924"/>
                    <a:pt x="1239" y="1939"/>
                    <a:pt x="1562" y="1939"/>
                  </a:cubicBezTo>
                  <a:cubicBezTo>
                    <a:pt x="2219" y="1939"/>
                    <a:pt x="2551" y="1879"/>
                    <a:pt x="2815" y="1513"/>
                  </a:cubicBezTo>
                  <a:cubicBezTo>
                    <a:pt x="2958" y="1274"/>
                    <a:pt x="3044" y="1006"/>
                    <a:pt x="3044" y="738"/>
                  </a:cubicBezTo>
                  <a:cubicBezTo>
                    <a:pt x="3035" y="642"/>
                    <a:pt x="2958" y="154"/>
                    <a:pt x="2489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6" name="Google Shape;8626;p70"/>
            <p:cNvSpPr/>
            <p:nvPr/>
          </p:nvSpPr>
          <p:spPr>
            <a:xfrm>
              <a:off x="4038359" y="3553701"/>
              <a:ext cx="86500" cy="139756"/>
            </a:xfrm>
            <a:custGeom>
              <a:avLst/>
              <a:gdLst/>
              <a:ahLst/>
              <a:cxnLst/>
              <a:rect l="l" t="t" r="r" b="b"/>
              <a:pathLst>
                <a:path w="3294" h="5322" extrusionOk="0">
                  <a:moveTo>
                    <a:pt x="1358" y="0"/>
                  </a:moveTo>
                  <a:cubicBezTo>
                    <a:pt x="1324" y="0"/>
                    <a:pt x="1289" y="6"/>
                    <a:pt x="1255" y="19"/>
                  </a:cubicBezTo>
                  <a:lnTo>
                    <a:pt x="1" y="488"/>
                  </a:lnTo>
                  <a:lnTo>
                    <a:pt x="1800" y="5321"/>
                  </a:lnTo>
                  <a:lnTo>
                    <a:pt x="3063" y="4852"/>
                  </a:lnTo>
                  <a:cubicBezTo>
                    <a:pt x="3217" y="4795"/>
                    <a:pt x="3293" y="4623"/>
                    <a:pt x="3236" y="4479"/>
                  </a:cubicBezTo>
                  <a:lnTo>
                    <a:pt x="1628" y="192"/>
                  </a:lnTo>
                  <a:cubicBezTo>
                    <a:pt x="1583" y="73"/>
                    <a:pt x="1476" y="0"/>
                    <a:pt x="1358" y="0"/>
                  </a:cubicBezTo>
                  <a:close/>
                </a:path>
              </a:pathLst>
            </a:custGeom>
            <a:solidFill>
              <a:srgbClr val="E5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7" name="Google Shape;8627;p70"/>
            <p:cNvSpPr/>
            <p:nvPr/>
          </p:nvSpPr>
          <p:spPr>
            <a:xfrm>
              <a:off x="4078826" y="3658741"/>
              <a:ext cx="46034" cy="34716"/>
            </a:xfrm>
            <a:custGeom>
              <a:avLst/>
              <a:gdLst/>
              <a:ahLst/>
              <a:cxnLst/>
              <a:rect l="l" t="t" r="r" b="b"/>
              <a:pathLst>
                <a:path w="1753" h="1322" extrusionOk="0">
                  <a:moveTo>
                    <a:pt x="1513" y="0"/>
                  </a:moveTo>
                  <a:cubicBezTo>
                    <a:pt x="1484" y="48"/>
                    <a:pt x="1436" y="77"/>
                    <a:pt x="1379" y="96"/>
                  </a:cubicBezTo>
                  <a:lnTo>
                    <a:pt x="1" y="613"/>
                  </a:lnTo>
                  <a:lnTo>
                    <a:pt x="259" y="1321"/>
                  </a:lnTo>
                  <a:lnTo>
                    <a:pt x="1522" y="852"/>
                  </a:lnTo>
                  <a:cubicBezTo>
                    <a:pt x="1676" y="795"/>
                    <a:pt x="1752" y="623"/>
                    <a:pt x="1695" y="479"/>
                  </a:cubicBezTo>
                  <a:lnTo>
                    <a:pt x="1513" y="0"/>
                  </a:ln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28" name="Google Shape;8628;p70"/>
          <p:cNvGrpSpPr/>
          <p:nvPr/>
        </p:nvGrpSpPr>
        <p:grpSpPr>
          <a:xfrm>
            <a:off x="1314619" y="3821527"/>
            <a:ext cx="346317" cy="332136"/>
            <a:chOff x="1314619" y="3821527"/>
            <a:chExt cx="346317" cy="332136"/>
          </a:xfrm>
        </p:grpSpPr>
        <p:sp>
          <p:nvSpPr>
            <p:cNvPr id="8629" name="Google Shape;8629;p70"/>
            <p:cNvSpPr/>
            <p:nvPr/>
          </p:nvSpPr>
          <p:spPr>
            <a:xfrm>
              <a:off x="1426198" y="4020893"/>
              <a:ext cx="9060" cy="19117"/>
            </a:xfrm>
            <a:custGeom>
              <a:avLst/>
              <a:gdLst/>
              <a:ahLst/>
              <a:cxnLst/>
              <a:rect l="l" t="t" r="r" b="b"/>
              <a:pathLst>
                <a:path w="345" h="728" extrusionOk="0">
                  <a:moveTo>
                    <a:pt x="307" y="0"/>
                  </a:moveTo>
                  <a:lnTo>
                    <a:pt x="0" y="306"/>
                  </a:lnTo>
                  <a:cubicBezTo>
                    <a:pt x="96" y="450"/>
                    <a:pt x="220" y="594"/>
                    <a:pt x="345" y="728"/>
                  </a:cubicBezTo>
                  <a:cubicBezTo>
                    <a:pt x="316" y="479"/>
                    <a:pt x="297" y="239"/>
                    <a:pt x="307" y="0"/>
                  </a:cubicBezTo>
                  <a:close/>
                </a:path>
              </a:pathLst>
            </a:custGeom>
            <a:solidFill>
              <a:srgbClr val="96A4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0" name="Google Shape;8630;p70"/>
            <p:cNvSpPr/>
            <p:nvPr/>
          </p:nvSpPr>
          <p:spPr>
            <a:xfrm>
              <a:off x="1435231" y="3843218"/>
              <a:ext cx="225705" cy="237495"/>
            </a:xfrm>
            <a:custGeom>
              <a:avLst/>
              <a:gdLst/>
              <a:ahLst/>
              <a:cxnLst/>
              <a:rect l="l" t="t" r="r" b="b"/>
              <a:pathLst>
                <a:path w="8595" h="9044" extrusionOk="0">
                  <a:moveTo>
                    <a:pt x="7494" y="0"/>
                  </a:moveTo>
                  <a:cubicBezTo>
                    <a:pt x="7494" y="0"/>
                    <a:pt x="7810" y="2106"/>
                    <a:pt x="6700" y="3206"/>
                  </a:cubicBezTo>
                  <a:lnTo>
                    <a:pt x="3207" y="6709"/>
                  </a:lnTo>
                  <a:cubicBezTo>
                    <a:pt x="2508" y="7408"/>
                    <a:pt x="1403" y="7536"/>
                    <a:pt x="690" y="7536"/>
                  </a:cubicBezTo>
                  <a:cubicBezTo>
                    <a:pt x="281" y="7536"/>
                    <a:pt x="1" y="7494"/>
                    <a:pt x="1" y="7494"/>
                  </a:cubicBezTo>
                  <a:lnTo>
                    <a:pt x="1" y="7494"/>
                  </a:lnTo>
                  <a:cubicBezTo>
                    <a:pt x="345" y="7838"/>
                    <a:pt x="776" y="8087"/>
                    <a:pt x="1245" y="8221"/>
                  </a:cubicBezTo>
                  <a:lnTo>
                    <a:pt x="2068" y="9044"/>
                  </a:lnTo>
                  <a:cubicBezTo>
                    <a:pt x="2767" y="8594"/>
                    <a:pt x="3408" y="8077"/>
                    <a:pt x="4001" y="7494"/>
                  </a:cubicBezTo>
                  <a:lnTo>
                    <a:pt x="7494" y="4000"/>
                  </a:lnTo>
                  <a:cubicBezTo>
                    <a:pt x="8595" y="2890"/>
                    <a:pt x="8595" y="1101"/>
                    <a:pt x="7494" y="0"/>
                  </a:cubicBezTo>
                  <a:close/>
                </a:path>
              </a:pathLst>
            </a:custGeom>
            <a:solidFill>
              <a:srgbClr val="7286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1" name="Google Shape;8631;p70"/>
            <p:cNvSpPr/>
            <p:nvPr/>
          </p:nvSpPr>
          <p:spPr>
            <a:xfrm>
              <a:off x="1414381" y="3821527"/>
              <a:ext cx="238021" cy="230195"/>
            </a:xfrm>
            <a:custGeom>
              <a:avLst/>
              <a:gdLst/>
              <a:ahLst/>
              <a:cxnLst/>
              <a:rect l="l" t="t" r="r" b="b"/>
              <a:pathLst>
                <a:path w="9064" h="8766" extrusionOk="0">
                  <a:moveTo>
                    <a:pt x="6287" y="1439"/>
                  </a:moveTo>
                  <a:cubicBezTo>
                    <a:pt x="6642" y="1439"/>
                    <a:pt x="6996" y="1573"/>
                    <a:pt x="7264" y="1840"/>
                  </a:cubicBezTo>
                  <a:cubicBezTo>
                    <a:pt x="7810" y="2386"/>
                    <a:pt x="7810" y="3266"/>
                    <a:pt x="7264" y="3802"/>
                  </a:cubicBezTo>
                  <a:lnTo>
                    <a:pt x="5513" y="5554"/>
                  </a:lnTo>
                  <a:lnTo>
                    <a:pt x="5149" y="5649"/>
                  </a:lnTo>
                  <a:lnTo>
                    <a:pt x="3867" y="7200"/>
                  </a:lnTo>
                  <a:lnTo>
                    <a:pt x="3771" y="7305"/>
                  </a:lnTo>
                  <a:cubicBezTo>
                    <a:pt x="3498" y="7573"/>
                    <a:pt x="3144" y="7707"/>
                    <a:pt x="2790" y="7707"/>
                  </a:cubicBezTo>
                  <a:cubicBezTo>
                    <a:pt x="2436" y="7707"/>
                    <a:pt x="2082" y="7573"/>
                    <a:pt x="1809" y="7305"/>
                  </a:cubicBezTo>
                  <a:cubicBezTo>
                    <a:pt x="1264" y="6760"/>
                    <a:pt x="1264" y="5879"/>
                    <a:pt x="1809" y="5343"/>
                  </a:cubicBezTo>
                  <a:lnTo>
                    <a:pt x="5302" y="1840"/>
                  </a:lnTo>
                  <a:cubicBezTo>
                    <a:pt x="5575" y="1573"/>
                    <a:pt x="5932" y="1439"/>
                    <a:pt x="6287" y="1439"/>
                  </a:cubicBezTo>
                  <a:close/>
                  <a:moveTo>
                    <a:pt x="6285" y="1"/>
                  </a:moveTo>
                  <a:cubicBezTo>
                    <a:pt x="5561" y="1"/>
                    <a:pt x="4838" y="276"/>
                    <a:pt x="4288" y="826"/>
                  </a:cubicBezTo>
                  <a:lnTo>
                    <a:pt x="795" y="4319"/>
                  </a:lnTo>
                  <a:lnTo>
                    <a:pt x="0" y="6760"/>
                  </a:lnTo>
                  <a:cubicBezTo>
                    <a:pt x="58" y="7162"/>
                    <a:pt x="211" y="7554"/>
                    <a:pt x="441" y="7889"/>
                  </a:cubicBezTo>
                  <a:lnTo>
                    <a:pt x="479" y="7851"/>
                  </a:lnTo>
                  <a:cubicBezTo>
                    <a:pt x="556" y="8023"/>
                    <a:pt x="661" y="8186"/>
                    <a:pt x="795" y="8320"/>
                  </a:cubicBezTo>
                  <a:cubicBezTo>
                    <a:pt x="1094" y="8619"/>
                    <a:pt x="1515" y="8766"/>
                    <a:pt x="1977" y="8766"/>
                  </a:cubicBezTo>
                  <a:cubicBezTo>
                    <a:pt x="2107" y="8766"/>
                    <a:pt x="2240" y="8754"/>
                    <a:pt x="2374" y="8731"/>
                  </a:cubicBezTo>
                  <a:cubicBezTo>
                    <a:pt x="3073" y="8588"/>
                    <a:pt x="3704" y="8233"/>
                    <a:pt x="4202" y="7726"/>
                  </a:cubicBezTo>
                  <a:lnTo>
                    <a:pt x="7695" y="4233"/>
                  </a:lnTo>
                  <a:cubicBezTo>
                    <a:pt x="8805" y="3132"/>
                    <a:pt x="9064" y="1601"/>
                    <a:pt x="8288" y="826"/>
                  </a:cubicBezTo>
                  <a:cubicBezTo>
                    <a:pt x="7733" y="276"/>
                    <a:pt x="7008" y="1"/>
                    <a:pt x="6285" y="1"/>
                  </a:cubicBezTo>
                  <a:close/>
                </a:path>
              </a:pathLst>
            </a:custGeom>
            <a:solidFill>
              <a:srgbClr val="96A4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2" name="Google Shape;8632;p70"/>
            <p:cNvSpPr/>
            <p:nvPr/>
          </p:nvSpPr>
          <p:spPr>
            <a:xfrm>
              <a:off x="1536280" y="3935180"/>
              <a:ext cx="22872" cy="55330"/>
            </a:xfrm>
            <a:custGeom>
              <a:avLst/>
              <a:gdLst/>
              <a:ahLst/>
              <a:cxnLst/>
              <a:rect l="l" t="t" r="r" b="b"/>
              <a:pathLst>
                <a:path w="871" h="2107" extrusionOk="0">
                  <a:moveTo>
                    <a:pt x="153" y="1"/>
                  </a:moveTo>
                  <a:cubicBezTo>
                    <a:pt x="249" y="709"/>
                    <a:pt x="191" y="1417"/>
                    <a:pt x="0" y="2106"/>
                  </a:cubicBezTo>
                  <a:lnTo>
                    <a:pt x="871" y="1235"/>
                  </a:lnTo>
                  <a:cubicBezTo>
                    <a:pt x="747" y="766"/>
                    <a:pt x="498" y="345"/>
                    <a:pt x="153" y="1"/>
                  </a:cubicBezTo>
                  <a:close/>
                </a:path>
              </a:pathLst>
            </a:custGeom>
            <a:solidFill>
              <a:srgbClr val="B4C0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3" name="Google Shape;8633;p70"/>
            <p:cNvSpPr/>
            <p:nvPr/>
          </p:nvSpPr>
          <p:spPr>
            <a:xfrm>
              <a:off x="1343505" y="4079453"/>
              <a:ext cx="153831" cy="74211"/>
            </a:xfrm>
            <a:custGeom>
              <a:avLst/>
              <a:gdLst/>
              <a:ahLst/>
              <a:cxnLst/>
              <a:rect l="l" t="t" r="r" b="b"/>
              <a:pathLst>
                <a:path w="5858" h="2826" extrusionOk="0">
                  <a:moveTo>
                    <a:pt x="4422" y="0"/>
                  </a:moveTo>
                  <a:lnTo>
                    <a:pt x="3216" y="1206"/>
                  </a:lnTo>
                  <a:cubicBezTo>
                    <a:pt x="2509" y="1914"/>
                    <a:pt x="1397" y="2042"/>
                    <a:pt x="683" y="2042"/>
                  </a:cubicBezTo>
                  <a:cubicBezTo>
                    <a:pt x="278" y="2042"/>
                    <a:pt x="1" y="2000"/>
                    <a:pt x="1" y="2000"/>
                  </a:cubicBezTo>
                  <a:lnTo>
                    <a:pt x="1" y="2000"/>
                  </a:lnTo>
                  <a:cubicBezTo>
                    <a:pt x="556" y="2551"/>
                    <a:pt x="1278" y="2826"/>
                    <a:pt x="2001" y="2826"/>
                  </a:cubicBezTo>
                  <a:cubicBezTo>
                    <a:pt x="2723" y="2826"/>
                    <a:pt x="3446" y="2551"/>
                    <a:pt x="4001" y="2000"/>
                  </a:cubicBezTo>
                  <a:lnTo>
                    <a:pt x="5858" y="134"/>
                  </a:lnTo>
                  <a:lnTo>
                    <a:pt x="4422" y="0"/>
                  </a:lnTo>
                  <a:close/>
                </a:path>
              </a:pathLst>
            </a:custGeom>
            <a:solidFill>
              <a:srgbClr val="B4C0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4" name="Google Shape;8634;p70"/>
            <p:cNvSpPr/>
            <p:nvPr/>
          </p:nvSpPr>
          <p:spPr>
            <a:xfrm>
              <a:off x="1459627" y="4036465"/>
              <a:ext cx="84216" cy="47005"/>
            </a:xfrm>
            <a:custGeom>
              <a:avLst/>
              <a:gdLst/>
              <a:ahLst/>
              <a:cxnLst/>
              <a:rect l="l" t="t" r="r" b="b"/>
              <a:pathLst>
                <a:path w="3207" h="1790" extrusionOk="0">
                  <a:moveTo>
                    <a:pt x="3206" y="1"/>
                  </a:moveTo>
                  <a:lnTo>
                    <a:pt x="3063" y="135"/>
                  </a:lnTo>
                  <a:cubicBezTo>
                    <a:pt x="2529" y="669"/>
                    <a:pt x="1811" y="963"/>
                    <a:pt x="1068" y="963"/>
                  </a:cubicBezTo>
                  <a:cubicBezTo>
                    <a:pt x="945" y="963"/>
                    <a:pt x="822" y="955"/>
                    <a:pt x="699" y="938"/>
                  </a:cubicBezTo>
                  <a:lnTo>
                    <a:pt x="0" y="1637"/>
                  </a:lnTo>
                  <a:cubicBezTo>
                    <a:pt x="350" y="1737"/>
                    <a:pt x="711" y="1789"/>
                    <a:pt x="1071" y="1789"/>
                  </a:cubicBezTo>
                  <a:cubicBezTo>
                    <a:pt x="1193" y="1789"/>
                    <a:pt x="1315" y="1783"/>
                    <a:pt x="1436" y="1771"/>
                  </a:cubicBezTo>
                  <a:lnTo>
                    <a:pt x="3072" y="135"/>
                  </a:lnTo>
                  <a:cubicBezTo>
                    <a:pt x="3120" y="96"/>
                    <a:pt x="3158" y="48"/>
                    <a:pt x="3206" y="1"/>
                  </a:cubicBezTo>
                  <a:close/>
                </a:path>
              </a:pathLst>
            </a:custGeom>
            <a:solidFill>
              <a:srgbClr val="A1B0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5" name="Google Shape;8635;p70"/>
            <p:cNvSpPr/>
            <p:nvPr/>
          </p:nvSpPr>
          <p:spPr>
            <a:xfrm>
              <a:off x="1314619" y="3913516"/>
              <a:ext cx="239019" cy="230195"/>
            </a:xfrm>
            <a:custGeom>
              <a:avLst/>
              <a:gdLst/>
              <a:ahLst/>
              <a:cxnLst/>
              <a:rect l="l" t="t" r="r" b="b"/>
              <a:pathLst>
                <a:path w="9102" h="8766" extrusionOk="0">
                  <a:moveTo>
                    <a:pt x="6599" y="0"/>
                  </a:moveTo>
                  <a:cubicBezTo>
                    <a:pt x="5876" y="0"/>
                    <a:pt x="5154" y="275"/>
                    <a:pt x="4603" y="826"/>
                  </a:cubicBezTo>
                  <a:lnTo>
                    <a:pt x="1101" y="4319"/>
                  </a:lnTo>
                  <a:cubicBezTo>
                    <a:pt x="0" y="5419"/>
                    <a:pt x="0" y="7209"/>
                    <a:pt x="1101" y="8319"/>
                  </a:cubicBezTo>
                  <a:cubicBezTo>
                    <a:pt x="1407" y="8618"/>
                    <a:pt x="1824" y="8765"/>
                    <a:pt x="2289" y="8765"/>
                  </a:cubicBezTo>
                  <a:cubicBezTo>
                    <a:pt x="2419" y="8765"/>
                    <a:pt x="2553" y="8754"/>
                    <a:pt x="2689" y="8731"/>
                  </a:cubicBezTo>
                  <a:cubicBezTo>
                    <a:pt x="3378" y="8587"/>
                    <a:pt x="4020" y="8233"/>
                    <a:pt x="4508" y="7726"/>
                  </a:cubicBezTo>
                  <a:lnTo>
                    <a:pt x="5838" y="6396"/>
                  </a:lnTo>
                  <a:cubicBezTo>
                    <a:pt x="5838" y="6396"/>
                    <a:pt x="5687" y="6189"/>
                    <a:pt x="5304" y="6189"/>
                  </a:cubicBezTo>
                  <a:cubicBezTo>
                    <a:pt x="5267" y="6189"/>
                    <a:pt x="5228" y="6190"/>
                    <a:pt x="5187" y="6195"/>
                  </a:cubicBezTo>
                  <a:lnTo>
                    <a:pt x="4087" y="7295"/>
                  </a:lnTo>
                  <a:cubicBezTo>
                    <a:pt x="3814" y="7568"/>
                    <a:pt x="3457" y="7704"/>
                    <a:pt x="3102" y="7704"/>
                  </a:cubicBezTo>
                  <a:cubicBezTo>
                    <a:pt x="2747" y="7704"/>
                    <a:pt x="2393" y="7568"/>
                    <a:pt x="2125" y="7295"/>
                  </a:cubicBezTo>
                  <a:cubicBezTo>
                    <a:pt x="1579" y="6759"/>
                    <a:pt x="1579" y="5879"/>
                    <a:pt x="2125" y="5333"/>
                  </a:cubicBezTo>
                  <a:lnTo>
                    <a:pt x="5618" y="1840"/>
                  </a:lnTo>
                  <a:cubicBezTo>
                    <a:pt x="5884" y="1575"/>
                    <a:pt x="6235" y="1440"/>
                    <a:pt x="6588" y="1440"/>
                  </a:cubicBezTo>
                  <a:cubicBezTo>
                    <a:pt x="6922" y="1440"/>
                    <a:pt x="7257" y="1560"/>
                    <a:pt x="7522" y="1802"/>
                  </a:cubicBezTo>
                  <a:cubicBezTo>
                    <a:pt x="8068" y="2290"/>
                    <a:pt x="8135" y="3132"/>
                    <a:pt x="7666" y="3706"/>
                  </a:cubicBezTo>
                  <a:lnTo>
                    <a:pt x="9015" y="2357"/>
                  </a:lnTo>
                  <a:cubicBezTo>
                    <a:pt x="9101" y="1764"/>
                    <a:pt x="8977" y="1209"/>
                    <a:pt x="8594" y="826"/>
                  </a:cubicBezTo>
                  <a:cubicBezTo>
                    <a:pt x="8044" y="275"/>
                    <a:pt x="7321" y="0"/>
                    <a:pt x="6599" y="0"/>
                  </a:cubicBezTo>
                  <a:close/>
                </a:path>
              </a:pathLst>
            </a:custGeom>
            <a:solidFill>
              <a:srgbClr val="C6C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6" name="Google Shape;8636;p70"/>
            <p:cNvSpPr/>
            <p:nvPr/>
          </p:nvSpPr>
          <p:spPr>
            <a:xfrm>
              <a:off x="1450830" y="4059075"/>
              <a:ext cx="36948" cy="22400"/>
            </a:xfrm>
            <a:custGeom>
              <a:avLst/>
              <a:gdLst/>
              <a:ahLst/>
              <a:cxnLst/>
              <a:rect l="l" t="t" r="r" b="b"/>
              <a:pathLst>
                <a:path w="1407" h="853" extrusionOk="0">
                  <a:moveTo>
                    <a:pt x="651" y="1"/>
                  </a:moveTo>
                  <a:lnTo>
                    <a:pt x="0" y="652"/>
                  </a:lnTo>
                  <a:cubicBezTo>
                    <a:pt x="211" y="738"/>
                    <a:pt x="431" y="805"/>
                    <a:pt x="651" y="853"/>
                  </a:cubicBezTo>
                  <a:lnTo>
                    <a:pt x="1407" y="97"/>
                  </a:lnTo>
                  <a:cubicBezTo>
                    <a:pt x="1149" y="97"/>
                    <a:pt x="900" y="68"/>
                    <a:pt x="651" y="1"/>
                  </a:cubicBezTo>
                  <a:close/>
                </a:path>
              </a:pathLst>
            </a:custGeom>
            <a:solidFill>
              <a:srgbClr val="B4C0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37" name="Google Shape;8637;p70"/>
          <p:cNvGrpSpPr/>
          <p:nvPr/>
        </p:nvGrpSpPr>
        <p:grpSpPr>
          <a:xfrm>
            <a:off x="1751139" y="3790934"/>
            <a:ext cx="386258" cy="380507"/>
            <a:chOff x="1751139" y="3790934"/>
            <a:chExt cx="386258" cy="380507"/>
          </a:xfrm>
        </p:grpSpPr>
        <p:sp>
          <p:nvSpPr>
            <p:cNvPr id="8638" name="Google Shape;8638;p70"/>
            <p:cNvSpPr/>
            <p:nvPr/>
          </p:nvSpPr>
          <p:spPr>
            <a:xfrm>
              <a:off x="1751139" y="3913069"/>
              <a:ext cx="195059" cy="195296"/>
            </a:xfrm>
            <a:custGeom>
              <a:avLst/>
              <a:gdLst/>
              <a:ahLst/>
              <a:cxnLst/>
              <a:rect l="l" t="t" r="r" b="b"/>
              <a:pathLst>
                <a:path w="7428" h="7437" extrusionOk="0">
                  <a:moveTo>
                    <a:pt x="4910" y="1"/>
                  </a:moveTo>
                  <a:cubicBezTo>
                    <a:pt x="3781" y="1"/>
                    <a:pt x="3322" y="1446"/>
                    <a:pt x="4240" y="2096"/>
                  </a:cubicBezTo>
                  <a:lnTo>
                    <a:pt x="4240" y="2613"/>
                  </a:lnTo>
                  <a:lnTo>
                    <a:pt x="2393" y="2613"/>
                  </a:lnTo>
                  <a:lnTo>
                    <a:pt x="2393" y="4240"/>
                  </a:lnTo>
                  <a:lnTo>
                    <a:pt x="2097" y="4240"/>
                  </a:lnTo>
                  <a:cubicBezTo>
                    <a:pt x="1856" y="3900"/>
                    <a:pt x="1506" y="3748"/>
                    <a:pt x="1161" y="3748"/>
                  </a:cubicBezTo>
                  <a:cubicBezTo>
                    <a:pt x="574" y="3748"/>
                    <a:pt x="1" y="4189"/>
                    <a:pt x="1" y="4901"/>
                  </a:cubicBezTo>
                  <a:cubicBezTo>
                    <a:pt x="1" y="5612"/>
                    <a:pt x="574" y="6054"/>
                    <a:pt x="1161" y="6054"/>
                  </a:cubicBezTo>
                  <a:cubicBezTo>
                    <a:pt x="1506" y="6054"/>
                    <a:pt x="1856" y="5901"/>
                    <a:pt x="2097" y="5561"/>
                  </a:cubicBezTo>
                  <a:lnTo>
                    <a:pt x="2393" y="5561"/>
                  </a:lnTo>
                  <a:lnTo>
                    <a:pt x="2393" y="6929"/>
                  </a:lnTo>
                  <a:cubicBezTo>
                    <a:pt x="2422" y="7207"/>
                    <a:pt x="2652" y="7418"/>
                    <a:pt x="2920" y="7437"/>
                  </a:cubicBezTo>
                  <a:lnTo>
                    <a:pt x="7427" y="7437"/>
                  </a:lnTo>
                  <a:lnTo>
                    <a:pt x="7427" y="5255"/>
                  </a:lnTo>
                  <a:lnTo>
                    <a:pt x="6662" y="5255"/>
                  </a:lnTo>
                  <a:lnTo>
                    <a:pt x="6547" y="5408"/>
                  </a:lnTo>
                  <a:cubicBezTo>
                    <a:pt x="6375" y="5627"/>
                    <a:pt x="6127" y="5732"/>
                    <a:pt x="5882" y="5732"/>
                  </a:cubicBezTo>
                  <a:cubicBezTo>
                    <a:pt x="5581" y="5732"/>
                    <a:pt x="5283" y="5574"/>
                    <a:pt x="5130" y="5274"/>
                  </a:cubicBezTo>
                  <a:cubicBezTo>
                    <a:pt x="4853" y="4719"/>
                    <a:pt x="5255" y="4068"/>
                    <a:pt x="5877" y="4058"/>
                  </a:cubicBezTo>
                  <a:cubicBezTo>
                    <a:pt x="6135" y="4058"/>
                    <a:pt x="6384" y="4183"/>
                    <a:pt x="6547" y="4393"/>
                  </a:cubicBezTo>
                  <a:lnTo>
                    <a:pt x="6671" y="4546"/>
                  </a:lnTo>
                  <a:lnTo>
                    <a:pt x="7427" y="4546"/>
                  </a:lnTo>
                  <a:lnTo>
                    <a:pt x="7427" y="2613"/>
                  </a:lnTo>
                  <a:lnTo>
                    <a:pt x="5571" y="2613"/>
                  </a:lnTo>
                  <a:lnTo>
                    <a:pt x="5571" y="2096"/>
                  </a:lnTo>
                  <a:cubicBezTo>
                    <a:pt x="6489" y="1446"/>
                    <a:pt x="6030" y="1"/>
                    <a:pt x="4910" y="1"/>
                  </a:cubicBezTo>
                  <a:close/>
                </a:path>
              </a:pathLst>
            </a:custGeom>
            <a:solidFill>
              <a:srgbClr val="7F9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9" name="Google Shape;8639;p70"/>
            <p:cNvSpPr/>
            <p:nvPr/>
          </p:nvSpPr>
          <p:spPr>
            <a:xfrm>
              <a:off x="1837902" y="3913122"/>
              <a:ext cx="46979" cy="68591"/>
            </a:xfrm>
            <a:custGeom>
              <a:avLst/>
              <a:gdLst/>
              <a:ahLst/>
              <a:cxnLst/>
              <a:rect l="l" t="t" r="r" b="b"/>
              <a:pathLst>
                <a:path w="1789" h="2612" extrusionOk="0">
                  <a:moveTo>
                    <a:pt x="1579" y="0"/>
                  </a:moveTo>
                  <a:cubicBezTo>
                    <a:pt x="512" y="0"/>
                    <a:pt x="0" y="1428"/>
                    <a:pt x="936" y="2094"/>
                  </a:cubicBezTo>
                  <a:lnTo>
                    <a:pt x="936" y="2611"/>
                  </a:lnTo>
                  <a:lnTo>
                    <a:pt x="1310" y="2611"/>
                  </a:lnTo>
                  <a:lnTo>
                    <a:pt x="1310" y="2094"/>
                  </a:lnTo>
                  <a:cubicBezTo>
                    <a:pt x="1003" y="1874"/>
                    <a:pt x="821" y="1520"/>
                    <a:pt x="821" y="1147"/>
                  </a:cubicBezTo>
                  <a:cubicBezTo>
                    <a:pt x="821" y="582"/>
                    <a:pt x="1233" y="104"/>
                    <a:pt x="1788" y="18"/>
                  </a:cubicBezTo>
                  <a:cubicBezTo>
                    <a:pt x="1716" y="6"/>
                    <a:pt x="1647" y="0"/>
                    <a:pt x="1579" y="0"/>
                  </a:cubicBezTo>
                  <a:close/>
                </a:path>
              </a:pathLst>
            </a:custGeom>
            <a:solidFill>
              <a:srgbClr val="6177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0" name="Google Shape;8640;p70"/>
            <p:cNvSpPr/>
            <p:nvPr/>
          </p:nvSpPr>
          <p:spPr>
            <a:xfrm>
              <a:off x="1752137" y="4011597"/>
              <a:ext cx="34217" cy="60319"/>
            </a:xfrm>
            <a:custGeom>
              <a:avLst/>
              <a:gdLst/>
              <a:ahLst/>
              <a:cxnLst/>
              <a:rect l="l" t="t" r="r" b="b"/>
              <a:pathLst>
                <a:path w="1303" h="2297" extrusionOk="0">
                  <a:moveTo>
                    <a:pt x="1121" y="0"/>
                  </a:moveTo>
                  <a:cubicBezTo>
                    <a:pt x="499" y="19"/>
                    <a:pt x="1" y="526"/>
                    <a:pt x="1" y="1149"/>
                  </a:cubicBezTo>
                  <a:cubicBezTo>
                    <a:pt x="1" y="1771"/>
                    <a:pt x="499" y="2278"/>
                    <a:pt x="1121" y="2297"/>
                  </a:cubicBezTo>
                  <a:cubicBezTo>
                    <a:pt x="1178" y="2297"/>
                    <a:pt x="1245" y="2297"/>
                    <a:pt x="1303" y="2287"/>
                  </a:cubicBezTo>
                  <a:cubicBezTo>
                    <a:pt x="20" y="2067"/>
                    <a:pt x="20" y="230"/>
                    <a:pt x="1303" y="10"/>
                  </a:cubicBezTo>
                  <a:cubicBezTo>
                    <a:pt x="1245" y="0"/>
                    <a:pt x="1178" y="0"/>
                    <a:pt x="1121" y="0"/>
                  </a:cubicBezTo>
                  <a:close/>
                </a:path>
              </a:pathLst>
            </a:custGeom>
            <a:solidFill>
              <a:srgbClr val="6177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1" name="Google Shape;8641;p70"/>
            <p:cNvSpPr/>
            <p:nvPr/>
          </p:nvSpPr>
          <p:spPr>
            <a:xfrm>
              <a:off x="1813480" y="3981687"/>
              <a:ext cx="9821" cy="42751"/>
            </a:xfrm>
            <a:custGeom>
              <a:avLst/>
              <a:gdLst/>
              <a:ahLst/>
              <a:cxnLst/>
              <a:rect l="l" t="t" r="r" b="b"/>
              <a:pathLst>
                <a:path w="374" h="1628" extrusionOk="0">
                  <a:moveTo>
                    <a:pt x="0" y="0"/>
                  </a:moveTo>
                  <a:lnTo>
                    <a:pt x="0" y="1436"/>
                  </a:lnTo>
                  <a:lnTo>
                    <a:pt x="0" y="1541"/>
                  </a:lnTo>
                  <a:lnTo>
                    <a:pt x="0" y="1627"/>
                  </a:lnTo>
                  <a:lnTo>
                    <a:pt x="373" y="1627"/>
                  </a:lnTo>
                  <a:lnTo>
                    <a:pt x="373" y="0"/>
                  </a:lnTo>
                  <a:close/>
                </a:path>
              </a:pathLst>
            </a:custGeom>
            <a:solidFill>
              <a:srgbClr val="6177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2" name="Google Shape;8642;p70"/>
            <p:cNvSpPr/>
            <p:nvPr/>
          </p:nvSpPr>
          <p:spPr>
            <a:xfrm>
              <a:off x="1813480" y="4059075"/>
              <a:ext cx="9821" cy="48030"/>
            </a:xfrm>
            <a:custGeom>
              <a:avLst/>
              <a:gdLst/>
              <a:ahLst/>
              <a:cxnLst/>
              <a:rect l="l" t="t" r="r" b="b"/>
              <a:pathLst>
                <a:path w="374" h="1829" extrusionOk="0">
                  <a:moveTo>
                    <a:pt x="0" y="1"/>
                  </a:moveTo>
                  <a:lnTo>
                    <a:pt x="0" y="1197"/>
                  </a:lnTo>
                  <a:cubicBezTo>
                    <a:pt x="10" y="1599"/>
                    <a:pt x="192" y="1762"/>
                    <a:pt x="373" y="1829"/>
                  </a:cubicBezTo>
                  <a:lnTo>
                    <a:pt x="373" y="1"/>
                  </a:lnTo>
                  <a:close/>
                </a:path>
              </a:pathLst>
            </a:custGeom>
            <a:solidFill>
              <a:srgbClr val="6177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3" name="Google Shape;8643;p70"/>
            <p:cNvSpPr/>
            <p:nvPr/>
          </p:nvSpPr>
          <p:spPr>
            <a:xfrm>
              <a:off x="1939870" y="3853748"/>
              <a:ext cx="197528" cy="191042"/>
            </a:xfrm>
            <a:custGeom>
              <a:avLst/>
              <a:gdLst/>
              <a:ahLst/>
              <a:cxnLst/>
              <a:rect l="l" t="t" r="r" b="b"/>
              <a:pathLst>
                <a:path w="7522" h="7275" extrusionOk="0">
                  <a:moveTo>
                    <a:pt x="1" y="1"/>
                  </a:moveTo>
                  <a:lnTo>
                    <a:pt x="1" y="2011"/>
                  </a:lnTo>
                  <a:lnTo>
                    <a:pt x="642" y="2011"/>
                  </a:lnTo>
                  <a:lnTo>
                    <a:pt x="728" y="1896"/>
                  </a:lnTo>
                  <a:cubicBezTo>
                    <a:pt x="922" y="1639"/>
                    <a:pt x="1193" y="1525"/>
                    <a:pt x="1460" y="1525"/>
                  </a:cubicBezTo>
                  <a:cubicBezTo>
                    <a:pt x="1929" y="1525"/>
                    <a:pt x="2384" y="1880"/>
                    <a:pt x="2384" y="2441"/>
                  </a:cubicBezTo>
                  <a:cubicBezTo>
                    <a:pt x="2384" y="3010"/>
                    <a:pt x="1928" y="3367"/>
                    <a:pt x="1458" y="3367"/>
                  </a:cubicBezTo>
                  <a:cubicBezTo>
                    <a:pt x="1192" y="3367"/>
                    <a:pt x="922" y="3253"/>
                    <a:pt x="728" y="2996"/>
                  </a:cubicBezTo>
                  <a:lnTo>
                    <a:pt x="642" y="2882"/>
                  </a:lnTo>
                  <a:lnTo>
                    <a:pt x="1" y="2882"/>
                  </a:lnTo>
                  <a:lnTo>
                    <a:pt x="1" y="4872"/>
                  </a:lnTo>
                  <a:lnTo>
                    <a:pt x="1848" y="4872"/>
                  </a:lnTo>
                  <a:lnTo>
                    <a:pt x="1848" y="5293"/>
                  </a:lnTo>
                  <a:cubicBezTo>
                    <a:pt x="948" y="5877"/>
                    <a:pt x="1360" y="7274"/>
                    <a:pt x="2432" y="7274"/>
                  </a:cubicBezTo>
                  <a:cubicBezTo>
                    <a:pt x="3504" y="7274"/>
                    <a:pt x="3915" y="5877"/>
                    <a:pt x="3016" y="5293"/>
                  </a:cubicBezTo>
                  <a:lnTo>
                    <a:pt x="3016" y="4872"/>
                  </a:lnTo>
                  <a:lnTo>
                    <a:pt x="4872" y="4872"/>
                  </a:lnTo>
                  <a:lnTo>
                    <a:pt x="4872" y="3025"/>
                  </a:lnTo>
                  <a:lnTo>
                    <a:pt x="5284" y="3025"/>
                  </a:lnTo>
                  <a:cubicBezTo>
                    <a:pt x="5496" y="3357"/>
                    <a:pt x="5843" y="3520"/>
                    <a:pt x="6189" y="3520"/>
                  </a:cubicBezTo>
                  <a:cubicBezTo>
                    <a:pt x="6561" y="3520"/>
                    <a:pt x="6932" y="3331"/>
                    <a:pt x="7131" y="2958"/>
                  </a:cubicBezTo>
                  <a:cubicBezTo>
                    <a:pt x="7521" y="2244"/>
                    <a:pt x="7012" y="1369"/>
                    <a:pt x="6197" y="1369"/>
                  </a:cubicBezTo>
                  <a:cubicBezTo>
                    <a:pt x="6192" y="1369"/>
                    <a:pt x="6188" y="1369"/>
                    <a:pt x="6183" y="1370"/>
                  </a:cubicBezTo>
                  <a:lnTo>
                    <a:pt x="6193" y="1370"/>
                  </a:lnTo>
                  <a:cubicBezTo>
                    <a:pt x="5829" y="1370"/>
                    <a:pt x="5485" y="1551"/>
                    <a:pt x="5284" y="1858"/>
                  </a:cubicBezTo>
                  <a:lnTo>
                    <a:pt x="4872" y="1858"/>
                  </a:lnTo>
                  <a:lnTo>
                    <a:pt x="4872" y="700"/>
                  </a:lnTo>
                  <a:cubicBezTo>
                    <a:pt x="4872" y="154"/>
                    <a:pt x="4547" y="30"/>
                    <a:pt x="4336" y="1"/>
                  </a:cubicBezTo>
                  <a:close/>
                </a:path>
              </a:pathLst>
            </a:custGeom>
            <a:solidFill>
              <a:srgbClr val="99A8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4" name="Google Shape;8644;p70"/>
            <p:cNvSpPr/>
            <p:nvPr/>
          </p:nvSpPr>
          <p:spPr>
            <a:xfrm>
              <a:off x="1981098" y="3893217"/>
              <a:ext cx="29674" cy="49290"/>
            </a:xfrm>
            <a:custGeom>
              <a:avLst/>
              <a:gdLst/>
              <a:ahLst/>
              <a:cxnLst/>
              <a:rect l="l" t="t" r="r" b="b"/>
              <a:pathLst>
                <a:path w="1130" h="1877" extrusionOk="0">
                  <a:moveTo>
                    <a:pt x="182" y="1"/>
                  </a:moveTo>
                  <a:cubicBezTo>
                    <a:pt x="125" y="1"/>
                    <a:pt x="58" y="1"/>
                    <a:pt x="0" y="20"/>
                  </a:cubicBezTo>
                  <a:cubicBezTo>
                    <a:pt x="996" y="230"/>
                    <a:pt x="996" y="1647"/>
                    <a:pt x="0" y="1857"/>
                  </a:cubicBezTo>
                  <a:cubicBezTo>
                    <a:pt x="58" y="1876"/>
                    <a:pt x="125" y="1876"/>
                    <a:pt x="182" y="1876"/>
                  </a:cubicBezTo>
                  <a:cubicBezTo>
                    <a:pt x="709" y="1876"/>
                    <a:pt x="1130" y="1455"/>
                    <a:pt x="1130" y="938"/>
                  </a:cubicBezTo>
                  <a:cubicBezTo>
                    <a:pt x="1130" y="422"/>
                    <a:pt x="709" y="1"/>
                    <a:pt x="182" y="1"/>
                  </a:cubicBezTo>
                  <a:close/>
                </a:path>
              </a:pathLst>
            </a:custGeom>
            <a:solidFill>
              <a:srgbClr val="8297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5" name="Google Shape;8645;p70"/>
            <p:cNvSpPr/>
            <p:nvPr/>
          </p:nvSpPr>
          <p:spPr>
            <a:xfrm>
              <a:off x="1879052" y="3981687"/>
              <a:ext cx="188783" cy="189755"/>
            </a:xfrm>
            <a:custGeom>
              <a:avLst/>
              <a:gdLst/>
              <a:ahLst/>
              <a:cxnLst/>
              <a:rect l="l" t="t" r="r" b="b"/>
              <a:pathLst>
                <a:path w="7189" h="7226" extrusionOk="0">
                  <a:moveTo>
                    <a:pt x="2384" y="0"/>
                  </a:moveTo>
                  <a:lnTo>
                    <a:pt x="2384" y="1847"/>
                  </a:lnTo>
                  <a:lnTo>
                    <a:pt x="1963" y="1847"/>
                  </a:lnTo>
                  <a:cubicBezTo>
                    <a:pt x="1771" y="1541"/>
                    <a:pt x="1427" y="1359"/>
                    <a:pt x="1063" y="1359"/>
                  </a:cubicBezTo>
                  <a:cubicBezTo>
                    <a:pt x="479" y="1359"/>
                    <a:pt x="1" y="1838"/>
                    <a:pt x="1" y="2422"/>
                  </a:cubicBezTo>
                  <a:cubicBezTo>
                    <a:pt x="1" y="3015"/>
                    <a:pt x="479" y="3493"/>
                    <a:pt x="1063" y="3493"/>
                  </a:cubicBezTo>
                  <a:cubicBezTo>
                    <a:pt x="1427" y="3493"/>
                    <a:pt x="1771" y="3312"/>
                    <a:pt x="1963" y="3005"/>
                  </a:cubicBezTo>
                  <a:lnTo>
                    <a:pt x="2384" y="3005"/>
                  </a:lnTo>
                  <a:lnTo>
                    <a:pt x="2384" y="4824"/>
                  </a:lnTo>
                  <a:lnTo>
                    <a:pt x="4231" y="4824"/>
                  </a:lnTo>
                  <a:lnTo>
                    <a:pt x="4231" y="5245"/>
                  </a:lnTo>
                  <a:cubicBezTo>
                    <a:pt x="3322" y="5829"/>
                    <a:pt x="3743" y="7226"/>
                    <a:pt x="4815" y="7226"/>
                  </a:cubicBezTo>
                  <a:cubicBezTo>
                    <a:pt x="5887" y="7226"/>
                    <a:pt x="6298" y="5829"/>
                    <a:pt x="5399" y="5245"/>
                  </a:cubicBezTo>
                  <a:lnTo>
                    <a:pt x="5399" y="4824"/>
                  </a:lnTo>
                  <a:lnTo>
                    <a:pt x="6652" y="4824"/>
                  </a:lnTo>
                  <a:cubicBezTo>
                    <a:pt x="6872" y="4795"/>
                    <a:pt x="7179" y="4671"/>
                    <a:pt x="7188" y="4154"/>
                  </a:cubicBezTo>
                  <a:lnTo>
                    <a:pt x="7188" y="0"/>
                  </a:lnTo>
                  <a:lnTo>
                    <a:pt x="5245" y="0"/>
                  </a:lnTo>
                  <a:lnTo>
                    <a:pt x="5245" y="641"/>
                  </a:lnTo>
                  <a:lnTo>
                    <a:pt x="5370" y="737"/>
                  </a:lnTo>
                  <a:cubicBezTo>
                    <a:pt x="6069" y="1264"/>
                    <a:pt x="5695" y="2383"/>
                    <a:pt x="4815" y="2383"/>
                  </a:cubicBezTo>
                  <a:cubicBezTo>
                    <a:pt x="3934" y="2383"/>
                    <a:pt x="3552" y="1264"/>
                    <a:pt x="4260" y="737"/>
                  </a:cubicBezTo>
                  <a:lnTo>
                    <a:pt x="4384" y="641"/>
                  </a:lnTo>
                  <a:lnTo>
                    <a:pt x="4384" y="0"/>
                  </a:lnTo>
                  <a:close/>
                </a:path>
              </a:pathLst>
            </a:custGeom>
            <a:solidFill>
              <a:srgbClr val="C6C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6" name="Google Shape;8646;p70"/>
            <p:cNvSpPr/>
            <p:nvPr/>
          </p:nvSpPr>
          <p:spPr>
            <a:xfrm>
              <a:off x="1878815" y="4016875"/>
              <a:ext cx="33193" cy="56564"/>
            </a:xfrm>
            <a:custGeom>
              <a:avLst/>
              <a:gdLst/>
              <a:ahLst/>
              <a:cxnLst/>
              <a:rect l="l" t="t" r="r" b="b"/>
              <a:pathLst>
                <a:path w="1264" h="2154" extrusionOk="0">
                  <a:moveTo>
                    <a:pt x="1072" y="0"/>
                  </a:moveTo>
                  <a:cubicBezTo>
                    <a:pt x="479" y="0"/>
                    <a:pt x="0" y="479"/>
                    <a:pt x="0" y="1072"/>
                  </a:cubicBezTo>
                  <a:cubicBezTo>
                    <a:pt x="0" y="1665"/>
                    <a:pt x="479" y="2153"/>
                    <a:pt x="1072" y="2153"/>
                  </a:cubicBezTo>
                  <a:cubicBezTo>
                    <a:pt x="1139" y="2153"/>
                    <a:pt x="1197" y="2144"/>
                    <a:pt x="1264" y="2134"/>
                  </a:cubicBezTo>
                  <a:cubicBezTo>
                    <a:pt x="747" y="2039"/>
                    <a:pt x="374" y="1598"/>
                    <a:pt x="374" y="1072"/>
                  </a:cubicBezTo>
                  <a:cubicBezTo>
                    <a:pt x="374" y="555"/>
                    <a:pt x="747" y="105"/>
                    <a:pt x="1264" y="19"/>
                  </a:cubicBezTo>
                  <a:cubicBezTo>
                    <a:pt x="1197" y="0"/>
                    <a:pt x="1139" y="0"/>
                    <a:pt x="1072" y="0"/>
                  </a:cubicBez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7" name="Google Shape;8647;p70"/>
            <p:cNvSpPr/>
            <p:nvPr/>
          </p:nvSpPr>
          <p:spPr>
            <a:xfrm>
              <a:off x="1941130" y="3981687"/>
              <a:ext cx="8324" cy="48266"/>
            </a:xfrm>
            <a:custGeom>
              <a:avLst/>
              <a:gdLst/>
              <a:ahLst/>
              <a:cxnLst/>
              <a:rect l="l" t="t" r="r" b="b"/>
              <a:pathLst>
                <a:path w="317" h="1838" extrusionOk="0">
                  <a:moveTo>
                    <a:pt x="1" y="0"/>
                  </a:moveTo>
                  <a:lnTo>
                    <a:pt x="1" y="1838"/>
                  </a:lnTo>
                  <a:lnTo>
                    <a:pt x="317" y="1838"/>
                  </a:lnTo>
                  <a:lnTo>
                    <a:pt x="317" y="0"/>
                  </a:ln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8" name="Google Shape;8648;p70"/>
            <p:cNvSpPr/>
            <p:nvPr/>
          </p:nvSpPr>
          <p:spPr>
            <a:xfrm>
              <a:off x="1941130" y="4060598"/>
              <a:ext cx="8324" cy="47767"/>
            </a:xfrm>
            <a:custGeom>
              <a:avLst/>
              <a:gdLst/>
              <a:ahLst/>
              <a:cxnLst/>
              <a:rect l="l" t="t" r="r" b="b"/>
              <a:pathLst>
                <a:path w="317" h="1819" extrusionOk="0">
                  <a:moveTo>
                    <a:pt x="1" y="0"/>
                  </a:moveTo>
                  <a:lnTo>
                    <a:pt x="1" y="1819"/>
                  </a:lnTo>
                  <a:lnTo>
                    <a:pt x="317" y="1819"/>
                  </a:lnTo>
                  <a:lnTo>
                    <a:pt x="317" y="0"/>
                  </a:ln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9" name="Google Shape;8649;p70"/>
            <p:cNvSpPr/>
            <p:nvPr/>
          </p:nvSpPr>
          <p:spPr>
            <a:xfrm>
              <a:off x="1966261" y="4108339"/>
              <a:ext cx="44012" cy="62551"/>
            </a:xfrm>
            <a:custGeom>
              <a:avLst/>
              <a:gdLst/>
              <a:ahLst/>
              <a:cxnLst/>
              <a:rect l="l" t="t" r="r" b="b"/>
              <a:pathLst>
                <a:path w="1676" h="2382" extrusionOk="0">
                  <a:moveTo>
                    <a:pt x="910" y="1"/>
                  </a:moveTo>
                  <a:lnTo>
                    <a:pt x="910" y="412"/>
                  </a:lnTo>
                  <a:cubicBezTo>
                    <a:pt x="1" y="1015"/>
                    <a:pt x="472" y="2381"/>
                    <a:pt x="1480" y="2381"/>
                  </a:cubicBezTo>
                  <a:cubicBezTo>
                    <a:pt x="1543" y="2381"/>
                    <a:pt x="1608" y="2376"/>
                    <a:pt x="1676" y="2365"/>
                  </a:cubicBezTo>
                  <a:cubicBezTo>
                    <a:pt x="1168" y="2269"/>
                    <a:pt x="795" y="1829"/>
                    <a:pt x="795" y="1312"/>
                  </a:cubicBezTo>
                  <a:cubicBezTo>
                    <a:pt x="795" y="948"/>
                    <a:pt x="977" y="604"/>
                    <a:pt x="1283" y="412"/>
                  </a:cubicBezTo>
                  <a:lnTo>
                    <a:pt x="1283" y="1"/>
                  </a:ln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0" name="Google Shape;8650;p70"/>
            <p:cNvSpPr/>
            <p:nvPr/>
          </p:nvSpPr>
          <p:spPr>
            <a:xfrm>
              <a:off x="1813480" y="3790934"/>
              <a:ext cx="197738" cy="190779"/>
            </a:xfrm>
            <a:custGeom>
              <a:avLst/>
              <a:gdLst/>
              <a:ahLst/>
              <a:cxnLst/>
              <a:rect l="l" t="t" r="r" b="b"/>
              <a:pathLst>
                <a:path w="7530" h="7265" extrusionOk="0">
                  <a:moveTo>
                    <a:pt x="2441" y="0"/>
                  </a:moveTo>
                  <a:cubicBezTo>
                    <a:pt x="1369" y="0"/>
                    <a:pt x="957" y="1398"/>
                    <a:pt x="1857" y="1981"/>
                  </a:cubicBezTo>
                  <a:lnTo>
                    <a:pt x="1857" y="2393"/>
                  </a:lnTo>
                  <a:lnTo>
                    <a:pt x="536" y="2393"/>
                  </a:lnTo>
                  <a:cubicBezTo>
                    <a:pt x="335" y="2422"/>
                    <a:pt x="38" y="2537"/>
                    <a:pt x="0" y="2977"/>
                  </a:cubicBezTo>
                  <a:lnTo>
                    <a:pt x="0" y="7264"/>
                  </a:lnTo>
                  <a:lnTo>
                    <a:pt x="2010" y="7264"/>
                  </a:lnTo>
                  <a:lnTo>
                    <a:pt x="2010" y="6633"/>
                  </a:lnTo>
                  <a:lnTo>
                    <a:pt x="1885" y="6537"/>
                  </a:lnTo>
                  <a:cubicBezTo>
                    <a:pt x="1187" y="6001"/>
                    <a:pt x="1560" y="4881"/>
                    <a:pt x="2441" y="4881"/>
                  </a:cubicBezTo>
                  <a:cubicBezTo>
                    <a:pt x="3321" y="4881"/>
                    <a:pt x="3704" y="6001"/>
                    <a:pt x="2996" y="6537"/>
                  </a:cubicBezTo>
                  <a:lnTo>
                    <a:pt x="2871" y="6633"/>
                  </a:lnTo>
                  <a:lnTo>
                    <a:pt x="2871" y="7264"/>
                  </a:lnTo>
                  <a:lnTo>
                    <a:pt x="4881" y="7264"/>
                  </a:lnTo>
                  <a:lnTo>
                    <a:pt x="4881" y="5417"/>
                  </a:lnTo>
                  <a:lnTo>
                    <a:pt x="5292" y="5417"/>
                  </a:lnTo>
                  <a:cubicBezTo>
                    <a:pt x="5504" y="5749"/>
                    <a:pt x="5849" y="5912"/>
                    <a:pt x="6194" y="5912"/>
                  </a:cubicBezTo>
                  <a:cubicBezTo>
                    <a:pt x="6565" y="5912"/>
                    <a:pt x="6936" y="5723"/>
                    <a:pt x="7140" y="5350"/>
                  </a:cubicBezTo>
                  <a:cubicBezTo>
                    <a:pt x="7530" y="4636"/>
                    <a:pt x="7011" y="3761"/>
                    <a:pt x="6205" y="3761"/>
                  </a:cubicBezTo>
                  <a:cubicBezTo>
                    <a:pt x="6201" y="3761"/>
                    <a:pt x="6196" y="3761"/>
                    <a:pt x="6192" y="3762"/>
                  </a:cubicBezTo>
                  <a:cubicBezTo>
                    <a:pt x="5828" y="3762"/>
                    <a:pt x="5484" y="3943"/>
                    <a:pt x="5292" y="4250"/>
                  </a:cubicBezTo>
                  <a:lnTo>
                    <a:pt x="4871" y="4250"/>
                  </a:lnTo>
                  <a:lnTo>
                    <a:pt x="4871" y="2393"/>
                  </a:lnTo>
                  <a:lnTo>
                    <a:pt x="3024" y="2393"/>
                  </a:lnTo>
                  <a:lnTo>
                    <a:pt x="3024" y="1981"/>
                  </a:lnTo>
                  <a:cubicBezTo>
                    <a:pt x="3924" y="1398"/>
                    <a:pt x="3512" y="0"/>
                    <a:pt x="2441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1" name="Google Shape;8651;p70"/>
            <p:cNvSpPr/>
            <p:nvPr/>
          </p:nvSpPr>
          <p:spPr>
            <a:xfrm>
              <a:off x="1813480" y="3790934"/>
              <a:ext cx="197738" cy="190779"/>
            </a:xfrm>
            <a:custGeom>
              <a:avLst/>
              <a:gdLst/>
              <a:ahLst/>
              <a:cxnLst/>
              <a:rect l="l" t="t" r="r" b="b"/>
              <a:pathLst>
                <a:path w="7530" h="7265" extrusionOk="0">
                  <a:moveTo>
                    <a:pt x="2441" y="0"/>
                  </a:moveTo>
                  <a:cubicBezTo>
                    <a:pt x="1369" y="0"/>
                    <a:pt x="957" y="1398"/>
                    <a:pt x="1857" y="1981"/>
                  </a:cubicBezTo>
                  <a:lnTo>
                    <a:pt x="1857" y="2393"/>
                  </a:lnTo>
                  <a:lnTo>
                    <a:pt x="536" y="2393"/>
                  </a:lnTo>
                  <a:cubicBezTo>
                    <a:pt x="335" y="2422"/>
                    <a:pt x="38" y="2537"/>
                    <a:pt x="0" y="2977"/>
                  </a:cubicBezTo>
                  <a:lnTo>
                    <a:pt x="0" y="7264"/>
                  </a:lnTo>
                  <a:lnTo>
                    <a:pt x="2010" y="7264"/>
                  </a:lnTo>
                  <a:lnTo>
                    <a:pt x="2010" y="6633"/>
                  </a:lnTo>
                  <a:lnTo>
                    <a:pt x="1885" y="6537"/>
                  </a:lnTo>
                  <a:cubicBezTo>
                    <a:pt x="1187" y="6001"/>
                    <a:pt x="1560" y="4881"/>
                    <a:pt x="2441" y="4881"/>
                  </a:cubicBezTo>
                  <a:cubicBezTo>
                    <a:pt x="3321" y="4881"/>
                    <a:pt x="3704" y="6001"/>
                    <a:pt x="2996" y="6537"/>
                  </a:cubicBezTo>
                  <a:lnTo>
                    <a:pt x="2871" y="6633"/>
                  </a:lnTo>
                  <a:lnTo>
                    <a:pt x="2871" y="7264"/>
                  </a:lnTo>
                  <a:lnTo>
                    <a:pt x="4881" y="7264"/>
                  </a:lnTo>
                  <a:lnTo>
                    <a:pt x="4881" y="5417"/>
                  </a:lnTo>
                  <a:lnTo>
                    <a:pt x="5292" y="5417"/>
                  </a:lnTo>
                  <a:cubicBezTo>
                    <a:pt x="5504" y="5749"/>
                    <a:pt x="5849" y="5912"/>
                    <a:pt x="6194" y="5912"/>
                  </a:cubicBezTo>
                  <a:cubicBezTo>
                    <a:pt x="6565" y="5912"/>
                    <a:pt x="6936" y="5723"/>
                    <a:pt x="7140" y="5350"/>
                  </a:cubicBezTo>
                  <a:cubicBezTo>
                    <a:pt x="7530" y="4636"/>
                    <a:pt x="7011" y="3761"/>
                    <a:pt x="6205" y="3761"/>
                  </a:cubicBezTo>
                  <a:cubicBezTo>
                    <a:pt x="6201" y="3761"/>
                    <a:pt x="6196" y="3761"/>
                    <a:pt x="6192" y="3762"/>
                  </a:cubicBezTo>
                  <a:cubicBezTo>
                    <a:pt x="5828" y="3762"/>
                    <a:pt x="5484" y="3943"/>
                    <a:pt x="5292" y="4250"/>
                  </a:cubicBezTo>
                  <a:lnTo>
                    <a:pt x="4871" y="4250"/>
                  </a:lnTo>
                  <a:lnTo>
                    <a:pt x="4871" y="2393"/>
                  </a:lnTo>
                  <a:lnTo>
                    <a:pt x="3024" y="2393"/>
                  </a:lnTo>
                  <a:lnTo>
                    <a:pt x="3024" y="1981"/>
                  </a:lnTo>
                  <a:cubicBezTo>
                    <a:pt x="3924" y="1398"/>
                    <a:pt x="3512" y="0"/>
                    <a:pt x="2441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2" name="Google Shape;8652;p70"/>
            <p:cNvSpPr/>
            <p:nvPr/>
          </p:nvSpPr>
          <p:spPr>
            <a:xfrm>
              <a:off x="1838349" y="3791249"/>
              <a:ext cx="44012" cy="62525"/>
            </a:xfrm>
            <a:custGeom>
              <a:avLst/>
              <a:gdLst/>
              <a:ahLst/>
              <a:cxnLst/>
              <a:rect l="l" t="t" r="r" b="b"/>
              <a:pathLst>
                <a:path w="1676" h="2381" extrusionOk="0">
                  <a:moveTo>
                    <a:pt x="1479" y="0"/>
                  </a:moveTo>
                  <a:cubicBezTo>
                    <a:pt x="472" y="0"/>
                    <a:pt x="0" y="1366"/>
                    <a:pt x="910" y="1969"/>
                  </a:cubicBezTo>
                  <a:lnTo>
                    <a:pt x="910" y="2381"/>
                  </a:lnTo>
                  <a:lnTo>
                    <a:pt x="1283" y="2381"/>
                  </a:lnTo>
                  <a:lnTo>
                    <a:pt x="1283" y="1969"/>
                  </a:lnTo>
                  <a:cubicBezTo>
                    <a:pt x="470" y="1434"/>
                    <a:pt x="718" y="189"/>
                    <a:pt x="1675" y="17"/>
                  </a:cubicBezTo>
                  <a:cubicBezTo>
                    <a:pt x="1608" y="6"/>
                    <a:pt x="1543" y="0"/>
                    <a:pt x="1479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3" name="Google Shape;8653;p70"/>
            <p:cNvSpPr/>
            <p:nvPr/>
          </p:nvSpPr>
          <p:spPr>
            <a:xfrm>
              <a:off x="1813480" y="3854772"/>
              <a:ext cx="9821" cy="126941"/>
            </a:xfrm>
            <a:custGeom>
              <a:avLst/>
              <a:gdLst/>
              <a:ahLst/>
              <a:cxnLst/>
              <a:rect l="l" t="t" r="r" b="b"/>
              <a:pathLst>
                <a:path w="374" h="4834" extrusionOk="0">
                  <a:moveTo>
                    <a:pt x="373" y="0"/>
                  </a:moveTo>
                  <a:cubicBezTo>
                    <a:pt x="201" y="67"/>
                    <a:pt x="29" y="211"/>
                    <a:pt x="0" y="546"/>
                  </a:cubicBezTo>
                  <a:lnTo>
                    <a:pt x="0" y="4833"/>
                  </a:lnTo>
                  <a:lnTo>
                    <a:pt x="373" y="4833"/>
                  </a:lnTo>
                  <a:lnTo>
                    <a:pt x="373" y="0"/>
                  </a:ln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4" name="Google Shape;8654;p70"/>
            <p:cNvSpPr/>
            <p:nvPr/>
          </p:nvSpPr>
          <p:spPr>
            <a:xfrm>
              <a:off x="1940894" y="3853748"/>
              <a:ext cx="8823" cy="48791"/>
            </a:xfrm>
            <a:custGeom>
              <a:avLst/>
              <a:gdLst/>
              <a:ahLst/>
              <a:cxnLst/>
              <a:rect l="l" t="t" r="r" b="b"/>
              <a:pathLst>
                <a:path w="336" h="1858" extrusionOk="0">
                  <a:moveTo>
                    <a:pt x="0" y="1"/>
                  </a:moveTo>
                  <a:lnTo>
                    <a:pt x="0" y="1858"/>
                  </a:lnTo>
                  <a:lnTo>
                    <a:pt x="335" y="1858"/>
                  </a:lnTo>
                  <a:lnTo>
                    <a:pt x="335" y="1"/>
                  </a:lnTo>
                  <a:close/>
                </a:path>
              </a:pathLst>
            </a:custGeom>
            <a:solidFill>
              <a:srgbClr val="8297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5" name="Google Shape;8655;p70"/>
            <p:cNvSpPr/>
            <p:nvPr/>
          </p:nvSpPr>
          <p:spPr>
            <a:xfrm>
              <a:off x="1940894" y="3933184"/>
              <a:ext cx="8823" cy="48528"/>
            </a:xfrm>
            <a:custGeom>
              <a:avLst/>
              <a:gdLst/>
              <a:ahLst/>
              <a:cxnLst/>
              <a:rect l="l" t="t" r="r" b="b"/>
              <a:pathLst>
                <a:path w="336" h="1848" extrusionOk="0">
                  <a:moveTo>
                    <a:pt x="0" y="0"/>
                  </a:moveTo>
                  <a:lnTo>
                    <a:pt x="0" y="1847"/>
                  </a:lnTo>
                  <a:lnTo>
                    <a:pt x="335" y="1847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rgbClr val="8297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56" name="Google Shape;8656;p70"/>
          <p:cNvGrpSpPr/>
          <p:nvPr/>
        </p:nvGrpSpPr>
        <p:grpSpPr>
          <a:xfrm>
            <a:off x="2189681" y="3821606"/>
            <a:ext cx="395607" cy="318928"/>
            <a:chOff x="2189681" y="3821606"/>
            <a:chExt cx="395607" cy="318928"/>
          </a:xfrm>
        </p:grpSpPr>
        <p:sp>
          <p:nvSpPr>
            <p:cNvPr id="8657" name="Google Shape;8657;p70"/>
            <p:cNvSpPr/>
            <p:nvPr/>
          </p:nvSpPr>
          <p:spPr>
            <a:xfrm>
              <a:off x="2189681" y="3846973"/>
              <a:ext cx="395607" cy="293561"/>
            </a:xfrm>
            <a:custGeom>
              <a:avLst/>
              <a:gdLst/>
              <a:ahLst/>
              <a:cxnLst/>
              <a:rect l="l" t="t" r="r" b="b"/>
              <a:pathLst>
                <a:path w="15065" h="11179" extrusionOk="0">
                  <a:moveTo>
                    <a:pt x="728" y="1"/>
                  </a:moveTo>
                  <a:cubicBezTo>
                    <a:pt x="326" y="1"/>
                    <a:pt x="1" y="326"/>
                    <a:pt x="1" y="728"/>
                  </a:cubicBezTo>
                  <a:lnTo>
                    <a:pt x="1" y="10451"/>
                  </a:lnTo>
                  <a:cubicBezTo>
                    <a:pt x="1" y="10853"/>
                    <a:pt x="326" y="11179"/>
                    <a:pt x="728" y="11179"/>
                  </a:cubicBezTo>
                  <a:lnTo>
                    <a:pt x="14337" y="11179"/>
                  </a:lnTo>
                  <a:cubicBezTo>
                    <a:pt x="14739" y="11179"/>
                    <a:pt x="15064" y="10853"/>
                    <a:pt x="15064" y="10451"/>
                  </a:cubicBezTo>
                  <a:lnTo>
                    <a:pt x="15064" y="728"/>
                  </a:lnTo>
                  <a:cubicBezTo>
                    <a:pt x="15064" y="326"/>
                    <a:pt x="14739" y="1"/>
                    <a:pt x="14337" y="1"/>
                  </a:cubicBez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8" name="Google Shape;8658;p70"/>
            <p:cNvSpPr/>
            <p:nvPr/>
          </p:nvSpPr>
          <p:spPr>
            <a:xfrm>
              <a:off x="2189681" y="3846973"/>
              <a:ext cx="395607" cy="38235"/>
            </a:xfrm>
            <a:custGeom>
              <a:avLst/>
              <a:gdLst/>
              <a:ahLst/>
              <a:cxnLst/>
              <a:rect l="l" t="t" r="r" b="b"/>
              <a:pathLst>
                <a:path w="15065" h="1456" extrusionOk="0">
                  <a:moveTo>
                    <a:pt x="728" y="1"/>
                  </a:moveTo>
                  <a:cubicBezTo>
                    <a:pt x="326" y="1"/>
                    <a:pt x="1" y="326"/>
                    <a:pt x="1" y="728"/>
                  </a:cubicBezTo>
                  <a:lnTo>
                    <a:pt x="1" y="1455"/>
                  </a:lnTo>
                  <a:lnTo>
                    <a:pt x="15064" y="1455"/>
                  </a:lnTo>
                  <a:lnTo>
                    <a:pt x="15064" y="728"/>
                  </a:lnTo>
                  <a:cubicBezTo>
                    <a:pt x="15064" y="326"/>
                    <a:pt x="14739" y="1"/>
                    <a:pt x="14337" y="1"/>
                  </a:cubicBezTo>
                  <a:close/>
                </a:path>
              </a:pathLst>
            </a:custGeom>
            <a:solidFill>
              <a:srgbClr val="5D7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9" name="Google Shape;8659;p70"/>
            <p:cNvSpPr/>
            <p:nvPr/>
          </p:nvSpPr>
          <p:spPr>
            <a:xfrm>
              <a:off x="2215075" y="3847235"/>
              <a:ext cx="51286" cy="25393"/>
            </a:xfrm>
            <a:custGeom>
              <a:avLst/>
              <a:gdLst/>
              <a:ahLst/>
              <a:cxnLst/>
              <a:rect l="l" t="t" r="r" b="b"/>
              <a:pathLst>
                <a:path w="1953" h="967" extrusionOk="0">
                  <a:moveTo>
                    <a:pt x="10" y="0"/>
                  </a:moveTo>
                  <a:lnTo>
                    <a:pt x="10" y="239"/>
                  </a:lnTo>
                  <a:cubicBezTo>
                    <a:pt x="0" y="641"/>
                    <a:pt x="335" y="967"/>
                    <a:pt x="737" y="967"/>
                  </a:cubicBezTo>
                  <a:lnTo>
                    <a:pt x="1225" y="967"/>
                  </a:lnTo>
                  <a:cubicBezTo>
                    <a:pt x="1627" y="967"/>
                    <a:pt x="1953" y="641"/>
                    <a:pt x="1953" y="239"/>
                  </a:cubicBezTo>
                  <a:lnTo>
                    <a:pt x="1953" y="0"/>
                  </a:lnTo>
                  <a:close/>
                </a:path>
              </a:pathLst>
            </a:custGeom>
            <a:solidFill>
              <a:srgbClr val="304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0" name="Google Shape;8660;p70"/>
            <p:cNvSpPr/>
            <p:nvPr/>
          </p:nvSpPr>
          <p:spPr>
            <a:xfrm>
              <a:off x="2508609" y="3847235"/>
              <a:ext cx="51286" cy="25393"/>
            </a:xfrm>
            <a:custGeom>
              <a:avLst/>
              <a:gdLst/>
              <a:ahLst/>
              <a:cxnLst/>
              <a:rect l="l" t="t" r="r" b="b"/>
              <a:pathLst>
                <a:path w="1953" h="967" extrusionOk="0">
                  <a:moveTo>
                    <a:pt x="10" y="0"/>
                  </a:moveTo>
                  <a:lnTo>
                    <a:pt x="10" y="239"/>
                  </a:lnTo>
                  <a:cubicBezTo>
                    <a:pt x="1" y="641"/>
                    <a:pt x="336" y="967"/>
                    <a:pt x="737" y="967"/>
                  </a:cubicBezTo>
                  <a:lnTo>
                    <a:pt x="1226" y="967"/>
                  </a:lnTo>
                  <a:cubicBezTo>
                    <a:pt x="1628" y="967"/>
                    <a:pt x="1953" y="641"/>
                    <a:pt x="1953" y="239"/>
                  </a:cubicBezTo>
                  <a:lnTo>
                    <a:pt x="1953" y="0"/>
                  </a:lnTo>
                  <a:close/>
                </a:path>
              </a:pathLst>
            </a:custGeom>
            <a:solidFill>
              <a:srgbClr val="304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1" name="Google Shape;8661;p70"/>
            <p:cNvSpPr/>
            <p:nvPr/>
          </p:nvSpPr>
          <p:spPr>
            <a:xfrm>
              <a:off x="2228152" y="3821606"/>
              <a:ext cx="25393" cy="38208"/>
            </a:xfrm>
            <a:custGeom>
              <a:avLst/>
              <a:gdLst/>
              <a:ahLst/>
              <a:cxnLst/>
              <a:rect l="l" t="t" r="r" b="b"/>
              <a:pathLst>
                <a:path w="967" h="1455" extrusionOk="0">
                  <a:moveTo>
                    <a:pt x="239" y="0"/>
                  </a:moveTo>
                  <a:cubicBezTo>
                    <a:pt x="105" y="0"/>
                    <a:pt x="0" y="105"/>
                    <a:pt x="0" y="239"/>
                  </a:cubicBezTo>
                  <a:lnTo>
                    <a:pt x="0" y="1215"/>
                  </a:lnTo>
                  <a:cubicBezTo>
                    <a:pt x="0" y="1349"/>
                    <a:pt x="105" y="1455"/>
                    <a:pt x="239" y="1455"/>
                  </a:cubicBezTo>
                  <a:lnTo>
                    <a:pt x="727" y="1455"/>
                  </a:lnTo>
                  <a:cubicBezTo>
                    <a:pt x="861" y="1455"/>
                    <a:pt x="967" y="1340"/>
                    <a:pt x="967" y="1206"/>
                  </a:cubicBezTo>
                  <a:lnTo>
                    <a:pt x="967" y="239"/>
                  </a:lnTo>
                  <a:cubicBezTo>
                    <a:pt x="967" y="105"/>
                    <a:pt x="852" y="0"/>
                    <a:pt x="727" y="0"/>
                  </a:cubicBez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2" name="Google Shape;8662;p70"/>
            <p:cNvSpPr/>
            <p:nvPr/>
          </p:nvSpPr>
          <p:spPr>
            <a:xfrm>
              <a:off x="2228152" y="3821842"/>
              <a:ext cx="25393" cy="18881"/>
            </a:xfrm>
            <a:custGeom>
              <a:avLst/>
              <a:gdLst/>
              <a:ahLst/>
              <a:cxnLst/>
              <a:rect l="l" t="t" r="r" b="b"/>
              <a:pathLst>
                <a:path w="967" h="719" extrusionOk="0">
                  <a:moveTo>
                    <a:pt x="239" y="1"/>
                  </a:moveTo>
                  <a:cubicBezTo>
                    <a:pt x="105" y="1"/>
                    <a:pt x="0" y="106"/>
                    <a:pt x="0" y="240"/>
                  </a:cubicBezTo>
                  <a:lnTo>
                    <a:pt x="0" y="479"/>
                  </a:lnTo>
                  <a:cubicBezTo>
                    <a:pt x="0" y="613"/>
                    <a:pt x="105" y="718"/>
                    <a:pt x="239" y="718"/>
                  </a:cubicBezTo>
                  <a:lnTo>
                    <a:pt x="727" y="718"/>
                  </a:lnTo>
                  <a:cubicBezTo>
                    <a:pt x="852" y="718"/>
                    <a:pt x="967" y="613"/>
                    <a:pt x="967" y="479"/>
                  </a:cubicBezTo>
                  <a:lnTo>
                    <a:pt x="967" y="240"/>
                  </a:lnTo>
                  <a:cubicBezTo>
                    <a:pt x="967" y="106"/>
                    <a:pt x="852" y="1"/>
                    <a:pt x="727" y="1"/>
                  </a:cubicBezTo>
                  <a:close/>
                </a:path>
              </a:pathLst>
            </a:custGeom>
            <a:solidFill>
              <a:srgbClr val="C3CD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3" name="Google Shape;8663;p70"/>
            <p:cNvSpPr/>
            <p:nvPr/>
          </p:nvSpPr>
          <p:spPr>
            <a:xfrm>
              <a:off x="2521686" y="3821606"/>
              <a:ext cx="25393" cy="38208"/>
            </a:xfrm>
            <a:custGeom>
              <a:avLst/>
              <a:gdLst/>
              <a:ahLst/>
              <a:cxnLst/>
              <a:rect l="l" t="t" r="r" b="b"/>
              <a:pathLst>
                <a:path w="967" h="1455" extrusionOk="0">
                  <a:moveTo>
                    <a:pt x="239" y="0"/>
                  </a:moveTo>
                  <a:cubicBezTo>
                    <a:pt x="105" y="0"/>
                    <a:pt x="0" y="105"/>
                    <a:pt x="0" y="239"/>
                  </a:cubicBezTo>
                  <a:lnTo>
                    <a:pt x="0" y="1215"/>
                  </a:lnTo>
                  <a:cubicBezTo>
                    <a:pt x="0" y="1349"/>
                    <a:pt x="105" y="1455"/>
                    <a:pt x="239" y="1455"/>
                  </a:cubicBezTo>
                  <a:lnTo>
                    <a:pt x="728" y="1455"/>
                  </a:lnTo>
                  <a:cubicBezTo>
                    <a:pt x="862" y="1455"/>
                    <a:pt x="967" y="1340"/>
                    <a:pt x="967" y="1206"/>
                  </a:cubicBezTo>
                  <a:lnTo>
                    <a:pt x="967" y="239"/>
                  </a:lnTo>
                  <a:cubicBezTo>
                    <a:pt x="967" y="105"/>
                    <a:pt x="852" y="0"/>
                    <a:pt x="728" y="0"/>
                  </a:cubicBez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4" name="Google Shape;8664;p70"/>
            <p:cNvSpPr/>
            <p:nvPr/>
          </p:nvSpPr>
          <p:spPr>
            <a:xfrm>
              <a:off x="2521686" y="3821842"/>
              <a:ext cx="25393" cy="18881"/>
            </a:xfrm>
            <a:custGeom>
              <a:avLst/>
              <a:gdLst/>
              <a:ahLst/>
              <a:cxnLst/>
              <a:rect l="l" t="t" r="r" b="b"/>
              <a:pathLst>
                <a:path w="967" h="719" extrusionOk="0">
                  <a:moveTo>
                    <a:pt x="239" y="1"/>
                  </a:moveTo>
                  <a:cubicBezTo>
                    <a:pt x="105" y="1"/>
                    <a:pt x="0" y="106"/>
                    <a:pt x="0" y="240"/>
                  </a:cubicBezTo>
                  <a:lnTo>
                    <a:pt x="0" y="479"/>
                  </a:lnTo>
                  <a:cubicBezTo>
                    <a:pt x="0" y="613"/>
                    <a:pt x="105" y="718"/>
                    <a:pt x="239" y="718"/>
                  </a:cubicBezTo>
                  <a:lnTo>
                    <a:pt x="728" y="718"/>
                  </a:lnTo>
                  <a:cubicBezTo>
                    <a:pt x="852" y="718"/>
                    <a:pt x="967" y="613"/>
                    <a:pt x="967" y="479"/>
                  </a:cubicBezTo>
                  <a:lnTo>
                    <a:pt x="967" y="240"/>
                  </a:lnTo>
                  <a:cubicBezTo>
                    <a:pt x="967" y="106"/>
                    <a:pt x="852" y="1"/>
                    <a:pt x="728" y="1"/>
                  </a:cubicBezTo>
                  <a:close/>
                </a:path>
              </a:pathLst>
            </a:custGeom>
            <a:solidFill>
              <a:srgbClr val="C3CD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5" name="Google Shape;8665;p70"/>
            <p:cNvSpPr/>
            <p:nvPr/>
          </p:nvSpPr>
          <p:spPr>
            <a:xfrm>
              <a:off x="2189681" y="3885418"/>
              <a:ext cx="395607" cy="12605"/>
            </a:xfrm>
            <a:custGeom>
              <a:avLst/>
              <a:gdLst/>
              <a:ahLst/>
              <a:cxnLst/>
              <a:rect l="l" t="t" r="r" b="b"/>
              <a:pathLst>
                <a:path w="15065" h="480" extrusionOk="0">
                  <a:moveTo>
                    <a:pt x="1" y="1"/>
                  </a:moveTo>
                  <a:lnTo>
                    <a:pt x="1" y="479"/>
                  </a:lnTo>
                  <a:lnTo>
                    <a:pt x="15064" y="479"/>
                  </a:lnTo>
                  <a:lnTo>
                    <a:pt x="15064" y="1"/>
                  </a:ln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6" name="Google Shape;8666;p70"/>
            <p:cNvSpPr/>
            <p:nvPr/>
          </p:nvSpPr>
          <p:spPr>
            <a:xfrm>
              <a:off x="2228152" y="3923888"/>
              <a:ext cx="51023" cy="25157"/>
            </a:xfrm>
            <a:custGeom>
              <a:avLst/>
              <a:gdLst/>
              <a:ahLst/>
              <a:cxnLst/>
              <a:rect l="l" t="t" r="r" b="b"/>
              <a:pathLst>
                <a:path w="1943" h="958" extrusionOk="0">
                  <a:moveTo>
                    <a:pt x="239" y="0"/>
                  </a:moveTo>
                  <a:cubicBezTo>
                    <a:pt x="105" y="0"/>
                    <a:pt x="0" y="105"/>
                    <a:pt x="0" y="239"/>
                  </a:cubicBezTo>
                  <a:lnTo>
                    <a:pt x="0" y="718"/>
                  </a:lnTo>
                  <a:cubicBezTo>
                    <a:pt x="0" y="852"/>
                    <a:pt x="105" y="957"/>
                    <a:pt x="239" y="957"/>
                  </a:cubicBezTo>
                  <a:lnTo>
                    <a:pt x="1704" y="957"/>
                  </a:lnTo>
                  <a:cubicBezTo>
                    <a:pt x="1828" y="957"/>
                    <a:pt x="1943" y="852"/>
                    <a:pt x="1943" y="718"/>
                  </a:cubicBezTo>
                  <a:lnTo>
                    <a:pt x="1943" y="239"/>
                  </a:lnTo>
                  <a:cubicBezTo>
                    <a:pt x="1943" y="105"/>
                    <a:pt x="1828" y="0"/>
                    <a:pt x="17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7" name="Google Shape;8667;p70"/>
            <p:cNvSpPr/>
            <p:nvPr/>
          </p:nvSpPr>
          <p:spPr>
            <a:xfrm>
              <a:off x="2228152" y="3974885"/>
              <a:ext cx="51023" cy="25420"/>
            </a:xfrm>
            <a:custGeom>
              <a:avLst/>
              <a:gdLst/>
              <a:ahLst/>
              <a:cxnLst/>
              <a:rect l="l" t="t" r="r" b="b"/>
              <a:pathLst>
                <a:path w="1943" h="968" extrusionOk="0">
                  <a:moveTo>
                    <a:pt x="239" y="1"/>
                  </a:moveTo>
                  <a:cubicBezTo>
                    <a:pt x="105" y="1"/>
                    <a:pt x="0" y="106"/>
                    <a:pt x="0" y="240"/>
                  </a:cubicBezTo>
                  <a:lnTo>
                    <a:pt x="0" y="728"/>
                  </a:lnTo>
                  <a:cubicBezTo>
                    <a:pt x="0" y="853"/>
                    <a:pt x="105" y="967"/>
                    <a:pt x="239" y="967"/>
                  </a:cubicBezTo>
                  <a:lnTo>
                    <a:pt x="1704" y="967"/>
                  </a:lnTo>
                  <a:cubicBezTo>
                    <a:pt x="1828" y="967"/>
                    <a:pt x="1943" y="853"/>
                    <a:pt x="1943" y="728"/>
                  </a:cubicBezTo>
                  <a:lnTo>
                    <a:pt x="1943" y="240"/>
                  </a:lnTo>
                  <a:cubicBezTo>
                    <a:pt x="1943" y="106"/>
                    <a:pt x="1828" y="1"/>
                    <a:pt x="17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8" name="Google Shape;8668;p70"/>
            <p:cNvSpPr/>
            <p:nvPr/>
          </p:nvSpPr>
          <p:spPr>
            <a:xfrm>
              <a:off x="2228152" y="4025672"/>
              <a:ext cx="51023" cy="25656"/>
            </a:xfrm>
            <a:custGeom>
              <a:avLst/>
              <a:gdLst/>
              <a:ahLst/>
              <a:cxnLst/>
              <a:rect l="l" t="t" r="r" b="b"/>
              <a:pathLst>
                <a:path w="1943" h="977" extrusionOk="0">
                  <a:moveTo>
                    <a:pt x="239" y="0"/>
                  </a:moveTo>
                  <a:cubicBezTo>
                    <a:pt x="105" y="0"/>
                    <a:pt x="0" y="105"/>
                    <a:pt x="0" y="239"/>
                  </a:cubicBezTo>
                  <a:lnTo>
                    <a:pt x="0" y="737"/>
                  </a:lnTo>
                  <a:cubicBezTo>
                    <a:pt x="0" y="861"/>
                    <a:pt x="105" y="976"/>
                    <a:pt x="239" y="976"/>
                  </a:cubicBezTo>
                  <a:lnTo>
                    <a:pt x="1704" y="976"/>
                  </a:lnTo>
                  <a:cubicBezTo>
                    <a:pt x="1838" y="976"/>
                    <a:pt x="1943" y="861"/>
                    <a:pt x="1943" y="727"/>
                  </a:cubicBezTo>
                  <a:lnTo>
                    <a:pt x="1943" y="239"/>
                  </a:lnTo>
                  <a:cubicBezTo>
                    <a:pt x="1943" y="105"/>
                    <a:pt x="1828" y="0"/>
                    <a:pt x="17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9" name="Google Shape;8669;p70"/>
            <p:cNvSpPr/>
            <p:nvPr/>
          </p:nvSpPr>
          <p:spPr>
            <a:xfrm>
              <a:off x="2317357" y="4025672"/>
              <a:ext cx="51049" cy="25656"/>
            </a:xfrm>
            <a:custGeom>
              <a:avLst/>
              <a:gdLst/>
              <a:ahLst/>
              <a:cxnLst/>
              <a:rect l="l" t="t" r="r" b="b"/>
              <a:pathLst>
                <a:path w="1944" h="977" extrusionOk="0">
                  <a:moveTo>
                    <a:pt x="240" y="0"/>
                  </a:moveTo>
                  <a:cubicBezTo>
                    <a:pt x="106" y="0"/>
                    <a:pt x="1" y="105"/>
                    <a:pt x="1" y="239"/>
                  </a:cubicBezTo>
                  <a:lnTo>
                    <a:pt x="1" y="737"/>
                  </a:lnTo>
                  <a:cubicBezTo>
                    <a:pt x="1" y="861"/>
                    <a:pt x="106" y="976"/>
                    <a:pt x="240" y="976"/>
                  </a:cubicBezTo>
                  <a:lnTo>
                    <a:pt x="1704" y="976"/>
                  </a:lnTo>
                  <a:cubicBezTo>
                    <a:pt x="1838" y="976"/>
                    <a:pt x="1943" y="861"/>
                    <a:pt x="1943" y="727"/>
                  </a:cubicBezTo>
                  <a:lnTo>
                    <a:pt x="1943" y="239"/>
                  </a:lnTo>
                  <a:cubicBezTo>
                    <a:pt x="1943" y="105"/>
                    <a:pt x="1828" y="0"/>
                    <a:pt x="17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0" name="Google Shape;8670;p70"/>
            <p:cNvSpPr/>
            <p:nvPr/>
          </p:nvSpPr>
          <p:spPr>
            <a:xfrm>
              <a:off x="2406825" y="4025672"/>
              <a:ext cx="50787" cy="25656"/>
            </a:xfrm>
            <a:custGeom>
              <a:avLst/>
              <a:gdLst/>
              <a:ahLst/>
              <a:cxnLst/>
              <a:rect l="l" t="t" r="r" b="b"/>
              <a:pathLst>
                <a:path w="1934" h="977" extrusionOk="0">
                  <a:moveTo>
                    <a:pt x="240" y="0"/>
                  </a:moveTo>
                  <a:cubicBezTo>
                    <a:pt x="106" y="0"/>
                    <a:pt x="1" y="105"/>
                    <a:pt x="1" y="239"/>
                  </a:cubicBezTo>
                  <a:lnTo>
                    <a:pt x="1" y="737"/>
                  </a:lnTo>
                  <a:cubicBezTo>
                    <a:pt x="1" y="861"/>
                    <a:pt x="106" y="976"/>
                    <a:pt x="240" y="976"/>
                  </a:cubicBezTo>
                  <a:lnTo>
                    <a:pt x="1695" y="976"/>
                  </a:lnTo>
                  <a:cubicBezTo>
                    <a:pt x="1829" y="976"/>
                    <a:pt x="1934" y="861"/>
                    <a:pt x="1934" y="727"/>
                  </a:cubicBezTo>
                  <a:lnTo>
                    <a:pt x="1934" y="239"/>
                  </a:lnTo>
                  <a:cubicBezTo>
                    <a:pt x="1934" y="105"/>
                    <a:pt x="1829" y="0"/>
                    <a:pt x="169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1" name="Google Shape;8671;p70"/>
            <p:cNvSpPr/>
            <p:nvPr/>
          </p:nvSpPr>
          <p:spPr>
            <a:xfrm>
              <a:off x="2317357" y="3974885"/>
              <a:ext cx="51049" cy="25420"/>
            </a:xfrm>
            <a:custGeom>
              <a:avLst/>
              <a:gdLst/>
              <a:ahLst/>
              <a:cxnLst/>
              <a:rect l="l" t="t" r="r" b="b"/>
              <a:pathLst>
                <a:path w="1944" h="968" extrusionOk="0">
                  <a:moveTo>
                    <a:pt x="240" y="1"/>
                  </a:moveTo>
                  <a:cubicBezTo>
                    <a:pt x="106" y="1"/>
                    <a:pt x="1" y="106"/>
                    <a:pt x="1" y="240"/>
                  </a:cubicBezTo>
                  <a:lnTo>
                    <a:pt x="1" y="728"/>
                  </a:lnTo>
                  <a:cubicBezTo>
                    <a:pt x="1" y="853"/>
                    <a:pt x="106" y="967"/>
                    <a:pt x="240" y="967"/>
                  </a:cubicBezTo>
                  <a:lnTo>
                    <a:pt x="1704" y="967"/>
                  </a:lnTo>
                  <a:cubicBezTo>
                    <a:pt x="1828" y="967"/>
                    <a:pt x="1943" y="853"/>
                    <a:pt x="1943" y="728"/>
                  </a:cubicBezTo>
                  <a:lnTo>
                    <a:pt x="1943" y="240"/>
                  </a:lnTo>
                  <a:cubicBezTo>
                    <a:pt x="1943" y="106"/>
                    <a:pt x="1828" y="1"/>
                    <a:pt x="17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2" name="Google Shape;8672;p70"/>
            <p:cNvSpPr/>
            <p:nvPr/>
          </p:nvSpPr>
          <p:spPr>
            <a:xfrm>
              <a:off x="2228152" y="4076932"/>
              <a:ext cx="51023" cy="25393"/>
            </a:xfrm>
            <a:custGeom>
              <a:avLst/>
              <a:gdLst/>
              <a:ahLst/>
              <a:cxnLst/>
              <a:rect l="l" t="t" r="r" b="b"/>
              <a:pathLst>
                <a:path w="1943" h="967" extrusionOk="0">
                  <a:moveTo>
                    <a:pt x="239" y="0"/>
                  </a:moveTo>
                  <a:cubicBezTo>
                    <a:pt x="105" y="0"/>
                    <a:pt x="0" y="106"/>
                    <a:pt x="0" y="240"/>
                  </a:cubicBezTo>
                  <a:lnTo>
                    <a:pt x="0" y="728"/>
                  </a:lnTo>
                  <a:cubicBezTo>
                    <a:pt x="0" y="862"/>
                    <a:pt x="105" y="967"/>
                    <a:pt x="239" y="967"/>
                  </a:cubicBezTo>
                  <a:lnTo>
                    <a:pt x="1704" y="967"/>
                  </a:lnTo>
                  <a:cubicBezTo>
                    <a:pt x="1828" y="967"/>
                    <a:pt x="1943" y="862"/>
                    <a:pt x="1943" y="728"/>
                  </a:cubicBezTo>
                  <a:lnTo>
                    <a:pt x="1943" y="240"/>
                  </a:lnTo>
                  <a:cubicBezTo>
                    <a:pt x="1943" y="106"/>
                    <a:pt x="1828" y="0"/>
                    <a:pt x="17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3" name="Google Shape;8673;p70"/>
            <p:cNvSpPr/>
            <p:nvPr/>
          </p:nvSpPr>
          <p:spPr>
            <a:xfrm>
              <a:off x="2317357" y="3923888"/>
              <a:ext cx="51049" cy="25157"/>
            </a:xfrm>
            <a:custGeom>
              <a:avLst/>
              <a:gdLst/>
              <a:ahLst/>
              <a:cxnLst/>
              <a:rect l="l" t="t" r="r" b="b"/>
              <a:pathLst>
                <a:path w="1944" h="958" extrusionOk="0">
                  <a:moveTo>
                    <a:pt x="240" y="0"/>
                  </a:moveTo>
                  <a:cubicBezTo>
                    <a:pt x="106" y="0"/>
                    <a:pt x="1" y="105"/>
                    <a:pt x="1" y="239"/>
                  </a:cubicBezTo>
                  <a:lnTo>
                    <a:pt x="1" y="718"/>
                  </a:lnTo>
                  <a:cubicBezTo>
                    <a:pt x="1" y="852"/>
                    <a:pt x="106" y="957"/>
                    <a:pt x="240" y="957"/>
                  </a:cubicBezTo>
                  <a:lnTo>
                    <a:pt x="1704" y="957"/>
                  </a:lnTo>
                  <a:cubicBezTo>
                    <a:pt x="1828" y="957"/>
                    <a:pt x="1943" y="852"/>
                    <a:pt x="1943" y="718"/>
                  </a:cubicBezTo>
                  <a:lnTo>
                    <a:pt x="1943" y="239"/>
                  </a:lnTo>
                  <a:cubicBezTo>
                    <a:pt x="1943" y="105"/>
                    <a:pt x="1828" y="0"/>
                    <a:pt x="17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4" name="Google Shape;8674;p70"/>
            <p:cNvSpPr/>
            <p:nvPr/>
          </p:nvSpPr>
          <p:spPr>
            <a:xfrm>
              <a:off x="2317357" y="4076932"/>
              <a:ext cx="51049" cy="25393"/>
            </a:xfrm>
            <a:custGeom>
              <a:avLst/>
              <a:gdLst/>
              <a:ahLst/>
              <a:cxnLst/>
              <a:rect l="l" t="t" r="r" b="b"/>
              <a:pathLst>
                <a:path w="1944" h="967" extrusionOk="0">
                  <a:moveTo>
                    <a:pt x="240" y="0"/>
                  </a:moveTo>
                  <a:cubicBezTo>
                    <a:pt x="106" y="0"/>
                    <a:pt x="1" y="106"/>
                    <a:pt x="1" y="240"/>
                  </a:cubicBezTo>
                  <a:lnTo>
                    <a:pt x="1" y="728"/>
                  </a:lnTo>
                  <a:cubicBezTo>
                    <a:pt x="1" y="862"/>
                    <a:pt x="106" y="967"/>
                    <a:pt x="240" y="967"/>
                  </a:cubicBezTo>
                  <a:lnTo>
                    <a:pt x="1704" y="967"/>
                  </a:lnTo>
                  <a:cubicBezTo>
                    <a:pt x="1828" y="967"/>
                    <a:pt x="1943" y="862"/>
                    <a:pt x="1943" y="728"/>
                  </a:cubicBezTo>
                  <a:lnTo>
                    <a:pt x="1943" y="240"/>
                  </a:lnTo>
                  <a:cubicBezTo>
                    <a:pt x="1943" y="106"/>
                    <a:pt x="1828" y="0"/>
                    <a:pt x="17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5" name="Google Shape;8675;p70"/>
            <p:cNvSpPr/>
            <p:nvPr/>
          </p:nvSpPr>
          <p:spPr>
            <a:xfrm>
              <a:off x="2496057" y="4025672"/>
              <a:ext cx="51023" cy="25656"/>
            </a:xfrm>
            <a:custGeom>
              <a:avLst/>
              <a:gdLst/>
              <a:ahLst/>
              <a:cxnLst/>
              <a:rect l="l" t="t" r="r" b="b"/>
              <a:pathLst>
                <a:path w="1943" h="977" extrusionOk="0">
                  <a:moveTo>
                    <a:pt x="239" y="0"/>
                  </a:moveTo>
                  <a:cubicBezTo>
                    <a:pt x="105" y="0"/>
                    <a:pt x="0" y="105"/>
                    <a:pt x="0" y="239"/>
                  </a:cubicBezTo>
                  <a:lnTo>
                    <a:pt x="0" y="737"/>
                  </a:lnTo>
                  <a:cubicBezTo>
                    <a:pt x="0" y="861"/>
                    <a:pt x="105" y="976"/>
                    <a:pt x="239" y="976"/>
                  </a:cubicBezTo>
                  <a:lnTo>
                    <a:pt x="1704" y="976"/>
                  </a:lnTo>
                  <a:cubicBezTo>
                    <a:pt x="1838" y="976"/>
                    <a:pt x="1943" y="861"/>
                    <a:pt x="1943" y="727"/>
                  </a:cubicBezTo>
                  <a:lnTo>
                    <a:pt x="1943" y="239"/>
                  </a:lnTo>
                  <a:cubicBezTo>
                    <a:pt x="1943" y="105"/>
                    <a:pt x="1828" y="0"/>
                    <a:pt x="17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6" name="Google Shape;8676;p70"/>
            <p:cNvSpPr/>
            <p:nvPr/>
          </p:nvSpPr>
          <p:spPr>
            <a:xfrm>
              <a:off x="2496057" y="3923888"/>
              <a:ext cx="51023" cy="25157"/>
            </a:xfrm>
            <a:custGeom>
              <a:avLst/>
              <a:gdLst/>
              <a:ahLst/>
              <a:cxnLst/>
              <a:rect l="l" t="t" r="r" b="b"/>
              <a:pathLst>
                <a:path w="1943" h="958" extrusionOk="0">
                  <a:moveTo>
                    <a:pt x="239" y="0"/>
                  </a:moveTo>
                  <a:cubicBezTo>
                    <a:pt x="105" y="0"/>
                    <a:pt x="0" y="105"/>
                    <a:pt x="0" y="239"/>
                  </a:cubicBezTo>
                  <a:lnTo>
                    <a:pt x="0" y="718"/>
                  </a:lnTo>
                  <a:cubicBezTo>
                    <a:pt x="0" y="852"/>
                    <a:pt x="105" y="957"/>
                    <a:pt x="239" y="957"/>
                  </a:cubicBezTo>
                  <a:lnTo>
                    <a:pt x="1704" y="957"/>
                  </a:lnTo>
                  <a:cubicBezTo>
                    <a:pt x="1828" y="957"/>
                    <a:pt x="1943" y="852"/>
                    <a:pt x="1943" y="718"/>
                  </a:cubicBezTo>
                  <a:lnTo>
                    <a:pt x="1943" y="239"/>
                  </a:lnTo>
                  <a:cubicBezTo>
                    <a:pt x="1943" y="105"/>
                    <a:pt x="1828" y="0"/>
                    <a:pt x="17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7" name="Google Shape;8677;p70"/>
            <p:cNvSpPr/>
            <p:nvPr/>
          </p:nvSpPr>
          <p:spPr>
            <a:xfrm>
              <a:off x="2496057" y="4076932"/>
              <a:ext cx="51023" cy="25393"/>
            </a:xfrm>
            <a:custGeom>
              <a:avLst/>
              <a:gdLst/>
              <a:ahLst/>
              <a:cxnLst/>
              <a:rect l="l" t="t" r="r" b="b"/>
              <a:pathLst>
                <a:path w="1943" h="967" extrusionOk="0">
                  <a:moveTo>
                    <a:pt x="239" y="0"/>
                  </a:moveTo>
                  <a:cubicBezTo>
                    <a:pt x="105" y="0"/>
                    <a:pt x="0" y="106"/>
                    <a:pt x="0" y="240"/>
                  </a:cubicBezTo>
                  <a:lnTo>
                    <a:pt x="0" y="728"/>
                  </a:lnTo>
                  <a:cubicBezTo>
                    <a:pt x="0" y="862"/>
                    <a:pt x="105" y="967"/>
                    <a:pt x="239" y="967"/>
                  </a:cubicBezTo>
                  <a:lnTo>
                    <a:pt x="1704" y="967"/>
                  </a:lnTo>
                  <a:cubicBezTo>
                    <a:pt x="1828" y="967"/>
                    <a:pt x="1943" y="862"/>
                    <a:pt x="1943" y="728"/>
                  </a:cubicBezTo>
                  <a:lnTo>
                    <a:pt x="1943" y="240"/>
                  </a:lnTo>
                  <a:cubicBezTo>
                    <a:pt x="1943" y="106"/>
                    <a:pt x="1828" y="0"/>
                    <a:pt x="17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8" name="Google Shape;8678;p70"/>
            <p:cNvSpPr/>
            <p:nvPr/>
          </p:nvSpPr>
          <p:spPr>
            <a:xfrm>
              <a:off x="2406825" y="3974885"/>
              <a:ext cx="50787" cy="25420"/>
            </a:xfrm>
            <a:custGeom>
              <a:avLst/>
              <a:gdLst/>
              <a:ahLst/>
              <a:cxnLst/>
              <a:rect l="l" t="t" r="r" b="b"/>
              <a:pathLst>
                <a:path w="1934" h="968" extrusionOk="0">
                  <a:moveTo>
                    <a:pt x="240" y="1"/>
                  </a:moveTo>
                  <a:cubicBezTo>
                    <a:pt x="106" y="1"/>
                    <a:pt x="1" y="106"/>
                    <a:pt x="1" y="240"/>
                  </a:cubicBezTo>
                  <a:lnTo>
                    <a:pt x="1" y="728"/>
                  </a:lnTo>
                  <a:cubicBezTo>
                    <a:pt x="1" y="853"/>
                    <a:pt x="106" y="967"/>
                    <a:pt x="240" y="967"/>
                  </a:cubicBezTo>
                  <a:lnTo>
                    <a:pt x="1695" y="967"/>
                  </a:lnTo>
                  <a:cubicBezTo>
                    <a:pt x="1829" y="967"/>
                    <a:pt x="1934" y="853"/>
                    <a:pt x="1934" y="728"/>
                  </a:cubicBezTo>
                  <a:lnTo>
                    <a:pt x="1934" y="240"/>
                  </a:lnTo>
                  <a:cubicBezTo>
                    <a:pt x="1934" y="106"/>
                    <a:pt x="1829" y="1"/>
                    <a:pt x="16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9" name="Google Shape;8679;p70"/>
            <p:cNvSpPr/>
            <p:nvPr/>
          </p:nvSpPr>
          <p:spPr>
            <a:xfrm>
              <a:off x="2406825" y="3923888"/>
              <a:ext cx="50787" cy="25157"/>
            </a:xfrm>
            <a:custGeom>
              <a:avLst/>
              <a:gdLst/>
              <a:ahLst/>
              <a:cxnLst/>
              <a:rect l="l" t="t" r="r" b="b"/>
              <a:pathLst>
                <a:path w="1934" h="958" extrusionOk="0">
                  <a:moveTo>
                    <a:pt x="240" y="0"/>
                  </a:moveTo>
                  <a:cubicBezTo>
                    <a:pt x="106" y="0"/>
                    <a:pt x="1" y="105"/>
                    <a:pt x="1" y="239"/>
                  </a:cubicBezTo>
                  <a:lnTo>
                    <a:pt x="1" y="718"/>
                  </a:lnTo>
                  <a:cubicBezTo>
                    <a:pt x="1" y="852"/>
                    <a:pt x="106" y="957"/>
                    <a:pt x="240" y="957"/>
                  </a:cubicBezTo>
                  <a:lnTo>
                    <a:pt x="1695" y="957"/>
                  </a:lnTo>
                  <a:cubicBezTo>
                    <a:pt x="1829" y="957"/>
                    <a:pt x="1934" y="852"/>
                    <a:pt x="1934" y="718"/>
                  </a:cubicBezTo>
                  <a:lnTo>
                    <a:pt x="1934" y="239"/>
                  </a:lnTo>
                  <a:cubicBezTo>
                    <a:pt x="1934" y="105"/>
                    <a:pt x="1829" y="0"/>
                    <a:pt x="169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0" name="Google Shape;8680;p70"/>
            <p:cNvSpPr/>
            <p:nvPr/>
          </p:nvSpPr>
          <p:spPr>
            <a:xfrm>
              <a:off x="2496057" y="3974885"/>
              <a:ext cx="51023" cy="25420"/>
            </a:xfrm>
            <a:custGeom>
              <a:avLst/>
              <a:gdLst/>
              <a:ahLst/>
              <a:cxnLst/>
              <a:rect l="l" t="t" r="r" b="b"/>
              <a:pathLst>
                <a:path w="1943" h="968" extrusionOk="0">
                  <a:moveTo>
                    <a:pt x="239" y="1"/>
                  </a:moveTo>
                  <a:cubicBezTo>
                    <a:pt x="105" y="1"/>
                    <a:pt x="0" y="106"/>
                    <a:pt x="0" y="240"/>
                  </a:cubicBezTo>
                  <a:lnTo>
                    <a:pt x="0" y="728"/>
                  </a:lnTo>
                  <a:cubicBezTo>
                    <a:pt x="0" y="853"/>
                    <a:pt x="105" y="967"/>
                    <a:pt x="239" y="967"/>
                  </a:cubicBezTo>
                  <a:lnTo>
                    <a:pt x="1704" y="967"/>
                  </a:lnTo>
                  <a:cubicBezTo>
                    <a:pt x="1828" y="967"/>
                    <a:pt x="1943" y="853"/>
                    <a:pt x="1943" y="728"/>
                  </a:cubicBezTo>
                  <a:lnTo>
                    <a:pt x="1943" y="240"/>
                  </a:lnTo>
                  <a:cubicBezTo>
                    <a:pt x="1943" y="106"/>
                    <a:pt x="1828" y="1"/>
                    <a:pt x="17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1" name="Google Shape;8681;p70"/>
            <p:cNvSpPr/>
            <p:nvPr/>
          </p:nvSpPr>
          <p:spPr>
            <a:xfrm>
              <a:off x="2406825" y="4076932"/>
              <a:ext cx="50787" cy="25393"/>
            </a:xfrm>
            <a:custGeom>
              <a:avLst/>
              <a:gdLst/>
              <a:ahLst/>
              <a:cxnLst/>
              <a:rect l="l" t="t" r="r" b="b"/>
              <a:pathLst>
                <a:path w="1934" h="967" extrusionOk="0">
                  <a:moveTo>
                    <a:pt x="240" y="0"/>
                  </a:moveTo>
                  <a:cubicBezTo>
                    <a:pt x="106" y="0"/>
                    <a:pt x="1" y="106"/>
                    <a:pt x="1" y="240"/>
                  </a:cubicBezTo>
                  <a:lnTo>
                    <a:pt x="1" y="728"/>
                  </a:lnTo>
                  <a:cubicBezTo>
                    <a:pt x="1" y="862"/>
                    <a:pt x="106" y="967"/>
                    <a:pt x="240" y="967"/>
                  </a:cubicBezTo>
                  <a:lnTo>
                    <a:pt x="1695" y="967"/>
                  </a:lnTo>
                  <a:cubicBezTo>
                    <a:pt x="1829" y="967"/>
                    <a:pt x="1934" y="862"/>
                    <a:pt x="1934" y="728"/>
                  </a:cubicBezTo>
                  <a:lnTo>
                    <a:pt x="1934" y="240"/>
                  </a:lnTo>
                  <a:cubicBezTo>
                    <a:pt x="1934" y="106"/>
                    <a:pt x="1829" y="0"/>
                    <a:pt x="169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2" name="Google Shape;8682;p70"/>
            <p:cNvSpPr/>
            <p:nvPr/>
          </p:nvSpPr>
          <p:spPr>
            <a:xfrm>
              <a:off x="2493168" y="3968137"/>
              <a:ext cx="56538" cy="38445"/>
            </a:xfrm>
            <a:custGeom>
              <a:avLst/>
              <a:gdLst/>
              <a:ahLst/>
              <a:cxnLst/>
              <a:rect l="l" t="t" r="r" b="b"/>
              <a:pathLst>
                <a:path w="2153" h="1464" extrusionOk="0">
                  <a:moveTo>
                    <a:pt x="1806" y="0"/>
                  </a:moveTo>
                  <a:cubicBezTo>
                    <a:pt x="1750" y="0"/>
                    <a:pt x="1692" y="23"/>
                    <a:pt x="1641" y="76"/>
                  </a:cubicBezTo>
                  <a:lnTo>
                    <a:pt x="837" y="880"/>
                  </a:lnTo>
                  <a:lnTo>
                    <a:pt x="522" y="564"/>
                  </a:lnTo>
                  <a:cubicBezTo>
                    <a:pt x="468" y="511"/>
                    <a:pt x="409" y="488"/>
                    <a:pt x="351" y="488"/>
                  </a:cubicBezTo>
                  <a:cubicBezTo>
                    <a:pt x="163" y="488"/>
                    <a:pt x="1" y="732"/>
                    <a:pt x="177" y="909"/>
                  </a:cubicBezTo>
                  <a:lnTo>
                    <a:pt x="665" y="1397"/>
                  </a:lnTo>
                  <a:cubicBezTo>
                    <a:pt x="713" y="1435"/>
                    <a:pt x="770" y="1464"/>
                    <a:pt x="837" y="1464"/>
                  </a:cubicBezTo>
                  <a:cubicBezTo>
                    <a:pt x="904" y="1464"/>
                    <a:pt x="962" y="1435"/>
                    <a:pt x="1010" y="1397"/>
                  </a:cubicBezTo>
                  <a:lnTo>
                    <a:pt x="1976" y="421"/>
                  </a:lnTo>
                  <a:cubicBezTo>
                    <a:pt x="2153" y="244"/>
                    <a:pt x="1991" y="0"/>
                    <a:pt x="1806" y="0"/>
                  </a:cubicBezTo>
                  <a:close/>
                </a:path>
              </a:pathLst>
            </a:custGeom>
            <a:solidFill>
              <a:srgbClr val="5D7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3" name="Google Shape;8683;p70"/>
            <p:cNvSpPr/>
            <p:nvPr/>
          </p:nvSpPr>
          <p:spPr>
            <a:xfrm>
              <a:off x="2314495" y="3968137"/>
              <a:ext cx="56590" cy="38445"/>
            </a:xfrm>
            <a:custGeom>
              <a:avLst/>
              <a:gdLst/>
              <a:ahLst/>
              <a:cxnLst/>
              <a:rect l="l" t="t" r="r" b="b"/>
              <a:pathLst>
                <a:path w="2155" h="1464" extrusionOk="0">
                  <a:moveTo>
                    <a:pt x="1810" y="0"/>
                  </a:moveTo>
                  <a:cubicBezTo>
                    <a:pt x="1753" y="0"/>
                    <a:pt x="1694" y="23"/>
                    <a:pt x="1641" y="76"/>
                  </a:cubicBezTo>
                  <a:lnTo>
                    <a:pt x="837" y="880"/>
                  </a:lnTo>
                  <a:lnTo>
                    <a:pt x="521" y="564"/>
                  </a:lnTo>
                  <a:cubicBezTo>
                    <a:pt x="468" y="511"/>
                    <a:pt x="408" y="488"/>
                    <a:pt x="351" y="488"/>
                  </a:cubicBezTo>
                  <a:cubicBezTo>
                    <a:pt x="162" y="488"/>
                    <a:pt x="0" y="732"/>
                    <a:pt x="177" y="909"/>
                  </a:cubicBezTo>
                  <a:lnTo>
                    <a:pt x="665" y="1397"/>
                  </a:lnTo>
                  <a:cubicBezTo>
                    <a:pt x="712" y="1435"/>
                    <a:pt x="770" y="1464"/>
                    <a:pt x="837" y="1464"/>
                  </a:cubicBezTo>
                  <a:cubicBezTo>
                    <a:pt x="904" y="1464"/>
                    <a:pt x="961" y="1435"/>
                    <a:pt x="1009" y="1397"/>
                  </a:cubicBezTo>
                  <a:lnTo>
                    <a:pt x="1985" y="421"/>
                  </a:lnTo>
                  <a:cubicBezTo>
                    <a:pt x="2154" y="244"/>
                    <a:pt x="1996" y="0"/>
                    <a:pt x="1810" y="0"/>
                  </a:cubicBezTo>
                  <a:close/>
                </a:path>
              </a:pathLst>
            </a:custGeom>
            <a:solidFill>
              <a:srgbClr val="5D7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4" name="Google Shape;8684;p70"/>
            <p:cNvSpPr/>
            <p:nvPr/>
          </p:nvSpPr>
          <p:spPr>
            <a:xfrm>
              <a:off x="2403963" y="4019160"/>
              <a:ext cx="56538" cy="38445"/>
            </a:xfrm>
            <a:custGeom>
              <a:avLst/>
              <a:gdLst/>
              <a:ahLst/>
              <a:cxnLst/>
              <a:rect l="l" t="t" r="r" b="b"/>
              <a:pathLst>
                <a:path w="2153" h="1464" extrusionOk="0">
                  <a:moveTo>
                    <a:pt x="1801" y="0"/>
                  </a:moveTo>
                  <a:cubicBezTo>
                    <a:pt x="1744" y="0"/>
                    <a:pt x="1685" y="22"/>
                    <a:pt x="1631" y="76"/>
                  </a:cubicBezTo>
                  <a:lnTo>
                    <a:pt x="837" y="880"/>
                  </a:lnTo>
                  <a:lnTo>
                    <a:pt x="521" y="564"/>
                  </a:lnTo>
                  <a:cubicBezTo>
                    <a:pt x="468" y="510"/>
                    <a:pt x="408" y="488"/>
                    <a:pt x="351" y="488"/>
                  </a:cubicBezTo>
                  <a:cubicBezTo>
                    <a:pt x="162" y="488"/>
                    <a:pt x="0" y="732"/>
                    <a:pt x="177" y="908"/>
                  </a:cubicBezTo>
                  <a:lnTo>
                    <a:pt x="665" y="1396"/>
                  </a:lnTo>
                  <a:cubicBezTo>
                    <a:pt x="703" y="1435"/>
                    <a:pt x="770" y="1463"/>
                    <a:pt x="837" y="1463"/>
                  </a:cubicBezTo>
                  <a:cubicBezTo>
                    <a:pt x="894" y="1463"/>
                    <a:pt x="961" y="1444"/>
                    <a:pt x="1000" y="1396"/>
                  </a:cubicBezTo>
                  <a:lnTo>
                    <a:pt x="1976" y="420"/>
                  </a:lnTo>
                  <a:cubicBezTo>
                    <a:pt x="2152" y="244"/>
                    <a:pt x="1990" y="0"/>
                    <a:pt x="1801" y="0"/>
                  </a:cubicBezTo>
                  <a:close/>
                </a:path>
              </a:pathLst>
            </a:custGeom>
            <a:solidFill>
              <a:srgbClr val="5D7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5" name="Google Shape;8685;p70"/>
            <p:cNvSpPr/>
            <p:nvPr/>
          </p:nvSpPr>
          <p:spPr>
            <a:xfrm>
              <a:off x="2225263" y="4070157"/>
              <a:ext cx="56538" cy="38471"/>
            </a:xfrm>
            <a:custGeom>
              <a:avLst/>
              <a:gdLst/>
              <a:ahLst/>
              <a:cxnLst/>
              <a:rect l="l" t="t" r="r" b="b"/>
              <a:pathLst>
                <a:path w="2153" h="1465" extrusionOk="0">
                  <a:moveTo>
                    <a:pt x="1802" y="1"/>
                  </a:moveTo>
                  <a:cubicBezTo>
                    <a:pt x="1745" y="1"/>
                    <a:pt x="1685" y="23"/>
                    <a:pt x="1632" y="77"/>
                  </a:cubicBezTo>
                  <a:lnTo>
                    <a:pt x="837" y="880"/>
                  </a:lnTo>
                  <a:lnTo>
                    <a:pt x="522" y="565"/>
                  </a:lnTo>
                  <a:cubicBezTo>
                    <a:pt x="468" y="511"/>
                    <a:pt x="409" y="489"/>
                    <a:pt x="352" y="489"/>
                  </a:cubicBezTo>
                  <a:cubicBezTo>
                    <a:pt x="163" y="489"/>
                    <a:pt x="1" y="733"/>
                    <a:pt x="177" y="909"/>
                  </a:cubicBezTo>
                  <a:lnTo>
                    <a:pt x="665" y="1397"/>
                  </a:lnTo>
                  <a:cubicBezTo>
                    <a:pt x="703" y="1445"/>
                    <a:pt x="770" y="1464"/>
                    <a:pt x="837" y="1464"/>
                  </a:cubicBezTo>
                  <a:cubicBezTo>
                    <a:pt x="895" y="1464"/>
                    <a:pt x="962" y="1445"/>
                    <a:pt x="1000" y="1397"/>
                  </a:cubicBezTo>
                  <a:lnTo>
                    <a:pt x="1976" y="421"/>
                  </a:lnTo>
                  <a:cubicBezTo>
                    <a:pt x="2153" y="245"/>
                    <a:pt x="1991" y="1"/>
                    <a:pt x="1802" y="1"/>
                  </a:cubicBezTo>
                  <a:close/>
                </a:path>
              </a:pathLst>
            </a:custGeom>
            <a:solidFill>
              <a:srgbClr val="5D7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6" name="Google Shape;8686;p70"/>
            <p:cNvSpPr/>
            <p:nvPr/>
          </p:nvSpPr>
          <p:spPr>
            <a:xfrm>
              <a:off x="2403963" y="3917113"/>
              <a:ext cx="56538" cy="38445"/>
            </a:xfrm>
            <a:custGeom>
              <a:avLst/>
              <a:gdLst/>
              <a:ahLst/>
              <a:cxnLst/>
              <a:rect l="l" t="t" r="r" b="b"/>
              <a:pathLst>
                <a:path w="2153" h="1464" extrusionOk="0">
                  <a:moveTo>
                    <a:pt x="1801" y="1"/>
                  </a:moveTo>
                  <a:cubicBezTo>
                    <a:pt x="1744" y="1"/>
                    <a:pt x="1685" y="23"/>
                    <a:pt x="1631" y="76"/>
                  </a:cubicBezTo>
                  <a:lnTo>
                    <a:pt x="837" y="880"/>
                  </a:lnTo>
                  <a:lnTo>
                    <a:pt x="521" y="564"/>
                  </a:lnTo>
                  <a:cubicBezTo>
                    <a:pt x="468" y="511"/>
                    <a:pt x="408" y="489"/>
                    <a:pt x="351" y="489"/>
                  </a:cubicBezTo>
                  <a:cubicBezTo>
                    <a:pt x="162" y="489"/>
                    <a:pt x="0" y="733"/>
                    <a:pt x="177" y="909"/>
                  </a:cubicBezTo>
                  <a:lnTo>
                    <a:pt x="665" y="1387"/>
                  </a:lnTo>
                  <a:cubicBezTo>
                    <a:pt x="703" y="1435"/>
                    <a:pt x="770" y="1464"/>
                    <a:pt x="837" y="1464"/>
                  </a:cubicBezTo>
                  <a:cubicBezTo>
                    <a:pt x="894" y="1464"/>
                    <a:pt x="961" y="1435"/>
                    <a:pt x="1000" y="1387"/>
                  </a:cubicBezTo>
                  <a:lnTo>
                    <a:pt x="1976" y="421"/>
                  </a:lnTo>
                  <a:cubicBezTo>
                    <a:pt x="2152" y="244"/>
                    <a:pt x="1990" y="1"/>
                    <a:pt x="1801" y="1"/>
                  </a:cubicBezTo>
                  <a:close/>
                </a:path>
              </a:pathLst>
            </a:custGeom>
            <a:solidFill>
              <a:srgbClr val="5D7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687" name="Google Shape;8687;p70"/>
          <p:cNvSpPr/>
          <p:nvPr/>
        </p:nvSpPr>
        <p:spPr>
          <a:xfrm>
            <a:off x="1288464" y="2040049"/>
            <a:ext cx="62341" cy="140885"/>
          </a:xfrm>
          <a:custGeom>
            <a:avLst/>
            <a:gdLst/>
            <a:ahLst/>
            <a:cxnLst/>
            <a:rect l="l" t="t" r="r" b="b"/>
            <a:pathLst>
              <a:path w="2374" h="5365" extrusionOk="0">
                <a:moveTo>
                  <a:pt x="2068" y="1"/>
                </a:moveTo>
                <a:cubicBezTo>
                  <a:pt x="1979" y="1"/>
                  <a:pt x="1890" y="49"/>
                  <a:pt x="1848" y="162"/>
                </a:cubicBezTo>
                <a:lnTo>
                  <a:pt x="49" y="5043"/>
                </a:lnTo>
                <a:cubicBezTo>
                  <a:pt x="1" y="5167"/>
                  <a:pt x="58" y="5301"/>
                  <a:pt x="192" y="5349"/>
                </a:cubicBezTo>
                <a:cubicBezTo>
                  <a:pt x="220" y="5360"/>
                  <a:pt x="247" y="5365"/>
                  <a:pt x="275" y="5365"/>
                </a:cubicBezTo>
                <a:cubicBezTo>
                  <a:pt x="371" y="5365"/>
                  <a:pt x="461" y="5303"/>
                  <a:pt x="498" y="5206"/>
                </a:cubicBezTo>
                <a:lnTo>
                  <a:pt x="2307" y="325"/>
                </a:lnTo>
                <a:cubicBezTo>
                  <a:pt x="2373" y="138"/>
                  <a:pt x="2220" y="1"/>
                  <a:pt x="2068" y="1"/>
                </a:cubicBezTo>
                <a:close/>
              </a:path>
            </a:pathLst>
          </a:custGeom>
          <a:solidFill>
            <a:srgbClr val="E2E9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688" name="Google Shape;8688;p70"/>
          <p:cNvGrpSpPr/>
          <p:nvPr/>
        </p:nvGrpSpPr>
        <p:grpSpPr>
          <a:xfrm>
            <a:off x="1277409" y="1961347"/>
            <a:ext cx="420475" cy="383055"/>
            <a:chOff x="1277409" y="1961347"/>
            <a:chExt cx="420475" cy="383055"/>
          </a:xfrm>
        </p:grpSpPr>
        <p:sp>
          <p:nvSpPr>
            <p:cNvPr id="8689" name="Google Shape;8689;p70"/>
            <p:cNvSpPr/>
            <p:nvPr/>
          </p:nvSpPr>
          <p:spPr>
            <a:xfrm>
              <a:off x="1293244" y="2187288"/>
              <a:ext cx="108848" cy="47531"/>
            </a:xfrm>
            <a:custGeom>
              <a:avLst/>
              <a:gdLst/>
              <a:ahLst/>
              <a:cxnLst/>
              <a:rect l="l" t="t" r="r" b="b"/>
              <a:pathLst>
                <a:path w="4145" h="1810" extrusionOk="0">
                  <a:moveTo>
                    <a:pt x="1" y="1"/>
                  </a:moveTo>
                  <a:cubicBezTo>
                    <a:pt x="144" y="1034"/>
                    <a:pt x="1025" y="1809"/>
                    <a:pt x="2077" y="1809"/>
                  </a:cubicBezTo>
                  <a:cubicBezTo>
                    <a:pt x="3120" y="1809"/>
                    <a:pt x="4011" y="1034"/>
                    <a:pt x="4145" y="1"/>
                  </a:cubicBezTo>
                  <a:close/>
                </a:path>
              </a:pathLst>
            </a:custGeom>
            <a:solidFill>
              <a:srgbClr val="C3CD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0" name="Google Shape;8690;p70"/>
            <p:cNvSpPr/>
            <p:nvPr/>
          </p:nvSpPr>
          <p:spPr>
            <a:xfrm>
              <a:off x="1349650" y="2040049"/>
              <a:ext cx="63129" cy="140832"/>
            </a:xfrm>
            <a:custGeom>
              <a:avLst/>
              <a:gdLst/>
              <a:ahLst/>
              <a:cxnLst/>
              <a:rect l="l" t="t" r="r" b="b"/>
              <a:pathLst>
                <a:path w="2404" h="5363" extrusionOk="0">
                  <a:moveTo>
                    <a:pt x="307" y="1"/>
                  </a:moveTo>
                  <a:cubicBezTo>
                    <a:pt x="156" y="1"/>
                    <a:pt x="1" y="138"/>
                    <a:pt x="73" y="325"/>
                  </a:cubicBezTo>
                  <a:lnTo>
                    <a:pt x="1882" y="5206"/>
                  </a:lnTo>
                  <a:cubicBezTo>
                    <a:pt x="1921" y="5315"/>
                    <a:pt x="2008" y="5362"/>
                    <a:pt x="2097" y="5362"/>
                  </a:cubicBezTo>
                  <a:cubicBezTo>
                    <a:pt x="2248" y="5362"/>
                    <a:pt x="2404" y="5226"/>
                    <a:pt x="2331" y="5033"/>
                  </a:cubicBezTo>
                  <a:lnTo>
                    <a:pt x="523" y="162"/>
                  </a:lnTo>
                  <a:cubicBezTo>
                    <a:pt x="484" y="49"/>
                    <a:pt x="396" y="1"/>
                    <a:pt x="307" y="1"/>
                  </a:cubicBez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1" name="Google Shape;8691;p70"/>
            <p:cNvSpPr/>
            <p:nvPr/>
          </p:nvSpPr>
          <p:spPr>
            <a:xfrm>
              <a:off x="1562907" y="2041493"/>
              <a:ext cx="62499" cy="139441"/>
            </a:xfrm>
            <a:custGeom>
              <a:avLst/>
              <a:gdLst/>
              <a:ahLst/>
              <a:cxnLst/>
              <a:rect l="l" t="t" r="r" b="b"/>
              <a:pathLst>
                <a:path w="2380" h="5310" extrusionOk="0">
                  <a:moveTo>
                    <a:pt x="2073" y="1"/>
                  </a:moveTo>
                  <a:cubicBezTo>
                    <a:pt x="1986" y="1"/>
                    <a:pt x="1899" y="47"/>
                    <a:pt x="1857" y="155"/>
                  </a:cubicBezTo>
                  <a:lnTo>
                    <a:pt x="48" y="4978"/>
                  </a:lnTo>
                  <a:cubicBezTo>
                    <a:pt x="1" y="5103"/>
                    <a:pt x="68" y="5246"/>
                    <a:pt x="192" y="5294"/>
                  </a:cubicBezTo>
                  <a:cubicBezTo>
                    <a:pt x="219" y="5305"/>
                    <a:pt x="248" y="5310"/>
                    <a:pt x="276" y="5310"/>
                  </a:cubicBezTo>
                  <a:cubicBezTo>
                    <a:pt x="375" y="5310"/>
                    <a:pt x="468" y="5248"/>
                    <a:pt x="498" y="5151"/>
                  </a:cubicBezTo>
                  <a:lnTo>
                    <a:pt x="2307" y="327"/>
                  </a:lnTo>
                  <a:cubicBezTo>
                    <a:pt x="2380" y="139"/>
                    <a:pt x="2225" y="1"/>
                    <a:pt x="2073" y="1"/>
                  </a:cubicBez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2" name="Google Shape;8692;p70"/>
            <p:cNvSpPr/>
            <p:nvPr/>
          </p:nvSpPr>
          <p:spPr>
            <a:xfrm>
              <a:off x="1624330" y="2041493"/>
              <a:ext cx="62919" cy="139309"/>
            </a:xfrm>
            <a:custGeom>
              <a:avLst/>
              <a:gdLst/>
              <a:ahLst/>
              <a:cxnLst/>
              <a:rect l="l" t="t" r="r" b="b"/>
              <a:pathLst>
                <a:path w="2396" h="5305" extrusionOk="0">
                  <a:moveTo>
                    <a:pt x="307" y="1"/>
                  </a:moveTo>
                  <a:cubicBezTo>
                    <a:pt x="155" y="1"/>
                    <a:pt x="0" y="139"/>
                    <a:pt x="73" y="327"/>
                  </a:cubicBezTo>
                  <a:lnTo>
                    <a:pt x="1872" y="5151"/>
                  </a:lnTo>
                  <a:cubicBezTo>
                    <a:pt x="1914" y="5259"/>
                    <a:pt x="2001" y="5305"/>
                    <a:pt x="2089" y="5305"/>
                  </a:cubicBezTo>
                  <a:cubicBezTo>
                    <a:pt x="2241" y="5305"/>
                    <a:pt x="2395" y="5167"/>
                    <a:pt x="2322" y="4978"/>
                  </a:cubicBezTo>
                  <a:lnTo>
                    <a:pt x="523" y="155"/>
                  </a:lnTo>
                  <a:cubicBezTo>
                    <a:pt x="481" y="47"/>
                    <a:pt x="394" y="1"/>
                    <a:pt x="307" y="1"/>
                  </a:cubicBez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3" name="Google Shape;8693;p70"/>
            <p:cNvSpPr/>
            <p:nvPr/>
          </p:nvSpPr>
          <p:spPr>
            <a:xfrm>
              <a:off x="1351725" y="2013106"/>
              <a:ext cx="129357" cy="40257"/>
            </a:xfrm>
            <a:custGeom>
              <a:avLst/>
              <a:gdLst/>
              <a:ahLst/>
              <a:cxnLst/>
              <a:rect l="l" t="t" r="r" b="b"/>
              <a:pathLst>
                <a:path w="4926" h="1533" extrusionOk="0">
                  <a:moveTo>
                    <a:pt x="4587" y="0"/>
                  </a:moveTo>
                  <a:cubicBezTo>
                    <a:pt x="4563" y="0"/>
                    <a:pt x="4538" y="4"/>
                    <a:pt x="4511" y="11"/>
                  </a:cubicBezTo>
                  <a:cubicBezTo>
                    <a:pt x="1334" y="882"/>
                    <a:pt x="1114" y="968"/>
                    <a:pt x="310" y="1045"/>
                  </a:cubicBezTo>
                  <a:cubicBezTo>
                    <a:pt x="0" y="1063"/>
                    <a:pt x="12" y="1524"/>
                    <a:pt x="320" y="1524"/>
                  </a:cubicBezTo>
                  <a:cubicBezTo>
                    <a:pt x="326" y="1524"/>
                    <a:pt x="332" y="1524"/>
                    <a:pt x="338" y="1523"/>
                  </a:cubicBezTo>
                  <a:lnTo>
                    <a:pt x="358" y="1533"/>
                  </a:lnTo>
                  <a:cubicBezTo>
                    <a:pt x="1200" y="1447"/>
                    <a:pt x="1439" y="1351"/>
                    <a:pt x="4645" y="470"/>
                  </a:cubicBezTo>
                  <a:cubicBezTo>
                    <a:pt x="4925" y="392"/>
                    <a:pt x="4845" y="0"/>
                    <a:pt x="4587" y="0"/>
                  </a:cubicBezTo>
                  <a:close/>
                </a:path>
              </a:pathLst>
            </a:custGeom>
            <a:solidFill>
              <a:srgbClr val="465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4" name="Google Shape;8694;p70"/>
            <p:cNvSpPr/>
            <p:nvPr/>
          </p:nvSpPr>
          <p:spPr>
            <a:xfrm>
              <a:off x="1491191" y="2012344"/>
              <a:ext cx="133900" cy="41281"/>
            </a:xfrm>
            <a:custGeom>
              <a:avLst/>
              <a:gdLst/>
              <a:ahLst/>
              <a:cxnLst/>
              <a:rect l="l" t="t" r="r" b="b"/>
              <a:pathLst>
                <a:path w="5099" h="1572" extrusionOk="0">
                  <a:moveTo>
                    <a:pt x="341" y="1"/>
                  </a:moveTo>
                  <a:cubicBezTo>
                    <a:pt x="82" y="1"/>
                    <a:pt x="1" y="401"/>
                    <a:pt x="282" y="480"/>
                  </a:cubicBezTo>
                  <a:cubicBezTo>
                    <a:pt x="3631" y="1389"/>
                    <a:pt x="3861" y="1495"/>
                    <a:pt x="4741" y="1571"/>
                  </a:cubicBezTo>
                  <a:lnTo>
                    <a:pt x="4760" y="1571"/>
                  </a:lnTo>
                  <a:lnTo>
                    <a:pt x="4760" y="1562"/>
                  </a:lnTo>
                  <a:cubicBezTo>
                    <a:pt x="4767" y="1562"/>
                    <a:pt x="4773" y="1562"/>
                    <a:pt x="4779" y="1562"/>
                  </a:cubicBezTo>
                  <a:cubicBezTo>
                    <a:pt x="5077" y="1562"/>
                    <a:pt x="5099" y="1102"/>
                    <a:pt x="4780" y="1083"/>
                  </a:cubicBezTo>
                  <a:cubicBezTo>
                    <a:pt x="3957" y="1016"/>
                    <a:pt x="3765" y="930"/>
                    <a:pt x="415" y="11"/>
                  </a:cubicBezTo>
                  <a:cubicBezTo>
                    <a:pt x="389" y="4"/>
                    <a:pt x="364" y="1"/>
                    <a:pt x="341" y="1"/>
                  </a:cubicBezTo>
                  <a:close/>
                </a:path>
              </a:pathLst>
            </a:custGeom>
            <a:solidFill>
              <a:srgbClr val="465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5" name="Google Shape;8695;p70"/>
            <p:cNvSpPr/>
            <p:nvPr/>
          </p:nvSpPr>
          <p:spPr>
            <a:xfrm>
              <a:off x="1474700" y="1961347"/>
              <a:ext cx="25157" cy="32195"/>
            </a:xfrm>
            <a:custGeom>
              <a:avLst/>
              <a:gdLst/>
              <a:ahLst/>
              <a:cxnLst/>
              <a:rect l="l" t="t" r="r" b="b"/>
              <a:pathLst>
                <a:path w="958" h="1226" extrusionOk="0">
                  <a:moveTo>
                    <a:pt x="335" y="1"/>
                  </a:moveTo>
                  <a:cubicBezTo>
                    <a:pt x="153" y="1"/>
                    <a:pt x="0" y="154"/>
                    <a:pt x="0" y="336"/>
                  </a:cubicBezTo>
                  <a:lnTo>
                    <a:pt x="0" y="1226"/>
                  </a:lnTo>
                  <a:cubicBezTo>
                    <a:pt x="144" y="1149"/>
                    <a:pt x="307" y="1102"/>
                    <a:pt x="479" y="1102"/>
                  </a:cubicBezTo>
                  <a:cubicBezTo>
                    <a:pt x="642" y="1102"/>
                    <a:pt x="804" y="1140"/>
                    <a:pt x="957" y="1226"/>
                  </a:cubicBezTo>
                  <a:lnTo>
                    <a:pt x="957" y="336"/>
                  </a:lnTo>
                  <a:cubicBezTo>
                    <a:pt x="957" y="154"/>
                    <a:pt x="804" y="1"/>
                    <a:pt x="622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6" name="Google Shape;8696;p70"/>
            <p:cNvSpPr/>
            <p:nvPr/>
          </p:nvSpPr>
          <p:spPr>
            <a:xfrm>
              <a:off x="1474700" y="2036503"/>
              <a:ext cx="24894" cy="259633"/>
            </a:xfrm>
            <a:custGeom>
              <a:avLst/>
              <a:gdLst/>
              <a:ahLst/>
              <a:cxnLst/>
              <a:rect l="l" t="t" r="r" b="b"/>
              <a:pathLst>
                <a:path w="948" h="9887" extrusionOk="0">
                  <a:moveTo>
                    <a:pt x="0" y="0"/>
                  </a:moveTo>
                  <a:lnTo>
                    <a:pt x="0" y="9887"/>
                  </a:lnTo>
                  <a:lnTo>
                    <a:pt x="948" y="9887"/>
                  </a:lnTo>
                  <a:lnTo>
                    <a:pt x="948" y="0"/>
                  </a:lnTo>
                  <a:cubicBezTo>
                    <a:pt x="799" y="82"/>
                    <a:pt x="637" y="123"/>
                    <a:pt x="474" y="123"/>
                  </a:cubicBezTo>
                  <a:cubicBezTo>
                    <a:pt x="311" y="123"/>
                    <a:pt x="149" y="82"/>
                    <a:pt x="0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7" name="Google Shape;8697;p70"/>
            <p:cNvSpPr/>
            <p:nvPr/>
          </p:nvSpPr>
          <p:spPr>
            <a:xfrm>
              <a:off x="1474700" y="1961347"/>
              <a:ext cx="20877" cy="32195"/>
            </a:xfrm>
            <a:custGeom>
              <a:avLst/>
              <a:gdLst/>
              <a:ahLst/>
              <a:cxnLst/>
              <a:rect l="l" t="t" r="r" b="b"/>
              <a:pathLst>
                <a:path w="795" h="1226" extrusionOk="0">
                  <a:moveTo>
                    <a:pt x="326" y="1"/>
                  </a:moveTo>
                  <a:cubicBezTo>
                    <a:pt x="144" y="1"/>
                    <a:pt x="0" y="154"/>
                    <a:pt x="0" y="336"/>
                  </a:cubicBezTo>
                  <a:lnTo>
                    <a:pt x="0" y="1226"/>
                  </a:lnTo>
                  <a:cubicBezTo>
                    <a:pt x="144" y="1140"/>
                    <a:pt x="309" y="1097"/>
                    <a:pt x="475" y="1097"/>
                  </a:cubicBezTo>
                  <a:cubicBezTo>
                    <a:pt x="531" y="1097"/>
                    <a:pt x="587" y="1102"/>
                    <a:pt x="642" y="1111"/>
                  </a:cubicBezTo>
                  <a:lnTo>
                    <a:pt x="642" y="326"/>
                  </a:lnTo>
                  <a:cubicBezTo>
                    <a:pt x="642" y="221"/>
                    <a:pt x="699" y="116"/>
                    <a:pt x="795" y="58"/>
                  </a:cubicBezTo>
                  <a:cubicBezTo>
                    <a:pt x="737" y="20"/>
                    <a:pt x="680" y="1"/>
                    <a:pt x="622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8" name="Google Shape;8698;p70"/>
            <p:cNvSpPr/>
            <p:nvPr/>
          </p:nvSpPr>
          <p:spPr>
            <a:xfrm>
              <a:off x="1474700" y="2036503"/>
              <a:ext cx="16596" cy="259633"/>
            </a:xfrm>
            <a:custGeom>
              <a:avLst/>
              <a:gdLst/>
              <a:ahLst/>
              <a:cxnLst/>
              <a:rect l="l" t="t" r="r" b="b"/>
              <a:pathLst>
                <a:path w="632" h="9887" extrusionOk="0">
                  <a:moveTo>
                    <a:pt x="0" y="0"/>
                  </a:moveTo>
                  <a:lnTo>
                    <a:pt x="0" y="9887"/>
                  </a:lnTo>
                  <a:lnTo>
                    <a:pt x="632" y="9887"/>
                  </a:lnTo>
                  <a:lnTo>
                    <a:pt x="632" y="115"/>
                  </a:lnTo>
                  <a:cubicBezTo>
                    <a:pt x="584" y="115"/>
                    <a:pt x="527" y="125"/>
                    <a:pt x="479" y="125"/>
                  </a:cubicBezTo>
                  <a:cubicBezTo>
                    <a:pt x="307" y="125"/>
                    <a:pt x="144" y="77"/>
                    <a:pt x="0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9" name="Google Shape;8699;p70"/>
            <p:cNvSpPr/>
            <p:nvPr/>
          </p:nvSpPr>
          <p:spPr>
            <a:xfrm>
              <a:off x="1551852" y="2161921"/>
              <a:ext cx="145796" cy="25393"/>
            </a:xfrm>
            <a:custGeom>
              <a:avLst/>
              <a:gdLst/>
              <a:ahLst/>
              <a:cxnLst/>
              <a:rect l="l" t="t" r="r" b="b"/>
              <a:pathLst>
                <a:path w="5552" h="967" extrusionOk="0">
                  <a:moveTo>
                    <a:pt x="412" y="0"/>
                  </a:moveTo>
                  <a:cubicBezTo>
                    <a:pt x="182" y="0"/>
                    <a:pt x="0" y="182"/>
                    <a:pt x="0" y="402"/>
                  </a:cubicBezTo>
                  <a:lnTo>
                    <a:pt x="0" y="565"/>
                  </a:lnTo>
                  <a:cubicBezTo>
                    <a:pt x="0" y="785"/>
                    <a:pt x="182" y="967"/>
                    <a:pt x="412" y="967"/>
                  </a:cubicBezTo>
                  <a:lnTo>
                    <a:pt x="5149" y="967"/>
                  </a:lnTo>
                  <a:cubicBezTo>
                    <a:pt x="5369" y="967"/>
                    <a:pt x="5551" y="785"/>
                    <a:pt x="5551" y="565"/>
                  </a:cubicBezTo>
                  <a:lnTo>
                    <a:pt x="5551" y="402"/>
                  </a:lnTo>
                  <a:cubicBezTo>
                    <a:pt x="5551" y="182"/>
                    <a:pt x="5369" y="0"/>
                    <a:pt x="5149" y="0"/>
                  </a:cubicBez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0" name="Google Shape;8700;p70"/>
            <p:cNvSpPr/>
            <p:nvPr/>
          </p:nvSpPr>
          <p:spPr>
            <a:xfrm>
              <a:off x="1551852" y="2166175"/>
              <a:ext cx="146032" cy="21139"/>
            </a:xfrm>
            <a:custGeom>
              <a:avLst/>
              <a:gdLst/>
              <a:ahLst/>
              <a:cxnLst/>
              <a:rect l="l" t="t" r="r" b="b"/>
              <a:pathLst>
                <a:path w="5561" h="805" extrusionOk="0">
                  <a:moveTo>
                    <a:pt x="87" y="1"/>
                  </a:moveTo>
                  <a:cubicBezTo>
                    <a:pt x="29" y="68"/>
                    <a:pt x="0" y="154"/>
                    <a:pt x="0" y="240"/>
                  </a:cubicBezTo>
                  <a:lnTo>
                    <a:pt x="0" y="393"/>
                  </a:lnTo>
                  <a:cubicBezTo>
                    <a:pt x="0" y="623"/>
                    <a:pt x="182" y="805"/>
                    <a:pt x="412" y="805"/>
                  </a:cubicBezTo>
                  <a:lnTo>
                    <a:pt x="5149" y="805"/>
                  </a:lnTo>
                  <a:cubicBezTo>
                    <a:pt x="5379" y="805"/>
                    <a:pt x="5561" y="623"/>
                    <a:pt x="5561" y="393"/>
                  </a:cubicBezTo>
                  <a:lnTo>
                    <a:pt x="5561" y="240"/>
                  </a:lnTo>
                  <a:cubicBezTo>
                    <a:pt x="5561" y="154"/>
                    <a:pt x="5532" y="68"/>
                    <a:pt x="5475" y="1"/>
                  </a:cubicBezTo>
                  <a:cubicBezTo>
                    <a:pt x="5398" y="96"/>
                    <a:pt x="5283" y="163"/>
                    <a:pt x="5149" y="163"/>
                  </a:cubicBezTo>
                  <a:lnTo>
                    <a:pt x="412" y="163"/>
                  </a:lnTo>
                  <a:cubicBezTo>
                    <a:pt x="278" y="163"/>
                    <a:pt x="163" y="96"/>
                    <a:pt x="87" y="1"/>
                  </a:cubicBezTo>
                  <a:close/>
                </a:path>
              </a:pathLst>
            </a:custGeom>
            <a:solidFill>
              <a:srgbClr val="98A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1" name="Google Shape;8701;p70"/>
            <p:cNvSpPr/>
            <p:nvPr/>
          </p:nvSpPr>
          <p:spPr>
            <a:xfrm>
              <a:off x="1572965" y="2187288"/>
              <a:ext cx="108848" cy="47531"/>
            </a:xfrm>
            <a:custGeom>
              <a:avLst/>
              <a:gdLst/>
              <a:ahLst/>
              <a:cxnLst/>
              <a:rect l="l" t="t" r="r" b="b"/>
              <a:pathLst>
                <a:path w="4145" h="1810" extrusionOk="0">
                  <a:moveTo>
                    <a:pt x="0" y="1"/>
                  </a:moveTo>
                  <a:cubicBezTo>
                    <a:pt x="144" y="1034"/>
                    <a:pt x="1024" y="1809"/>
                    <a:pt x="2077" y="1809"/>
                  </a:cubicBezTo>
                  <a:cubicBezTo>
                    <a:pt x="3120" y="1809"/>
                    <a:pt x="4010" y="1034"/>
                    <a:pt x="4144" y="1"/>
                  </a:cubicBezTo>
                  <a:close/>
                </a:path>
              </a:pathLst>
            </a:custGeom>
            <a:solidFill>
              <a:srgbClr val="C3CD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2" name="Google Shape;8702;p70"/>
            <p:cNvSpPr/>
            <p:nvPr/>
          </p:nvSpPr>
          <p:spPr>
            <a:xfrm>
              <a:off x="1293244" y="2187288"/>
              <a:ext cx="67121" cy="47531"/>
            </a:xfrm>
            <a:custGeom>
              <a:avLst/>
              <a:gdLst/>
              <a:ahLst/>
              <a:cxnLst/>
              <a:rect l="l" t="t" r="r" b="b"/>
              <a:pathLst>
                <a:path w="2556" h="1810" extrusionOk="0">
                  <a:moveTo>
                    <a:pt x="1" y="1"/>
                  </a:moveTo>
                  <a:cubicBezTo>
                    <a:pt x="149" y="1059"/>
                    <a:pt x="1048" y="1810"/>
                    <a:pt x="2067" y="1810"/>
                  </a:cubicBezTo>
                  <a:cubicBezTo>
                    <a:pt x="2228" y="1810"/>
                    <a:pt x="2392" y="1791"/>
                    <a:pt x="2556" y="1752"/>
                  </a:cubicBezTo>
                  <a:cubicBezTo>
                    <a:pt x="1714" y="1551"/>
                    <a:pt x="1082" y="862"/>
                    <a:pt x="967" y="1"/>
                  </a:cubicBez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3" name="Google Shape;8703;p70"/>
            <p:cNvSpPr/>
            <p:nvPr/>
          </p:nvSpPr>
          <p:spPr>
            <a:xfrm>
              <a:off x="1572965" y="2187288"/>
              <a:ext cx="67121" cy="47531"/>
            </a:xfrm>
            <a:custGeom>
              <a:avLst/>
              <a:gdLst/>
              <a:ahLst/>
              <a:cxnLst/>
              <a:rect l="l" t="t" r="r" b="b"/>
              <a:pathLst>
                <a:path w="2556" h="1810" extrusionOk="0">
                  <a:moveTo>
                    <a:pt x="0" y="1"/>
                  </a:moveTo>
                  <a:cubicBezTo>
                    <a:pt x="141" y="1059"/>
                    <a:pt x="1045" y="1810"/>
                    <a:pt x="2066" y="1810"/>
                  </a:cubicBezTo>
                  <a:cubicBezTo>
                    <a:pt x="2227" y="1810"/>
                    <a:pt x="2391" y="1791"/>
                    <a:pt x="2556" y="1752"/>
                  </a:cubicBezTo>
                  <a:cubicBezTo>
                    <a:pt x="1713" y="1551"/>
                    <a:pt x="1082" y="862"/>
                    <a:pt x="967" y="1"/>
                  </a:cubicBez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4" name="Google Shape;8704;p70"/>
            <p:cNvSpPr/>
            <p:nvPr/>
          </p:nvSpPr>
          <p:spPr>
            <a:xfrm>
              <a:off x="1333211" y="2029466"/>
              <a:ext cx="34191" cy="33954"/>
            </a:xfrm>
            <a:custGeom>
              <a:avLst/>
              <a:gdLst/>
              <a:ahLst/>
              <a:cxnLst/>
              <a:rect l="l" t="t" r="r" b="b"/>
              <a:pathLst>
                <a:path w="1302" h="1293" extrusionOk="0">
                  <a:moveTo>
                    <a:pt x="651" y="1"/>
                  </a:moveTo>
                  <a:cubicBezTo>
                    <a:pt x="297" y="1"/>
                    <a:pt x="0" y="288"/>
                    <a:pt x="0" y="651"/>
                  </a:cubicBezTo>
                  <a:cubicBezTo>
                    <a:pt x="0" y="1005"/>
                    <a:pt x="297" y="1293"/>
                    <a:pt x="651" y="1293"/>
                  </a:cubicBezTo>
                  <a:cubicBezTo>
                    <a:pt x="1005" y="1293"/>
                    <a:pt x="1302" y="1005"/>
                    <a:pt x="1302" y="651"/>
                  </a:cubicBezTo>
                  <a:cubicBezTo>
                    <a:pt x="1302" y="288"/>
                    <a:pt x="1005" y="1"/>
                    <a:pt x="651" y="1"/>
                  </a:cubicBezTo>
                  <a:close/>
                </a:path>
              </a:pathLst>
            </a:custGeom>
            <a:solidFill>
              <a:srgbClr val="C3CD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5" name="Google Shape;8705;p70"/>
            <p:cNvSpPr/>
            <p:nvPr/>
          </p:nvSpPr>
          <p:spPr>
            <a:xfrm>
              <a:off x="1607891" y="2029466"/>
              <a:ext cx="33954" cy="33954"/>
            </a:xfrm>
            <a:custGeom>
              <a:avLst/>
              <a:gdLst/>
              <a:ahLst/>
              <a:cxnLst/>
              <a:rect l="l" t="t" r="r" b="b"/>
              <a:pathLst>
                <a:path w="1293" h="1293" extrusionOk="0">
                  <a:moveTo>
                    <a:pt x="642" y="1"/>
                  </a:moveTo>
                  <a:cubicBezTo>
                    <a:pt x="288" y="1"/>
                    <a:pt x="1" y="288"/>
                    <a:pt x="1" y="651"/>
                  </a:cubicBezTo>
                  <a:cubicBezTo>
                    <a:pt x="1" y="1005"/>
                    <a:pt x="288" y="1293"/>
                    <a:pt x="642" y="1293"/>
                  </a:cubicBezTo>
                  <a:cubicBezTo>
                    <a:pt x="1005" y="1293"/>
                    <a:pt x="1293" y="1005"/>
                    <a:pt x="1293" y="651"/>
                  </a:cubicBezTo>
                  <a:cubicBezTo>
                    <a:pt x="1293" y="288"/>
                    <a:pt x="1005" y="1"/>
                    <a:pt x="642" y="1"/>
                  </a:cubicBezTo>
                  <a:close/>
                </a:path>
              </a:pathLst>
            </a:custGeom>
            <a:solidFill>
              <a:srgbClr val="C3CD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6" name="Google Shape;8706;p70"/>
            <p:cNvSpPr/>
            <p:nvPr/>
          </p:nvSpPr>
          <p:spPr>
            <a:xfrm>
              <a:off x="1428456" y="2293589"/>
              <a:ext cx="117382" cy="27941"/>
            </a:xfrm>
            <a:custGeom>
              <a:avLst/>
              <a:gdLst/>
              <a:ahLst/>
              <a:cxnLst/>
              <a:rect l="l" t="t" r="r" b="b"/>
              <a:pathLst>
                <a:path w="4470" h="1064" extrusionOk="0">
                  <a:moveTo>
                    <a:pt x="402" y="1"/>
                  </a:moveTo>
                  <a:cubicBezTo>
                    <a:pt x="182" y="1"/>
                    <a:pt x="0" y="183"/>
                    <a:pt x="0" y="403"/>
                  </a:cubicBezTo>
                  <a:lnTo>
                    <a:pt x="0" y="1063"/>
                  </a:lnTo>
                  <a:lnTo>
                    <a:pt x="4470" y="1063"/>
                  </a:lnTo>
                  <a:lnTo>
                    <a:pt x="4470" y="403"/>
                  </a:lnTo>
                  <a:cubicBezTo>
                    <a:pt x="4470" y="183"/>
                    <a:pt x="4288" y="1"/>
                    <a:pt x="4068" y="1"/>
                  </a:cubicBezTo>
                  <a:close/>
                </a:path>
              </a:pathLst>
            </a:custGeom>
            <a:solidFill>
              <a:srgbClr val="465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7" name="Google Shape;8707;p70"/>
            <p:cNvSpPr/>
            <p:nvPr/>
          </p:nvSpPr>
          <p:spPr>
            <a:xfrm>
              <a:off x="1428456" y="2302150"/>
              <a:ext cx="117382" cy="19380"/>
            </a:xfrm>
            <a:custGeom>
              <a:avLst/>
              <a:gdLst/>
              <a:ahLst/>
              <a:cxnLst/>
              <a:rect l="l" t="t" r="r" b="b"/>
              <a:pathLst>
                <a:path w="4470" h="738" extrusionOk="0">
                  <a:moveTo>
                    <a:pt x="10" y="0"/>
                  </a:moveTo>
                  <a:cubicBezTo>
                    <a:pt x="0" y="19"/>
                    <a:pt x="0" y="48"/>
                    <a:pt x="0" y="77"/>
                  </a:cubicBezTo>
                  <a:lnTo>
                    <a:pt x="0" y="737"/>
                  </a:lnTo>
                  <a:lnTo>
                    <a:pt x="4470" y="737"/>
                  </a:lnTo>
                  <a:lnTo>
                    <a:pt x="4470" y="77"/>
                  </a:lnTo>
                  <a:cubicBezTo>
                    <a:pt x="4470" y="48"/>
                    <a:pt x="4470" y="19"/>
                    <a:pt x="4460" y="0"/>
                  </a:cubicBezTo>
                  <a:close/>
                </a:path>
              </a:pathLst>
            </a:custGeom>
            <a:solidFill>
              <a:srgbClr val="465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8" name="Google Shape;8708;p70"/>
            <p:cNvSpPr/>
            <p:nvPr/>
          </p:nvSpPr>
          <p:spPr>
            <a:xfrm>
              <a:off x="1414381" y="2318982"/>
              <a:ext cx="146032" cy="25420"/>
            </a:xfrm>
            <a:custGeom>
              <a:avLst/>
              <a:gdLst/>
              <a:ahLst/>
              <a:cxnLst/>
              <a:rect l="l" t="t" r="r" b="b"/>
              <a:pathLst>
                <a:path w="5561" h="968" extrusionOk="0">
                  <a:moveTo>
                    <a:pt x="412" y="0"/>
                  </a:moveTo>
                  <a:cubicBezTo>
                    <a:pt x="182" y="0"/>
                    <a:pt x="0" y="182"/>
                    <a:pt x="0" y="402"/>
                  </a:cubicBezTo>
                  <a:lnTo>
                    <a:pt x="0" y="565"/>
                  </a:lnTo>
                  <a:cubicBezTo>
                    <a:pt x="0" y="785"/>
                    <a:pt x="182" y="967"/>
                    <a:pt x="412" y="967"/>
                  </a:cubicBezTo>
                  <a:lnTo>
                    <a:pt x="5149" y="967"/>
                  </a:lnTo>
                  <a:cubicBezTo>
                    <a:pt x="5369" y="967"/>
                    <a:pt x="5551" y="785"/>
                    <a:pt x="5561" y="565"/>
                  </a:cubicBezTo>
                  <a:lnTo>
                    <a:pt x="5561" y="402"/>
                  </a:lnTo>
                  <a:cubicBezTo>
                    <a:pt x="5551" y="182"/>
                    <a:pt x="5369" y="0"/>
                    <a:pt x="5149" y="0"/>
                  </a:cubicBezTo>
                  <a:close/>
                </a:path>
              </a:pathLst>
            </a:custGeom>
            <a:solidFill>
              <a:srgbClr val="4B63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9" name="Google Shape;8709;p70"/>
            <p:cNvSpPr/>
            <p:nvPr/>
          </p:nvSpPr>
          <p:spPr>
            <a:xfrm>
              <a:off x="1414381" y="2323263"/>
              <a:ext cx="146032" cy="21139"/>
            </a:xfrm>
            <a:custGeom>
              <a:avLst/>
              <a:gdLst/>
              <a:ahLst/>
              <a:cxnLst/>
              <a:rect l="l" t="t" r="r" b="b"/>
              <a:pathLst>
                <a:path w="5561" h="805" extrusionOk="0">
                  <a:moveTo>
                    <a:pt x="87" y="0"/>
                  </a:moveTo>
                  <a:cubicBezTo>
                    <a:pt x="29" y="67"/>
                    <a:pt x="0" y="153"/>
                    <a:pt x="0" y="239"/>
                  </a:cubicBezTo>
                  <a:lnTo>
                    <a:pt x="0" y="393"/>
                  </a:lnTo>
                  <a:cubicBezTo>
                    <a:pt x="0" y="622"/>
                    <a:pt x="182" y="804"/>
                    <a:pt x="412" y="804"/>
                  </a:cubicBezTo>
                  <a:lnTo>
                    <a:pt x="5149" y="804"/>
                  </a:lnTo>
                  <a:cubicBezTo>
                    <a:pt x="5379" y="804"/>
                    <a:pt x="5561" y="622"/>
                    <a:pt x="5561" y="393"/>
                  </a:cubicBezTo>
                  <a:lnTo>
                    <a:pt x="5561" y="239"/>
                  </a:lnTo>
                  <a:cubicBezTo>
                    <a:pt x="5561" y="153"/>
                    <a:pt x="5532" y="67"/>
                    <a:pt x="5475" y="0"/>
                  </a:cubicBezTo>
                  <a:cubicBezTo>
                    <a:pt x="5398" y="105"/>
                    <a:pt x="5274" y="163"/>
                    <a:pt x="5149" y="163"/>
                  </a:cubicBezTo>
                  <a:lnTo>
                    <a:pt x="412" y="163"/>
                  </a:lnTo>
                  <a:cubicBezTo>
                    <a:pt x="278" y="163"/>
                    <a:pt x="163" y="105"/>
                    <a:pt x="87" y="0"/>
                  </a:cubicBezTo>
                  <a:close/>
                </a:path>
              </a:pathLst>
            </a:custGeom>
            <a:solidFill>
              <a:srgbClr val="465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0" name="Google Shape;8710;p70"/>
            <p:cNvSpPr/>
            <p:nvPr/>
          </p:nvSpPr>
          <p:spPr>
            <a:xfrm>
              <a:off x="1462384" y="1990260"/>
              <a:ext cx="49526" cy="49526"/>
            </a:xfrm>
            <a:custGeom>
              <a:avLst/>
              <a:gdLst/>
              <a:ahLst/>
              <a:cxnLst/>
              <a:rect l="l" t="t" r="r" b="b"/>
              <a:pathLst>
                <a:path w="1886" h="1886" extrusionOk="0">
                  <a:moveTo>
                    <a:pt x="938" y="1"/>
                  </a:moveTo>
                  <a:cubicBezTo>
                    <a:pt x="421" y="1"/>
                    <a:pt x="0" y="422"/>
                    <a:pt x="0" y="938"/>
                  </a:cubicBezTo>
                  <a:cubicBezTo>
                    <a:pt x="0" y="1465"/>
                    <a:pt x="421" y="1886"/>
                    <a:pt x="938" y="1886"/>
                  </a:cubicBezTo>
                  <a:cubicBezTo>
                    <a:pt x="1465" y="1886"/>
                    <a:pt x="1886" y="1465"/>
                    <a:pt x="1886" y="938"/>
                  </a:cubicBezTo>
                  <a:cubicBezTo>
                    <a:pt x="1886" y="422"/>
                    <a:pt x="1465" y="1"/>
                    <a:pt x="938" y="1"/>
                  </a:cubicBezTo>
                  <a:close/>
                </a:path>
              </a:pathLst>
            </a:custGeom>
            <a:solidFill>
              <a:srgbClr val="C3CD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1" name="Google Shape;8711;p70"/>
            <p:cNvSpPr/>
            <p:nvPr/>
          </p:nvSpPr>
          <p:spPr>
            <a:xfrm>
              <a:off x="1333211" y="2029571"/>
              <a:ext cx="29674" cy="33980"/>
            </a:xfrm>
            <a:custGeom>
              <a:avLst/>
              <a:gdLst/>
              <a:ahLst/>
              <a:cxnLst/>
              <a:rect l="l" t="t" r="r" b="b"/>
              <a:pathLst>
                <a:path w="1130" h="1294" extrusionOk="0">
                  <a:moveTo>
                    <a:pt x="654" y="1"/>
                  </a:moveTo>
                  <a:cubicBezTo>
                    <a:pt x="322" y="1"/>
                    <a:pt x="0" y="255"/>
                    <a:pt x="0" y="647"/>
                  </a:cubicBezTo>
                  <a:cubicBezTo>
                    <a:pt x="0" y="1040"/>
                    <a:pt x="322" y="1294"/>
                    <a:pt x="654" y="1294"/>
                  </a:cubicBezTo>
                  <a:cubicBezTo>
                    <a:pt x="824" y="1294"/>
                    <a:pt x="997" y="1227"/>
                    <a:pt x="1130" y="1078"/>
                  </a:cubicBezTo>
                  <a:cubicBezTo>
                    <a:pt x="1024" y="963"/>
                    <a:pt x="967" y="810"/>
                    <a:pt x="967" y="647"/>
                  </a:cubicBezTo>
                  <a:cubicBezTo>
                    <a:pt x="967" y="485"/>
                    <a:pt x="1024" y="331"/>
                    <a:pt x="1130" y="217"/>
                  </a:cubicBezTo>
                  <a:cubicBezTo>
                    <a:pt x="997" y="67"/>
                    <a:pt x="824" y="1"/>
                    <a:pt x="654" y="1"/>
                  </a:cubicBez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2" name="Google Shape;8712;p70"/>
            <p:cNvSpPr/>
            <p:nvPr/>
          </p:nvSpPr>
          <p:spPr>
            <a:xfrm>
              <a:off x="1607891" y="2029571"/>
              <a:ext cx="29674" cy="33980"/>
            </a:xfrm>
            <a:custGeom>
              <a:avLst/>
              <a:gdLst/>
              <a:ahLst/>
              <a:cxnLst/>
              <a:rect l="l" t="t" r="r" b="b"/>
              <a:pathLst>
                <a:path w="1130" h="1294" extrusionOk="0">
                  <a:moveTo>
                    <a:pt x="650" y="1"/>
                  </a:moveTo>
                  <a:cubicBezTo>
                    <a:pt x="319" y="1"/>
                    <a:pt x="1" y="255"/>
                    <a:pt x="1" y="647"/>
                  </a:cubicBezTo>
                  <a:cubicBezTo>
                    <a:pt x="1" y="1040"/>
                    <a:pt x="319" y="1294"/>
                    <a:pt x="650" y="1294"/>
                  </a:cubicBezTo>
                  <a:cubicBezTo>
                    <a:pt x="820" y="1294"/>
                    <a:pt x="994" y="1227"/>
                    <a:pt x="1130" y="1078"/>
                  </a:cubicBezTo>
                  <a:cubicBezTo>
                    <a:pt x="1025" y="963"/>
                    <a:pt x="967" y="810"/>
                    <a:pt x="967" y="647"/>
                  </a:cubicBezTo>
                  <a:cubicBezTo>
                    <a:pt x="967" y="485"/>
                    <a:pt x="1025" y="331"/>
                    <a:pt x="1130" y="217"/>
                  </a:cubicBezTo>
                  <a:cubicBezTo>
                    <a:pt x="994" y="67"/>
                    <a:pt x="820" y="1"/>
                    <a:pt x="650" y="1"/>
                  </a:cubicBez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3" name="Google Shape;8713;p70"/>
            <p:cNvSpPr/>
            <p:nvPr/>
          </p:nvSpPr>
          <p:spPr>
            <a:xfrm>
              <a:off x="1462384" y="1990286"/>
              <a:ext cx="37473" cy="49763"/>
            </a:xfrm>
            <a:custGeom>
              <a:avLst/>
              <a:gdLst/>
              <a:ahLst/>
              <a:cxnLst/>
              <a:rect l="l" t="t" r="r" b="b"/>
              <a:pathLst>
                <a:path w="1427" h="1895" extrusionOk="0">
                  <a:moveTo>
                    <a:pt x="948" y="1"/>
                  </a:moveTo>
                  <a:cubicBezTo>
                    <a:pt x="454" y="1"/>
                    <a:pt x="0" y="397"/>
                    <a:pt x="0" y="947"/>
                  </a:cubicBezTo>
                  <a:cubicBezTo>
                    <a:pt x="0" y="1502"/>
                    <a:pt x="451" y="1895"/>
                    <a:pt x="944" y="1895"/>
                  </a:cubicBezTo>
                  <a:cubicBezTo>
                    <a:pt x="1105" y="1895"/>
                    <a:pt x="1271" y="1853"/>
                    <a:pt x="1426" y="1760"/>
                  </a:cubicBezTo>
                  <a:cubicBezTo>
                    <a:pt x="1139" y="1588"/>
                    <a:pt x="967" y="1282"/>
                    <a:pt x="967" y="947"/>
                  </a:cubicBezTo>
                  <a:cubicBezTo>
                    <a:pt x="967" y="612"/>
                    <a:pt x="1139" y="306"/>
                    <a:pt x="1426" y="134"/>
                  </a:cubicBezTo>
                  <a:cubicBezTo>
                    <a:pt x="1272" y="42"/>
                    <a:pt x="1108" y="1"/>
                    <a:pt x="948" y="1"/>
                  </a:cubicBez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4" name="Google Shape;8714;p70"/>
            <p:cNvSpPr/>
            <p:nvPr/>
          </p:nvSpPr>
          <p:spPr>
            <a:xfrm>
              <a:off x="1277409" y="2161921"/>
              <a:ext cx="145796" cy="25393"/>
            </a:xfrm>
            <a:custGeom>
              <a:avLst/>
              <a:gdLst/>
              <a:ahLst/>
              <a:cxnLst/>
              <a:rect l="l" t="t" r="r" b="b"/>
              <a:pathLst>
                <a:path w="5552" h="967" extrusionOk="0">
                  <a:moveTo>
                    <a:pt x="403" y="0"/>
                  </a:moveTo>
                  <a:cubicBezTo>
                    <a:pt x="182" y="0"/>
                    <a:pt x="1" y="182"/>
                    <a:pt x="1" y="402"/>
                  </a:cubicBezTo>
                  <a:lnTo>
                    <a:pt x="1" y="565"/>
                  </a:lnTo>
                  <a:cubicBezTo>
                    <a:pt x="1" y="785"/>
                    <a:pt x="182" y="967"/>
                    <a:pt x="403" y="967"/>
                  </a:cubicBezTo>
                  <a:lnTo>
                    <a:pt x="5149" y="967"/>
                  </a:lnTo>
                  <a:cubicBezTo>
                    <a:pt x="5370" y="967"/>
                    <a:pt x="5551" y="785"/>
                    <a:pt x="5551" y="565"/>
                  </a:cubicBezTo>
                  <a:lnTo>
                    <a:pt x="5551" y="402"/>
                  </a:lnTo>
                  <a:cubicBezTo>
                    <a:pt x="5551" y="182"/>
                    <a:pt x="5370" y="0"/>
                    <a:pt x="5149" y="0"/>
                  </a:cubicBez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5" name="Google Shape;8715;p70"/>
            <p:cNvSpPr/>
            <p:nvPr/>
          </p:nvSpPr>
          <p:spPr>
            <a:xfrm>
              <a:off x="1277409" y="2166175"/>
              <a:ext cx="145796" cy="21139"/>
            </a:xfrm>
            <a:custGeom>
              <a:avLst/>
              <a:gdLst/>
              <a:ahLst/>
              <a:cxnLst/>
              <a:rect l="l" t="t" r="r" b="b"/>
              <a:pathLst>
                <a:path w="5552" h="805" extrusionOk="0">
                  <a:moveTo>
                    <a:pt x="77" y="1"/>
                  </a:moveTo>
                  <a:cubicBezTo>
                    <a:pt x="29" y="68"/>
                    <a:pt x="1" y="154"/>
                    <a:pt x="1" y="240"/>
                  </a:cubicBezTo>
                  <a:lnTo>
                    <a:pt x="1" y="393"/>
                  </a:lnTo>
                  <a:cubicBezTo>
                    <a:pt x="1" y="623"/>
                    <a:pt x="182" y="805"/>
                    <a:pt x="403" y="805"/>
                  </a:cubicBezTo>
                  <a:lnTo>
                    <a:pt x="5149" y="805"/>
                  </a:lnTo>
                  <a:cubicBezTo>
                    <a:pt x="5370" y="805"/>
                    <a:pt x="5551" y="623"/>
                    <a:pt x="5551" y="393"/>
                  </a:cubicBezTo>
                  <a:lnTo>
                    <a:pt x="5551" y="240"/>
                  </a:lnTo>
                  <a:cubicBezTo>
                    <a:pt x="5551" y="154"/>
                    <a:pt x="5523" y="68"/>
                    <a:pt x="5475" y="1"/>
                  </a:cubicBezTo>
                  <a:cubicBezTo>
                    <a:pt x="5398" y="96"/>
                    <a:pt x="5274" y="163"/>
                    <a:pt x="5149" y="163"/>
                  </a:cubicBezTo>
                  <a:lnTo>
                    <a:pt x="403" y="163"/>
                  </a:lnTo>
                  <a:cubicBezTo>
                    <a:pt x="278" y="163"/>
                    <a:pt x="154" y="96"/>
                    <a:pt x="77" y="1"/>
                  </a:cubicBezTo>
                  <a:close/>
                </a:path>
              </a:pathLst>
            </a:custGeom>
            <a:solidFill>
              <a:srgbClr val="98A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16" name="Google Shape;8716;p70"/>
          <p:cNvGrpSpPr/>
          <p:nvPr/>
        </p:nvGrpSpPr>
        <p:grpSpPr>
          <a:xfrm>
            <a:off x="2215075" y="2432819"/>
            <a:ext cx="380008" cy="351648"/>
            <a:chOff x="2215075" y="2432819"/>
            <a:chExt cx="380008" cy="351648"/>
          </a:xfrm>
        </p:grpSpPr>
        <p:sp>
          <p:nvSpPr>
            <p:cNvPr id="8717" name="Google Shape;8717;p70"/>
            <p:cNvSpPr/>
            <p:nvPr/>
          </p:nvSpPr>
          <p:spPr>
            <a:xfrm>
              <a:off x="2339311" y="2615536"/>
              <a:ext cx="124499" cy="104725"/>
            </a:xfrm>
            <a:custGeom>
              <a:avLst/>
              <a:gdLst/>
              <a:ahLst/>
              <a:cxnLst/>
              <a:rect l="l" t="t" r="r" b="b"/>
              <a:pathLst>
                <a:path w="4741" h="3988" extrusionOk="0">
                  <a:moveTo>
                    <a:pt x="2371" y="0"/>
                  </a:moveTo>
                  <a:cubicBezTo>
                    <a:pt x="2246" y="0"/>
                    <a:pt x="2141" y="96"/>
                    <a:pt x="2141" y="230"/>
                  </a:cubicBezTo>
                  <a:lnTo>
                    <a:pt x="2141" y="2441"/>
                  </a:lnTo>
                  <a:lnTo>
                    <a:pt x="227" y="3551"/>
                  </a:lnTo>
                  <a:cubicBezTo>
                    <a:pt x="1" y="3680"/>
                    <a:pt x="129" y="3987"/>
                    <a:pt x="336" y="3987"/>
                  </a:cubicBezTo>
                  <a:cubicBezTo>
                    <a:pt x="374" y="3987"/>
                    <a:pt x="415" y="3977"/>
                    <a:pt x="457" y="3953"/>
                  </a:cubicBezTo>
                  <a:lnTo>
                    <a:pt x="2371" y="2843"/>
                  </a:lnTo>
                  <a:lnTo>
                    <a:pt x="4285" y="3953"/>
                  </a:lnTo>
                  <a:cubicBezTo>
                    <a:pt x="4326" y="3977"/>
                    <a:pt x="4367" y="3987"/>
                    <a:pt x="4405" y="3987"/>
                  </a:cubicBezTo>
                  <a:cubicBezTo>
                    <a:pt x="4612" y="3987"/>
                    <a:pt x="4741" y="3680"/>
                    <a:pt x="4514" y="3551"/>
                  </a:cubicBezTo>
                  <a:lnTo>
                    <a:pt x="2600" y="2441"/>
                  </a:lnTo>
                  <a:lnTo>
                    <a:pt x="2600" y="230"/>
                  </a:lnTo>
                  <a:cubicBezTo>
                    <a:pt x="2600" y="96"/>
                    <a:pt x="2495" y="0"/>
                    <a:pt x="2371" y="0"/>
                  </a:cubicBez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8" name="Google Shape;8718;p70"/>
            <p:cNvSpPr/>
            <p:nvPr/>
          </p:nvSpPr>
          <p:spPr>
            <a:xfrm>
              <a:off x="2472659" y="2719841"/>
              <a:ext cx="122424" cy="64626"/>
            </a:xfrm>
            <a:custGeom>
              <a:avLst/>
              <a:gdLst/>
              <a:ahLst/>
              <a:cxnLst/>
              <a:rect l="l" t="t" r="r" b="b"/>
              <a:pathLst>
                <a:path w="4662" h="2461" extrusionOk="0">
                  <a:moveTo>
                    <a:pt x="1772" y="0"/>
                  </a:moveTo>
                  <a:lnTo>
                    <a:pt x="709" y="431"/>
                  </a:lnTo>
                  <a:cubicBezTo>
                    <a:pt x="613" y="469"/>
                    <a:pt x="508" y="526"/>
                    <a:pt x="422" y="593"/>
                  </a:cubicBezTo>
                  <a:lnTo>
                    <a:pt x="403" y="613"/>
                  </a:lnTo>
                  <a:lnTo>
                    <a:pt x="384" y="632"/>
                  </a:lnTo>
                  <a:lnTo>
                    <a:pt x="374" y="641"/>
                  </a:lnTo>
                  <a:lnTo>
                    <a:pt x="346" y="660"/>
                  </a:lnTo>
                  <a:cubicBezTo>
                    <a:pt x="154" y="852"/>
                    <a:pt x="39" y="1101"/>
                    <a:pt x="1" y="1359"/>
                  </a:cubicBezTo>
                  <a:lnTo>
                    <a:pt x="1" y="1407"/>
                  </a:lnTo>
                  <a:lnTo>
                    <a:pt x="1" y="1426"/>
                  </a:lnTo>
                  <a:lnTo>
                    <a:pt x="1" y="1455"/>
                  </a:lnTo>
                  <a:lnTo>
                    <a:pt x="1" y="1483"/>
                  </a:lnTo>
                  <a:lnTo>
                    <a:pt x="1" y="1493"/>
                  </a:lnTo>
                  <a:lnTo>
                    <a:pt x="1" y="1550"/>
                  </a:lnTo>
                  <a:lnTo>
                    <a:pt x="1" y="1713"/>
                  </a:lnTo>
                  <a:lnTo>
                    <a:pt x="1" y="2239"/>
                  </a:lnTo>
                  <a:cubicBezTo>
                    <a:pt x="10" y="2367"/>
                    <a:pt x="115" y="2460"/>
                    <a:pt x="241" y="2460"/>
                  </a:cubicBezTo>
                  <a:cubicBezTo>
                    <a:pt x="247" y="2460"/>
                    <a:pt x="253" y="2460"/>
                    <a:pt x="259" y="2460"/>
                  </a:cubicBezTo>
                  <a:lnTo>
                    <a:pt x="4403" y="2460"/>
                  </a:lnTo>
                  <a:cubicBezTo>
                    <a:pt x="4410" y="2460"/>
                    <a:pt x="4416" y="2460"/>
                    <a:pt x="4422" y="2460"/>
                  </a:cubicBezTo>
                  <a:cubicBezTo>
                    <a:pt x="4548" y="2460"/>
                    <a:pt x="4653" y="2367"/>
                    <a:pt x="4662" y="2239"/>
                  </a:cubicBezTo>
                  <a:lnTo>
                    <a:pt x="4662" y="1723"/>
                  </a:lnTo>
                  <a:lnTo>
                    <a:pt x="4662" y="1550"/>
                  </a:lnTo>
                  <a:lnTo>
                    <a:pt x="4623" y="1550"/>
                  </a:lnTo>
                  <a:lnTo>
                    <a:pt x="4623" y="1493"/>
                  </a:lnTo>
                  <a:lnTo>
                    <a:pt x="4623" y="1483"/>
                  </a:lnTo>
                  <a:lnTo>
                    <a:pt x="4623" y="1455"/>
                  </a:lnTo>
                  <a:lnTo>
                    <a:pt x="4623" y="1426"/>
                  </a:lnTo>
                  <a:lnTo>
                    <a:pt x="4623" y="1407"/>
                  </a:lnTo>
                  <a:lnTo>
                    <a:pt x="4623" y="1359"/>
                  </a:lnTo>
                  <a:cubicBezTo>
                    <a:pt x="4585" y="1101"/>
                    <a:pt x="4470" y="852"/>
                    <a:pt x="4279" y="660"/>
                  </a:cubicBezTo>
                  <a:lnTo>
                    <a:pt x="4250" y="641"/>
                  </a:lnTo>
                  <a:lnTo>
                    <a:pt x="4241" y="632"/>
                  </a:lnTo>
                  <a:lnTo>
                    <a:pt x="4221" y="613"/>
                  </a:lnTo>
                  <a:lnTo>
                    <a:pt x="4193" y="593"/>
                  </a:lnTo>
                  <a:cubicBezTo>
                    <a:pt x="4116" y="526"/>
                    <a:pt x="4011" y="469"/>
                    <a:pt x="3906" y="431"/>
                  </a:cubicBezTo>
                  <a:lnTo>
                    <a:pt x="2853" y="0"/>
                  </a:lnTo>
                  <a:lnTo>
                    <a:pt x="2585" y="278"/>
                  </a:lnTo>
                  <a:lnTo>
                    <a:pt x="2307" y="546"/>
                  </a:lnTo>
                  <a:lnTo>
                    <a:pt x="2039" y="278"/>
                  </a:lnTo>
                  <a:lnTo>
                    <a:pt x="1772" y="0"/>
                  </a:lnTo>
                  <a:close/>
                </a:path>
              </a:pathLst>
            </a:custGeom>
            <a:solidFill>
              <a:srgbClr val="7F9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9" name="Google Shape;8719;p70"/>
            <p:cNvSpPr/>
            <p:nvPr/>
          </p:nvSpPr>
          <p:spPr>
            <a:xfrm>
              <a:off x="2471162" y="2720078"/>
              <a:ext cx="50052" cy="64390"/>
            </a:xfrm>
            <a:custGeom>
              <a:avLst/>
              <a:gdLst/>
              <a:ahLst/>
              <a:cxnLst/>
              <a:rect l="l" t="t" r="r" b="b"/>
              <a:pathLst>
                <a:path w="1906" h="2452" extrusionOk="0">
                  <a:moveTo>
                    <a:pt x="1809" y="1"/>
                  </a:moveTo>
                  <a:lnTo>
                    <a:pt x="757" y="412"/>
                  </a:lnTo>
                  <a:cubicBezTo>
                    <a:pt x="297" y="594"/>
                    <a:pt x="1" y="1044"/>
                    <a:pt x="20" y="1541"/>
                  </a:cubicBezTo>
                  <a:lnTo>
                    <a:pt x="20" y="2230"/>
                  </a:lnTo>
                  <a:cubicBezTo>
                    <a:pt x="29" y="2358"/>
                    <a:pt x="134" y="2451"/>
                    <a:pt x="260" y="2451"/>
                  </a:cubicBezTo>
                  <a:cubicBezTo>
                    <a:pt x="266" y="2451"/>
                    <a:pt x="272" y="2451"/>
                    <a:pt x="278" y="2451"/>
                  </a:cubicBezTo>
                  <a:lnTo>
                    <a:pt x="336" y="2451"/>
                  </a:lnTo>
                  <a:lnTo>
                    <a:pt x="336" y="1541"/>
                  </a:lnTo>
                  <a:cubicBezTo>
                    <a:pt x="316" y="1053"/>
                    <a:pt x="604" y="594"/>
                    <a:pt x="1063" y="412"/>
                  </a:cubicBezTo>
                  <a:lnTo>
                    <a:pt x="1905" y="87"/>
                  </a:lnTo>
                  <a:lnTo>
                    <a:pt x="1809" y="1"/>
                  </a:lnTo>
                  <a:close/>
                </a:path>
              </a:pathLst>
            </a:custGeom>
            <a:solidFill>
              <a:srgbClr val="6177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0" name="Google Shape;8720;p70"/>
            <p:cNvSpPr/>
            <p:nvPr/>
          </p:nvSpPr>
          <p:spPr>
            <a:xfrm>
              <a:off x="2494035" y="2618294"/>
              <a:ext cx="77178" cy="54805"/>
            </a:xfrm>
            <a:custGeom>
              <a:avLst/>
              <a:gdLst/>
              <a:ahLst/>
              <a:cxnLst/>
              <a:rect l="l" t="t" r="r" b="b"/>
              <a:pathLst>
                <a:path w="2939" h="2087" extrusionOk="0">
                  <a:moveTo>
                    <a:pt x="2594" y="1800"/>
                  </a:moveTo>
                  <a:lnTo>
                    <a:pt x="2584" y="1809"/>
                  </a:lnTo>
                  <a:lnTo>
                    <a:pt x="2556" y="1829"/>
                  </a:lnTo>
                  <a:lnTo>
                    <a:pt x="2594" y="1800"/>
                  </a:lnTo>
                  <a:close/>
                  <a:moveTo>
                    <a:pt x="1417" y="1"/>
                  </a:moveTo>
                  <a:cubicBezTo>
                    <a:pt x="632" y="1"/>
                    <a:pt x="0" y="632"/>
                    <a:pt x="0" y="1417"/>
                  </a:cubicBezTo>
                  <a:lnTo>
                    <a:pt x="0" y="2087"/>
                  </a:lnTo>
                  <a:cubicBezTo>
                    <a:pt x="0" y="2087"/>
                    <a:pt x="316" y="2049"/>
                    <a:pt x="355" y="1896"/>
                  </a:cubicBezTo>
                  <a:cubicBezTo>
                    <a:pt x="374" y="1876"/>
                    <a:pt x="383" y="1867"/>
                    <a:pt x="393" y="1848"/>
                  </a:cubicBezTo>
                  <a:cubicBezTo>
                    <a:pt x="575" y="1848"/>
                    <a:pt x="1426" y="1829"/>
                    <a:pt x="1915" y="1245"/>
                  </a:cubicBezTo>
                  <a:cubicBezTo>
                    <a:pt x="2020" y="1532"/>
                    <a:pt x="2249" y="1762"/>
                    <a:pt x="2546" y="1848"/>
                  </a:cubicBezTo>
                  <a:cubicBezTo>
                    <a:pt x="2556" y="1867"/>
                    <a:pt x="2565" y="1886"/>
                    <a:pt x="2584" y="1896"/>
                  </a:cubicBezTo>
                  <a:cubicBezTo>
                    <a:pt x="2623" y="2058"/>
                    <a:pt x="2939" y="2087"/>
                    <a:pt x="2939" y="2087"/>
                  </a:cubicBezTo>
                  <a:lnTo>
                    <a:pt x="2939" y="1417"/>
                  </a:lnTo>
                  <a:cubicBezTo>
                    <a:pt x="2939" y="642"/>
                    <a:pt x="2316" y="10"/>
                    <a:pt x="1532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1" name="Google Shape;8721;p70"/>
            <p:cNvSpPr/>
            <p:nvPr/>
          </p:nvSpPr>
          <p:spPr>
            <a:xfrm>
              <a:off x="2494035" y="2618294"/>
              <a:ext cx="41990" cy="54805"/>
            </a:xfrm>
            <a:custGeom>
              <a:avLst/>
              <a:gdLst/>
              <a:ahLst/>
              <a:cxnLst/>
              <a:rect l="l" t="t" r="r" b="b"/>
              <a:pathLst>
                <a:path w="1599" h="2087" extrusionOk="0">
                  <a:moveTo>
                    <a:pt x="1417" y="1"/>
                  </a:moveTo>
                  <a:cubicBezTo>
                    <a:pt x="642" y="1"/>
                    <a:pt x="0" y="632"/>
                    <a:pt x="0" y="1417"/>
                  </a:cubicBezTo>
                  <a:lnTo>
                    <a:pt x="0" y="2087"/>
                  </a:lnTo>
                  <a:cubicBezTo>
                    <a:pt x="87" y="2077"/>
                    <a:pt x="173" y="2049"/>
                    <a:pt x="249" y="2010"/>
                  </a:cubicBezTo>
                  <a:lnTo>
                    <a:pt x="249" y="1781"/>
                  </a:lnTo>
                  <a:lnTo>
                    <a:pt x="249" y="1417"/>
                  </a:lnTo>
                  <a:cubicBezTo>
                    <a:pt x="249" y="661"/>
                    <a:pt x="843" y="39"/>
                    <a:pt x="1599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2" name="Google Shape;8722;p70"/>
            <p:cNvSpPr/>
            <p:nvPr/>
          </p:nvSpPr>
          <p:spPr>
            <a:xfrm>
              <a:off x="2560893" y="2667321"/>
              <a:ext cx="16859" cy="22794"/>
            </a:xfrm>
            <a:custGeom>
              <a:avLst/>
              <a:gdLst/>
              <a:ahLst/>
              <a:cxnLst/>
              <a:rect l="l" t="t" r="r" b="b"/>
              <a:pathLst>
                <a:path w="642" h="868" extrusionOk="0">
                  <a:moveTo>
                    <a:pt x="174" y="0"/>
                  </a:moveTo>
                  <a:cubicBezTo>
                    <a:pt x="81" y="0"/>
                    <a:pt x="0" y="78"/>
                    <a:pt x="0" y="182"/>
                  </a:cubicBezTo>
                  <a:lnTo>
                    <a:pt x="0" y="689"/>
                  </a:lnTo>
                  <a:cubicBezTo>
                    <a:pt x="0" y="796"/>
                    <a:pt x="85" y="867"/>
                    <a:pt x="181" y="867"/>
                  </a:cubicBezTo>
                  <a:cubicBezTo>
                    <a:pt x="197" y="867"/>
                    <a:pt x="214" y="865"/>
                    <a:pt x="230" y="861"/>
                  </a:cubicBezTo>
                  <a:cubicBezTo>
                    <a:pt x="268" y="852"/>
                    <a:pt x="297" y="832"/>
                    <a:pt x="335" y="813"/>
                  </a:cubicBezTo>
                  <a:cubicBezTo>
                    <a:pt x="364" y="785"/>
                    <a:pt x="393" y="756"/>
                    <a:pt x="431" y="727"/>
                  </a:cubicBezTo>
                  <a:cubicBezTo>
                    <a:pt x="641" y="488"/>
                    <a:pt x="536" y="105"/>
                    <a:pt x="230" y="9"/>
                  </a:cubicBezTo>
                  <a:cubicBezTo>
                    <a:pt x="211" y="3"/>
                    <a:pt x="192" y="0"/>
                    <a:pt x="174" y="0"/>
                  </a:cubicBezTo>
                  <a:close/>
                </a:path>
              </a:pathLst>
            </a:custGeom>
            <a:solidFill>
              <a:srgbClr val="CBD3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3" name="Google Shape;8723;p70"/>
            <p:cNvSpPr/>
            <p:nvPr/>
          </p:nvSpPr>
          <p:spPr>
            <a:xfrm>
              <a:off x="2487758" y="2667295"/>
              <a:ext cx="17095" cy="22899"/>
            </a:xfrm>
            <a:custGeom>
              <a:avLst/>
              <a:gdLst/>
              <a:ahLst/>
              <a:cxnLst/>
              <a:rect l="l" t="t" r="r" b="b"/>
              <a:pathLst>
                <a:path w="651" h="872" extrusionOk="0">
                  <a:moveTo>
                    <a:pt x="469" y="1"/>
                  </a:moveTo>
                  <a:cubicBezTo>
                    <a:pt x="450" y="1"/>
                    <a:pt x="431" y="4"/>
                    <a:pt x="412" y="10"/>
                  </a:cubicBezTo>
                  <a:cubicBezTo>
                    <a:pt x="0" y="144"/>
                    <a:pt x="0" y="728"/>
                    <a:pt x="412" y="862"/>
                  </a:cubicBezTo>
                  <a:cubicBezTo>
                    <a:pt x="432" y="868"/>
                    <a:pt x="452" y="871"/>
                    <a:pt x="471" y="871"/>
                  </a:cubicBezTo>
                  <a:cubicBezTo>
                    <a:pt x="571" y="871"/>
                    <a:pt x="651" y="794"/>
                    <a:pt x="651" y="690"/>
                  </a:cubicBezTo>
                  <a:lnTo>
                    <a:pt x="651" y="183"/>
                  </a:lnTo>
                  <a:cubicBezTo>
                    <a:pt x="651" y="125"/>
                    <a:pt x="622" y="68"/>
                    <a:pt x="574" y="39"/>
                  </a:cubicBezTo>
                  <a:cubicBezTo>
                    <a:pt x="543" y="14"/>
                    <a:pt x="506" y="1"/>
                    <a:pt x="469" y="1"/>
                  </a:cubicBezTo>
                  <a:close/>
                </a:path>
              </a:pathLst>
            </a:custGeom>
            <a:solidFill>
              <a:srgbClr val="B7C2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4" name="Google Shape;8724;p70"/>
            <p:cNvSpPr/>
            <p:nvPr/>
          </p:nvSpPr>
          <p:spPr>
            <a:xfrm>
              <a:off x="2518666" y="2707184"/>
              <a:ext cx="28413" cy="32536"/>
            </a:xfrm>
            <a:custGeom>
              <a:avLst/>
              <a:gdLst/>
              <a:ahLst/>
              <a:cxnLst/>
              <a:rect l="l" t="t" r="r" b="b"/>
              <a:pathLst>
                <a:path w="1082" h="1239" extrusionOk="0">
                  <a:moveTo>
                    <a:pt x="188" y="1"/>
                  </a:moveTo>
                  <a:cubicBezTo>
                    <a:pt x="87" y="1"/>
                    <a:pt x="0" y="80"/>
                    <a:pt x="0" y="176"/>
                  </a:cubicBezTo>
                  <a:lnTo>
                    <a:pt x="0" y="702"/>
                  </a:lnTo>
                  <a:cubicBezTo>
                    <a:pt x="0" y="750"/>
                    <a:pt x="20" y="798"/>
                    <a:pt x="58" y="836"/>
                  </a:cubicBezTo>
                  <a:lnTo>
                    <a:pt x="412" y="1190"/>
                  </a:lnTo>
                  <a:cubicBezTo>
                    <a:pt x="441" y="1219"/>
                    <a:pt x="488" y="1238"/>
                    <a:pt x="536" y="1238"/>
                  </a:cubicBezTo>
                  <a:cubicBezTo>
                    <a:pt x="575" y="1238"/>
                    <a:pt x="622" y="1219"/>
                    <a:pt x="661" y="1181"/>
                  </a:cubicBezTo>
                  <a:lnTo>
                    <a:pt x="1024" y="798"/>
                  </a:lnTo>
                  <a:cubicBezTo>
                    <a:pt x="1063" y="769"/>
                    <a:pt x="1072" y="721"/>
                    <a:pt x="1082" y="683"/>
                  </a:cubicBezTo>
                  <a:lnTo>
                    <a:pt x="1082" y="185"/>
                  </a:lnTo>
                  <a:cubicBezTo>
                    <a:pt x="1082" y="137"/>
                    <a:pt x="1063" y="90"/>
                    <a:pt x="1024" y="61"/>
                  </a:cubicBezTo>
                  <a:cubicBezTo>
                    <a:pt x="996" y="23"/>
                    <a:pt x="948" y="4"/>
                    <a:pt x="900" y="4"/>
                  </a:cubicBezTo>
                  <a:lnTo>
                    <a:pt x="862" y="4"/>
                  </a:lnTo>
                  <a:cubicBezTo>
                    <a:pt x="785" y="23"/>
                    <a:pt x="718" y="32"/>
                    <a:pt x="651" y="32"/>
                  </a:cubicBezTo>
                  <a:lnTo>
                    <a:pt x="431" y="32"/>
                  </a:lnTo>
                  <a:cubicBezTo>
                    <a:pt x="364" y="32"/>
                    <a:pt x="287" y="23"/>
                    <a:pt x="220" y="4"/>
                  </a:cubicBezTo>
                  <a:cubicBezTo>
                    <a:pt x="210" y="2"/>
                    <a:pt x="199" y="1"/>
                    <a:pt x="188" y="1"/>
                  </a:cubicBezTo>
                  <a:close/>
                </a:path>
              </a:pathLst>
            </a:custGeom>
            <a:solidFill>
              <a:srgbClr val="CBD3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5" name="Google Shape;8725;p70"/>
            <p:cNvSpPr/>
            <p:nvPr/>
          </p:nvSpPr>
          <p:spPr>
            <a:xfrm>
              <a:off x="2518404" y="2707446"/>
              <a:ext cx="17384" cy="32510"/>
            </a:xfrm>
            <a:custGeom>
              <a:avLst/>
              <a:gdLst/>
              <a:ahLst/>
              <a:cxnLst/>
              <a:rect l="l" t="t" r="r" b="b"/>
              <a:pathLst>
                <a:path w="662" h="1238" extrusionOk="0">
                  <a:moveTo>
                    <a:pt x="182" y="0"/>
                  </a:moveTo>
                  <a:cubicBezTo>
                    <a:pt x="89" y="0"/>
                    <a:pt x="10" y="80"/>
                    <a:pt x="10" y="175"/>
                  </a:cubicBezTo>
                  <a:lnTo>
                    <a:pt x="10" y="702"/>
                  </a:lnTo>
                  <a:cubicBezTo>
                    <a:pt x="1" y="750"/>
                    <a:pt x="20" y="797"/>
                    <a:pt x="58" y="836"/>
                  </a:cubicBezTo>
                  <a:lnTo>
                    <a:pt x="422" y="1180"/>
                  </a:lnTo>
                  <a:cubicBezTo>
                    <a:pt x="451" y="1218"/>
                    <a:pt x="498" y="1238"/>
                    <a:pt x="537" y="1238"/>
                  </a:cubicBezTo>
                  <a:cubicBezTo>
                    <a:pt x="585" y="1238"/>
                    <a:pt x="632" y="1209"/>
                    <a:pt x="661" y="1180"/>
                  </a:cubicBezTo>
                  <a:cubicBezTo>
                    <a:pt x="632" y="1171"/>
                    <a:pt x="604" y="1152"/>
                    <a:pt x="585" y="1132"/>
                  </a:cubicBezTo>
                  <a:lnTo>
                    <a:pt x="221" y="778"/>
                  </a:lnTo>
                  <a:cubicBezTo>
                    <a:pt x="183" y="740"/>
                    <a:pt x="163" y="692"/>
                    <a:pt x="163" y="644"/>
                  </a:cubicBezTo>
                  <a:lnTo>
                    <a:pt x="163" y="118"/>
                  </a:lnTo>
                  <a:cubicBezTo>
                    <a:pt x="173" y="80"/>
                    <a:pt x="183" y="32"/>
                    <a:pt x="211" y="3"/>
                  </a:cubicBezTo>
                  <a:cubicBezTo>
                    <a:pt x="201" y="1"/>
                    <a:pt x="192" y="0"/>
                    <a:pt x="182" y="0"/>
                  </a:cubicBezTo>
                  <a:close/>
                </a:path>
              </a:pathLst>
            </a:custGeom>
            <a:solidFill>
              <a:srgbClr val="B7C2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6" name="Google Shape;8726;p70"/>
            <p:cNvSpPr/>
            <p:nvPr/>
          </p:nvSpPr>
          <p:spPr>
            <a:xfrm>
              <a:off x="2502333" y="2650357"/>
              <a:ext cx="60844" cy="65230"/>
            </a:xfrm>
            <a:custGeom>
              <a:avLst/>
              <a:gdLst/>
              <a:ahLst/>
              <a:cxnLst/>
              <a:rect l="l" t="t" r="r" b="b"/>
              <a:pathLst>
                <a:path w="2317" h="2484" extrusionOk="0">
                  <a:moveTo>
                    <a:pt x="1594" y="0"/>
                  </a:moveTo>
                  <a:cubicBezTo>
                    <a:pt x="1582" y="0"/>
                    <a:pt x="1570" y="5"/>
                    <a:pt x="1560" y="14"/>
                  </a:cubicBezTo>
                  <a:cubicBezTo>
                    <a:pt x="1311" y="206"/>
                    <a:pt x="1024" y="340"/>
                    <a:pt x="728" y="426"/>
                  </a:cubicBezTo>
                  <a:cubicBezTo>
                    <a:pt x="632" y="454"/>
                    <a:pt x="536" y="474"/>
                    <a:pt x="441" y="493"/>
                  </a:cubicBezTo>
                  <a:cubicBezTo>
                    <a:pt x="354" y="512"/>
                    <a:pt x="259" y="521"/>
                    <a:pt x="163" y="531"/>
                  </a:cubicBezTo>
                  <a:cubicBezTo>
                    <a:pt x="77" y="531"/>
                    <a:pt x="0" y="617"/>
                    <a:pt x="0" y="703"/>
                  </a:cubicBezTo>
                  <a:lnTo>
                    <a:pt x="0" y="1431"/>
                  </a:lnTo>
                  <a:cubicBezTo>
                    <a:pt x="0" y="2014"/>
                    <a:pt x="469" y="2483"/>
                    <a:pt x="1053" y="2483"/>
                  </a:cubicBezTo>
                  <a:lnTo>
                    <a:pt x="1264" y="2483"/>
                  </a:lnTo>
                  <a:cubicBezTo>
                    <a:pt x="1847" y="2483"/>
                    <a:pt x="2316" y="2014"/>
                    <a:pt x="2316" y="1431"/>
                  </a:cubicBezTo>
                  <a:lnTo>
                    <a:pt x="2316" y="675"/>
                  </a:lnTo>
                  <a:cubicBezTo>
                    <a:pt x="2316" y="608"/>
                    <a:pt x="2278" y="541"/>
                    <a:pt x="2201" y="512"/>
                  </a:cubicBezTo>
                  <a:cubicBezTo>
                    <a:pt x="2182" y="502"/>
                    <a:pt x="2163" y="493"/>
                    <a:pt x="2144" y="483"/>
                  </a:cubicBezTo>
                  <a:cubicBezTo>
                    <a:pt x="1933" y="407"/>
                    <a:pt x="1771" y="253"/>
                    <a:pt x="1666" y="52"/>
                  </a:cubicBezTo>
                  <a:lnTo>
                    <a:pt x="1656" y="43"/>
                  </a:lnTo>
                  <a:cubicBezTo>
                    <a:pt x="1643" y="17"/>
                    <a:pt x="1618" y="0"/>
                    <a:pt x="1594" y="0"/>
                  </a:cubicBezTo>
                  <a:close/>
                </a:path>
              </a:pathLst>
            </a:custGeom>
            <a:solidFill>
              <a:srgbClr val="CBD3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7" name="Google Shape;8727;p70"/>
            <p:cNvSpPr/>
            <p:nvPr/>
          </p:nvSpPr>
          <p:spPr>
            <a:xfrm>
              <a:off x="2502569" y="2650331"/>
              <a:ext cx="44012" cy="65256"/>
            </a:xfrm>
            <a:custGeom>
              <a:avLst/>
              <a:gdLst/>
              <a:ahLst/>
              <a:cxnLst/>
              <a:rect l="l" t="t" r="r" b="b"/>
              <a:pathLst>
                <a:path w="1676" h="2485" extrusionOk="0">
                  <a:moveTo>
                    <a:pt x="1596" y="1"/>
                  </a:moveTo>
                  <a:cubicBezTo>
                    <a:pt x="1583" y="1"/>
                    <a:pt x="1571" y="5"/>
                    <a:pt x="1561" y="15"/>
                  </a:cubicBezTo>
                  <a:cubicBezTo>
                    <a:pt x="1312" y="207"/>
                    <a:pt x="1025" y="341"/>
                    <a:pt x="719" y="427"/>
                  </a:cubicBezTo>
                  <a:cubicBezTo>
                    <a:pt x="633" y="455"/>
                    <a:pt x="537" y="475"/>
                    <a:pt x="441" y="494"/>
                  </a:cubicBezTo>
                  <a:cubicBezTo>
                    <a:pt x="345" y="513"/>
                    <a:pt x="259" y="522"/>
                    <a:pt x="164" y="532"/>
                  </a:cubicBezTo>
                  <a:cubicBezTo>
                    <a:pt x="68" y="532"/>
                    <a:pt x="1" y="609"/>
                    <a:pt x="1" y="704"/>
                  </a:cubicBezTo>
                  <a:lnTo>
                    <a:pt x="1" y="1432"/>
                  </a:lnTo>
                  <a:cubicBezTo>
                    <a:pt x="1" y="2015"/>
                    <a:pt x="470" y="2484"/>
                    <a:pt x="1044" y="2484"/>
                  </a:cubicBezTo>
                  <a:lnTo>
                    <a:pt x="1264" y="2484"/>
                  </a:lnTo>
                  <a:cubicBezTo>
                    <a:pt x="680" y="2484"/>
                    <a:pt x="211" y="2015"/>
                    <a:pt x="211" y="1432"/>
                  </a:cubicBezTo>
                  <a:lnTo>
                    <a:pt x="211" y="704"/>
                  </a:lnTo>
                  <a:cubicBezTo>
                    <a:pt x="211" y="618"/>
                    <a:pt x="278" y="532"/>
                    <a:pt x="374" y="532"/>
                  </a:cubicBezTo>
                  <a:cubicBezTo>
                    <a:pt x="470" y="522"/>
                    <a:pt x="566" y="513"/>
                    <a:pt x="652" y="494"/>
                  </a:cubicBezTo>
                  <a:cubicBezTo>
                    <a:pt x="747" y="475"/>
                    <a:pt x="843" y="455"/>
                    <a:pt x="939" y="427"/>
                  </a:cubicBezTo>
                  <a:cubicBezTo>
                    <a:pt x="1197" y="350"/>
                    <a:pt x="1446" y="235"/>
                    <a:pt x="1676" y="82"/>
                  </a:cubicBezTo>
                  <a:lnTo>
                    <a:pt x="1666" y="53"/>
                  </a:lnTo>
                  <a:lnTo>
                    <a:pt x="1657" y="34"/>
                  </a:lnTo>
                  <a:cubicBezTo>
                    <a:pt x="1644" y="16"/>
                    <a:pt x="1619" y="1"/>
                    <a:pt x="1596" y="1"/>
                  </a:cubicBezTo>
                  <a:close/>
                </a:path>
              </a:pathLst>
            </a:custGeom>
            <a:solidFill>
              <a:srgbClr val="B7C2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8" name="Google Shape;8728;p70"/>
            <p:cNvSpPr/>
            <p:nvPr/>
          </p:nvSpPr>
          <p:spPr>
            <a:xfrm>
              <a:off x="2345009" y="2534367"/>
              <a:ext cx="122162" cy="64363"/>
            </a:xfrm>
            <a:custGeom>
              <a:avLst/>
              <a:gdLst/>
              <a:ahLst/>
              <a:cxnLst/>
              <a:rect l="l" t="t" r="r" b="b"/>
              <a:pathLst>
                <a:path w="4652" h="2451" extrusionOk="0">
                  <a:moveTo>
                    <a:pt x="1771" y="0"/>
                  </a:moveTo>
                  <a:lnTo>
                    <a:pt x="708" y="421"/>
                  </a:lnTo>
                  <a:cubicBezTo>
                    <a:pt x="603" y="460"/>
                    <a:pt x="508" y="517"/>
                    <a:pt x="421" y="594"/>
                  </a:cubicBezTo>
                  <a:lnTo>
                    <a:pt x="402" y="613"/>
                  </a:lnTo>
                  <a:lnTo>
                    <a:pt x="383" y="622"/>
                  </a:lnTo>
                  <a:lnTo>
                    <a:pt x="374" y="632"/>
                  </a:lnTo>
                  <a:lnTo>
                    <a:pt x="345" y="661"/>
                  </a:lnTo>
                  <a:cubicBezTo>
                    <a:pt x="153" y="842"/>
                    <a:pt x="29" y="1091"/>
                    <a:pt x="0" y="1359"/>
                  </a:cubicBezTo>
                  <a:lnTo>
                    <a:pt x="0" y="1407"/>
                  </a:lnTo>
                  <a:lnTo>
                    <a:pt x="0" y="1417"/>
                  </a:lnTo>
                  <a:lnTo>
                    <a:pt x="0" y="1455"/>
                  </a:lnTo>
                  <a:lnTo>
                    <a:pt x="0" y="1484"/>
                  </a:lnTo>
                  <a:lnTo>
                    <a:pt x="0" y="1541"/>
                  </a:lnTo>
                  <a:lnTo>
                    <a:pt x="0" y="1713"/>
                  </a:lnTo>
                  <a:lnTo>
                    <a:pt x="0" y="2230"/>
                  </a:lnTo>
                  <a:cubicBezTo>
                    <a:pt x="0" y="2358"/>
                    <a:pt x="113" y="2451"/>
                    <a:pt x="240" y="2451"/>
                  </a:cubicBezTo>
                  <a:cubicBezTo>
                    <a:pt x="246" y="2451"/>
                    <a:pt x="253" y="2451"/>
                    <a:pt x="259" y="2450"/>
                  </a:cubicBezTo>
                  <a:lnTo>
                    <a:pt x="4403" y="2450"/>
                  </a:lnTo>
                  <a:cubicBezTo>
                    <a:pt x="4408" y="2451"/>
                    <a:pt x="4414" y="2451"/>
                    <a:pt x="4420" y="2451"/>
                  </a:cubicBezTo>
                  <a:cubicBezTo>
                    <a:pt x="4538" y="2451"/>
                    <a:pt x="4651" y="2358"/>
                    <a:pt x="4651" y="2230"/>
                  </a:cubicBezTo>
                  <a:lnTo>
                    <a:pt x="4651" y="1713"/>
                  </a:lnTo>
                  <a:lnTo>
                    <a:pt x="4651" y="1541"/>
                  </a:lnTo>
                  <a:lnTo>
                    <a:pt x="4613" y="1541"/>
                  </a:lnTo>
                  <a:lnTo>
                    <a:pt x="4613" y="1493"/>
                  </a:lnTo>
                  <a:lnTo>
                    <a:pt x="4613" y="1484"/>
                  </a:lnTo>
                  <a:lnTo>
                    <a:pt x="4613" y="1455"/>
                  </a:lnTo>
                  <a:lnTo>
                    <a:pt x="4613" y="1417"/>
                  </a:lnTo>
                  <a:lnTo>
                    <a:pt x="4613" y="1407"/>
                  </a:lnTo>
                  <a:lnTo>
                    <a:pt x="4613" y="1359"/>
                  </a:lnTo>
                  <a:cubicBezTo>
                    <a:pt x="4584" y="1091"/>
                    <a:pt x="4460" y="842"/>
                    <a:pt x="4269" y="661"/>
                  </a:cubicBezTo>
                  <a:lnTo>
                    <a:pt x="4249" y="632"/>
                  </a:lnTo>
                  <a:lnTo>
                    <a:pt x="4230" y="622"/>
                  </a:lnTo>
                  <a:lnTo>
                    <a:pt x="4221" y="613"/>
                  </a:lnTo>
                  <a:lnTo>
                    <a:pt x="4192" y="594"/>
                  </a:lnTo>
                  <a:cubicBezTo>
                    <a:pt x="4106" y="517"/>
                    <a:pt x="4010" y="460"/>
                    <a:pt x="3905" y="421"/>
                  </a:cubicBezTo>
                  <a:lnTo>
                    <a:pt x="2843" y="0"/>
                  </a:lnTo>
                  <a:lnTo>
                    <a:pt x="2584" y="278"/>
                  </a:lnTo>
                  <a:lnTo>
                    <a:pt x="2307" y="536"/>
                  </a:lnTo>
                  <a:lnTo>
                    <a:pt x="2039" y="278"/>
                  </a:lnTo>
                  <a:lnTo>
                    <a:pt x="1771" y="0"/>
                  </a:lnTo>
                  <a:close/>
                </a:path>
              </a:pathLst>
            </a:custGeom>
            <a:solidFill>
              <a:srgbClr val="7F9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9" name="Google Shape;8729;p70"/>
            <p:cNvSpPr/>
            <p:nvPr/>
          </p:nvSpPr>
          <p:spPr>
            <a:xfrm>
              <a:off x="2343486" y="2534367"/>
              <a:ext cx="49789" cy="64416"/>
            </a:xfrm>
            <a:custGeom>
              <a:avLst/>
              <a:gdLst/>
              <a:ahLst/>
              <a:cxnLst/>
              <a:rect l="l" t="t" r="r" b="b"/>
              <a:pathLst>
                <a:path w="1896" h="2453" extrusionOk="0">
                  <a:moveTo>
                    <a:pt x="1810" y="0"/>
                  </a:moveTo>
                  <a:lnTo>
                    <a:pt x="747" y="412"/>
                  </a:lnTo>
                  <a:cubicBezTo>
                    <a:pt x="298" y="603"/>
                    <a:pt x="1" y="1053"/>
                    <a:pt x="20" y="1541"/>
                  </a:cubicBezTo>
                  <a:lnTo>
                    <a:pt x="20" y="2230"/>
                  </a:lnTo>
                  <a:cubicBezTo>
                    <a:pt x="29" y="2353"/>
                    <a:pt x="127" y="2452"/>
                    <a:pt x="247" y="2452"/>
                  </a:cubicBezTo>
                  <a:cubicBezTo>
                    <a:pt x="257" y="2452"/>
                    <a:pt x="268" y="2452"/>
                    <a:pt x="278" y="2450"/>
                  </a:cubicBezTo>
                  <a:lnTo>
                    <a:pt x="336" y="2450"/>
                  </a:lnTo>
                  <a:lnTo>
                    <a:pt x="336" y="1541"/>
                  </a:lnTo>
                  <a:cubicBezTo>
                    <a:pt x="317" y="1053"/>
                    <a:pt x="604" y="603"/>
                    <a:pt x="1063" y="412"/>
                  </a:cubicBezTo>
                  <a:lnTo>
                    <a:pt x="1896" y="86"/>
                  </a:lnTo>
                  <a:lnTo>
                    <a:pt x="1810" y="0"/>
                  </a:lnTo>
                  <a:close/>
                </a:path>
              </a:pathLst>
            </a:custGeom>
            <a:solidFill>
              <a:srgbClr val="6177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0" name="Google Shape;8730;p70"/>
            <p:cNvSpPr/>
            <p:nvPr/>
          </p:nvSpPr>
          <p:spPr>
            <a:xfrm>
              <a:off x="2366122" y="2432819"/>
              <a:ext cx="77414" cy="54831"/>
            </a:xfrm>
            <a:custGeom>
              <a:avLst/>
              <a:gdLst/>
              <a:ahLst/>
              <a:cxnLst/>
              <a:rect l="l" t="t" r="r" b="b"/>
              <a:pathLst>
                <a:path w="2948" h="2088" extrusionOk="0">
                  <a:moveTo>
                    <a:pt x="2603" y="1800"/>
                  </a:moveTo>
                  <a:lnTo>
                    <a:pt x="2594" y="1810"/>
                  </a:lnTo>
                  <a:lnTo>
                    <a:pt x="2594" y="1810"/>
                  </a:lnTo>
                  <a:lnTo>
                    <a:pt x="2594" y="1810"/>
                  </a:lnTo>
                  <a:lnTo>
                    <a:pt x="2565" y="1829"/>
                  </a:lnTo>
                  <a:lnTo>
                    <a:pt x="2565" y="1819"/>
                  </a:lnTo>
                  <a:lnTo>
                    <a:pt x="2603" y="1800"/>
                  </a:lnTo>
                  <a:close/>
                  <a:moveTo>
                    <a:pt x="1417" y="1"/>
                  </a:moveTo>
                  <a:cubicBezTo>
                    <a:pt x="641" y="1"/>
                    <a:pt x="10" y="632"/>
                    <a:pt x="0" y="1417"/>
                  </a:cubicBezTo>
                  <a:lnTo>
                    <a:pt x="0" y="2078"/>
                  </a:lnTo>
                  <a:cubicBezTo>
                    <a:pt x="0" y="2078"/>
                    <a:pt x="326" y="2049"/>
                    <a:pt x="364" y="1896"/>
                  </a:cubicBezTo>
                  <a:cubicBezTo>
                    <a:pt x="373" y="1877"/>
                    <a:pt x="393" y="1857"/>
                    <a:pt x="393" y="1838"/>
                  </a:cubicBezTo>
                  <a:cubicBezTo>
                    <a:pt x="574" y="1838"/>
                    <a:pt x="1436" y="1829"/>
                    <a:pt x="1924" y="1245"/>
                  </a:cubicBezTo>
                  <a:cubicBezTo>
                    <a:pt x="2029" y="1532"/>
                    <a:pt x="2259" y="1752"/>
                    <a:pt x="2555" y="1838"/>
                  </a:cubicBezTo>
                  <a:cubicBezTo>
                    <a:pt x="2565" y="1857"/>
                    <a:pt x="2575" y="1877"/>
                    <a:pt x="2584" y="1896"/>
                  </a:cubicBezTo>
                  <a:cubicBezTo>
                    <a:pt x="2632" y="2049"/>
                    <a:pt x="2948" y="2087"/>
                    <a:pt x="2948" y="2087"/>
                  </a:cubicBezTo>
                  <a:lnTo>
                    <a:pt x="2948" y="1417"/>
                  </a:lnTo>
                  <a:cubicBezTo>
                    <a:pt x="2948" y="642"/>
                    <a:pt x="2316" y="1"/>
                    <a:pt x="1541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1" name="Google Shape;8731;p70"/>
            <p:cNvSpPr/>
            <p:nvPr/>
          </p:nvSpPr>
          <p:spPr>
            <a:xfrm>
              <a:off x="2366358" y="2433082"/>
              <a:ext cx="41990" cy="54568"/>
            </a:xfrm>
            <a:custGeom>
              <a:avLst/>
              <a:gdLst/>
              <a:ahLst/>
              <a:cxnLst/>
              <a:rect l="l" t="t" r="r" b="b"/>
              <a:pathLst>
                <a:path w="1599" h="2078" extrusionOk="0">
                  <a:moveTo>
                    <a:pt x="1417" y="0"/>
                  </a:moveTo>
                  <a:cubicBezTo>
                    <a:pt x="632" y="0"/>
                    <a:pt x="1" y="632"/>
                    <a:pt x="1" y="1407"/>
                  </a:cubicBezTo>
                  <a:lnTo>
                    <a:pt x="1" y="2077"/>
                  </a:lnTo>
                  <a:cubicBezTo>
                    <a:pt x="87" y="2068"/>
                    <a:pt x="173" y="2048"/>
                    <a:pt x="250" y="2010"/>
                  </a:cubicBezTo>
                  <a:lnTo>
                    <a:pt x="250" y="1780"/>
                  </a:lnTo>
                  <a:lnTo>
                    <a:pt x="250" y="1771"/>
                  </a:lnTo>
                  <a:lnTo>
                    <a:pt x="250" y="1407"/>
                  </a:lnTo>
                  <a:cubicBezTo>
                    <a:pt x="250" y="651"/>
                    <a:pt x="843" y="29"/>
                    <a:pt x="1599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2" name="Google Shape;8732;p70"/>
            <p:cNvSpPr/>
            <p:nvPr/>
          </p:nvSpPr>
          <p:spPr>
            <a:xfrm>
              <a:off x="2433216" y="2481847"/>
              <a:ext cx="16859" cy="22610"/>
            </a:xfrm>
            <a:custGeom>
              <a:avLst/>
              <a:gdLst/>
              <a:ahLst/>
              <a:cxnLst/>
              <a:rect l="l" t="t" r="r" b="b"/>
              <a:pathLst>
                <a:path w="642" h="861" extrusionOk="0">
                  <a:moveTo>
                    <a:pt x="174" y="0"/>
                  </a:moveTo>
                  <a:cubicBezTo>
                    <a:pt x="81" y="0"/>
                    <a:pt x="0" y="78"/>
                    <a:pt x="0" y="182"/>
                  </a:cubicBezTo>
                  <a:lnTo>
                    <a:pt x="0" y="689"/>
                  </a:lnTo>
                  <a:cubicBezTo>
                    <a:pt x="0" y="785"/>
                    <a:pt x="81" y="861"/>
                    <a:pt x="174" y="861"/>
                  </a:cubicBezTo>
                  <a:cubicBezTo>
                    <a:pt x="192" y="861"/>
                    <a:pt x="211" y="858"/>
                    <a:pt x="230" y="852"/>
                  </a:cubicBezTo>
                  <a:cubicBezTo>
                    <a:pt x="268" y="842"/>
                    <a:pt x="297" y="833"/>
                    <a:pt x="326" y="813"/>
                  </a:cubicBezTo>
                  <a:cubicBezTo>
                    <a:pt x="364" y="775"/>
                    <a:pt x="393" y="746"/>
                    <a:pt x="431" y="727"/>
                  </a:cubicBezTo>
                  <a:cubicBezTo>
                    <a:pt x="642" y="488"/>
                    <a:pt x="536" y="105"/>
                    <a:pt x="230" y="10"/>
                  </a:cubicBezTo>
                  <a:cubicBezTo>
                    <a:pt x="211" y="3"/>
                    <a:pt x="193" y="0"/>
                    <a:pt x="174" y="0"/>
                  </a:cubicBezTo>
                  <a:close/>
                </a:path>
              </a:pathLst>
            </a:custGeom>
            <a:solidFill>
              <a:srgbClr val="CBD3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3" name="Google Shape;8733;p70"/>
            <p:cNvSpPr/>
            <p:nvPr/>
          </p:nvSpPr>
          <p:spPr>
            <a:xfrm>
              <a:off x="2360082" y="2481821"/>
              <a:ext cx="16859" cy="22636"/>
            </a:xfrm>
            <a:custGeom>
              <a:avLst/>
              <a:gdLst/>
              <a:ahLst/>
              <a:cxnLst/>
              <a:rect l="l" t="t" r="r" b="b"/>
              <a:pathLst>
                <a:path w="642" h="862" extrusionOk="0">
                  <a:moveTo>
                    <a:pt x="473" y="1"/>
                  </a:moveTo>
                  <a:cubicBezTo>
                    <a:pt x="453" y="1"/>
                    <a:pt x="432" y="4"/>
                    <a:pt x="412" y="11"/>
                  </a:cubicBezTo>
                  <a:cubicBezTo>
                    <a:pt x="1" y="135"/>
                    <a:pt x="1" y="728"/>
                    <a:pt x="412" y="853"/>
                  </a:cubicBezTo>
                  <a:cubicBezTo>
                    <a:pt x="431" y="859"/>
                    <a:pt x="450" y="862"/>
                    <a:pt x="468" y="862"/>
                  </a:cubicBezTo>
                  <a:cubicBezTo>
                    <a:pt x="561" y="862"/>
                    <a:pt x="642" y="786"/>
                    <a:pt x="642" y="690"/>
                  </a:cubicBezTo>
                  <a:lnTo>
                    <a:pt x="642" y="173"/>
                  </a:lnTo>
                  <a:cubicBezTo>
                    <a:pt x="642" y="116"/>
                    <a:pt x="613" y="68"/>
                    <a:pt x="575" y="30"/>
                  </a:cubicBezTo>
                  <a:cubicBezTo>
                    <a:pt x="544" y="11"/>
                    <a:pt x="509" y="1"/>
                    <a:pt x="473" y="1"/>
                  </a:cubicBezTo>
                  <a:close/>
                </a:path>
              </a:pathLst>
            </a:custGeom>
            <a:solidFill>
              <a:srgbClr val="B7C2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4" name="Google Shape;8734;p70"/>
            <p:cNvSpPr/>
            <p:nvPr/>
          </p:nvSpPr>
          <p:spPr>
            <a:xfrm>
              <a:off x="2390754" y="2521657"/>
              <a:ext cx="28413" cy="32326"/>
            </a:xfrm>
            <a:custGeom>
              <a:avLst/>
              <a:gdLst/>
              <a:ahLst/>
              <a:cxnLst/>
              <a:rect l="l" t="t" r="r" b="b"/>
              <a:pathLst>
                <a:path w="1082" h="1231" extrusionOk="0">
                  <a:moveTo>
                    <a:pt x="179" y="0"/>
                  </a:moveTo>
                  <a:cubicBezTo>
                    <a:pt x="89" y="0"/>
                    <a:pt x="10" y="78"/>
                    <a:pt x="10" y="178"/>
                  </a:cubicBezTo>
                  <a:lnTo>
                    <a:pt x="10" y="695"/>
                  </a:lnTo>
                  <a:cubicBezTo>
                    <a:pt x="0" y="752"/>
                    <a:pt x="19" y="800"/>
                    <a:pt x="58" y="838"/>
                  </a:cubicBezTo>
                  <a:lnTo>
                    <a:pt x="421" y="1183"/>
                  </a:lnTo>
                  <a:cubicBezTo>
                    <a:pt x="450" y="1221"/>
                    <a:pt x="488" y="1231"/>
                    <a:pt x="536" y="1231"/>
                  </a:cubicBezTo>
                  <a:cubicBezTo>
                    <a:pt x="584" y="1231"/>
                    <a:pt x="632" y="1212"/>
                    <a:pt x="660" y="1183"/>
                  </a:cubicBezTo>
                  <a:lnTo>
                    <a:pt x="1034" y="800"/>
                  </a:lnTo>
                  <a:cubicBezTo>
                    <a:pt x="1062" y="762"/>
                    <a:pt x="1082" y="723"/>
                    <a:pt x="1082" y="676"/>
                  </a:cubicBezTo>
                  <a:lnTo>
                    <a:pt x="1082" y="187"/>
                  </a:lnTo>
                  <a:cubicBezTo>
                    <a:pt x="1082" y="140"/>
                    <a:pt x="1062" y="92"/>
                    <a:pt x="1034" y="54"/>
                  </a:cubicBezTo>
                  <a:cubicBezTo>
                    <a:pt x="995" y="25"/>
                    <a:pt x="948" y="6"/>
                    <a:pt x="900" y="6"/>
                  </a:cubicBezTo>
                  <a:lnTo>
                    <a:pt x="861" y="6"/>
                  </a:lnTo>
                  <a:cubicBezTo>
                    <a:pt x="812" y="20"/>
                    <a:pt x="763" y="29"/>
                    <a:pt x="714" y="29"/>
                  </a:cubicBezTo>
                  <a:cubicBezTo>
                    <a:pt x="696" y="29"/>
                    <a:pt x="678" y="27"/>
                    <a:pt x="660" y="25"/>
                  </a:cubicBezTo>
                  <a:lnTo>
                    <a:pt x="440" y="25"/>
                  </a:lnTo>
                  <a:cubicBezTo>
                    <a:pt x="420" y="27"/>
                    <a:pt x="400" y="29"/>
                    <a:pt x="380" y="29"/>
                  </a:cubicBezTo>
                  <a:cubicBezTo>
                    <a:pt x="327" y="29"/>
                    <a:pt x="276" y="20"/>
                    <a:pt x="220" y="6"/>
                  </a:cubicBezTo>
                  <a:cubicBezTo>
                    <a:pt x="206" y="2"/>
                    <a:pt x="193" y="0"/>
                    <a:pt x="179" y="0"/>
                  </a:cubicBezTo>
                  <a:close/>
                </a:path>
              </a:pathLst>
            </a:custGeom>
            <a:solidFill>
              <a:srgbClr val="CBD3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5" name="Google Shape;8735;p70"/>
            <p:cNvSpPr/>
            <p:nvPr/>
          </p:nvSpPr>
          <p:spPr>
            <a:xfrm>
              <a:off x="2390754" y="2521972"/>
              <a:ext cx="17358" cy="32274"/>
            </a:xfrm>
            <a:custGeom>
              <a:avLst/>
              <a:gdLst/>
              <a:ahLst/>
              <a:cxnLst/>
              <a:rect l="l" t="t" r="r" b="b"/>
              <a:pathLst>
                <a:path w="661" h="1229" extrusionOk="0">
                  <a:moveTo>
                    <a:pt x="178" y="0"/>
                  </a:moveTo>
                  <a:cubicBezTo>
                    <a:pt x="85" y="0"/>
                    <a:pt x="0" y="72"/>
                    <a:pt x="0" y="175"/>
                  </a:cubicBezTo>
                  <a:lnTo>
                    <a:pt x="0" y="692"/>
                  </a:lnTo>
                  <a:cubicBezTo>
                    <a:pt x="0" y="750"/>
                    <a:pt x="19" y="798"/>
                    <a:pt x="58" y="836"/>
                  </a:cubicBezTo>
                  <a:lnTo>
                    <a:pt x="421" y="1180"/>
                  </a:lnTo>
                  <a:cubicBezTo>
                    <a:pt x="450" y="1209"/>
                    <a:pt x="488" y="1228"/>
                    <a:pt x="536" y="1228"/>
                  </a:cubicBezTo>
                  <a:cubicBezTo>
                    <a:pt x="584" y="1228"/>
                    <a:pt x="632" y="1209"/>
                    <a:pt x="660" y="1180"/>
                  </a:cubicBezTo>
                  <a:cubicBezTo>
                    <a:pt x="632" y="1171"/>
                    <a:pt x="603" y="1152"/>
                    <a:pt x="574" y="1123"/>
                  </a:cubicBezTo>
                  <a:lnTo>
                    <a:pt x="220" y="778"/>
                  </a:lnTo>
                  <a:cubicBezTo>
                    <a:pt x="182" y="740"/>
                    <a:pt x="163" y="692"/>
                    <a:pt x="163" y="635"/>
                  </a:cubicBezTo>
                  <a:lnTo>
                    <a:pt x="163" y="118"/>
                  </a:lnTo>
                  <a:cubicBezTo>
                    <a:pt x="163" y="70"/>
                    <a:pt x="182" y="32"/>
                    <a:pt x="211" y="3"/>
                  </a:cubicBezTo>
                  <a:cubicBezTo>
                    <a:pt x="200" y="1"/>
                    <a:pt x="189" y="0"/>
                    <a:pt x="178" y="0"/>
                  </a:cubicBezTo>
                  <a:close/>
                </a:path>
              </a:pathLst>
            </a:custGeom>
            <a:solidFill>
              <a:srgbClr val="B7C2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6" name="Google Shape;8736;p70"/>
            <p:cNvSpPr/>
            <p:nvPr/>
          </p:nvSpPr>
          <p:spPr>
            <a:xfrm>
              <a:off x="2374657" y="2464804"/>
              <a:ext cx="60844" cy="65309"/>
            </a:xfrm>
            <a:custGeom>
              <a:avLst/>
              <a:gdLst/>
              <a:ahLst/>
              <a:cxnLst/>
              <a:rect l="l" t="t" r="r" b="b"/>
              <a:pathLst>
                <a:path w="2317" h="2487" extrusionOk="0">
                  <a:moveTo>
                    <a:pt x="1601" y="1"/>
                  </a:moveTo>
                  <a:cubicBezTo>
                    <a:pt x="1586" y="1"/>
                    <a:pt x="1572" y="6"/>
                    <a:pt x="1561" y="17"/>
                  </a:cubicBezTo>
                  <a:cubicBezTo>
                    <a:pt x="1312" y="199"/>
                    <a:pt x="1025" y="343"/>
                    <a:pt x="728" y="429"/>
                  </a:cubicBezTo>
                  <a:cubicBezTo>
                    <a:pt x="632" y="458"/>
                    <a:pt x="537" y="477"/>
                    <a:pt x="441" y="496"/>
                  </a:cubicBezTo>
                  <a:cubicBezTo>
                    <a:pt x="355" y="515"/>
                    <a:pt x="259" y="525"/>
                    <a:pt x="163" y="525"/>
                  </a:cubicBezTo>
                  <a:cubicBezTo>
                    <a:pt x="68" y="534"/>
                    <a:pt x="1" y="611"/>
                    <a:pt x="1" y="706"/>
                  </a:cubicBezTo>
                  <a:lnTo>
                    <a:pt x="1" y="1434"/>
                  </a:lnTo>
                  <a:cubicBezTo>
                    <a:pt x="1" y="2018"/>
                    <a:pt x="470" y="2486"/>
                    <a:pt x="1053" y="2486"/>
                  </a:cubicBezTo>
                  <a:lnTo>
                    <a:pt x="1264" y="2486"/>
                  </a:lnTo>
                  <a:cubicBezTo>
                    <a:pt x="1848" y="2486"/>
                    <a:pt x="2317" y="2018"/>
                    <a:pt x="2317" y="1434"/>
                  </a:cubicBezTo>
                  <a:lnTo>
                    <a:pt x="2317" y="678"/>
                  </a:lnTo>
                  <a:cubicBezTo>
                    <a:pt x="2317" y="601"/>
                    <a:pt x="2269" y="534"/>
                    <a:pt x="2202" y="505"/>
                  </a:cubicBezTo>
                  <a:cubicBezTo>
                    <a:pt x="2183" y="505"/>
                    <a:pt x="2163" y="496"/>
                    <a:pt x="2144" y="486"/>
                  </a:cubicBezTo>
                  <a:cubicBezTo>
                    <a:pt x="1934" y="400"/>
                    <a:pt x="1762" y="247"/>
                    <a:pt x="1666" y="56"/>
                  </a:cubicBezTo>
                  <a:lnTo>
                    <a:pt x="1656" y="36"/>
                  </a:lnTo>
                  <a:cubicBezTo>
                    <a:pt x="1645" y="13"/>
                    <a:pt x="1623" y="1"/>
                    <a:pt x="1601" y="1"/>
                  </a:cubicBezTo>
                  <a:close/>
                </a:path>
              </a:pathLst>
            </a:custGeom>
            <a:solidFill>
              <a:srgbClr val="CBD3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7" name="Google Shape;8737;p70"/>
            <p:cNvSpPr/>
            <p:nvPr/>
          </p:nvSpPr>
          <p:spPr>
            <a:xfrm>
              <a:off x="2374657" y="2464620"/>
              <a:ext cx="44248" cy="65230"/>
            </a:xfrm>
            <a:custGeom>
              <a:avLst/>
              <a:gdLst/>
              <a:ahLst/>
              <a:cxnLst/>
              <a:rect l="l" t="t" r="r" b="b"/>
              <a:pathLst>
                <a:path w="1685" h="2484" extrusionOk="0">
                  <a:moveTo>
                    <a:pt x="1605" y="1"/>
                  </a:moveTo>
                  <a:cubicBezTo>
                    <a:pt x="1592" y="1"/>
                    <a:pt x="1580" y="5"/>
                    <a:pt x="1570" y="15"/>
                  </a:cubicBezTo>
                  <a:cubicBezTo>
                    <a:pt x="1312" y="206"/>
                    <a:pt x="1034" y="340"/>
                    <a:pt x="728" y="426"/>
                  </a:cubicBezTo>
                  <a:cubicBezTo>
                    <a:pt x="632" y="455"/>
                    <a:pt x="546" y="474"/>
                    <a:pt x="450" y="493"/>
                  </a:cubicBezTo>
                  <a:cubicBezTo>
                    <a:pt x="355" y="512"/>
                    <a:pt x="259" y="522"/>
                    <a:pt x="173" y="532"/>
                  </a:cubicBezTo>
                  <a:cubicBezTo>
                    <a:pt x="77" y="532"/>
                    <a:pt x="1" y="618"/>
                    <a:pt x="1" y="704"/>
                  </a:cubicBezTo>
                  <a:lnTo>
                    <a:pt x="1" y="1431"/>
                  </a:lnTo>
                  <a:cubicBezTo>
                    <a:pt x="1" y="2015"/>
                    <a:pt x="470" y="2484"/>
                    <a:pt x="1053" y="2484"/>
                  </a:cubicBezTo>
                  <a:lnTo>
                    <a:pt x="1264" y="2484"/>
                  </a:lnTo>
                  <a:cubicBezTo>
                    <a:pt x="690" y="2484"/>
                    <a:pt x="221" y="2015"/>
                    <a:pt x="211" y="1441"/>
                  </a:cubicBezTo>
                  <a:lnTo>
                    <a:pt x="211" y="713"/>
                  </a:lnTo>
                  <a:cubicBezTo>
                    <a:pt x="211" y="618"/>
                    <a:pt x="288" y="541"/>
                    <a:pt x="383" y="532"/>
                  </a:cubicBezTo>
                  <a:cubicBezTo>
                    <a:pt x="470" y="522"/>
                    <a:pt x="565" y="512"/>
                    <a:pt x="661" y="493"/>
                  </a:cubicBezTo>
                  <a:cubicBezTo>
                    <a:pt x="757" y="474"/>
                    <a:pt x="852" y="455"/>
                    <a:pt x="938" y="426"/>
                  </a:cubicBezTo>
                  <a:cubicBezTo>
                    <a:pt x="1206" y="350"/>
                    <a:pt x="1455" y="235"/>
                    <a:pt x="1685" y="82"/>
                  </a:cubicBezTo>
                  <a:lnTo>
                    <a:pt x="1666" y="53"/>
                  </a:lnTo>
                  <a:lnTo>
                    <a:pt x="1656" y="34"/>
                  </a:lnTo>
                  <a:cubicBezTo>
                    <a:pt x="1650" y="15"/>
                    <a:pt x="1628" y="1"/>
                    <a:pt x="1605" y="1"/>
                  </a:cubicBezTo>
                  <a:close/>
                </a:path>
              </a:pathLst>
            </a:custGeom>
            <a:solidFill>
              <a:srgbClr val="B7C2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8" name="Google Shape;8738;p70"/>
            <p:cNvSpPr/>
            <p:nvPr/>
          </p:nvSpPr>
          <p:spPr>
            <a:xfrm>
              <a:off x="2216072" y="2719579"/>
              <a:ext cx="122424" cy="64888"/>
            </a:xfrm>
            <a:custGeom>
              <a:avLst/>
              <a:gdLst/>
              <a:ahLst/>
              <a:cxnLst/>
              <a:rect l="l" t="t" r="r" b="b"/>
              <a:pathLst>
                <a:path w="4662" h="2471" extrusionOk="0">
                  <a:moveTo>
                    <a:pt x="1771" y="0"/>
                  </a:moveTo>
                  <a:lnTo>
                    <a:pt x="709" y="431"/>
                  </a:lnTo>
                  <a:cubicBezTo>
                    <a:pt x="604" y="469"/>
                    <a:pt x="508" y="527"/>
                    <a:pt x="422" y="594"/>
                  </a:cubicBezTo>
                  <a:lnTo>
                    <a:pt x="403" y="613"/>
                  </a:lnTo>
                  <a:lnTo>
                    <a:pt x="384" y="632"/>
                  </a:lnTo>
                  <a:lnTo>
                    <a:pt x="374" y="642"/>
                  </a:lnTo>
                  <a:lnTo>
                    <a:pt x="345" y="661"/>
                  </a:lnTo>
                  <a:cubicBezTo>
                    <a:pt x="154" y="852"/>
                    <a:pt x="39" y="1091"/>
                    <a:pt x="1" y="1359"/>
                  </a:cubicBezTo>
                  <a:lnTo>
                    <a:pt x="1" y="1407"/>
                  </a:lnTo>
                  <a:lnTo>
                    <a:pt x="1" y="1417"/>
                  </a:lnTo>
                  <a:lnTo>
                    <a:pt x="1" y="1455"/>
                  </a:lnTo>
                  <a:lnTo>
                    <a:pt x="1" y="1484"/>
                  </a:lnTo>
                  <a:lnTo>
                    <a:pt x="1" y="1493"/>
                  </a:lnTo>
                  <a:lnTo>
                    <a:pt x="1" y="1551"/>
                  </a:lnTo>
                  <a:lnTo>
                    <a:pt x="1" y="1714"/>
                  </a:lnTo>
                  <a:lnTo>
                    <a:pt x="1" y="2249"/>
                  </a:lnTo>
                  <a:cubicBezTo>
                    <a:pt x="1" y="2377"/>
                    <a:pt x="114" y="2470"/>
                    <a:pt x="241" y="2470"/>
                  </a:cubicBezTo>
                  <a:cubicBezTo>
                    <a:pt x="247" y="2470"/>
                    <a:pt x="253" y="2470"/>
                    <a:pt x="259" y="2470"/>
                  </a:cubicBezTo>
                  <a:lnTo>
                    <a:pt x="4403" y="2470"/>
                  </a:lnTo>
                  <a:cubicBezTo>
                    <a:pt x="4409" y="2470"/>
                    <a:pt x="4415" y="2470"/>
                    <a:pt x="4421" y="2470"/>
                  </a:cubicBezTo>
                  <a:cubicBezTo>
                    <a:pt x="4547" y="2470"/>
                    <a:pt x="4652" y="2377"/>
                    <a:pt x="4661" y="2249"/>
                  </a:cubicBezTo>
                  <a:lnTo>
                    <a:pt x="4661" y="1733"/>
                  </a:lnTo>
                  <a:lnTo>
                    <a:pt x="4661" y="1560"/>
                  </a:lnTo>
                  <a:lnTo>
                    <a:pt x="4642" y="1560"/>
                  </a:lnTo>
                  <a:lnTo>
                    <a:pt x="4642" y="1503"/>
                  </a:lnTo>
                  <a:lnTo>
                    <a:pt x="4642" y="1493"/>
                  </a:lnTo>
                  <a:lnTo>
                    <a:pt x="4642" y="1465"/>
                  </a:lnTo>
                  <a:lnTo>
                    <a:pt x="4642" y="1436"/>
                  </a:lnTo>
                  <a:lnTo>
                    <a:pt x="4642" y="1417"/>
                  </a:lnTo>
                  <a:lnTo>
                    <a:pt x="4642" y="1369"/>
                  </a:lnTo>
                  <a:cubicBezTo>
                    <a:pt x="4604" y="1111"/>
                    <a:pt x="4489" y="862"/>
                    <a:pt x="4298" y="670"/>
                  </a:cubicBezTo>
                  <a:lnTo>
                    <a:pt x="4269" y="651"/>
                  </a:lnTo>
                  <a:lnTo>
                    <a:pt x="4260" y="642"/>
                  </a:lnTo>
                  <a:lnTo>
                    <a:pt x="4240" y="623"/>
                  </a:lnTo>
                  <a:lnTo>
                    <a:pt x="4221" y="603"/>
                  </a:lnTo>
                  <a:cubicBezTo>
                    <a:pt x="4135" y="536"/>
                    <a:pt x="4030" y="479"/>
                    <a:pt x="3934" y="441"/>
                  </a:cubicBezTo>
                  <a:lnTo>
                    <a:pt x="2872" y="10"/>
                  </a:lnTo>
                  <a:lnTo>
                    <a:pt x="2604" y="288"/>
                  </a:lnTo>
                  <a:lnTo>
                    <a:pt x="2336" y="556"/>
                  </a:lnTo>
                  <a:lnTo>
                    <a:pt x="2039" y="278"/>
                  </a:lnTo>
                  <a:lnTo>
                    <a:pt x="1771" y="0"/>
                  </a:lnTo>
                  <a:close/>
                </a:path>
              </a:pathLst>
            </a:custGeom>
            <a:solidFill>
              <a:srgbClr val="7F9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9" name="Google Shape;8739;p70"/>
            <p:cNvSpPr/>
            <p:nvPr/>
          </p:nvSpPr>
          <p:spPr>
            <a:xfrm>
              <a:off x="2215075" y="2720078"/>
              <a:ext cx="50025" cy="64390"/>
            </a:xfrm>
            <a:custGeom>
              <a:avLst/>
              <a:gdLst/>
              <a:ahLst/>
              <a:cxnLst/>
              <a:rect l="l" t="t" r="r" b="b"/>
              <a:pathLst>
                <a:path w="1905" h="2452" extrusionOk="0">
                  <a:moveTo>
                    <a:pt x="1809" y="1"/>
                  </a:moveTo>
                  <a:lnTo>
                    <a:pt x="756" y="412"/>
                  </a:lnTo>
                  <a:cubicBezTo>
                    <a:pt x="297" y="594"/>
                    <a:pt x="0" y="1044"/>
                    <a:pt x="29" y="1541"/>
                  </a:cubicBezTo>
                  <a:lnTo>
                    <a:pt x="29" y="2230"/>
                  </a:lnTo>
                  <a:cubicBezTo>
                    <a:pt x="29" y="2358"/>
                    <a:pt x="134" y="2451"/>
                    <a:pt x="260" y="2451"/>
                  </a:cubicBezTo>
                  <a:cubicBezTo>
                    <a:pt x="266" y="2451"/>
                    <a:pt x="272" y="2451"/>
                    <a:pt x="278" y="2451"/>
                  </a:cubicBezTo>
                  <a:lnTo>
                    <a:pt x="335" y="2451"/>
                  </a:lnTo>
                  <a:lnTo>
                    <a:pt x="335" y="1541"/>
                  </a:lnTo>
                  <a:cubicBezTo>
                    <a:pt x="316" y="1053"/>
                    <a:pt x="603" y="594"/>
                    <a:pt x="1063" y="412"/>
                  </a:cubicBezTo>
                  <a:lnTo>
                    <a:pt x="1905" y="87"/>
                  </a:lnTo>
                  <a:lnTo>
                    <a:pt x="1809" y="1"/>
                  </a:lnTo>
                  <a:close/>
                </a:path>
              </a:pathLst>
            </a:custGeom>
            <a:solidFill>
              <a:srgbClr val="6177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0" name="Google Shape;8740;p70"/>
            <p:cNvSpPr/>
            <p:nvPr/>
          </p:nvSpPr>
          <p:spPr>
            <a:xfrm>
              <a:off x="2237947" y="2618294"/>
              <a:ext cx="77178" cy="54805"/>
            </a:xfrm>
            <a:custGeom>
              <a:avLst/>
              <a:gdLst/>
              <a:ahLst/>
              <a:cxnLst/>
              <a:rect l="l" t="t" r="r" b="b"/>
              <a:pathLst>
                <a:path w="2939" h="2087" extrusionOk="0">
                  <a:moveTo>
                    <a:pt x="2594" y="1800"/>
                  </a:moveTo>
                  <a:lnTo>
                    <a:pt x="2584" y="1809"/>
                  </a:lnTo>
                  <a:lnTo>
                    <a:pt x="2556" y="1829"/>
                  </a:lnTo>
                  <a:lnTo>
                    <a:pt x="2594" y="1800"/>
                  </a:lnTo>
                  <a:close/>
                  <a:moveTo>
                    <a:pt x="2594" y="1800"/>
                  </a:moveTo>
                  <a:lnTo>
                    <a:pt x="2584" y="1819"/>
                  </a:lnTo>
                  <a:lnTo>
                    <a:pt x="2579" y="1830"/>
                  </a:lnTo>
                  <a:lnTo>
                    <a:pt x="2594" y="1800"/>
                  </a:lnTo>
                  <a:close/>
                  <a:moveTo>
                    <a:pt x="1417" y="1"/>
                  </a:moveTo>
                  <a:cubicBezTo>
                    <a:pt x="632" y="1"/>
                    <a:pt x="0" y="632"/>
                    <a:pt x="0" y="1417"/>
                  </a:cubicBezTo>
                  <a:lnTo>
                    <a:pt x="0" y="2087"/>
                  </a:lnTo>
                  <a:cubicBezTo>
                    <a:pt x="0" y="2087"/>
                    <a:pt x="316" y="2049"/>
                    <a:pt x="354" y="1896"/>
                  </a:cubicBezTo>
                  <a:cubicBezTo>
                    <a:pt x="374" y="1876"/>
                    <a:pt x="383" y="1867"/>
                    <a:pt x="393" y="1848"/>
                  </a:cubicBezTo>
                  <a:cubicBezTo>
                    <a:pt x="575" y="1848"/>
                    <a:pt x="1426" y="1829"/>
                    <a:pt x="1914" y="1245"/>
                  </a:cubicBezTo>
                  <a:cubicBezTo>
                    <a:pt x="2020" y="1532"/>
                    <a:pt x="2249" y="1762"/>
                    <a:pt x="2546" y="1848"/>
                  </a:cubicBezTo>
                  <a:cubicBezTo>
                    <a:pt x="2556" y="1867"/>
                    <a:pt x="2565" y="1886"/>
                    <a:pt x="2584" y="1896"/>
                  </a:cubicBezTo>
                  <a:cubicBezTo>
                    <a:pt x="2623" y="2058"/>
                    <a:pt x="2938" y="2087"/>
                    <a:pt x="2938" y="2087"/>
                  </a:cubicBezTo>
                  <a:lnTo>
                    <a:pt x="2938" y="1417"/>
                  </a:lnTo>
                  <a:cubicBezTo>
                    <a:pt x="2938" y="642"/>
                    <a:pt x="2316" y="10"/>
                    <a:pt x="1532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1" name="Google Shape;8741;p70"/>
            <p:cNvSpPr/>
            <p:nvPr/>
          </p:nvSpPr>
          <p:spPr>
            <a:xfrm>
              <a:off x="2237947" y="2618294"/>
              <a:ext cx="41990" cy="54805"/>
            </a:xfrm>
            <a:custGeom>
              <a:avLst/>
              <a:gdLst/>
              <a:ahLst/>
              <a:cxnLst/>
              <a:rect l="l" t="t" r="r" b="b"/>
              <a:pathLst>
                <a:path w="1599" h="2087" extrusionOk="0">
                  <a:moveTo>
                    <a:pt x="1417" y="1"/>
                  </a:moveTo>
                  <a:cubicBezTo>
                    <a:pt x="642" y="1"/>
                    <a:pt x="0" y="632"/>
                    <a:pt x="0" y="1417"/>
                  </a:cubicBezTo>
                  <a:lnTo>
                    <a:pt x="0" y="2087"/>
                  </a:lnTo>
                  <a:cubicBezTo>
                    <a:pt x="86" y="2077"/>
                    <a:pt x="173" y="2049"/>
                    <a:pt x="249" y="2010"/>
                  </a:cubicBezTo>
                  <a:lnTo>
                    <a:pt x="249" y="1781"/>
                  </a:lnTo>
                  <a:lnTo>
                    <a:pt x="249" y="1417"/>
                  </a:lnTo>
                  <a:cubicBezTo>
                    <a:pt x="249" y="661"/>
                    <a:pt x="843" y="39"/>
                    <a:pt x="1599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2" name="Google Shape;8742;p70"/>
            <p:cNvSpPr/>
            <p:nvPr/>
          </p:nvSpPr>
          <p:spPr>
            <a:xfrm>
              <a:off x="2304805" y="2667321"/>
              <a:ext cx="16859" cy="22794"/>
            </a:xfrm>
            <a:custGeom>
              <a:avLst/>
              <a:gdLst/>
              <a:ahLst/>
              <a:cxnLst/>
              <a:rect l="l" t="t" r="r" b="b"/>
              <a:pathLst>
                <a:path w="642" h="868" extrusionOk="0">
                  <a:moveTo>
                    <a:pt x="174" y="0"/>
                  </a:moveTo>
                  <a:cubicBezTo>
                    <a:pt x="80" y="0"/>
                    <a:pt x="0" y="78"/>
                    <a:pt x="0" y="182"/>
                  </a:cubicBezTo>
                  <a:lnTo>
                    <a:pt x="0" y="689"/>
                  </a:lnTo>
                  <a:cubicBezTo>
                    <a:pt x="0" y="796"/>
                    <a:pt x="85" y="867"/>
                    <a:pt x="181" y="867"/>
                  </a:cubicBezTo>
                  <a:cubicBezTo>
                    <a:pt x="197" y="867"/>
                    <a:pt x="213" y="865"/>
                    <a:pt x="230" y="861"/>
                  </a:cubicBezTo>
                  <a:cubicBezTo>
                    <a:pt x="268" y="852"/>
                    <a:pt x="297" y="832"/>
                    <a:pt x="335" y="813"/>
                  </a:cubicBezTo>
                  <a:cubicBezTo>
                    <a:pt x="364" y="785"/>
                    <a:pt x="392" y="756"/>
                    <a:pt x="431" y="727"/>
                  </a:cubicBezTo>
                  <a:cubicBezTo>
                    <a:pt x="641" y="488"/>
                    <a:pt x="536" y="105"/>
                    <a:pt x="230" y="9"/>
                  </a:cubicBezTo>
                  <a:cubicBezTo>
                    <a:pt x="211" y="3"/>
                    <a:pt x="192" y="0"/>
                    <a:pt x="174" y="0"/>
                  </a:cubicBezTo>
                  <a:close/>
                </a:path>
              </a:pathLst>
            </a:custGeom>
            <a:solidFill>
              <a:srgbClr val="CBD3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3" name="Google Shape;8743;p70"/>
            <p:cNvSpPr/>
            <p:nvPr/>
          </p:nvSpPr>
          <p:spPr>
            <a:xfrm>
              <a:off x="2231671" y="2667295"/>
              <a:ext cx="17095" cy="22899"/>
            </a:xfrm>
            <a:custGeom>
              <a:avLst/>
              <a:gdLst/>
              <a:ahLst/>
              <a:cxnLst/>
              <a:rect l="l" t="t" r="r" b="b"/>
              <a:pathLst>
                <a:path w="651" h="872" extrusionOk="0">
                  <a:moveTo>
                    <a:pt x="472" y="1"/>
                  </a:moveTo>
                  <a:cubicBezTo>
                    <a:pt x="454" y="1"/>
                    <a:pt x="437" y="4"/>
                    <a:pt x="421" y="10"/>
                  </a:cubicBezTo>
                  <a:cubicBezTo>
                    <a:pt x="0" y="144"/>
                    <a:pt x="0" y="728"/>
                    <a:pt x="421" y="862"/>
                  </a:cubicBezTo>
                  <a:cubicBezTo>
                    <a:pt x="440" y="868"/>
                    <a:pt x="459" y="871"/>
                    <a:pt x="477" y="871"/>
                  </a:cubicBezTo>
                  <a:cubicBezTo>
                    <a:pt x="570" y="871"/>
                    <a:pt x="651" y="794"/>
                    <a:pt x="651" y="690"/>
                  </a:cubicBezTo>
                  <a:lnTo>
                    <a:pt x="651" y="183"/>
                  </a:lnTo>
                  <a:cubicBezTo>
                    <a:pt x="651" y="125"/>
                    <a:pt x="622" y="68"/>
                    <a:pt x="574" y="39"/>
                  </a:cubicBezTo>
                  <a:cubicBezTo>
                    <a:pt x="542" y="14"/>
                    <a:pt x="506" y="1"/>
                    <a:pt x="472" y="1"/>
                  </a:cubicBezTo>
                  <a:close/>
                </a:path>
              </a:pathLst>
            </a:custGeom>
            <a:solidFill>
              <a:srgbClr val="B7C2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4" name="Google Shape;8744;p70"/>
            <p:cNvSpPr/>
            <p:nvPr/>
          </p:nvSpPr>
          <p:spPr>
            <a:xfrm>
              <a:off x="2262579" y="2707184"/>
              <a:ext cx="28413" cy="32536"/>
            </a:xfrm>
            <a:custGeom>
              <a:avLst/>
              <a:gdLst/>
              <a:ahLst/>
              <a:cxnLst/>
              <a:rect l="l" t="t" r="r" b="b"/>
              <a:pathLst>
                <a:path w="1082" h="1239" extrusionOk="0">
                  <a:moveTo>
                    <a:pt x="188" y="1"/>
                  </a:moveTo>
                  <a:cubicBezTo>
                    <a:pt x="87" y="1"/>
                    <a:pt x="0" y="80"/>
                    <a:pt x="0" y="176"/>
                  </a:cubicBezTo>
                  <a:lnTo>
                    <a:pt x="0" y="702"/>
                  </a:lnTo>
                  <a:cubicBezTo>
                    <a:pt x="0" y="750"/>
                    <a:pt x="19" y="798"/>
                    <a:pt x="58" y="836"/>
                  </a:cubicBezTo>
                  <a:lnTo>
                    <a:pt x="412" y="1190"/>
                  </a:lnTo>
                  <a:cubicBezTo>
                    <a:pt x="440" y="1219"/>
                    <a:pt x="488" y="1238"/>
                    <a:pt x="536" y="1238"/>
                  </a:cubicBezTo>
                  <a:cubicBezTo>
                    <a:pt x="574" y="1238"/>
                    <a:pt x="622" y="1219"/>
                    <a:pt x="661" y="1181"/>
                  </a:cubicBezTo>
                  <a:lnTo>
                    <a:pt x="1024" y="798"/>
                  </a:lnTo>
                  <a:cubicBezTo>
                    <a:pt x="1063" y="769"/>
                    <a:pt x="1072" y="721"/>
                    <a:pt x="1082" y="683"/>
                  </a:cubicBezTo>
                  <a:lnTo>
                    <a:pt x="1082" y="185"/>
                  </a:lnTo>
                  <a:cubicBezTo>
                    <a:pt x="1082" y="137"/>
                    <a:pt x="1063" y="90"/>
                    <a:pt x="1024" y="61"/>
                  </a:cubicBezTo>
                  <a:cubicBezTo>
                    <a:pt x="996" y="23"/>
                    <a:pt x="948" y="4"/>
                    <a:pt x="900" y="4"/>
                  </a:cubicBezTo>
                  <a:lnTo>
                    <a:pt x="862" y="4"/>
                  </a:lnTo>
                  <a:cubicBezTo>
                    <a:pt x="785" y="23"/>
                    <a:pt x="718" y="32"/>
                    <a:pt x="651" y="32"/>
                  </a:cubicBezTo>
                  <a:lnTo>
                    <a:pt x="431" y="32"/>
                  </a:lnTo>
                  <a:cubicBezTo>
                    <a:pt x="364" y="32"/>
                    <a:pt x="287" y="23"/>
                    <a:pt x="220" y="4"/>
                  </a:cubicBezTo>
                  <a:cubicBezTo>
                    <a:pt x="209" y="2"/>
                    <a:pt x="199" y="1"/>
                    <a:pt x="188" y="1"/>
                  </a:cubicBezTo>
                  <a:close/>
                </a:path>
              </a:pathLst>
            </a:custGeom>
            <a:solidFill>
              <a:srgbClr val="CBD3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5" name="Google Shape;8745;p70"/>
            <p:cNvSpPr/>
            <p:nvPr/>
          </p:nvSpPr>
          <p:spPr>
            <a:xfrm>
              <a:off x="2262316" y="2707446"/>
              <a:ext cx="17384" cy="32510"/>
            </a:xfrm>
            <a:custGeom>
              <a:avLst/>
              <a:gdLst/>
              <a:ahLst/>
              <a:cxnLst/>
              <a:rect l="l" t="t" r="r" b="b"/>
              <a:pathLst>
                <a:path w="662" h="1238" extrusionOk="0">
                  <a:moveTo>
                    <a:pt x="182" y="0"/>
                  </a:moveTo>
                  <a:cubicBezTo>
                    <a:pt x="89" y="0"/>
                    <a:pt x="10" y="80"/>
                    <a:pt x="10" y="175"/>
                  </a:cubicBezTo>
                  <a:lnTo>
                    <a:pt x="10" y="702"/>
                  </a:lnTo>
                  <a:cubicBezTo>
                    <a:pt x="1" y="750"/>
                    <a:pt x="20" y="797"/>
                    <a:pt x="58" y="836"/>
                  </a:cubicBezTo>
                  <a:lnTo>
                    <a:pt x="422" y="1180"/>
                  </a:lnTo>
                  <a:cubicBezTo>
                    <a:pt x="450" y="1218"/>
                    <a:pt x="498" y="1238"/>
                    <a:pt x="537" y="1238"/>
                  </a:cubicBezTo>
                  <a:cubicBezTo>
                    <a:pt x="584" y="1238"/>
                    <a:pt x="632" y="1209"/>
                    <a:pt x="661" y="1180"/>
                  </a:cubicBezTo>
                  <a:cubicBezTo>
                    <a:pt x="632" y="1171"/>
                    <a:pt x="604" y="1152"/>
                    <a:pt x="584" y="1132"/>
                  </a:cubicBezTo>
                  <a:lnTo>
                    <a:pt x="221" y="778"/>
                  </a:lnTo>
                  <a:cubicBezTo>
                    <a:pt x="182" y="740"/>
                    <a:pt x="163" y="692"/>
                    <a:pt x="173" y="644"/>
                  </a:cubicBezTo>
                  <a:lnTo>
                    <a:pt x="173" y="118"/>
                  </a:lnTo>
                  <a:cubicBezTo>
                    <a:pt x="173" y="80"/>
                    <a:pt x="182" y="32"/>
                    <a:pt x="211" y="3"/>
                  </a:cubicBezTo>
                  <a:cubicBezTo>
                    <a:pt x="201" y="1"/>
                    <a:pt x="191" y="0"/>
                    <a:pt x="182" y="0"/>
                  </a:cubicBezTo>
                  <a:close/>
                </a:path>
              </a:pathLst>
            </a:custGeom>
            <a:solidFill>
              <a:srgbClr val="B7C2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6" name="Google Shape;8746;p70"/>
            <p:cNvSpPr/>
            <p:nvPr/>
          </p:nvSpPr>
          <p:spPr>
            <a:xfrm>
              <a:off x="2246245" y="2650357"/>
              <a:ext cx="60844" cy="65230"/>
            </a:xfrm>
            <a:custGeom>
              <a:avLst/>
              <a:gdLst/>
              <a:ahLst/>
              <a:cxnLst/>
              <a:rect l="l" t="t" r="r" b="b"/>
              <a:pathLst>
                <a:path w="2317" h="2484" extrusionOk="0">
                  <a:moveTo>
                    <a:pt x="1598" y="0"/>
                  </a:moveTo>
                  <a:cubicBezTo>
                    <a:pt x="1586" y="0"/>
                    <a:pt x="1573" y="5"/>
                    <a:pt x="1560" y="14"/>
                  </a:cubicBezTo>
                  <a:cubicBezTo>
                    <a:pt x="1311" y="206"/>
                    <a:pt x="1024" y="340"/>
                    <a:pt x="727" y="426"/>
                  </a:cubicBezTo>
                  <a:cubicBezTo>
                    <a:pt x="632" y="454"/>
                    <a:pt x="536" y="474"/>
                    <a:pt x="450" y="493"/>
                  </a:cubicBezTo>
                  <a:cubicBezTo>
                    <a:pt x="354" y="512"/>
                    <a:pt x="259" y="521"/>
                    <a:pt x="163" y="531"/>
                  </a:cubicBezTo>
                  <a:cubicBezTo>
                    <a:pt x="77" y="531"/>
                    <a:pt x="0" y="617"/>
                    <a:pt x="0" y="703"/>
                  </a:cubicBezTo>
                  <a:lnTo>
                    <a:pt x="0" y="1431"/>
                  </a:lnTo>
                  <a:cubicBezTo>
                    <a:pt x="0" y="2014"/>
                    <a:pt x="469" y="2483"/>
                    <a:pt x="1053" y="2483"/>
                  </a:cubicBezTo>
                  <a:lnTo>
                    <a:pt x="1273" y="2483"/>
                  </a:lnTo>
                  <a:cubicBezTo>
                    <a:pt x="1847" y="2483"/>
                    <a:pt x="2316" y="2014"/>
                    <a:pt x="2316" y="1431"/>
                  </a:cubicBezTo>
                  <a:lnTo>
                    <a:pt x="2316" y="675"/>
                  </a:lnTo>
                  <a:cubicBezTo>
                    <a:pt x="2316" y="608"/>
                    <a:pt x="2278" y="541"/>
                    <a:pt x="2211" y="512"/>
                  </a:cubicBezTo>
                  <a:cubicBezTo>
                    <a:pt x="2182" y="502"/>
                    <a:pt x="2163" y="493"/>
                    <a:pt x="2144" y="483"/>
                  </a:cubicBezTo>
                  <a:cubicBezTo>
                    <a:pt x="1933" y="407"/>
                    <a:pt x="1771" y="253"/>
                    <a:pt x="1665" y="52"/>
                  </a:cubicBezTo>
                  <a:lnTo>
                    <a:pt x="1656" y="43"/>
                  </a:lnTo>
                  <a:cubicBezTo>
                    <a:pt x="1643" y="17"/>
                    <a:pt x="1622" y="0"/>
                    <a:pt x="1598" y="0"/>
                  </a:cubicBezTo>
                  <a:close/>
                </a:path>
              </a:pathLst>
            </a:custGeom>
            <a:solidFill>
              <a:srgbClr val="CBD3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7" name="Google Shape;8747;p70"/>
            <p:cNvSpPr/>
            <p:nvPr/>
          </p:nvSpPr>
          <p:spPr>
            <a:xfrm>
              <a:off x="2246482" y="2650331"/>
              <a:ext cx="44012" cy="65256"/>
            </a:xfrm>
            <a:custGeom>
              <a:avLst/>
              <a:gdLst/>
              <a:ahLst/>
              <a:cxnLst/>
              <a:rect l="l" t="t" r="r" b="b"/>
              <a:pathLst>
                <a:path w="1676" h="2485" extrusionOk="0">
                  <a:moveTo>
                    <a:pt x="1595" y="1"/>
                  </a:moveTo>
                  <a:cubicBezTo>
                    <a:pt x="1583" y="1"/>
                    <a:pt x="1571" y="5"/>
                    <a:pt x="1561" y="15"/>
                  </a:cubicBezTo>
                  <a:cubicBezTo>
                    <a:pt x="1312" y="207"/>
                    <a:pt x="1025" y="341"/>
                    <a:pt x="718" y="427"/>
                  </a:cubicBezTo>
                  <a:cubicBezTo>
                    <a:pt x="632" y="455"/>
                    <a:pt x="537" y="475"/>
                    <a:pt x="441" y="494"/>
                  </a:cubicBezTo>
                  <a:cubicBezTo>
                    <a:pt x="345" y="513"/>
                    <a:pt x="259" y="522"/>
                    <a:pt x="163" y="532"/>
                  </a:cubicBezTo>
                  <a:cubicBezTo>
                    <a:pt x="68" y="532"/>
                    <a:pt x="1" y="609"/>
                    <a:pt x="1" y="704"/>
                  </a:cubicBezTo>
                  <a:lnTo>
                    <a:pt x="1" y="1432"/>
                  </a:lnTo>
                  <a:cubicBezTo>
                    <a:pt x="1" y="2015"/>
                    <a:pt x="470" y="2484"/>
                    <a:pt x="1044" y="2484"/>
                  </a:cubicBezTo>
                  <a:lnTo>
                    <a:pt x="1264" y="2484"/>
                  </a:lnTo>
                  <a:cubicBezTo>
                    <a:pt x="680" y="2484"/>
                    <a:pt x="211" y="2015"/>
                    <a:pt x="211" y="1432"/>
                  </a:cubicBezTo>
                  <a:lnTo>
                    <a:pt x="211" y="704"/>
                  </a:lnTo>
                  <a:cubicBezTo>
                    <a:pt x="211" y="618"/>
                    <a:pt x="278" y="532"/>
                    <a:pt x="374" y="532"/>
                  </a:cubicBezTo>
                  <a:cubicBezTo>
                    <a:pt x="470" y="522"/>
                    <a:pt x="565" y="513"/>
                    <a:pt x="652" y="494"/>
                  </a:cubicBezTo>
                  <a:cubicBezTo>
                    <a:pt x="747" y="475"/>
                    <a:pt x="843" y="455"/>
                    <a:pt x="929" y="427"/>
                  </a:cubicBezTo>
                  <a:cubicBezTo>
                    <a:pt x="1197" y="350"/>
                    <a:pt x="1446" y="235"/>
                    <a:pt x="1676" y="82"/>
                  </a:cubicBezTo>
                  <a:lnTo>
                    <a:pt x="1656" y="53"/>
                  </a:lnTo>
                  <a:lnTo>
                    <a:pt x="1647" y="34"/>
                  </a:lnTo>
                  <a:cubicBezTo>
                    <a:pt x="1641" y="16"/>
                    <a:pt x="1618" y="1"/>
                    <a:pt x="1595" y="1"/>
                  </a:cubicBezTo>
                  <a:close/>
                </a:path>
              </a:pathLst>
            </a:custGeom>
            <a:solidFill>
              <a:srgbClr val="B7C2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48" name="Google Shape;8748;p70"/>
          <p:cNvGrpSpPr/>
          <p:nvPr/>
        </p:nvGrpSpPr>
        <p:grpSpPr>
          <a:xfrm>
            <a:off x="2661416" y="2422342"/>
            <a:ext cx="344059" cy="340671"/>
            <a:chOff x="2661416" y="2422342"/>
            <a:chExt cx="344059" cy="340671"/>
          </a:xfrm>
        </p:grpSpPr>
        <p:sp>
          <p:nvSpPr>
            <p:cNvPr id="8749" name="Google Shape;8749;p70"/>
            <p:cNvSpPr/>
            <p:nvPr/>
          </p:nvSpPr>
          <p:spPr>
            <a:xfrm>
              <a:off x="2906947" y="2604481"/>
              <a:ext cx="39994" cy="39469"/>
            </a:xfrm>
            <a:custGeom>
              <a:avLst/>
              <a:gdLst/>
              <a:ahLst/>
              <a:cxnLst/>
              <a:rect l="l" t="t" r="r" b="b"/>
              <a:pathLst>
                <a:path w="1523" h="1503" extrusionOk="0">
                  <a:moveTo>
                    <a:pt x="0" y="0"/>
                  </a:moveTo>
                  <a:lnTo>
                    <a:pt x="977" y="1503"/>
                  </a:lnTo>
                  <a:lnTo>
                    <a:pt x="1522" y="1503"/>
                  </a:lnTo>
                  <a:cubicBezTo>
                    <a:pt x="1513" y="670"/>
                    <a:pt x="833" y="0"/>
                    <a:pt x="0" y="0"/>
                  </a:cubicBezTo>
                  <a:close/>
                </a:path>
              </a:pathLst>
            </a:custGeom>
            <a:solidFill>
              <a:srgbClr val="B4C0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0" name="Google Shape;8750;p70"/>
            <p:cNvSpPr/>
            <p:nvPr/>
          </p:nvSpPr>
          <p:spPr>
            <a:xfrm>
              <a:off x="2866979" y="2604481"/>
              <a:ext cx="65624" cy="39469"/>
            </a:xfrm>
            <a:custGeom>
              <a:avLst/>
              <a:gdLst/>
              <a:ahLst/>
              <a:cxnLst/>
              <a:rect l="l" t="t" r="r" b="b"/>
              <a:pathLst>
                <a:path w="2499" h="1503" extrusionOk="0">
                  <a:moveTo>
                    <a:pt x="1505" y="0"/>
                  </a:moveTo>
                  <a:cubicBezTo>
                    <a:pt x="680" y="0"/>
                    <a:pt x="10" y="667"/>
                    <a:pt x="1" y="1503"/>
                  </a:cubicBezTo>
                  <a:lnTo>
                    <a:pt x="2499" y="1503"/>
                  </a:lnTo>
                  <a:cubicBezTo>
                    <a:pt x="2499" y="670"/>
                    <a:pt x="2049" y="0"/>
                    <a:pt x="1522" y="0"/>
                  </a:cubicBezTo>
                  <a:cubicBezTo>
                    <a:pt x="1517" y="0"/>
                    <a:pt x="1511" y="0"/>
                    <a:pt x="1505" y="0"/>
                  </a:cubicBezTo>
                  <a:close/>
                </a:path>
              </a:pathLst>
            </a:custGeom>
            <a:solidFill>
              <a:srgbClr val="C6C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1" name="Google Shape;8751;p70"/>
            <p:cNvSpPr/>
            <p:nvPr/>
          </p:nvSpPr>
          <p:spPr>
            <a:xfrm>
              <a:off x="2906448" y="2539146"/>
              <a:ext cx="21638" cy="43487"/>
            </a:xfrm>
            <a:custGeom>
              <a:avLst/>
              <a:gdLst/>
              <a:ahLst/>
              <a:cxnLst/>
              <a:rect l="l" t="t" r="r" b="b"/>
              <a:pathLst>
                <a:path w="824" h="1656" extrusionOk="0">
                  <a:moveTo>
                    <a:pt x="0" y="0"/>
                  </a:moveTo>
                  <a:lnTo>
                    <a:pt x="0" y="1656"/>
                  </a:lnTo>
                  <a:cubicBezTo>
                    <a:pt x="460" y="1656"/>
                    <a:pt x="823" y="1282"/>
                    <a:pt x="823" y="833"/>
                  </a:cubicBezTo>
                  <a:cubicBezTo>
                    <a:pt x="823" y="373"/>
                    <a:pt x="460" y="0"/>
                    <a:pt x="0" y="0"/>
                  </a:cubicBezTo>
                  <a:close/>
                </a:path>
              </a:pathLst>
            </a:custGeom>
            <a:solidFill>
              <a:srgbClr val="A9B4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2" name="Google Shape;8752;p70"/>
            <p:cNvSpPr/>
            <p:nvPr/>
          </p:nvSpPr>
          <p:spPr>
            <a:xfrm>
              <a:off x="2759681" y="2604481"/>
              <a:ext cx="39968" cy="39469"/>
            </a:xfrm>
            <a:custGeom>
              <a:avLst/>
              <a:gdLst/>
              <a:ahLst/>
              <a:cxnLst/>
              <a:rect l="l" t="t" r="r" b="b"/>
              <a:pathLst>
                <a:path w="1522" h="1503" extrusionOk="0">
                  <a:moveTo>
                    <a:pt x="18" y="0"/>
                  </a:moveTo>
                  <a:cubicBezTo>
                    <a:pt x="12" y="0"/>
                    <a:pt x="6" y="0"/>
                    <a:pt x="0" y="0"/>
                  </a:cubicBezTo>
                  <a:lnTo>
                    <a:pt x="967" y="1503"/>
                  </a:lnTo>
                  <a:lnTo>
                    <a:pt x="1522" y="1503"/>
                  </a:lnTo>
                  <a:cubicBezTo>
                    <a:pt x="1512" y="667"/>
                    <a:pt x="842" y="0"/>
                    <a:pt x="18" y="0"/>
                  </a:cubicBezTo>
                  <a:close/>
                </a:path>
              </a:pathLst>
            </a:custGeom>
            <a:solidFill>
              <a:srgbClr val="B4C0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3" name="Google Shape;8753;p70"/>
            <p:cNvSpPr/>
            <p:nvPr/>
          </p:nvSpPr>
          <p:spPr>
            <a:xfrm>
              <a:off x="2719713" y="2604481"/>
              <a:ext cx="65361" cy="39469"/>
            </a:xfrm>
            <a:custGeom>
              <a:avLst/>
              <a:gdLst/>
              <a:ahLst/>
              <a:cxnLst/>
              <a:rect l="l" t="t" r="r" b="b"/>
              <a:pathLst>
                <a:path w="2489" h="1503" extrusionOk="0">
                  <a:moveTo>
                    <a:pt x="1505" y="0"/>
                  </a:moveTo>
                  <a:cubicBezTo>
                    <a:pt x="680" y="0"/>
                    <a:pt x="10" y="667"/>
                    <a:pt x="1" y="1503"/>
                  </a:cubicBezTo>
                  <a:lnTo>
                    <a:pt x="2489" y="1503"/>
                  </a:lnTo>
                  <a:cubicBezTo>
                    <a:pt x="2489" y="670"/>
                    <a:pt x="2049" y="0"/>
                    <a:pt x="1522" y="0"/>
                  </a:cubicBezTo>
                  <a:cubicBezTo>
                    <a:pt x="1516" y="0"/>
                    <a:pt x="1511" y="0"/>
                    <a:pt x="1505" y="0"/>
                  </a:cubicBezTo>
                  <a:close/>
                </a:path>
              </a:pathLst>
            </a:custGeom>
            <a:solidFill>
              <a:srgbClr val="C6C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4" name="Google Shape;8754;p70"/>
            <p:cNvSpPr/>
            <p:nvPr/>
          </p:nvSpPr>
          <p:spPr>
            <a:xfrm>
              <a:off x="2759182" y="2539146"/>
              <a:ext cx="21875" cy="43487"/>
            </a:xfrm>
            <a:custGeom>
              <a:avLst/>
              <a:gdLst/>
              <a:ahLst/>
              <a:cxnLst/>
              <a:rect l="l" t="t" r="r" b="b"/>
              <a:pathLst>
                <a:path w="833" h="1656" extrusionOk="0">
                  <a:moveTo>
                    <a:pt x="0" y="0"/>
                  </a:moveTo>
                  <a:lnTo>
                    <a:pt x="0" y="1656"/>
                  </a:lnTo>
                  <a:cubicBezTo>
                    <a:pt x="460" y="1656"/>
                    <a:pt x="833" y="1282"/>
                    <a:pt x="833" y="833"/>
                  </a:cubicBezTo>
                  <a:cubicBezTo>
                    <a:pt x="833" y="373"/>
                    <a:pt x="460" y="0"/>
                    <a:pt x="0" y="0"/>
                  </a:cubicBezTo>
                  <a:close/>
                </a:path>
              </a:pathLst>
            </a:custGeom>
            <a:solidFill>
              <a:srgbClr val="A9B4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5" name="Google Shape;8755;p70"/>
            <p:cNvSpPr/>
            <p:nvPr/>
          </p:nvSpPr>
          <p:spPr>
            <a:xfrm>
              <a:off x="2833314" y="2606477"/>
              <a:ext cx="53544" cy="53570"/>
            </a:xfrm>
            <a:custGeom>
              <a:avLst/>
              <a:gdLst/>
              <a:ahLst/>
              <a:cxnLst/>
              <a:rect l="l" t="t" r="r" b="b"/>
              <a:pathLst>
                <a:path w="2039" h="2040" extrusionOk="0">
                  <a:moveTo>
                    <a:pt x="0" y="1"/>
                  </a:moveTo>
                  <a:lnTo>
                    <a:pt x="1216" y="2039"/>
                  </a:lnTo>
                  <a:lnTo>
                    <a:pt x="2039" y="2039"/>
                  </a:lnTo>
                  <a:cubicBezTo>
                    <a:pt x="2039" y="910"/>
                    <a:pt x="1130" y="1"/>
                    <a:pt x="0" y="1"/>
                  </a:cubicBezTo>
                  <a:close/>
                </a:path>
              </a:pathLst>
            </a:custGeom>
            <a:solidFill>
              <a:srgbClr val="465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6" name="Google Shape;8756;p70"/>
            <p:cNvSpPr/>
            <p:nvPr/>
          </p:nvSpPr>
          <p:spPr>
            <a:xfrm>
              <a:off x="2779770" y="2606477"/>
              <a:ext cx="85476" cy="53570"/>
            </a:xfrm>
            <a:custGeom>
              <a:avLst/>
              <a:gdLst/>
              <a:ahLst/>
              <a:cxnLst/>
              <a:rect l="l" t="t" r="r" b="b"/>
              <a:pathLst>
                <a:path w="3255" h="2040" extrusionOk="0">
                  <a:moveTo>
                    <a:pt x="2039" y="1"/>
                  </a:moveTo>
                  <a:cubicBezTo>
                    <a:pt x="910" y="1"/>
                    <a:pt x="1" y="910"/>
                    <a:pt x="1" y="2039"/>
                  </a:cubicBezTo>
                  <a:lnTo>
                    <a:pt x="3255" y="2039"/>
                  </a:lnTo>
                  <a:cubicBezTo>
                    <a:pt x="3255" y="910"/>
                    <a:pt x="2709" y="1"/>
                    <a:pt x="2039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7" name="Google Shape;8757;p70"/>
            <p:cNvSpPr/>
            <p:nvPr/>
          </p:nvSpPr>
          <p:spPr>
            <a:xfrm>
              <a:off x="2833813" y="2525570"/>
              <a:ext cx="29437" cy="59085"/>
            </a:xfrm>
            <a:custGeom>
              <a:avLst/>
              <a:gdLst/>
              <a:ahLst/>
              <a:cxnLst/>
              <a:rect l="l" t="t" r="r" b="b"/>
              <a:pathLst>
                <a:path w="1121" h="2250" extrusionOk="0">
                  <a:moveTo>
                    <a:pt x="1" y="0"/>
                  </a:moveTo>
                  <a:lnTo>
                    <a:pt x="1" y="2249"/>
                  </a:lnTo>
                  <a:cubicBezTo>
                    <a:pt x="623" y="2249"/>
                    <a:pt x="1120" y="1742"/>
                    <a:pt x="1120" y="1120"/>
                  </a:cubicBezTo>
                  <a:cubicBezTo>
                    <a:pt x="1120" y="498"/>
                    <a:pt x="623" y="0"/>
                    <a:pt x="1" y="0"/>
                  </a:cubicBezTo>
                  <a:close/>
                </a:path>
              </a:pathLst>
            </a:custGeom>
            <a:solidFill>
              <a:srgbClr val="465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8" name="Google Shape;8758;p70"/>
            <p:cNvSpPr/>
            <p:nvPr/>
          </p:nvSpPr>
          <p:spPr>
            <a:xfrm>
              <a:off x="2803404" y="2525570"/>
              <a:ext cx="45010" cy="59085"/>
            </a:xfrm>
            <a:custGeom>
              <a:avLst/>
              <a:gdLst/>
              <a:ahLst/>
              <a:cxnLst/>
              <a:rect l="l" t="t" r="r" b="b"/>
              <a:pathLst>
                <a:path w="1714" h="2250" extrusionOk="0">
                  <a:moveTo>
                    <a:pt x="1130" y="0"/>
                  </a:moveTo>
                  <a:cubicBezTo>
                    <a:pt x="508" y="0"/>
                    <a:pt x="1" y="498"/>
                    <a:pt x="1" y="1120"/>
                  </a:cubicBezTo>
                  <a:cubicBezTo>
                    <a:pt x="1" y="1742"/>
                    <a:pt x="508" y="2249"/>
                    <a:pt x="1130" y="2249"/>
                  </a:cubicBezTo>
                  <a:lnTo>
                    <a:pt x="1159" y="2249"/>
                  </a:lnTo>
                  <a:cubicBezTo>
                    <a:pt x="1465" y="2230"/>
                    <a:pt x="1714" y="1732"/>
                    <a:pt x="1714" y="1120"/>
                  </a:cubicBezTo>
                  <a:cubicBezTo>
                    <a:pt x="1714" y="507"/>
                    <a:pt x="1465" y="10"/>
                    <a:pt x="1159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9" name="Google Shape;8759;p70"/>
            <p:cNvSpPr/>
            <p:nvPr/>
          </p:nvSpPr>
          <p:spPr>
            <a:xfrm>
              <a:off x="2737570" y="2539146"/>
              <a:ext cx="28912" cy="43487"/>
            </a:xfrm>
            <a:custGeom>
              <a:avLst/>
              <a:gdLst/>
              <a:ahLst/>
              <a:cxnLst/>
              <a:rect l="l" t="t" r="r" b="b"/>
              <a:pathLst>
                <a:path w="1101" h="1656" extrusionOk="0">
                  <a:moveTo>
                    <a:pt x="823" y="0"/>
                  </a:moveTo>
                  <a:cubicBezTo>
                    <a:pt x="364" y="0"/>
                    <a:pt x="0" y="373"/>
                    <a:pt x="0" y="833"/>
                  </a:cubicBezTo>
                  <a:cubicBezTo>
                    <a:pt x="0" y="1282"/>
                    <a:pt x="364" y="1656"/>
                    <a:pt x="823" y="1656"/>
                  </a:cubicBezTo>
                  <a:cubicBezTo>
                    <a:pt x="986" y="1656"/>
                    <a:pt x="1101" y="1292"/>
                    <a:pt x="1101" y="833"/>
                  </a:cubicBezTo>
                  <a:cubicBezTo>
                    <a:pt x="1101" y="373"/>
                    <a:pt x="976" y="0"/>
                    <a:pt x="823" y="0"/>
                  </a:cubicBezTo>
                  <a:close/>
                </a:path>
              </a:pathLst>
            </a:custGeom>
            <a:solidFill>
              <a:srgbClr val="CED6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0" name="Google Shape;8760;p70"/>
            <p:cNvSpPr/>
            <p:nvPr/>
          </p:nvSpPr>
          <p:spPr>
            <a:xfrm>
              <a:off x="2884573" y="2539146"/>
              <a:ext cx="29175" cy="43487"/>
            </a:xfrm>
            <a:custGeom>
              <a:avLst/>
              <a:gdLst/>
              <a:ahLst/>
              <a:cxnLst/>
              <a:rect l="l" t="t" r="r" b="b"/>
              <a:pathLst>
                <a:path w="1111" h="1656" extrusionOk="0">
                  <a:moveTo>
                    <a:pt x="833" y="0"/>
                  </a:moveTo>
                  <a:cubicBezTo>
                    <a:pt x="374" y="0"/>
                    <a:pt x="1" y="373"/>
                    <a:pt x="1" y="833"/>
                  </a:cubicBezTo>
                  <a:cubicBezTo>
                    <a:pt x="1" y="1282"/>
                    <a:pt x="374" y="1656"/>
                    <a:pt x="833" y="1656"/>
                  </a:cubicBezTo>
                  <a:cubicBezTo>
                    <a:pt x="986" y="1656"/>
                    <a:pt x="1111" y="1292"/>
                    <a:pt x="1111" y="833"/>
                  </a:cubicBezTo>
                  <a:cubicBezTo>
                    <a:pt x="1111" y="373"/>
                    <a:pt x="986" y="0"/>
                    <a:pt x="833" y="0"/>
                  </a:cubicBezTo>
                  <a:close/>
                </a:path>
              </a:pathLst>
            </a:custGeom>
            <a:solidFill>
              <a:srgbClr val="CED6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1" name="Google Shape;8761;p70"/>
            <p:cNvSpPr/>
            <p:nvPr/>
          </p:nvSpPr>
          <p:spPr>
            <a:xfrm>
              <a:off x="2661416" y="2422342"/>
              <a:ext cx="344059" cy="340671"/>
            </a:xfrm>
            <a:custGeom>
              <a:avLst/>
              <a:gdLst/>
              <a:ahLst/>
              <a:cxnLst/>
              <a:rect l="l" t="t" r="r" b="b"/>
              <a:pathLst>
                <a:path w="13102" h="12973" extrusionOk="0">
                  <a:moveTo>
                    <a:pt x="6757" y="1127"/>
                  </a:moveTo>
                  <a:cubicBezTo>
                    <a:pt x="9551" y="1232"/>
                    <a:pt x="11800" y="3481"/>
                    <a:pt x="11906" y="6276"/>
                  </a:cubicBezTo>
                  <a:lnTo>
                    <a:pt x="11418" y="6276"/>
                  </a:lnTo>
                  <a:cubicBezTo>
                    <a:pt x="11140" y="6276"/>
                    <a:pt x="11140" y="6687"/>
                    <a:pt x="11418" y="6687"/>
                  </a:cubicBezTo>
                  <a:lnTo>
                    <a:pt x="11906" y="6687"/>
                  </a:lnTo>
                  <a:cubicBezTo>
                    <a:pt x="11800" y="9492"/>
                    <a:pt x="9551" y="11741"/>
                    <a:pt x="6757" y="11846"/>
                  </a:cubicBezTo>
                  <a:lnTo>
                    <a:pt x="6757" y="11358"/>
                  </a:lnTo>
                  <a:cubicBezTo>
                    <a:pt x="6757" y="11219"/>
                    <a:pt x="6652" y="11150"/>
                    <a:pt x="6546" y="11150"/>
                  </a:cubicBezTo>
                  <a:cubicBezTo>
                    <a:pt x="6441" y="11150"/>
                    <a:pt x="6336" y="11219"/>
                    <a:pt x="6336" y="11358"/>
                  </a:cubicBezTo>
                  <a:lnTo>
                    <a:pt x="6336" y="11846"/>
                  </a:lnTo>
                  <a:cubicBezTo>
                    <a:pt x="3541" y="11741"/>
                    <a:pt x="1292" y="9492"/>
                    <a:pt x="1187" y="6697"/>
                  </a:cubicBezTo>
                  <a:lnTo>
                    <a:pt x="1675" y="6697"/>
                  </a:lnTo>
                  <a:cubicBezTo>
                    <a:pt x="1953" y="6697"/>
                    <a:pt x="1953" y="6285"/>
                    <a:pt x="1675" y="6285"/>
                  </a:cubicBezTo>
                  <a:lnTo>
                    <a:pt x="1187" y="6285"/>
                  </a:lnTo>
                  <a:cubicBezTo>
                    <a:pt x="1292" y="3481"/>
                    <a:pt x="3541" y="1232"/>
                    <a:pt x="6336" y="1127"/>
                  </a:cubicBezTo>
                  <a:lnTo>
                    <a:pt x="6336" y="1615"/>
                  </a:lnTo>
                  <a:cubicBezTo>
                    <a:pt x="6336" y="1754"/>
                    <a:pt x="6441" y="1823"/>
                    <a:pt x="6546" y="1823"/>
                  </a:cubicBezTo>
                  <a:cubicBezTo>
                    <a:pt x="6652" y="1823"/>
                    <a:pt x="6757" y="1754"/>
                    <a:pt x="6757" y="1615"/>
                  </a:cubicBezTo>
                  <a:lnTo>
                    <a:pt x="6757" y="1127"/>
                  </a:lnTo>
                  <a:close/>
                  <a:moveTo>
                    <a:pt x="6546" y="0"/>
                  </a:moveTo>
                  <a:cubicBezTo>
                    <a:pt x="6441" y="0"/>
                    <a:pt x="6336" y="70"/>
                    <a:pt x="6336" y="208"/>
                  </a:cubicBezTo>
                  <a:lnTo>
                    <a:pt x="6336" y="716"/>
                  </a:lnTo>
                  <a:cubicBezTo>
                    <a:pt x="3312" y="821"/>
                    <a:pt x="881" y="3252"/>
                    <a:pt x="775" y="6285"/>
                  </a:cubicBezTo>
                  <a:lnTo>
                    <a:pt x="278" y="6285"/>
                  </a:lnTo>
                  <a:cubicBezTo>
                    <a:pt x="0" y="6285"/>
                    <a:pt x="0" y="6697"/>
                    <a:pt x="278" y="6697"/>
                  </a:cubicBezTo>
                  <a:lnTo>
                    <a:pt x="775" y="6697"/>
                  </a:lnTo>
                  <a:cubicBezTo>
                    <a:pt x="890" y="9721"/>
                    <a:pt x="3312" y="12152"/>
                    <a:pt x="6345" y="12267"/>
                  </a:cubicBezTo>
                  <a:lnTo>
                    <a:pt x="6345" y="12765"/>
                  </a:lnTo>
                  <a:cubicBezTo>
                    <a:pt x="6345" y="12903"/>
                    <a:pt x="6448" y="12973"/>
                    <a:pt x="6551" y="12973"/>
                  </a:cubicBezTo>
                  <a:cubicBezTo>
                    <a:pt x="6654" y="12973"/>
                    <a:pt x="6757" y="12903"/>
                    <a:pt x="6757" y="12765"/>
                  </a:cubicBezTo>
                  <a:lnTo>
                    <a:pt x="6757" y="12267"/>
                  </a:lnTo>
                  <a:cubicBezTo>
                    <a:pt x="9791" y="12152"/>
                    <a:pt x="12212" y="9721"/>
                    <a:pt x="12327" y="6697"/>
                  </a:cubicBezTo>
                  <a:lnTo>
                    <a:pt x="12834" y="6697"/>
                  </a:lnTo>
                  <a:cubicBezTo>
                    <a:pt x="13099" y="6697"/>
                    <a:pt x="13102" y="6285"/>
                    <a:pt x="12843" y="6285"/>
                  </a:cubicBezTo>
                  <a:cubicBezTo>
                    <a:pt x="12840" y="6285"/>
                    <a:pt x="12837" y="6285"/>
                    <a:pt x="12834" y="6285"/>
                  </a:cubicBezTo>
                  <a:lnTo>
                    <a:pt x="12317" y="6285"/>
                  </a:lnTo>
                  <a:cubicBezTo>
                    <a:pt x="12212" y="3252"/>
                    <a:pt x="9781" y="821"/>
                    <a:pt x="6757" y="716"/>
                  </a:cubicBezTo>
                  <a:lnTo>
                    <a:pt x="6757" y="208"/>
                  </a:lnTo>
                  <a:cubicBezTo>
                    <a:pt x="6757" y="70"/>
                    <a:pt x="6652" y="0"/>
                    <a:pt x="6546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62" name="Google Shape;8762;p70"/>
          <p:cNvGrpSpPr/>
          <p:nvPr/>
        </p:nvGrpSpPr>
        <p:grpSpPr>
          <a:xfrm>
            <a:off x="4066510" y="2422342"/>
            <a:ext cx="206876" cy="348470"/>
            <a:chOff x="4066510" y="2422342"/>
            <a:chExt cx="206876" cy="348470"/>
          </a:xfrm>
        </p:grpSpPr>
        <p:sp>
          <p:nvSpPr>
            <p:cNvPr id="8763" name="Google Shape;8763;p70"/>
            <p:cNvSpPr/>
            <p:nvPr/>
          </p:nvSpPr>
          <p:spPr>
            <a:xfrm>
              <a:off x="4093662" y="2737934"/>
              <a:ext cx="152334" cy="11082"/>
            </a:xfrm>
            <a:custGeom>
              <a:avLst/>
              <a:gdLst/>
              <a:ahLst/>
              <a:cxnLst/>
              <a:rect l="l" t="t" r="r" b="b"/>
              <a:pathLst>
                <a:path w="5801" h="422" extrusionOk="0">
                  <a:moveTo>
                    <a:pt x="0" y="0"/>
                  </a:moveTo>
                  <a:lnTo>
                    <a:pt x="0" y="421"/>
                  </a:lnTo>
                  <a:lnTo>
                    <a:pt x="5800" y="421"/>
                  </a:lnTo>
                  <a:lnTo>
                    <a:pt x="5800" y="0"/>
                  </a:lnTo>
                  <a:close/>
                </a:path>
              </a:pathLst>
            </a:custGeom>
            <a:solidFill>
              <a:srgbClr val="99A8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4" name="Google Shape;8764;p70"/>
            <p:cNvSpPr/>
            <p:nvPr/>
          </p:nvSpPr>
          <p:spPr>
            <a:xfrm>
              <a:off x="4164538" y="2422342"/>
              <a:ext cx="10819" cy="348286"/>
            </a:xfrm>
            <a:custGeom>
              <a:avLst/>
              <a:gdLst/>
              <a:ahLst/>
              <a:cxnLst/>
              <a:rect l="l" t="t" r="r" b="b"/>
              <a:pathLst>
                <a:path w="412" h="13263" extrusionOk="0">
                  <a:moveTo>
                    <a:pt x="206" y="0"/>
                  </a:moveTo>
                  <a:cubicBezTo>
                    <a:pt x="103" y="0"/>
                    <a:pt x="0" y="70"/>
                    <a:pt x="0" y="208"/>
                  </a:cubicBezTo>
                  <a:lnTo>
                    <a:pt x="0" y="13061"/>
                  </a:lnTo>
                  <a:cubicBezTo>
                    <a:pt x="0" y="13176"/>
                    <a:pt x="86" y="13262"/>
                    <a:pt x="201" y="13262"/>
                  </a:cubicBezTo>
                  <a:cubicBezTo>
                    <a:pt x="316" y="13262"/>
                    <a:pt x="412" y="13176"/>
                    <a:pt x="412" y="13061"/>
                  </a:cubicBezTo>
                  <a:lnTo>
                    <a:pt x="412" y="208"/>
                  </a:lnTo>
                  <a:cubicBezTo>
                    <a:pt x="412" y="70"/>
                    <a:pt x="309" y="0"/>
                    <a:pt x="206" y="0"/>
                  </a:cubicBez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5" name="Google Shape;8765;p70"/>
            <p:cNvSpPr/>
            <p:nvPr/>
          </p:nvSpPr>
          <p:spPr>
            <a:xfrm>
              <a:off x="4082344" y="2645657"/>
              <a:ext cx="33823" cy="125155"/>
            </a:xfrm>
            <a:custGeom>
              <a:avLst/>
              <a:gdLst/>
              <a:ahLst/>
              <a:cxnLst/>
              <a:rect l="l" t="t" r="r" b="b"/>
              <a:pathLst>
                <a:path w="1288" h="4766" extrusionOk="0">
                  <a:moveTo>
                    <a:pt x="1051" y="0"/>
                  </a:moveTo>
                  <a:cubicBezTo>
                    <a:pt x="962" y="0"/>
                    <a:pt x="873" y="54"/>
                    <a:pt x="853" y="174"/>
                  </a:cubicBezTo>
                  <a:lnTo>
                    <a:pt x="20" y="4519"/>
                  </a:lnTo>
                  <a:cubicBezTo>
                    <a:pt x="1" y="4634"/>
                    <a:pt x="77" y="4739"/>
                    <a:pt x="183" y="4758"/>
                  </a:cubicBezTo>
                  <a:cubicBezTo>
                    <a:pt x="192" y="4763"/>
                    <a:pt x="199" y="4765"/>
                    <a:pt x="207" y="4765"/>
                  </a:cubicBezTo>
                  <a:cubicBezTo>
                    <a:pt x="214" y="4765"/>
                    <a:pt x="221" y="4763"/>
                    <a:pt x="230" y="4758"/>
                  </a:cubicBezTo>
                  <a:cubicBezTo>
                    <a:pt x="326" y="4758"/>
                    <a:pt x="403" y="4691"/>
                    <a:pt x="431" y="4605"/>
                  </a:cubicBezTo>
                  <a:lnTo>
                    <a:pt x="1254" y="251"/>
                  </a:lnTo>
                  <a:cubicBezTo>
                    <a:pt x="1287" y="93"/>
                    <a:pt x="1169" y="0"/>
                    <a:pt x="1051" y="0"/>
                  </a:cubicBez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6" name="Google Shape;8766;p70"/>
            <p:cNvSpPr/>
            <p:nvPr/>
          </p:nvSpPr>
          <p:spPr>
            <a:xfrm>
              <a:off x="4223623" y="2645578"/>
              <a:ext cx="33665" cy="125050"/>
            </a:xfrm>
            <a:custGeom>
              <a:avLst/>
              <a:gdLst/>
              <a:ahLst/>
              <a:cxnLst/>
              <a:rect l="l" t="t" r="r" b="b"/>
              <a:pathLst>
                <a:path w="1282" h="4762" extrusionOk="0">
                  <a:moveTo>
                    <a:pt x="237" y="1"/>
                  </a:moveTo>
                  <a:cubicBezTo>
                    <a:pt x="120" y="1"/>
                    <a:pt x="1" y="91"/>
                    <a:pt x="28" y="244"/>
                  </a:cubicBezTo>
                  <a:lnTo>
                    <a:pt x="861" y="4599"/>
                  </a:lnTo>
                  <a:cubicBezTo>
                    <a:pt x="880" y="4694"/>
                    <a:pt x="966" y="4761"/>
                    <a:pt x="1062" y="4761"/>
                  </a:cubicBezTo>
                  <a:lnTo>
                    <a:pt x="1100" y="4761"/>
                  </a:lnTo>
                  <a:cubicBezTo>
                    <a:pt x="1215" y="4732"/>
                    <a:pt x="1282" y="4627"/>
                    <a:pt x="1263" y="4522"/>
                  </a:cubicBezTo>
                  <a:lnTo>
                    <a:pt x="440" y="167"/>
                  </a:lnTo>
                  <a:cubicBezTo>
                    <a:pt x="415" y="52"/>
                    <a:pt x="326" y="1"/>
                    <a:pt x="237" y="1"/>
                  </a:cubicBez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7" name="Google Shape;8767;p70"/>
            <p:cNvSpPr/>
            <p:nvPr/>
          </p:nvSpPr>
          <p:spPr>
            <a:xfrm>
              <a:off x="4164538" y="2645447"/>
              <a:ext cx="10819" cy="21875"/>
            </a:xfrm>
            <a:custGeom>
              <a:avLst/>
              <a:gdLst/>
              <a:ahLst/>
              <a:cxnLst/>
              <a:rect l="l" t="t" r="r" b="b"/>
              <a:pathLst>
                <a:path w="412" h="833" extrusionOk="0">
                  <a:moveTo>
                    <a:pt x="0" y="0"/>
                  </a:moveTo>
                  <a:lnTo>
                    <a:pt x="0" y="833"/>
                  </a:lnTo>
                  <a:lnTo>
                    <a:pt x="412" y="833"/>
                  </a:lnTo>
                  <a:lnTo>
                    <a:pt x="412" y="0"/>
                  </a:lnTo>
                  <a:close/>
                </a:path>
              </a:pathLst>
            </a:custGeom>
            <a:solidFill>
              <a:srgbClr val="99A8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8" name="Google Shape;8768;p70"/>
            <p:cNvSpPr/>
            <p:nvPr/>
          </p:nvSpPr>
          <p:spPr>
            <a:xfrm>
              <a:off x="4101462" y="2645604"/>
              <a:ext cx="14601" cy="21717"/>
            </a:xfrm>
            <a:custGeom>
              <a:avLst/>
              <a:gdLst/>
              <a:ahLst/>
              <a:cxnLst/>
              <a:rect l="l" t="t" r="r" b="b"/>
              <a:pathLst>
                <a:path w="556" h="827" extrusionOk="0">
                  <a:moveTo>
                    <a:pt x="325" y="1"/>
                  </a:moveTo>
                  <a:cubicBezTo>
                    <a:pt x="226" y="1"/>
                    <a:pt x="141" y="65"/>
                    <a:pt x="125" y="166"/>
                  </a:cubicBezTo>
                  <a:lnTo>
                    <a:pt x="0" y="827"/>
                  </a:lnTo>
                  <a:lnTo>
                    <a:pt x="421" y="827"/>
                  </a:lnTo>
                  <a:lnTo>
                    <a:pt x="536" y="243"/>
                  </a:lnTo>
                  <a:cubicBezTo>
                    <a:pt x="555" y="128"/>
                    <a:pt x="479" y="23"/>
                    <a:pt x="364" y="4"/>
                  </a:cubicBezTo>
                  <a:cubicBezTo>
                    <a:pt x="351" y="2"/>
                    <a:pt x="338" y="1"/>
                    <a:pt x="325" y="1"/>
                  </a:cubicBezTo>
                  <a:close/>
                </a:path>
              </a:pathLst>
            </a:custGeom>
            <a:solidFill>
              <a:srgbClr val="99A8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9" name="Google Shape;8769;p70"/>
            <p:cNvSpPr/>
            <p:nvPr/>
          </p:nvSpPr>
          <p:spPr>
            <a:xfrm>
              <a:off x="4223623" y="2645578"/>
              <a:ext cx="14811" cy="21743"/>
            </a:xfrm>
            <a:custGeom>
              <a:avLst/>
              <a:gdLst/>
              <a:ahLst/>
              <a:cxnLst/>
              <a:rect l="l" t="t" r="r" b="b"/>
              <a:pathLst>
                <a:path w="564" h="828" extrusionOk="0">
                  <a:moveTo>
                    <a:pt x="237" y="1"/>
                  </a:moveTo>
                  <a:cubicBezTo>
                    <a:pt x="120" y="1"/>
                    <a:pt x="1" y="91"/>
                    <a:pt x="28" y="244"/>
                  </a:cubicBezTo>
                  <a:lnTo>
                    <a:pt x="143" y="828"/>
                  </a:lnTo>
                  <a:lnTo>
                    <a:pt x="564" y="828"/>
                  </a:lnTo>
                  <a:lnTo>
                    <a:pt x="440" y="167"/>
                  </a:lnTo>
                  <a:cubicBezTo>
                    <a:pt x="415" y="52"/>
                    <a:pt x="326" y="1"/>
                    <a:pt x="237" y="1"/>
                  </a:cubicBezTo>
                  <a:close/>
                </a:path>
              </a:pathLst>
            </a:custGeom>
            <a:solidFill>
              <a:srgbClr val="99A8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0" name="Google Shape;8770;p70"/>
            <p:cNvSpPr/>
            <p:nvPr/>
          </p:nvSpPr>
          <p:spPr>
            <a:xfrm>
              <a:off x="4077329" y="2460471"/>
              <a:ext cx="185002" cy="196057"/>
            </a:xfrm>
            <a:custGeom>
              <a:avLst/>
              <a:gdLst/>
              <a:ahLst/>
              <a:cxnLst/>
              <a:rect l="l" t="t" r="r" b="b"/>
              <a:pathLst>
                <a:path w="7045" h="7466" extrusionOk="0">
                  <a:moveTo>
                    <a:pt x="0" y="1"/>
                  </a:moveTo>
                  <a:lnTo>
                    <a:pt x="0" y="7255"/>
                  </a:lnTo>
                  <a:cubicBezTo>
                    <a:pt x="0" y="7370"/>
                    <a:pt x="96" y="7465"/>
                    <a:pt x="211" y="7465"/>
                  </a:cubicBezTo>
                  <a:lnTo>
                    <a:pt x="6843" y="7465"/>
                  </a:lnTo>
                  <a:cubicBezTo>
                    <a:pt x="6958" y="7465"/>
                    <a:pt x="7044" y="7370"/>
                    <a:pt x="7044" y="7255"/>
                  </a:cubicBezTo>
                  <a:lnTo>
                    <a:pt x="7044" y="1"/>
                  </a:ln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1" name="Google Shape;8771;p70"/>
            <p:cNvSpPr/>
            <p:nvPr/>
          </p:nvSpPr>
          <p:spPr>
            <a:xfrm>
              <a:off x="4077329" y="2460471"/>
              <a:ext cx="185002" cy="16360"/>
            </a:xfrm>
            <a:custGeom>
              <a:avLst/>
              <a:gdLst/>
              <a:ahLst/>
              <a:cxnLst/>
              <a:rect l="l" t="t" r="r" b="b"/>
              <a:pathLst>
                <a:path w="7045" h="623" extrusionOk="0">
                  <a:moveTo>
                    <a:pt x="0" y="1"/>
                  </a:moveTo>
                  <a:lnTo>
                    <a:pt x="0" y="623"/>
                  </a:lnTo>
                  <a:lnTo>
                    <a:pt x="7044" y="623"/>
                  </a:lnTo>
                  <a:lnTo>
                    <a:pt x="7044" y="1"/>
                  </a:lnTo>
                  <a:close/>
                </a:path>
              </a:pathLst>
            </a:custGeom>
            <a:solidFill>
              <a:srgbClr val="C3CD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2" name="Google Shape;8772;p70"/>
            <p:cNvSpPr/>
            <p:nvPr/>
          </p:nvSpPr>
          <p:spPr>
            <a:xfrm>
              <a:off x="4066510" y="2444137"/>
              <a:ext cx="206876" cy="21901"/>
            </a:xfrm>
            <a:custGeom>
              <a:avLst/>
              <a:gdLst/>
              <a:ahLst/>
              <a:cxnLst/>
              <a:rect l="l" t="t" r="r" b="b"/>
              <a:pathLst>
                <a:path w="7878" h="834" extrusionOk="0">
                  <a:moveTo>
                    <a:pt x="211" y="0"/>
                  </a:moveTo>
                  <a:cubicBezTo>
                    <a:pt x="97" y="0"/>
                    <a:pt x="1" y="96"/>
                    <a:pt x="1" y="211"/>
                  </a:cubicBezTo>
                  <a:lnTo>
                    <a:pt x="1" y="623"/>
                  </a:lnTo>
                  <a:cubicBezTo>
                    <a:pt x="1" y="737"/>
                    <a:pt x="97" y="833"/>
                    <a:pt x="211" y="833"/>
                  </a:cubicBezTo>
                  <a:lnTo>
                    <a:pt x="7667" y="833"/>
                  </a:lnTo>
                  <a:cubicBezTo>
                    <a:pt x="7781" y="833"/>
                    <a:pt x="7877" y="737"/>
                    <a:pt x="7877" y="623"/>
                  </a:cubicBezTo>
                  <a:lnTo>
                    <a:pt x="7877" y="211"/>
                  </a:lnTo>
                  <a:cubicBezTo>
                    <a:pt x="7877" y="96"/>
                    <a:pt x="7781" y="0"/>
                    <a:pt x="7667" y="0"/>
                  </a:cubicBezTo>
                  <a:close/>
                </a:path>
              </a:pathLst>
            </a:custGeom>
            <a:solidFill>
              <a:srgbClr val="BBC6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3" name="Google Shape;8773;p70"/>
            <p:cNvSpPr/>
            <p:nvPr/>
          </p:nvSpPr>
          <p:spPr>
            <a:xfrm>
              <a:off x="4094161" y="2508186"/>
              <a:ext cx="148185" cy="106563"/>
            </a:xfrm>
            <a:custGeom>
              <a:avLst/>
              <a:gdLst/>
              <a:ahLst/>
              <a:cxnLst/>
              <a:rect l="l" t="t" r="r" b="b"/>
              <a:pathLst>
                <a:path w="5643" h="4058" extrusionOk="0">
                  <a:moveTo>
                    <a:pt x="4309" y="1"/>
                  </a:moveTo>
                  <a:cubicBezTo>
                    <a:pt x="3969" y="1"/>
                    <a:pt x="3972" y="519"/>
                    <a:pt x="4318" y="519"/>
                  </a:cubicBezTo>
                  <a:cubicBezTo>
                    <a:pt x="4324" y="519"/>
                    <a:pt x="4330" y="519"/>
                    <a:pt x="4336" y="519"/>
                  </a:cubicBezTo>
                  <a:lnTo>
                    <a:pt x="4738" y="519"/>
                  </a:lnTo>
                  <a:lnTo>
                    <a:pt x="2987" y="2280"/>
                  </a:lnTo>
                  <a:lnTo>
                    <a:pt x="2594" y="1887"/>
                  </a:lnTo>
                  <a:cubicBezTo>
                    <a:pt x="2503" y="1796"/>
                    <a:pt x="2384" y="1751"/>
                    <a:pt x="2264" y="1751"/>
                  </a:cubicBezTo>
                  <a:cubicBezTo>
                    <a:pt x="2144" y="1751"/>
                    <a:pt x="2025" y="1796"/>
                    <a:pt x="1934" y="1887"/>
                  </a:cubicBezTo>
                  <a:lnTo>
                    <a:pt x="211" y="3600"/>
                  </a:lnTo>
                  <a:cubicBezTo>
                    <a:pt x="0" y="3782"/>
                    <a:pt x="182" y="4058"/>
                    <a:pt x="390" y="4058"/>
                  </a:cubicBezTo>
                  <a:cubicBezTo>
                    <a:pt x="456" y="4058"/>
                    <a:pt x="525" y="4031"/>
                    <a:pt x="584" y="3964"/>
                  </a:cubicBezTo>
                  <a:lnTo>
                    <a:pt x="2259" y="2280"/>
                  </a:lnTo>
                  <a:lnTo>
                    <a:pt x="2661" y="2672"/>
                  </a:lnTo>
                  <a:cubicBezTo>
                    <a:pt x="2752" y="2763"/>
                    <a:pt x="2872" y="2808"/>
                    <a:pt x="2991" y="2808"/>
                  </a:cubicBezTo>
                  <a:cubicBezTo>
                    <a:pt x="3111" y="2808"/>
                    <a:pt x="3231" y="2763"/>
                    <a:pt x="3321" y="2672"/>
                  </a:cubicBezTo>
                  <a:lnTo>
                    <a:pt x="5111" y="882"/>
                  </a:lnTo>
                  <a:lnTo>
                    <a:pt x="5111" y="1294"/>
                  </a:lnTo>
                  <a:cubicBezTo>
                    <a:pt x="5097" y="1476"/>
                    <a:pt x="5233" y="1567"/>
                    <a:pt x="5370" y="1567"/>
                  </a:cubicBezTo>
                  <a:cubicBezTo>
                    <a:pt x="5506" y="1567"/>
                    <a:pt x="5642" y="1476"/>
                    <a:pt x="5628" y="1294"/>
                  </a:cubicBezTo>
                  <a:lnTo>
                    <a:pt x="5628" y="260"/>
                  </a:lnTo>
                  <a:cubicBezTo>
                    <a:pt x="5628" y="117"/>
                    <a:pt x="5513" y="2"/>
                    <a:pt x="5370" y="2"/>
                  </a:cubicBezTo>
                  <a:lnTo>
                    <a:pt x="4336" y="2"/>
                  </a:lnTo>
                  <a:cubicBezTo>
                    <a:pt x="4327" y="1"/>
                    <a:pt x="4318" y="1"/>
                    <a:pt x="4309" y="1"/>
                  </a:cubicBezTo>
                  <a:close/>
                </a:path>
              </a:pathLst>
            </a:custGeom>
            <a:solidFill>
              <a:srgbClr val="304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4" name="Google Shape;8774;p70"/>
            <p:cNvSpPr/>
            <p:nvPr/>
          </p:nvSpPr>
          <p:spPr>
            <a:xfrm>
              <a:off x="4066510" y="2454930"/>
              <a:ext cx="206876" cy="11108"/>
            </a:xfrm>
            <a:custGeom>
              <a:avLst/>
              <a:gdLst/>
              <a:ahLst/>
              <a:cxnLst/>
              <a:rect l="l" t="t" r="r" b="b"/>
              <a:pathLst>
                <a:path w="7878" h="423" extrusionOk="0">
                  <a:moveTo>
                    <a:pt x="211" y="1"/>
                  </a:moveTo>
                  <a:cubicBezTo>
                    <a:pt x="97" y="1"/>
                    <a:pt x="1" y="97"/>
                    <a:pt x="1" y="212"/>
                  </a:cubicBezTo>
                  <a:cubicBezTo>
                    <a:pt x="1" y="326"/>
                    <a:pt x="97" y="422"/>
                    <a:pt x="211" y="422"/>
                  </a:cubicBezTo>
                  <a:lnTo>
                    <a:pt x="7667" y="422"/>
                  </a:lnTo>
                  <a:cubicBezTo>
                    <a:pt x="7781" y="422"/>
                    <a:pt x="7877" y="326"/>
                    <a:pt x="7877" y="212"/>
                  </a:cubicBezTo>
                  <a:cubicBezTo>
                    <a:pt x="7877" y="97"/>
                    <a:pt x="7781" y="1"/>
                    <a:pt x="7667" y="1"/>
                  </a:cubicBez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775" name="Google Shape;8775;p70"/>
          <p:cNvSpPr/>
          <p:nvPr/>
        </p:nvSpPr>
        <p:spPr>
          <a:xfrm>
            <a:off x="2958206" y="3891720"/>
            <a:ext cx="28440" cy="133453"/>
          </a:xfrm>
          <a:custGeom>
            <a:avLst/>
            <a:gdLst/>
            <a:ahLst/>
            <a:cxnLst/>
            <a:rect l="l" t="t" r="r" b="b"/>
            <a:pathLst>
              <a:path w="1083" h="5082" extrusionOk="0">
                <a:moveTo>
                  <a:pt x="1" y="0"/>
                </a:moveTo>
                <a:lnTo>
                  <a:pt x="1" y="5082"/>
                </a:lnTo>
                <a:lnTo>
                  <a:pt x="1082" y="5082"/>
                </a:lnTo>
                <a:lnTo>
                  <a:pt x="1082" y="0"/>
                </a:lnTo>
                <a:close/>
              </a:path>
            </a:pathLst>
          </a:custGeom>
          <a:solidFill>
            <a:srgbClr val="C6CF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776" name="Google Shape;8776;p70"/>
          <p:cNvGrpSpPr/>
          <p:nvPr/>
        </p:nvGrpSpPr>
        <p:grpSpPr>
          <a:xfrm>
            <a:off x="2617693" y="3817325"/>
            <a:ext cx="420475" cy="326491"/>
            <a:chOff x="2617693" y="3817325"/>
            <a:chExt cx="420475" cy="326491"/>
          </a:xfrm>
        </p:grpSpPr>
        <p:sp>
          <p:nvSpPr>
            <p:cNvPr id="8777" name="Google Shape;8777;p70"/>
            <p:cNvSpPr/>
            <p:nvPr/>
          </p:nvSpPr>
          <p:spPr>
            <a:xfrm>
              <a:off x="2688542" y="3845712"/>
              <a:ext cx="337047" cy="217170"/>
            </a:xfrm>
            <a:custGeom>
              <a:avLst/>
              <a:gdLst/>
              <a:ahLst/>
              <a:cxnLst/>
              <a:rect l="l" t="t" r="r" b="b"/>
              <a:pathLst>
                <a:path w="12835" h="8270" extrusionOk="0">
                  <a:moveTo>
                    <a:pt x="12835" y="1"/>
                  </a:moveTo>
                  <a:lnTo>
                    <a:pt x="1" y="10"/>
                  </a:lnTo>
                  <a:lnTo>
                    <a:pt x="1" y="5284"/>
                  </a:lnTo>
                  <a:lnTo>
                    <a:pt x="900" y="5284"/>
                  </a:lnTo>
                  <a:lnTo>
                    <a:pt x="900" y="5867"/>
                  </a:lnTo>
                  <a:lnTo>
                    <a:pt x="1140" y="5944"/>
                  </a:lnTo>
                  <a:cubicBezTo>
                    <a:pt x="1274" y="5982"/>
                    <a:pt x="1417" y="6040"/>
                    <a:pt x="1542" y="6116"/>
                  </a:cubicBezTo>
                  <a:lnTo>
                    <a:pt x="1771" y="6231"/>
                  </a:lnTo>
                  <a:lnTo>
                    <a:pt x="2183" y="5819"/>
                  </a:lnTo>
                  <a:lnTo>
                    <a:pt x="2843" y="6480"/>
                  </a:lnTo>
                  <a:lnTo>
                    <a:pt x="2432" y="6891"/>
                  </a:lnTo>
                  <a:lnTo>
                    <a:pt x="2547" y="7121"/>
                  </a:lnTo>
                  <a:cubicBezTo>
                    <a:pt x="2623" y="7245"/>
                    <a:pt x="2681" y="7379"/>
                    <a:pt x="2719" y="7523"/>
                  </a:cubicBezTo>
                  <a:lnTo>
                    <a:pt x="2795" y="7762"/>
                  </a:lnTo>
                  <a:lnTo>
                    <a:pt x="3379" y="7762"/>
                  </a:lnTo>
                  <a:lnTo>
                    <a:pt x="3379" y="8269"/>
                  </a:lnTo>
                  <a:lnTo>
                    <a:pt x="12835" y="8269"/>
                  </a:lnTo>
                  <a:lnTo>
                    <a:pt x="12835" y="1"/>
                  </a:lnTo>
                  <a:close/>
                </a:path>
              </a:pathLst>
            </a:custGeom>
            <a:solidFill>
              <a:srgbClr val="DEE5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8" name="Google Shape;8778;p70"/>
            <p:cNvSpPr/>
            <p:nvPr/>
          </p:nvSpPr>
          <p:spPr>
            <a:xfrm>
              <a:off x="2734786" y="4063119"/>
              <a:ext cx="57089" cy="27153"/>
            </a:xfrm>
            <a:custGeom>
              <a:avLst/>
              <a:gdLst/>
              <a:ahLst/>
              <a:cxnLst/>
              <a:rect l="l" t="t" r="r" b="b"/>
              <a:pathLst>
                <a:path w="2174" h="1034" extrusionOk="0">
                  <a:moveTo>
                    <a:pt x="1235" y="0"/>
                  </a:moveTo>
                  <a:lnTo>
                    <a:pt x="1235" y="38"/>
                  </a:lnTo>
                  <a:lnTo>
                    <a:pt x="479" y="38"/>
                  </a:lnTo>
                  <a:lnTo>
                    <a:pt x="479" y="48"/>
                  </a:lnTo>
                  <a:cubicBezTo>
                    <a:pt x="460" y="431"/>
                    <a:pt x="288" y="775"/>
                    <a:pt x="1" y="1034"/>
                  </a:cubicBezTo>
                  <a:lnTo>
                    <a:pt x="1379" y="1034"/>
                  </a:lnTo>
                  <a:cubicBezTo>
                    <a:pt x="1446" y="890"/>
                    <a:pt x="1494" y="747"/>
                    <a:pt x="1532" y="593"/>
                  </a:cubicBezTo>
                  <a:lnTo>
                    <a:pt x="2173" y="593"/>
                  </a:lnTo>
                  <a:lnTo>
                    <a:pt x="2173" y="0"/>
                  </a:lnTo>
                  <a:close/>
                </a:path>
              </a:pathLst>
            </a:custGeom>
            <a:solidFill>
              <a:srgbClr val="AA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9" name="Google Shape;8779;p70"/>
            <p:cNvSpPr/>
            <p:nvPr/>
          </p:nvSpPr>
          <p:spPr>
            <a:xfrm>
              <a:off x="2747864" y="3991981"/>
              <a:ext cx="44012" cy="70902"/>
            </a:xfrm>
            <a:custGeom>
              <a:avLst/>
              <a:gdLst/>
              <a:ahLst/>
              <a:cxnLst/>
              <a:rect l="l" t="t" r="r" b="b"/>
              <a:pathLst>
                <a:path w="1676" h="2700" extrusionOk="0">
                  <a:moveTo>
                    <a:pt x="307" y="1"/>
                  </a:moveTo>
                  <a:lnTo>
                    <a:pt x="0" y="307"/>
                  </a:lnTo>
                  <a:lnTo>
                    <a:pt x="594" y="910"/>
                  </a:lnTo>
                  <a:lnTo>
                    <a:pt x="182" y="1321"/>
                  </a:lnTo>
                  <a:lnTo>
                    <a:pt x="297" y="1551"/>
                  </a:lnTo>
                  <a:cubicBezTo>
                    <a:pt x="364" y="1675"/>
                    <a:pt x="422" y="1819"/>
                    <a:pt x="469" y="1963"/>
                  </a:cubicBezTo>
                  <a:lnTo>
                    <a:pt x="546" y="2202"/>
                  </a:lnTo>
                  <a:lnTo>
                    <a:pt x="1130" y="2202"/>
                  </a:lnTo>
                  <a:lnTo>
                    <a:pt x="1130" y="2699"/>
                  </a:lnTo>
                  <a:lnTo>
                    <a:pt x="1675" y="2699"/>
                  </a:lnTo>
                  <a:lnTo>
                    <a:pt x="1675" y="2030"/>
                  </a:lnTo>
                  <a:lnTo>
                    <a:pt x="1034" y="2030"/>
                  </a:lnTo>
                  <a:cubicBezTo>
                    <a:pt x="977" y="1790"/>
                    <a:pt x="881" y="1561"/>
                    <a:pt x="757" y="1360"/>
                  </a:cubicBezTo>
                  <a:lnTo>
                    <a:pt x="1206" y="910"/>
                  </a:lnTo>
                  <a:lnTo>
                    <a:pt x="307" y="1"/>
                  </a:lnTo>
                  <a:close/>
                </a:path>
              </a:pathLst>
            </a:custGeom>
            <a:solidFill>
              <a:srgbClr val="D6DF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0" name="Google Shape;8780;p70"/>
            <p:cNvSpPr/>
            <p:nvPr/>
          </p:nvSpPr>
          <p:spPr>
            <a:xfrm>
              <a:off x="2692823" y="3979927"/>
              <a:ext cx="49027" cy="29411"/>
            </a:xfrm>
            <a:custGeom>
              <a:avLst/>
              <a:gdLst/>
              <a:ahLst/>
              <a:cxnLst/>
              <a:rect l="l" t="t" r="r" b="b"/>
              <a:pathLst>
                <a:path w="1867" h="1120" extrusionOk="0">
                  <a:moveTo>
                    <a:pt x="1" y="0"/>
                  </a:moveTo>
                  <a:lnTo>
                    <a:pt x="1" y="163"/>
                  </a:lnTo>
                  <a:lnTo>
                    <a:pt x="737" y="163"/>
                  </a:lnTo>
                  <a:lnTo>
                    <a:pt x="737" y="756"/>
                  </a:lnTo>
                  <a:lnTo>
                    <a:pt x="977" y="833"/>
                  </a:lnTo>
                  <a:cubicBezTo>
                    <a:pt x="1111" y="871"/>
                    <a:pt x="1254" y="929"/>
                    <a:pt x="1379" y="996"/>
                  </a:cubicBezTo>
                  <a:lnTo>
                    <a:pt x="1608" y="1120"/>
                  </a:lnTo>
                  <a:lnTo>
                    <a:pt x="1867" y="862"/>
                  </a:lnTo>
                  <a:cubicBezTo>
                    <a:pt x="1675" y="766"/>
                    <a:pt x="1484" y="689"/>
                    <a:pt x="1283" y="632"/>
                  </a:cubicBezTo>
                  <a:lnTo>
                    <a:pt x="1283" y="0"/>
                  </a:lnTo>
                  <a:close/>
                </a:path>
              </a:pathLst>
            </a:custGeom>
            <a:solidFill>
              <a:srgbClr val="D6DF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1" name="Google Shape;8781;p70"/>
            <p:cNvSpPr/>
            <p:nvPr/>
          </p:nvSpPr>
          <p:spPr>
            <a:xfrm>
              <a:off x="2688542" y="3845975"/>
              <a:ext cx="11344" cy="133979"/>
            </a:xfrm>
            <a:custGeom>
              <a:avLst/>
              <a:gdLst/>
              <a:ahLst/>
              <a:cxnLst/>
              <a:rect l="l" t="t" r="r" b="b"/>
              <a:pathLst>
                <a:path w="432" h="5102" extrusionOk="0">
                  <a:moveTo>
                    <a:pt x="1" y="0"/>
                  </a:moveTo>
                  <a:lnTo>
                    <a:pt x="1" y="5101"/>
                  </a:lnTo>
                  <a:lnTo>
                    <a:pt x="432" y="5101"/>
                  </a:lnTo>
                  <a:lnTo>
                    <a:pt x="432" y="0"/>
                  </a:lnTo>
                  <a:close/>
                </a:path>
              </a:pathLst>
            </a:custGeom>
            <a:solidFill>
              <a:srgbClr val="D6DF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2" name="Google Shape;8782;p70"/>
            <p:cNvSpPr/>
            <p:nvPr/>
          </p:nvSpPr>
          <p:spPr>
            <a:xfrm>
              <a:off x="2688542" y="3844977"/>
              <a:ext cx="337047" cy="11082"/>
            </a:xfrm>
            <a:custGeom>
              <a:avLst/>
              <a:gdLst/>
              <a:ahLst/>
              <a:cxnLst/>
              <a:rect l="l" t="t" r="r" b="b"/>
              <a:pathLst>
                <a:path w="12835" h="422" extrusionOk="0">
                  <a:moveTo>
                    <a:pt x="1" y="0"/>
                  </a:moveTo>
                  <a:lnTo>
                    <a:pt x="1" y="421"/>
                  </a:lnTo>
                  <a:lnTo>
                    <a:pt x="12835" y="421"/>
                  </a:lnTo>
                  <a:lnTo>
                    <a:pt x="12835" y="0"/>
                  </a:lnTo>
                  <a:close/>
                </a:path>
              </a:pathLst>
            </a:custGeom>
            <a:solidFill>
              <a:srgbClr val="D6DF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3" name="Google Shape;8783;p70"/>
            <p:cNvSpPr/>
            <p:nvPr/>
          </p:nvSpPr>
          <p:spPr>
            <a:xfrm>
              <a:off x="2723232" y="4061596"/>
              <a:ext cx="314936" cy="29936"/>
            </a:xfrm>
            <a:custGeom>
              <a:avLst/>
              <a:gdLst/>
              <a:ahLst/>
              <a:cxnLst/>
              <a:rect l="l" t="t" r="r" b="b"/>
              <a:pathLst>
                <a:path w="11993" h="1140" extrusionOk="0">
                  <a:moveTo>
                    <a:pt x="1675" y="1"/>
                  </a:moveTo>
                  <a:cubicBezTo>
                    <a:pt x="1647" y="1"/>
                    <a:pt x="1628" y="20"/>
                    <a:pt x="1628" y="39"/>
                  </a:cubicBezTo>
                  <a:lnTo>
                    <a:pt x="546" y="39"/>
                  </a:lnTo>
                  <a:cubicBezTo>
                    <a:pt x="517" y="39"/>
                    <a:pt x="498" y="68"/>
                    <a:pt x="498" y="96"/>
                  </a:cubicBezTo>
                  <a:lnTo>
                    <a:pt x="498" y="163"/>
                  </a:lnTo>
                  <a:lnTo>
                    <a:pt x="498" y="202"/>
                  </a:lnTo>
                  <a:lnTo>
                    <a:pt x="498" y="221"/>
                  </a:lnTo>
                  <a:lnTo>
                    <a:pt x="498" y="240"/>
                  </a:lnTo>
                  <a:cubicBezTo>
                    <a:pt x="460" y="565"/>
                    <a:pt x="297" y="852"/>
                    <a:pt x="39" y="1044"/>
                  </a:cubicBezTo>
                  <a:cubicBezTo>
                    <a:pt x="1" y="1072"/>
                    <a:pt x="20" y="1139"/>
                    <a:pt x="68" y="1139"/>
                  </a:cubicBezTo>
                  <a:lnTo>
                    <a:pt x="11935" y="1139"/>
                  </a:lnTo>
                  <a:cubicBezTo>
                    <a:pt x="11963" y="1139"/>
                    <a:pt x="11992" y="1111"/>
                    <a:pt x="11992" y="1082"/>
                  </a:cubicBezTo>
                  <a:lnTo>
                    <a:pt x="11992" y="48"/>
                  </a:lnTo>
                  <a:cubicBezTo>
                    <a:pt x="11983" y="20"/>
                    <a:pt x="11963" y="1"/>
                    <a:pt x="11935" y="1"/>
                  </a:cubicBezTo>
                  <a:close/>
                </a:path>
              </a:pathLst>
            </a:custGeom>
            <a:solidFill>
              <a:srgbClr val="465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4" name="Google Shape;8784;p70"/>
            <p:cNvSpPr/>
            <p:nvPr/>
          </p:nvSpPr>
          <p:spPr>
            <a:xfrm>
              <a:off x="2676226" y="3817325"/>
              <a:ext cx="361679" cy="29936"/>
            </a:xfrm>
            <a:custGeom>
              <a:avLst/>
              <a:gdLst/>
              <a:ahLst/>
              <a:cxnLst/>
              <a:rect l="l" t="t" r="r" b="b"/>
              <a:pathLst>
                <a:path w="13773" h="1140" extrusionOk="0">
                  <a:moveTo>
                    <a:pt x="49" y="0"/>
                  </a:moveTo>
                  <a:cubicBezTo>
                    <a:pt x="20" y="0"/>
                    <a:pt x="1" y="19"/>
                    <a:pt x="1" y="48"/>
                  </a:cubicBezTo>
                  <a:lnTo>
                    <a:pt x="1" y="1082"/>
                  </a:lnTo>
                  <a:cubicBezTo>
                    <a:pt x="1" y="1110"/>
                    <a:pt x="20" y="1139"/>
                    <a:pt x="49" y="1139"/>
                  </a:cubicBezTo>
                  <a:lnTo>
                    <a:pt x="13725" y="1139"/>
                  </a:lnTo>
                  <a:cubicBezTo>
                    <a:pt x="13753" y="1139"/>
                    <a:pt x="13773" y="1110"/>
                    <a:pt x="13773" y="1082"/>
                  </a:cubicBezTo>
                  <a:lnTo>
                    <a:pt x="13773" y="48"/>
                  </a:lnTo>
                  <a:cubicBezTo>
                    <a:pt x="13773" y="19"/>
                    <a:pt x="13753" y="0"/>
                    <a:pt x="13725" y="0"/>
                  </a:cubicBezTo>
                  <a:close/>
                </a:path>
              </a:pathLst>
            </a:custGeom>
            <a:solidFill>
              <a:srgbClr val="465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5" name="Google Shape;8785;p70"/>
            <p:cNvSpPr/>
            <p:nvPr/>
          </p:nvSpPr>
          <p:spPr>
            <a:xfrm>
              <a:off x="2812463" y="3959051"/>
              <a:ext cx="28413" cy="66123"/>
            </a:xfrm>
            <a:custGeom>
              <a:avLst/>
              <a:gdLst/>
              <a:ahLst/>
              <a:cxnLst/>
              <a:rect l="l" t="t" r="r" b="b"/>
              <a:pathLst>
                <a:path w="1082" h="2518" extrusionOk="0">
                  <a:moveTo>
                    <a:pt x="0" y="1"/>
                  </a:moveTo>
                  <a:lnTo>
                    <a:pt x="0" y="2518"/>
                  </a:lnTo>
                  <a:lnTo>
                    <a:pt x="1081" y="2518"/>
                  </a:lnTo>
                  <a:lnTo>
                    <a:pt x="1081" y="1"/>
                  </a:lnTo>
                  <a:close/>
                </a:path>
              </a:pathLst>
            </a:custGeom>
            <a:solidFill>
              <a:srgbClr val="7F9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6" name="Google Shape;8786;p70"/>
            <p:cNvSpPr/>
            <p:nvPr/>
          </p:nvSpPr>
          <p:spPr>
            <a:xfrm>
              <a:off x="2860966" y="3930664"/>
              <a:ext cx="28413" cy="94510"/>
            </a:xfrm>
            <a:custGeom>
              <a:avLst/>
              <a:gdLst/>
              <a:ahLst/>
              <a:cxnLst/>
              <a:rect l="l" t="t" r="r" b="b"/>
              <a:pathLst>
                <a:path w="1082" h="3599" extrusionOk="0">
                  <a:moveTo>
                    <a:pt x="0" y="0"/>
                  </a:moveTo>
                  <a:lnTo>
                    <a:pt x="0" y="3599"/>
                  </a:lnTo>
                  <a:lnTo>
                    <a:pt x="1082" y="3599"/>
                  </a:lnTo>
                  <a:lnTo>
                    <a:pt x="1082" y="0"/>
                  </a:ln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7" name="Google Shape;8787;p70"/>
            <p:cNvSpPr/>
            <p:nvPr/>
          </p:nvSpPr>
          <p:spPr>
            <a:xfrm>
              <a:off x="2908207" y="3947759"/>
              <a:ext cx="28413" cy="77414"/>
            </a:xfrm>
            <a:custGeom>
              <a:avLst/>
              <a:gdLst/>
              <a:ahLst/>
              <a:cxnLst/>
              <a:rect l="l" t="t" r="r" b="b"/>
              <a:pathLst>
                <a:path w="1082" h="2948" extrusionOk="0">
                  <a:moveTo>
                    <a:pt x="0" y="0"/>
                  </a:moveTo>
                  <a:lnTo>
                    <a:pt x="0" y="2948"/>
                  </a:lnTo>
                  <a:lnTo>
                    <a:pt x="1082" y="2948"/>
                  </a:lnTo>
                  <a:lnTo>
                    <a:pt x="1082" y="0"/>
                  </a:lnTo>
                  <a:close/>
                </a:path>
              </a:pathLst>
            </a:custGeom>
            <a:solidFill>
              <a:srgbClr val="99A8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8" name="Google Shape;8788;p70"/>
            <p:cNvSpPr/>
            <p:nvPr/>
          </p:nvSpPr>
          <p:spPr>
            <a:xfrm>
              <a:off x="2716693" y="3882161"/>
              <a:ext cx="54069" cy="13603"/>
            </a:xfrm>
            <a:custGeom>
              <a:avLst/>
              <a:gdLst/>
              <a:ahLst/>
              <a:cxnLst/>
              <a:rect l="l" t="t" r="r" b="b"/>
              <a:pathLst>
                <a:path w="2059" h="518" extrusionOk="0">
                  <a:moveTo>
                    <a:pt x="345" y="0"/>
                  </a:moveTo>
                  <a:cubicBezTo>
                    <a:pt x="1" y="0"/>
                    <a:pt x="1" y="517"/>
                    <a:pt x="345" y="517"/>
                  </a:cubicBezTo>
                  <a:lnTo>
                    <a:pt x="1714" y="517"/>
                  </a:lnTo>
                  <a:cubicBezTo>
                    <a:pt x="2058" y="517"/>
                    <a:pt x="2058" y="0"/>
                    <a:pt x="17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9" name="Google Shape;8789;p70"/>
            <p:cNvSpPr/>
            <p:nvPr/>
          </p:nvSpPr>
          <p:spPr>
            <a:xfrm>
              <a:off x="2716693" y="3904771"/>
              <a:ext cx="73659" cy="13340"/>
            </a:xfrm>
            <a:custGeom>
              <a:avLst/>
              <a:gdLst/>
              <a:ahLst/>
              <a:cxnLst/>
              <a:rect l="l" t="t" r="r" b="b"/>
              <a:pathLst>
                <a:path w="2805" h="508" extrusionOk="0">
                  <a:moveTo>
                    <a:pt x="345" y="1"/>
                  </a:moveTo>
                  <a:cubicBezTo>
                    <a:pt x="1" y="1"/>
                    <a:pt x="1" y="508"/>
                    <a:pt x="345" y="508"/>
                  </a:cubicBezTo>
                  <a:lnTo>
                    <a:pt x="2470" y="508"/>
                  </a:lnTo>
                  <a:cubicBezTo>
                    <a:pt x="2805" y="508"/>
                    <a:pt x="2805" y="1"/>
                    <a:pt x="24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0" name="Google Shape;8790;p70"/>
            <p:cNvSpPr/>
            <p:nvPr/>
          </p:nvSpPr>
          <p:spPr>
            <a:xfrm>
              <a:off x="2716693" y="3927145"/>
              <a:ext cx="73659" cy="13603"/>
            </a:xfrm>
            <a:custGeom>
              <a:avLst/>
              <a:gdLst/>
              <a:ahLst/>
              <a:cxnLst/>
              <a:rect l="l" t="t" r="r" b="b"/>
              <a:pathLst>
                <a:path w="2805" h="518" extrusionOk="0">
                  <a:moveTo>
                    <a:pt x="345" y="1"/>
                  </a:moveTo>
                  <a:cubicBezTo>
                    <a:pt x="1" y="1"/>
                    <a:pt x="1" y="517"/>
                    <a:pt x="345" y="517"/>
                  </a:cubicBezTo>
                  <a:lnTo>
                    <a:pt x="2470" y="517"/>
                  </a:lnTo>
                  <a:cubicBezTo>
                    <a:pt x="2805" y="517"/>
                    <a:pt x="2805" y="1"/>
                    <a:pt x="24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1" name="Google Shape;8791;p70"/>
            <p:cNvSpPr/>
            <p:nvPr/>
          </p:nvSpPr>
          <p:spPr>
            <a:xfrm>
              <a:off x="2716693" y="3949755"/>
              <a:ext cx="73659" cy="13603"/>
            </a:xfrm>
            <a:custGeom>
              <a:avLst/>
              <a:gdLst/>
              <a:ahLst/>
              <a:cxnLst/>
              <a:rect l="l" t="t" r="r" b="b"/>
              <a:pathLst>
                <a:path w="2805" h="518" extrusionOk="0">
                  <a:moveTo>
                    <a:pt x="345" y="1"/>
                  </a:moveTo>
                  <a:cubicBezTo>
                    <a:pt x="1" y="1"/>
                    <a:pt x="1" y="518"/>
                    <a:pt x="345" y="518"/>
                  </a:cubicBezTo>
                  <a:lnTo>
                    <a:pt x="2470" y="518"/>
                  </a:lnTo>
                  <a:cubicBezTo>
                    <a:pt x="2805" y="518"/>
                    <a:pt x="2805" y="1"/>
                    <a:pt x="24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2" name="Google Shape;8792;p70"/>
            <p:cNvSpPr/>
            <p:nvPr/>
          </p:nvSpPr>
          <p:spPr>
            <a:xfrm>
              <a:off x="2617693" y="3979428"/>
              <a:ext cx="164125" cy="164388"/>
            </a:xfrm>
            <a:custGeom>
              <a:avLst/>
              <a:gdLst/>
              <a:ahLst/>
              <a:cxnLst/>
              <a:rect l="l" t="t" r="r" b="b"/>
              <a:pathLst>
                <a:path w="6250" h="6260" extrusionOk="0">
                  <a:moveTo>
                    <a:pt x="3302" y="1866"/>
                  </a:moveTo>
                  <a:lnTo>
                    <a:pt x="3331" y="1876"/>
                  </a:lnTo>
                  <a:lnTo>
                    <a:pt x="3359" y="1876"/>
                  </a:lnTo>
                  <a:lnTo>
                    <a:pt x="3388" y="1885"/>
                  </a:lnTo>
                  <a:lnTo>
                    <a:pt x="3417" y="1895"/>
                  </a:lnTo>
                  <a:lnTo>
                    <a:pt x="3445" y="1905"/>
                  </a:lnTo>
                  <a:lnTo>
                    <a:pt x="3474" y="1905"/>
                  </a:lnTo>
                  <a:lnTo>
                    <a:pt x="3503" y="1924"/>
                  </a:lnTo>
                  <a:lnTo>
                    <a:pt x="3532" y="1933"/>
                  </a:lnTo>
                  <a:lnTo>
                    <a:pt x="3560" y="1943"/>
                  </a:lnTo>
                  <a:lnTo>
                    <a:pt x="3589" y="1952"/>
                  </a:lnTo>
                  <a:lnTo>
                    <a:pt x="3618" y="1972"/>
                  </a:lnTo>
                  <a:lnTo>
                    <a:pt x="3646" y="1981"/>
                  </a:lnTo>
                  <a:lnTo>
                    <a:pt x="3675" y="1991"/>
                  </a:lnTo>
                  <a:lnTo>
                    <a:pt x="3704" y="2010"/>
                  </a:lnTo>
                  <a:lnTo>
                    <a:pt x="3732" y="2019"/>
                  </a:lnTo>
                  <a:lnTo>
                    <a:pt x="3752" y="2039"/>
                  </a:lnTo>
                  <a:lnTo>
                    <a:pt x="3780" y="2058"/>
                  </a:lnTo>
                  <a:lnTo>
                    <a:pt x="3799" y="2067"/>
                  </a:lnTo>
                  <a:lnTo>
                    <a:pt x="3819" y="2086"/>
                  </a:lnTo>
                  <a:lnTo>
                    <a:pt x="3828" y="2086"/>
                  </a:lnTo>
                  <a:lnTo>
                    <a:pt x="3847" y="2096"/>
                  </a:lnTo>
                  <a:lnTo>
                    <a:pt x="3866" y="2115"/>
                  </a:lnTo>
                  <a:lnTo>
                    <a:pt x="3876" y="2115"/>
                  </a:lnTo>
                  <a:lnTo>
                    <a:pt x="3895" y="2125"/>
                  </a:lnTo>
                  <a:lnTo>
                    <a:pt x="3924" y="2153"/>
                  </a:lnTo>
                  <a:lnTo>
                    <a:pt x="3953" y="2182"/>
                  </a:lnTo>
                  <a:lnTo>
                    <a:pt x="3981" y="2211"/>
                  </a:lnTo>
                  <a:lnTo>
                    <a:pt x="3991" y="2220"/>
                  </a:lnTo>
                  <a:lnTo>
                    <a:pt x="4000" y="2230"/>
                  </a:lnTo>
                  <a:lnTo>
                    <a:pt x="4020" y="2249"/>
                  </a:lnTo>
                  <a:lnTo>
                    <a:pt x="4039" y="2268"/>
                  </a:lnTo>
                  <a:lnTo>
                    <a:pt x="4039" y="2278"/>
                  </a:lnTo>
                  <a:lnTo>
                    <a:pt x="4058" y="2297"/>
                  </a:lnTo>
                  <a:lnTo>
                    <a:pt x="4077" y="2316"/>
                  </a:lnTo>
                  <a:lnTo>
                    <a:pt x="4077" y="2326"/>
                  </a:lnTo>
                  <a:lnTo>
                    <a:pt x="4096" y="2345"/>
                  </a:lnTo>
                  <a:lnTo>
                    <a:pt x="4115" y="2364"/>
                  </a:lnTo>
                  <a:lnTo>
                    <a:pt x="4134" y="2393"/>
                  </a:lnTo>
                  <a:lnTo>
                    <a:pt x="4144" y="2421"/>
                  </a:lnTo>
                  <a:lnTo>
                    <a:pt x="4163" y="2441"/>
                  </a:lnTo>
                  <a:lnTo>
                    <a:pt x="4182" y="2469"/>
                  </a:lnTo>
                  <a:lnTo>
                    <a:pt x="4201" y="2498"/>
                  </a:lnTo>
                  <a:lnTo>
                    <a:pt x="4211" y="2527"/>
                  </a:lnTo>
                  <a:lnTo>
                    <a:pt x="4230" y="2555"/>
                  </a:lnTo>
                  <a:lnTo>
                    <a:pt x="4240" y="2575"/>
                  </a:lnTo>
                  <a:lnTo>
                    <a:pt x="4249" y="2603"/>
                  </a:lnTo>
                  <a:lnTo>
                    <a:pt x="4268" y="2632"/>
                  </a:lnTo>
                  <a:lnTo>
                    <a:pt x="4278" y="2661"/>
                  </a:lnTo>
                  <a:lnTo>
                    <a:pt x="4288" y="2689"/>
                  </a:lnTo>
                  <a:lnTo>
                    <a:pt x="4297" y="2728"/>
                  </a:lnTo>
                  <a:lnTo>
                    <a:pt x="4307" y="2747"/>
                  </a:lnTo>
                  <a:lnTo>
                    <a:pt x="4316" y="2775"/>
                  </a:lnTo>
                  <a:lnTo>
                    <a:pt x="4316" y="2785"/>
                  </a:lnTo>
                  <a:lnTo>
                    <a:pt x="4316" y="2814"/>
                  </a:lnTo>
                  <a:lnTo>
                    <a:pt x="4326" y="2842"/>
                  </a:lnTo>
                  <a:lnTo>
                    <a:pt x="4326" y="2852"/>
                  </a:lnTo>
                  <a:lnTo>
                    <a:pt x="4326" y="2871"/>
                  </a:lnTo>
                  <a:cubicBezTo>
                    <a:pt x="4326" y="2881"/>
                    <a:pt x="4326" y="2890"/>
                    <a:pt x="4326" y="2900"/>
                  </a:cubicBezTo>
                  <a:lnTo>
                    <a:pt x="4326" y="2909"/>
                  </a:lnTo>
                  <a:lnTo>
                    <a:pt x="4326" y="2929"/>
                  </a:lnTo>
                  <a:cubicBezTo>
                    <a:pt x="4326" y="2948"/>
                    <a:pt x="4326" y="2967"/>
                    <a:pt x="4335" y="2986"/>
                  </a:cubicBezTo>
                  <a:lnTo>
                    <a:pt x="4335" y="2996"/>
                  </a:lnTo>
                  <a:lnTo>
                    <a:pt x="4335" y="3024"/>
                  </a:lnTo>
                  <a:lnTo>
                    <a:pt x="4335" y="3034"/>
                  </a:lnTo>
                  <a:cubicBezTo>
                    <a:pt x="4422" y="3072"/>
                    <a:pt x="4431" y="3101"/>
                    <a:pt x="4431" y="3130"/>
                  </a:cubicBezTo>
                  <a:lnTo>
                    <a:pt x="4422" y="3130"/>
                  </a:lnTo>
                  <a:lnTo>
                    <a:pt x="4422" y="3206"/>
                  </a:lnTo>
                  <a:lnTo>
                    <a:pt x="4422" y="3225"/>
                  </a:lnTo>
                  <a:lnTo>
                    <a:pt x="4422" y="3283"/>
                  </a:lnTo>
                  <a:lnTo>
                    <a:pt x="4422" y="3302"/>
                  </a:lnTo>
                  <a:cubicBezTo>
                    <a:pt x="4422" y="3321"/>
                    <a:pt x="4422" y="3350"/>
                    <a:pt x="4412" y="3369"/>
                  </a:cubicBezTo>
                  <a:lnTo>
                    <a:pt x="4412" y="3378"/>
                  </a:lnTo>
                  <a:cubicBezTo>
                    <a:pt x="4412" y="3407"/>
                    <a:pt x="4402" y="3426"/>
                    <a:pt x="4402" y="3455"/>
                  </a:cubicBezTo>
                  <a:lnTo>
                    <a:pt x="4402" y="3465"/>
                  </a:lnTo>
                  <a:cubicBezTo>
                    <a:pt x="4402" y="3484"/>
                    <a:pt x="4383" y="3503"/>
                    <a:pt x="4383" y="3532"/>
                  </a:cubicBezTo>
                  <a:lnTo>
                    <a:pt x="4374" y="3551"/>
                  </a:lnTo>
                  <a:cubicBezTo>
                    <a:pt x="4364" y="3570"/>
                    <a:pt x="4364" y="3589"/>
                    <a:pt x="4355" y="3608"/>
                  </a:cubicBezTo>
                  <a:lnTo>
                    <a:pt x="4355" y="3618"/>
                  </a:lnTo>
                  <a:cubicBezTo>
                    <a:pt x="4335" y="3666"/>
                    <a:pt x="4307" y="3713"/>
                    <a:pt x="4288" y="3761"/>
                  </a:cubicBezTo>
                  <a:lnTo>
                    <a:pt x="4288" y="3771"/>
                  </a:lnTo>
                  <a:lnTo>
                    <a:pt x="4249" y="3828"/>
                  </a:lnTo>
                  <a:lnTo>
                    <a:pt x="4240" y="3838"/>
                  </a:lnTo>
                  <a:cubicBezTo>
                    <a:pt x="4201" y="3905"/>
                    <a:pt x="4154" y="3962"/>
                    <a:pt x="4096" y="4020"/>
                  </a:cubicBezTo>
                  <a:cubicBezTo>
                    <a:pt x="4048" y="4077"/>
                    <a:pt x="3981" y="4125"/>
                    <a:pt x="3924" y="4173"/>
                  </a:cubicBezTo>
                  <a:lnTo>
                    <a:pt x="3895" y="4192"/>
                  </a:lnTo>
                  <a:lnTo>
                    <a:pt x="3857" y="4221"/>
                  </a:lnTo>
                  <a:lnTo>
                    <a:pt x="3838" y="4230"/>
                  </a:lnTo>
                  <a:lnTo>
                    <a:pt x="3809" y="4240"/>
                  </a:lnTo>
                  <a:lnTo>
                    <a:pt x="3799" y="4249"/>
                  </a:lnTo>
                  <a:lnTo>
                    <a:pt x="3771" y="4268"/>
                  </a:lnTo>
                  <a:lnTo>
                    <a:pt x="3761" y="4268"/>
                  </a:lnTo>
                  <a:lnTo>
                    <a:pt x="3704" y="4297"/>
                  </a:lnTo>
                  <a:lnTo>
                    <a:pt x="3665" y="4307"/>
                  </a:lnTo>
                  <a:lnTo>
                    <a:pt x="3637" y="4326"/>
                  </a:lnTo>
                  <a:lnTo>
                    <a:pt x="3627" y="4326"/>
                  </a:lnTo>
                  <a:lnTo>
                    <a:pt x="3579" y="4335"/>
                  </a:lnTo>
                  <a:lnTo>
                    <a:pt x="3541" y="4335"/>
                  </a:lnTo>
                  <a:lnTo>
                    <a:pt x="3503" y="4355"/>
                  </a:lnTo>
                  <a:lnTo>
                    <a:pt x="3455" y="4355"/>
                  </a:lnTo>
                  <a:lnTo>
                    <a:pt x="3378" y="4374"/>
                  </a:lnTo>
                  <a:lnTo>
                    <a:pt x="3359" y="4374"/>
                  </a:lnTo>
                  <a:lnTo>
                    <a:pt x="3292" y="4383"/>
                  </a:lnTo>
                  <a:lnTo>
                    <a:pt x="2929" y="4383"/>
                  </a:lnTo>
                  <a:lnTo>
                    <a:pt x="2842" y="4364"/>
                  </a:lnTo>
                  <a:lnTo>
                    <a:pt x="2814" y="4364"/>
                  </a:lnTo>
                  <a:lnTo>
                    <a:pt x="2766" y="4345"/>
                  </a:lnTo>
                  <a:lnTo>
                    <a:pt x="2728" y="4335"/>
                  </a:lnTo>
                  <a:lnTo>
                    <a:pt x="2680" y="4316"/>
                  </a:lnTo>
                  <a:lnTo>
                    <a:pt x="2670" y="4316"/>
                  </a:lnTo>
                  <a:lnTo>
                    <a:pt x="2632" y="4307"/>
                  </a:lnTo>
                  <a:lnTo>
                    <a:pt x="2594" y="4288"/>
                  </a:lnTo>
                  <a:lnTo>
                    <a:pt x="2527" y="4259"/>
                  </a:lnTo>
                  <a:lnTo>
                    <a:pt x="2517" y="4259"/>
                  </a:lnTo>
                  <a:lnTo>
                    <a:pt x="2498" y="4249"/>
                  </a:lnTo>
                  <a:lnTo>
                    <a:pt x="2460" y="4221"/>
                  </a:lnTo>
                  <a:lnTo>
                    <a:pt x="2440" y="4211"/>
                  </a:lnTo>
                  <a:lnTo>
                    <a:pt x="2431" y="4211"/>
                  </a:lnTo>
                  <a:cubicBezTo>
                    <a:pt x="2106" y="4010"/>
                    <a:pt x="1895" y="3675"/>
                    <a:pt x="1838" y="3292"/>
                  </a:cubicBezTo>
                  <a:lnTo>
                    <a:pt x="1838" y="3283"/>
                  </a:lnTo>
                  <a:cubicBezTo>
                    <a:pt x="1838" y="3264"/>
                    <a:pt x="1838" y="3235"/>
                    <a:pt x="1838" y="3216"/>
                  </a:cubicBezTo>
                  <a:lnTo>
                    <a:pt x="1838" y="3197"/>
                  </a:lnTo>
                  <a:lnTo>
                    <a:pt x="1838" y="3120"/>
                  </a:lnTo>
                  <a:lnTo>
                    <a:pt x="1838" y="3024"/>
                  </a:lnTo>
                  <a:lnTo>
                    <a:pt x="1838" y="3015"/>
                  </a:lnTo>
                  <a:lnTo>
                    <a:pt x="1838" y="2986"/>
                  </a:lnTo>
                  <a:lnTo>
                    <a:pt x="1838" y="2976"/>
                  </a:lnTo>
                  <a:cubicBezTo>
                    <a:pt x="1838" y="2957"/>
                    <a:pt x="1838" y="2938"/>
                    <a:pt x="1838" y="2919"/>
                  </a:cubicBezTo>
                  <a:lnTo>
                    <a:pt x="1838" y="2909"/>
                  </a:lnTo>
                  <a:cubicBezTo>
                    <a:pt x="1838" y="2890"/>
                    <a:pt x="1838" y="2881"/>
                    <a:pt x="1847" y="2871"/>
                  </a:cubicBezTo>
                  <a:lnTo>
                    <a:pt x="1847" y="2842"/>
                  </a:lnTo>
                  <a:lnTo>
                    <a:pt x="1847" y="2833"/>
                  </a:lnTo>
                  <a:lnTo>
                    <a:pt x="1857" y="2804"/>
                  </a:lnTo>
                  <a:lnTo>
                    <a:pt x="1857" y="2785"/>
                  </a:lnTo>
                  <a:lnTo>
                    <a:pt x="1857" y="2775"/>
                  </a:lnTo>
                  <a:lnTo>
                    <a:pt x="1866" y="2747"/>
                  </a:lnTo>
                  <a:lnTo>
                    <a:pt x="1866" y="2718"/>
                  </a:lnTo>
                  <a:lnTo>
                    <a:pt x="1885" y="2689"/>
                  </a:lnTo>
                  <a:lnTo>
                    <a:pt x="1895" y="2661"/>
                  </a:lnTo>
                  <a:lnTo>
                    <a:pt x="1905" y="2632"/>
                  </a:lnTo>
                  <a:lnTo>
                    <a:pt x="1914" y="2603"/>
                  </a:lnTo>
                  <a:lnTo>
                    <a:pt x="1933" y="2575"/>
                  </a:lnTo>
                  <a:lnTo>
                    <a:pt x="1943" y="2546"/>
                  </a:lnTo>
                  <a:lnTo>
                    <a:pt x="1962" y="2517"/>
                  </a:lnTo>
                  <a:lnTo>
                    <a:pt x="1972" y="2498"/>
                  </a:lnTo>
                  <a:lnTo>
                    <a:pt x="1991" y="2469"/>
                  </a:lnTo>
                  <a:lnTo>
                    <a:pt x="2000" y="2441"/>
                  </a:lnTo>
                  <a:lnTo>
                    <a:pt x="2019" y="2412"/>
                  </a:lnTo>
                  <a:lnTo>
                    <a:pt x="2039" y="2393"/>
                  </a:lnTo>
                  <a:lnTo>
                    <a:pt x="2058" y="2364"/>
                  </a:lnTo>
                  <a:lnTo>
                    <a:pt x="2067" y="2335"/>
                  </a:lnTo>
                  <a:lnTo>
                    <a:pt x="2096" y="2316"/>
                  </a:lnTo>
                  <a:lnTo>
                    <a:pt x="2106" y="2297"/>
                  </a:lnTo>
                  <a:lnTo>
                    <a:pt x="2125" y="2268"/>
                  </a:lnTo>
                  <a:lnTo>
                    <a:pt x="2144" y="2259"/>
                  </a:lnTo>
                  <a:lnTo>
                    <a:pt x="2163" y="2230"/>
                  </a:lnTo>
                  <a:lnTo>
                    <a:pt x="2173" y="2220"/>
                  </a:lnTo>
                  <a:lnTo>
                    <a:pt x="2182" y="2211"/>
                  </a:lnTo>
                  <a:lnTo>
                    <a:pt x="2220" y="2173"/>
                  </a:lnTo>
                  <a:lnTo>
                    <a:pt x="2230" y="2173"/>
                  </a:lnTo>
                  <a:lnTo>
                    <a:pt x="2268" y="2134"/>
                  </a:lnTo>
                  <a:lnTo>
                    <a:pt x="2287" y="2125"/>
                  </a:lnTo>
                  <a:lnTo>
                    <a:pt x="2316" y="2096"/>
                  </a:lnTo>
                  <a:lnTo>
                    <a:pt x="2335" y="2086"/>
                  </a:lnTo>
                  <a:lnTo>
                    <a:pt x="2364" y="2067"/>
                  </a:lnTo>
                  <a:lnTo>
                    <a:pt x="2383" y="2048"/>
                  </a:lnTo>
                  <a:lnTo>
                    <a:pt x="2412" y="2029"/>
                  </a:lnTo>
                  <a:lnTo>
                    <a:pt x="2431" y="2019"/>
                  </a:lnTo>
                  <a:lnTo>
                    <a:pt x="2460" y="2010"/>
                  </a:lnTo>
                  <a:lnTo>
                    <a:pt x="2479" y="1991"/>
                  </a:lnTo>
                  <a:lnTo>
                    <a:pt x="2507" y="1981"/>
                  </a:lnTo>
                  <a:lnTo>
                    <a:pt x="2536" y="1972"/>
                  </a:lnTo>
                  <a:lnTo>
                    <a:pt x="2565" y="1952"/>
                  </a:lnTo>
                  <a:lnTo>
                    <a:pt x="2594" y="1943"/>
                  </a:lnTo>
                  <a:lnTo>
                    <a:pt x="2622" y="1933"/>
                  </a:lnTo>
                  <a:lnTo>
                    <a:pt x="2651" y="1924"/>
                  </a:lnTo>
                  <a:lnTo>
                    <a:pt x="2680" y="1905"/>
                  </a:lnTo>
                  <a:lnTo>
                    <a:pt x="2708" y="1905"/>
                  </a:lnTo>
                  <a:lnTo>
                    <a:pt x="2737" y="1895"/>
                  </a:lnTo>
                  <a:lnTo>
                    <a:pt x="2766" y="1885"/>
                  </a:lnTo>
                  <a:lnTo>
                    <a:pt x="2804" y="1876"/>
                  </a:lnTo>
                  <a:lnTo>
                    <a:pt x="2833" y="1876"/>
                  </a:lnTo>
                  <a:lnTo>
                    <a:pt x="2862" y="1866"/>
                  </a:lnTo>
                  <a:close/>
                  <a:moveTo>
                    <a:pt x="2507" y="0"/>
                  </a:moveTo>
                  <a:cubicBezTo>
                    <a:pt x="2460" y="0"/>
                    <a:pt x="2421" y="48"/>
                    <a:pt x="2421" y="96"/>
                  </a:cubicBezTo>
                  <a:lnTo>
                    <a:pt x="2421" y="641"/>
                  </a:lnTo>
                  <a:cubicBezTo>
                    <a:pt x="2230" y="699"/>
                    <a:pt x="2039" y="775"/>
                    <a:pt x="1866" y="871"/>
                  </a:cubicBezTo>
                  <a:lnTo>
                    <a:pt x="1483" y="488"/>
                  </a:lnTo>
                  <a:cubicBezTo>
                    <a:pt x="1464" y="469"/>
                    <a:pt x="1440" y="459"/>
                    <a:pt x="1416" y="459"/>
                  </a:cubicBezTo>
                  <a:cubicBezTo>
                    <a:pt x="1393" y="459"/>
                    <a:pt x="1369" y="469"/>
                    <a:pt x="1349" y="488"/>
                  </a:cubicBezTo>
                  <a:lnTo>
                    <a:pt x="479" y="1350"/>
                  </a:lnTo>
                  <a:cubicBezTo>
                    <a:pt x="440" y="1388"/>
                    <a:pt x="440" y="1445"/>
                    <a:pt x="479" y="1484"/>
                  </a:cubicBezTo>
                  <a:lnTo>
                    <a:pt x="871" y="1876"/>
                  </a:lnTo>
                  <a:cubicBezTo>
                    <a:pt x="775" y="2048"/>
                    <a:pt x="699" y="2230"/>
                    <a:pt x="641" y="2421"/>
                  </a:cubicBezTo>
                  <a:lnTo>
                    <a:pt x="96" y="2421"/>
                  </a:lnTo>
                  <a:cubicBezTo>
                    <a:pt x="38" y="2421"/>
                    <a:pt x="0" y="2460"/>
                    <a:pt x="0" y="2517"/>
                  </a:cubicBezTo>
                  <a:lnTo>
                    <a:pt x="0" y="3742"/>
                  </a:lnTo>
                  <a:cubicBezTo>
                    <a:pt x="0" y="3800"/>
                    <a:pt x="38" y="3838"/>
                    <a:pt x="96" y="3838"/>
                  </a:cubicBezTo>
                  <a:lnTo>
                    <a:pt x="641" y="3838"/>
                  </a:lnTo>
                  <a:cubicBezTo>
                    <a:pt x="699" y="4029"/>
                    <a:pt x="775" y="4211"/>
                    <a:pt x="871" y="4383"/>
                  </a:cubicBezTo>
                  <a:lnTo>
                    <a:pt x="479" y="4776"/>
                  </a:lnTo>
                  <a:cubicBezTo>
                    <a:pt x="440" y="4804"/>
                    <a:pt x="440" y="4871"/>
                    <a:pt x="479" y="4900"/>
                  </a:cubicBezTo>
                  <a:lnTo>
                    <a:pt x="1349" y="5771"/>
                  </a:lnTo>
                  <a:cubicBezTo>
                    <a:pt x="1369" y="5790"/>
                    <a:pt x="1393" y="5800"/>
                    <a:pt x="1416" y="5800"/>
                  </a:cubicBezTo>
                  <a:cubicBezTo>
                    <a:pt x="1440" y="5800"/>
                    <a:pt x="1464" y="5790"/>
                    <a:pt x="1483" y="5771"/>
                  </a:cubicBezTo>
                  <a:lnTo>
                    <a:pt x="1866" y="5388"/>
                  </a:lnTo>
                  <a:cubicBezTo>
                    <a:pt x="2039" y="5484"/>
                    <a:pt x="2230" y="5560"/>
                    <a:pt x="2421" y="5618"/>
                  </a:cubicBezTo>
                  <a:lnTo>
                    <a:pt x="2421" y="6163"/>
                  </a:lnTo>
                  <a:cubicBezTo>
                    <a:pt x="2421" y="6211"/>
                    <a:pt x="2460" y="6259"/>
                    <a:pt x="2507" y="6259"/>
                  </a:cubicBezTo>
                  <a:lnTo>
                    <a:pt x="3742" y="6259"/>
                  </a:lnTo>
                  <a:cubicBezTo>
                    <a:pt x="3790" y="6259"/>
                    <a:pt x="3838" y="6211"/>
                    <a:pt x="3838" y="6163"/>
                  </a:cubicBezTo>
                  <a:lnTo>
                    <a:pt x="3838" y="5618"/>
                  </a:lnTo>
                  <a:cubicBezTo>
                    <a:pt x="4029" y="5560"/>
                    <a:pt x="4211" y="5484"/>
                    <a:pt x="4383" y="5388"/>
                  </a:cubicBezTo>
                  <a:lnTo>
                    <a:pt x="4766" y="5771"/>
                  </a:lnTo>
                  <a:cubicBezTo>
                    <a:pt x="4785" y="5790"/>
                    <a:pt x="4809" y="5800"/>
                    <a:pt x="4833" y="5800"/>
                  </a:cubicBezTo>
                  <a:cubicBezTo>
                    <a:pt x="4857" y="5800"/>
                    <a:pt x="4881" y="5790"/>
                    <a:pt x="4900" y="5771"/>
                  </a:cubicBezTo>
                  <a:lnTo>
                    <a:pt x="5771" y="4900"/>
                  </a:lnTo>
                  <a:cubicBezTo>
                    <a:pt x="5809" y="4871"/>
                    <a:pt x="5809" y="4804"/>
                    <a:pt x="5771" y="4776"/>
                  </a:cubicBezTo>
                  <a:lnTo>
                    <a:pt x="5388" y="4383"/>
                  </a:lnTo>
                  <a:cubicBezTo>
                    <a:pt x="5484" y="4211"/>
                    <a:pt x="5560" y="4029"/>
                    <a:pt x="5608" y="3838"/>
                  </a:cubicBezTo>
                  <a:lnTo>
                    <a:pt x="6163" y="3838"/>
                  </a:lnTo>
                  <a:cubicBezTo>
                    <a:pt x="6211" y="3838"/>
                    <a:pt x="6249" y="3800"/>
                    <a:pt x="6249" y="3742"/>
                  </a:cubicBezTo>
                  <a:lnTo>
                    <a:pt x="6249" y="2517"/>
                  </a:lnTo>
                  <a:cubicBezTo>
                    <a:pt x="6249" y="2460"/>
                    <a:pt x="6211" y="2421"/>
                    <a:pt x="6163" y="2421"/>
                  </a:cubicBezTo>
                  <a:lnTo>
                    <a:pt x="5608" y="2421"/>
                  </a:lnTo>
                  <a:cubicBezTo>
                    <a:pt x="5560" y="2230"/>
                    <a:pt x="5484" y="2048"/>
                    <a:pt x="5388" y="1876"/>
                  </a:cubicBezTo>
                  <a:lnTo>
                    <a:pt x="5771" y="1484"/>
                  </a:lnTo>
                  <a:cubicBezTo>
                    <a:pt x="5809" y="1445"/>
                    <a:pt x="5809" y="1388"/>
                    <a:pt x="5771" y="1350"/>
                  </a:cubicBezTo>
                  <a:lnTo>
                    <a:pt x="4900" y="488"/>
                  </a:lnTo>
                  <a:cubicBezTo>
                    <a:pt x="4881" y="469"/>
                    <a:pt x="4857" y="459"/>
                    <a:pt x="4833" y="459"/>
                  </a:cubicBezTo>
                  <a:cubicBezTo>
                    <a:pt x="4809" y="459"/>
                    <a:pt x="4785" y="469"/>
                    <a:pt x="4766" y="488"/>
                  </a:cubicBezTo>
                  <a:lnTo>
                    <a:pt x="4383" y="871"/>
                  </a:lnTo>
                  <a:cubicBezTo>
                    <a:pt x="4211" y="775"/>
                    <a:pt x="4029" y="699"/>
                    <a:pt x="3838" y="641"/>
                  </a:cubicBezTo>
                  <a:lnTo>
                    <a:pt x="3838" y="96"/>
                  </a:lnTo>
                  <a:cubicBezTo>
                    <a:pt x="3838" y="48"/>
                    <a:pt x="3790" y="0"/>
                    <a:pt x="3742" y="0"/>
                  </a:cubicBez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3" name="Google Shape;8793;p70"/>
            <p:cNvSpPr/>
            <p:nvPr/>
          </p:nvSpPr>
          <p:spPr>
            <a:xfrm>
              <a:off x="2658895" y="4028167"/>
              <a:ext cx="36711" cy="66622"/>
            </a:xfrm>
            <a:custGeom>
              <a:avLst/>
              <a:gdLst/>
              <a:ahLst/>
              <a:cxnLst/>
              <a:rect l="l" t="t" r="r" b="b"/>
              <a:pathLst>
                <a:path w="1398" h="2537" extrusionOk="0">
                  <a:moveTo>
                    <a:pt x="1015" y="1"/>
                  </a:moveTo>
                  <a:lnTo>
                    <a:pt x="977" y="10"/>
                  </a:lnTo>
                  <a:lnTo>
                    <a:pt x="948" y="20"/>
                  </a:lnTo>
                  <a:lnTo>
                    <a:pt x="919" y="29"/>
                  </a:lnTo>
                  <a:lnTo>
                    <a:pt x="891" y="39"/>
                  </a:lnTo>
                  <a:lnTo>
                    <a:pt x="852" y="49"/>
                  </a:lnTo>
                  <a:lnTo>
                    <a:pt x="833" y="58"/>
                  </a:lnTo>
                  <a:lnTo>
                    <a:pt x="795" y="68"/>
                  </a:lnTo>
                  <a:lnTo>
                    <a:pt x="776" y="77"/>
                  </a:lnTo>
                  <a:lnTo>
                    <a:pt x="738" y="96"/>
                  </a:lnTo>
                  <a:lnTo>
                    <a:pt x="718" y="106"/>
                  </a:lnTo>
                  <a:lnTo>
                    <a:pt x="690" y="125"/>
                  </a:lnTo>
                  <a:lnTo>
                    <a:pt x="661" y="135"/>
                  </a:lnTo>
                  <a:lnTo>
                    <a:pt x="632" y="154"/>
                  </a:lnTo>
                  <a:lnTo>
                    <a:pt x="613" y="163"/>
                  </a:lnTo>
                  <a:lnTo>
                    <a:pt x="584" y="183"/>
                  </a:lnTo>
                  <a:lnTo>
                    <a:pt x="565" y="192"/>
                  </a:lnTo>
                  <a:lnTo>
                    <a:pt x="537" y="211"/>
                  </a:lnTo>
                  <a:lnTo>
                    <a:pt x="517" y="230"/>
                  </a:lnTo>
                  <a:lnTo>
                    <a:pt x="489" y="250"/>
                  </a:lnTo>
                  <a:lnTo>
                    <a:pt x="479" y="259"/>
                  </a:lnTo>
                  <a:lnTo>
                    <a:pt x="431" y="297"/>
                  </a:lnTo>
                  <a:lnTo>
                    <a:pt x="383" y="336"/>
                  </a:lnTo>
                  <a:lnTo>
                    <a:pt x="374" y="355"/>
                  </a:lnTo>
                  <a:lnTo>
                    <a:pt x="364" y="364"/>
                  </a:lnTo>
                  <a:lnTo>
                    <a:pt x="345" y="384"/>
                  </a:lnTo>
                  <a:lnTo>
                    <a:pt x="336" y="403"/>
                  </a:lnTo>
                  <a:lnTo>
                    <a:pt x="307" y="422"/>
                  </a:lnTo>
                  <a:lnTo>
                    <a:pt x="269" y="451"/>
                  </a:lnTo>
                  <a:lnTo>
                    <a:pt x="249" y="479"/>
                  </a:lnTo>
                  <a:lnTo>
                    <a:pt x="230" y="498"/>
                  </a:lnTo>
                  <a:lnTo>
                    <a:pt x="211" y="527"/>
                  </a:lnTo>
                  <a:lnTo>
                    <a:pt x="192" y="556"/>
                  </a:lnTo>
                  <a:lnTo>
                    <a:pt x="173" y="585"/>
                  </a:lnTo>
                  <a:lnTo>
                    <a:pt x="163" y="604"/>
                  </a:lnTo>
                  <a:lnTo>
                    <a:pt x="144" y="632"/>
                  </a:lnTo>
                  <a:lnTo>
                    <a:pt x="135" y="661"/>
                  </a:lnTo>
                  <a:lnTo>
                    <a:pt x="115" y="690"/>
                  </a:lnTo>
                  <a:lnTo>
                    <a:pt x="106" y="719"/>
                  </a:lnTo>
                  <a:lnTo>
                    <a:pt x="96" y="747"/>
                  </a:lnTo>
                  <a:lnTo>
                    <a:pt x="77" y="776"/>
                  </a:lnTo>
                  <a:lnTo>
                    <a:pt x="68" y="805"/>
                  </a:lnTo>
                  <a:lnTo>
                    <a:pt x="58" y="833"/>
                  </a:lnTo>
                  <a:lnTo>
                    <a:pt x="48" y="862"/>
                  </a:lnTo>
                  <a:lnTo>
                    <a:pt x="39" y="891"/>
                  </a:lnTo>
                  <a:lnTo>
                    <a:pt x="29" y="919"/>
                  </a:lnTo>
                  <a:lnTo>
                    <a:pt x="29" y="929"/>
                  </a:lnTo>
                  <a:lnTo>
                    <a:pt x="29" y="948"/>
                  </a:lnTo>
                  <a:lnTo>
                    <a:pt x="10" y="986"/>
                  </a:lnTo>
                  <a:lnTo>
                    <a:pt x="10" y="1015"/>
                  </a:lnTo>
                  <a:cubicBezTo>
                    <a:pt x="10" y="1025"/>
                    <a:pt x="10" y="1034"/>
                    <a:pt x="1" y="1053"/>
                  </a:cubicBezTo>
                  <a:lnTo>
                    <a:pt x="1" y="1073"/>
                  </a:lnTo>
                  <a:cubicBezTo>
                    <a:pt x="1" y="1092"/>
                    <a:pt x="1" y="1111"/>
                    <a:pt x="1" y="1130"/>
                  </a:cubicBezTo>
                  <a:lnTo>
                    <a:pt x="1" y="1168"/>
                  </a:lnTo>
                  <a:lnTo>
                    <a:pt x="1" y="1264"/>
                  </a:lnTo>
                  <a:lnTo>
                    <a:pt x="1" y="1341"/>
                  </a:lnTo>
                  <a:lnTo>
                    <a:pt x="1" y="1360"/>
                  </a:lnTo>
                  <a:cubicBezTo>
                    <a:pt x="1" y="1379"/>
                    <a:pt x="1" y="1408"/>
                    <a:pt x="1" y="1427"/>
                  </a:cubicBezTo>
                  <a:lnTo>
                    <a:pt x="1" y="1436"/>
                  </a:lnTo>
                  <a:cubicBezTo>
                    <a:pt x="58" y="1819"/>
                    <a:pt x="278" y="2164"/>
                    <a:pt x="604" y="2365"/>
                  </a:cubicBezTo>
                  <a:lnTo>
                    <a:pt x="613" y="2374"/>
                  </a:lnTo>
                  <a:lnTo>
                    <a:pt x="623" y="2374"/>
                  </a:lnTo>
                  <a:lnTo>
                    <a:pt x="632" y="2384"/>
                  </a:lnTo>
                  <a:lnTo>
                    <a:pt x="680" y="2403"/>
                  </a:lnTo>
                  <a:lnTo>
                    <a:pt x="699" y="2412"/>
                  </a:lnTo>
                  <a:lnTo>
                    <a:pt x="709" y="2412"/>
                  </a:lnTo>
                  <a:lnTo>
                    <a:pt x="776" y="2451"/>
                  </a:lnTo>
                  <a:lnTo>
                    <a:pt x="804" y="2460"/>
                  </a:lnTo>
                  <a:lnTo>
                    <a:pt x="852" y="2479"/>
                  </a:lnTo>
                  <a:lnTo>
                    <a:pt x="862" y="2479"/>
                  </a:lnTo>
                  <a:lnTo>
                    <a:pt x="910" y="2499"/>
                  </a:lnTo>
                  <a:lnTo>
                    <a:pt x="948" y="2508"/>
                  </a:lnTo>
                  <a:lnTo>
                    <a:pt x="996" y="2518"/>
                  </a:lnTo>
                  <a:lnTo>
                    <a:pt x="1025" y="2527"/>
                  </a:lnTo>
                  <a:lnTo>
                    <a:pt x="1111" y="2537"/>
                  </a:lnTo>
                  <a:lnTo>
                    <a:pt x="1398" y="2537"/>
                  </a:lnTo>
                  <a:lnTo>
                    <a:pt x="1321" y="2527"/>
                  </a:lnTo>
                  <a:lnTo>
                    <a:pt x="1283" y="2518"/>
                  </a:lnTo>
                  <a:lnTo>
                    <a:pt x="1245" y="2508"/>
                  </a:lnTo>
                  <a:lnTo>
                    <a:pt x="1235" y="2508"/>
                  </a:lnTo>
                  <a:lnTo>
                    <a:pt x="1197" y="2499"/>
                  </a:lnTo>
                  <a:lnTo>
                    <a:pt x="1149" y="2479"/>
                  </a:lnTo>
                  <a:lnTo>
                    <a:pt x="1139" y="2479"/>
                  </a:lnTo>
                  <a:lnTo>
                    <a:pt x="1101" y="2460"/>
                  </a:lnTo>
                  <a:lnTo>
                    <a:pt x="1063" y="2451"/>
                  </a:lnTo>
                  <a:lnTo>
                    <a:pt x="996" y="2412"/>
                  </a:lnTo>
                  <a:lnTo>
                    <a:pt x="986" y="2412"/>
                  </a:lnTo>
                  <a:lnTo>
                    <a:pt x="967" y="2403"/>
                  </a:lnTo>
                  <a:lnTo>
                    <a:pt x="919" y="2384"/>
                  </a:lnTo>
                  <a:lnTo>
                    <a:pt x="910" y="2374"/>
                  </a:lnTo>
                  <a:lnTo>
                    <a:pt x="900" y="2374"/>
                  </a:lnTo>
                  <a:lnTo>
                    <a:pt x="891" y="2365"/>
                  </a:lnTo>
                  <a:cubicBezTo>
                    <a:pt x="565" y="2164"/>
                    <a:pt x="345" y="1819"/>
                    <a:pt x="288" y="1436"/>
                  </a:cubicBezTo>
                  <a:lnTo>
                    <a:pt x="288" y="1427"/>
                  </a:lnTo>
                  <a:cubicBezTo>
                    <a:pt x="288" y="1398"/>
                    <a:pt x="288" y="1379"/>
                    <a:pt x="288" y="1360"/>
                  </a:cubicBezTo>
                  <a:lnTo>
                    <a:pt x="288" y="1341"/>
                  </a:lnTo>
                  <a:lnTo>
                    <a:pt x="288" y="1264"/>
                  </a:lnTo>
                  <a:lnTo>
                    <a:pt x="288" y="1168"/>
                  </a:lnTo>
                  <a:lnTo>
                    <a:pt x="288" y="1130"/>
                  </a:lnTo>
                  <a:cubicBezTo>
                    <a:pt x="288" y="1111"/>
                    <a:pt x="288" y="1092"/>
                    <a:pt x="288" y="1073"/>
                  </a:cubicBezTo>
                  <a:lnTo>
                    <a:pt x="288" y="1053"/>
                  </a:lnTo>
                  <a:cubicBezTo>
                    <a:pt x="288" y="1034"/>
                    <a:pt x="288" y="1025"/>
                    <a:pt x="297" y="1015"/>
                  </a:cubicBezTo>
                  <a:lnTo>
                    <a:pt x="297" y="986"/>
                  </a:lnTo>
                  <a:lnTo>
                    <a:pt x="307" y="948"/>
                  </a:lnTo>
                  <a:lnTo>
                    <a:pt x="307" y="929"/>
                  </a:lnTo>
                  <a:lnTo>
                    <a:pt x="307" y="919"/>
                  </a:lnTo>
                  <a:lnTo>
                    <a:pt x="316" y="891"/>
                  </a:lnTo>
                  <a:lnTo>
                    <a:pt x="326" y="862"/>
                  </a:lnTo>
                  <a:lnTo>
                    <a:pt x="336" y="833"/>
                  </a:lnTo>
                  <a:lnTo>
                    <a:pt x="345" y="805"/>
                  </a:lnTo>
                  <a:lnTo>
                    <a:pt x="355" y="776"/>
                  </a:lnTo>
                  <a:lnTo>
                    <a:pt x="374" y="747"/>
                  </a:lnTo>
                  <a:lnTo>
                    <a:pt x="383" y="719"/>
                  </a:lnTo>
                  <a:lnTo>
                    <a:pt x="393" y="690"/>
                  </a:lnTo>
                  <a:lnTo>
                    <a:pt x="412" y="661"/>
                  </a:lnTo>
                  <a:lnTo>
                    <a:pt x="422" y="632"/>
                  </a:lnTo>
                  <a:lnTo>
                    <a:pt x="441" y="604"/>
                  </a:lnTo>
                  <a:lnTo>
                    <a:pt x="450" y="585"/>
                  </a:lnTo>
                  <a:lnTo>
                    <a:pt x="470" y="556"/>
                  </a:lnTo>
                  <a:lnTo>
                    <a:pt x="489" y="527"/>
                  </a:lnTo>
                  <a:lnTo>
                    <a:pt x="508" y="498"/>
                  </a:lnTo>
                  <a:lnTo>
                    <a:pt x="527" y="479"/>
                  </a:lnTo>
                  <a:lnTo>
                    <a:pt x="546" y="451"/>
                  </a:lnTo>
                  <a:lnTo>
                    <a:pt x="556" y="431"/>
                  </a:lnTo>
                  <a:lnTo>
                    <a:pt x="584" y="412"/>
                  </a:lnTo>
                  <a:lnTo>
                    <a:pt x="613" y="384"/>
                  </a:lnTo>
                  <a:lnTo>
                    <a:pt x="632" y="364"/>
                  </a:lnTo>
                  <a:lnTo>
                    <a:pt x="642" y="355"/>
                  </a:lnTo>
                  <a:lnTo>
                    <a:pt x="651" y="336"/>
                  </a:lnTo>
                  <a:lnTo>
                    <a:pt x="690" y="297"/>
                  </a:lnTo>
                  <a:lnTo>
                    <a:pt x="699" y="297"/>
                  </a:lnTo>
                  <a:lnTo>
                    <a:pt x="738" y="259"/>
                  </a:lnTo>
                  <a:lnTo>
                    <a:pt x="757" y="250"/>
                  </a:lnTo>
                  <a:lnTo>
                    <a:pt x="785" y="230"/>
                  </a:lnTo>
                  <a:lnTo>
                    <a:pt x="804" y="211"/>
                  </a:lnTo>
                  <a:lnTo>
                    <a:pt x="833" y="192"/>
                  </a:lnTo>
                  <a:lnTo>
                    <a:pt x="852" y="183"/>
                  </a:lnTo>
                  <a:lnTo>
                    <a:pt x="881" y="163"/>
                  </a:lnTo>
                  <a:lnTo>
                    <a:pt x="900" y="154"/>
                  </a:lnTo>
                  <a:lnTo>
                    <a:pt x="929" y="135"/>
                  </a:lnTo>
                  <a:lnTo>
                    <a:pt x="948" y="125"/>
                  </a:lnTo>
                  <a:lnTo>
                    <a:pt x="977" y="106"/>
                  </a:lnTo>
                  <a:lnTo>
                    <a:pt x="1005" y="96"/>
                  </a:lnTo>
                  <a:lnTo>
                    <a:pt x="1034" y="77"/>
                  </a:lnTo>
                  <a:lnTo>
                    <a:pt x="1063" y="68"/>
                  </a:lnTo>
                  <a:lnTo>
                    <a:pt x="1092" y="58"/>
                  </a:lnTo>
                  <a:lnTo>
                    <a:pt x="1120" y="49"/>
                  </a:lnTo>
                  <a:lnTo>
                    <a:pt x="1149" y="39"/>
                  </a:lnTo>
                  <a:lnTo>
                    <a:pt x="1178" y="29"/>
                  </a:lnTo>
                  <a:lnTo>
                    <a:pt x="1216" y="20"/>
                  </a:lnTo>
                  <a:lnTo>
                    <a:pt x="1245" y="10"/>
                  </a:lnTo>
                  <a:lnTo>
                    <a:pt x="1273" y="1"/>
                  </a:lnTo>
                  <a:close/>
                </a:path>
              </a:pathLst>
            </a:custGeom>
            <a:solidFill>
              <a:srgbClr val="AA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94" name="Google Shape;8794;p70"/>
          <p:cNvGrpSpPr/>
          <p:nvPr/>
        </p:nvGrpSpPr>
        <p:grpSpPr>
          <a:xfrm>
            <a:off x="3545301" y="2423523"/>
            <a:ext cx="358134" cy="356637"/>
            <a:chOff x="3545301" y="2423523"/>
            <a:chExt cx="358134" cy="356637"/>
          </a:xfrm>
        </p:grpSpPr>
        <p:sp>
          <p:nvSpPr>
            <p:cNvPr id="8795" name="Google Shape;8795;p70"/>
            <p:cNvSpPr/>
            <p:nvPr/>
          </p:nvSpPr>
          <p:spPr>
            <a:xfrm>
              <a:off x="3545301" y="2633630"/>
              <a:ext cx="64600" cy="146531"/>
            </a:xfrm>
            <a:custGeom>
              <a:avLst/>
              <a:gdLst/>
              <a:ahLst/>
              <a:cxnLst/>
              <a:rect l="l" t="t" r="r" b="b"/>
              <a:pathLst>
                <a:path w="2460" h="5580" extrusionOk="0">
                  <a:moveTo>
                    <a:pt x="354" y="0"/>
                  </a:moveTo>
                  <a:cubicBezTo>
                    <a:pt x="153" y="0"/>
                    <a:pt x="0" y="154"/>
                    <a:pt x="0" y="345"/>
                  </a:cubicBezTo>
                  <a:lnTo>
                    <a:pt x="0" y="5580"/>
                  </a:lnTo>
                  <a:lnTo>
                    <a:pt x="2460" y="5580"/>
                  </a:lnTo>
                  <a:lnTo>
                    <a:pt x="2460" y="345"/>
                  </a:lnTo>
                  <a:cubicBezTo>
                    <a:pt x="2460" y="154"/>
                    <a:pt x="2306" y="0"/>
                    <a:pt x="2115" y="0"/>
                  </a:cubicBezTo>
                  <a:close/>
                </a:path>
              </a:pathLst>
            </a:custGeom>
            <a:solidFill>
              <a:srgbClr val="94A3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6" name="Google Shape;8796;p70"/>
            <p:cNvSpPr/>
            <p:nvPr/>
          </p:nvSpPr>
          <p:spPr>
            <a:xfrm>
              <a:off x="3545301" y="2633630"/>
              <a:ext cx="30934" cy="146531"/>
            </a:xfrm>
            <a:custGeom>
              <a:avLst/>
              <a:gdLst/>
              <a:ahLst/>
              <a:cxnLst/>
              <a:rect l="l" t="t" r="r" b="b"/>
              <a:pathLst>
                <a:path w="1178" h="5580" extrusionOk="0">
                  <a:moveTo>
                    <a:pt x="354" y="0"/>
                  </a:moveTo>
                  <a:cubicBezTo>
                    <a:pt x="153" y="0"/>
                    <a:pt x="0" y="154"/>
                    <a:pt x="0" y="345"/>
                  </a:cubicBezTo>
                  <a:lnTo>
                    <a:pt x="0" y="5580"/>
                  </a:lnTo>
                  <a:lnTo>
                    <a:pt x="833" y="5580"/>
                  </a:lnTo>
                  <a:lnTo>
                    <a:pt x="833" y="345"/>
                  </a:lnTo>
                  <a:cubicBezTo>
                    <a:pt x="833" y="154"/>
                    <a:pt x="986" y="0"/>
                    <a:pt x="1177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7" name="Google Shape;8797;p70"/>
            <p:cNvSpPr/>
            <p:nvPr/>
          </p:nvSpPr>
          <p:spPr>
            <a:xfrm>
              <a:off x="3643041" y="2597181"/>
              <a:ext cx="64888" cy="182980"/>
            </a:xfrm>
            <a:custGeom>
              <a:avLst/>
              <a:gdLst/>
              <a:ahLst/>
              <a:cxnLst/>
              <a:rect l="l" t="t" r="r" b="b"/>
              <a:pathLst>
                <a:path w="2471" h="6968" extrusionOk="0">
                  <a:moveTo>
                    <a:pt x="355" y="1"/>
                  </a:moveTo>
                  <a:cubicBezTo>
                    <a:pt x="164" y="10"/>
                    <a:pt x="1" y="163"/>
                    <a:pt x="1" y="355"/>
                  </a:cubicBezTo>
                  <a:lnTo>
                    <a:pt x="1" y="6968"/>
                  </a:lnTo>
                  <a:lnTo>
                    <a:pt x="2470" y="6968"/>
                  </a:lnTo>
                  <a:lnTo>
                    <a:pt x="2470" y="355"/>
                  </a:lnTo>
                  <a:cubicBezTo>
                    <a:pt x="2460" y="163"/>
                    <a:pt x="2307" y="10"/>
                    <a:pt x="2116" y="1"/>
                  </a:cubicBezTo>
                  <a:close/>
                </a:path>
              </a:pathLst>
            </a:custGeom>
            <a:solidFill>
              <a:srgbClr val="4E67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8" name="Google Shape;8798;p70"/>
            <p:cNvSpPr/>
            <p:nvPr/>
          </p:nvSpPr>
          <p:spPr>
            <a:xfrm>
              <a:off x="3643041" y="2597181"/>
              <a:ext cx="30961" cy="182980"/>
            </a:xfrm>
            <a:custGeom>
              <a:avLst/>
              <a:gdLst/>
              <a:ahLst/>
              <a:cxnLst/>
              <a:rect l="l" t="t" r="r" b="b"/>
              <a:pathLst>
                <a:path w="1179" h="6968" extrusionOk="0">
                  <a:moveTo>
                    <a:pt x="355" y="1"/>
                  </a:moveTo>
                  <a:cubicBezTo>
                    <a:pt x="154" y="10"/>
                    <a:pt x="1" y="163"/>
                    <a:pt x="1" y="355"/>
                  </a:cubicBezTo>
                  <a:lnTo>
                    <a:pt x="1" y="6968"/>
                  </a:lnTo>
                  <a:lnTo>
                    <a:pt x="824" y="6968"/>
                  </a:lnTo>
                  <a:lnTo>
                    <a:pt x="824" y="355"/>
                  </a:lnTo>
                  <a:cubicBezTo>
                    <a:pt x="824" y="163"/>
                    <a:pt x="977" y="10"/>
                    <a:pt x="1178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9" name="Google Shape;8799;p70"/>
            <p:cNvSpPr/>
            <p:nvPr/>
          </p:nvSpPr>
          <p:spPr>
            <a:xfrm>
              <a:off x="3740807" y="2560994"/>
              <a:ext cx="65125" cy="219166"/>
            </a:xfrm>
            <a:custGeom>
              <a:avLst/>
              <a:gdLst/>
              <a:ahLst/>
              <a:cxnLst/>
              <a:rect l="l" t="t" r="r" b="b"/>
              <a:pathLst>
                <a:path w="2480" h="8346" extrusionOk="0">
                  <a:moveTo>
                    <a:pt x="355" y="1"/>
                  </a:moveTo>
                  <a:cubicBezTo>
                    <a:pt x="163" y="1"/>
                    <a:pt x="10" y="163"/>
                    <a:pt x="1" y="355"/>
                  </a:cubicBezTo>
                  <a:lnTo>
                    <a:pt x="1" y="8346"/>
                  </a:lnTo>
                  <a:lnTo>
                    <a:pt x="2479" y="8346"/>
                  </a:lnTo>
                  <a:lnTo>
                    <a:pt x="2479" y="355"/>
                  </a:lnTo>
                  <a:cubicBezTo>
                    <a:pt x="2470" y="154"/>
                    <a:pt x="2307" y="1"/>
                    <a:pt x="2116" y="1"/>
                  </a:cubicBezTo>
                  <a:close/>
                </a:path>
              </a:pathLst>
            </a:custGeom>
            <a:solidFill>
              <a:srgbClr val="C0C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0" name="Google Shape;8800;p70"/>
            <p:cNvSpPr/>
            <p:nvPr/>
          </p:nvSpPr>
          <p:spPr>
            <a:xfrm>
              <a:off x="3740807" y="2560994"/>
              <a:ext cx="30934" cy="219166"/>
            </a:xfrm>
            <a:custGeom>
              <a:avLst/>
              <a:gdLst/>
              <a:ahLst/>
              <a:cxnLst/>
              <a:rect l="l" t="t" r="r" b="b"/>
              <a:pathLst>
                <a:path w="1178" h="8346" extrusionOk="0">
                  <a:moveTo>
                    <a:pt x="355" y="1"/>
                  </a:moveTo>
                  <a:cubicBezTo>
                    <a:pt x="163" y="1"/>
                    <a:pt x="10" y="163"/>
                    <a:pt x="1" y="355"/>
                  </a:cubicBezTo>
                  <a:lnTo>
                    <a:pt x="1" y="8346"/>
                  </a:lnTo>
                  <a:lnTo>
                    <a:pt x="824" y="8346"/>
                  </a:lnTo>
                  <a:lnTo>
                    <a:pt x="824" y="355"/>
                  </a:lnTo>
                  <a:cubicBezTo>
                    <a:pt x="833" y="163"/>
                    <a:pt x="986" y="1"/>
                    <a:pt x="1178" y="1"/>
                  </a:cubicBezTo>
                  <a:close/>
                </a:path>
              </a:pathLst>
            </a:custGeom>
            <a:solidFill>
              <a:srgbClr val="A9B7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1" name="Google Shape;8801;p70"/>
            <p:cNvSpPr/>
            <p:nvPr/>
          </p:nvSpPr>
          <p:spPr>
            <a:xfrm>
              <a:off x="3838573" y="2524808"/>
              <a:ext cx="64862" cy="255352"/>
            </a:xfrm>
            <a:custGeom>
              <a:avLst/>
              <a:gdLst/>
              <a:ahLst/>
              <a:cxnLst/>
              <a:rect l="l" t="t" r="r" b="b"/>
              <a:pathLst>
                <a:path w="2470" h="9724" extrusionOk="0">
                  <a:moveTo>
                    <a:pt x="355" y="0"/>
                  </a:moveTo>
                  <a:cubicBezTo>
                    <a:pt x="163" y="0"/>
                    <a:pt x="10" y="163"/>
                    <a:pt x="1" y="355"/>
                  </a:cubicBezTo>
                  <a:lnTo>
                    <a:pt x="1" y="9724"/>
                  </a:lnTo>
                  <a:lnTo>
                    <a:pt x="2470" y="9724"/>
                  </a:lnTo>
                  <a:lnTo>
                    <a:pt x="2470" y="355"/>
                  </a:lnTo>
                  <a:cubicBezTo>
                    <a:pt x="2470" y="163"/>
                    <a:pt x="2307" y="0"/>
                    <a:pt x="2116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2" name="Google Shape;8802;p70"/>
            <p:cNvSpPr/>
            <p:nvPr/>
          </p:nvSpPr>
          <p:spPr>
            <a:xfrm>
              <a:off x="3838835" y="2524808"/>
              <a:ext cx="30934" cy="255352"/>
            </a:xfrm>
            <a:custGeom>
              <a:avLst/>
              <a:gdLst/>
              <a:ahLst/>
              <a:cxnLst/>
              <a:rect l="l" t="t" r="r" b="b"/>
              <a:pathLst>
                <a:path w="1178" h="9724" extrusionOk="0">
                  <a:moveTo>
                    <a:pt x="354" y="0"/>
                  </a:moveTo>
                  <a:cubicBezTo>
                    <a:pt x="153" y="0"/>
                    <a:pt x="0" y="163"/>
                    <a:pt x="0" y="355"/>
                  </a:cubicBezTo>
                  <a:lnTo>
                    <a:pt x="0" y="9724"/>
                  </a:lnTo>
                  <a:lnTo>
                    <a:pt x="823" y="9724"/>
                  </a:lnTo>
                  <a:lnTo>
                    <a:pt x="823" y="355"/>
                  </a:lnTo>
                  <a:cubicBezTo>
                    <a:pt x="823" y="154"/>
                    <a:pt x="976" y="0"/>
                    <a:pt x="1177" y="0"/>
                  </a:cubicBezTo>
                  <a:close/>
                </a:path>
              </a:pathLst>
            </a:custGeom>
            <a:solidFill>
              <a:srgbClr val="4E67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3" name="Google Shape;8803;p70"/>
            <p:cNvSpPr/>
            <p:nvPr/>
          </p:nvSpPr>
          <p:spPr>
            <a:xfrm>
              <a:off x="3560873" y="2423523"/>
              <a:ext cx="332767" cy="134241"/>
            </a:xfrm>
            <a:custGeom>
              <a:avLst/>
              <a:gdLst/>
              <a:ahLst/>
              <a:cxnLst/>
              <a:rect l="l" t="t" r="r" b="b"/>
              <a:pathLst>
                <a:path w="12672" h="5112" extrusionOk="0">
                  <a:moveTo>
                    <a:pt x="10171" y="0"/>
                  </a:moveTo>
                  <a:cubicBezTo>
                    <a:pt x="9996" y="0"/>
                    <a:pt x="9889" y="205"/>
                    <a:pt x="9992" y="355"/>
                  </a:cubicBezTo>
                  <a:lnTo>
                    <a:pt x="10355" y="872"/>
                  </a:lnTo>
                  <a:cubicBezTo>
                    <a:pt x="9140" y="1599"/>
                    <a:pt x="5274" y="3628"/>
                    <a:pt x="0" y="3628"/>
                  </a:cubicBezTo>
                  <a:lnTo>
                    <a:pt x="0" y="5111"/>
                  </a:lnTo>
                  <a:cubicBezTo>
                    <a:pt x="2871" y="5102"/>
                    <a:pt x="5714" y="4547"/>
                    <a:pt x="8374" y="3484"/>
                  </a:cubicBezTo>
                  <a:cubicBezTo>
                    <a:pt x="9351" y="3092"/>
                    <a:pt x="10298" y="2633"/>
                    <a:pt x="11207" y="2087"/>
                  </a:cubicBezTo>
                  <a:lnTo>
                    <a:pt x="11523" y="2546"/>
                  </a:lnTo>
                  <a:cubicBezTo>
                    <a:pt x="11568" y="2612"/>
                    <a:pt x="11636" y="2642"/>
                    <a:pt x="11703" y="2642"/>
                  </a:cubicBezTo>
                  <a:cubicBezTo>
                    <a:pt x="11793" y="2642"/>
                    <a:pt x="11883" y="2588"/>
                    <a:pt x="11915" y="2489"/>
                  </a:cubicBezTo>
                  <a:lnTo>
                    <a:pt x="12624" y="374"/>
                  </a:lnTo>
                  <a:cubicBezTo>
                    <a:pt x="12671" y="230"/>
                    <a:pt x="12566" y="77"/>
                    <a:pt x="12413" y="77"/>
                  </a:cubicBezTo>
                  <a:lnTo>
                    <a:pt x="10183" y="1"/>
                  </a:lnTo>
                  <a:cubicBezTo>
                    <a:pt x="10179" y="0"/>
                    <a:pt x="10175" y="0"/>
                    <a:pt x="10171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04" name="Google Shape;8804;p70"/>
          <p:cNvGrpSpPr/>
          <p:nvPr/>
        </p:nvGrpSpPr>
        <p:grpSpPr>
          <a:xfrm>
            <a:off x="5766424" y="4275195"/>
            <a:ext cx="358160" cy="356926"/>
            <a:chOff x="5766424" y="4275195"/>
            <a:chExt cx="358160" cy="356926"/>
          </a:xfrm>
        </p:grpSpPr>
        <p:sp>
          <p:nvSpPr>
            <p:cNvPr id="8805" name="Google Shape;8805;p70"/>
            <p:cNvSpPr/>
            <p:nvPr/>
          </p:nvSpPr>
          <p:spPr>
            <a:xfrm>
              <a:off x="5766424" y="4485327"/>
              <a:ext cx="64862" cy="146793"/>
            </a:xfrm>
            <a:custGeom>
              <a:avLst/>
              <a:gdLst/>
              <a:ahLst/>
              <a:cxnLst/>
              <a:rect l="l" t="t" r="r" b="b"/>
              <a:pathLst>
                <a:path w="2470" h="5590" extrusionOk="0">
                  <a:moveTo>
                    <a:pt x="354" y="0"/>
                  </a:moveTo>
                  <a:cubicBezTo>
                    <a:pt x="163" y="0"/>
                    <a:pt x="0" y="153"/>
                    <a:pt x="0" y="354"/>
                  </a:cubicBezTo>
                  <a:lnTo>
                    <a:pt x="0" y="5589"/>
                  </a:lnTo>
                  <a:lnTo>
                    <a:pt x="2469" y="5589"/>
                  </a:lnTo>
                  <a:lnTo>
                    <a:pt x="2469" y="354"/>
                  </a:lnTo>
                  <a:cubicBezTo>
                    <a:pt x="2460" y="153"/>
                    <a:pt x="2307" y="0"/>
                    <a:pt x="2115" y="0"/>
                  </a:cubicBezTo>
                  <a:close/>
                </a:path>
              </a:pathLst>
            </a:custGeom>
            <a:solidFill>
              <a:srgbClr val="94A3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6" name="Google Shape;8806;p70"/>
            <p:cNvSpPr/>
            <p:nvPr/>
          </p:nvSpPr>
          <p:spPr>
            <a:xfrm>
              <a:off x="5766661" y="4485327"/>
              <a:ext cx="30961" cy="146793"/>
            </a:xfrm>
            <a:custGeom>
              <a:avLst/>
              <a:gdLst/>
              <a:ahLst/>
              <a:cxnLst/>
              <a:rect l="l" t="t" r="r" b="b"/>
              <a:pathLst>
                <a:path w="1179" h="5590" extrusionOk="0">
                  <a:moveTo>
                    <a:pt x="355" y="0"/>
                  </a:moveTo>
                  <a:cubicBezTo>
                    <a:pt x="154" y="0"/>
                    <a:pt x="1" y="153"/>
                    <a:pt x="1" y="354"/>
                  </a:cubicBezTo>
                  <a:lnTo>
                    <a:pt x="1" y="5589"/>
                  </a:lnTo>
                  <a:lnTo>
                    <a:pt x="814" y="5589"/>
                  </a:lnTo>
                  <a:lnTo>
                    <a:pt x="814" y="354"/>
                  </a:lnTo>
                  <a:cubicBezTo>
                    <a:pt x="814" y="153"/>
                    <a:pt x="977" y="0"/>
                    <a:pt x="1178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7" name="Google Shape;8807;p70"/>
            <p:cNvSpPr/>
            <p:nvPr/>
          </p:nvSpPr>
          <p:spPr>
            <a:xfrm>
              <a:off x="5864190" y="4449115"/>
              <a:ext cx="64862" cy="183006"/>
            </a:xfrm>
            <a:custGeom>
              <a:avLst/>
              <a:gdLst/>
              <a:ahLst/>
              <a:cxnLst/>
              <a:rect l="l" t="t" r="r" b="b"/>
              <a:pathLst>
                <a:path w="2470" h="6969" extrusionOk="0">
                  <a:moveTo>
                    <a:pt x="354" y="1"/>
                  </a:moveTo>
                  <a:cubicBezTo>
                    <a:pt x="163" y="1"/>
                    <a:pt x="10" y="154"/>
                    <a:pt x="0" y="345"/>
                  </a:cubicBezTo>
                  <a:lnTo>
                    <a:pt x="0" y="6968"/>
                  </a:lnTo>
                  <a:lnTo>
                    <a:pt x="2469" y="6968"/>
                  </a:lnTo>
                  <a:lnTo>
                    <a:pt x="2469" y="345"/>
                  </a:lnTo>
                  <a:cubicBezTo>
                    <a:pt x="2469" y="154"/>
                    <a:pt x="2307" y="1"/>
                    <a:pt x="2115" y="1"/>
                  </a:cubicBezTo>
                  <a:close/>
                </a:path>
              </a:pathLst>
            </a:custGeom>
            <a:solidFill>
              <a:srgbClr val="4E67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8" name="Google Shape;8808;p70"/>
            <p:cNvSpPr/>
            <p:nvPr/>
          </p:nvSpPr>
          <p:spPr>
            <a:xfrm>
              <a:off x="5864190" y="4449115"/>
              <a:ext cx="30934" cy="183006"/>
            </a:xfrm>
            <a:custGeom>
              <a:avLst/>
              <a:gdLst/>
              <a:ahLst/>
              <a:cxnLst/>
              <a:rect l="l" t="t" r="r" b="b"/>
              <a:pathLst>
                <a:path w="1178" h="6969" extrusionOk="0">
                  <a:moveTo>
                    <a:pt x="354" y="1"/>
                  </a:moveTo>
                  <a:cubicBezTo>
                    <a:pt x="163" y="1"/>
                    <a:pt x="10" y="154"/>
                    <a:pt x="0" y="345"/>
                  </a:cubicBezTo>
                  <a:lnTo>
                    <a:pt x="0" y="6968"/>
                  </a:lnTo>
                  <a:lnTo>
                    <a:pt x="823" y="6968"/>
                  </a:lnTo>
                  <a:lnTo>
                    <a:pt x="823" y="345"/>
                  </a:lnTo>
                  <a:cubicBezTo>
                    <a:pt x="833" y="154"/>
                    <a:pt x="986" y="1"/>
                    <a:pt x="1177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9" name="Google Shape;8809;p70"/>
            <p:cNvSpPr/>
            <p:nvPr/>
          </p:nvSpPr>
          <p:spPr>
            <a:xfrm>
              <a:off x="5962193" y="4412692"/>
              <a:ext cx="64626" cy="219429"/>
            </a:xfrm>
            <a:custGeom>
              <a:avLst/>
              <a:gdLst/>
              <a:ahLst/>
              <a:cxnLst/>
              <a:rect l="l" t="t" r="r" b="b"/>
              <a:pathLst>
                <a:path w="2461" h="8356" extrusionOk="0">
                  <a:moveTo>
                    <a:pt x="345" y="0"/>
                  </a:moveTo>
                  <a:cubicBezTo>
                    <a:pt x="154" y="10"/>
                    <a:pt x="1" y="163"/>
                    <a:pt x="1" y="354"/>
                  </a:cubicBezTo>
                  <a:lnTo>
                    <a:pt x="1" y="8355"/>
                  </a:lnTo>
                  <a:lnTo>
                    <a:pt x="2460" y="8355"/>
                  </a:lnTo>
                  <a:lnTo>
                    <a:pt x="2460" y="354"/>
                  </a:lnTo>
                  <a:cubicBezTo>
                    <a:pt x="2460" y="163"/>
                    <a:pt x="2297" y="10"/>
                    <a:pt x="2106" y="0"/>
                  </a:cubicBezTo>
                  <a:close/>
                </a:path>
              </a:pathLst>
            </a:custGeom>
            <a:solidFill>
              <a:srgbClr val="C0C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0" name="Google Shape;8810;p70"/>
            <p:cNvSpPr/>
            <p:nvPr/>
          </p:nvSpPr>
          <p:spPr>
            <a:xfrm>
              <a:off x="5962193" y="4412692"/>
              <a:ext cx="30698" cy="219429"/>
            </a:xfrm>
            <a:custGeom>
              <a:avLst/>
              <a:gdLst/>
              <a:ahLst/>
              <a:cxnLst/>
              <a:rect l="l" t="t" r="r" b="b"/>
              <a:pathLst>
                <a:path w="1169" h="8356" extrusionOk="0">
                  <a:moveTo>
                    <a:pt x="345" y="0"/>
                  </a:moveTo>
                  <a:cubicBezTo>
                    <a:pt x="154" y="10"/>
                    <a:pt x="1" y="163"/>
                    <a:pt x="1" y="354"/>
                  </a:cubicBezTo>
                  <a:lnTo>
                    <a:pt x="1" y="8355"/>
                  </a:lnTo>
                  <a:lnTo>
                    <a:pt x="824" y="8355"/>
                  </a:lnTo>
                  <a:lnTo>
                    <a:pt x="824" y="354"/>
                  </a:lnTo>
                  <a:cubicBezTo>
                    <a:pt x="824" y="163"/>
                    <a:pt x="977" y="10"/>
                    <a:pt x="1168" y="0"/>
                  </a:cubicBezTo>
                  <a:close/>
                </a:path>
              </a:pathLst>
            </a:custGeom>
            <a:solidFill>
              <a:srgbClr val="A9B7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1" name="Google Shape;8811;p70"/>
            <p:cNvSpPr/>
            <p:nvPr/>
          </p:nvSpPr>
          <p:spPr>
            <a:xfrm>
              <a:off x="6059959" y="4376506"/>
              <a:ext cx="64626" cy="255615"/>
            </a:xfrm>
            <a:custGeom>
              <a:avLst/>
              <a:gdLst/>
              <a:ahLst/>
              <a:cxnLst/>
              <a:rect l="l" t="t" r="r" b="b"/>
              <a:pathLst>
                <a:path w="2461" h="9734" extrusionOk="0">
                  <a:moveTo>
                    <a:pt x="355" y="0"/>
                  </a:moveTo>
                  <a:cubicBezTo>
                    <a:pt x="154" y="0"/>
                    <a:pt x="0" y="163"/>
                    <a:pt x="0" y="354"/>
                  </a:cubicBezTo>
                  <a:lnTo>
                    <a:pt x="0" y="9733"/>
                  </a:lnTo>
                  <a:lnTo>
                    <a:pt x="2460" y="9733"/>
                  </a:lnTo>
                  <a:lnTo>
                    <a:pt x="2460" y="354"/>
                  </a:lnTo>
                  <a:cubicBezTo>
                    <a:pt x="2460" y="163"/>
                    <a:pt x="2307" y="10"/>
                    <a:pt x="2115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2" name="Google Shape;8812;p70"/>
            <p:cNvSpPr/>
            <p:nvPr/>
          </p:nvSpPr>
          <p:spPr>
            <a:xfrm>
              <a:off x="6059959" y="4376506"/>
              <a:ext cx="30934" cy="255615"/>
            </a:xfrm>
            <a:custGeom>
              <a:avLst/>
              <a:gdLst/>
              <a:ahLst/>
              <a:cxnLst/>
              <a:rect l="l" t="t" r="r" b="b"/>
              <a:pathLst>
                <a:path w="1178" h="9734" extrusionOk="0">
                  <a:moveTo>
                    <a:pt x="355" y="0"/>
                  </a:moveTo>
                  <a:cubicBezTo>
                    <a:pt x="154" y="0"/>
                    <a:pt x="0" y="163"/>
                    <a:pt x="0" y="354"/>
                  </a:cubicBezTo>
                  <a:lnTo>
                    <a:pt x="0" y="9733"/>
                  </a:lnTo>
                  <a:lnTo>
                    <a:pt x="824" y="9733"/>
                  </a:lnTo>
                  <a:lnTo>
                    <a:pt x="824" y="354"/>
                  </a:lnTo>
                  <a:cubicBezTo>
                    <a:pt x="824" y="163"/>
                    <a:pt x="977" y="0"/>
                    <a:pt x="1178" y="0"/>
                  </a:cubicBezTo>
                  <a:close/>
                </a:path>
              </a:pathLst>
            </a:custGeom>
            <a:solidFill>
              <a:srgbClr val="4E67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3" name="Google Shape;8813;p70"/>
            <p:cNvSpPr/>
            <p:nvPr/>
          </p:nvSpPr>
          <p:spPr>
            <a:xfrm>
              <a:off x="5781997" y="4275195"/>
              <a:ext cx="332767" cy="134241"/>
            </a:xfrm>
            <a:custGeom>
              <a:avLst/>
              <a:gdLst/>
              <a:ahLst/>
              <a:cxnLst/>
              <a:rect l="l" t="t" r="r" b="b"/>
              <a:pathLst>
                <a:path w="12672" h="5112" extrusionOk="0">
                  <a:moveTo>
                    <a:pt x="10172" y="1"/>
                  </a:moveTo>
                  <a:cubicBezTo>
                    <a:pt x="9997" y="1"/>
                    <a:pt x="9889" y="206"/>
                    <a:pt x="9992" y="355"/>
                  </a:cubicBezTo>
                  <a:lnTo>
                    <a:pt x="10356" y="872"/>
                  </a:lnTo>
                  <a:cubicBezTo>
                    <a:pt x="9150" y="1590"/>
                    <a:pt x="5274" y="3628"/>
                    <a:pt x="1" y="3628"/>
                  </a:cubicBezTo>
                  <a:lnTo>
                    <a:pt x="1" y="5112"/>
                  </a:lnTo>
                  <a:cubicBezTo>
                    <a:pt x="2872" y="5102"/>
                    <a:pt x="5714" y="4547"/>
                    <a:pt x="8375" y="3485"/>
                  </a:cubicBezTo>
                  <a:cubicBezTo>
                    <a:pt x="9360" y="3093"/>
                    <a:pt x="10298" y="2624"/>
                    <a:pt x="11208" y="2088"/>
                  </a:cubicBezTo>
                  <a:lnTo>
                    <a:pt x="11523" y="2547"/>
                  </a:lnTo>
                  <a:cubicBezTo>
                    <a:pt x="11568" y="2612"/>
                    <a:pt x="11636" y="2643"/>
                    <a:pt x="11703" y="2643"/>
                  </a:cubicBezTo>
                  <a:cubicBezTo>
                    <a:pt x="11793" y="2643"/>
                    <a:pt x="11883" y="2588"/>
                    <a:pt x="11916" y="2490"/>
                  </a:cubicBezTo>
                  <a:lnTo>
                    <a:pt x="12624" y="375"/>
                  </a:lnTo>
                  <a:cubicBezTo>
                    <a:pt x="12672" y="231"/>
                    <a:pt x="12567" y="78"/>
                    <a:pt x="12413" y="78"/>
                  </a:cubicBezTo>
                  <a:lnTo>
                    <a:pt x="10184" y="1"/>
                  </a:lnTo>
                  <a:cubicBezTo>
                    <a:pt x="10179" y="1"/>
                    <a:pt x="10176" y="1"/>
                    <a:pt x="10172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14" name="Google Shape;8814;p70"/>
          <p:cNvGrpSpPr/>
          <p:nvPr/>
        </p:nvGrpSpPr>
        <p:grpSpPr>
          <a:xfrm>
            <a:off x="3531462" y="3824599"/>
            <a:ext cx="377251" cy="324232"/>
            <a:chOff x="3531462" y="3824599"/>
            <a:chExt cx="377251" cy="324232"/>
          </a:xfrm>
        </p:grpSpPr>
        <p:sp>
          <p:nvSpPr>
            <p:cNvPr id="8815" name="Google Shape;8815;p70"/>
            <p:cNvSpPr/>
            <p:nvPr/>
          </p:nvSpPr>
          <p:spPr>
            <a:xfrm>
              <a:off x="3573189" y="3854772"/>
              <a:ext cx="294059" cy="294059"/>
            </a:xfrm>
            <a:custGeom>
              <a:avLst/>
              <a:gdLst/>
              <a:ahLst/>
              <a:cxnLst/>
              <a:rect l="l" t="t" r="r" b="b"/>
              <a:pathLst>
                <a:path w="11198" h="11198" extrusionOk="0">
                  <a:moveTo>
                    <a:pt x="5599" y="0"/>
                  </a:moveTo>
                  <a:cubicBezTo>
                    <a:pt x="2508" y="0"/>
                    <a:pt x="0" y="2508"/>
                    <a:pt x="0" y="5599"/>
                  </a:cubicBezTo>
                  <a:cubicBezTo>
                    <a:pt x="0" y="8690"/>
                    <a:pt x="2508" y="11197"/>
                    <a:pt x="5599" y="11197"/>
                  </a:cubicBezTo>
                  <a:cubicBezTo>
                    <a:pt x="8690" y="11197"/>
                    <a:pt x="11198" y="8690"/>
                    <a:pt x="11198" y="5599"/>
                  </a:cubicBezTo>
                  <a:cubicBezTo>
                    <a:pt x="11198" y="2508"/>
                    <a:pt x="8690" y="0"/>
                    <a:pt x="5599" y="0"/>
                  </a:cubicBezTo>
                  <a:close/>
                </a:path>
              </a:pathLst>
            </a:custGeom>
            <a:solidFill>
              <a:srgbClr val="566D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6" name="Google Shape;8816;p70"/>
            <p:cNvSpPr/>
            <p:nvPr/>
          </p:nvSpPr>
          <p:spPr>
            <a:xfrm>
              <a:off x="3719457" y="3939461"/>
              <a:ext cx="78439" cy="102808"/>
            </a:xfrm>
            <a:custGeom>
              <a:avLst/>
              <a:gdLst/>
              <a:ahLst/>
              <a:cxnLst/>
              <a:rect l="l" t="t" r="r" b="b"/>
              <a:pathLst>
                <a:path w="2987" h="3915" extrusionOk="0">
                  <a:moveTo>
                    <a:pt x="0" y="0"/>
                  </a:moveTo>
                  <a:lnTo>
                    <a:pt x="39" y="2403"/>
                  </a:lnTo>
                  <a:lnTo>
                    <a:pt x="1838" y="3915"/>
                  </a:lnTo>
                  <a:lnTo>
                    <a:pt x="1981" y="3704"/>
                  </a:lnTo>
                  <a:cubicBezTo>
                    <a:pt x="2986" y="2221"/>
                    <a:pt x="2039" y="201"/>
                    <a:pt x="259" y="2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CB9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7" name="Google Shape;8817;p70"/>
            <p:cNvSpPr/>
            <p:nvPr/>
          </p:nvSpPr>
          <p:spPr>
            <a:xfrm>
              <a:off x="3719195" y="3878144"/>
              <a:ext cx="156851" cy="203594"/>
            </a:xfrm>
            <a:custGeom>
              <a:avLst/>
              <a:gdLst/>
              <a:ahLst/>
              <a:cxnLst/>
              <a:rect l="l" t="t" r="r" b="b"/>
              <a:pathLst>
                <a:path w="5973" h="7753" extrusionOk="0">
                  <a:moveTo>
                    <a:pt x="1" y="0"/>
                  </a:moveTo>
                  <a:lnTo>
                    <a:pt x="20" y="2374"/>
                  </a:lnTo>
                  <a:lnTo>
                    <a:pt x="230" y="2393"/>
                  </a:lnTo>
                  <a:cubicBezTo>
                    <a:pt x="1436" y="2498"/>
                    <a:pt x="2365" y="3503"/>
                    <a:pt x="2365" y="4709"/>
                  </a:cubicBezTo>
                  <a:cubicBezTo>
                    <a:pt x="2365" y="5187"/>
                    <a:pt x="2221" y="5656"/>
                    <a:pt x="1943" y="6049"/>
                  </a:cubicBezTo>
                  <a:lnTo>
                    <a:pt x="1819" y="6231"/>
                  </a:lnTo>
                  <a:lnTo>
                    <a:pt x="3637" y="7752"/>
                  </a:lnTo>
                  <a:lnTo>
                    <a:pt x="3781" y="7561"/>
                  </a:lnTo>
                  <a:lnTo>
                    <a:pt x="3800" y="7542"/>
                  </a:lnTo>
                  <a:lnTo>
                    <a:pt x="3858" y="7465"/>
                  </a:lnTo>
                  <a:cubicBezTo>
                    <a:pt x="5973" y="4527"/>
                    <a:pt x="4125" y="412"/>
                    <a:pt x="537" y="29"/>
                  </a:cubicBezTo>
                  <a:lnTo>
                    <a:pt x="403" y="19"/>
                  </a:lnTo>
                  <a:lnTo>
                    <a:pt x="374" y="19"/>
                  </a:lnTo>
                  <a:lnTo>
                    <a:pt x="269" y="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03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8" name="Google Shape;8818;p70"/>
            <p:cNvSpPr/>
            <p:nvPr/>
          </p:nvSpPr>
          <p:spPr>
            <a:xfrm>
              <a:off x="3718959" y="3824599"/>
              <a:ext cx="189755" cy="287048"/>
            </a:xfrm>
            <a:custGeom>
              <a:avLst/>
              <a:gdLst/>
              <a:ahLst/>
              <a:cxnLst/>
              <a:rect l="l" t="t" r="r" b="b"/>
              <a:pathLst>
                <a:path w="7226" h="10931" extrusionOk="0">
                  <a:moveTo>
                    <a:pt x="421" y="1"/>
                  </a:moveTo>
                  <a:cubicBezTo>
                    <a:pt x="192" y="10"/>
                    <a:pt x="0" y="192"/>
                    <a:pt x="0" y="432"/>
                  </a:cubicBezTo>
                  <a:lnTo>
                    <a:pt x="10" y="2068"/>
                  </a:lnTo>
                  <a:lnTo>
                    <a:pt x="239" y="2078"/>
                  </a:lnTo>
                  <a:cubicBezTo>
                    <a:pt x="4020" y="2231"/>
                    <a:pt x="6068" y="6595"/>
                    <a:pt x="3752" y="9600"/>
                  </a:cubicBezTo>
                  <a:lnTo>
                    <a:pt x="3618" y="9772"/>
                  </a:lnTo>
                  <a:lnTo>
                    <a:pt x="4871" y="10834"/>
                  </a:lnTo>
                  <a:cubicBezTo>
                    <a:pt x="4948" y="10892"/>
                    <a:pt x="5044" y="10930"/>
                    <a:pt x="5149" y="10930"/>
                  </a:cubicBezTo>
                  <a:lnTo>
                    <a:pt x="5197" y="10930"/>
                  </a:lnTo>
                  <a:cubicBezTo>
                    <a:pt x="5312" y="10921"/>
                    <a:pt x="5417" y="10863"/>
                    <a:pt x="5484" y="10767"/>
                  </a:cubicBezTo>
                  <a:cubicBezTo>
                    <a:pt x="6958" y="8777"/>
                    <a:pt x="7226" y="6135"/>
                    <a:pt x="6173" y="3886"/>
                  </a:cubicBezTo>
                  <a:cubicBezTo>
                    <a:pt x="5120" y="1637"/>
                    <a:pt x="2919" y="154"/>
                    <a:pt x="450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9" name="Google Shape;8819;p70"/>
            <p:cNvSpPr/>
            <p:nvPr/>
          </p:nvSpPr>
          <p:spPr>
            <a:xfrm>
              <a:off x="3576708" y="3855008"/>
              <a:ext cx="144036" cy="147555"/>
            </a:xfrm>
            <a:custGeom>
              <a:avLst/>
              <a:gdLst/>
              <a:ahLst/>
              <a:cxnLst/>
              <a:rect l="l" t="t" r="r" b="b"/>
              <a:pathLst>
                <a:path w="5485" h="5619" extrusionOk="0">
                  <a:moveTo>
                    <a:pt x="5455" y="1"/>
                  </a:moveTo>
                  <a:cubicBezTo>
                    <a:pt x="2833" y="1"/>
                    <a:pt x="565" y="1829"/>
                    <a:pt x="0" y="4394"/>
                  </a:cubicBezTo>
                  <a:lnTo>
                    <a:pt x="5484" y="5619"/>
                  </a:lnTo>
                  <a:lnTo>
                    <a:pt x="5455" y="1"/>
                  </a:ln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0" name="Google Shape;8820;p70"/>
            <p:cNvSpPr/>
            <p:nvPr/>
          </p:nvSpPr>
          <p:spPr>
            <a:xfrm>
              <a:off x="3573426" y="3969870"/>
              <a:ext cx="147319" cy="173684"/>
            </a:xfrm>
            <a:custGeom>
              <a:avLst/>
              <a:gdLst/>
              <a:ahLst/>
              <a:cxnLst/>
              <a:rect l="l" t="t" r="r" b="b"/>
              <a:pathLst>
                <a:path w="5610" h="6614" extrusionOk="0">
                  <a:moveTo>
                    <a:pt x="125" y="0"/>
                  </a:moveTo>
                  <a:cubicBezTo>
                    <a:pt x="39" y="402"/>
                    <a:pt x="1" y="804"/>
                    <a:pt x="1" y="1216"/>
                  </a:cubicBezTo>
                  <a:cubicBezTo>
                    <a:pt x="1" y="3733"/>
                    <a:pt x="1676" y="5944"/>
                    <a:pt x="4107" y="6614"/>
                  </a:cubicBezTo>
                  <a:lnTo>
                    <a:pt x="5609" y="1245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ACB9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1" name="Google Shape;8821;p70"/>
            <p:cNvSpPr/>
            <p:nvPr/>
          </p:nvSpPr>
          <p:spPr>
            <a:xfrm>
              <a:off x="3664417" y="4122178"/>
              <a:ext cx="77940" cy="26654"/>
            </a:xfrm>
            <a:custGeom>
              <a:avLst/>
              <a:gdLst/>
              <a:ahLst/>
              <a:cxnLst/>
              <a:rect l="l" t="t" r="r" b="b"/>
              <a:pathLst>
                <a:path w="2968" h="1015" extrusionOk="0">
                  <a:moveTo>
                    <a:pt x="594" y="0"/>
                  </a:moveTo>
                  <a:lnTo>
                    <a:pt x="0" y="593"/>
                  </a:lnTo>
                  <a:cubicBezTo>
                    <a:pt x="680" y="871"/>
                    <a:pt x="1398" y="1014"/>
                    <a:pt x="2135" y="1014"/>
                  </a:cubicBezTo>
                  <a:cubicBezTo>
                    <a:pt x="2412" y="1014"/>
                    <a:pt x="2690" y="995"/>
                    <a:pt x="2967" y="957"/>
                  </a:cubicBezTo>
                  <a:cubicBezTo>
                    <a:pt x="2115" y="823"/>
                    <a:pt x="1302" y="498"/>
                    <a:pt x="594" y="0"/>
                  </a:cubicBezTo>
                  <a:close/>
                </a:path>
              </a:pathLst>
            </a:custGeom>
            <a:solidFill>
              <a:srgbClr val="5068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2" name="Google Shape;8822;p70"/>
            <p:cNvSpPr/>
            <p:nvPr/>
          </p:nvSpPr>
          <p:spPr>
            <a:xfrm>
              <a:off x="3576708" y="3854772"/>
              <a:ext cx="143275" cy="124919"/>
            </a:xfrm>
            <a:custGeom>
              <a:avLst/>
              <a:gdLst/>
              <a:ahLst/>
              <a:cxnLst/>
              <a:rect l="l" t="t" r="r" b="b"/>
              <a:pathLst>
                <a:path w="5456" h="4757" extrusionOk="0">
                  <a:moveTo>
                    <a:pt x="5455" y="0"/>
                  </a:moveTo>
                  <a:cubicBezTo>
                    <a:pt x="2833" y="10"/>
                    <a:pt x="565" y="1838"/>
                    <a:pt x="0" y="4403"/>
                  </a:cubicBezTo>
                  <a:lnTo>
                    <a:pt x="1618" y="4757"/>
                  </a:lnTo>
                  <a:cubicBezTo>
                    <a:pt x="1934" y="2651"/>
                    <a:pt x="3426" y="909"/>
                    <a:pt x="5455" y="268"/>
                  </a:cubicBezTo>
                  <a:lnTo>
                    <a:pt x="5455" y="0"/>
                  </a:ln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3" name="Google Shape;8823;p70"/>
            <p:cNvSpPr/>
            <p:nvPr/>
          </p:nvSpPr>
          <p:spPr>
            <a:xfrm>
              <a:off x="3531462" y="3831217"/>
              <a:ext cx="144561" cy="112393"/>
            </a:xfrm>
            <a:custGeom>
              <a:avLst/>
              <a:gdLst/>
              <a:ahLst/>
              <a:cxnLst/>
              <a:rect l="l" t="t" r="r" b="b"/>
              <a:pathLst>
                <a:path w="5505" h="4280" extrusionOk="0">
                  <a:moveTo>
                    <a:pt x="230" y="0"/>
                  </a:moveTo>
                  <a:cubicBezTo>
                    <a:pt x="116" y="0"/>
                    <a:pt x="1" y="79"/>
                    <a:pt x="10" y="237"/>
                  </a:cubicBezTo>
                  <a:lnTo>
                    <a:pt x="10" y="1414"/>
                  </a:lnTo>
                  <a:cubicBezTo>
                    <a:pt x="20" y="1548"/>
                    <a:pt x="125" y="1615"/>
                    <a:pt x="230" y="1615"/>
                  </a:cubicBezTo>
                  <a:cubicBezTo>
                    <a:pt x="336" y="1615"/>
                    <a:pt x="441" y="1548"/>
                    <a:pt x="450" y="1414"/>
                  </a:cubicBezTo>
                  <a:lnTo>
                    <a:pt x="450" y="1041"/>
                  </a:lnTo>
                  <a:lnTo>
                    <a:pt x="3322" y="1041"/>
                  </a:lnTo>
                  <a:lnTo>
                    <a:pt x="5016" y="4151"/>
                  </a:lnTo>
                  <a:cubicBezTo>
                    <a:pt x="5059" y="4242"/>
                    <a:pt x="5132" y="4280"/>
                    <a:pt x="5205" y="4280"/>
                  </a:cubicBezTo>
                  <a:cubicBezTo>
                    <a:pt x="5354" y="4280"/>
                    <a:pt x="5504" y="4121"/>
                    <a:pt x="5408" y="3941"/>
                  </a:cubicBezTo>
                  <a:lnTo>
                    <a:pt x="5408" y="3941"/>
                  </a:lnTo>
                  <a:lnTo>
                    <a:pt x="5408" y="3950"/>
                  </a:lnTo>
                  <a:lnTo>
                    <a:pt x="3647" y="725"/>
                  </a:lnTo>
                  <a:cubicBezTo>
                    <a:pt x="3609" y="648"/>
                    <a:pt x="3532" y="610"/>
                    <a:pt x="3456" y="601"/>
                  </a:cubicBezTo>
                  <a:lnTo>
                    <a:pt x="450" y="601"/>
                  </a:lnTo>
                  <a:lnTo>
                    <a:pt x="450" y="237"/>
                  </a:lnTo>
                  <a:cubicBezTo>
                    <a:pt x="460" y="79"/>
                    <a:pt x="345" y="0"/>
                    <a:pt x="230" y="0"/>
                  </a:cubicBezTo>
                  <a:close/>
                </a:path>
              </a:pathLst>
            </a:custGeom>
            <a:solidFill>
              <a:srgbClr val="5068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4" name="Google Shape;8824;p70"/>
            <p:cNvSpPr/>
            <p:nvPr/>
          </p:nvSpPr>
          <p:spPr>
            <a:xfrm>
              <a:off x="3653098" y="3932318"/>
              <a:ext cx="36711" cy="31538"/>
            </a:xfrm>
            <a:custGeom>
              <a:avLst/>
              <a:gdLst/>
              <a:ahLst/>
              <a:cxnLst/>
              <a:rect l="l" t="t" r="r" b="b"/>
              <a:pathLst>
                <a:path w="1398" h="1201" extrusionOk="0">
                  <a:moveTo>
                    <a:pt x="798" y="1"/>
                  </a:moveTo>
                  <a:cubicBezTo>
                    <a:pt x="650" y="1"/>
                    <a:pt x="498" y="55"/>
                    <a:pt x="374" y="177"/>
                  </a:cubicBezTo>
                  <a:cubicBezTo>
                    <a:pt x="1" y="550"/>
                    <a:pt x="269" y="1201"/>
                    <a:pt x="805" y="1201"/>
                  </a:cubicBezTo>
                  <a:cubicBezTo>
                    <a:pt x="1130" y="1201"/>
                    <a:pt x="1398" y="933"/>
                    <a:pt x="1398" y="598"/>
                  </a:cubicBezTo>
                  <a:cubicBezTo>
                    <a:pt x="1398" y="236"/>
                    <a:pt x="1106" y="1"/>
                    <a:pt x="798" y="1"/>
                  </a:cubicBezTo>
                  <a:close/>
                </a:path>
              </a:pathLst>
            </a:custGeom>
            <a:solidFill>
              <a:srgbClr val="96A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5" name="Google Shape;8825;p70"/>
            <p:cNvSpPr/>
            <p:nvPr/>
          </p:nvSpPr>
          <p:spPr>
            <a:xfrm>
              <a:off x="3559875" y="3969870"/>
              <a:ext cx="126179" cy="173684"/>
            </a:xfrm>
            <a:custGeom>
              <a:avLst/>
              <a:gdLst/>
              <a:ahLst/>
              <a:cxnLst/>
              <a:rect l="l" t="t" r="r" b="b"/>
              <a:pathLst>
                <a:path w="4805" h="6614" extrusionOk="0">
                  <a:moveTo>
                    <a:pt x="641" y="0"/>
                  </a:moveTo>
                  <a:cubicBezTo>
                    <a:pt x="0" y="2910"/>
                    <a:pt x="1742" y="5819"/>
                    <a:pt x="4613" y="6614"/>
                  </a:cubicBezTo>
                  <a:lnTo>
                    <a:pt x="4804" y="5953"/>
                  </a:lnTo>
                  <a:cubicBezTo>
                    <a:pt x="3177" y="4920"/>
                    <a:pt x="2192" y="3139"/>
                    <a:pt x="2192" y="1216"/>
                  </a:cubicBezTo>
                  <a:cubicBezTo>
                    <a:pt x="2192" y="938"/>
                    <a:pt x="2211" y="651"/>
                    <a:pt x="2259" y="374"/>
                  </a:cubicBezTo>
                  <a:lnTo>
                    <a:pt x="641" y="0"/>
                  </a:lnTo>
                  <a:close/>
                </a:path>
              </a:pathLst>
            </a:custGeom>
            <a:solidFill>
              <a:srgbClr val="96A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26" name="Google Shape;8826;p70"/>
          <p:cNvGrpSpPr/>
          <p:nvPr/>
        </p:nvGrpSpPr>
        <p:grpSpPr>
          <a:xfrm>
            <a:off x="4030586" y="3805246"/>
            <a:ext cx="286523" cy="340566"/>
            <a:chOff x="4030586" y="3805246"/>
            <a:chExt cx="286523" cy="340566"/>
          </a:xfrm>
        </p:grpSpPr>
        <p:sp>
          <p:nvSpPr>
            <p:cNvPr id="8827" name="Google Shape;8827;p70"/>
            <p:cNvSpPr/>
            <p:nvPr/>
          </p:nvSpPr>
          <p:spPr>
            <a:xfrm>
              <a:off x="4030586" y="3826122"/>
              <a:ext cx="87735" cy="145533"/>
            </a:xfrm>
            <a:custGeom>
              <a:avLst/>
              <a:gdLst/>
              <a:ahLst/>
              <a:cxnLst/>
              <a:rect l="l" t="t" r="r" b="b"/>
              <a:pathLst>
                <a:path w="3341" h="5542" extrusionOk="0">
                  <a:moveTo>
                    <a:pt x="584" y="0"/>
                  </a:moveTo>
                  <a:cubicBezTo>
                    <a:pt x="259" y="0"/>
                    <a:pt x="0" y="259"/>
                    <a:pt x="0" y="584"/>
                  </a:cubicBezTo>
                  <a:lnTo>
                    <a:pt x="0" y="1388"/>
                  </a:lnTo>
                  <a:cubicBezTo>
                    <a:pt x="0" y="3321"/>
                    <a:pt x="986" y="3723"/>
                    <a:pt x="1790" y="4039"/>
                  </a:cubicBezTo>
                  <a:cubicBezTo>
                    <a:pt x="2230" y="4221"/>
                    <a:pt x="2613" y="4374"/>
                    <a:pt x="2804" y="4757"/>
                  </a:cubicBezTo>
                  <a:cubicBezTo>
                    <a:pt x="2852" y="4852"/>
                    <a:pt x="2843" y="4967"/>
                    <a:pt x="2766" y="5044"/>
                  </a:cubicBezTo>
                  <a:cubicBezTo>
                    <a:pt x="2697" y="5120"/>
                    <a:pt x="2599" y="5156"/>
                    <a:pt x="2499" y="5156"/>
                  </a:cubicBezTo>
                  <a:cubicBezTo>
                    <a:pt x="2460" y="5156"/>
                    <a:pt x="2421" y="5150"/>
                    <a:pt x="2383" y="5139"/>
                  </a:cubicBezTo>
                  <a:cubicBezTo>
                    <a:pt x="2240" y="5082"/>
                    <a:pt x="2221" y="4910"/>
                    <a:pt x="2230" y="4776"/>
                  </a:cubicBezTo>
                  <a:cubicBezTo>
                    <a:pt x="2235" y="4642"/>
                    <a:pt x="2135" y="4572"/>
                    <a:pt x="2035" y="4572"/>
                  </a:cubicBezTo>
                  <a:cubicBezTo>
                    <a:pt x="1943" y="4572"/>
                    <a:pt x="1852" y="4632"/>
                    <a:pt x="1847" y="4757"/>
                  </a:cubicBezTo>
                  <a:cubicBezTo>
                    <a:pt x="1838" y="4919"/>
                    <a:pt x="1857" y="5331"/>
                    <a:pt x="2230" y="5494"/>
                  </a:cubicBezTo>
                  <a:cubicBezTo>
                    <a:pt x="2316" y="5522"/>
                    <a:pt x="2402" y="5541"/>
                    <a:pt x="2489" y="5541"/>
                  </a:cubicBezTo>
                  <a:cubicBezTo>
                    <a:pt x="2699" y="5541"/>
                    <a:pt x="2900" y="5465"/>
                    <a:pt x="3044" y="5312"/>
                  </a:cubicBezTo>
                  <a:cubicBezTo>
                    <a:pt x="3225" y="5120"/>
                    <a:pt x="3273" y="4833"/>
                    <a:pt x="3149" y="4594"/>
                  </a:cubicBezTo>
                  <a:cubicBezTo>
                    <a:pt x="2891" y="4077"/>
                    <a:pt x="2402" y="3886"/>
                    <a:pt x="1924" y="3694"/>
                  </a:cubicBezTo>
                  <a:cubicBezTo>
                    <a:pt x="1551" y="3532"/>
                    <a:pt x="1158" y="3379"/>
                    <a:pt x="871" y="3053"/>
                  </a:cubicBezTo>
                  <a:cubicBezTo>
                    <a:pt x="546" y="2690"/>
                    <a:pt x="383" y="2144"/>
                    <a:pt x="383" y="1398"/>
                  </a:cubicBezTo>
                  <a:lnTo>
                    <a:pt x="383" y="594"/>
                  </a:lnTo>
                  <a:cubicBezTo>
                    <a:pt x="383" y="479"/>
                    <a:pt x="469" y="393"/>
                    <a:pt x="575" y="393"/>
                  </a:cubicBezTo>
                  <a:cubicBezTo>
                    <a:pt x="881" y="393"/>
                    <a:pt x="1168" y="546"/>
                    <a:pt x="1340" y="795"/>
                  </a:cubicBezTo>
                  <a:lnTo>
                    <a:pt x="1493" y="1015"/>
                  </a:lnTo>
                  <a:cubicBezTo>
                    <a:pt x="1646" y="1235"/>
                    <a:pt x="1905" y="1369"/>
                    <a:pt x="2182" y="1369"/>
                  </a:cubicBezTo>
                  <a:lnTo>
                    <a:pt x="3082" y="1369"/>
                  </a:lnTo>
                  <a:cubicBezTo>
                    <a:pt x="3340" y="1369"/>
                    <a:pt x="3340" y="986"/>
                    <a:pt x="3082" y="986"/>
                  </a:cubicBezTo>
                  <a:lnTo>
                    <a:pt x="2182" y="986"/>
                  </a:lnTo>
                  <a:cubicBezTo>
                    <a:pt x="2029" y="986"/>
                    <a:pt x="1895" y="909"/>
                    <a:pt x="1809" y="795"/>
                  </a:cubicBezTo>
                  <a:lnTo>
                    <a:pt x="1656" y="574"/>
                  </a:lnTo>
                  <a:cubicBezTo>
                    <a:pt x="1417" y="220"/>
                    <a:pt x="1015" y="10"/>
                    <a:pt x="584" y="0"/>
                  </a:cubicBez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8" name="Google Shape;8828;p70"/>
            <p:cNvSpPr/>
            <p:nvPr/>
          </p:nvSpPr>
          <p:spPr>
            <a:xfrm>
              <a:off x="4229374" y="3825860"/>
              <a:ext cx="87735" cy="145796"/>
            </a:xfrm>
            <a:custGeom>
              <a:avLst/>
              <a:gdLst/>
              <a:ahLst/>
              <a:cxnLst/>
              <a:rect l="l" t="t" r="r" b="b"/>
              <a:pathLst>
                <a:path w="3341" h="5552" extrusionOk="0">
                  <a:moveTo>
                    <a:pt x="2757" y="1"/>
                  </a:moveTo>
                  <a:cubicBezTo>
                    <a:pt x="2326" y="1"/>
                    <a:pt x="1924" y="221"/>
                    <a:pt x="1685" y="575"/>
                  </a:cubicBezTo>
                  <a:lnTo>
                    <a:pt x="1532" y="785"/>
                  </a:lnTo>
                  <a:cubicBezTo>
                    <a:pt x="1446" y="910"/>
                    <a:pt x="1312" y="986"/>
                    <a:pt x="1158" y="986"/>
                  </a:cubicBezTo>
                  <a:lnTo>
                    <a:pt x="259" y="986"/>
                  </a:lnTo>
                  <a:cubicBezTo>
                    <a:pt x="0" y="986"/>
                    <a:pt x="0" y="1369"/>
                    <a:pt x="259" y="1369"/>
                  </a:cubicBezTo>
                  <a:lnTo>
                    <a:pt x="1168" y="1369"/>
                  </a:lnTo>
                  <a:cubicBezTo>
                    <a:pt x="1436" y="1369"/>
                    <a:pt x="1694" y="1235"/>
                    <a:pt x="1857" y="1015"/>
                  </a:cubicBezTo>
                  <a:lnTo>
                    <a:pt x="2001" y="795"/>
                  </a:lnTo>
                  <a:cubicBezTo>
                    <a:pt x="2182" y="546"/>
                    <a:pt x="2460" y="393"/>
                    <a:pt x="2766" y="393"/>
                  </a:cubicBezTo>
                  <a:cubicBezTo>
                    <a:pt x="2881" y="393"/>
                    <a:pt x="2967" y="479"/>
                    <a:pt x="2967" y="584"/>
                  </a:cubicBezTo>
                  <a:lnTo>
                    <a:pt x="2967" y="1388"/>
                  </a:lnTo>
                  <a:cubicBezTo>
                    <a:pt x="2967" y="2144"/>
                    <a:pt x="2804" y="2700"/>
                    <a:pt x="2479" y="3054"/>
                  </a:cubicBezTo>
                  <a:cubicBezTo>
                    <a:pt x="2192" y="3369"/>
                    <a:pt x="1800" y="3532"/>
                    <a:pt x="1417" y="3685"/>
                  </a:cubicBezTo>
                  <a:cubicBezTo>
                    <a:pt x="948" y="3877"/>
                    <a:pt x="450" y="4078"/>
                    <a:pt x="201" y="4594"/>
                  </a:cubicBezTo>
                  <a:cubicBezTo>
                    <a:pt x="77" y="4834"/>
                    <a:pt x="115" y="5121"/>
                    <a:pt x="307" y="5312"/>
                  </a:cubicBezTo>
                  <a:cubicBezTo>
                    <a:pt x="450" y="5465"/>
                    <a:pt x="651" y="5551"/>
                    <a:pt x="862" y="5551"/>
                  </a:cubicBezTo>
                  <a:cubicBezTo>
                    <a:pt x="948" y="5551"/>
                    <a:pt x="1034" y="5523"/>
                    <a:pt x="1111" y="5494"/>
                  </a:cubicBezTo>
                  <a:cubicBezTo>
                    <a:pt x="1484" y="5331"/>
                    <a:pt x="1503" y="4920"/>
                    <a:pt x="1493" y="4757"/>
                  </a:cubicBezTo>
                  <a:cubicBezTo>
                    <a:pt x="1489" y="4632"/>
                    <a:pt x="1396" y="4572"/>
                    <a:pt x="1303" y="4572"/>
                  </a:cubicBezTo>
                  <a:cubicBezTo>
                    <a:pt x="1204" y="4572"/>
                    <a:pt x="1106" y="4639"/>
                    <a:pt x="1111" y="4767"/>
                  </a:cubicBezTo>
                  <a:cubicBezTo>
                    <a:pt x="1120" y="4901"/>
                    <a:pt x="1101" y="5073"/>
                    <a:pt x="957" y="5140"/>
                  </a:cubicBezTo>
                  <a:cubicBezTo>
                    <a:pt x="923" y="5150"/>
                    <a:pt x="887" y="5155"/>
                    <a:pt x="851" y="5155"/>
                  </a:cubicBezTo>
                  <a:cubicBezTo>
                    <a:pt x="748" y="5155"/>
                    <a:pt x="646" y="5115"/>
                    <a:pt x="575" y="5044"/>
                  </a:cubicBezTo>
                  <a:cubicBezTo>
                    <a:pt x="498" y="4968"/>
                    <a:pt x="488" y="4853"/>
                    <a:pt x="536" y="4757"/>
                  </a:cubicBezTo>
                  <a:cubicBezTo>
                    <a:pt x="728" y="4374"/>
                    <a:pt x="1111" y="4221"/>
                    <a:pt x="1551" y="4039"/>
                  </a:cubicBezTo>
                  <a:cubicBezTo>
                    <a:pt x="2355" y="3714"/>
                    <a:pt x="3340" y="3312"/>
                    <a:pt x="3340" y="1388"/>
                  </a:cubicBezTo>
                  <a:lnTo>
                    <a:pt x="3340" y="584"/>
                  </a:lnTo>
                  <a:cubicBezTo>
                    <a:pt x="3340" y="259"/>
                    <a:pt x="3082" y="1"/>
                    <a:pt x="2757" y="1"/>
                  </a:cubicBez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9" name="Google Shape;8829;p70"/>
            <p:cNvSpPr/>
            <p:nvPr/>
          </p:nvSpPr>
          <p:spPr>
            <a:xfrm>
              <a:off x="4162779" y="3999018"/>
              <a:ext cx="22400" cy="101547"/>
            </a:xfrm>
            <a:custGeom>
              <a:avLst/>
              <a:gdLst/>
              <a:ahLst/>
              <a:cxnLst/>
              <a:rect l="l" t="t" r="r" b="b"/>
              <a:pathLst>
                <a:path w="853" h="3867" extrusionOk="0">
                  <a:moveTo>
                    <a:pt x="0" y="1"/>
                  </a:moveTo>
                  <a:lnTo>
                    <a:pt x="0" y="3867"/>
                  </a:lnTo>
                  <a:lnTo>
                    <a:pt x="852" y="3867"/>
                  </a:lnTo>
                  <a:lnTo>
                    <a:pt x="852" y="1"/>
                  </a:lnTo>
                  <a:close/>
                </a:path>
              </a:pathLst>
            </a:custGeom>
            <a:solidFill>
              <a:srgbClr val="C1CB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0" name="Google Shape;8830;p70"/>
            <p:cNvSpPr/>
            <p:nvPr/>
          </p:nvSpPr>
          <p:spPr>
            <a:xfrm>
              <a:off x="4091903" y="3816564"/>
              <a:ext cx="163889" cy="200836"/>
            </a:xfrm>
            <a:custGeom>
              <a:avLst/>
              <a:gdLst/>
              <a:ahLst/>
              <a:cxnLst/>
              <a:rect l="l" t="t" r="r" b="b"/>
              <a:pathLst>
                <a:path w="6241" h="7648" extrusionOk="0">
                  <a:moveTo>
                    <a:pt x="0" y="1"/>
                  </a:moveTo>
                  <a:lnTo>
                    <a:pt x="0" y="2518"/>
                  </a:lnTo>
                  <a:cubicBezTo>
                    <a:pt x="0" y="4288"/>
                    <a:pt x="843" y="5963"/>
                    <a:pt x="2269" y="7016"/>
                  </a:cubicBezTo>
                  <a:lnTo>
                    <a:pt x="3120" y="7647"/>
                  </a:lnTo>
                  <a:lnTo>
                    <a:pt x="3972" y="7016"/>
                  </a:lnTo>
                  <a:cubicBezTo>
                    <a:pt x="5398" y="5963"/>
                    <a:pt x="6240" y="4288"/>
                    <a:pt x="6240" y="2518"/>
                  </a:cubicBezTo>
                  <a:lnTo>
                    <a:pt x="6240" y="1"/>
                  </a:lnTo>
                  <a:close/>
                </a:path>
              </a:pathLst>
            </a:custGeom>
            <a:solidFill>
              <a:srgbClr val="C1CB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1" name="Google Shape;8831;p70"/>
            <p:cNvSpPr/>
            <p:nvPr/>
          </p:nvSpPr>
          <p:spPr>
            <a:xfrm>
              <a:off x="4158498" y="3816564"/>
              <a:ext cx="97530" cy="200836"/>
            </a:xfrm>
            <a:custGeom>
              <a:avLst/>
              <a:gdLst/>
              <a:ahLst/>
              <a:cxnLst/>
              <a:rect l="l" t="t" r="r" b="b"/>
              <a:pathLst>
                <a:path w="3714" h="7648" extrusionOk="0">
                  <a:moveTo>
                    <a:pt x="2537" y="1"/>
                  </a:moveTo>
                  <a:lnTo>
                    <a:pt x="2537" y="2518"/>
                  </a:lnTo>
                  <a:cubicBezTo>
                    <a:pt x="2537" y="4288"/>
                    <a:pt x="1685" y="5963"/>
                    <a:pt x="259" y="7016"/>
                  </a:cubicBezTo>
                  <a:lnTo>
                    <a:pt x="1" y="7207"/>
                  </a:lnTo>
                  <a:lnTo>
                    <a:pt x="594" y="7647"/>
                  </a:lnTo>
                  <a:lnTo>
                    <a:pt x="1436" y="7016"/>
                  </a:lnTo>
                  <a:cubicBezTo>
                    <a:pt x="2872" y="5963"/>
                    <a:pt x="3714" y="4288"/>
                    <a:pt x="3714" y="2518"/>
                  </a:cubicBezTo>
                  <a:lnTo>
                    <a:pt x="3714" y="1"/>
                  </a:lnTo>
                  <a:close/>
                </a:path>
              </a:pathLst>
            </a:custGeom>
            <a:solidFill>
              <a:srgbClr val="ACB9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2" name="Google Shape;8832;p70"/>
            <p:cNvSpPr/>
            <p:nvPr/>
          </p:nvSpPr>
          <p:spPr>
            <a:xfrm>
              <a:off x="4081084" y="3805246"/>
              <a:ext cx="185501" cy="22662"/>
            </a:xfrm>
            <a:custGeom>
              <a:avLst/>
              <a:gdLst/>
              <a:ahLst/>
              <a:cxnLst/>
              <a:rect l="l" t="t" r="r" b="b"/>
              <a:pathLst>
                <a:path w="7064" h="863" extrusionOk="0">
                  <a:moveTo>
                    <a:pt x="183" y="1"/>
                  </a:moveTo>
                  <a:cubicBezTo>
                    <a:pt x="87" y="1"/>
                    <a:pt x="1" y="78"/>
                    <a:pt x="1" y="173"/>
                  </a:cubicBezTo>
                  <a:lnTo>
                    <a:pt x="1" y="680"/>
                  </a:lnTo>
                  <a:cubicBezTo>
                    <a:pt x="1" y="776"/>
                    <a:pt x="87" y="862"/>
                    <a:pt x="183" y="862"/>
                  </a:cubicBezTo>
                  <a:lnTo>
                    <a:pt x="6892" y="862"/>
                  </a:lnTo>
                  <a:cubicBezTo>
                    <a:pt x="6987" y="862"/>
                    <a:pt x="7064" y="776"/>
                    <a:pt x="7064" y="680"/>
                  </a:cubicBezTo>
                  <a:lnTo>
                    <a:pt x="7064" y="173"/>
                  </a:lnTo>
                  <a:cubicBezTo>
                    <a:pt x="7064" y="78"/>
                    <a:pt x="6987" y="1"/>
                    <a:pt x="6892" y="1"/>
                  </a:cubicBez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3" name="Google Shape;8833;p70"/>
            <p:cNvSpPr/>
            <p:nvPr/>
          </p:nvSpPr>
          <p:spPr>
            <a:xfrm>
              <a:off x="4235913" y="3805246"/>
              <a:ext cx="30672" cy="22662"/>
            </a:xfrm>
            <a:custGeom>
              <a:avLst/>
              <a:gdLst/>
              <a:ahLst/>
              <a:cxnLst/>
              <a:rect l="l" t="t" r="r" b="b"/>
              <a:pathLst>
                <a:path w="1168" h="863" extrusionOk="0">
                  <a:moveTo>
                    <a:pt x="0" y="1"/>
                  </a:moveTo>
                  <a:lnTo>
                    <a:pt x="0" y="862"/>
                  </a:lnTo>
                  <a:lnTo>
                    <a:pt x="996" y="862"/>
                  </a:lnTo>
                  <a:cubicBezTo>
                    <a:pt x="1091" y="862"/>
                    <a:pt x="1168" y="776"/>
                    <a:pt x="1168" y="680"/>
                  </a:cubicBezTo>
                  <a:lnTo>
                    <a:pt x="1168" y="173"/>
                  </a:lnTo>
                  <a:cubicBezTo>
                    <a:pt x="1168" y="78"/>
                    <a:pt x="1091" y="1"/>
                    <a:pt x="996" y="1"/>
                  </a:cubicBezTo>
                  <a:close/>
                </a:path>
              </a:pathLst>
            </a:custGeom>
            <a:solidFill>
              <a:srgbClr val="98A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4" name="Google Shape;8834;p70"/>
            <p:cNvSpPr/>
            <p:nvPr/>
          </p:nvSpPr>
          <p:spPr>
            <a:xfrm>
              <a:off x="4133368" y="3866195"/>
              <a:ext cx="81196" cy="76627"/>
            </a:xfrm>
            <a:custGeom>
              <a:avLst/>
              <a:gdLst/>
              <a:ahLst/>
              <a:cxnLst/>
              <a:rect l="l" t="t" r="r" b="b"/>
              <a:pathLst>
                <a:path w="3092" h="2918" extrusionOk="0">
                  <a:moveTo>
                    <a:pt x="1546" y="1"/>
                  </a:moveTo>
                  <a:cubicBezTo>
                    <a:pt x="1534" y="1"/>
                    <a:pt x="1522" y="6"/>
                    <a:pt x="1513" y="15"/>
                  </a:cubicBezTo>
                  <a:lnTo>
                    <a:pt x="1072" y="915"/>
                  </a:lnTo>
                  <a:cubicBezTo>
                    <a:pt x="1063" y="924"/>
                    <a:pt x="1053" y="934"/>
                    <a:pt x="1044" y="934"/>
                  </a:cubicBezTo>
                  <a:lnTo>
                    <a:pt x="48" y="1077"/>
                  </a:lnTo>
                  <a:cubicBezTo>
                    <a:pt x="20" y="1087"/>
                    <a:pt x="1" y="1125"/>
                    <a:pt x="29" y="1144"/>
                  </a:cubicBezTo>
                  <a:lnTo>
                    <a:pt x="747" y="1843"/>
                  </a:lnTo>
                  <a:cubicBezTo>
                    <a:pt x="757" y="1853"/>
                    <a:pt x="757" y="1872"/>
                    <a:pt x="757" y="1881"/>
                  </a:cubicBezTo>
                  <a:lnTo>
                    <a:pt x="584" y="2867"/>
                  </a:lnTo>
                  <a:cubicBezTo>
                    <a:pt x="584" y="2899"/>
                    <a:pt x="604" y="2917"/>
                    <a:pt x="627" y="2917"/>
                  </a:cubicBezTo>
                  <a:cubicBezTo>
                    <a:pt x="632" y="2917"/>
                    <a:pt x="637" y="2917"/>
                    <a:pt x="642" y="2915"/>
                  </a:cubicBezTo>
                  <a:lnTo>
                    <a:pt x="1532" y="2446"/>
                  </a:lnTo>
                  <a:cubicBezTo>
                    <a:pt x="1537" y="2441"/>
                    <a:pt x="1541" y="2439"/>
                    <a:pt x="1547" y="2439"/>
                  </a:cubicBezTo>
                  <a:cubicBezTo>
                    <a:pt x="1553" y="2439"/>
                    <a:pt x="1560" y="2441"/>
                    <a:pt x="1570" y="2446"/>
                  </a:cubicBezTo>
                  <a:lnTo>
                    <a:pt x="2451" y="2915"/>
                  </a:lnTo>
                  <a:cubicBezTo>
                    <a:pt x="2455" y="2917"/>
                    <a:pt x="2461" y="2917"/>
                    <a:pt x="2466" y="2917"/>
                  </a:cubicBezTo>
                  <a:cubicBezTo>
                    <a:pt x="2491" y="2917"/>
                    <a:pt x="2516" y="2899"/>
                    <a:pt x="2508" y="2867"/>
                  </a:cubicBezTo>
                  <a:lnTo>
                    <a:pt x="2336" y="1881"/>
                  </a:lnTo>
                  <a:cubicBezTo>
                    <a:pt x="2336" y="1872"/>
                    <a:pt x="2345" y="1853"/>
                    <a:pt x="2355" y="1843"/>
                  </a:cubicBezTo>
                  <a:lnTo>
                    <a:pt x="3073" y="1144"/>
                  </a:lnTo>
                  <a:cubicBezTo>
                    <a:pt x="3092" y="1125"/>
                    <a:pt x="3082" y="1087"/>
                    <a:pt x="3044" y="1077"/>
                  </a:cubicBezTo>
                  <a:lnTo>
                    <a:pt x="2058" y="934"/>
                  </a:lnTo>
                  <a:cubicBezTo>
                    <a:pt x="2039" y="934"/>
                    <a:pt x="2029" y="924"/>
                    <a:pt x="2020" y="915"/>
                  </a:cubicBezTo>
                  <a:lnTo>
                    <a:pt x="1580" y="15"/>
                  </a:lnTo>
                  <a:cubicBezTo>
                    <a:pt x="1570" y="6"/>
                    <a:pt x="1558" y="1"/>
                    <a:pt x="154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5" name="Google Shape;8835;p70"/>
            <p:cNvSpPr/>
            <p:nvPr/>
          </p:nvSpPr>
          <p:spPr>
            <a:xfrm>
              <a:off x="4152721" y="4004060"/>
              <a:ext cx="42489" cy="20877"/>
            </a:xfrm>
            <a:custGeom>
              <a:avLst/>
              <a:gdLst/>
              <a:ahLst/>
              <a:cxnLst/>
              <a:rect l="l" t="t" r="r" b="b"/>
              <a:pathLst>
                <a:path w="1618" h="795" extrusionOk="0">
                  <a:moveTo>
                    <a:pt x="326" y="0"/>
                  </a:moveTo>
                  <a:cubicBezTo>
                    <a:pt x="144" y="0"/>
                    <a:pt x="0" y="144"/>
                    <a:pt x="0" y="325"/>
                  </a:cubicBezTo>
                  <a:lnTo>
                    <a:pt x="0" y="469"/>
                  </a:lnTo>
                  <a:cubicBezTo>
                    <a:pt x="0" y="651"/>
                    <a:pt x="144" y="794"/>
                    <a:pt x="326" y="794"/>
                  </a:cubicBezTo>
                  <a:lnTo>
                    <a:pt x="1292" y="794"/>
                  </a:lnTo>
                  <a:cubicBezTo>
                    <a:pt x="1474" y="794"/>
                    <a:pt x="1618" y="651"/>
                    <a:pt x="1618" y="469"/>
                  </a:cubicBezTo>
                  <a:lnTo>
                    <a:pt x="1618" y="325"/>
                  </a:lnTo>
                  <a:cubicBezTo>
                    <a:pt x="1618" y="144"/>
                    <a:pt x="1474" y="0"/>
                    <a:pt x="1292" y="0"/>
                  </a:cubicBez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6" name="Google Shape;8836;p70"/>
            <p:cNvSpPr/>
            <p:nvPr/>
          </p:nvSpPr>
          <p:spPr>
            <a:xfrm>
              <a:off x="4130348" y="4085466"/>
              <a:ext cx="87236" cy="30199"/>
            </a:xfrm>
            <a:custGeom>
              <a:avLst/>
              <a:gdLst/>
              <a:ahLst/>
              <a:cxnLst/>
              <a:rect l="l" t="t" r="r" b="b"/>
              <a:pathLst>
                <a:path w="3322" h="1150" extrusionOk="0">
                  <a:moveTo>
                    <a:pt x="441" y="1"/>
                  </a:moveTo>
                  <a:cubicBezTo>
                    <a:pt x="192" y="1"/>
                    <a:pt x="1" y="192"/>
                    <a:pt x="1" y="441"/>
                  </a:cubicBezTo>
                  <a:lnTo>
                    <a:pt x="1" y="1149"/>
                  </a:lnTo>
                  <a:lnTo>
                    <a:pt x="3322" y="1149"/>
                  </a:lnTo>
                  <a:lnTo>
                    <a:pt x="3322" y="1140"/>
                  </a:lnTo>
                  <a:lnTo>
                    <a:pt x="3322" y="441"/>
                  </a:lnTo>
                  <a:cubicBezTo>
                    <a:pt x="3322" y="192"/>
                    <a:pt x="3121" y="1"/>
                    <a:pt x="2872" y="1"/>
                  </a:cubicBez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7" name="Google Shape;8837;p70"/>
            <p:cNvSpPr/>
            <p:nvPr/>
          </p:nvSpPr>
          <p:spPr>
            <a:xfrm>
              <a:off x="4186649" y="4085466"/>
              <a:ext cx="30934" cy="29936"/>
            </a:xfrm>
            <a:custGeom>
              <a:avLst/>
              <a:gdLst/>
              <a:ahLst/>
              <a:cxnLst/>
              <a:rect l="l" t="t" r="r" b="b"/>
              <a:pathLst>
                <a:path w="1178" h="1140" extrusionOk="0">
                  <a:moveTo>
                    <a:pt x="0" y="1"/>
                  </a:moveTo>
                  <a:lnTo>
                    <a:pt x="0" y="1140"/>
                  </a:lnTo>
                  <a:lnTo>
                    <a:pt x="1178" y="1140"/>
                  </a:lnTo>
                  <a:lnTo>
                    <a:pt x="1178" y="441"/>
                  </a:lnTo>
                  <a:cubicBezTo>
                    <a:pt x="1178" y="192"/>
                    <a:pt x="977" y="1"/>
                    <a:pt x="737" y="1"/>
                  </a:cubicBezTo>
                  <a:close/>
                </a:path>
              </a:pathLst>
            </a:custGeom>
            <a:solidFill>
              <a:srgbClr val="98A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8" name="Google Shape;8838;p70"/>
            <p:cNvSpPr/>
            <p:nvPr/>
          </p:nvSpPr>
          <p:spPr>
            <a:xfrm>
              <a:off x="4098941" y="4108102"/>
              <a:ext cx="150050" cy="37709"/>
            </a:xfrm>
            <a:custGeom>
              <a:avLst/>
              <a:gdLst/>
              <a:ahLst/>
              <a:cxnLst/>
              <a:rect l="l" t="t" r="r" b="b"/>
              <a:pathLst>
                <a:path w="5714" h="1436" extrusionOk="0">
                  <a:moveTo>
                    <a:pt x="460" y="0"/>
                  </a:moveTo>
                  <a:cubicBezTo>
                    <a:pt x="345" y="0"/>
                    <a:pt x="240" y="86"/>
                    <a:pt x="221" y="201"/>
                  </a:cubicBezTo>
                  <a:lnTo>
                    <a:pt x="29" y="1149"/>
                  </a:lnTo>
                  <a:cubicBezTo>
                    <a:pt x="0" y="1302"/>
                    <a:pt x="115" y="1436"/>
                    <a:pt x="268" y="1436"/>
                  </a:cubicBezTo>
                  <a:lnTo>
                    <a:pt x="5436" y="1436"/>
                  </a:lnTo>
                  <a:cubicBezTo>
                    <a:pt x="5599" y="1436"/>
                    <a:pt x="5714" y="1302"/>
                    <a:pt x="5676" y="1149"/>
                  </a:cubicBezTo>
                  <a:lnTo>
                    <a:pt x="5494" y="201"/>
                  </a:lnTo>
                  <a:cubicBezTo>
                    <a:pt x="5475" y="86"/>
                    <a:pt x="5369" y="0"/>
                    <a:pt x="5255" y="0"/>
                  </a:cubicBezTo>
                  <a:close/>
                </a:path>
              </a:pathLst>
            </a:custGeom>
            <a:solidFill>
              <a:srgbClr val="98A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9" name="Google Shape;8839;p70"/>
            <p:cNvSpPr/>
            <p:nvPr/>
          </p:nvSpPr>
          <p:spPr>
            <a:xfrm>
              <a:off x="4211018" y="4108102"/>
              <a:ext cx="37736" cy="37709"/>
            </a:xfrm>
            <a:custGeom>
              <a:avLst/>
              <a:gdLst/>
              <a:ahLst/>
              <a:cxnLst/>
              <a:rect l="l" t="t" r="r" b="b"/>
              <a:pathLst>
                <a:path w="1437" h="1436" extrusionOk="0">
                  <a:moveTo>
                    <a:pt x="1" y="0"/>
                  </a:moveTo>
                  <a:lnTo>
                    <a:pt x="278" y="1436"/>
                  </a:lnTo>
                  <a:lnTo>
                    <a:pt x="1168" y="1436"/>
                  </a:lnTo>
                  <a:cubicBezTo>
                    <a:pt x="1321" y="1436"/>
                    <a:pt x="1436" y="1302"/>
                    <a:pt x="1417" y="1149"/>
                  </a:cubicBezTo>
                  <a:lnTo>
                    <a:pt x="1226" y="201"/>
                  </a:lnTo>
                  <a:cubicBezTo>
                    <a:pt x="1207" y="86"/>
                    <a:pt x="1101" y="0"/>
                    <a:pt x="987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40" name="Google Shape;8840;p70"/>
          <p:cNvGrpSpPr/>
          <p:nvPr/>
        </p:nvGrpSpPr>
        <p:grpSpPr>
          <a:xfrm>
            <a:off x="2180884" y="2888719"/>
            <a:ext cx="376752" cy="374468"/>
            <a:chOff x="2180884" y="2888719"/>
            <a:chExt cx="376752" cy="374468"/>
          </a:xfrm>
        </p:grpSpPr>
        <p:sp>
          <p:nvSpPr>
            <p:cNvPr id="8841" name="Google Shape;8841;p70"/>
            <p:cNvSpPr/>
            <p:nvPr/>
          </p:nvSpPr>
          <p:spPr>
            <a:xfrm>
              <a:off x="2180884" y="2954054"/>
              <a:ext cx="309395" cy="309133"/>
            </a:xfrm>
            <a:custGeom>
              <a:avLst/>
              <a:gdLst/>
              <a:ahLst/>
              <a:cxnLst/>
              <a:rect l="l" t="t" r="r" b="b"/>
              <a:pathLst>
                <a:path w="11782" h="11772" extrusionOk="0">
                  <a:moveTo>
                    <a:pt x="5896" y="0"/>
                  </a:moveTo>
                  <a:cubicBezTo>
                    <a:pt x="2642" y="0"/>
                    <a:pt x="1" y="2632"/>
                    <a:pt x="1" y="5886"/>
                  </a:cubicBezTo>
                  <a:cubicBezTo>
                    <a:pt x="1" y="9140"/>
                    <a:pt x="2642" y="11772"/>
                    <a:pt x="5896" y="11772"/>
                  </a:cubicBezTo>
                  <a:cubicBezTo>
                    <a:pt x="9150" y="11772"/>
                    <a:pt x="11782" y="9140"/>
                    <a:pt x="11782" y="5886"/>
                  </a:cubicBezTo>
                  <a:cubicBezTo>
                    <a:pt x="11782" y="2632"/>
                    <a:pt x="9150" y="0"/>
                    <a:pt x="5896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2" name="Google Shape;8842;p70"/>
            <p:cNvSpPr/>
            <p:nvPr/>
          </p:nvSpPr>
          <p:spPr>
            <a:xfrm>
              <a:off x="2335713" y="3102082"/>
              <a:ext cx="154330" cy="12579"/>
            </a:xfrm>
            <a:custGeom>
              <a:avLst/>
              <a:gdLst/>
              <a:ahLst/>
              <a:cxnLst/>
              <a:rect l="l" t="t" r="r" b="b"/>
              <a:pathLst>
                <a:path w="5877" h="479" extrusionOk="0">
                  <a:moveTo>
                    <a:pt x="0" y="0"/>
                  </a:moveTo>
                  <a:lnTo>
                    <a:pt x="0" y="479"/>
                  </a:lnTo>
                  <a:lnTo>
                    <a:pt x="5876" y="479"/>
                  </a:lnTo>
                  <a:lnTo>
                    <a:pt x="5876" y="240"/>
                  </a:lnTo>
                  <a:lnTo>
                    <a:pt x="5876" y="0"/>
                  </a:ln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3" name="Google Shape;8843;p70"/>
            <p:cNvSpPr/>
            <p:nvPr/>
          </p:nvSpPr>
          <p:spPr>
            <a:xfrm>
              <a:off x="2465648" y="2888719"/>
              <a:ext cx="91989" cy="89993"/>
            </a:xfrm>
            <a:custGeom>
              <a:avLst/>
              <a:gdLst/>
              <a:ahLst/>
              <a:cxnLst/>
              <a:rect l="l" t="t" r="r" b="b"/>
              <a:pathLst>
                <a:path w="3503" h="3427" extrusionOk="0">
                  <a:moveTo>
                    <a:pt x="2115" y="1"/>
                  </a:moveTo>
                  <a:cubicBezTo>
                    <a:pt x="2059" y="1"/>
                    <a:pt x="2001" y="21"/>
                    <a:pt x="1952" y="67"/>
                  </a:cubicBezTo>
                  <a:lnTo>
                    <a:pt x="211" y="1809"/>
                  </a:lnTo>
                  <a:cubicBezTo>
                    <a:pt x="77" y="1943"/>
                    <a:pt x="0" y="2125"/>
                    <a:pt x="0" y="2307"/>
                  </a:cubicBezTo>
                  <a:lnTo>
                    <a:pt x="0" y="3426"/>
                  </a:lnTo>
                  <a:lnTo>
                    <a:pt x="1120" y="3426"/>
                  </a:lnTo>
                  <a:cubicBezTo>
                    <a:pt x="1311" y="3426"/>
                    <a:pt x="1483" y="3350"/>
                    <a:pt x="1617" y="3216"/>
                  </a:cubicBezTo>
                  <a:lnTo>
                    <a:pt x="3369" y="1474"/>
                  </a:lnTo>
                  <a:cubicBezTo>
                    <a:pt x="3503" y="1321"/>
                    <a:pt x="3407" y="1082"/>
                    <a:pt x="3197" y="1072"/>
                  </a:cubicBezTo>
                  <a:lnTo>
                    <a:pt x="2354" y="1072"/>
                  </a:lnTo>
                  <a:lnTo>
                    <a:pt x="2354" y="230"/>
                  </a:lnTo>
                  <a:cubicBezTo>
                    <a:pt x="2348" y="93"/>
                    <a:pt x="2235" y="1"/>
                    <a:pt x="2115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4" name="Google Shape;8844;p70"/>
            <p:cNvSpPr/>
            <p:nvPr/>
          </p:nvSpPr>
          <p:spPr>
            <a:xfrm>
              <a:off x="2465648" y="2888719"/>
              <a:ext cx="61842" cy="90229"/>
            </a:xfrm>
            <a:custGeom>
              <a:avLst/>
              <a:gdLst/>
              <a:ahLst/>
              <a:cxnLst/>
              <a:rect l="l" t="t" r="r" b="b"/>
              <a:pathLst>
                <a:path w="2355" h="3436" extrusionOk="0">
                  <a:moveTo>
                    <a:pt x="2115" y="1"/>
                  </a:moveTo>
                  <a:cubicBezTo>
                    <a:pt x="2059" y="1"/>
                    <a:pt x="2001" y="21"/>
                    <a:pt x="1952" y="67"/>
                  </a:cubicBezTo>
                  <a:lnTo>
                    <a:pt x="211" y="1809"/>
                  </a:lnTo>
                  <a:cubicBezTo>
                    <a:pt x="77" y="1943"/>
                    <a:pt x="0" y="2125"/>
                    <a:pt x="0" y="2307"/>
                  </a:cubicBezTo>
                  <a:lnTo>
                    <a:pt x="0" y="3436"/>
                  </a:lnTo>
                  <a:lnTo>
                    <a:pt x="2354" y="1072"/>
                  </a:lnTo>
                  <a:lnTo>
                    <a:pt x="2354" y="230"/>
                  </a:lnTo>
                  <a:cubicBezTo>
                    <a:pt x="2348" y="93"/>
                    <a:pt x="2235" y="1"/>
                    <a:pt x="2115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5" name="Google Shape;8845;p70"/>
            <p:cNvSpPr/>
            <p:nvPr/>
          </p:nvSpPr>
          <p:spPr>
            <a:xfrm>
              <a:off x="2218094" y="2991002"/>
              <a:ext cx="235263" cy="235263"/>
            </a:xfrm>
            <a:custGeom>
              <a:avLst/>
              <a:gdLst/>
              <a:ahLst/>
              <a:cxnLst/>
              <a:rect l="l" t="t" r="r" b="b"/>
              <a:pathLst>
                <a:path w="8959" h="8959" extrusionOk="0">
                  <a:moveTo>
                    <a:pt x="4479" y="0"/>
                  </a:moveTo>
                  <a:cubicBezTo>
                    <a:pt x="2010" y="0"/>
                    <a:pt x="0" y="2010"/>
                    <a:pt x="0" y="4479"/>
                  </a:cubicBezTo>
                  <a:cubicBezTo>
                    <a:pt x="0" y="6948"/>
                    <a:pt x="2010" y="8958"/>
                    <a:pt x="4479" y="8958"/>
                  </a:cubicBezTo>
                  <a:cubicBezTo>
                    <a:pt x="6948" y="8958"/>
                    <a:pt x="8958" y="6948"/>
                    <a:pt x="8958" y="4479"/>
                  </a:cubicBezTo>
                  <a:cubicBezTo>
                    <a:pt x="8958" y="2010"/>
                    <a:pt x="6948" y="0"/>
                    <a:pt x="44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6" name="Google Shape;8846;p70"/>
            <p:cNvSpPr/>
            <p:nvPr/>
          </p:nvSpPr>
          <p:spPr>
            <a:xfrm>
              <a:off x="2335713" y="3102082"/>
              <a:ext cx="117382" cy="12579"/>
            </a:xfrm>
            <a:custGeom>
              <a:avLst/>
              <a:gdLst/>
              <a:ahLst/>
              <a:cxnLst/>
              <a:rect l="l" t="t" r="r" b="b"/>
              <a:pathLst>
                <a:path w="4470" h="479" extrusionOk="0">
                  <a:moveTo>
                    <a:pt x="0" y="0"/>
                  </a:moveTo>
                  <a:lnTo>
                    <a:pt x="0" y="479"/>
                  </a:lnTo>
                  <a:lnTo>
                    <a:pt x="4460" y="479"/>
                  </a:lnTo>
                  <a:cubicBezTo>
                    <a:pt x="4460" y="402"/>
                    <a:pt x="4470" y="326"/>
                    <a:pt x="4470" y="240"/>
                  </a:cubicBezTo>
                  <a:cubicBezTo>
                    <a:pt x="4470" y="153"/>
                    <a:pt x="4460" y="87"/>
                    <a:pt x="4460" y="0"/>
                  </a:cubicBez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7" name="Google Shape;8847;p70"/>
            <p:cNvSpPr/>
            <p:nvPr/>
          </p:nvSpPr>
          <p:spPr>
            <a:xfrm>
              <a:off x="2249003" y="3021910"/>
              <a:ext cx="173185" cy="173421"/>
            </a:xfrm>
            <a:custGeom>
              <a:avLst/>
              <a:gdLst/>
              <a:ahLst/>
              <a:cxnLst/>
              <a:rect l="l" t="t" r="r" b="b"/>
              <a:pathLst>
                <a:path w="6595" h="6604" extrusionOk="0">
                  <a:moveTo>
                    <a:pt x="3302" y="0"/>
                  </a:moveTo>
                  <a:cubicBezTo>
                    <a:pt x="1484" y="0"/>
                    <a:pt x="0" y="1484"/>
                    <a:pt x="0" y="3302"/>
                  </a:cubicBezTo>
                  <a:cubicBezTo>
                    <a:pt x="0" y="5121"/>
                    <a:pt x="1484" y="6604"/>
                    <a:pt x="3302" y="6604"/>
                  </a:cubicBezTo>
                  <a:cubicBezTo>
                    <a:pt x="5121" y="6604"/>
                    <a:pt x="6594" y="5121"/>
                    <a:pt x="6594" y="3302"/>
                  </a:cubicBezTo>
                  <a:cubicBezTo>
                    <a:pt x="6594" y="1484"/>
                    <a:pt x="5121" y="0"/>
                    <a:pt x="3302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8" name="Google Shape;8848;p70"/>
            <p:cNvSpPr/>
            <p:nvPr/>
          </p:nvSpPr>
          <p:spPr>
            <a:xfrm>
              <a:off x="2335713" y="3102082"/>
              <a:ext cx="86711" cy="12579"/>
            </a:xfrm>
            <a:custGeom>
              <a:avLst/>
              <a:gdLst/>
              <a:ahLst/>
              <a:cxnLst/>
              <a:rect l="l" t="t" r="r" b="b"/>
              <a:pathLst>
                <a:path w="3302" h="479" extrusionOk="0">
                  <a:moveTo>
                    <a:pt x="0" y="0"/>
                  </a:moveTo>
                  <a:lnTo>
                    <a:pt x="0" y="479"/>
                  </a:lnTo>
                  <a:lnTo>
                    <a:pt x="3283" y="479"/>
                  </a:lnTo>
                  <a:cubicBezTo>
                    <a:pt x="3283" y="402"/>
                    <a:pt x="3302" y="326"/>
                    <a:pt x="3302" y="240"/>
                  </a:cubicBezTo>
                  <a:cubicBezTo>
                    <a:pt x="3302" y="153"/>
                    <a:pt x="3292" y="87"/>
                    <a:pt x="3283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9" name="Google Shape;8849;p70"/>
            <p:cNvSpPr/>
            <p:nvPr/>
          </p:nvSpPr>
          <p:spPr>
            <a:xfrm>
              <a:off x="2286187" y="3059094"/>
              <a:ext cx="99053" cy="99053"/>
            </a:xfrm>
            <a:custGeom>
              <a:avLst/>
              <a:gdLst/>
              <a:ahLst/>
              <a:cxnLst/>
              <a:rect l="l" t="t" r="r" b="b"/>
              <a:pathLst>
                <a:path w="3772" h="3772" extrusionOk="0">
                  <a:moveTo>
                    <a:pt x="1886" y="1"/>
                  </a:moveTo>
                  <a:cubicBezTo>
                    <a:pt x="843" y="1"/>
                    <a:pt x="1" y="843"/>
                    <a:pt x="1" y="1886"/>
                  </a:cubicBezTo>
                  <a:cubicBezTo>
                    <a:pt x="1" y="2929"/>
                    <a:pt x="843" y="3772"/>
                    <a:pt x="1886" y="3772"/>
                  </a:cubicBezTo>
                  <a:cubicBezTo>
                    <a:pt x="2929" y="3772"/>
                    <a:pt x="3772" y="2929"/>
                    <a:pt x="3772" y="1886"/>
                  </a:cubicBezTo>
                  <a:cubicBezTo>
                    <a:pt x="3772" y="843"/>
                    <a:pt x="2929" y="1"/>
                    <a:pt x="18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0" name="Google Shape;8850;p70"/>
            <p:cNvSpPr/>
            <p:nvPr/>
          </p:nvSpPr>
          <p:spPr>
            <a:xfrm>
              <a:off x="2335713" y="3102318"/>
              <a:ext cx="49526" cy="12342"/>
            </a:xfrm>
            <a:custGeom>
              <a:avLst/>
              <a:gdLst/>
              <a:ahLst/>
              <a:cxnLst/>
              <a:rect l="l" t="t" r="r" b="b"/>
              <a:pathLst>
                <a:path w="1886" h="470" extrusionOk="0">
                  <a:moveTo>
                    <a:pt x="0" y="1"/>
                  </a:moveTo>
                  <a:lnTo>
                    <a:pt x="0" y="470"/>
                  </a:lnTo>
                  <a:lnTo>
                    <a:pt x="1866" y="470"/>
                  </a:lnTo>
                  <a:cubicBezTo>
                    <a:pt x="1886" y="317"/>
                    <a:pt x="1886" y="154"/>
                    <a:pt x="1866" y="1"/>
                  </a:cubicBez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1" name="Google Shape;8851;p70"/>
            <p:cNvSpPr/>
            <p:nvPr/>
          </p:nvSpPr>
          <p:spPr>
            <a:xfrm>
              <a:off x="2317095" y="3090002"/>
              <a:ext cx="37237" cy="37237"/>
            </a:xfrm>
            <a:custGeom>
              <a:avLst/>
              <a:gdLst/>
              <a:ahLst/>
              <a:cxnLst/>
              <a:rect l="l" t="t" r="r" b="b"/>
              <a:pathLst>
                <a:path w="1418" h="1418" extrusionOk="0">
                  <a:moveTo>
                    <a:pt x="709" y="1"/>
                  </a:moveTo>
                  <a:cubicBezTo>
                    <a:pt x="317" y="1"/>
                    <a:pt x="1" y="317"/>
                    <a:pt x="1" y="709"/>
                  </a:cubicBezTo>
                  <a:cubicBezTo>
                    <a:pt x="1" y="1102"/>
                    <a:pt x="317" y="1417"/>
                    <a:pt x="709" y="1417"/>
                  </a:cubicBezTo>
                  <a:cubicBezTo>
                    <a:pt x="1102" y="1417"/>
                    <a:pt x="1417" y="1102"/>
                    <a:pt x="1417" y="709"/>
                  </a:cubicBezTo>
                  <a:cubicBezTo>
                    <a:pt x="1417" y="317"/>
                    <a:pt x="1102" y="1"/>
                    <a:pt x="709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2" name="Google Shape;8852;p70"/>
            <p:cNvSpPr/>
            <p:nvPr/>
          </p:nvSpPr>
          <p:spPr>
            <a:xfrm>
              <a:off x="2335713" y="3102318"/>
              <a:ext cx="18855" cy="12342"/>
            </a:xfrm>
            <a:custGeom>
              <a:avLst/>
              <a:gdLst/>
              <a:ahLst/>
              <a:cxnLst/>
              <a:rect l="l" t="t" r="r" b="b"/>
              <a:pathLst>
                <a:path w="718" h="470" extrusionOk="0">
                  <a:moveTo>
                    <a:pt x="0" y="1"/>
                  </a:moveTo>
                  <a:lnTo>
                    <a:pt x="0" y="470"/>
                  </a:lnTo>
                  <a:lnTo>
                    <a:pt x="661" y="470"/>
                  </a:lnTo>
                  <a:cubicBezTo>
                    <a:pt x="718" y="317"/>
                    <a:pt x="718" y="154"/>
                    <a:pt x="661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3" name="Google Shape;8853;p70"/>
            <p:cNvSpPr/>
            <p:nvPr/>
          </p:nvSpPr>
          <p:spPr>
            <a:xfrm>
              <a:off x="2326496" y="3073169"/>
              <a:ext cx="44668" cy="41570"/>
            </a:xfrm>
            <a:custGeom>
              <a:avLst/>
              <a:gdLst/>
              <a:ahLst/>
              <a:cxnLst/>
              <a:rect l="l" t="t" r="r" b="b"/>
              <a:pathLst>
                <a:path w="1701" h="1583" extrusionOk="0">
                  <a:moveTo>
                    <a:pt x="1366" y="1"/>
                  </a:moveTo>
                  <a:lnTo>
                    <a:pt x="188" y="1178"/>
                  </a:lnTo>
                  <a:cubicBezTo>
                    <a:pt x="0" y="1306"/>
                    <a:pt x="215" y="1582"/>
                    <a:pt x="390" y="1582"/>
                  </a:cubicBezTo>
                  <a:cubicBezTo>
                    <a:pt x="437" y="1582"/>
                    <a:pt x="481" y="1562"/>
                    <a:pt x="514" y="1513"/>
                  </a:cubicBezTo>
                  <a:lnTo>
                    <a:pt x="1701" y="336"/>
                  </a:lnTo>
                  <a:lnTo>
                    <a:pt x="1366" y="1"/>
                  </a:lnTo>
                  <a:close/>
                </a:path>
              </a:pathLst>
            </a:custGeom>
            <a:solidFill>
              <a:srgbClr val="8E9E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4" name="Google Shape;8854;p70"/>
            <p:cNvSpPr/>
            <p:nvPr/>
          </p:nvSpPr>
          <p:spPr>
            <a:xfrm>
              <a:off x="2355566" y="2901954"/>
              <a:ext cx="188704" cy="185080"/>
            </a:xfrm>
            <a:custGeom>
              <a:avLst/>
              <a:gdLst/>
              <a:ahLst/>
              <a:cxnLst/>
              <a:rect l="l" t="t" r="r" b="b"/>
              <a:pathLst>
                <a:path w="7186" h="7048" extrusionOk="0">
                  <a:moveTo>
                    <a:pt x="6868" y="0"/>
                  </a:moveTo>
                  <a:cubicBezTo>
                    <a:pt x="6825" y="0"/>
                    <a:pt x="6780" y="13"/>
                    <a:pt x="6738" y="42"/>
                  </a:cubicBezTo>
                  <a:lnTo>
                    <a:pt x="134" y="6645"/>
                  </a:lnTo>
                  <a:cubicBezTo>
                    <a:pt x="0" y="6789"/>
                    <a:pt x="96" y="7038"/>
                    <a:pt x="306" y="7047"/>
                  </a:cubicBezTo>
                  <a:cubicBezTo>
                    <a:pt x="364" y="7047"/>
                    <a:pt x="421" y="7018"/>
                    <a:pt x="469" y="6980"/>
                  </a:cubicBezTo>
                  <a:lnTo>
                    <a:pt x="7063" y="377"/>
                  </a:lnTo>
                  <a:cubicBezTo>
                    <a:pt x="7186" y="201"/>
                    <a:pt x="7039" y="0"/>
                    <a:pt x="6868" y="0"/>
                  </a:cubicBezTo>
                  <a:close/>
                </a:path>
              </a:pathLst>
            </a:custGeom>
            <a:solidFill>
              <a:srgbClr val="4760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55" name="Google Shape;8855;p70"/>
          <p:cNvGrpSpPr/>
          <p:nvPr/>
        </p:nvGrpSpPr>
        <p:grpSpPr>
          <a:xfrm>
            <a:off x="3954432" y="2942999"/>
            <a:ext cx="378249" cy="265909"/>
            <a:chOff x="3954432" y="2942999"/>
            <a:chExt cx="378249" cy="265909"/>
          </a:xfrm>
        </p:grpSpPr>
        <p:sp>
          <p:nvSpPr>
            <p:cNvPr id="8856" name="Google Shape;8856;p70"/>
            <p:cNvSpPr/>
            <p:nvPr/>
          </p:nvSpPr>
          <p:spPr>
            <a:xfrm>
              <a:off x="3954432" y="2981207"/>
              <a:ext cx="378249" cy="227700"/>
            </a:xfrm>
            <a:custGeom>
              <a:avLst/>
              <a:gdLst/>
              <a:ahLst/>
              <a:cxnLst/>
              <a:rect l="l" t="t" r="r" b="b"/>
              <a:pathLst>
                <a:path w="14404" h="8671" extrusionOk="0">
                  <a:moveTo>
                    <a:pt x="7207" y="0"/>
                  </a:moveTo>
                  <a:cubicBezTo>
                    <a:pt x="6346" y="0"/>
                    <a:pt x="5054" y="546"/>
                    <a:pt x="3388" y="1637"/>
                  </a:cubicBezTo>
                  <a:cubicBezTo>
                    <a:pt x="2307" y="2345"/>
                    <a:pt x="1264" y="3110"/>
                    <a:pt x="259" y="3924"/>
                  </a:cubicBezTo>
                  <a:cubicBezTo>
                    <a:pt x="0" y="4134"/>
                    <a:pt x="0" y="4527"/>
                    <a:pt x="259" y="4747"/>
                  </a:cubicBezTo>
                  <a:cubicBezTo>
                    <a:pt x="1264" y="5560"/>
                    <a:pt x="2307" y="6326"/>
                    <a:pt x="3388" y="7034"/>
                  </a:cubicBezTo>
                  <a:cubicBezTo>
                    <a:pt x="5063" y="8125"/>
                    <a:pt x="6346" y="8671"/>
                    <a:pt x="7207" y="8671"/>
                  </a:cubicBezTo>
                  <a:cubicBezTo>
                    <a:pt x="8059" y="8671"/>
                    <a:pt x="9351" y="8116"/>
                    <a:pt x="11025" y="7034"/>
                  </a:cubicBezTo>
                  <a:cubicBezTo>
                    <a:pt x="12107" y="6326"/>
                    <a:pt x="13150" y="5560"/>
                    <a:pt x="14145" y="4747"/>
                  </a:cubicBezTo>
                  <a:cubicBezTo>
                    <a:pt x="14404" y="4536"/>
                    <a:pt x="14404" y="4134"/>
                    <a:pt x="14145" y="3924"/>
                  </a:cubicBezTo>
                  <a:cubicBezTo>
                    <a:pt x="13150" y="3110"/>
                    <a:pt x="12107" y="2345"/>
                    <a:pt x="11025" y="1637"/>
                  </a:cubicBezTo>
                  <a:cubicBezTo>
                    <a:pt x="9351" y="546"/>
                    <a:pt x="8059" y="0"/>
                    <a:pt x="7207" y="0"/>
                  </a:cubicBez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7" name="Google Shape;8857;p70"/>
            <p:cNvSpPr/>
            <p:nvPr/>
          </p:nvSpPr>
          <p:spPr>
            <a:xfrm>
              <a:off x="3954432" y="2980944"/>
              <a:ext cx="208111" cy="227727"/>
            </a:xfrm>
            <a:custGeom>
              <a:avLst/>
              <a:gdLst/>
              <a:ahLst/>
              <a:cxnLst/>
              <a:rect l="l" t="t" r="r" b="b"/>
              <a:pathLst>
                <a:path w="7925" h="8672" extrusionOk="0">
                  <a:moveTo>
                    <a:pt x="7207" y="1"/>
                  </a:moveTo>
                  <a:cubicBezTo>
                    <a:pt x="6346" y="1"/>
                    <a:pt x="5063" y="556"/>
                    <a:pt x="3379" y="1637"/>
                  </a:cubicBezTo>
                  <a:cubicBezTo>
                    <a:pt x="2297" y="2345"/>
                    <a:pt x="1264" y="3111"/>
                    <a:pt x="259" y="3934"/>
                  </a:cubicBezTo>
                  <a:cubicBezTo>
                    <a:pt x="0" y="4144"/>
                    <a:pt x="0" y="4537"/>
                    <a:pt x="259" y="4747"/>
                  </a:cubicBezTo>
                  <a:cubicBezTo>
                    <a:pt x="1264" y="5561"/>
                    <a:pt x="2297" y="6326"/>
                    <a:pt x="3379" y="7044"/>
                  </a:cubicBezTo>
                  <a:cubicBezTo>
                    <a:pt x="5054" y="8126"/>
                    <a:pt x="6346" y="8671"/>
                    <a:pt x="7207" y="8671"/>
                  </a:cubicBezTo>
                  <a:cubicBezTo>
                    <a:pt x="7446" y="8671"/>
                    <a:pt x="7685" y="8633"/>
                    <a:pt x="7925" y="8575"/>
                  </a:cubicBezTo>
                  <a:cubicBezTo>
                    <a:pt x="7121" y="8374"/>
                    <a:pt x="6078" y="7858"/>
                    <a:pt x="4814" y="7044"/>
                  </a:cubicBezTo>
                  <a:cubicBezTo>
                    <a:pt x="3733" y="6326"/>
                    <a:pt x="2699" y="5570"/>
                    <a:pt x="1694" y="4747"/>
                  </a:cubicBezTo>
                  <a:cubicBezTo>
                    <a:pt x="1436" y="4537"/>
                    <a:pt x="1436" y="4144"/>
                    <a:pt x="1694" y="3934"/>
                  </a:cubicBezTo>
                  <a:cubicBezTo>
                    <a:pt x="2699" y="3111"/>
                    <a:pt x="3733" y="2345"/>
                    <a:pt x="4814" y="1637"/>
                  </a:cubicBezTo>
                  <a:cubicBezTo>
                    <a:pt x="6078" y="824"/>
                    <a:pt x="7121" y="307"/>
                    <a:pt x="7925" y="106"/>
                  </a:cubicBezTo>
                  <a:cubicBezTo>
                    <a:pt x="7685" y="39"/>
                    <a:pt x="7446" y="10"/>
                    <a:pt x="7207" y="1"/>
                  </a:cubicBez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8" name="Google Shape;8858;p70"/>
            <p:cNvSpPr/>
            <p:nvPr/>
          </p:nvSpPr>
          <p:spPr>
            <a:xfrm>
              <a:off x="4034604" y="3013270"/>
              <a:ext cx="190516" cy="163232"/>
            </a:xfrm>
            <a:custGeom>
              <a:avLst/>
              <a:gdLst/>
              <a:ahLst/>
              <a:cxnLst/>
              <a:rect l="l" t="t" r="r" b="b"/>
              <a:pathLst>
                <a:path w="7255" h="6216" extrusionOk="0">
                  <a:moveTo>
                    <a:pt x="4127" y="0"/>
                  </a:moveTo>
                  <a:cubicBezTo>
                    <a:pt x="3364" y="0"/>
                    <a:pt x="2587" y="283"/>
                    <a:pt x="1953" y="913"/>
                  </a:cubicBezTo>
                  <a:cubicBezTo>
                    <a:pt x="0" y="2866"/>
                    <a:pt x="1388" y="6215"/>
                    <a:pt x="4154" y="6215"/>
                  </a:cubicBezTo>
                  <a:cubicBezTo>
                    <a:pt x="5857" y="6206"/>
                    <a:pt x="7245" y="4818"/>
                    <a:pt x="7255" y="3105"/>
                  </a:cubicBezTo>
                  <a:cubicBezTo>
                    <a:pt x="7255" y="1239"/>
                    <a:pt x="5724" y="0"/>
                    <a:pt x="4127" y="0"/>
                  </a:cubicBez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9" name="Google Shape;8859;p70"/>
            <p:cNvSpPr/>
            <p:nvPr/>
          </p:nvSpPr>
          <p:spPr>
            <a:xfrm>
              <a:off x="4062256" y="3013349"/>
              <a:ext cx="96768" cy="163101"/>
            </a:xfrm>
            <a:custGeom>
              <a:avLst/>
              <a:gdLst/>
              <a:ahLst/>
              <a:cxnLst/>
              <a:rect l="l" t="t" r="r" b="b"/>
              <a:pathLst>
                <a:path w="3685" h="6211" extrusionOk="0">
                  <a:moveTo>
                    <a:pt x="3088" y="0"/>
                  </a:moveTo>
                  <a:cubicBezTo>
                    <a:pt x="1418" y="0"/>
                    <a:pt x="0" y="1363"/>
                    <a:pt x="0" y="3102"/>
                  </a:cubicBezTo>
                  <a:cubicBezTo>
                    <a:pt x="0" y="4852"/>
                    <a:pt x="1423" y="6210"/>
                    <a:pt x="3097" y="6210"/>
                  </a:cubicBezTo>
                  <a:cubicBezTo>
                    <a:pt x="3290" y="6210"/>
                    <a:pt x="3487" y="6192"/>
                    <a:pt x="3685" y="6155"/>
                  </a:cubicBezTo>
                  <a:cubicBezTo>
                    <a:pt x="2230" y="5868"/>
                    <a:pt x="1177" y="4585"/>
                    <a:pt x="1177" y="3102"/>
                  </a:cubicBezTo>
                  <a:cubicBezTo>
                    <a:pt x="1177" y="1618"/>
                    <a:pt x="2230" y="346"/>
                    <a:pt x="3685" y="58"/>
                  </a:cubicBezTo>
                  <a:cubicBezTo>
                    <a:pt x="3483" y="19"/>
                    <a:pt x="3284" y="0"/>
                    <a:pt x="3088" y="0"/>
                  </a:cubicBezTo>
                  <a:close/>
                </a:path>
              </a:pathLst>
            </a:custGeom>
            <a:solidFill>
              <a:srgbClr val="5068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0" name="Google Shape;8860;p70"/>
            <p:cNvSpPr/>
            <p:nvPr/>
          </p:nvSpPr>
          <p:spPr>
            <a:xfrm>
              <a:off x="4088647" y="3053763"/>
              <a:ext cx="96007" cy="82273"/>
            </a:xfrm>
            <a:custGeom>
              <a:avLst/>
              <a:gdLst/>
              <a:ahLst/>
              <a:cxnLst/>
              <a:rect l="l" t="t" r="r" b="b"/>
              <a:pathLst>
                <a:path w="3656" h="3133" extrusionOk="0">
                  <a:moveTo>
                    <a:pt x="2081" y="1"/>
                  </a:moveTo>
                  <a:cubicBezTo>
                    <a:pt x="1697" y="1"/>
                    <a:pt x="1305" y="143"/>
                    <a:pt x="986" y="462"/>
                  </a:cubicBezTo>
                  <a:cubicBezTo>
                    <a:pt x="0" y="1448"/>
                    <a:pt x="699" y="3132"/>
                    <a:pt x="2096" y="3132"/>
                  </a:cubicBezTo>
                  <a:cubicBezTo>
                    <a:pt x="2957" y="3132"/>
                    <a:pt x="3656" y="2434"/>
                    <a:pt x="3656" y="1563"/>
                  </a:cubicBezTo>
                  <a:cubicBezTo>
                    <a:pt x="3656" y="624"/>
                    <a:pt x="2885" y="1"/>
                    <a:pt x="2081" y="1"/>
                  </a:cubicBezTo>
                  <a:close/>
                </a:path>
              </a:pathLst>
            </a:custGeom>
            <a:solidFill>
              <a:srgbClr val="455F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1" name="Google Shape;8861;p70"/>
            <p:cNvSpPr/>
            <p:nvPr/>
          </p:nvSpPr>
          <p:spPr>
            <a:xfrm>
              <a:off x="4102696" y="3053868"/>
              <a:ext cx="57089" cy="82246"/>
            </a:xfrm>
            <a:custGeom>
              <a:avLst/>
              <a:gdLst/>
              <a:ahLst/>
              <a:cxnLst/>
              <a:rect l="l" t="t" r="r" b="b"/>
              <a:pathLst>
                <a:path w="2174" h="3132" extrusionOk="0">
                  <a:moveTo>
                    <a:pt x="1567" y="1"/>
                  </a:moveTo>
                  <a:cubicBezTo>
                    <a:pt x="740" y="1"/>
                    <a:pt x="1" y="667"/>
                    <a:pt x="1" y="1568"/>
                  </a:cubicBezTo>
                  <a:cubicBezTo>
                    <a:pt x="1" y="2467"/>
                    <a:pt x="734" y="3131"/>
                    <a:pt x="1558" y="3131"/>
                  </a:cubicBezTo>
                  <a:cubicBezTo>
                    <a:pt x="1761" y="3131"/>
                    <a:pt x="1969" y="3091"/>
                    <a:pt x="2173" y="3004"/>
                  </a:cubicBezTo>
                  <a:cubicBezTo>
                    <a:pt x="1590" y="2765"/>
                    <a:pt x="1216" y="2190"/>
                    <a:pt x="1216" y="1559"/>
                  </a:cubicBezTo>
                  <a:cubicBezTo>
                    <a:pt x="1216" y="937"/>
                    <a:pt x="1590" y="372"/>
                    <a:pt x="2173" y="123"/>
                  </a:cubicBezTo>
                  <a:cubicBezTo>
                    <a:pt x="1972" y="39"/>
                    <a:pt x="1767" y="1"/>
                    <a:pt x="1567" y="1"/>
                  </a:cubicBezTo>
                  <a:close/>
                </a:path>
              </a:pathLst>
            </a:custGeom>
            <a:solidFill>
              <a:srgbClr val="465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2" name="Google Shape;8862;p70"/>
            <p:cNvSpPr/>
            <p:nvPr/>
          </p:nvSpPr>
          <p:spPr>
            <a:xfrm>
              <a:off x="4260807" y="2996411"/>
              <a:ext cx="38051" cy="26207"/>
            </a:xfrm>
            <a:custGeom>
              <a:avLst/>
              <a:gdLst/>
              <a:ahLst/>
              <a:cxnLst/>
              <a:rect l="l" t="t" r="r" b="b"/>
              <a:pathLst>
                <a:path w="1449" h="998" extrusionOk="0">
                  <a:moveTo>
                    <a:pt x="331" y="0"/>
                  </a:moveTo>
                  <a:cubicBezTo>
                    <a:pt x="136" y="0"/>
                    <a:pt x="0" y="272"/>
                    <a:pt x="201" y="416"/>
                  </a:cubicBezTo>
                  <a:cubicBezTo>
                    <a:pt x="440" y="579"/>
                    <a:pt x="698" y="761"/>
                    <a:pt x="957" y="943"/>
                  </a:cubicBezTo>
                  <a:cubicBezTo>
                    <a:pt x="1006" y="981"/>
                    <a:pt x="1057" y="998"/>
                    <a:pt x="1104" y="998"/>
                  </a:cubicBezTo>
                  <a:cubicBezTo>
                    <a:pt x="1304" y="998"/>
                    <a:pt x="1449" y="707"/>
                    <a:pt x="1225" y="560"/>
                  </a:cubicBezTo>
                  <a:cubicBezTo>
                    <a:pt x="966" y="378"/>
                    <a:pt x="708" y="196"/>
                    <a:pt x="449" y="34"/>
                  </a:cubicBezTo>
                  <a:cubicBezTo>
                    <a:pt x="409" y="10"/>
                    <a:pt x="369" y="0"/>
                    <a:pt x="331" y="0"/>
                  </a:cubicBez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3" name="Google Shape;8863;p70"/>
            <p:cNvSpPr/>
            <p:nvPr/>
          </p:nvSpPr>
          <p:spPr>
            <a:xfrm>
              <a:off x="4020528" y="2942999"/>
              <a:ext cx="229381" cy="58323"/>
            </a:xfrm>
            <a:custGeom>
              <a:avLst/>
              <a:gdLst/>
              <a:ahLst/>
              <a:cxnLst/>
              <a:rect l="l" t="t" r="r" b="b"/>
              <a:pathLst>
                <a:path w="8735" h="2221" extrusionOk="0">
                  <a:moveTo>
                    <a:pt x="4690" y="0"/>
                  </a:moveTo>
                  <a:cubicBezTo>
                    <a:pt x="3551" y="0"/>
                    <a:pt x="2077" y="584"/>
                    <a:pt x="192" y="1790"/>
                  </a:cubicBezTo>
                  <a:cubicBezTo>
                    <a:pt x="0" y="1914"/>
                    <a:pt x="87" y="2211"/>
                    <a:pt x="316" y="2221"/>
                  </a:cubicBezTo>
                  <a:cubicBezTo>
                    <a:pt x="355" y="2211"/>
                    <a:pt x="402" y="2202"/>
                    <a:pt x="441" y="2182"/>
                  </a:cubicBezTo>
                  <a:cubicBezTo>
                    <a:pt x="2249" y="1024"/>
                    <a:pt x="3637" y="460"/>
                    <a:pt x="4680" y="460"/>
                  </a:cubicBezTo>
                  <a:cubicBezTo>
                    <a:pt x="5599" y="460"/>
                    <a:pt x="6767" y="890"/>
                    <a:pt x="8269" y="1780"/>
                  </a:cubicBezTo>
                  <a:cubicBezTo>
                    <a:pt x="8312" y="1805"/>
                    <a:pt x="8353" y="1815"/>
                    <a:pt x="8392" y="1815"/>
                  </a:cubicBezTo>
                  <a:cubicBezTo>
                    <a:pt x="8600" y="1815"/>
                    <a:pt x="8734" y="1515"/>
                    <a:pt x="8508" y="1379"/>
                  </a:cubicBezTo>
                  <a:cubicBezTo>
                    <a:pt x="6939" y="450"/>
                    <a:pt x="5685" y="0"/>
                    <a:pt x="4690" y="0"/>
                  </a:cubicBez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4" name="Google Shape;8864;p70"/>
            <p:cNvSpPr/>
            <p:nvPr/>
          </p:nvSpPr>
          <p:spPr>
            <a:xfrm>
              <a:off x="4153719" y="3056337"/>
              <a:ext cx="33193" cy="28440"/>
            </a:xfrm>
            <a:custGeom>
              <a:avLst/>
              <a:gdLst/>
              <a:ahLst/>
              <a:cxnLst/>
              <a:rect l="l" t="t" r="r" b="b"/>
              <a:pathLst>
                <a:path w="1264" h="1083" extrusionOk="0">
                  <a:moveTo>
                    <a:pt x="542" y="1"/>
                  </a:moveTo>
                  <a:cubicBezTo>
                    <a:pt x="266" y="1"/>
                    <a:pt x="1" y="217"/>
                    <a:pt x="1" y="546"/>
                  </a:cubicBezTo>
                  <a:cubicBezTo>
                    <a:pt x="1" y="843"/>
                    <a:pt x="240" y="1082"/>
                    <a:pt x="537" y="1082"/>
                  </a:cubicBezTo>
                  <a:cubicBezTo>
                    <a:pt x="1025" y="1082"/>
                    <a:pt x="1264" y="498"/>
                    <a:pt x="919" y="163"/>
                  </a:cubicBezTo>
                  <a:cubicBezTo>
                    <a:pt x="810" y="51"/>
                    <a:pt x="675" y="1"/>
                    <a:pt x="542" y="1"/>
                  </a:cubicBez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65" name="Google Shape;8865;p70"/>
          <p:cNvGrpSpPr/>
          <p:nvPr/>
        </p:nvGrpSpPr>
        <p:grpSpPr>
          <a:xfrm>
            <a:off x="1752137" y="4266608"/>
            <a:ext cx="378512" cy="374756"/>
            <a:chOff x="1752137" y="4266608"/>
            <a:chExt cx="378512" cy="374756"/>
          </a:xfrm>
        </p:grpSpPr>
        <p:sp>
          <p:nvSpPr>
            <p:cNvPr id="8866" name="Google Shape;8866;p70"/>
            <p:cNvSpPr/>
            <p:nvPr/>
          </p:nvSpPr>
          <p:spPr>
            <a:xfrm>
              <a:off x="1752400" y="4382020"/>
              <a:ext cx="171163" cy="82220"/>
            </a:xfrm>
            <a:custGeom>
              <a:avLst/>
              <a:gdLst/>
              <a:ahLst/>
              <a:cxnLst/>
              <a:rect l="l" t="t" r="r" b="b"/>
              <a:pathLst>
                <a:path w="6518" h="3131" extrusionOk="0">
                  <a:moveTo>
                    <a:pt x="6518" y="1"/>
                  </a:moveTo>
                  <a:lnTo>
                    <a:pt x="5092" y="125"/>
                  </a:lnTo>
                  <a:cubicBezTo>
                    <a:pt x="3226" y="278"/>
                    <a:pt x="1474" y="1082"/>
                    <a:pt x="154" y="2412"/>
                  </a:cubicBezTo>
                  <a:cubicBezTo>
                    <a:pt x="1" y="2565"/>
                    <a:pt x="96" y="2833"/>
                    <a:pt x="316" y="2853"/>
                  </a:cubicBezTo>
                  <a:lnTo>
                    <a:pt x="3398" y="3130"/>
                  </a:lnTo>
                  <a:lnTo>
                    <a:pt x="6518" y="1"/>
                  </a:lnTo>
                  <a:close/>
                </a:path>
              </a:pathLst>
            </a:custGeom>
            <a:solidFill>
              <a:srgbClr val="C0C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7" name="Google Shape;8867;p70"/>
            <p:cNvSpPr/>
            <p:nvPr/>
          </p:nvSpPr>
          <p:spPr>
            <a:xfrm>
              <a:off x="1931834" y="4472250"/>
              <a:ext cx="81957" cy="169114"/>
            </a:xfrm>
            <a:custGeom>
              <a:avLst/>
              <a:gdLst/>
              <a:ahLst/>
              <a:cxnLst/>
              <a:rect l="l" t="t" r="r" b="b"/>
              <a:pathLst>
                <a:path w="3121" h="6440" extrusionOk="0">
                  <a:moveTo>
                    <a:pt x="3121" y="0"/>
                  </a:moveTo>
                  <a:lnTo>
                    <a:pt x="1" y="3120"/>
                  </a:lnTo>
                  <a:lnTo>
                    <a:pt x="269" y="6202"/>
                  </a:lnTo>
                  <a:cubicBezTo>
                    <a:pt x="281" y="6348"/>
                    <a:pt x="404" y="6439"/>
                    <a:pt x="530" y="6439"/>
                  </a:cubicBezTo>
                  <a:cubicBezTo>
                    <a:pt x="593" y="6439"/>
                    <a:pt x="657" y="6416"/>
                    <a:pt x="709" y="6365"/>
                  </a:cubicBezTo>
                  <a:cubicBezTo>
                    <a:pt x="2039" y="5044"/>
                    <a:pt x="2843" y="3293"/>
                    <a:pt x="3006" y="1426"/>
                  </a:cubicBezTo>
                  <a:lnTo>
                    <a:pt x="3121" y="0"/>
                  </a:lnTo>
                  <a:close/>
                </a:path>
              </a:pathLst>
            </a:custGeom>
            <a:solidFill>
              <a:srgbClr val="C0C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8" name="Google Shape;8868;p70"/>
            <p:cNvSpPr/>
            <p:nvPr/>
          </p:nvSpPr>
          <p:spPr>
            <a:xfrm>
              <a:off x="1752137" y="4386537"/>
              <a:ext cx="123685" cy="71664"/>
            </a:xfrm>
            <a:custGeom>
              <a:avLst/>
              <a:gdLst/>
              <a:ahLst/>
              <a:cxnLst/>
              <a:rect l="l" t="t" r="r" b="b"/>
              <a:pathLst>
                <a:path w="4710" h="2729" extrusionOk="0">
                  <a:moveTo>
                    <a:pt x="4710" y="1"/>
                  </a:moveTo>
                  <a:lnTo>
                    <a:pt x="4710" y="1"/>
                  </a:lnTo>
                  <a:cubicBezTo>
                    <a:pt x="2987" y="221"/>
                    <a:pt x="1389" y="1015"/>
                    <a:pt x="164" y="2240"/>
                  </a:cubicBezTo>
                  <a:cubicBezTo>
                    <a:pt x="1" y="2393"/>
                    <a:pt x="106" y="2661"/>
                    <a:pt x="317" y="2681"/>
                  </a:cubicBezTo>
                  <a:lnTo>
                    <a:pt x="776" y="2728"/>
                  </a:lnTo>
                  <a:cubicBezTo>
                    <a:pt x="633" y="2614"/>
                    <a:pt x="613" y="2403"/>
                    <a:pt x="747" y="2269"/>
                  </a:cubicBezTo>
                  <a:cubicBezTo>
                    <a:pt x="1838" y="1178"/>
                    <a:pt x="3207" y="393"/>
                    <a:pt x="4710" y="1"/>
                  </a:cubicBez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9" name="Google Shape;8869;p70"/>
            <p:cNvSpPr/>
            <p:nvPr/>
          </p:nvSpPr>
          <p:spPr>
            <a:xfrm>
              <a:off x="1931834" y="4539108"/>
              <a:ext cx="23897" cy="102256"/>
            </a:xfrm>
            <a:custGeom>
              <a:avLst/>
              <a:gdLst/>
              <a:ahLst/>
              <a:cxnLst/>
              <a:rect l="l" t="t" r="r" b="b"/>
              <a:pathLst>
                <a:path w="910" h="3894" extrusionOk="0">
                  <a:moveTo>
                    <a:pt x="575" y="0"/>
                  </a:moveTo>
                  <a:lnTo>
                    <a:pt x="1" y="574"/>
                  </a:lnTo>
                  <a:lnTo>
                    <a:pt x="269" y="3656"/>
                  </a:lnTo>
                  <a:cubicBezTo>
                    <a:pt x="281" y="3802"/>
                    <a:pt x="404" y="3893"/>
                    <a:pt x="530" y="3893"/>
                  </a:cubicBezTo>
                  <a:cubicBezTo>
                    <a:pt x="593" y="3893"/>
                    <a:pt x="657" y="3870"/>
                    <a:pt x="709" y="3819"/>
                  </a:cubicBezTo>
                  <a:cubicBezTo>
                    <a:pt x="776" y="3752"/>
                    <a:pt x="843" y="3685"/>
                    <a:pt x="910" y="3618"/>
                  </a:cubicBezTo>
                  <a:cubicBezTo>
                    <a:pt x="891" y="3579"/>
                    <a:pt x="891" y="3551"/>
                    <a:pt x="881" y="3512"/>
                  </a:cubicBezTo>
                  <a:lnTo>
                    <a:pt x="575" y="0"/>
                  </a:ln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0" name="Google Shape;8870;p70"/>
            <p:cNvSpPr/>
            <p:nvPr/>
          </p:nvSpPr>
          <p:spPr>
            <a:xfrm>
              <a:off x="1823512" y="4266608"/>
              <a:ext cx="307137" cy="305115"/>
            </a:xfrm>
            <a:custGeom>
              <a:avLst/>
              <a:gdLst/>
              <a:ahLst/>
              <a:cxnLst/>
              <a:rect l="l" t="t" r="r" b="b"/>
              <a:pathLst>
                <a:path w="11696" h="11619" extrusionOk="0">
                  <a:moveTo>
                    <a:pt x="11451" y="0"/>
                  </a:moveTo>
                  <a:cubicBezTo>
                    <a:pt x="11428" y="0"/>
                    <a:pt x="11404" y="4"/>
                    <a:pt x="11380" y="12"/>
                  </a:cubicBezTo>
                  <a:lnTo>
                    <a:pt x="8920" y="730"/>
                  </a:lnTo>
                  <a:lnTo>
                    <a:pt x="7102" y="1257"/>
                  </a:lnTo>
                  <a:cubicBezTo>
                    <a:pt x="6949" y="1304"/>
                    <a:pt x="6815" y="1381"/>
                    <a:pt x="6710" y="1496"/>
                  </a:cubicBezTo>
                  <a:lnTo>
                    <a:pt x="87" y="8119"/>
                  </a:lnTo>
                  <a:cubicBezTo>
                    <a:pt x="1" y="8205"/>
                    <a:pt x="1" y="8339"/>
                    <a:pt x="87" y="8425"/>
                  </a:cubicBezTo>
                  <a:lnTo>
                    <a:pt x="1408" y="9745"/>
                  </a:lnTo>
                  <a:lnTo>
                    <a:pt x="1896" y="10234"/>
                  </a:lnTo>
                  <a:lnTo>
                    <a:pt x="3217" y="11554"/>
                  </a:lnTo>
                  <a:cubicBezTo>
                    <a:pt x="3260" y="11597"/>
                    <a:pt x="3319" y="11619"/>
                    <a:pt x="3379" y="11619"/>
                  </a:cubicBezTo>
                  <a:cubicBezTo>
                    <a:pt x="3439" y="11619"/>
                    <a:pt x="3499" y="11597"/>
                    <a:pt x="3542" y="11554"/>
                  </a:cubicBezTo>
                  <a:lnTo>
                    <a:pt x="7246" y="7841"/>
                  </a:lnTo>
                  <a:lnTo>
                    <a:pt x="10136" y="4970"/>
                  </a:lnTo>
                  <a:cubicBezTo>
                    <a:pt x="10260" y="4845"/>
                    <a:pt x="10346" y="4692"/>
                    <a:pt x="10394" y="4530"/>
                  </a:cubicBezTo>
                  <a:lnTo>
                    <a:pt x="11638" y="271"/>
                  </a:lnTo>
                  <a:cubicBezTo>
                    <a:pt x="11696" y="132"/>
                    <a:pt x="11585" y="0"/>
                    <a:pt x="11451" y="0"/>
                  </a:cubicBezTo>
                  <a:close/>
                </a:path>
              </a:pathLst>
            </a:custGeom>
            <a:solidFill>
              <a:srgbClr val="E5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1" name="Google Shape;8871;p70"/>
            <p:cNvSpPr/>
            <p:nvPr/>
          </p:nvSpPr>
          <p:spPr>
            <a:xfrm>
              <a:off x="1823512" y="4266686"/>
              <a:ext cx="306507" cy="227963"/>
            </a:xfrm>
            <a:custGeom>
              <a:avLst/>
              <a:gdLst/>
              <a:ahLst/>
              <a:cxnLst/>
              <a:rect l="l" t="t" r="r" b="b"/>
              <a:pathLst>
                <a:path w="11672" h="8681" extrusionOk="0">
                  <a:moveTo>
                    <a:pt x="11449" y="0"/>
                  </a:moveTo>
                  <a:cubicBezTo>
                    <a:pt x="11430" y="0"/>
                    <a:pt x="11410" y="3"/>
                    <a:pt x="11390" y="9"/>
                  </a:cubicBezTo>
                  <a:lnTo>
                    <a:pt x="7083" y="1263"/>
                  </a:lnTo>
                  <a:cubicBezTo>
                    <a:pt x="6949" y="1301"/>
                    <a:pt x="6825" y="1378"/>
                    <a:pt x="6729" y="1474"/>
                  </a:cubicBezTo>
                  <a:lnTo>
                    <a:pt x="87" y="8116"/>
                  </a:lnTo>
                  <a:cubicBezTo>
                    <a:pt x="1" y="8192"/>
                    <a:pt x="1" y="8326"/>
                    <a:pt x="87" y="8412"/>
                  </a:cubicBezTo>
                  <a:lnTo>
                    <a:pt x="355" y="8680"/>
                  </a:lnTo>
                  <a:lnTo>
                    <a:pt x="1101" y="7934"/>
                  </a:lnTo>
                  <a:lnTo>
                    <a:pt x="7064" y="1971"/>
                  </a:lnTo>
                  <a:cubicBezTo>
                    <a:pt x="7150" y="1885"/>
                    <a:pt x="7265" y="1818"/>
                    <a:pt x="7389" y="1780"/>
                  </a:cubicBezTo>
                  <a:lnTo>
                    <a:pt x="11552" y="565"/>
                  </a:lnTo>
                  <a:lnTo>
                    <a:pt x="11638" y="258"/>
                  </a:lnTo>
                  <a:cubicBezTo>
                    <a:pt x="11672" y="126"/>
                    <a:pt x="11575" y="0"/>
                    <a:pt x="11449" y="0"/>
                  </a:cubicBez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2" name="Google Shape;8872;p70"/>
            <p:cNvSpPr/>
            <p:nvPr/>
          </p:nvSpPr>
          <p:spPr>
            <a:xfrm>
              <a:off x="1978078" y="4353633"/>
              <a:ext cx="64127" cy="64101"/>
            </a:xfrm>
            <a:custGeom>
              <a:avLst/>
              <a:gdLst/>
              <a:ahLst/>
              <a:cxnLst/>
              <a:rect l="l" t="t" r="r" b="b"/>
              <a:pathLst>
                <a:path w="2442" h="2441" extrusionOk="0">
                  <a:moveTo>
                    <a:pt x="1226" y="0"/>
                  </a:moveTo>
                  <a:cubicBezTo>
                    <a:pt x="546" y="0"/>
                    <a:pt x="1" y="546"/>
                    <a:pt x="1" y="1216"/>
                  </a:cubicBezTo>
                  <a:cubicBezTo>
                    <a:pt x="1" y="1895"/>
                    <a:pt x="546" y="2441"/>
                    <a:pt x="1226" y="2441"/>
                  </a:cubicBezTo>
                  <a:cubicBezTo>
                    <a:pt x="1896" y="2441"/>
                    <a:pt x="2441" y="1895"/>
                    <a:pt x="2441" y="1216"/>
                  </a:cubicBezTo>
                  <a:cubicBezTo>
                    <a:pt x="2441" y="546"/>
                    <a:pt x="1896" y="0"/>
                    <a:pt x="1226" y="0"/>
                  </a:cubicBezTo>
                  <a:close/>
                </a:path>
              </a:pathLst>
            </a:custGeom>
            <a:solidFill>
              <a:srgbClr val="6177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3" name="Google Shape;8873;p70"/>
            <p:cNvSpPr/>
            <p:nvPr/>
          </p:nvSpPr>
          <p:spPr>
            <a:xfrm>
              <a:off x="1978078" y="4353660"/>
              <a:ext cx="39731" cy="64206"/>
            </a:xfrm>
            <a:custGeom>
              <a:avLst/>
              <a:gdLst/>
              <a:ahLst/>
              <a:cxnLst/>
              <a:rect l="l" t="t" r="r" b="b"/>
              <a:pathLst>
                <a:path w="1513" h="2445" extrusionOk="0">
                  <a:moveTo>
                    <a:pt x="1215" y="1"/>
                  </a:moveTo>
                  <a:cubicBezTo>
                    <a:pt x="559" y="1"/>
                    <a:pt x="1" y="533"/>
                    <a:pt x="1" y="1224"/>
                  </a:cubicBezTo>
                  <a:cubicBezTo>
                    <a:pt x="1" y="1911"/>
                    <a:pt x="566" y="2444"/>
                    <a:pt x="1226" y="2444"/>
                  </a:cubicBezTo>
                  <a:cubicBezTo>
                    <a:pt x="1320" y="2444"/>
                    <a:pt x="1416" y="2434"/>
                    <a:pt x="1513" y="2411"/>
                  </a:cubicBezTo>
                  <a:cubicBezTo>
                    <a:pt x="584" y="2181"/>
                    <a:pt x="259" y="1033"/>
                    <a:pt x="939" y="353"/>
                  </a:cubicBezTo>
                  <a:cubicBezTo>
                    <a:pt x="1092" y="200"/>
                    <a:pt x="1293" y="85"/>
                    <a:pt x="1513" y="38"/>
                  </a:cubicBezTo>
                  <a:cubicBezTo>
                    <a:pt x="1412" y="13"/>
                    <a:pt x="1313" y="1"/>
                    <a:pt x="1215" y="1"/>
                  </a:cubicBezTo>
                  <a:close/>
                </a:path>
              </a:pathLst>
            </a:custGeom>
            <a:solidFill>
              <a:srgbClr val="4760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4" name="Google Shape;8874;p70"/>
            <p:cNvSpPr/>
            <p:nvPr/>
          </p:nvSpPr>
          <p:spPr>
            <a:xfrm>
              <a:off x="1815476" y="4497381"/>
              <a:ext cx="82955" cy="82404"/>
            </a:xfrm>
            <a:custGeom>
              <a:avLst/>
              <a:gdLst/>
              <a:ahLst/>
              <a:cxnLst/>
              <a:rect l="l" t="t" r="r" b="b"/>
              <a:pathLst>
                <a:path w="3159" h="3138" extrusionOk="0">
                  <a:moveTo>
                    <a:pt x="814" y="0"/>
                  </a:moveTo>
                  <a:lnTo>
                    <a:pt x="125" y="699"/>
                  </a:lnTo>
                  <a:cubicBezTo>
                    <a:pt x="1" y="823"/>
                    <a:pt x="1" y="1024"/>
                    <a:pt x="125" y="1158"/>
                  </a:cubicBezTo>
                  <a:lnTo>
                    <a:pt x="1063" y="2096"/>
                  </a:lnTo>
                  <a:lnTo>
                    <a:pt x="2010" y="3044"/>
                  </a:lnTo>
                  <a:cubicBezTo>
                    <a:pt x="2073" y="3106"/>
                    <a:pt x="2154" y="3137"/>
                    <a:pt x="2235" y="3137"/>
                  </a:cubicBezTo>
                  <a:cubicBezTo>
                    <a:pt x="2317" y="3137"/>
                    <a:pt x="2398" y="3106"/>
                    <a:pt x="2460" y="3044"/>
                  </a:cubicBezTo>
                  <a:lnTo>
                    <a:pt x="3159" y="2345"/>
                  </a:lnTo>
                  <a:lnTo>
                    <a:pt x="2231" y="1417"/>
                  </a:lnTo>
                  <a:lnTo>
                    <a:pt x="1742" y="929"/>
                  </a:lnTo>
                  <a:lnTo>
                    <a:pt x="814" y="0"/>
                  </a:lnTo>
                  <a:close/>
                </a:path>
              </a:pathLst>
            </a:custGeom>
            <a:solidFill>
              <a:srgbClr val="6177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5" name="Google Shape;8875;p70"/>
            <p:cNvSpPr/>
            <p:nvPr/>
          </p:nvSpPr>
          <p:spPr>
            <a:xfrm>
              <a:off x="1815476" y="4497381"/>
              <a:ext cx="32195" cy="35950"/>
            </a:xfrm>
            <a:custGeom>
              <a:avLst/>
              <a:gdLst/>
              <a:ahLst/>
              <a:cxnLst/>
              <a:rect l="l" t="t" r="r" b="b"/>
              <a:pathLst>
                <a:path w="1226" h="1369" extrusionOk="0">
                  <a:moveTo>
                    <a:pt x="814" y="0"/>
                  </a:moveTo>
                  <a:lnTo>
                    <a:pt x="125" y="699"/>
                  </a:lnTo>
                  <a:cubicBezTo>
                    <a:pt x="1" y="823"/>
                    <a:pt x="1" y="1024"/>
                    <a:pt x="125" y="1158"/>
                  </a:cubicBezTo>
                  <a:lnTo>
                    <a:pt x="345" y="1369"/>
                  </a:lnTo>
                  <a:cubicBezTo>
                    <a:pt x="355" y="1302"/>
                    <a:pt x="393" y="1245"/>
                    <a:pt x="441" y="1197"/>
                  </a:cubicBezTo>
                  <a:lnTo>
                    <a:pt x="1226" y="412"/>
                  </a:lnTo>
                  <a:lnTo>
                    <a:pt x="814" y="0"/>
                  </a:lnTo>
                  <a:close/>
                </a:path>
              </a:pathLst>
            </a:custGeom>
            <a:solidFill>
              <a:srgbClr val="4760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6" name="Google Shape;8876;p70"/>
            <p:cNvSpPr/>
            <p:nvPr/>
          </p:nvSpPr>
          <p:spPr>
            <a:xfrm>
              <a:off x="1823512" y="4463952"/>
              <a:ext cx="108349" cy="107719"/>
            </a:xfrm>
            <a:custGeom>
              <a:avLst/>
              <a:gdLst/>
              <a:ahLst/>
              <a:cxnLst/>
              <a:rect l="l" t="t" r="r" b="b"/>
              <a:pathLst>
                <a:path w="4126" h="4102" extrusionOk="0">
                  <a:moveTo>
                    <a:pt x="680" y="1"/>
                  </a:moveTo>
                  <a:lnTo>
                    <a:pt x="87" y="604"/>
                  </a:lnTo>
                  <a:cubicBezTo>
                    <a:pt x="1" y="680"/>
                    <a:pt x="1" y="824"/>
                    <a:pt x="87" y="900"/>
                  </a:cubicBezTo>
                  <a:lnTo>
                    <a:pt x="1408" y="2230"/>
                  </a:lnTo>
                  <a:lnTo>
                    <a:pt x="1896" y="2719"/>
                  </a:lnTo>
                  <a:lnTo>
                    <a:pt x="3217" y="4030"/>
                  </a:lnTo>
                  <a:cubicBezTo>
                    <a:pt x="3260" y="4078"/>
                    <a:pt x="3319" y="4101"/>
                    <a:pt x="3379" y="4101"/>
                  </a:cubicBezTo>
                  <a:cubicBezTo>
                    <a:pt x="3439" y="4101"/>
                    <a:pt x="3499" y="4078"/>
                    <a:pt x="3542" y="4030"/>
                  </a:cubicBezTo>
                  <a:lnTo>
                    <a:pt x="4126" y="3446"/>
                  </a:lnTo>
                  <a:lnTo>
                    <a:pt x="2652" y="1962"/>
                  </a:lnTo>
                  <a:lnTo>
                    <a:pt x="2164" y="1484"/>
                  </a:lnTo>
                  <a:lnTo>
                    <a:pt x="680" y="1"/>
                  </a:lnTo>
                  <a:close/>
                </a:path>
              </a:pathLst>
            </a:custGeom>
            <a:solidFill>
              <a:srgbClr val="BBC6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7" name="Google Shape;8877;p70"/>
            <p:cNvSpPr/>
            <p:nvPr/>
          </p:nvSpPr>
          <p:spPr>
            <a:xfrm>
              <a:off x="1823512" y="4463952"/>
              <a:ext cx="28939" cy="30698"/>
            </a:xfrm>
            <a:custGeom>
              <a:avLst/>
              <a:gdLst/>
              <a:ahLst/>
              <a:cxnLst/>
              <a:rect l="l" t="t" r="r" b="b"/>
              <a:pathLst>
                <a:path w="1102" h="1169" extrusionOk="0">
                  <a:moveTo>
                    <a:pt x="680" y="1"/>
                  </a:moveTo>
                  <a:lnTo>
                    <a:pt x="87" y="604"/>
                  </a:lnTo>
                  <a:cubicBezTo>
                    <a:pt x="1" y="680"/>
                    <a:pt x="1" y="814"/>
                    <a:pt x="87" y="900"/>
                  </a:cubicBezTo>
                  <a:lnTo>
                    <a:pt x="345" y="1168"/>
                  </a:lnTo>
                  <a:lnTo>
                    <a:pt x="1101" y="412"/>
                  </a:lnTo>
                  <a:lnTo>
                    <a:pt x="680" y="1"/>
                  </a:ln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8" name="Google Shape;8878;p70"/>
            <p:cNvSpPr/>
            <p:nvPr/>
          </p:nvSpPr>
          <p:spPr>
            <a:xfrm>
              <a:off x="1776034" y="4536981"/>
              <a:ext cx="33692" cy="30724"/>
            </a:xfrm>
            <a:custGeom>
              <a:avLst/>
              <a:gdLst/>
              <a:ahLst/>
              <a:cxnLst/>
              <a:rect l="l" t="t" r="r" b="b"/>
              <a:pathLst>
                <a:path w="1283" h="1170" extrusionOk="0">
                  <a:moveTo>
                    <a:pt x="976" y="1"/>
                  </a:moveTo>
                  <a:cubicBezTo>
                    <a:pt x="924" y="1"/>
                    <a:pt x="871" y="22"/>
                    <a:pt x="823" y="72"/>
                  </a:cubicBezTo>
                  <a:lnTo>
                    <a:pt x="86" y="799"/>
                  </a:lnTo>
                  <a:cubicBezTo>
                    <a:pt x="0" y="885"/>
                    <a:pt x="0" y="1019"/>
                    <a:pt x="86" y="1105"/>
                  </a:cubicBezTo>
                  <a:cubicBezTo>
                    <a:pt x="129" y="1148"/>
                    <a:pt x="184" y="1170"/>
                    <a:pt x="239" y="1170"/>
                  </a:cubicBezTo>
                  <a:cubicBezTo>
                    <a:pt x="294" y="1170"/>
                    <a:pt x="349" y="1148"/>
                    <a:pt x="393" y="1105"/>
                  </a:cubicBezTo>
                  <a:lnTo>
                    <a:pt x="1129" y="378"/>
                  </a:lnTo>
                  <a:cubicBezTo>
                    <a:pt x="1283" y="217"/>
                    <a:pt x="1141" y="1"/>
                    <a:pt x="976" y="1"/>
                  </a:cubicBezTo>
                  <a:close/>
                </a:path>
              </a:pathLst>
            </a:custGeom>
            <a:solidFill>
              <a:srgbClr val="E5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9" name="Google Shape;8879;p70"/>
            <p:cNvSpPr/>
            <p:nvPr/>
          </p:nvSpPr>
          <p:spPr>
            <a:xfrm>
              <a:off x="1794862" y="4555730"/>
              <a:ext cx="33508" cy="30567"/>
            </a:xfrm>
            <a:custGeom>
              <a:avLst/>
              <a:gdLst/>
              <a:ahLst/>
              <a:cxnLst/>
              <a:rect l="l" t="t" r="r" b="b"/>
              <a:pathLst>
                <a:path w="1276" h="1164" extrusionOk="0">
                  <a:moveTo>
                    <a:pt x="962" y="0"/>
                  </a:moveTo>
                  <a:cubicBezTo>
                    <a:pt x="912" y="0"/>
                    <a:pt x="861" y="19"/>
                    <a:pt x="814" y="66"/>
                  </a:cubicBezTo>
                  <a:lnTo>
                    <a:pt x="87" y="793"/>
                  </a:lnTo>
                  <a:cubicBezTo>
                    <a:pt x="1" y="879"/>
                    <a:pt x="1" y="1013"/>
                    <a:pt x="87" y="1099"/>
                  </a:cubicBezTo>
                  <a:cubicBezTo>
                    <a:pt x="125" y="1142"/>
                    <a:pt x="180" y="1164"/>
                    <a:pt x="235" y="1164"/>
                  </a:cubicBezTo>
                  <a:cubicBezTo>
                    <a:pt x="290" y="1164"/>
                    <a:pt x="345" y="1142"/>
                    <a:pt x="384" y="1099"/>
                  </a:cubicBezTo>
                  <a:lnTo>
                    <a:pt x="1121" y="372"/>
                  </a:lnTo>
                  <a:cubicBezTo>
                    <a:pt x="1275" y="217"/>
                    <a:pt x="1129" y="0"/>
                    <a:pt x="962" y="0"/>
                  </a:cubicBezTo>
                  <a:close/>
                </a:path>
              </a:pathLst>
            </a:custGeom>
            <a:solidFill>
              <a:srgbClr val="E5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0" name="Google Shape;8880;p70"/>
            <p:cNvSpPr/>
            <p:nvPr/>
          </p:nvSpPr>
          <p:spPr>
            <a:xfrm>
              <a:off x="1832309" y="4593125"/>
              <a:ext cx="33481" cy="30619"/>
            </a:xfrm>
            <a:custGeom>
              <a:avLst/>
              <a:gdLst/>
              <a:ahLst/>
              <a:cxnLst/>
              <a:rect l="l" t="t" r="r" b="b"/>
              <a:pathLst>
                <a:path w="1275" h="1166" extrusionOk="0">
                  <a:moveTo>
                    <a:pt x="965" y="1"/>
                  </a:moveTo>
                  <a:cubicBezTo>
                    <a:pt x="914" y="1"/>
                    <a:pt x="861" y="21"/>
                    <a:pt x="814" y="68"/>
                  </a:cubicBezTo>
                  <a:lnTo>
                    <a:pt x="87" y="795"/>
                  </a:lnTo>
                  <a:cubicBezTo>
                    <a:pt x="1" y="881"/>
                    <a:pt x="1" y="1015"/>
                    <a:pt x="87" y="1101"/>
                  </a:cubicBezTo>
                  <a:cubicBezTo>
                    <a:pt x="125" y="1144"/>
                    <a:pt x="178" y="1166"/>
                    <a:pt x="232" y="1166"/>
                  </a:cubicBezTo>
                  <a:cubicBezTo>
                    <a:pt x="286" y="1166"/>
                    <a:pt x="341" y="1144"/>
                    <a:pt x="384" y="1101"/>
                  </a:cubicBezTo>
                  <a:lnTo>
                    <a:pt x="1121" y="374"/>
                  </a:lnTo>
                  <a:cubicBezTo>
                    <a:pt x="1275" y="213"/>
                    <a:pt x="1131" y="1"/>
                    <a:pt x="965" y="1"/>
                  </a:cubicBezTo>
                  <a:close/>
                </a:path>
              </a:pathLst>
            </a:custGeom>
            <a:solidFill>
              <a:srgbClr val="E5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1" name="Google Shape;8881;p70"/>
            <p:cNvSpPr/>
            <p:nvPr/>
          </p:nvSpPr>
          <p:spPr>
            <a:xfrm>
              <a:off x="1813480" y="4574322"/>
              <a:ext cx="33665" cy="30645"/>
            </a:xfrm>
            <a:custGeom>
              <a:avLst/>
              <a:gdLst/>
              <a:ahLst/>
              <a:cxnLst/>
              <a:rect l="l" t="t" r="r" b="b"/>
              <a:pathLst>
                <a:path w="1282" h="1167" extrusionOk="0">
                  <a:moveTo>
                    <a:pt x="971" y="0"/>
                  </a:moveTo>
                  <a:cubicBezTo>
                    <a:pt x="921" y="0"/>
                    <a:pt x="869" y="20"/>
                    <a:pt x="823" y="66"/>
                  </a:cubicBezTo>
                  <a:lnTo>
                    <a:pt x="86" y="803"/>
                  </a:lnTo>
                  <a:cubicBezTo>
                    <a:pt x="0" y="889"/>
                    <a:pt x="0" y="1023"/>
                    <a:pt x="86" y="1109"/>
                  </a:cubicBezTo>
                  <a:cubicBezTo>
                    <a:pt x="129" y="1147"/>
                    <a:pt x="184" y="1166"/>
                    <a:pt x="239" y="1166"/>
                  </a:cubicBezTo>
                  <a:cubicBezTo>
                    <a:pt x="294" y="1166"/>
                    <a:pt x="349" y="1147"/>
                    <a:pt x="392" y="1109"/>
                  </a:cubicBezTo>
                  <a:lnTo>
                    <a:pt x="1120" y="372"/>
                  </a:lnTo>
                  <a:cubicBezTo>
                    <a:pt x="1282" y="217"/>
                    <a:pt x="1138" y="0"/>
                    <a:pt x="971" y="0"/>
                  </a:cubicBezTo>
                  <a:close/>
                </a:path>
              </a:pathLst>
            </a:custGeom>
            <a:solidFill>
              <a:srgbClr val="E5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2" name="Google Shape;8882;p70"/>
            <p:cNvSpPr/>
            <p:nvPr/>
          </p:nvSpPr>
          <p:spPr>
            <a:xfrm>
              <a:off x="2057751" y="4266686"/>
              <a:ext cx="72241" cy="71375"/>
            </a:xfrm>
            <a:custGeom>
              <a:avLst/>
              <a:gdLst/>
              <a:ahLst/>
              <a:cxnLst/>
              <a:rect l="l" t="t" r="r" b="b"/>
              <a:pathLst>
                <a:path w="2751" h="2718" extrusionOk="0">
                  <a:moveTo>
                    <a:pt x="2520" y="0"/>
                  </a:moveTo>
                  <a:cubicBezTo>
                    <a:pt x="2501" y="0"/>
                    <a:pt x="2480" y="3"/>
                    <a:pt x="2460" y="9"/>
                  </a:cubicBezTo>
                  <a:lnTo>
                    <a:pt x="0" y="727"/>
                  </a:lnTo>
                  <a:lnTo>
                    <a:pt x="1991" y="2718"/>
                  </a:lnTo>
                  <a:lnTo>
                    <a:pt x="2709" y="258"/>
                  </a:lnTo>
                  <a:cubicBezTo>
                    <a:pt x="2750" y="126"/>
                    <a:pt x="2648" y="0"/>
                    <a:pt x="2520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3" name="Google Shape;8883;p70"/>
            <p:cNvSpPr/>
            <p:nvPr/>
          </p:nvSpPr>
          <p:spPr>
            <a:xfrm>
              <a:off x="2057751" y="4266686"/>
              <a:ext cx="72241" cy="31171"/>
            </a:xfrm>
            <a:custGeom>
              <a:avLst/>
              <a:gdLst/>
              <a:ahLst/>
              <a:cxnLst/>
              <a:rect l="l" t="t" r="r" b="b"/>
              <a:pathLst>
                <a:path w="2751" h="1187" extrusionOk="0">
                  <a:moveTo>
                    <a:pt x="2520" y="0"/>
                  </a:moveTo>
                  <a:cubicBezTo>
                    <a:pt x="2501" y="0"/>
                    <a:pt x="2480" y="3"/>
                    <a:pt x="2460" y="9"/>
                  </a:cubicBezTo>
                  <a:lnTo>
                    <a:pt x="1656" y="249"/>
                  </a:lnTo>
                  <a:lnTo>
                    <a:pt x="0" y="727"/>
                  </a:lnTo>
                  <a:lnTo>
                    <a:pt x="469" y="1187"/>
                  </a:lnTo>
                  <a:lnTo>
                    <a:pt x="2623" y="565"/>
                  </a:lnTo>
                  <a:lnTo>
                    <a:pt x="2709" y="258"/>
                  </a:lnTo>
                  <a:cubicBezTo>
                    <a:pt x="2750" y="126"/>
                    <a:pt x="2648" y="0"/>
                    <a:pt x="2520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4" name="Google Shape;8884;p70"/>
            <p:cNvSpPr/>
            <p:nvPr/>
          </p:nvSpPr>
          <p:spPr>
            <a:xfrm>
              <a:off x="1839347" y="4424299"/>
              <a:ext cx="132981" cy="131353"/>
            </a:xfrm>
            <a:custGeom>
              <a:avLst/>
              <a:gdLst/>
              <a:ahLst/>
              <a:cxnLst/>
              <a:rect l="l" t="t" r="r" b="b"/>
              <a:pathLst>
                <a:path w="5064" h="5002" extrusionOk="0">
                  <a:moveTo>
                    <a:pt x="4686" y="1"/>
                  </a:moveTo>
                  <a:cubicBezTo>
                    <a:pt x="4604" y="1"/>
                    <a:pt x="4523" y="32"/>
                    <a:pt x="4461" y="94"/>
                  </a:cubicBezTo>
                  <a:lnTo>
                    <a:pt x="125" y="4420"/>
                  </a:lnTo>
                  <a:cubicBezTo>
                    <a:pt x="1" y="4544"/>
                    <a:pt x="1" y="4745"/>
                    <a:pt x="125" y="4870"/>
                  </a:cubicBezTo>
                  <a:lnTo>
                    <a:pt x="164" y="4908"/>
                  </a:lnTo>
                  <a:cubicBezTo>
                    <a:pt x="226" y="4970"/>
                    <a:pt x="307" y="5001"/>
                    <a:pt x="388" y="5001"/>
                  </a:cubicBezTo>
                  <a:cubicBezTo>
                    <a:pt x="470" y="5001"/>
                    <a:pt x="551" y="4970"/>
                    <a:pt x="613" y="4908"/>
                  </a:cubicBezTo>
                  <a:lnTo>
                    <a:pt x="4939" y="582"/>
                  </a:lnTo>
                  <a:cubicBezTo>
                    <a:pt x="5064" y="458"/>
                    <a:pt x="5064" y="247"/>
                    <a:pt x="4939" y="123"/>
                  </a:cubicBezTo>
                  <a:lnTo>
                    <a:pt x="4910" y="94"/>
                  </a:lnTo>
                  <a:cubicBezTo>
                    <a:pt x="4848" y="32"/>
                    <a:pt x="4767" y="1"/>
                    <a:pt x="4686" y="1"/>
                  </a:cubicBezTo>
                  <a:close/>
                </a:path>
              </a:pathLst>
            </a:custGeom>
            <a:solidFill>
              <a:srgbClr val="C0C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5" name="Google Shape;8885;p70"/>
            <p:cNvSpPr/>
            <p:nvPr/>
          </p:nvSpPr>
          <p:spPr>
            <a:xfrm>
              <a:off x="1839347" y="4424299"/>
              <a:ext cx="132981" cy="131353"/>
            </a:xfrm>
            <a:custGeom>
              <a:avLst/>
              <a:gdLst/>
              <a:ahLst/>
              <a:cxnLst/>
              <a:rect l="l" t="t" r="r" b="b"/>
              <a:pathLst>
                <a:path w="5064" h="5002" extrusionOk="0">
                  <a:moveTo>
                    <a:pt x="4686" y="1"/>
                  </a:moveTo>
                  <a:cubicBezTo>
                    <a:pt x="4604" y="1"/>
                    <a:pt x="4523" y="32"/>
                    <a:pt x="4461" y="94"/>
                  </a:cubicBezTo>
                  <a:lnTo>
                    <a:pt x="125" y="4420"/>
                  </a:lnTo>
                  <a:cubicBezTo>
                    <a:pt x="1" y="4544"/>
                    <a:pt x="1" y="4745"/>
                    <a:pt x="125" y="4870"/>
                  </a:cubicBezTo>
                  <a:lnTo>
                    <a:pt x="164" y="4908"/>
                  </a:lnTo>
                  <a:cubicBezTo>
                    <a:pt x="226" y="4970"/>
                    <a:pt x="307" y="5001"/>
                    <a:pt x="388" y="5001"/>
                  </a:cubicBezTo>
                  <a:cubicBezTo>
                    <a:pt x="470" y="5001"/>
                    <a:pt x="551" y="4970"/>
                    <a:pt x="613" y="4908"/>
                  </a:cubicBezTo>
                  <a:lnTo>
                    <a:pt x="4939" y="582"/>
                  </a:lnTo>
                  <a:cubicBezTo>
                    <a:pt x="5064" y="458"/>
                    <a:pt x="5064" y="247"/>
                    <a:pt x="4939" y="123"/>
                  </a:cubicBezTo>
                  <a:lnTo>
                    <a:pt x="4910" y="94"/>
                  </a:lnTo>
                  <a:cubicBezTo>
                    <a:pt x="4848" y="32"/>
                    <a:pt x="4767" y="1"/>
                    <a:pt x="4686" y="1"/>
                  </a:cubicBezTo>
                  <a:close/>
                </a:path>
              </a:pathLst>
            </a:custGeom>
            <a:solidFill>
              <a:srgbClr val="C0C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6" name="Google Shape;8886;p70"/>
            <p:cNvSpPr/>
            <p:nvPr/>
          </p:nvSpPr>
          <p:spPr>
            <a:xfrm>
              <a:off x="1839609" y="4424378"/>
              <a:ext cx="130696" cy="131090"/>
            </a:xfrm>
            <a:custGeom>
              <a:avLst/>
              <a:gdLst/>
              <a:ahLst/>
              <a:cxnLst/>
              <a:rect l="l" t="t" r="r" b="b"/>
              <a:pathLst>
                <a:path w="4977" h="4992" extrusionOk="0">
                  <a:moveTo>
                    <a:pt x="4672" y="0"/>
                  </a:moveTo>
                  <a:cubicBezTo>
                    <a:pt x="4587" y="0"/>
                    <a:pt x="4503" y="34"/>
                    <a:pt x="4441" y="101"/>
                  </a:cubicBezTo>
                  <a:lnTo>
                    <a:pt x="125" y="4407"/>
                  </a:lnTo>
                  <a:cubicBezTo>
                    <a:pt x="0" y="4541"/>
                    <a:pt x="0" y="4752"/>
                    <a:pt x="125" y="4876"/>
                  </a:cubicBezTo>
                  <a:lnTo>
                    <a:pt x="144" y="4895"/>
                  </a:lnTo>
                  <a:cubicBezTo>
                    <a:pt x="211" y="4962"/>
                    <a:pt x="288" y="4991"/>
                    <a:pt x="374" y="4991"/>
                  </a:cubicBezTo>
                  <a:cubicBezTo>
                    <a:pt x="288" y="4867"/>
                    <a:pt x="307" y="4694"/>
                    <a:pt x="422" y="4589"/>
                  </a:cubicBezTo>
                  <a:lnTo>
                    <a:pt x="4738" y="273"/>
                  </a:lnTo>
                  <a:cubicBezTo>
                    <a:pt x="4795" y="206"/>
                    <a:pt x="4881" y="177"/>
                    <a:pt x="4977" y="177"/>
                  </a:cubicBezTo>
                  <a:cubicBezTo>
                    <a:pt x="4958" y="158"/>
                    <a:pt x="4948" y="139"/>
                    <a:pt x="4929" y="120"/>
                  </a:cubicBezTo>
                  <a:lnTo>
                    <a:pt x="4910" y="101"/>
                  </a:lnTo>
                  <a:cubicBezTo>
                    <a:pt x="4843" y="34"/>
                    <a:pt x="4757" y="0"/>
                    <a:pt x="4672" y="0"/>
                  </a:cubicBez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87" name="Google Shape;8887;p70"/>
          <p:cNvGrpSpPr/>
          <p:nvPr/>
        </p:nvGrpSpPr>
        <p:grpSpPr>
          <a:xfrm>
            <a:off x="3117788" y="3812546"/>
            <a:ext cx="341065" cy="341065"/>
            <a:chOff x="3117788" y="3812546"/>
            <a:chExt cx="341065" cy="341065"/>
          </a:xfrm>
        </p:grpSpPr>
        <p:sp>
          <p:nvSpPr>
            <p:cNvPr id="8888" name="Google Shape;8888;p70"/>
            <p:cNvSpPr/>
            <p:nvPr/>
          </p:nvSpPr>
          <p:spPr>
            <a:xfrm>
              <a:off x="3117788" y="3812546"/>
              <a:ext cx="259396" cy="259370"/>
            </a:xfrm>
            <a:custGeom>
              <a:avLst/>
              <a:gdLst/>
              <a:ahLst/>
              <a:cxnLst/>
              <a:rect l="l" t="t" r="r" b="b"/>
              <a:pathLst>
                <a:path w="9878" h="9877" extrusionOk="0">
                  <a:moveTo>
                    <a:pt x="4633" y="0"/>
                  </a:moveTo>
                  <a:cubicBezTo>
                    <a:pt x="4422" y="0"/>
                    <a:pt x="4231" y="154"/>
                    <a:pt x="4193" y="355"/>
                  </a:cubicBezTo>
                  <a:lnTo>
                    <a:pt x="3963" y="1474"/>
                  </a:lnTo>
                  <a:cubicBezTo>
                    <a:pt x="3695" y="1560"/>
                    <a:pt x="3427" y="1666"/>
                    <a:pt x="3178" y="1809"/>
                  </a:cubicBezTo>
                  <a:lnTo>
                    <a:pt x="2221" y="1168"/>
                  </a:lnTo>
                  <a:cubicBezTo>
                    <a:pt x="2149" y="1120"/>
                    <a:pt x="2066" y="1097"/>
                    <a:pt x="1982" y="1097"/>
                  </a:cubicBezTo>
                  <a:cubicBezTo>
                    <a:pt x="1864" y="1097"/>
                    <a:pt x="1746" y="1142"/>
                    <a:pt x="1657" y="1225"/>
                  </a:cubicBezTo>
                  <a:lnTo>
                    <a:pt x="1226" y="1666"/>
                  </a:lnTo>
                  <a:cubicBezTo>
                    <a:pt x="1073" y="1809"/>
                    <a:pt x="1054" y="2049"/>
                    <a:pt x="1169" y="2230"/>
                  </a:cubicBezTo>
                  <a:lnTo>
                    <a:pt x="1800" y="3178"/>
                  </a:lnTo>
                  <a:cubicBezTo>
                    <a:pt x="1666" y="3427"/>
                    <a:pt x="1551" y="3695"/>
                    <a:pt x="1475" y="3972"/>
                  </a:cubicBezTo>
                  <a:lnTo>
                    <a:pt x="355" y="4192"/>
                  </a:lnTo>
                  <a:cubicBezTo>
                    <a:pt x="145" y="4240"/>
                    <a:pt x="1" y="4422"/>
                    <a:pt x="1" y="4632"/>
                  </a:cubicBezTo>
                  <a:lnTo>
                    <a:pt x="1" y="5245"/>
                  </a:lnTo>
                  <a:cubicBezTo>
                    <a:pt x="1" y="5456"/>
                    <a:pt x="145" y="5637"/>
                    <a:pt x="355" y="5685"/>
                  </a:cubicBezTo>
                  <a:lnTo>
                    <a:pt x="1475" y="5905"/>
                  </a:lnTo>
                  <a:cubicBezTo>
                    <a:pt x="1551" y="6183"/>
                    <a:pt x="1666" y="6451"/>
                    <a:pt x="1800" y="6700"/>
                  </a:cubicBezTo>
                  <a:lnTo>
                    <a:pt x="1169" y="7647"/>
                  </a:lnTo>
                  <a:cubicBezTo>
                    <a:pt x="1054" y="7829"/>
                    <a:pt x="1073" y="8068"/>
                    <a:pt x="1226" y="8221"/>
                  </a:cubicBezTo>
                  <a:lnTo>
                    <a:pt x="1657" y="8652"/>
                  </a:lnTo>
                  <a:cubicBezTo>
                    <a:pt x="1744" y="8739"/>
                    <a:pt x="1860" y="8783"/>
                    <a:pt x="1975" y="8783"/>
                  </a:cubicBezTo>
                  <a:cubicBezTo>
                    <a:pt x="2061" y="8783"/>
                    <a:pt x="2147" y="8759"/>
                    <a:pt x="2221" y="8709"/>
                  </a:cubicBezTo>
                  <a:lnTo>
                    <a:pt x="3178" y="8068"/>
                  </a:lnTo>
                  <a:cubicBezTo>
                    <a:pt x="3427" y="8212"/>
                    <a:pt x="3695" y="8327"/>
                    <a:pt x="3963" y="8403"/>
                  </a:cubicBezTo>
                  <a:lnTo>
                    <a:pt x="4193" y="9523"/>
                  </a:lnTo>
                  <a:cubicBezTo>
                    <a:pt x="4231" y="9724"/>
                    <a:pt x="4422" y="9877"/>
                    <a:pt x="4633" y="9877"/>
                  </a:cubicBezTo>
                  <a:lnTo>
                    <a:pt x="5245" y="9877"/>
                  </a:lnTo>
                  <a:cubicBezTo>
                    <a:pt x="5456" y="9877"/>
                    <a:pt x="5638" y="9724"/>
                    <a:pt x="5686" y="9523"/>
                  </a:cubicBezTo>
                  <a:lnTo>
                    <a:pt x="5906" y="8403"/>
                  </a:lnTo>
                  <a:cubicBezTo>
                    <a:pt x="6183" y="8327"/>
                    <a:pt x="6451" y="8212"/>
                    <a:pt x="6700" y="8068"/>
                  </a:cubicBezTo>
                  <a:lnTo>
                    <a:pt x="7648" y="8709"/>
                  </a:lnTo>
                  <a:cubicBezTo>
                    <a:pt x="7726" y="8759"/>
                    <a:pt x="7814" y="8783"/>
                    <a:pt x="7901" y="8783"/>
                  </a:cubicBezTo>
                  <a:cubicBezTo>
                    <a:pt x="8017" y="8783"/>
                    <a:pt x="8130" y="8739"/>
                    <a:pt x="8212" y="8652"/>
                  </a:cubicBezTo>
                  <a:lnTo>
                    <a:pt x="8643" y="8221"/>
                  </a:lnTo>
                  <a:cubicBezTo>
                    <a:pt x="8796" y="8068"/>
                    <a:pt x="8825" y="7829"/>
                    <a:pt x="8700" y="7647"/>
                  </a:cubicBezTo>
                  <a:lnTo>
                    <a:pt x="8069" y="6700"/>
                  </a:lnTo>
                  <a:cubicBezTo>
                    <a:pt x="8212" y="6451"/>
                    <a:pt x="8318" y="6183"/>
                    <a:pt x="8394" y="5905"/>
                  </a:cubicBezTo>
                  <a:lnTo>
                    <a:pt x="9514" y="5685"/>
                  </a:lnTo>
                  <a:cubicBezTo>
                    <a:pt x="9724" y="5637"/>
                    <a:pt x="9878" y="5456"/>
                    <a:pt x="9878" y="5245"/>
                  </a:cubicBezTo>
                  <a:lnTo>
                    <a:pt x="9878" y="4632"/>
                  </a:lnTo>
                  <a:cubicBezTo>
                    <a:pt x="9878" y="4422"/>
                    <a:pt x="9724" y="4240"/>
                    <a:pt x="9514" y="4192"/>
                  </a:cubicBezTo>
                  <a:lnTo>
                    <a:pt x="8394" y="3972"/>
                  </a:lnTo>
                  <a:cubicBezTo>
                    <a:pt x="8318" y="3695"/>
                    <a:pt x="8212" y="3427"/>
                    <a:pt x="8069" y="3178"/>
                  </a:cubicBezTo>
                  <a:lnTo>
                    <a:pt x="8700" y="2230"/>
                  </a:lnTo>
                  <a:cubicBezTo>
                    <a:pt x="8825" y="2049"/>
                    <a:pt x="8796" y="1809"/>
                    <a:pt x="8643" y="1666"/>
                  </a:cubicBezTo>
                  <a:lnTo>
                    <a:pt x="8212" y="1225"/>
                  </a:lnTo>
                  <a:cubicBezTo>
                    <a:pt x="8129" y="1142"/>
                    <a:pt x="8013" y="1097"/>
                    <a:pt x="7894" y="1097"/>
                  </a:cubicBezTo>
                  <a:cubicBezTo>
                    <a:pt x="7809" y="1097"/>
                    <a:pt x="7724" y="1120"/>
                    <a:pt x="7648" y="1168"/>
                  </a:cubicBezTo>
                  <a:lnTo>
                    <a:pt x="6700" y="1809"/>
                  </a:lnTo>
                  <a:cubicBezTo>
                    <a:pt x="6451" y="1666"/>
                    <a:pt x="6183" y="1560"/>
                    <a:pt x="5906" y="1474"/>
                  </a:cubicBezTo>
                  <a:lnTo>
                    <a:pt x="5686" y="355"/>
                  </a:lnTo>
                  <a:cubicBezTo>
                    <a:pt x="5638" y="154"/>
                    <a:pt x="5456" y="0"/>
                    <a:pt x="5245" y="0"/>
                  </a:cubicBezTo>
                  <a:close/>
                </a:path>
              </a:pathLst>
            </a:custGeom>
            <a:solidFill>
              <a:srgbClr val="C3CD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9" name="Google Shape;8889;p70"/>
            <p:cNvSpPr/>
            <p:nvPr/>
          </p:nvSpPr>
          <p:spPr>
            <a:xfrm>
              <a:off x="3171332" y="3885181"/>
              <a:ext cx="132981" cy="114126"/>
            </a:xfrm>
            <a:custGeom>
              <a:avLst/>
              <a:gdLst/>
              <a:ahLst/>
              <a:cxnLst/>
              <a:rect l="l" t="t" r="r" b="b"/>
              <a:pathLst>
                <a:path w="5064" h="4346" extrusionOk="0">
                  <a:moveTo>
                    <a:pt x="2900" y="0"/>
                  </a:moveTo>
                  <a:cubicBezTo>
                    <a:pt x="967" y="0"/>
                    <a:pt x="0" y="2335"/>
                    <a:pt x="1359" y="3704"/>
                  </a:cubicBezTo>
                  <a:cubicBezTo>
                    <a:pt x="1802" y="4147"/>
                    <a:pt x="2347" y="4345"/>
                    <a:pt x="2880" y="4345"/>
                  </a:cubicBezTo>
                  <a:cubicBezTo>
                    <a:pt x="3995" y="4345"/>
                    <a:pt x="5063" y="3480"/>
                    <a:pt x="5063" y="2173"/>
                  </a:cubicBezTo>
                  <a:cubicBezTo>
                    <a:pt x="5063" y="976"/>
                    <a:pt x="4097" y="0"/>
                    <a:pt x="2900" y="0"/>
                  </a:cubicBezTo>
                  <a:close/>
                </a:path>
              </a:pathLst>
            </a:custGeom>
            <a:solidFill>
              <a:srgbClr val="E3E8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0" name="Google Shape;8890;p70"/>
            <p:cNvSpPr/>
            <p:nvPr/>
          </p:nvSpPr>
          <p:spPr>
            <a:xfrm>
              <a:off x="3209541" y="3914067"/>
              <a:ext cx="66123" cy="56485"/>
            </a:xfrm>
            <a:custGeom>
              <a:avLst/>
              <a:gdLst/>
              <a:ahLst/>
              <a:cxnLst/>
              <a:rect l="l" t="t" r="r" b="b"/>
              <a:pathLst>
                <a:path w="2518" h="2151" extrusionOk="0">
                  <a:moveTo>
                    <a:pt x="1445" y="1"/>
                  </a:moveTo>
                  <a:cubicBezTo>
                    <a:pt x="479" y="1"/>
                    <a:pt x="0" y="1159"/>
                    <a:pt x="680" y="1838"/>
                  </a:cubicBezTo>
                  <a:cubicBezTo>
                    <a:pt x="898" y="2054"/>
                    <a:pt x="1167" y="2151"/>
                    <a:pt x="1430" y="2151"/>
                  </a:cubicBezTo>
                  <a:cubicBezTo>
                    <a:pt x="1985" y="2151"/>
                    <a:pt x="2517" y="1722"/>
                    <a:pt x="2517" y="1073"/>
                  </a:cubicBezTo>
                  <a:cubicBezTo>
                    <a:pt x="2517" y="479"/>
                    <a:pt x="2039" y="1"/>
                    <a:pt x="1445" y="1"/>
                  </a:cubicBezTo>
                  <a:close/>
                </a:path>
              </a:pathLst>
            </a:custGeom>
            <a:solidFill>
              <a:srgbClr val="364F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1" name="Google Shape;8891;p70"/>
            <p:cNvSpPr/>
            <p:nvPr/>
          </p:nvSpPr>
          <p:spPr>
            <a:xfrm>
              <a:off x="3288189" y="3982947"/>
              <a:ext cx="170664" cy="170664"/>
            </a:xfrm>
            <a:custGeom>
              <a:avLst/>
              <a:gdLst/>
              <a:ahLst/>
              <a:cxnLst/>
              <a:rect l="l" t="t" r="r" b="b"/>
              <a:pathLst>
                <a:path w="6499" h="6499" extrusionOk="0">
                  <a:moveTo>
                    <a:pt x="3044" y="0"/>
                  </a:moveTo>
                  <a:cubicBezTo>
                    <a:pt x="2900" y="0"/>
                    <a:pt x="2786" y="105"/>
                    <a:pt x="2757" y="239"/>
                  </a:cubicBezTo>
                  <a:lnTo>
                    <a:pt x="2613" y="976"/>
                  </a:lnTo>
                  <a:cubicBezTo>
                    <a:pt x="2431" y="1034"/>
                    <a:pt x="2250" y="1101"/>
                    <a:pt x="2087" y="1196"/>
                  </a:cubicBezTo>
                  <a:lnTo>
                    <a:pt x="1465" y="775"/>
                  </a:lnTo>
                  <a:cubicBezTo>
                    <a:pt x="1417" y="743"/>
                    <a:pt x="1362" y="728"/>
                    <a:pt x="1307" y="728"/>
                  </a:cubicBezTo>
                  <a:cubicBezTo>
                    <a:pt x="1231" y="728"/>
                    <a:pt x="1153" y="758"/>
                    <a:pt x="1092" y="814"/>
                  </a:cubicBezTo>
                  <a:lnTo>
                    <a:pt x="814" y="1101"/>
                  </a:lnTo>
                  <a:cubicBezTo>
                    <a:pt x="709" y="1196"/>
                    <a:pt x="699" y="1350"/>
                    <a:pt x="776" y="1474"/>
                  </a:cubicBezTo>
                  <a:lnTo>
                    <a:pt x="1187" y="2096"/>
                  </a:lnTo>
                  <a:cubicBezTo>
                    <a:pt x="1092" y="2259"/>
                    <a:pt x="1025" y="2431"/>
                    <a:pt x="977" y="2613"/>
                  </a:cubicBezTo>
                  <a:lnTo>
                    <a:pt x="240" y="2766"/>
                  </a:lnTo>
                  <a:cubicBezTo>
                    <a:pt x="96" y="2785"/>
                    <a:pt x="1" y="2909"/>
                    <a:pt x="1" y="3053"/>
                  </a:cubicBezTo>
                  <a:lnTo>
                    <a:pt x="1" y="3455"/>
                  </a:lnTo>
                  <a:cubicBezTo>
                    <a:pt x="1" y="3599"/>
                    <a:pt x="96" y="3713"/>
                    <a:pt x="240" y="3742"/>
                  </a:cubicBezTo>
                  <a:lnTo>
                    <a:pt x="977" y="3886"/>
                  </a:lnTo>
                  <a:cubicBezTo>
                    <a:pt x="1025" y="4067"/>
                    <a:pt x="1092" y="4249"/>
                    <a:pt x="1187" y="4412"/>
                  </a:cubicBezTo>
                  <a:lnTo>
                    <a:pt x="776" y="5034"/>
                  </a:lnTo>
                  <a:cubicBezTo>
                    <a:pt x="699" y="5149"/>
                    <a:pt x="709" y="5302"/>
                    <a:pt x="814" y="5407"/>
                  </a:cubicBezTo>
                  <a:lnTo>
                    <a:pt x="1092" y="5685"/>
                  </a:lnTo>
                  <a:cubicBezTo>
                    <a:pt x="1146" y="5744"/>
                    <a:pt x="1218" y="5773"/>
                    <a:pt x="1294" y="5773"/>
                  </a:cubicBezTo>
                  <a:cubicBezTo>
                    <a:pt x="1351" y="5773"/>
                    <a:pt x="1411" y="5756"/>
                    <a:pt x="1465" y="5723"/>
                  </a:cubicBezTo>
                  <a:lnTo>
                    <a:pt x="2087" y="5312"/>
                  </a:lnTo>
                  <a:cubicBezTo>
                    <a:pt x="2250" y="5398"/>
                    <a:pt x="2422" y="5474"/>
                    <a:pt x="2604" y="5522"/>
                  </a:cubicBezTo>
                  <a:lnTo>
                    <a:pt x="2747" y="6259"/>
                  </a:lnTo>
                  <a:cubicBezTo>
                    <a:pt x="2776" y="6403"/>
                    <a:pt x="2900" y="6498"/>
                    <a:pt x="3044" y="6498"/>
                  </a:cubicBezTo>
                  <a:lnTo>
                    <a:pt x="3446" y="6498"/>
                  </a:lnTo>
                  <a:cubicBezTo>
                    <a:pt x="3580" y="6498"/>
                    <a:pt x="3704" y="6403"/>
                    <a:pt x="3733" y="6259"/>
                  </a:cubicBezTo>
                  <a:lnTo>
                    <a:pt x="3877" y="5522"/>
                  </a:lnTo>
                  <a:cubicBezTo>
                    <a:pt x="4058" y="5474"/>
                    <a:pt x="4231" y="5398"/>
                    <a:pt x="4403" y="5312"/>
                  </a:cubicBezTo>
                  <a:lnTo>
                    <a:pt x="5025" y="5733"/>
                  </a:lnTo>
                  <a:cubicBezTo>
                    <a:pt x="5077" y="5765"/>
                    <a:pt x="5134" y="5780"/>
                    <a:pt x="5190" y="5780"/>
                  </a:cubicBezTo>
                  <a:cubicBezTo>
                    <a:pt x="5267" y="5780"/>
                    <a:pt x="5343" y="5750"/>
                    <a:pt x="5398" y="5694"/>
                  </a:cubicBezTo>
                  <a:lnTo>
                    <a:pt x="5685" y="5407"/>
                  </a:lnTo>
                  <a:cubicBezTo>
                    <a:pt x="5781" y="5302"/>
                    <a:pt x="5800" y="5149"/>
                    <a:pt x="5724" y="5034"/>
                  </a:cubicBezTo>
                  <a:lnTo>
                    <a:pt x="5303" y="4412"/>
                  </a:lnTo>
                  <a:cubicBezTo>
                    <a:pt x="5398" y="4240"/>
                    <a:pt x="5465" y="4067"/>
                    <a:pt x="5523" y="3886"/>
                  </a:cubicBezTo>
                  <a:lnTo>
                    <a:pt x="6260" y="3742"/>
                  </a:lnTo>
                  <a:cubicBezTo>
                    <a:pt x="6394" y="3713"/>
                    <a:pt x="6489" y="3589"/>
                    <a:pt x="6499" y="3455"/>
                  </a:cubicBezTo>
                  <a:lnTo>
                    <a:pt x="6499" y="3053"/>
                  </a:lnTo>
                  <a:cubicBezTo>
                    <a:pt x="6489" y="2909"/>
                    <a:pt x="6394" y="2785"/>
                    <a:pt x="6250" y="2766"/>
                  </a:cubicBezTo>
                  <a:lnTo>
                    <a:pt x="5513" y="2613"/>
                  </a:lnTo>
                  <a:cubicBezTo>
                    <a:pt x="5465" y="2431"/>
                    <a:pt x="5389" y="2259"/>
                    <a:pt x="5303" y="2096"/>
                  </a:cubicBezTo>
                  <a:lnTo>
                    <a:pt x="5714" y="1474"/>
                  </a:lnTo>
                  <a:cubicBezTo>
                    <a:pt x="5791" y="1350"/>
                    <a:pt x="5772" y="1196"/>
                    <a:pt x="5676" y="1101"/>
                  </a:cubicBezTo>
                  <a:lnTo>
                    <a:pt x="5398" y="814"/>
                  </a:lnTo>
                  <a:cubicBezTo>
                    <a:pt x="5337" y="758"/>
                    <a:pt x="5259" y="728"/>
                    <a:pt x="5183" y="728"/>
                  </a:cubicBezTo>
                  <a:cubicBezTo>
                    <a:pt x="5128" y="728"/>
                    <a:pt x="5073" y="743"/>
                    <a:pt x="5025" y="775"/>
                  </a:cubicBezTo>
                  <a:lnTo>
                    <a:pt x="4393" y="1196"/>
                  </a:lnTo>
                  <a:cubicBezTo>
                    <a:pt x="4231" y="1101"/>
                    <a:pt x="4058" y="1034"/>
                    <a:pt x="3877" y="976"/>
                  </a:cubicBezTo>
                  <a:lnTo>
                    <a:pt x="3733" y="239"/>
                  </a:lnTo>
                  <a:cubicBezTo>
                    <a:pt x="3704" y="105"/>
                    <a:pt x="3580" y="0"/>
                    <a:pt x="3446" y="0"/>
                  </a:cubicBezTo>
                  <a:close/>
                </a:path>
              </a:pathLst>
            </a:custGeom>
            <a:solidFill>
              <a:srgbClr val="4B63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2" name="Google Shape;8892;p70"/>
            <p:cNvSpPr/>
            <p:nvPr/>
          </p:nvSpPr>
          <p:spPr>
            <a:xfrm>
              <a:off x="3316340" y="4025672"/>
              <a:ext cx="99788" cy="85371"/>
            </a:xfrm>
            <a:custGeom>
              <a:avLst/>
              <a:gdLst/>
              <a:ahLst/>
              <a:cxnLst/>
              <a:rect l="l" t="t" r="r" b="b"/>
              <a:pathLst>
                <a:path w="3800" h="3251" extrusionOk="0">
                  <a:moveTo>
                    <a:pt x="2173" y="0"/>
                  </a:moveTo>
                  <a:cubicBezTo>
                    <a:pt x="728" y="0"/>
                    <a:pt x="0" y="1751"/>
                    <a:pt x="1025" y="2775"/>
                  </a:cubicBezTo>
                  <a:cubicBezTo>
                    <a:pt x="1355" y="3103"/>
                    <a:pt x="1762" y="3250"/>
                    <a:pt x="2161" y="3250"/>
                  </a:cubicBezTo>
                  <a:cubicBezTo>
                    <a:pt x="2997" y="3250"/>
                    <a:pt x="3800" y="2605"/>
                    <a:pt x="3800" y="1627"/>
                  </a:cubicBezTo>
                  <a:cubicBezTo>
                    <a:pt x="3800" y="727"/>
                    <a:pt x="3073" y="0"/>
                    <a:pt x="2173" y="0"/>
                  </a:cubicBezTo>
                  <a:close/>
                </a:path>
              </a:pathLst>
            </a:custGeom>
            <a:solidFill>
              <a:srgbClr val="C6C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3" name="Google Shape;8893;p70"/>
            <p:cNvSpPr/>
            <p:nvPr/>
          </p:nvSpPr>
          <p:spPr>
            <a:xfrm>
              <a:off x="3339213" y="4042741"/>
              <a:ext cx="59847" cy="51260"/>
            </a:xfrm>
            <a:custGeom>
              <a:avLst/>
              <a:gdLst/>
              <a:ahLst/>
              <a:cxnLst/>
              <a:rect l="l" t="t" r="r" b="b"/>
              <a:pathLst>
                <a:path w="2279" h="1952" extrusionOk="0">
                  <a:moveTo>
                    <a:pt x="1302" y="1"/>
                  </a:moveTo>
                  <a:cubicBezTo>
                    <a:pt x="431" y="1"/>
                    <a:pt x="0" y="1044"/>
                    <a:pt x="613" y="1666"/>
                  </a:cubicBezTo>
                  <a:cubicBezTo>
                    <a:pt x="810" y="1863"/>
                    <a:pt x="1053" y="1951"/>
                    <a:pt x="1292" y="1951"/>
                  </a:cubicBezTo>
                  <a:cubicBezTo>
                    <a:pt x="1794" y="1951"/>
                    <a:pt x="2278" y="1561"/>
                    <a:pt x="2278" y="977"/>
                  </a:cubicBezTo>
                  <a:cubicBezTo>
                    <a:pt x="2278" y="431"/>
                    <a:pt x="1838" y="1"/>
                    <a:pt x="1302" y="1"/>
                  </a:cubicBezTo>
                  <a:close/>
                </a:path>
              </a:pathLst>
            </a:custGeom>
            <a:solidFill>
              <a:srgbClr val="4B63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94" name="Google Shape;8894;p70"/>
          <p:cNvGrpSpPr/>
          <p:nvPr/>
        </p:nvGrpSpPr>
        <p:grpSpPr>
          <a:xfrm>
            <a:off x="3994400" y="4299932"/>
            <a:ext cx="338281" cy="322657"/>
            <a:chOff x="3994400" y="4299932"/>
            <a:chExt cx="338281" cy="322657"/>
          </a:xfrm>
        </p:grpSpPr>
        <p:sp>
          <p:nvSpPr>
            <p:cNvPr id="8895" name="Google Shape;8895;p70"/>
            <p:cNvSpPr/>
            <p:nvPr/>
          </p:nvSpPr>
          <p:spPr>
            <a:xfrm>
              <a:off x="3994400" y="4299932"/>
              <a:ext cx="286759" cy="272447"/>
            </a:xfrm>
            <a:custGeom>
              <a:avLst/>
              <a:gdLst/>
              <a:ahLst/>
              <a:cxnLst/>
              <a:rect l="l" t="t" r="r" b="b"/>
              <a:pathLst>
                <a:path w="10920" h="10375" extrusionOk="0">
                  <a:moveTo>
                    <a:pt x="5734" y="0"/>
                  </a:moveTo>
                  <a:cubicBezTo>
                    <a:pt x="4736" y="0"/>
                    <a:pt x="3732" y="288"/>
                    <a:pt x="2852" y="878"/>
                  </a:cubicBezTo>
                  <a:cubicBezTo>
                    <a:pt x="794" y="2246"/>
                    <a:pt x="0" y="4888"/>
                    <a:pt x="948" y="7175"/>
                  </a:cubicBezTo>
                  <a:cubicBezTo>
                    <a:pt x="1764" y="9137"/>
                    <a:pt x="3673" y="10374"/>
                    <a:pt x="5740" y="10374"/>
                  </a:cubicBezTo>
                  <a:cubicBezTo>
                    <a:pt x="6073" y="10374"/>
                    <a:pt x="6410" y="10342"/>
                    <a:pt x="6747" y="10276"/>
                  </a:cubicBezTo>
                  <a:cubicBezTo>
                    <a:pt x="9169" y="9788"/>
                    <a:pt x="10920" y="7663"/>
                    <a:pt x="10920" y="5184"/>
                  </a:cubicBezTo>
                  <a:cubicBezTo>
                    <a:pt x="10920" y="3806"/>
                    <a:pt x="10374" y="2485"/>
                    <a:pt x="9398" y="1519"/>
                  </a:cubicBezTo>
                  <a:cubicBezTo>
                    <a:pt x="8396" y="516"/>
                    <a:pt x="7070" y="0"/>
                    <a:pt x="5734" y="0"/>
                  </a:cubicBezTo>
                  <a:close/>
                </a:path>
              </a:pathLst>
            </a:custGeom>
            <a:solidFill>
              <a:srgbClr val="E4EA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6" name="Google Shape;8896;p70"/>
            <p:cNvSpPr/>
            <p:nvPr/>
          </p:nvSpPr>
          <p:spPr>
            <a:xfrm>
              <a:off x="4027829" y="4330314"/>
              <a:ext cx="223184" cy="211839"/>
            </a:xfrm>
            <a:custGeom>
              <a:avLst/>
              <a:gdLst/>
              <a:ahLst/>
              <a:cxnLst/>
              <a:rect l="l" t="t" r="r" b="b"/>
              <a:pathLst>
                <a:path w="8499" h="8067" extrusionOk="0">
                  <a:moveTo>
                    <a:pt x="4461" y="0"/>
                  </a:moveTo>
                  <a:cubicBezTo>
                    <a:pt x="3684" y="0"/>
                    <a:pt x="2903" y="224"/>
                    <a:pt x="2220" y="678"/>
                  </a:cubicBezTo>
                  <a:cubicBezTo>
                    <a:pt x="622" y="1750"/>
                    <a:pt x="0" y="3798"/>
                    <a:pt x="737" y="5578"/>
                  </a:cubicBezTo>
                  <a:cubicBezTo>
                    <a:pt x="1371" y="7109"/>
                    <a:pt x="2855" y="8067"/>
                    <a:pt x="4458" y="8067"/>
                  </a:cubicBezTo>
                  <a:cubicBezTo>
                    <a:pt x="4718" y="8067"/>
                    <a:pt x="4981" y="8041"/>
                    <a:pt x="5245" y="7989"/>
                  </a:cubicBezTo>
                  <a:cubicBezTo>
                    <a:pt x="7139" y="7616"/>
                    <a:pt x="8498" y="5960"/>
                    <a:pt x="8498" y="4037"/>
                  </a:cubicBezTo>
                  <a:cubicBezTo>
                    <a:pt x="8498" y="2965"/>
                    <a:pt x="8068" y="1931"/>
                    <a:pt x="7312" y="1185"/>
                  </a:cubicBezTo>
                  <a:cubicBezTo>
                    <a:pt x="6534" y="401"/>
                    <a:pt x="5501" y="0"/>
                    <a:pt x="4461" y="0"/>
                  </a:cubicBezTo>
                  <a:close/>
                </a:path>
              </a:pathLst>
            </a:custGeom>
            <a:solidFill>
              <a:srgbClr val="DDE4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7" name="Google Shape;8897;p70"/>
            <p:cNvSpPr/>
            <p:nvPr/>
          </p:nvSpPr>
          <p:spPr>
            <a:xfrm>
              <a:off x="4095422" y="4335330"/>
              <a:ext cx="99053" cy="201729"/>
            </a:xfrm>
            <a:custGeom>
              <a:avLst/>
              <a:gdLst/>
              <a:ahLst/>
              <a:cxnLst/>
              <a:rect l="l" t="t" r="r" b="b"/>
              <a:pathLst>
                <a:path w="3772" h="7682" extrusionOk="0">
                  <a:moveTo>
                    <a:pt x="1886" y="1"/>
                  </a:moveTo>
                  <a:cubicBezTo>
                    <a:pt x="1694" y="1"/>
                    <a:pt x="1503" y="128"/>
                    <a:pt x="1503" y="381"/>
                  </a:cubicBezTo>
                  <a:lnTo>
                    <a:pt x="1503" y="917"/>
                  </a:lnTo>
                  <a:cubicBezTo>
                    <a:pt x="632" y="1023"/>
                    <a:pt x="0" y="1788"/>
                    <a:pt x="48" y="2669"/>
                  </a:cubicBezTo>
                  <a:cubicBezTo>
                    <a:pt x="106" y="3540"/>
                    <a:pt x="833" y="4219"/>
                    <a:pt x="1704" y="4229"/>
                  </a:cubicBezTo>
                  <a:lnTo>
                    <a:pt x="2068" y="4229"/>
                  </a:lnTo>
                  <a:cubicBezTo>
                    <a:pt x="2079" y="4228"/>
                    <a:pt x="2091" y="4228"/>
                    <a:pt x="2102" y="4228"/>
                  </a:cubicBezTo>
                  <a:cubicBezTo>
                    <a:pt x="2594" y="4228"/>
                    <a:pt x="2996" y="4623"/>
                    <a:pt x="2996" y="5119"/>
                  </a:cubicBezTo>
                  <a:cubicBezTo>
                    <a:pt x="2996" y="5614"/>
                    <a:pt x="2594" y="6009"/>
                    <a:pt x="2102" y="6009"/>
                  </a:cubicBezTo>
                  <a:cubicBezTo>
                    <a:pt x="2091" y="6009"/>
                    <a:pt x="2079" y="6009"/>
                    <a:pt x="2068" y="6009"/>
                  </a:cubicBezTo>
                  <a:lnTo>
                    <a:pt x="1522" y="6009"/>
                  </a:lnTo>
                  <a:cubicBezTo>
                    <a:pt x="1130" y="6009"/>
                    <a:pt x="814" y="5693"/>
                    <a:pt x="814" y="5301"/>
                  </a:cubicBezTo>
                  <a:cubicBezTo>
                    <a:pt x="814" y="5047"/>
                    <a:pt x="622" y="4920"/>
                    <a:pt x="431" y="4920"/>
                  </a:cubicBezTo>
                  <a:cubicBezTo>
                    <a:pt x="240" y="4920"/>
                    <a:pt x="48" y="5047"/>
                    <a:pt x="48" y="5301"/>
                  </a:cubicBezTo>
                  <a:cubicBezTo>
                    <a:pt x="48" y="6114"/>
                    <a:pt x="699" y="6765"/>
                    <a:pt x="1503" y="6784"/>
                  </a:cubicBezTo>
                  <a:lnTo>
                    <a:pt x="1503" y="7301"/>
                  </a:lnTo>
                  <a:cubicBezTo>
                    <a:pt x="1503" y="7554"/>
                    <a:pt x="1694" y="7681"/>
                    <a:pt x="1886" y="7681"/>
                  </a:cubicBezTo>
                  <a:cubicBezTo>
                    <a:pt x="2077" y="7681"/>
                    <a:pt x="2269" y="7554"/>
                    <a:pt x="2269" y="7301"/>
                  </a:cubicBezTo>
                  <a:lnTo>
                    <a:pt x="2269" y="6765"/>
                  </a:lnTo>
                  <a:cubicBezTo>
                    <a:pt x="3139" y="6660"/>
                    <a:pt x="3771" y="5894"/>
                    <a:pt x="3723" y="5023"/>
                  </a:cubicBezTo>
                  <a:cubicBezTo>
                    <a:pt x="3666" y="4143"/>
                    <a:pt x="2948" y="3463"/>
                    <a:pt x="2068" y="3453"/>
                  </a:cubicBezTo>
                  <a:lnTo>
                    <a:pt x="1704" y="3453"/>
                  </a:lnTo>
                  <a:cubicBezTo>
                    <a:pt x="1692" y="3454"/>
                    <a:pt x="1681" y="3454"/>
                    <a:pt x="1669" y="3454"/>
                  </a:cubicBezTo>
                  <a:cubicBezTo>
                    <a:pt x="1178" y="3454"/>
                    <a:pt x="776" y="3059"/>
                    <a:pt x="776" y="2563"/>
                  </a:cubicBezTo>
                  <a:cubicBezTo>
                    <a:pt x="776" y="2068"/>
                    <a:pt x="1178" y="1673"/>
                    <a:pt x="1669" y="1673"/>
                  </a:cubicBezTo>
                  <a:cubicBezTo>
                    <a:pt x="1681" y="1673"/>
                    <a:pt x="1692" y="1673"/>
                    <a:pt x="1704" y="1673"/>
                  </a:cubicBezTo>
                  <a:lnTo>
                    <a:pt x="2249" y="1673"/>
                  </a:lnTo>
                  <a:cubicBezTo>
                    <a:pt x="2642" y="1673"/>
                    <a:pt x="2958" y="1989"/>
                    <a:pt x="2958" y="2382"/>
                  </a:cubicBezTo>
                  <a:lnTo>
                    <a:pt x="2958" y="2745"/>
                  </a:lnTo>
                  <a:cubicBezTo>
                    <a:pt x="2958" y="2960"/>
                    <a:pt x="3121" y="3128"/>
                    <a:pt x="3333" y="3128"/>
                  </a:cubicBezTo>
                  <a:cubicBezTo>
                    <a:pt x="3338" y="3128"/>
                    <a:pt x="3344" y="3128"/>
                    <a:pt x="3350" y="3128"/>
                  </a:cubicBezTo>
                  <a:cubicBezTo>
                    <a:pt x="3561" y="3128"/>
                    <a:pt x="3733" y="2956"/>
                    <a:pt x="3733" y="2745"/>
                  </a:cubicBezTo>
                  <a:lnTo>
                    <a:pt x="3733" y="2382"/>
                  </a:lnTo>
                  <a:cubicBezTo>
                    <a:pt x="3733" y="1578"/>
                    <a:pt x="3082" y="917"/>
                    <a:pt x="2269" y="908"/>
                  </a:cubicBezTo>
                  <a:lnTo>
                    <a:pt x="2269" y="381"/>
                  </a:lnTo>
                  <a:cubicBezTo>
                    <a:pt x="2269" y="128"/>
                    <a:pt x="2077" y="1"/>
                    <a:pt x="18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8" name="Google Shape;8898;p70"/>
            <p:cNvSpPr/>
            <p:nvPr/>
          </p:nvSpPr>
          <p:spPr>
            <a:xfrm>
              <a:off x="4179611" y="4472250"/>
              <a:ext cx="153070" cy="150339"/>
            </a:xfrm>
            <a:custGeom>
              <a:avLst/>
              <a:gdLst/>
              <a:ahLst/>
              <a:cxnLst/>
              <a:rect l="l" t="t" r="r" b="b"/>
              <a:pathLst>
                <a:path w="5829" h="5725" extrusionOk="0">
                  <a:moveTo>
                    <a:pt x="2910" y="2096"/>
                  </a:moveTo>
                  <a:cubicBezTo>
                    <a:pt x="3331" y="2096"/>
                    <a:pt x="3675" y="2441"/>
                    <a:pt x="3675" y="2871"/>
                  </a:cubicBezTo>
                  <a:cubicBezTo>
                    <a:pt x="3675" y="3330"/>
                    <a:pt x="3300" y="3637"/>
                    <a:pt x="2906" y="3637"/>
                  </a:cubicBezTo>
                  <a:cubicBezTo>
                    <a:pt x="2716" y="3637"/>
                    <a:pt x="2523" y="3566"/>
                    <a:pt x="2364" y="3407"/>
                  </a:cubicBezTo>
                  <a:cubicBezTo>
                    <a:pt x="1876" y="2929"/>
                    <a:pt x="2221" y="2096"/>
                    <a:pt x="2910" y="2096"/>
                  </a:cubicBezTo>
                  <a:close/>
                  <a:moveTo>
                    <a:pt x="2527" y="0"/>
                  </a:moveTo>
                  <a:cubicBezTo>
                    <a:pt x="2441" y="0"/>
                    <a:pt x="2364" y="58"/>
                    <a:pt x="2345" y="154"/>
                  </a:cubicBezTo>
                  <a:lnTo>
                    <a:pt x="2192" y="890"/>
                  </a:lnTo>
                  <a:lnTo>
                    <a:pt x="1599" y="421"/>
                  </a:lnTo>
                  <a:cubicBezTo>
                    <a:pt x="1565" y="393"/>
                    <a:pt x="1525" y="378"/>
                    <a:pt x="1483" y="378"/>
                  </a:cubicBezTo>
                  <a:cubicBezTo>
                    <a:pt x="1441" y="378"/>
                    <a:pt x="1398" y="393"/>
                    <a:pt x="1359" y="421"/>
                  </a:cubicBezTo>
                  <a:lnTo>
                    <a:pt x="776" y="910"/>
                  </a:lnTo>
                  <a:cubicBezTo>
                    <a:pt x="709" y="977"/>
                    <a:pt x="690" y="1072"/>
                    <a:pt x="728" y="1149"/>
                  </a:cubicBezTo>
                  <a:lnTo>
                    <a:pt x="1091" y="1819"/>
                  </a:lnTo>
                  <a:lnTo>
                    <a:pt x="335" y="1828"/>
                  </a:lnTo>
                  <a:cubicBezTo>
                    <a:pt x="240" y="1838"/>
                    <a:pt x="163" y="1905"/>
                    <a:pt x="154" y="1991"/>
                  </a:cubicBezTo>
                  <a:lnTo>
                    <a:pt x="20" y="2747"/>
                  </a:lnTo>
                  <a:cubicBezTo>
                    <a:pt x="0" y="2833"/>
                    <a:pt x="48" y="2929"/>
                    <a:pt x="134" y="2958"/>
                  </a:cubicBezTo>
                  <a:lnTo>
                    <a:pt x="843" y="3235"/>
                  </a:lnTo>
                  <a:lnTo>
                    <a:pt x="268" y="3733"/>
                  </a:lnTo>
                  <a:cubicBezTo>
                    <a:pt x="201" y="3790"/>
                    <a:pt x="192" y="3895"/>
                    <a:pt x="230" y="3972"/>
                  </a:cubicBezTo>
                  <a:lnTo>
                    <a:pt x="603" y="4652"/>
                  </a:lnTo>
                  <a:cubicBezTo>
                    <a:pt x="633" y="4711"/>
                    <a:pt x="697" y="4747"/>
                    <a:pt x="765" y="4747"/>
                  </a:cubicBezTo>
                  <a:cubicBezTo>
                    <a:pt x="784" y="4747"/>
                    <a:pt x="804" y="4744"/>
                    <a:pt x="824" y="4738"/>
                  </a:cubicBezTo>
                  <a:lnTo>
                    <a:pt x="1541" y="4498"/>
                  </a:lnTo>
                  <a:lnTo>
                    <a:pt x="1426" y="5245"/>
                  </a:lnTo>
                  <a:cubicBezTo>
                    <a:pt x="1407" y="5331"/>
                    <a:pt x="1465" y="5417"/>
                    <a:pt x="1541" y="5446"/>
                  </a:cubicBezTo>
                  <a:lnTo>
                    <a:pt x="2259" y="5714"/>
                  </a:lnTo>
                  <a:cubicBezTo>
                    <a:pt x="2281" y="5721"/>
                    <a:pt x="2304" y="5725"/>
                    <a:pt x="2326" y="5725"/>
                  </a:cubicBezTo>
                  <a:cubicBezTo>
                    <a:pt x="2391" y="5725"/>
                    <a:pt x="2453" y="5694"/>
                    <a:pt x="2489" y="5637"/>
                  </a:cubicBezTo>
                  <a:lnTo>
                    <a:pt x="2881" y="4986"/>
                  </a:lnTo>
                  <a:lnTo>
                    <a:pt x="3274" y="5637"/>
                  </a:lnTo>
                  <a:cubicBezTo>
                    <a:pt x="3309" y="5694"/>
                    <a:pt x="3371" y="5725"/>
                    <a:pt x="3436" y="5725"/>
                  </a:cubicBezTo>
                  <a:cubicBezTo>
                    <a:pt x="3459" y="5725"/>
                    <a:pt x="3481" y="5721"/>
                    <a:pt x="3503" y="5714"/>
                  </a:cubicBezTo>
                  <a:lnTo>
                    <a:pt x="4221" y="5446"/>
                  </a:lnTo>
                  <a:cubicBezTo>
                    <a:pt x="4307" y="5417"/>
                    <a:pt x="4355" y="5331"/>
                    <a:pt x="4345" y="5245"/>
                  </a:cubicBezTo>
                  <a:lnTo>
                    <a:pt x="4221" y="4498"/>
                  </a:lnTo>
                  <a:lnTo>
                    <a:pt x="4939" y="4738"/>
                  </a:lnTo>
                  <a:cubicBezTo>
                    <a:pt x="4958" y="4744"/>
                    <a:pt x="4978" y="4747"/>
                    <a:pt x="4998" y="4747"/>
                  </a:cubicBezTo>
                  <a:cubicBezTo>
                    <a:pt x="5066" y="4747"/>
                    <a:pt x="5131" y="4711"/>
                    <a:pt x="5168" y="4652"/>
                  </a:cubicBezTo>
                  <a:lnTo>
                    <a:pt x="5551" y="3982"/>
                  </a:lnTo>
                  <a:cubicBezTo>
                    <a:pt x="5599" y="3905"/>
                    <a:pt x="5580" y="3800"/>
                    <a:pt x="5513" y="3742"/>
                  </a:cubicBezTo>
                  <a:lnTo>
                    <a:pt x="4948" y="3245"/>
                  </a:lnTo>
                  <a:lnTo>
                    <a:pt x="5657" y="2967"/>
                  </a:lnTo>
                  <a:cubicBezTo>
                    <a:pt x="5752" y="2948"/>
                    <a:pt x="5829" y="2852"/>
                    <a:pt x="5810" y="2747"/>
                  </a:cubicBezTo>
                  <a:lnTo>
                    <a:pt x="5676" y="1991"/>
                  </a:lnTo>
                  <a:cubicBezTo>
                    <a:pt x="5657" y="1905"/>
                    <a:pt x="5580" y="1838"/>
                    <a:pt x="5494" y="1828"/>
                  </a:cubicBezTo>
                  <a:lnTo>
                    <a:pt x="4738" y="1819"/>
                  </a:lnTo>
                  <a:lnTo>
                    <a:pt x="5101" y="1149"/>
                  </a:lnTo>
                  <a:cubicBezTo>
                    <a:pt x="5140" y="1072"/>
                    <a:pt x="5121" y="977"/>
                    <a:pt x="5054" y="910"/>
                  </a:cubicBezTo>
                  <a:lnTo>
                    <a:pt x="4460" y="421"/>
                  </a:lnTo>
                  <a:cubicBezTo>
                    <a:pt x="4427" y="393"/>
                    <a:pt x="4386" y="378"/>
                    <a:pt x="4344" y="378"/>
                  </a:cubicBezTo>
                  <a:cubicBezTo>
                    <a:pt x="4302" y="378"/>
                    <a:pt x="4259" y="393"/>
                    <a:pt x="4221" y="421"/>
                  </a:cubicBezTo>
                  <a:lnTo>
                    <a:pt x="3637" y="890"/>
                  </a:lnTo>
                  <a:lnTo>
                    <a:pt x="3484" y="154"/>
                  </a:lnTo>
                  <a:cubicBezTo>
                    <a:pt x="3465" y="58"/>
                    <a:pt x="3388" y="0"/>
                    <a:pt x="3302" y="0"/>
                  </a:cubicBezTo>
                  <a:close/>
                </a:path>
              </a:pathLst>
            </a:custGeom>
            <a:solidFill>
              <a:srgbClr val="A1B0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9" name="Google Shape;8899;p70"/>
            <p:cNvSpPr/>
            <p:nvPr/>
          </p:nvSpPr>
          <p:spPr>
            <a:xfrm>
              <a:off x="4238408" y="4472250"/>
              <a:ext cx="18119" cy="23135"/>
            </a:xfrm>
            <a:custGeom>
              <a:avLst/>
              <a:gdLst/>
              <a:ahLst/>
              <a:cxnLst/>
              <a:rect l="l" t="t" r="r" b="b"/>
              <a:pathLst>
                <a:path w="690" h="881" extrusionOk="0">
                  <a:moveTo>
                    <a:pt x="278" y="0"/>
                  </a:moveTo>
                  <a:cubicBezTo>
                    <a:pt x="192" y="0"/>
                    <a:pt x="106" y="58"/>
                    <a:pt x="87" y="154"/>
                  </a:cubicBezTo>
                  <a:lnTo>
                    <a:pt x="1" y="613"/>
                  </a:lnTo>
                  <a:lnTo>
                    <a:pt x="355" y="881"/>
                  </a:lnTo>
                  <a:lnTo>
                    <a:pt x="499" y="154"/>
                  </a:lnTo>
                  <a:cubicBezTo>
                    <a:pt x="518" y="58"/>
                    <a:pt x="594" y="0"/>
                    <a:pt x="690" y="0"/>
                  </a:cubicBezTo>
                  <a:close/>
                </a:path>
              </a:pathLst>
            </a:custGeom>
            <a:solidFill>
              <a:srgbClr val="909F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0" name="Google Shape;8900;p70"/>
            <p:cNvSpPr/>
            <p:nvPr/>
          </p:nvSpPr>
          <p:spPr>
            <a:xfrm>
              <a:off x="4217321" y="4590105"/>
              <a:ext cx="28151" cy="32484"/>
            </a:xfrm>
            <a:custGeom>
              <a:avLst/>
              <a:gdLst/>
              <a:ahLst/>
              <a:cxnLst/>
              <a:rect l="l" t="t" r="r" b="b"/>
              <a:pathLst>
                <a:path w="1072" h="1237" extrusionOk="0">
                  <a:moveTo>
                    <a:pt x="536" y="1"/>
                  </a:moveTo>
                  <a:lnTo>
                    <a:pt x="105" y="144"/>
                  </a:lnTo>
                  <a:lnTo>
                    <a:pt x="10" y="747"/>
                  </a:lnTo>
                  <a:cubicBezTo>
                    <a:pt x="0" y="843"/>
                    <a:pt x="48" y="929"/>
                    <a:pt x="134" y="958"/>
                  </a:cubicBezTo>
                  <a:lnTo>
                    <a:pt x="852" y="1226"/>
                  </a:lnTo>
                  <a:cubicBezTo>
                    <a:pt x="872" y="1233"/>
                    <a:pt x="893" y="1237"/>
                    <a:pt x="915" y="1237"/>
                  </a:cubicBezTo>
                  <a:cubicBezTo>
                    <a:pt x="975" y="1237"/>
                    <a:pt x="1037" y="1208"/>
                    <a:pt x="1072" y="1159"/>
                  </a:cubicBezTo>
                  <a:lnTo>
                    <a:pt x="536" y="958"/>
                  </a:lnTo>
                  <a:cubicBezTo>
                    <a:pt x="450" y="929"/>
                    <a:pt x="402" y="833"/>
                    <a:pt x="412" y="747"/>
                  </a:cubicBezTo>
                  <a:lnTo>
                    <a:pt x="536" y="1"/>
                  </a:lnTo>
                  <a:close/>
                </a:path>
              </a:pathLst>
            </a:custGeom>
            <a:solidFill>
              <a:srgbClr val="909F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1" name="Google Shape;8901;p70"/>
            <p:cNvSpPr/>
            <p:nvPr/>
          </p:nvSpPr>
          <p:spPr>
            <a:xfrm>
              <a:off x="4179349" y="4482412"/>
              <a:ext cx="44274" cy="114520"/>
            </a:xfrm>
            <a:custGeom>
              <a:avLst/>
              <a:gdLst/>
              <a:ahLst/>
              <a:cxnLst/>
              <a:rect l="l" t="t" r="r" b="b"/>
              <a:pathLst>
                <a:path w="1686" h="4361" extrusionOk="0">
                  <a:moveTo>
                    <a:pt x="1483" y="1"/>
                  </a:moveTo>
                  <a:cubicBezTo>
                    <a:pt x="1441" y="1"/>
                    <a:pt x="1398" y="15"/>
                    <a:pt x="1360" y="44"/>
                  </a:cubicBezTo>
                  <a:lnTo>
                    <a:pt x="776" y="532"/>
                  </a:lnTo>
                  <a:cubicBezTo>
                    <a:pt x="709" y="590"/>
                    <a:pt x="690" y="695"/>
                    <a:pt x="728" y="771"/>
                  </a:cubicBezTo>
                  <a:lnTo>
                    <a:pt x="1092" y="1432"/>
                  </a:lnTo>
                  <a:lnTo>
                    <a:pt x="336" y="1451"/>
                  </a:lnTo>
                  <a:cubicBezTo>
                    <a:pt x="240" y="1451"/>
                    <a:pt x="164" y="1518"/>
                    <a:pt x="144" y="1614"/>
                  </a:cubicBezTo>
                  <a:lnTo>
                    <a:pt x="10" y="2370"/>
                  </a:lnTo>
                  <a:cubicBezTo>
                    <a:pt x="1" y="2456"/>
                    <a:pt x="49" y="2542"/>
                    <a:pt x="135" y="2580"/>
                  </a:cubicBezTo>
                  <a:lnTo>
                    <a:pt x="834" y="2858"/>
                  </a:lnTo>
                  <a:lnTo>
                    <a:pt x="269" y="3355"/>
                  </a:lnTo>
                  <a:cubicBezTo>
                    <a:pt x="202" y="3413"/>
                    <a:pt x="183" y="3508"/>
                    <a:pt x="231" y="3595"/>
                  </a:cubicBezTo>
                  <a:lnTo>
                    <a:pt x="613" y="4265"/>
                  </a:lnTo>
                  <a:cubicBezTo>
                    <a:pt x="643" y="4324"/>
                    <a:pt x="707" y="4360"/>
                    <a:pt x="775" y="4360"/>
                  </a:cubicBezTo>
                  <a:cubicBezTo>
                    <a:pt x="794" y="4360"/>
                    <a:pt x="814" y="4357"/>
                    <a:pt x="834" y="4351"/>
                  </a:cubicBezTo>
                  <a:lnTo>
                    <a:pt x="1034" y="4284"/>
                  </a:lnTo>
                  <a:lnTo>
                    <a:pt x="1025" y="4265"/>
                  </a:lnTo>
                  <a:lnTo>
                    <a:pt x="642" y="3595"/>
                  </a:lnTo>
                  <a:cubicBezTo>
                    <a:pt x="594" y="3518"/>
                    <a:pt x="613" y="3413"/>
                    <a:pt x="680" y="3355"/>
                  </a:cubicBezTo>
                  <a:lnTo>
                    <a:pt x="1245" y="2858"/>
                  </a:lnTo>
                  <a:lnTo>
                    <a:pt x="537" y="2580"/>
                  </a:lnTo>
                  <a:cubicBezTo>
                    <a:pt x="460" y="2551"/>
                    <a:pt x="403" y="2456"/>
                    <a:pt x="422" y="2370"/>
                  </a:cubicBezTo>
                  <a:lnTo>
                    <a:pt x="556" y="1614"/>
                  </a:lnTo>
                  <a:cubicBezTo>
                    <a:pt x="575" y="1527"/>
                    <a:pt x="652" y="1460"/>
                    <a:pt x="738" y="1451"/>
                  </a:cubicBezTo>
                  <a:lnTo>
                    <a:pt x="1494" y="1441"/>
                  </a:lnTo>
                  <a:lnTo>
                    <a:pt x="1140" y="771"/>
                  </a:lnTo>
                  <a:cubicBezTo>
                    <a:pt x="1092" y="695"/>
                    <a:pt x="1111" y="599"/>
                    <a:pt x="1178" y="532"/>
                  </a:cubicBezTo>
                  <a:lnTo>
                    <a:pt x="1685" y="111"/>
                  </a:lnTo>
                  <a:lnTo>
                    <a:pt x="1599" y="44"/>
                  </a:lnTo>
                  <a:cubicBezTo>
                    <a:pt x="1566" y="15"/>
                    <a:pt x="1525" y="1"/>
                    <a:pt x="1483" y="1"/>
                  </a:cubicBezTo>
                  <a:close/>
                </a:path>
              </a:pathLst>
            </a:custGeom>
            <a:solidFill>
              <a:srgbClr val="909F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2" name="Google Shape;8902;p70"/>
            <p:cNvSpPr/>
            <p:nvPr/>
          </p:nvSpPr>
          <p:spPr>
            <a:xfrm>
              <a:off x="4208760" y="4511955"/>
              <a:ext cx="82456" cy="70639"/>
            </a:xfrm>
            <a:custGeom>
              <a:avLst/>
              <a:gdLst/>
              <a:ahLst/>
              <a:cxnLst/>
              <a:rect l="l" t="t" r="r" b="b"/>
              <a:pathLst>
                <a:path w="3140" h="2690" extrusionOk="0">
                  <a:moveTo>
                    <a:pt x="1790" y="585"/>
                  </a:moveTo>
                  <a:cubicBezTo>
                    <a:pt x="2185" y="585"/>
                    <a:pt x="2565" y="894"/>
                    <a:pt x="2565" y="1359"/>
                  </a:cubicBezTo>
                  <a:cubicBezTo>
                    <a:pt x="2565" y="1781"/>
                    <a:pt x="2221" y="2125"/>
                    <a:pt x="1800" y="2125"/>
                  </a:cubicBezTo>
                  <a:cubicBezTo>
                    <a:pt x="1111" y="2125"/>
                    <a:pt x="766" y="1302"/>
                    <a:pt x="1254" y="814"/>
                  </a:cubicBezTo>
                  <a:cubicBezTo>
                    <a:pt x="1409" y="656"/>
                    <a:pt x="1601" y="585"/>
                    <a:pt x="1790" y="585"/>
                  </a:cubicBezTo>
                  <a:close/>
                  <a:moveTo>
                    <a:pt x="1800" y="0"/>
                  </a:moveTo>
                  <a:cubicBezTo>
                    <a:pt x="594" y="0"/>
                    <a:pt x="1" y="1446"/>
                    <a:pt x="843" y="2297"/>
                  </a:cubicBezTo>
                  <a:cubicBezTo>
                    <a:pt x="1117" y="2568"/>
                    <a:pt x="1453" y="2690"/>
                    <a:pt x="1782" y="2690"/>
                  </a:cubicBezTo>
                  <a:cubicBezTo>
                    <a:pt x="2475" y="2690"/>
                    <a:pt x="3140" y="2151"/>
                    <a:pt x="3140" y="1340"/>
                  </a:cubicBezTo>
                  <a:cubicBezTo>
                    <a:pt x="3140" y="594"/>
                    <a:pt x="2537" y="0"/>
                    <a:pt x="1800" y="0"/>
                  </a:cubicBezTo>
                  <a:close/>
                </a:path>
              </a:pathLst>
            </a:custGeom>
            <a:solidFill>
              <a:srgbClr val="909F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903" name="Google Shape;8903;p70"/>
          <p:cNvSpPr/>
          <p:nvPr/>
        </p:nvSpPr>
        <p:spPr>
          <a:xfrm>
            <a:off x="3700340" y="1965628"/>
            <a:ext cx="48528" cy="24159"/>
          </a:xfrm>
          <a:custGeom>
            <a:avLst/>
            <a:gdLst/>
            <a:ahLst/>
            <a:cxnLst/>
            <a:rect l="l" t="t" r="r" b="b"/>
            <a:pathLst>
              <a:path w="1848" h="920" extrusionOk="0">
                <a:moveTo>
                  <a:pt x="700" y="1"/>
                </a:moveTo>
                <a:cubicBezTo>
                  <a:pt x="317" y="1"/>
                  <a:pt x="10" y="307"/>
                  <a:pt x="10" y="690"/>
                </a:cubicBezTo>
                <a:lnTo>
                  <a:pt x="1" y="690"/>
                </a:lnTo>
                <a:cubicBezTo>
                  <a:pt x="1" y="690"/>
                  <a:pt x="700" y="919"/>
                  <a:pt x="1848" y="919"/>
                </a:cubicBezTo>
                <a:lnTo>
                  <a:pt x="1848" y="690"/>
                </a:lnTo>
                <a:cubicBezTo>
                  <a:pt x="1848" y="307"/>
                  <a:pt x="1542" y="1"/>
                  <a:pt x="1159" y="1"/>
                </a:cubicBezTo>
                <a:close/>
              </a:path>
            </a:pathLst>
          </a:custGeom>
          <a:solidFill>
            <a:srgbClr val="657A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04" name="Google Shape;8904;p70"/>
          <p:cNvSpPr/>
          <p:nvPr/>
        </p:nvSpPr>
        <p:spPr>
          <a:xfrm>
            <a:off x="3700340" y="1965628"/>
            <a:ext cx="33455" cy="21901"/>
          </a:xfrm>
          <a:custGeom>
            <a:avLst/>
            <a:gdLst/>
            <a:ahLst/>
            <a:cxnLst/>
            <a:rect l="l" t="t" r="r" b="b"/>
            <a:pathLst>
              <a:path w="1274" h="834" extrusionOk="0">
                <a:moveTo>
                  <a:pt x="690" y="1"/>
                </a:moveTo>
                <a:cubicBezTo>
                  <a:pt x="307" y="1"/>
                  <a:pt x="1" y="307"/>
                  <a:pt x="1" y="690"/>
                </a:cubicBezTo>
                <a:cubicBezTo>
                  <a:pt x="221" y="757"/>
                  <a:pt x="460" y="805"/>
                  <a:pt x="690" y="833"/>
                </a:cubicBezTo>
                <a:lnTo>
                  <a:pt x="690" y="690"/>
                </a:lnTo>
                <a:lnTo>
                  <a:pt x="700" y="690"/>
                </a:lnTo>
                <a:cubicBezTo>
                  <a:pt x="700" y="355"/>
                  <a:pt x="939" y="68"/>
                  <a:pt x="1274" y="10"/>
                </a:cubicBezTo>
                <a:cubicBezTo>
                  <a:pt x="1235" y="1"/>
                  <a:pt x="1188" y="1"/>
                  <a:pt x="1149" y="1"/>
                </a:cubicBezTo>
                <a:close/>
              </a:path>
            </a:pathLst>
          </a:custGeom>
          <a:solidFill>
            <a:srgbClr val="657A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905" name="Google Shape;8905;p70"/>
          <p:cNvGrpSpPr/>
          <p:nvPr/>
        </p:nvGrpSpPr>
        <p:grpSpPr>
          <a:xfrm>
            <a:off x="3573426" y="1965628"/>
            <a:ext cx="302358" cy="374993"/>
            <a:chOff x="3573426" y="1965628"/>
            <a:chExt cx="302358" cy="374993"/>
          </a:xfrm>
        </p:grpSpPr>
        <p:sp>
          <p:nvSpPr>
            <p:cNvPr id="8906" name="Google Shape;8906;p70"/>
            <p:cNvSpPr/>
            <p:nvPr/>
          </p:nvSpPr>
          <p:spPr>
            <a:xfrm>
              <a:off x="3688287" y="2013894"/>
              <a:ext cx="72661" cy="60582"/>
            </a:xfrm>
            <a:custGeom>
              <a:avLst/>
              <a:gdLst/>
              <a:ahLst/>
              <a:cxnLst/>
              <a:rect l="l" t="t" r="r" b="b"/>
              <a:pathLst>
                <a:path w="2767" h="2307" extrusionOk="0">
                  <a:moveTo>
                    <a:pt x="929" y="0"/>
                  </a:moveTo>
                  <a:lnTo>
                    <a:pt x="929" y="460"/>
                  </a:lnTo>
                  <a:cubicBezTo>
                    <a:pt x="929" y="546"/>
                    <a:pt x="871" y="632"/>
                    <a:pt x="795" y="670"/>
                  </a:cubicBezTo>
                  <a:lnTo>
                    <a:pt x="259" y="938"/>
                  </a:lnTo>
                  <a:cubicBezTo>
                    <a:pt x="106" y="1015"/>
                    <a:pt x="1" y="1177"/>
                    <a:pt x="1" y="1350"/>
                  </a:cubicBezTo>
                  <a:lnTo>
                    <a:pt x="1" y="2307"/>
                  </a:lnTo>
                  <a:lnTo>
                    <a:pt x="2766" y="2307"/>
                  </a:lnTo>
                  <a:lnTo>
                    <a:pt x="2766" y="1350"/>
                  </a:lnTo>
                  <a:cubicBezTo>
                    <a:pt x="2766" y="1177"/>
                    <a:pt x="2671" y="1015"/>
                    <a:pt x="2508" y="938"/>
                  </a:cubicBezTo>
                  <a:lnTo>
                    <a:pt x="1972" y="670"/>
                  </a:lnTo>
                  <a:cubicBezTo>
                    <a:pt x="1895" y="632"/>
                    <a:pt x="1848" y="546"/>
                    <a:pt x="1848" y="460"/>
                  </a:cubicBezTo>
                  <a:lnTo>
                    <a:pt x="1848" y="0"/>
                  </a:ln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7" name="Google Shape;8907;p70"/>
            <p:cNvSpPr/>
            <p:nvPr/>
          </p:nvSpPr>
          <p:spPr>
            <a:xfrm>
              <a:off x="3711422" y="2013894"/>
              <a:ext cx="26391" cy="18251"/>
            </a:xfrm>
            <a:custGeom>
              <a:avLst/>
              <a:gdLst/>
              <a:ahLst/>
              <a:cxnLst/>
              <a:rect l="l" t="t" r="r" b="b"/>
              <a:pathLst>
                <a:path w="1005" h="695" extrusionOk="0">
                  <a:moveTo>
                    <a:pt x="48" y="0"/>
                  </a:moveTo>
                  <a:lnTo>
                    <a:pt x="48" y="460"/>
                  </a:lnTo>
                  <a:cubicBezTo>
                    <a:pt x="38" y="507"/>
                    <a:pt x="29" y="555"/>
                    <a:pt x="0" y="594"/>
                  </a:cubicBezTo>
                  <a:cubicBezTo>
                    <a:pt x="163" y="661"/>
                    <a:pt x="335" y="694"/>
                    <a:pt x="506" y="694"/>
                  </a:cubicBezTo>
                  <a:cubicBezTo>
                    <a:pt x="677" y="694"/>
                    <a:pt x="847" y="661"/>
                    <a:pt x="1005" y="594"/>
                  </a:cubicBezTo>
                  <a:cubicBezTo>
                    <a:pt x="976" y="555"/>
                    <a:pt x="967" y="507"/>
                    <a:pt x="967" y="460"/>
                  </a:cubicBezTo>
                  <a:lnTo>
                    <a:pt x="967" y="0"/>
                  </a:lnTo>
                  <a:close/>
                </a:path>
              </a:pathLst>
            </a:custGeom>
            <a:solidFill>
              <a:srgbClr val="99A8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8" name="Google Shape;8908;p70"/>
            <p:cNvSpPr/>
            <p:nvPr/>
          </p:nvSpPr>
          <p:spPr>
            <a:xfrm>
              <a:off x="3688287" y="2032985"/>
              <a:ext cx="72661" cy="41491"/>
            </a:xfrm>
            <a:custGeom>
              <a:avLst/>
              <a:gdLst/>
              <a:ahLst/>
              <a:cxnLst/>
              <a:rect l="l" t="t" r="r" b="b"/>
              <a:pathLst>
                <a:path w="2767" h="1580" extrusionOk="0">
                  <a:moveTo>
                    <a:pt x="680" y="1"/>
                  </a:moveTo>
                  <a:lnTo>
                    <a:pt x="259" y="211"/>
                  </a:lnTo>
                  <a:cubicBezTo>
                    <a:pt x="106" y="288"/>
                    <a:pt x="1" y="450"/>
                    <a:pt x="1" y="623"/>
                  </a:cubicBezTo>
                  <a:lnTo>
                    <a:pt x="1" y="1580"/>
                  </a:lnTo>
                  <a:lnTo>
                    <a:pt x="2766" y="1580"/>
                  </a:lnTo>
                  <a:lnTo>
                    <a:pt x="2766" y="623"/>
                  </a:lnTo>
                  <a:cubicBezTo>
                    <a:pt x="2766" y="450"/>
                    <a:pt x="2671" y="288"/>
                    <a:pt x="2508" y="211"/>
                  </a:cubicBezTo>
                  <a:lnTo>
                    <a:pt x="2096" y="1"/>
                  </a:lnTo>
                  <a:cubicBezTo>
                    <a:pt x="1910" y="225"/>
                    <a:pt x="1647" y="338"/>
                    <a:pt x="1385" y="338"/>
                  </a:cubicBezTo>
                  <a:cubicBezTo>
                    <a:pt x="1123" y="338"/>
                    <a:pt x="862" y="225"/>
                    <a:pt x="680" y="1"/>
                  </a:cubicBezTo>
                  <a:close/>
                </a:path>
              </a:pathLst>
            </a:custGeom>
            <a:solidFill>
              <a:srgbClr val="6177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9" name="Google Shape;8909;p70"/>
            <p:cNvSpPr/>
            <p:nvPr/>
          </p:nvSpPr>
          <p:spPr>
            <a:xfrm>
              <a:off x="3688287" y="2043804"/>
              <a:ext cx="18119" cy="30672"/>
            </a:xfrm>
            <a:custGeom>
              <a:avLst/>
              <a:gdLst/>
              <a:ahLst/>
              <a:cxnLst/>
              <a:rect l="l" t="t" r="r" b="b"/>
              <a:pathLst>
                <a:path w="690" h="1168" extrusionOk="0">
                  <a:moveTo>
                    <a:pt x="58" y="0"/>
                  </a:moveTo>
                  <a:cubicBezTo>
                    <a:pt x="20" y="57"/>
                    <a:pt x="1" y="134"/>
                    <a:pt x="1" y="211"/>
                  </a:cubicBezTo>
                  <a:lnTo>
                    <a:pt x="1" y="1168"/>
                  </a:lnTo>
                  <a:lnTo>
                    <a:pt x="690" y="1168"/>
                  </a:lnTo>
                  <a:lnTo>
                    <a:pt x="690" y="708"/>
                  </a:lnTo>
                  <a:cubicBezTo>
                    <a:pt x="690" y="555"/>
                    <a:pt x="623" y="421"/>
                    <a:pt x="508" y="335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4760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0" name="Google Shape;8910;p70"/>
            <p:cNvSpPr/>
            <p:nvPr/>
          </p:nvSpPr>
          <p:spPr>
            <a:xfrm>
              <a:off x="3742829" y="2043804"/>
              <a:ext cx="18119" cy="30672"/>
            </a:xfrm>
            <a:custGeom>
              <a:avLst/>
              <a:gdLst/>
              <a:ahLst/>
              <a:cxnLst/>
              <a:rect l="l" t="t" r="r" b="b"/>
              <a:pathLst>
                <a:path w="690" h="1168" extrusionOk="0">
                  <a:moveTo>
                    <a:pt x="632" y="0"/>
                  </a:moveTo>
                  <a:lnTo>
                    <a:pt x="182" y="335"/>
                  </a:lnTo>
                  <a:cubicBezTo>
                    <a:pt x="67" y="421"/>
                    <a:pt x="0" y="555"/>
                    <a:pt x="0" y="708"/>
                  </a:cubicBezTo>
                  <a:lnTo>
                    <a:pt x="0" y="1168"/>
                  </a:lnTo>
                  <a:lnTo>
                    <a:pt x="689" y="1168"/>
                  </a:lnTo>
                  <a:lnTo>
                    <a:pt x="689" y="211"/>
                  </a:lnTo>
                  <a:cubicBezTo>
                    <a:pt x="689" y="134"/>
                    <a:pt x="670" y="57"/>
                    <a:pt x="632" y="0"/>
                  </a:cubicBezTo>
                  <a:close/>
                </a:path>
              </a:pathLst>
            </a:custGeom>
            <a:solidFill>
              <a:srgbClr val="4760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1" name="Google Shape;8911;p70"/>
            <p:cNvSpPr/>
            <p:nvPr/>
          </p:nvSpPr>
          <p:spPr>
            <a:xfrm>
              <a:off x="3700340" y="1965628"/>
              <a:ext cx="48528" cy="54306"/>
            </a:xfrm>
            <a:custGeom>
              <a:avLst/>
              <a:gdLst/>
              <a:ahLst/>
              <a:cxnLst/>
              <a:rect l="l" t="t" r="r" b="b"/>
              <a:pathLst>
                <a:path w="1848" h="2068" extrusionOk="0">
                  <a:moveTo>
                    <a:pt x="690" y="1"/>
                  </a:moveTo>
                  <a:cubicBezTo>
                    <a:pt x="317" y="1"/>
                    <a:pt x="1" y="307"/>
                    <a:pt x="1" y="690"/>
                  </a:cubicBezTo>
                  <a:lnTo>
                    <a:pt x="1" y="1149"/>
                  </a:lnTo>
                  <a:cubicBezTo>
                    <a:pt x="1" y="1656"/>
                    <a:pt x="412" y="2068"/>
                    <a:pt x="929" y="2068"/>
                  </a:cubicBezTo>
                  <a:cubicBezTo>
                    <a:pt x="1436" y="2068"/>
                    <a:pt x="1848" y="1656"/>
                    <a:pt x="1848" y="1149"/>
                  </a:cubicBezTo>
                  <a:lnTo>
                    <a:pt x="1848" y="690"/>
                  </a:lnTo>
                  <a:cubicBezTo>
                    <a:pt x="1848" y="307"/>
                    <a:pt x="1532" y="1"/>
                    <a:pt x="1159" y="1"/>
                  </a:cubicBezTo>
                  <a:close/>
                </a:path>
              </a:pathLst>
            </a:custGeom>
            <a:solidFill>
              <a:srgbClr val="BBC6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2" name="Google Shape;8912;p70"/>
            <p:cNvSpPr/>
            <p:nvPr/>
          </p:nvSpPr>
          <p:spPr>
            <a:xfrm>
              <a:off x="3700156" y="1965628"/>
              <a:ext cx="33639" cy="54621"/>
            </a:xfrm>
            <a:custGeom>
              <a:avLst/>
              <a:gdLst/>
              <a:ahLst/>
              <a:cxnLst/>
              <a:rect l="l" t="t" r="r" b="b"/>
              <a:pathLst>
                <a:path w="1281" h="2080" extrusionOk="0">
                  <a:moveTo>
                    <a:pt x="697" y="1"/>
                  </a:moveTo>
                  <a:cubicBezTo>
                    <a:pt x="314" y="1"/>
                    <a:pt x="8" y="307"/>
                    <a:pt x="8" y="690"/>
                  </a:cubicBezTo>
                  <a:lnTo>
                    <a:pt x="8" y="1149"/>
                  </a:lnTo>
                  <a:cubicBezTo>
                    <a:pt x="0" y="1683"/>
                    <a:pt x="437" y="2080"/>
                    <a:pt x="929" y="2080"/>
                  </a:cubicBezTo>
                  <a:cubicBezTo>
                    <a:pt x="1045" y="2080"/>
                    <a:pt x="1164" y="2058"/>
                    <a:pt x="1281" y="2010"/>
                  </a:cubicBezTo>
                  <a:cubicBezTo>
                    <a:pt x="927" y="1867"/>
                    <a:pt x="697" y="1522"/>
                    <a:pt x="707" y="1149"/>
                  </a:cubicBezTo>
                  <a:lnTo>
                    <a:pt x="707" y="690"/>
                  </a:lnTo>
                  <a:cubicBezTo>
                    <a:pt x="707" y="355"/>
                    <a:pt x="946" y="68"/>
                    <a:pt x="1281" y="10"/>
                  </a:cubicBezTo>
                  <a:cubicBezTo>
                    <a:pt x="1242" y="1"/>
                    <a:pt x="1195" y="1"/>
                    <a:pt x="1156" y="1"/>
                  </a:cubicBez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3" name="Google Shape;8913;p70"/>
            <p:cNvSpPr/>
            <p:nvPr/>
          </p:nvSpPr>
          <p:spPr>
            <a:xfrm>
              <a:off x="3682247" y="2086502"/>
              <a:ext cx="84741" cy="145060"/>
            </a:xfrm>
            <a:custGeom>
              <a:avLst/>
              <a:gdLst/>
              <a:ahLst/>
              <a:cxnLst/>
              <a:rect l="l" t="t" r="r" b="b"/>
              <a:pathLst>
                <a:path w="3227" h="5524" extrusionOk="0">
                  <a:moveTo>
                    <a:pt x="1" y="1"/>
                  </a:moveTo>
                  <a:lnTo>
                    <a:pt x="1" y="5523"/>
                  </a:lnTo>
                  <a:lnTo>
                    <a:pt x="3226" y="5523"/>
                  </a:lnTo>
                  <a:lnTo>
                    <a:pt x="3226" y="1"/>
                  </a:ln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4" name="Google Shape;8914;p70"/>
            <p:cNvSpPr/>
            <p:nvPr/>
          </p:nvSpPr>
          <p:spPr>
            <a:xfrm>
              <a:off x="3682247" y="2170955"/>
              <a:ext cx="84741" cy="60608"/>
            </a:xfrm>
            <a:custGeom>
              <a:avLst/>
              <a:gdLst/>
              <a:ahLst/>
              <a:cxnLst/>
              <a:rect l="l" t="t" r="r" b="b"/>
              <a:pathLst>
                <a:path w="3227" h="2308" extrusionOk="0">
                  <a:moveTo>
                    <a:pt x="1" y="1"/>
                  </a:moveTo>
                  <a:lnTo>
                    <a:pt x="1" y="2307"/>
                  </a:lnTo>
                  <a:lnTo>
                    <a:pt x="3226" y="2307"/>
                  </a:lnTo>
                  <a:lnTo>
                    <a:pt x="3226" y="1"/>
                  </a:lnTo>
                  <a:close/>
                </a:path>
              </a:pathLst>
            </a:custGeom>
            <a:solidFill>
              <a:srgbClr val="99A8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5" name="Google Shape;8915;p70"/>
            <p:cNvSpPr/>
            <p:nvPr/>
          </p:nvSpPr>
          <p:spPr>
            <a:xfrm>
              <a:off x="3754882" y="2153124"/>
              <a:ext cx="48292" cy="72635"/>
            </a:xfrm>
            <a:custGeom>
              <a:avLst/>
              <a:gdLst/>
              <a:ahLst/>
              <a:cxnLst/>
              <a:rect l="l" t="t" r="r" b="b"/>
              <a:pathLst>
                <a:path w="1839" h="2766" extrusionOk="0">
                  <a:moveTo>
                    <a:pt x="690" y="0"/>
                  </a:moveTo>
                  <a:cubicBezTo>
                    <a:pt x="307" y="0"/>
                    <a:pt x="1" y="306"/>
                    <a:pt x="1" y="689"/>
                  </a:cubicBezTo>
                  <a:lnTo>
                    <a:pt x="1" y="1445"/>
                  </a:lnTo>
                  <a:cubicBezTo>
                    <a:pt x="10" y="1675"/>
                    <a:pt x="87" y="1885"/>
                    <a:pt x="230" y="2067"/>
                  </a:cubicBezTo>
                  <a:cubicBezTo>
                    <a:pt x="374" y="2240"/>
                    <a:pt x="460" y="2460"/>
                    <a:pt x="460" y="2689"/>
                  </a:cubicBezTo>
                  <a:lnTo>
                    <a:pt x="460" y="2766"/>
                  </a:lnTo>
                  <a:lnTo>
                    <a:pt x="1379" y="2766"/>
                  </a:lnTo>
                  <a:lnTo>
                    <a:pt x="1379" y="2632"/>
                  </a:lnTo>
                  <a:cubicBezTo>
                    <a:pt x="1379" y="2441"/>
                    <a:pt x="1446" y="2259"/>
                    <a:pt x="1570" y="2125"/>
                  </a:cubicBezTo>
                  <a:lnTo>
                    <a:pt x="1656" y="2019"/>
                  </a:lnTo>
                  <a:cubicBezTo>
                    <a:pt x="1771" y="1876"/>
                    <a:pt x="1829" y="1694"/>
                    <a:pt x="1838" y="1512"/>
                  </a:cubicBezTo>
                  <a:lnTo>
                    <a:pt x="1838" y="689"/>
                  </a:lnTo>
                  <a:cubicBezTo>
                    <a:pt x="1838" y="306"/>
                    <a:pt x="1532" y="0"/>
                    <a:pt x="1149" y="0"/>
                  </a:cubicBezTo>
                  <a:close/>
                </a:path>
              </a:pathLst>
            </a:custGeom>
            <a:solidFill>
              <a:srgbClr val="BBC6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6" name="Google Shape;8916;p70"/>
            <p:cNvSpPr/>
            <p:nvPr/>
          </p:nvSpPr>
          <p:spPr>
            <a:xfrm>
              <a:off x="3754646" y="2152862"/>
              <a:ext cx="27415" cy="72898"/>
            </a:xfrm>
            <a:custGeom>
              <a:avLst/>
              <a:gdLst/>
              <a:ahLst/>
              <a:cxnLst/>
              <a:rect l="l" t="t" r="r" b="b"/>
              <a:pathLst>
                <a:path w="1044" h="2776" extrusionOk="0">
                  <a:moveTo>
                    <a:pt x="699" y="1"/>
                  </a:moveTo>
                  <a:cubicBezTo>
                    <a:pt x="316" y="1"/>
                    <a:pt x="0" y="316"/>
                    <a:pt x="0" y="699"/>
                  </a:cubicBezTo>
                  <a:lnTo>
                    <a:pt x="0" y="1455"/>
                  </a:lnTo>
                  <a:cubicBezTo>
                    <a:pt x="19" y="1685"/>
                    <a:pt x="96" y="1895"/>
                    <a:pt x="230" y="2077"/>
                  </a:cubicBezTo>
                  <a:cubicBezTo>
                    <a:pt x="383" y="2250"/>
                    <a:pt x="459" y="2470"/>
                    <a:pt x="459" y="2699"/>
                  </a:cubicBezTo>
                  <a:lnTo>
                    <a:pt x="459" y="2776"/>
                  </a:lnTo>
                  <a:lnTo>
                    <a:pt x="928" y="2776"/>
                  </a:lnTo>
                  <a:lnTo>
                    <a:pt x="928" y="2699"/>
                  </a:lnTo>
                  <a:cubicBezTo>
                    <a:pt x="928" y="2489"/>
                    <a:pt x="890" y="2278"/>
                    <a:pt x="814" y="2077"/>
                  </a:cubicBezTo>
                  <a:cubicBezTo>
                    <a:pt x="737" y="1876"/>
                    <a:pt x="699" y="1666"/>
                    <a:pt x="699" y="1455"/>
                  </a:cubicBezTo>
                  <a:lnTo>
                    <a:pt x="699" y="699"/>
                  </a:lnTo>
                  <a:cubicBezTo>
                    <a:pt x="699" y="316"/>
                    <a:pt x="852" y="1"/>
                    <a:pt x="1043" y="1"/>
                  </a:cubicBez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7" name="Google Shape;8917;p70"/>
            <p:cNvSpPr/>
            <p:nvPr/>
          </p:nvSpPr>
          <p:spPr>
            <a:xfrm>
              <a:off x="3754882" y="2152862"/>
              <a:ext cx="48292" cy="54568"/>
            </a:xfrm>
            <a:custGeom>
              <a:avLst/>
              <a:gdLst/>
              <a:ahLst/>
              <a:cxnLst/>
              <a:rect l="l" t="t" r="r" b="b"/>
              <a:pathLst>
                <a:path w="1839" h="2078" extrusionOk="0">
                  <a:moveTo>
                    <a:pt x="690" y="1"/>
                  </a:moveTo>
                  <a:cubicBezTo>
                    <a:pt x="307" y="1"/>
                    <a:pt x="1" y="316"/>
                    <a:pt x="1" y="699"/>
                  </a:cubicBezTo>
                  <a:lnTo>
                    <a:pt x="1" y="1159"/>
                  </a:lnTo>
                  <a:cubicBezTo>
                    <a:pt x="1" y="1666"/>
                    <a:pt x="412" y="2077"/>
                    <a:pt x="919" y="2077"/>
                  </a:cubicBezTo>
                  <a:cubicBezTo>
                    <a:pt x="1427" y="2077"/>
                    <a:pt x="1838" y="1666"/>
                    <a:pt x="1838" y="1159"/>
                  </a:cubicBezTo>
                  <a:lnTo>
                    <a:pt x="1838" y="699"/>
                  </a:lnTo>
                  <a:cubicBezTo>
                    <a:pt x="1838" y="316"/>
                    <a:pt x="1532" y="1"/>
                    <a:pt x="1149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8" name="Google Shape;8918;p70"/>
            <p:cNvSpPr/>
            <p:nvPr/>
          </p:nvSpPr>
          <p:spPr>
            <a:xfrm>
              <a:off x="3754882" y="2152862"/>
              <a:ext cx="27179" cy="54306"/>
            </a:xfrm>
            <a:custGeom>
              <a:avLst/>
              <a:gdLst/>
              <a:ahLst/>
              <a:cxnLst/>
              <a:rect l="l" t="t" r="r" b="b"/>
              <a:pathLst>
                <a:path w="1035" h="2068" extrusionOk="0">
                  <a:moveTo>
                    <a:pt x="690" y="1"/>
                  </a:moveTo>
                  <a:cubicBezTo>
                    <a:pt x="307" y="1"/>
                    <a:pt x="1" y="316"/>
                    <a:pt x="1" y="699"/>
                  </a:cubicBezTo>
                  <a:lnTo>
                    <a:pt x="1" y="1159"/>
                  </a:lnTo>
                  <a:cubicBezTo>
                    <a:pt x="1" y="1618"/>
                    <a:pt x="345" y="2010"/>
                    <a:pt x="805" y="2068"/>
                  </a:cubicBezTo>
                  <a:cubicBezTo>
                    <a:pt x="728" y="1867"/>
                    <a:pt x="690" y="1666"/>
                    <a:pt x="690" y="1455"/>
                  </a:cubicBezTo>
                  <a:lnTo>
                    <a:pt x="690" y="699"/>
                  </a:lnTo>
                  <a:cubicBezTo>
                    <a:pt x="690" y="316"/>
                    <a:pt x="843" y="1"/>
                    <a:pt x="1034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9" name="Google Shape;8919;p70"/>
            <p:cNvSpPr/>
            <p:nvPr/>
          </p:nvSpPr>
          <p:spPr>
            <a:xfrm>
              <a:off x="3736789" y="2219457"/>
              <a:ext cx="84715" cy="96794"/>
            </a:xfrm>
            <a:custGeom>
              <a:avLst/>
              <a:gdLst/>
              <a:ahLst/>
              <a:cxnLst/>
              <a:rect l="l" t="t" r="r" b="b"/>
              <a:pathLst>
                <a:path w="3226" h="3686" extrusionOk="0">
                  <a:moveTo>
                    <a:pt x="1369" y="1"/>
                  </a:moveTo>
                  <a:cubicBezTo>
                    <a:pt x="1226" y="1"/>
                    <a:pt x="1082" y="29"/>
                    <a:pt x="948" y="87"/>
                  </a:cubicBezTo>
                  <a:lnTo>
                    <a:pt x="431" y="288"/>
                  </a:lnTo>
                  <a:cubicBezTo>
                    <a:pt x="173" y="393"/>
                    <a:pt x="1" y="642"/>
                    <a:pt x="1" y="929"/>
                  </a:cubicBezTo>
                  <a:lnTo>
                    <a:pt x="1" y="3456"/>
                  </a:lnTo>
                  <a:cubicBezTo>
                    <a:pt x="1" y="3580"/>
                    <a:pt x="96" y="3685"/>
                    <a:pt x="230" y="3685"/>
                  </a:cubicBezTo>
                  <a:lnTo>
                    <a:pt x="2987" y="3685"/>
                  </a:lnTo>
                  <a:cubicBezTo>
                    <a:pt x="3121" y="3685"/>
                    <a:pt x="3226" y="3580"/>
                    <a:pt x="3226" y="3456"/>
                  </a:cubicBezTo>
                  <a:lnTo>
                    <a:pt x="3226" y="929"/>
                  </a:lnTo>
                  <a:cubicBezTo>
                    <a:pt x="3226" y="642"/>
                    <a:pt x="3054" y="393"/>
                    <a:pt x="2786" y="288"/>
                  </a:cubicBezTo>
                  <a:lnTo>
                    <a:pt x="2278" y="87"/>
                  </a:lnTo>
                  <a:cubicBezTo>
                    <a:pt x="2144" y="29"/>
                    <a:pt x="1991" y="1"/>
                    <a:pt x="1848" y="1"/>
                  </a:cubicBez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0" name="Google Shape;8920;p70"/>
            <p:cNvSpPr/>
            <p:nvPr/>
          </p:nvSpPr>
          <p:spPr>
            <a:xfrm>
              <a:off x="3736789" y="2233296"/>
              <a:ext cx="18119" cy="82955"/>
            </a:xfrm>
            <a:custGeom>
              <a:avLst/>
              <a:gdLst/>
              <a:ahLst/>
              <a:cxnLst/>
              <a:rect l="l" t="t" r="r" b="b"/>
              <a:pathLst>
                <a:path w="690" h="3159" extrusionOk="0">
                  <a:moveTo>
                    <a:pt x="135" y="0"/>
                  </a:moveTo>
                  <a:cubicBezTo>
                    <a:pt x="48" y="115"/>
                    <a:pt x="1" y="258"/>
                    <a:pt x="1" y="402"/>
                  </a:cubicBezTo>
                  <a:lnTo>
                    <a:pt x="1" y="2929"/>
                  </a:lnTo>
                  <a:cubicBezTo>
                    <a:pt x="1" y="3053"/>
                    <a:pt x="96" y="3158"/>
                    <a:pt x="230" y="3158"/>
                  </a:cubicBezTo>
                  <a:lnTo>
                    <a:pt x="690" y="3158"/>
                  </a:lnTo>
                  <a:lnTo>
                    <a:pt x="690" y="641"/>
                  </a:lnTo>
                  <a:cubicBezTo>
                    <a:pt x="690" y="498"/>
                    <a:pt x="623" y="364"/>
                    <a:pt x="508" y="278"/>
                  </a:cubicBezTo>
                  <a:lnTo>
                    <a:pt x="135" y="0"/>
                  </a:lnTo>
                  <a:close/>
                </a:path>
              </a:pathLst>
            </a:custGeom>
            <a:solidFill>
              <a:srgbClr val="8E9E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1" name="Google Shape;8921;p70"/>
            <p:cNvSpPr/>
            <p:nvPr/>
          </p:nvSpPr>
          <p:spPr>
            <a:xfrm>
              <a:off x="3803148" y="2233296"/>
              <a:ext cx="18119" cy="82955"/>
            </a:xfrm>
            <a:custGeom>
              <a:avLst/>
              <a:gdLst/>
              <a:ahLst/>
              <a:cxnLst/>
              <a:rect l="l" t="t" r="r" b="b"/>
              <a:pathLst>
                <a:path w="690" h="3159" extrusionOk="0">
                  <a:moveTo>
                    <a:pt x="555" y="0"/>
                  </a:moveTo>
                  <a:lnTo>
                    <a:pt x="182" y="278"/>
                  </a:lnTo>
                  <a:cubicBezTo>
                    <a:pt x="67" y="364"/>
                    <a:pt x="0" y="498"/>
                    <a:pt x="0" y="641"/>
                  </a:cubicBezTo>
                  <a:lnTo>
                    <a:pt x="0" y="3158"/>
                  </a:lnTo>
                  <a:lnTo>
                    <a:pt x="460" y="3158"/>
                  </a:lnTo>
                  <a:cubicBezTo>
                    <a:pt x="594" y="3158"/>
                    <a:pt x="689" y="3053"/>
                    <a:pt x="689" y="2929"/>
                  </a:cubicBezTo>
                  <a:lnTo>
                    <a:pt x="689" y="402"/>
                  </a:lnTo>
                  <a:cubicBezTo>
                    <a:pt x="689" y="258"/>
                    <a:pt x="641" y="115"/>
                    <a:pt x="555" y="0"/>
                  </a:cubicBezTo>
                  <a:close/>
                </a:path>
              </a:pathLst>
            </a:custGeom>
            <a:solidFill>
              <a:srgbClr val="8E9E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2" name="Google Shape;8922;p70"/>
            <p:cNvSpPr/>
            <p:nvPr/>
          </p:nvSpPr>
          <p:spPr>
            <a:xfrm>
              <a:off x="3646061" y="2153124"/>
              <a:ext cx="48292" cy="72635"/>
            </a:xfrm>
            <a:custGeom>
              <a:avLst/>
              <a:gdLst/>
              <a:ahLst/>
              <a:cxnLst/>
              <a:rect l="l" t="t" r="r" b="b"/>
              <a:pathLst>
                <a:path w="1839" h="2766" extrusionOk="0">
                  <a:moveTo>
                    <a:pt x="690" y="0"/>
                  </a:moveTo>
                  <a:cubicBezTo>
                    <a:pt x="307" y="0"/>
                    <a:pt x="1" y="306"/>
                    <a:pt x="1" y="689"/>
                  </a:cubicBezTo>
                  <a:lnTo>
                    <a:pt x="1" y="1445"/>
                  </a:lnTo>
                  <a:cubicBezTo>
                    <a:pt x="10" y="1675"/>
                    <a:pt x="87" y="1885"/>
                    <a:pt x="230" y="2067"/>
                  </a:cubicBezTo>
                  <a:cubicBezTo>
                    <a:pt x="374" y="2240"/>
                    <a:pt x="460" y="2460"/>
                    <a:pt x="460" y="2689"/>
                  </a:cubicBezTo>
                  <a:lnTo>
                    <a:pt x="460" y="2766"/>
                  </a:lnTo>
                  <a:lnTo>
                    <a:pt x="1379" y="2766"/>
                  </a:lnTo>
                  <a:lnTo>
                    <a:pt x="1379" y="2632"/>
                  </a:lnTo>
                  <a:cubicBezTo>
                    <a:pt x="1379" y="2441"/>
                    <a:pt x="1446" y="2259"/>
                    <a:pt x="1570" y="2125"/>
                  </a:cubicBezTo>
                  <a:lnTo>
                    <a:pt x="1656" y="2019"/>
                  </a:lnTo>
                  <a:cubicBezTo>
                    <a:pt x="1771" y="1876"/>
                    <a:pt x="1829" y="1694"/>
                    <a:pt x="1838" y="1512"/>
                  </a:cubicBezTo>
                  <a:lnTo>
                    <a:pt x="1838" y="689"/>
                  </a:lnTo>
                  <a:cubicBezTo>
                    <a:pt x="1838" y="306"/>
                    <a:pt x="1532" y="0"/>
                    <a:pt x="1149" y="0"/>
                  </a:cubicBezTo>
                  <a:close/>
                </a:path>
              </a:pathLst>
            </a:custGeom>
            <a:solidFill>
              <a:srgbClr val="BBC6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3" name="Google Shape;8923;p70"/>
            <p:cNvSpPr/>
            <p:nvPr/>
          </p:nvSpPr>
          <p:spPr>
            <a:xfrm>
              <a:off x="3645824" y="2152862"/>
              <a:ext cx="27415" cy="72898"/>
            </a:xfrm>
            <a:custGeom>
              <a:avLst/>
              <a:gdLst/>
              <a:ahLst/>
              <a:cxnLst/>
              <a:rect l="l" t="t" r="r" b="b"/>
              <a:pathLst>
                <a:path w="1044" h="2776" extrusionOk="0">
                  <a:moveTo>
                    <a:pt x="699" y="1"/>
                  </a:moveTo>
                  <a:cubicBezTo>
                    <a:pt x="316" y="1"/>
                    <a:pt x="0" y="316"/>
                    <a:pt x="0" y="699"/>
                  </a:cubicBezTo>
                  <a:lnTo>
                    <a:pt x="0" y="1455"/>
                  </a:lnTo>
                  <a:cubicBezTo>
                    <a:pt x="19" y="1685"/>
                    <a:pt x="96" y="1895"/>
                    <a:pt x="230" y="2077"/>
                  </a:cubicBezTo>
                  <a:cubicBezTo>
                    <a:pt x="383" y="2250"/>
                    <a:pt x="460" y="2470"/>
                    <a:pt x="460" y="2699"/>
                  </a:cubicBezTo>
                  <a:lnTo>
                    <a:pt x="460" y="2776"/>
                  </a:lnTo>
                  <a:lnTo>
                    <a:pt x="928" y="2776"/>
                  </a:lnTo>
                  <a:lnTo>
                    <a:pt x="928" y="2699"/>
                  </a:lnTo>
                  <a:cubicBezTo>
                    <a:pt x="928" y="2489"/>
                    <a:pt x="890" y="2278"/>
                    <a:pt x="814" y="2077"/>
                  </a:cubicBezTo>
                  <a:cubicBezTo>
                    <a:pt x="737" y="1876"/>
                    <a:pt x="699" y="1666"/>
                    <a:pt x="699" y="1455"/>
                  </a:cubicBezTo>
                  <a:lnTo>
                    <a:pt x="699" y="699"/>
                  </a:lnTo>
                  <a:cubicBezTo>
                    <a:pt x="699" y="316"/>
                    <a:pt x="852" y="1"/>
                    <a:pt x="1043" y="1"/>
                  </a:cubicBez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4" name="Google Shape;8924;p70"/>
            <p:cNvSpPr/>
            <p:nvPr/>
          </p:nvSpPr>
          <p:spPr>
            <a:xfrm>
              <a:off x="3646061" y="2152862"/>
              <a:ext cx="48292" cy="54568"/>
            </a:xfrm>
            <a:custGeom>
              <a:avLst/>
              <a:gdLst/>
              <a:ahLst/>
              <a:cxnLst/>
              <a:rect l="l" t="t" r="r" b="b"/>
              <a:pathLst>
                <a:path w="1839" h="2078" extrusionOk="0">
                  <a:moveTo>
                    <a:pt x="690" y="1"/>
                  </a:moveTo>
                  <a:cubicBezTo>
                    <a:pt x="307" y="1"/>
                    <a:pt x="1" y="316"/>
                    <a:pt x="1" y="699"/>
                  </a:cubicBezTo>
                  <a:lnTo>
                    <a:pt x="1" y="1159"/>
                  </a:lnTo>
                  <a:cubicBezTo>
                    <a:pt x="1" y="1666"/>
                    <a:pt x="412" y="2077"/>
                    <a:pt x="919" y="2077"/>
                  </a:cubicBezTo>
                  <a:cubicBezTo>
                    <a:pt x="1427" y="2077"/>
                    <a:pt x="1838" y="1666"/>
                    <a:pt x="1838" y="1159"/>
                  </a:cubicBezTo>
                  <a:lnTo>
                    <a:pt x="1838" y="699"/>
                  </a:lnTo>
                  <a:cubicBezTo>
                    <a:pt x="1838" y="316"/>
                    <a:pt x="1532" y="1"/>
                    <a:pt x="1149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5" name="Google Shape;8925;p70"/>
            <p:cNvSpPr/>
            <p:nvPr/>
          </p:nvSpPr>
          <p:spPr>
            <a:xfrm>
              <a:off x="3646061" y="2152862"/>
              <a:ext cx="27179" cy="54306"/>
            </a:xfrm>
            <a:custGeom>
              <a:avLst/>
              <a:gdLst/>
              <a:ahLst/>
              <a:cxnLst/>
              <a:rect l="l" t="t" r="r" b="b"/>
              <a:pathLst>
                <a:path w="1035" h="2068" extrusionOk="0">
                  <a:moveTo>
                    <a:pt x="690" y="1"/>
                  </a:moveTo>
                  <a:cubicBezTo>
                    <a:pt x="307" y="1"/>
                    <a:pt x="1" y="316"/>
                    <a:pt x="1" y="699"/>
                  </a:cubicBezTo>
                  <a:lnTo>
                    <a:pt x="1" y="1159"/>
                  </a:lnTo>
                  <a:cubicBezTo>
                    <a:pt x="1" y="1618"/>
                    <a:pt x="345" y="2010"/>
                    <a:pt x="805" y="2068"/>
                  </a:cubicBezTo>
                  <a:cubicBezTo>
                    <a:pt x="728" y="1867"/>
                    <a:pt x="690" y="1666"/>
                    <a:pt x="690" y="1455"/>
                  </a:cubicBezTo>
                  <a:lnTo>
                    <a:pt x="690" y="699"/>
                  </a:lnTo>
                  <a:cubicBezTo>
                    <a:pt x="690" y="316"/>
                    <a:pt x="843" y="1"/>
                    <a:pt x="1034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6" name="Google Shape;8926;p70"/>
            <p:cNvSpPr/>
            <p:nvPr/>
          </p:nvSpPr>
          <p:spPr>
            <a:xfrm>
              <a:off x="3627968" y="2219457"/>
              <a:ext cx="84478" cy="96794"/>
            </a:xfrm>
            <a:custGeom>
              <a:avLst/>
              <a:gdLst/>
              <a:ahLst/>
              <a:cxnLst/>
              <a:rect l="l" t="t" r="r" b="b"/>
              <a:pathLst>
                <a:path w="3217" h="3686" extrusionOk="0">
                  <a:moveTo>
                    <a:pt x="1369" y="1"/>
                  </a:moveTo>
                  <a:cubicBezTo>
                    <a:pt x="1226" y="1"/>
                    <a:pt x="1082" y="29"/>
                    <a:pt x="948" y="87"/>
                  </a:cubicBezTo>
                  <a:lnTo>
                    <a:pt x="431" y="288"/>
                  </a:lnTo>
                  <a:cubicBezTo>
                    <a:pt x="173" y="393"/>
                    <a:pt x="1" y="642"/>
                    <a:pt x="1" y="929"/>
                  </a:cubicBezTo>
                  <a:lnTo>
                    <a:pt x="1" y="3456"/>
                  </a:lnTo>
                  <a:cubicBezTo>
                    <a:pt x="1" y="3580"/>
                    <a:pt x="96" y="3685"/>
                    <a:pt x="230" y="3685"/>
                  </a:cubicBezTo>
                  <a:lnTo>
                    <a:pt x="2987" y="3685"/>
                  </a:lnTo>
                  <a:cubicBezTo>
                    <a:pt x="3121" y="3685"/>
                    <a:pt x="3216" y="3580"/>
                    <a:pt x="3216" y="3456"/>
                  </a:cubicBezTo>
                  <a:lnTo>
                    <a:pt x="3216" y="929"/>
                  </a:lnTo>
                  <a:cubicBezTo>
                    <a:pt x="3216" y="642"/>
                    <a:pt x="3044" y="393"/>
                    <a:pt x="2786" y="288"/>
                  </a:cubicBezTo>
                  <a:lnTo>
                    <a:pt x="2278" y="87"/>
                  </a:lnTo>
                  <a:cubicBezTo>
                    <a:pt x="2144" y="29"/>
                    <a:pt x="1991" y="1"/>
                    <a:pt x="1848" y="1"/>
                  </a:cubicBez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7" name="Google Shape;8927;p70"/>
            <p:cNvSpPr/>
            <p:nvPr/>
          </p:nvSpPr>
          <p:spPr>
            <a:xfrm>
              <a:off x="3627968" y="2233296"/>
              <a:ext cx="18119" cy="82955"/>
            </a:xfrm>
            <a:custGeom>
              <a:avLst/>
              <a:gdLst/>
              <a:ahLst/>
              <a:cxnLst/>
              <a:rect l="l" t="t" r="r" b="b"/>
              <a:pathLst>
                <a:path w="690" h="3159" extrusionOk="0">
                  <a:moveTo>
                    <a:pt x="135" y="0"/>
                  </a:moveTo>
                  <a:cubicBezTo>
                    <a:pt x="49" y="115"/>
                    <a:pt x="1" y="258"/>
                    <a:pt x="1" y="402"/>
                  </a:cubicBezTo>
                  <a:lnTo>
                    <a:pt x="1" y="2929"/>
                  </a:lnTo>
                  <a:cubicBezTo>
                    <a:pt x="1" y="3053"/>
                    <a:pt x="96" y="3158"/>
                    <a:pt x="230" y="3158"/>
                  </a:cubicBezTo>
                  <a:lnTo>
                    <a:pt x="690" y="3158"/>
                  </a:lnTo>
                  <a:lnTo>
                    <a:pt x="690" y="641"/>
                  </a:lnTo>
                  <a:cubicBezTo>
                    <a:pt x="690" y="498"/>
                    <a:pt x="623" y="364"/>
                    <a:pt x="508" y="278"/>
                  </a:cubicBezTo>
                  <a:lnTo>
                    <a:pt x="135" y="0"/>
                  </a:lnTo>
                  <a:close/>
                </a:path>
              </a:pathLst>
            </a:custGeom>
            <a:solidFill>
              <a:srgbClr val="8E9E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8" name="Google Shape;8928;p70"/>
            <p:cNvSpPr/>
            <p:nvPr/>
          </p:nvSpPr>
          <p:spPr>
            <a:xfrm>
              <a:off x="3694327" y="2233296"/>
              <a:ext cx="18119" cy="82955"/>
            </a:xfrm>
            <a:custGeom>
              <a:avLst/>
              <a:gdLst/>
              <a:ahLst/>
              <a:cxnLst/>
              <a:rect l="l" t="t" r="r" b="b"/>
              <a:pathLst>
                <a:path w="690" h="3159" extrusionOk="0">
                  <a:moveTo>
                    <a:pt x="555" y="0"/>
                  </a:moveTo>
                  <a:lnTo>
                    <a:pt x="192" y="278"/>
                  </a:lnTo>
                  <a:cubicBezTo>
                    <a:pt x="67" y="364"/>
                    <a:pt x="0" y="498"/>
                    <a:pt x="0" y="641"/>
                  </a:cubicBezTo>
                  <a:lnTo>
                    <a:pt x="0" y="3158"/>
                  </a:lnTo>
                  <a:lnTo>
                    <a:pt x="460" y="3158"/>
                  </a:lnTo>
                  <a:cubicBezTo>
                    <a:pt x="594" y="3158"/>
                    <a:pt x="689" y="3053"/>
                    <a:pt x="689" y="2929"/>
                  </a:cubicBezTo>
                  <a:lnTo>
                    <a:pt x="689" y="402"/>
                  </a:lnTo>
                  <a:cubicBezTo>
                    <a:pt x="689" y="258"/>
                    <a:pt x="641" y="115"/>
                    <a:pt x="555" y="0"/>
                  </a:cubicBezTo>
                  <a:close/>
                </a:path>
              </a:pathLst>
            </a:custGeom>
            <a:solidFill>
              <a:srgbClr val="8E9E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9" name="Google Shape;8929;p70"/>
            <p:cNvSpPr/>
            <p:nvPr/>
          </p:nvSpPr>
          <p:spPr>
            <a:xfrm>
              <a:off x="3809162" y="2213417"/>
              <a:ext cx="48528" cy="72661"/>
            </a:xfrm>
            <a:custGeom>
              <a:avLst/>
              <a:gdLst/>
              <a:ahLst/>
              <a:cxnLst/>
              <a:rect l="l" t="t" r="r" b="b"/>
              <a:pathLst>
                <a:path w="1848" h="2767" extrusionOk="0">
                  <a:moveTo>
                    <a:pt x="699" y="1"/>
                  </a:moveTo>
                  <a:cubicBezTo>
                    <a:pt x="317" y="1"/>
                    <a:pt x="1" y="307"/>
                    <a:pt x="1" y="690"/>
                  </a:cubicBezTo>
                  <a:lnTo>
                    <a:pt x="1" y="1446"/>
                  </a:lnTo>
                  <a:cubicBezTo>
                    <a:pt x="20" y="1676"/>
                    <a:pt x="97" y="1896"/>
                    <a:pt x="231" y="2068"/>
                  </a:cubicBezTo>
                  <a:cubicBezTo>
                    <a:pt x="384" y="2250"/>
                    <a:pt x="460" y="2470"/>
                    <a:pt x="460" y="2690"/>
                  </a:cubicBezTo>
                  <a:lnTo>
                    <a:pt x="460" y="2767"/>
                  </a:lnTo>
                  <a:lnTo>
                    <a:pt x="1389" y="2767"/>
                  </a:lnTo>
                  <a:lnTo>
                    <a:pt x="1389" y="2633"/>
                  </a:lnTo>
                  <a:cubicBezTo>
                    <a:pt x="1389" y="2441"/>
                    <a:pt x="1456" y="2260"/>
                    <a:pt x="1570" y="2126"/>
                  </a:cubicBezTo>
                  <a:lnTo>
                    <a:pt x="1657" y="2020"/>
                  </a:lnTo>
                  <a:cubicBezTo>
                    <a:pt x="1771" y="1877"/>
                    <a:pt x="1838" y="1704"/>
                    <a:pt x="1848" y="1513"/>
                  </a:cubicBezTo>
                  <a:lnTo>
                    <a:pt x="1848" y="690"/>
                  </a:lnTo>
                  <a:cubicBezTo>
                    <a:pt x="1848" y="307"/>
                    <a:pt x="1542" y="1"/>
                    <a:pt x="1159" y="1"/>
                  </a:cubicBezTo>
                  <a:close/>
                </a:path>
              </a:pathLst>
            </a:custGeom>
            <a:solidFill>
              <a:srgbClr val="BBC6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0" name="Google Shape;8930;p70"/>
            <p:cNvSpPr/>
            <p:nvPr/>
          </p:nvSpPr>
          <p:spPr>
            <a:xfrm>
              <a:off x="3809162" y="2213417"/>
              <a:ext cx="27179" cy="72661"/>
            </a:xfrm>
            <a:custGeom>
              <a:avLst/>
              <a:gdLst/>
              <a:ahLst/>
              <a:cxnLst/>
              <a:rect l="l" t="t" r="r" b="b"/>
              <a:pathLst>
                <a:path w="1035" h="2767" extrusionOk="0">
                  <a:moveTo>
                    <a:pt x="690" y="1"/>
                  </a:moveTo>
                  <a:cubicBezTo>
                    <a:pt x="307" y="1"/>
                    <a:pt x="1" y="307"/>
                    <a:pt x="1" y="690"/>
                  </a:cubicBezTo>
                  <a:lnTo>
                    <a:pt x="1" y="1456"/>
                  </a:lnTo>
                  <a:cubicBezTo>
                    <a:pt x="10" y="1676"/>
                    <a:pt x="87" y="1896"/>
                    <a:pt x="231" y="2078"/>
                  </a:cubicBezTo>
                  <a:cubicBezTo>
                    <a:pt x="374" y="2250"/>
                    <a:pt x="460" y="2470"/>
                    <a:pt x="460" y="2700"/>
                  </a:cubicBezTo>
                  <a:lnTo>
                    <a:pt x="460" y="2767"/>
                  </a:lnTo>
                  <a:lnTo>
                    <a:pt x="920" y="2767"/>
                  </a:lnTo>
                  <a:lnTo>
                    <a:pt x="920" y="2700"/>
                  </a:lnTo>
                  <a:cubicBezTo>
                    <a:pt x="920" y="2480"/>
                    <a:pt x="891" y="2269"/>
                    <a:pt x="814" y="2078"/>
                  </a:cubicBezTo>
                  <a:cubicBezTo>
                    <a:pt x="738" y="1877"/>
                    <a:pt x="690" y="1666"/>
                    <a:pt x="690" y="1456"/>
                  </a:cubicBezTo>
                  <a:lnTo>
                    <a:pt x="690" y="690"/>
                  </a:lnTo>
                  <a:cubicBezTo>
                    <a:pt x="690" y="307"/>
                    <a:pt x="843" y="1"/>
                    <a:pt x="1034" y="1"/>
                  </a:cubicBez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1" name="Google Shape;8931;p70"/>
            <p:cNvSpPr/>
            <p:nvPr/>
          </p:nvSpPr>
          <p:spPr>
            <a:xfrm>
              <a:off x="3809162" y="2213417"/>
              <a:ext cx="48528" cy="54332"/>
            </a:xfrm>
            <a:custGeom>
              <a:avLst/>
              <a:gdLst/>
              <a:ahLst/>
              <a:cxnLst/>
              <a:rect l="l" t="t" r="r" b="b"/>
              <a:pathLst>
                <a:path w="1848" h="2069" extrusionOk="0">
                  <a:moveTo>
                    <a:pt x="690" y="1"/>
                  </a:moveTo>
                  <a:cubicBezTo>
                    <a:pt x="317" y="1"/>
                    <a:pt x="1" y="307"/>
                    <a:pt x="1" y="690"/>
                  </a:cubicBezTo>
                  <a:lnTo>
                    <a:pt x="1" y="1149"/>
                  </a:lnTo>
                  <a:cubicBezTo>
                    <a:pt x="1" y="1657"/>
                    <a:pt x="412" y="2068"/>
                    <a:pt x="929" y="2068"/>
                  </a:cubicBezTo>
                  <a:cubicBezTo>
                    <a:pt x="1436" y="2068"/>
                    <a:pt x="1848" y="1657"/>
                    <a:pt x="1848" y="1149"/>
                  </a:cubicBezTo>
                  <a:lnTo>
                    <a:pt x="1848" y="690"/>
                  </a:lnTo>
                  <a:cubicBezTo>
                    <a:pt x="1848" y="307"/>
                    <a:pt x="1532" y="1"/>
                    <a:pt x="1159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2" name="Google Shape;8932;p70"/>
            <p:cNvSpPr/>
            <p:nvPr/>
          </p:nvSpPr>
          <p:spPr>
            <a:xfrm>
              <a:off x="3809162" y="2213417"/>
              <a:ext cx="27442" cy="54069"/>
            </a:xfrm>
            <a:custGeom>
              <a:avLst/>
              <a:gdLst/>
              <a:ahLst/>
              <a:cxnLst/>
              <a:rect l="l" t="t" r="r" b="b"/>
              <a:pathLst>
                <a:path w="1045" h="2059" extrusionOk="0">
                  <a:moveTo>
                    <a:pt x="699" y="1"/>
                  </a:moveTo>
                  <a:cubicBezTo>
                    <a:pt x="317" y="1"/>
                    <a:pt x="1" y="307"/>
                    <a:pt x="1" y="690"/>
                  </a:cubicBezTo>
                  <a:lnTo>
                    <a:pt x="1" y="1149"/>
                  </a:lnTo>
                  <a:cubicBezTo>
                    <a:pt x="1" y="1609"/>
                    <a:pt x="345" y="2001"/>
                    <a:pt x="805" y="2059"/>
                  </a:cubicBezTo>
                  <a:cubicBezTo>
                    <a:pt x="738" y="1867"/>
                    <a:pt x="699" y="1657"/>
                    <a:pt x="699" y="1446"/>
                  </a:cubicBezTo>
                  <a:lnTo>
                    <a:pt x="699" y="690"/>
                  </a:lnTo>
                  <a:cubicBezTo>
                    <a:pt x="699" y="307"/>
                    <a:pt x="853" y="1"/>
                    <a:pt x="1044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3" name="Google Shape;8933;p70"/>
            <p:cNvSpPr/>
            <p:nvPr/>
          </p:nvSpPr>
          <p:spPr>
            <a:xfrm>
              <a:off x="3791331" y="2280039"/>
              <a:ext cx="84452" cy="60319"/>
            </a:xfrm>
            <a:custGeom>
              <a:avLst/>
              <a:gdLst/>
              <a:ahLst/>
              <a:cxnLst/>
              <a:rect l="l" t="t" r="r" b="b"/>
              <a:pathLst>
                <a:path w="3216" h="2297" extrusionOk="0">
                  <a:moveTo>
                    <a:pt x="1369" y="0"/>
                  </a:moveTo>
                  <a:cubicBezTo>
                    <a:pt x="1216" y="0"/>
                    <a:pt x="1072" y="29"/>
                    <a:pt x="938" y="86"/>
                  </a:cubicBezTo>
                  <a:lnTo>
                    <a:pt x="431" y="287"/>
                  </a:lnTo>
                  <a:cubicBezTo>
                    <a:pt x="173" y="383"/>
                    <a:pt x="0" y="641"/>
                    <a:pt x="0" y="928"/>
                  </a:cubicBezTo>
                  <a:lnTo>
                    <a:pt x="0" y="2067"/>
                  </a:lnTo>
                  <a:cubicBezTo>
                    <a:pt x="0" y="2192"/>
                    <a:pt x="96" y="2297"/>
                    <a:pt x="230" y="2297"/>
                  </a:cubicBezTo>
                  <a:lnTo>
                    <a:pt x="2986" y="2297"/>
                  </a:lnTo>
                  <a:cubicBezTo>
                    <a:pt x="3120" y="2297"/>
                    <a:pt x="3216" y="2192"/>
                    <a:pt x="3216" y="2067"/>
                  </a:cubicBezTo>
                  <a:lnTo>
                    <a:pt x="3216" y="919"/>
                  </a:lnTo>
                  <a:cubicBezTo>
                    <a:pt x="3216" y="641"/>
                    <a:pt x="3044" y="383"/>
                    <a:pt x="2785" y="287"/>
                  </a:cubicBezTo>
                  <a:lnTo>
                    <a:pt x="2269" y="86"/>
                  </a:lnTo>
                  <a:cubicBezTo>
                    <a:pt x="2135" y="29"/>
                    <a:pt x="1991" y="0"/>
                    <a:pt x="1847" y="0"/>
                  </a:cubicBezTo>
                  <a:close/>
                </a:path>
              </a:pathLst>
            </a:custGeom>
            <a:solidFill>
              <a:srgbClr val="8E9E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4" name="Google Shape;8934;p70"/>
            <p:cNvSpPr/>
            <p:nvPr/>
          </p:nvSpPr>
          <p:spPr>
            <a:xfrm>
              <a:off x="3791068" y="2293353"/>
              <a:ext cx="18119" cy="47005"/>
            </a:xfrm>
            <a:custGeom>
              <a:avLst/>
              <a:gdLst/>
              <a:ahLst/>
              <a:cxnLst/>
              <a:rect l="l" t="t" r="r" b="b"/>
              <a:pathLst>
                <a:path w="690" h="1790" extrusionOk="0">
                  <a:moveTo>
                    <a:pt x="135" y="0"/>
                  </a:moveTo>
                  <a:cubicBezTo>
                    <a:pt x="49" y="125"/>
                    <a:pt x="1" y="268"/>
                    <a:pt x="1" y="412"/>
                  </a:cubicBezTo>
                  <a:lnTo>
                    <a:pt x="1" y="1551"/>
                  </a:lnTo>
                  <a:cubicBezTo>
                    <a:pt x="1" y="1685"/>
                    <a:pt x="106" y="1780"/>
                    <a:pt x="230" y="1780"/>
                  </a:cubicBezTo>
                  <a:lnTo>
                    <a:pt x="690" y="1790"/>
                  </a:lnTo>
                  <a:lnTo>
                    <a:pt x="690" y="651"/>
                  </a:lnTo>
                  <a:cubicBezTo>
                    <a:pt x="690" y="508"/>
                    <a:pt x="623" y="374"/>
                    <a:pt x="508" y="287"/>
                  </a:cubicBezTo>
                  <a:lnTo>
                    <a:pt x="135" y="0"/>
                  </a:lnTo>
                  <a:close/>
                </a:path>
              </a:pathLst>
            </a:custGeom>
            <a:solidFill>
              <a:srgbClr val="7487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5" name="Google Shape;8935;p70"/>
            <p:cNvSpPr/>
            <p:nvPr/>
          </p:nvSpPr>
          <p:spPr>
            <a:xfrm>
              <a:off x="3857664" y="2293589"/>
              <a:ext cx="17883" cy="47032"/>
            </a:xfrm>
            <a:custGeom>
              <a:avLst/>
              <a:gdLst/>
              <a:ahLst/>
              <a:cxnLst/>
              <a:rect l="l" t="t" r="r" b="b"/>
              <a:pathLst>
                <a:path w="681" h="1791" extrusionOk="0">
                  <a:moveTo>
                    <a:pt x="546" y="1"/>
                  </a:moveTo>
                  <a:lnTo>
                    <a:pt x="183" y="288"/>
                  </a:lnTo>
                  <a:cubicBezTo>
                    <a:pt x="68" y="365"/>
                    <a:pt x="1" y="499"/>
                    <a:pt x="1" y="642"/>
                  </a:cubicBezTo>
                  <a:lnTo>
                    <a:pt x="1" y="1781"/>
                  </a:lnTo>
                  <a:lnTo>
                    <a:pt x="451" y="1791"/>
                  </a:lnTo>
                  <a:cubicBezTo>
                    <a:pt x="585" y="1791"/>
                    <a:pt x="680" y="1685"/>
                    <a:pt x="680" y="1561"/>
                  </a:cubicBezTo>
                  <a:lnTo>
                    <a:pt x="680" y="412"/>
                  </a:lnTo>
                  <a:cubicBezTo>
                    <a:pt x="680" y="269"/>
                    <a:pt x="633" y="125"/>
                    <a:pt x="546" y="1"/>
                  </a:cubicBezTo>
                  <a:close/>
                </a:path>
              </a:pathLst>
            </a:custGeom>
            <a:solidFill>
              <a:srgbClr val="7487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6" name="Google Shape;8936;p70"/>
            <p:cNvSpPr/>
            <p:nvPr/>
          </p:nvSpPr>
          <p:spPr>
            <a:xfrm>
              <a:off x="3700340" y="2213417"/>
              <a:ext cx="48528" cy="72661"/>
            </a:xfrm>
            <a:custGeom>
              <a:avLst/>
              <a:gdLst/>
              <a:ahLst/>
              <a:cxnLst/>
              <a:rect l="l" t="t" r="r" b="b"/>
              <a:pathLst>
                <a:path w="1848" h="2767" extrusionOk="0">
                  <a:moveTo>
                    <a:pt x="700" y="1"/>
                  </a:moveTo>
                  <a:cubicBezTo>
                    <a:pt x="317" y="1"/>
                    <a:pt x="1" y="307"/>
                    <a:pt x="1" y="690"/>
                  </a:cubicBezTo>
                  <a:lnTo>
                    <a:pt x="1" y="1446"/>
                  </a:lnTo>
                  <a:cubicBezTo>
                    <a:pt x="20" y="1676"/>
                    <a:pt x="97" y="1896"/>
                    <a:pt x="231" y="2068"/>
                  </a:cubicBezTo>
                  <a:cubicBezTo>
                    <a:pt x="384" y="2250"/>
                    <a:pt x="460" y="2470"/>
                    <a:pt x="460" y="2690"/>
                  </a:cubicBezTo>
                  <a:lnTo>
                    <a:pt x="460" y="2767"/>
                  </a:lnTo>
                  <a:lnTo>
                    <a:pt x="1389" y="2767"/>
                  </a:lnTo>
                  <a:lnTo>
                    <a:pt x="1389" y="2633"/>
                  </a:lnTo>
                  <a:cubicBezTo>
                    <a:pt x="1389" y="2441"/>
                    <a:pt x="1446" y="2260"/>
                    <a:pt x="1570" y="2126"/>
                  </a:cubicBezTo>
                  <a:lnTo>
                    <a:pt x="1657" y="2020"/>
                  </a:lnTo>
                  <a:cubicBezTo>
                    <a:pt x="1771" y="1877"/>
                    <a:pt x="1838" y="1704"/>
                    <a:pt x="1848" y="1513"/>
                  </a:cubicBezTo>
                  <a:lnTo>
                    <a:pt x="1848" y="690"/>
                  </a:lnTo>
                  <a:cubicBezTo>
                    <a:pt x="1848" y="307"/>
                    <a:pt x="1532" y="1"/>
                    <a:pt x="1159" y="1"/>
                  </a:cubicBezTo>
                  <a:close/>
                </a:path>
              </a:pathLst>
            </a:custGeom>
            <a:solidFill>
              <a:srgbClr val="BBC6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7" name="Google Shape;8937;p70"/>
            <p:cNvSpPr/>
            <p:nvPr/>
          </p:nvSpPr>
          <p:spPr>
            <a:xfrm>
              <a:off x="3700340" y="2213417"/>
              <a:ext cx="27179" cy="72661"/>
            </a:xfrm>
            <a:custGeom>
              <a:avLst/>
              <a:gdLst/>
              <a:ahLst/>
              <a:cxnLst/>
              <a:rect l="l" t="t" r="r" b="b"/>
              <a:pathLst>
                <a:path w="1035" h="2767" extrusionOk="0">
                  <a:moveTo>
                    <a:pt x="690" y="1"/>
                  </a:moveTo>
                  <a:cubicBezTo>
                    <a:pt x="307" y="1"/>
                    <a:pt x="1" y="307"/>
                    <a:pt x="1" y="690"/>
                  </a:cubicBezTo>
                  <a:lnTo>
                    <a:pt x="1" y="1456"/>
                  </a:lnTo>
                  <a:cubicBezTo>
                    <a:pt x="10" y="1676"/>
                    <a:pt x="87" y="1896"/>
                    <a:pt x="231" y="2078"/>
                  </a:cubicBezTo>
                  <a:cubicBezTo>
                    <a:pt x="374" y="2250"/>
                    <a:pt x="460" y="2470"/>
                    <a:pt x="460" y="2700"/>
                  </a:cubicBezTo>
                  <a:lnTo>
                    <a:pt x="460" y="2767"/>
                  </a:lnTo>
                  <a:lnTo>
                    <a:pt x="920" y="2767"/>
                  </a:lnTo>
                  <a:lnTo>
                    <a:pt x="920" y="2700"/>
                  </a:lnTo>
                  <a:cubicBezTo>
                    <a:pt x="920" y="2480"/>
                    <a:pt x="891" y="2269"/>
                    <a:pt x="814" y="2078"/>
                  </a:cubicBezTo>
                  <a:cubicBezTo>
                    <a:pt x="738" y="1877"/>
                    <a:pt x="690" y="1666"/>
                    <a:pt x="690" y="1456"/>
                  </a:cubicBezTo>
                  <a:lnTo>
                    <a:pt x="690" y="690"/>
                  </a:lnTo>
                  <a:cubicBezTo>
                    <a:pt x="690" y="307"/>
                    <a:pt x="843" y="1"/>
                    <a:pt x="1035" y="1"/>
                  </a:cubicBez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8" name="Google Shape;8938;p70"/>
            <p:cNvSpPr/>
            <p:nvPr/>
          </p:nvSpPr>
          <p:spPr>
            <a:xfrm>
              <a:off x="3700340" y="2213417"/>
              <a:ext cx="48528" cy="54332"/>
            </a:xfrm>
            <a:custGeom>
              <a:avLst/>
              <a:gdLst/>
              <a:ahLst/>
              <a:cxnLst/>
              <a:rect l="l" t="t" r="r" b="b"/>
              <a:pathLst>
                <a:path w="1848" h="2069" extrusionOk="0">
                  <a:moveTo>
                    <a:pt x="690" y="1"/>
                  </a:moveTo>
                  <a:cubicBezTo>
                    <a:pt x="317" y="1"/>
                    <a:pt x="1" y="307"/>
                    <a:pt x="1" y="690"/>
                  </a:cubicBezTo>
                  <a:lnTo>
                    <a:pt x="1" y="1149"/>
                  </a:lnTo>
                  <a:cubicBezTo>
                    <a:pt x="1" y="1657"/>
                    <a:pt x="412" y="2068"/>
                    <a:pt x="929" y="2068"/>
                  </a:cubicBezTo>
                  <a:cubicBezTo>
                    <a:pt x="1436" y="2068"/>
                    <a:pt x="1848" y="1657"/>
                    <a:pt x="1848" y="1149"/>
                  </a:cubicBezTo>
                  <a:lnTo>
                    <a:pt x="1848" y="690"/>
                  </a:lnTo>
                  <a:cubicBezTo>
                    <a:pt x="1848" y="307"/>
                    <a:pt x="1532" y="1"/>
                    <a:pt x="1159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9" name="Google Shape;8939;p70"/>
            <p:cNvSpPr/>
            <p:nvPr/>
          </p:nvSpPr>
          <p:spPr>
            <a:xfrm>
              <a:off x="3700340" y="2213417"/>
              <a:ext cx="27442" cy="54069"/>
            </a:xfrm>
            <a:custGeom>
              <a:avLst/>
              <a:gdLst/>
              <a:ahLst/>
              <a:cxnLst/>
              <a:rect l="l" t="t" r="r" b="b"/>
              <a:pathLst>
                <a:path w="1045" h="2059" extrusionOk="0">
                  <a:moveTo>
                    <a:pt x="700" y="1"/>
                  </a:moveTo>
                  <a:cubicBezTo>
                    <a:pt x="317" y="1"/>
                    <a:pt x="1" y="307"/>
                    <a:pt x="1" y="690"/>
                  </a:cubicBezTo>
                  <a:lnTo>
                    <a:pt x="1" y="1149"/>
                  </a:lnTo>
                  <a:cubicBezTo>
                    <a:pt x="1" y="1609"/>
                    <a:pt x="345" y="2001"/>
                    <a:pt x="805" y="2059"/>
                  </a:cubicBezTo>
                  <a:cubicBezTo>
                    <a:pt x="738" y="1867"/>
                    <a:pt x="700" y="1657"/>
                    <a:pt x="700" y="1446"/>
                  </a:cubicBezTo>
                  <a:lnTo>
                    <a:pt x="700" y="690"/>
                  </a:lnTo>
                  <a:cubicBezTo>
                    <a:pt x="700" y="307"/>
                    <a:pt x="853" y="1"/>
                    <a:pt x="1044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0" name="Google Shape;8940;p70"/>
            <p:cNvSpPr/>
            <p:nvPr/>
          </p:nvSpPr>
          <p:spPr>
            <a:xfrm>
              <a:off x="3682247" y="2280039"/>
              <a:ext cx="84741" cy="60319"/>
            </a:xfrm>
            <a:custGeom>
              <a:avLst/>
              <a:gdLst/>
              <a:ahLst/>
              <a:cxnLst/>
              <a:rect l="l" t="t" r="r" b="b"/>
              <a:pathLst>
                <a:path w="3227" h="2297" extrusionOk="0">
                  <a:moveTo>
                    <a:pt x="1379" y="0"/>
                  </a:moveTo>
                  <a:cubicBezTo>
                    <a:pt x="1226" y="0"/>
                    <a:pt x="1082" y="29"/>
                    <a:pt x="948" y="86"/>
                  </a:cubicBezTo>
                  <a:lnTo>
                    <a:pt x="441" y="287"/>
                  </a:lnTo>
                  <a:cubicBezTo>
                    <a:pt x="173" y="392"/>
                    <a:pt x="1" y="641"/>
                    <a:pt x="1" y="928"/>
                  </a:cubicBezTo>
                  <a:lnTo>
                    <a:pt x="1" y="2067"/>
                  </a:lnTo>
                  <a:cubicBezTo>
                    <a:pt x="1" y="2201"/>
                    <a:pt x="106" y="2297"/>
                    <a:pt x="231" y="2297"/>
                  </a:cubicBezTo>
                  <a:lnTo>
                    <a:pt x="2996" y="2297"/>
                  </a:lnTo>
                  <a:cubicBezTo>
                    <a:pt x="3121" y="2297"/>
                    <a:pt x="3226" y="2201"/>
                    <a:pt x="3226" y="2067"/>
                  </a:cubicBezTo>
                  <a:lnTo>
                    <a:pt x="3226" y="919"/>
                  </a:lnTo>
                  <a:cubicBezTo>
                    <a:pt x="3226" y="641"/>
                    <a:pt x="3054" y="383"/>
                    <a:pt x="2795" y="287"/>
                  </a:cubicBezTo>
                  <a:lnTo>
                    <a:pt x="2279" y="86"/>
                  </a:lnTo>
                  <a:cubicBezTo>
                    <a:pt x="2145" y="29"/>
                    <a:pt x="2001" y="0"/>
                    <a:pt x="1857" y="0"/>
                  </a:cubicBezTo>
                  <a:close/>
                </a:path>
              </a:pathLst>
            </a:custGeom>
            <a:solidFill>
              <a:srgbClr val="8E9E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1" name="Google Shape;8941;p70"/>
            <p:cNvSpPr/>
            <p:nvPr/>
          </p:nvSpPr>
          <p:spPr>
            <a:xfrm>
              <a:off x="3682247" y="2293353"/>
              <a:ext cx="18119" cy="47005"/>
            </a:xfrm>
            <a:custGeom>
              <a:avLst/>
              <a:gdLst/>
              <a:ahLst/>
              <a:cxnLst/>
              <a:rect l="l" t="t" r="r" b="b"/>
              <a:pathLst>
                <a:path w="690" h="1790" extrusionOk="0">
                  <a:moveTo>
                    <a:pt x="135" y="0"/>
                  </a:moveTo>
                  <a:cubicBezTo>
                    <a:pt x="49" y="125"/>
                    <a:pt x="1" y="268"/>
                    <a:pt x="1" y="412"/>
                  </a:cubicBezTo>
                  <a:lnTo>
                    <a:pt x="1" y="1560"/>
                  </a:lnTo>
                  <a:cubicBezTo>
                    <a:pt x="1" y="1685"/>
                    <a:pt x="106" y="1790"/>
                    <a:pt x="231" y="1790"/>
                  </a:cubicBezTo>
                  <a:lnTo>
                    <a:pt x="690" y="1790"/>
                  </a:lnTo>
                  <a:lnTo>
                    <a:pt x="690" y="651"/>
                  </a:lnTo>
                  <a:cubicBezTo>
                    <a:pt x="690" y="508"/>
                    <a:pt x="623" y="374"/>
                    <a:pt x="508" y="287"/>
                  </a:cubicBezTo>
                  <a:lnTo>
                    <a:pt x="135" y="0"/>
                  </a:lnTo>
                  <a:close/>
                </a:path>
              </a:pathLst>
            </a:custGeom>
            <a:solidFill>
              <a:srgbClr val="7487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2" name="Google Shape;8942;p70"/>
            <p:cNvSpPr/>
            <p:nvPr/>
          </p:nvSpPr>
          <p:spPr>
            <a:xfrm>
              <a:off x="3748842" y="2293589"/>
              <a:ext cx="18146" cy="47032"/>
            </a:xfrm>
            <a:custGeom>
              <a:avLst/>
              <a:gdLst/>
              <a:ahLst/>
              <a:cxnLst/>
              <a:rect l="l" t="t" r="r" b="b"/>
              <a:pathLst>
                <a:path w="691" h="1791" extrusionOk="0">
                  <a:moveTo>
                    <a:pt x="556" y="1"/>
                  </a:moveTo>
                  <a:lnTo>
                    <a:pt x="183" y="288"/>
                  </a:lnTo>
                  <a:cubicBezTo>
                    <a:pt x="68" y="365"/>
                    <a:pt x="1" y="499"/>
                    <a:pt x="1" y="642"/>
                  </a:cubicBezTo>
                  <a:lnTo>
                    <a:pt x="1" y="1781"/>
                  </a:lnTo>
                  <a:lnTo>
                    <a:pt x="460" y="1791"/>
                  </a:lnTo>
                  <a:cubicBezTo>
                    <a:pt x="585" y="1791"/>
                    <a:pt x="690" y="1685"/>
                    <a:pt x="690" y="1561"/>
                  </a:cubicBezTo>
                  <a:lnTo>
                    <a:pt x="690" y="412"/>
                  </a:lnTo>
                  <a:cubicBezTo>
                    <a:pt x="690" y="269"/>
                    <a:pt x="642" y="125"/>
                    <a:pt x="556" y="1"/>
                  </a:cubicBezTo>
                  <a:close/>
                </a:path>
              </a:pathLst>
            </a:custGeom>
            <a:solidFill>
              <a:srgbClr val="7487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3" name="Google Shape;8943;p70"/>
            <p:cNvSpPr/>
            <p:nvPr/>
          </p:nvSpPr>
          <p:spPr>
            <a:xfrm>
              <a:off x="3591519" y="2213417"/>
              <a:ext cx="48555" cy="72661"/>
            </a:xfrm>
            <a:custGeom>
              <a:avLst/>
              <a:gdLst/>
              <a:ahLst/>
              <a:cxnLst/>
              <a:rect l="l" t="t" r="r" b="b"/>
              <a:pathLst>
                <a:path w="1849" h="2767" extrusionOk="0">
                  <a:moveTo>
                    <a:pt x="700" y="1"/>
                  </a:moveTo>
                  <a:cubicBezTo>
                    <a:pt x="317" y="1"/>
                    <a:pt x="1" y="307"/>
                    <a:pt x="1" y="690"/>
                  </a:cubicBezTo>
                  <a:lnTo>
                    <a:pt x="1" y="1446"/>
                  </a:lnTo>
                  <a:cubicBezTo>
                    <a:pt x="20" y="1676"/>
                    <a:pt x="97" y="1896"/>
                    <a:pt x="231" y="2068"/>
                  </a:cubicBezTo>
                  <a:cubicBezTo>
                    <a:pt x="384" y="2250"/>
                    <a:pt x="460" y="2470"/>
                    <a:pt x="460" y="2690"/>
                  </a:cubicBezTo>
                  <a:lnTo>
                    <a:pt x="460" y="2767"/>
                  </a:lnTo>
                  <a:lnTo>
                    <a:pt x="1389" y="2767"/>
                  </a:lnTo>
                  <a:lnTo>
                    <a:pt x="1389" y="2633"/>
                  </a:lnTo>
                  <a:cubicBezTo>
                    <a:pt x="1389" y="2441"/>
                    <a:pt x="1456" y="2260"/>
                    <a:pt x="1570" y="2126"/>
                  </a:cubicBezTo>
                  <a:lnTo>
                    <a:pt x="1657" y="2020"/>
                  </a:lnTo>
                  <a:cubicBezTo>
                    <a:pt x="1771" y="1877"/>
                    <a:pt x="1838" y="1704"/>
                    <a:pt x="1848" y="1513"/>
                  </a:cubicBezTo>
                  <a:lnTo>
                    <a:pt x="1848" y="690"/>
                  </a:lnTo>
                  <a:cubicBezTo>
                    <a:pt x="1848" y="307"/>
                    <a:pt x="1542" y="1"/>
                    <a:pt x="1159" y="1"/>
                  </a:cubicBezTo>
                  <a:close/>
                </a:path>
              </a:pathLst>
            </a:custGeom>
            <a:solidFill>
              <a:srgbClr val="BBC6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4" name="Google Shape;8944;p70"/>
            <p:cNvSpPr/>
            <p:nvPr/>
          </p:nvSpPr>
          <p:spPr>
            <a:xfrm>
              <a:off x="3591519" y="2213417"/>
              <a:ext cx="27179" cy="72661"/>
            </a:xfrm>
            <a:custGeom>
              <a:avLst/>
              <a:gdLst/>
              <a:ahLst/>
              <a:cxnLst/>
              <a:rect l="l" t="t" r="r" b="b"/>
              <a:pathLst>
                <a:path w="1035" h="2767" extrusionOk="0">
                  <a:moveTo>
                    <a:pt x="700" y="1"/>
                  </a:moveTo>
                  <a:cubicBezTo>
                    <a:pt x="317" y="1"/>
                    <a:pt x="1" y="307"/>
                    <a:pt x="1" y="690"/>
                  </a:cubicBezTo>
                  <a:lnTo>
                    <a:pt x="1" y="1456"/>
                  </a:lnTo>
                  <a:cubicBezTo>
                    <a:pt x="20" y="1676"/>
                    <a:pt x="97" y="1896"/>
                    <a:pt x="231" y="2078"/>
                  </a:cubicBezTo>
                  <a:cubicBezTo>
                    <a:pt x="384" y="2250"/>
                    <a:pt x="460" y="2470"/>
                    <a:pt x="460" y="2700"/>
                  </a:cubicBezTo>
                  <a:lnTo>
                    <a:pt x="460" y="2767"/>
                  </a:lnTo>
                  <a:lnTo>
                    <a:pt x="929" y="2767"/>
                  </a:lnTo>
                  <a:lnTo>
                    <a:pt x="929" y="2700"/>
                  </a:lnTo>
                  <a:cubicBezTo>
                    <a:pt x="929" y="2480"/>
                    <a:pt x="891" y="2269"/>
                    <a:pt x="814" y="2078"/>
                  </a:cubicBezTo>
                  <a:cubicBezTo>
                    <a:pt x="738" y="1877"/>
                    <a:pt x="690" y="1666"/>
                    <a:pt x="690" y="1456"/>
                  </a:cubicBezTo>
                  <a:lnTo>
                    <a:pt x="690" y="690"/>
                  </a:lnTo>
                  <a:cubicBezTo>
                    <a:pt x="690" y="307"/>
                    <a:pt x="843" y="1"/>
                    <a:pt x="1035" y="1"/>
                  </a:cubicBez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5" name="Google Shape;8945;p70"/>
            <p:cNvSpPr/>
            <p:nvPr/>
          </p:nvSpPr>
          <p:spPr>
            <a:xfrm>
              <a:off x="3591519" y="2213417"/>
              <a:ext cx="48555" cy="54332"/>
            </a:xfrm>
            <a:custGeom>
              <a:avLst/>
              <a:gdLst/>
              <a:ahLst/>
              <a:cxnLst/>
              <a:rect l="l" t="t" r="r" b="b"/>
              <a:pathLst>
                <a:path w="1849" h="2069" extrusionOk="0">
                  <a:moveTo>
                    <a:pt x="690" y="1"/>
                  </a:moveTo>
                  <a:cubicBezTo>
                    <a:pt x="317" y="1"/>
                    <a:pt x="1" y="307"/>
                    <a:pt x="1" y="690"/>
                  </a:cubicBezTo>
                  <a:lnTo>
                    <a:pt x="1" y="1149"/>
                  </a:lnTo>
                  <a:cubicBezTo>
                    <a:pt x="1" y="1657"/>
                    <a:pt x="412" y="2068"/>
                    <a:pt x="929" y="2068"/>
                  </a:cubicBezTo>
                  <a:cubicBezTo>
                    <a:pt x="1437" y="2068"/>
                    <a:pt x="1848" y="1657"/>
                    <a:pt x="1848" y="1149"/>
                  </a:cubicBezTo>
                  <a:lnTo>
                    <a:pt x="1848" y="690"/>
                  </a:lnTo>
                  <a:cubicBezTo>
                    <a:pt x="1848" y="307"/>
                    <a:pt x="1532" y="1"/>
                    <a:pt x="1159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6" name="Google Shape;8946;p70"/>
            <p:cNvSpPr/>
            <p:nvPr/>
          </p:nvSpPr>
          <p:spPr>
            <a:xfrm>
              <a:off x="3591519" y="2213417"/>
              <a:ext cx="27442" cy="54069"/>
            </a:xfrm>
            <a:custGeom>
              <a:avLst/>
              <a:gdLst/>
              <a:ahLst/>
              <a:cxnLst/>
              <a:rect l="l" t="t" r="r" b="b"/>
              <a:pathLst>
                <a:path w="1045" h="2059" extrusionOk="0">
                  <a:moveTo>
                    <a:pt x="700" y="1"/>
                  </a:moveTo>
                  <a:cubicBezTo>
                    <a:pt x="317" y="1"/>
                    <a:pt x="1" y="307"/>
                    <a:pt x="1" y="690"/>
                  </a:cubicBezTo>
                  <a:lnTo>
                    <a:pt x="1" y="1149"/>
                  </a:lnTo>
                  <a:cubicBezTo>
                    <a:pt x="1" y="1609"/>
                    <a:pt x="346" y="2001"/>
                    <a:pt x="805" y="2059"/>
                  </a:cubicBezTo>
                  <a:cubicBezTo>
                    <a:pt x="738" y="1867"/>
                    <a:pt x="700" y="1657"/>
                    <a:pt x="700" y="1446"/>
                  </a:cubicBezTo>
                  <a:lnTo>
                    <a:pt x="700" y="690"/>
                  </a:lnTo>
                  <a:cubicBezTo>
                    <a:pt x="700" y="307"/>
                    <a:pt x="853" y="1"/>
                    <a:pt x="1044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7" name="Google Shape;8947;p70"/>
            <p:cNvSpPr/>
            <p:nvPr/>
          </p:nvSpPr>
          <p:spPr>
            <a:xfrm>
              <a:off x="3573688" y="2280039"/>
              <a:ext cx="84478" cy="60319"/>
            </a:xfrm>
            <a:custGeom>
              <a:avLst/>
              <a:gdLst/>
              <a:ahLst/>
              <a:cxnLst/>
              <a:rect l="l" t="t" r="r" b="b"/>
              <a:pathLst>
                <a:path w="3217" h="2297" extrusionOk="0">
                  <a:moveTo>
                    <a:pt x="1369" y="0"/>
                  </a:moveTo>
                  <a:cubicBezTo>
                    <a:pt x="1225" y="0"/>
                    <a:pt x="1082" y="29"/>
                    <a:pt x="948" y="86"/>
                  </a:cubicBezTo>
                  <a:lnTo>
                    <a:pt x="431" y="287"/>
                  </a:lnTo>
                  <a:cubicBezTo>
                    <a:pt x="173" y="392"/>
                    <a:pt x="0" y="641"/>
                    <a:pt x="0" y="928"/>
                  </a:cubicBezTo>
                  <a:lnTo>
                    <a:pt x="0" y="2067"/>
                  </a:lnTo>
                  <a:cubicBezTo>
                    <a:pt x="0" y="2201"/>
                    <a:pt x="96" y="2297"/>
                    <a:pt x="230" y="2297"/>
                  </a:cubicBezTo>
                  <a:lnTo>
                    <a:pt x="2986" y="2297"/>
                  </a:lnTo>
                  <a:cubicBezTo>
                    <a:pt x="3120" y="2297"/>
                    <a:pt x="3216" y="2192"/>
                    <a:pt x="3216" y="2067"/>
                  </a:cubicBezTo>
                  <a:lnTo>
                    <a:pt x="3216" y="919"/>
                  </a:lnTo>
                  <a:cubicBezTo>
                    <a:pt x="3216" y="641"/>
                    <a:pt x="3044" y="383"/>
                    <a:pt x="2785" y="287"/>
                  </a:cubicBezTo>
                  <a:lnTo>
                    <a:pt x="2269" y="86"/>
                  </a:lnTo>
                  <a:cubicBezTo>
                    <a:pt x="2135" y="29"/>
                    <a:pt x="1991" y="0"/>
                    <a:pt x="1848" y="0"/>
                  </a:cubicBezTo>
                  <a:close/>
                </a:path>
              </a:pathLst>
            </a:custGeom>
            <a:solidFill>
              <a:srgbClr val="8E9E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8" name="Google Shape;8948;p70"/>
            <p:cNvSpPr/>
            <p:nvPr/>
          </p:nvSpPr>
          <p:spPr>
            <a:xfrm>
              <a:off x="3573426" y="2293353"/>
              <a:ext cx="18119" cy="47005"/>
            </a:xfrm>
            <a:custGeom>
              <a:avLst/>
              <a:gdLst/>
              <a:ahLst/>
              <a:cxnLst/>
              <a:rect l="l" t="t" r="r" b="b"/>
              <a:pathLst>
                <a:path w="690" h="1790" extrusionOk="0">
                  <a:moveTo>
                    <a:pt x="135" y="0"/>
                  </a:moveTo>
                  <a:cubicBezTo>
                    <a:pt x="49" y="125"/>
                    <a:pt x="1" y="268"/>
                    <a:pt x="1" y="412"/>
                  </a:cubicBezTo>
                  <a:lnTo>
                    <a:pt x="1" y="1551"/>
                  </a:lnTo>
                  <a:cubicBezTo>
                    <a:pt x="1" y="1685"/>
                    <a:pt x="106" y="1780"/>
                    <a:pt x="231" y="1780"/>
                  </a:cubicBezTo>
                  <a:lnTo>
                    <a:pt x="690" y="1790"/>
                  </a:lnTo>
                  <a:lnTo>
                    <a:pt x="690" y="651"/>
                  </a:lnTo>
                  <a:cubicBezTo>
                    <a:pt x="690" y="508"/>
                    <a:pt x="623" y="374"/>
                    <a:pt x="508" y="287"/>
                  </a:cubicBezTo>
                  <a:lnTo>
                    <a:pt x="135" y="0"/>
                  </a:lnTo>
                  <a:close/>
                </a:path>
              </a:pathLst>
            </a:custGeom>
            <a:solidFill>
              <a:srgbClr val="7487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9" name="Google Shape;8949;p70"/>
            <p:cNvSpPr/>
            <p:nvPr/>
          </p:nvSpPr>
          <p:spPr>
            <a:xfrm>
              <a:off x="3640047" y="2293353"/>
              <a:ext cx="18119" cy="47005"/>
            </a:xfrm>
            <a:custGeom>
              <a:avLst/>
              <a:gdLst/>
              <a:ahLst/>
              <a:cxnLst/>
              <a:rect l="l" t="t" r="r" b="b"/>
              <a:pathLst>
                <a:path w="690" h="1790" extrusionOk="0">
                  <a:moveTo>
                    <a:pt x="555" y="0"/>
                  </a:moveTo>
                  <a:lnTo>
                    <a:pt x="182" y="287"/>
                  </a:lnTo>
                  <a:cubicBezTo>
                    <a:pt x="67" y="374"/>
                    <a:pt x="0" y="508"/>
                    <a:pt x="0" y="651"/>
                  </a:cubicBezTo>
                  <a:lnTo>
                    <a:pt x="0" y="1790"/>
                  </a:lnTo>
                  <a:lnTo>
                    <a:pt x="459" y="1790"/>
                  </a:lnTo>
                  <a:cubicBezTo>
                    <a:pt x="584" y="1790"/>
                    <a:pt x="689" y="1685"/>
                    <a:pt x="689" y="1560"/>
                  </a:cubicBezTo>
                  <a:lnTo>
                    <a:pt x="689" y="412"/>
                  </a:lnTo>
                  <a:cubicBezTo>
                    <a:pt x="689" y="268"/>
                    <a:pt x="641" y="125"/>
                    <a:pt x="555" y="0"/>
                  </a:cubicBezTo>
                  <a:close/>
                </a:path>
              </a:pathLst>
            </a:custGeom>
            <a:solidFill>
              <a:srgbClr val="7487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0" name="Google Shape;8950;p70"/>
            <p:cNvSpPr/>
            <p:nvPr/>
          </p:nvSpPr>
          <p:spPr>
            <a:xfrm>
              <a:off x="3666228" y="2068409"/>
              <a:ext cx="117041" cy="24159"/>
            </a:xfrm>
            <a:custGeom>
              <a:avLst/>
              <a:gdLst/>
              <a:ahLst/>
              <a:cxnLst/>
              <a:rect l="l" t="t" r="r" b="b"/>
              <a:pathLst>
                <a:path w="4457" h="920" extrusionOk="0">
                  <a:moveTo>
                    <a:pt x="215" y="0"/>
                  </a:moveTo>
                  <a:cubicBezTo>
                    <a:pt x="79" y="0"/>
                    <a:pt x="0" y="148"/>
                    <a:pt x="65" y="259"/>
                  </a:cubicBezTo>
                  <a:lnTo>
                    <a:pt x="324" y="795"/>
                  </a:lnTo>
                  <a:cubicBezTo>
                    <a:pt x="362" y="872"/>
                    <a:pt x="439" y="920"/>
                    <a:pt x="534" y="920"/>
                  </a:cubicBezTo>
                  <a:lnTo>
                    <a:pt x="3922" y="920"/>
                  </a:lnTo>
                  <a:cubicBezTo>
                    <a:pt x="4008" y="920"/>
                    <a:pt x="4094" y="872"/>
                    <a:pt x="4133" y="795"/>
                  </a:cubicBezTo>
                  <a:lnTo>
                    <a:pt x="4401" y="259"/>
                  </a:lnTo>
                  <a:cubicBezTo>
                    <a:pt x="4456" y="148"/>
                    <a:pt x="4377" y="0"/>
                    <a:pt x="4250" y="0"/>
                  </a:cubicBezTo>
                  <a:cubicBezTo>
                    <a:pt x="4246" y="0"/>
                    <a:pt x="4242" y="1"/>
                    <a:pt x="4238" y="1"/>
                  </a:cubicBezTo>
                  <a:lnTo>
                    <a:pt x="228" y="1"/>
                  </a:lnTo>
                  <a:cubicBezTo>
                    <a:pt x="224" y="1"/>
                    <a:pt x="219" y="0"/>
                    <a:pt x="215" y="0"/>
                  </a:cubicBezTo>
                  <a:close/>
                </a:path>
              </a:pathLst>
            </a:custGeom>
            <a:solidFill>
              <a:srgbClr val="BBC6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1" name="Google Shape;8951;p70"/>
            <p:cNvSpPr/>
            <p:nvPr/>
          </p:nvSpPr>
          <p:spPr>
            <a:xfrm>
              <a:off x="3706380" y="2110635"/>
              <a:ext cx="36475" cy="18119"/>
            </a:xfrm>
            <a:custGeom>
              <a:avLst/>
              <a:gdLst/>
              <a:ahLst/>
              <a:cxnLst/>
              <a:rect l="l" t="t" r="r" b="b"/>
              <a:pathLst>
                <a:path w="1389" h="690" extrusionOk="0">
                  <a:moveTo>
                    <a:pt x="230" y="1"/>
                  </a:moveTo>
                  <a:cubicBezTo>
                    <a:pt x="106" y="1"/>
                    <a:pt x="1" y="106"/>
                    <a:pt x="1" y="230"/>
                  </a:cubicBezTo>
                  <a:lnTo>
                    <a:pt x="1" y="460"/>
                  </a:lnTo>
                  <a:cubicBezTo>
                    <a:pt x="1" y="585"/>
                    <a:pt x="106" y="690"/>
                    <a:pt x="230" y="690"/>
                  </a:cubicBezTo>
                  <a:lnTo>
                    <a:pt x="1159" y="690"/>
                  </a:lnTo>
                  <a:cubicBezTo>
                    <a:pt x="1283" y="690"/>
                    <a:pt x="1388" y="585"/>
                    <a:pt x="1388" y="460"/>
                  </a:cubicBezTo>
                  <a:lnTo>
                    <a:pt x="1388" y="230"/>
                  </a:lnTo>
                  <a:cubicBezTo>
                    <a:pt x="1388" y="106"/>
                    <a:pt x="1283" y="1"/>
                    <a:pt x="1159" y="1"/>
                  </a:cubicBezTo>
                  <a:close/>
                </a:path>
              </a:pathLst>
            </a:custGeom>
            <a:solidFill>
              <a:srgbClr val="D1D8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2" name="Google Shape;8952;p70"/>
            <p:cNvSpPr/>
            <p:nvPr/>
          </p:nvSpPr>
          <p:spPr>
            <a:xfrm>
              <a:off x="3682247" y="2080489"/>
              <a:ext cx="84741" cy="12080"/>
            </a:xfrm>
            <a:custGeom>
              <a:avLst/>
              <a:gdLst/>
              <a:ahLst/>
              <a:cxnLst/>
              <a:rect l="l" t="t" r="r" b="b"/>
              <a:pathLst>
                <a:path w="3227" h="460" extrusionOk="0">
                  <a:moveTo>
                    <a:pt x="231" y="0"/>
                  </a:moveTo>
                  <a:cubicBezTo>
                    <a:pt x="106" y="0"/>
                    <a:pt x="1" y="96"/>
                    <a:pt x="1" y="230"/>
                  </a:cubicBezTo>
                  <a:lnTo>
                    <a:pt x="1" y="460"/>
                  </a:lnTo>
                  <a:lnTo>
                    <a:pt x="3226" y="460"/>
                  </a:lnTo>
                  <a:lnTo>
                    <a:pt x="3226" y="230"/>
                  </a:lnTo>
                  <a:cubicBezTo>
                    <a:pt x="3226" y="96"/>
                    <a:pt x="3121" y="0"/>
                    <a:pt x="2996" y="0"/>
                  </a:cubicBezTo>
                  <a:close/>
                </a:path>
              </a:pathLst>
            </a:custGeom>
            <a:solidFill>
              <a:srgbClr val="99A8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53" name="Google Shape;8953;p70"/>
          <p:cNvGrpSpPr/>
          <p:nvPr/>
        </p:nvGrpSpPr>
        <p:grpSpPr>
          <a:xfrm>
            <a:off x="3513632" y="2908572"/>
            <a:ext cx="355876" cy="331007"/>
            <a:chOff x="3513632" y="2908572"/>
            <a:chExt cx="355876" cy="331007"/>
          </a:xfrm>
        </p:grpSpPr>
        <p:sp>
          <p:nvSpPr>
            <p:cNvPr id="8954" name="Google Shape;8954;p70"/>
            <p:cNvSpPr/>
            <p:nvPr/>
          </p:nvSpPr>
          <p:spPr>
            <a:xfrm>
              <a:off x="3576944" y="2916870"/>
              <a:ext cx="187024" cy="322709"/>
            </a:xfrm>
            <a:custGeom>
              <a:avLst/>
              <a:gdLst/>
              <a:ahLst/>
              <a:cxnLst/>
              <a:rect l="l" t="t" r="r" b="b"/>
              <a:pathLst>
                <a:path w="7122" h="12289" extrusionOk="0">
                  <a:moveTo>
                    <a:pt x="843" y="0"/>
                  </a:moveTo>
                  <a:cubicBezTo>
                    <a:pt x="384" y="0"/>
                    <a:pt x="1" y="373"/>
                    <a:pt x="1" y="842"/>
                  </a:cubicBezTo>
                  <a:lnTo>
                    <a:pt x="1" y="11437"/>
                  </a:lnTo>
                  <a:cubicBezTo>
                    <a:pt x="1" y="11905"/>
                    <a:pt x="384" y="12288"/>
                    <a:pt x="843" y="12288"/>
                  </a:cubicBezTo>
                  <a:lnTo>
                    <a:pt x="6269" y="12288"/>
                  </a:lnTo>
                  <a:cubicBezTo>
                    <a:pt x="6738" y="12288"/>
                    <a:pt x="7121" y="11905"/>
                    <a:pt x="7121" y="11437"/>
                  </a:cubicBezTo>
                  <a:lnTo>
                    <a:pt x="7121" y="842"/>
                  </a:lnTo>
                  <a:cubicBezTo>
                    <a:pt x="7121" y="373"/>
                    <a:pt x="6738" y="0"/>
                    <a:pt x="6269" y="0"/>
                  </a:cubicBezTo>
                  <a:close/>
                </a:path>
              </a:pathLst>
            </a:custGeom>
            <a:solidFill>
              <a:srgbClr val="F7F9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5" name="Google Shape;8955;p70"/>
            <p:cNvSpPr/>
            <p:nvPr/>
          </p:nvSpPr>
          <p:spPr>
            <a:xfrm>
              <a:off x="3725734" y="2916870"/>
              <a:ext cx="38235" cy="322709"/>
            </a:xfrm>
            <a:custGeom>
              <a:avLst/>
              <a:gdLst/>
              <a:ahLst/>
              <a:cxnLst/>
              <a:rect l="l" t="t" r="r" b="b"/>
              <a:pathLst>
                <a:path w="1456" h="12289" extrusionOk="0">
                  <a:moveTo>
                    <a:pt x="1" y="0"/>
                  </a:moveTo>
                  <a:cubicBezTo>
                    <a:pt x="469" y="0"/>
                    <a:pt x="843" y="373"/>
                    <a:pt x="843" y="842"/>
                  </a:cubicBezTo>
                  <a:lnTo>
                    <a:pt x="843" y="11437"/>
                  </a:lnTo>
                  <a:cubicBezTo>
                    <a:pt x="843" y="11905"/>
                    <a:pt x="469" y="12288"/>
                    <a:pt x="1" y="12288"/>
                  </a:cubicBezTo>
                  <a:lnTo>
                    <a:pt x="603" y="12288"/>
                  </a:lnTo>
                  <a:cubicBezTo>
                    <a:pt x="1072" y="12288"/>
                    <a:pt x="1455" y="11905"/>
                    <a:pt x="1455" y="11437"/>
                  </a:cubicBezTo>
                  <a:lnTo>
                    <a:pt x="1455" y="842"/>
                  </a:lnTo>
                  <a:cubicBezTo>
                    <a:pt x="1455" y="373"/>
                    <a:pt x="1072" y="0"/>
                    <a:pt x="603" y="0"/>
                  </a:cubicBezTo>
                  <a:close/>
                </a:path>
              </a:pathLst>
            </a:custGeom>
            <a:solidFill>
              <a:srgbClr val="EEF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6" name="Google Shape;8956;p70"/>
            <p:cNvSpPr/>
            <p:nvPr/>
          </p:nvSpPr>
          <p:spPr>
            <a:xfrm>
              <a:off x="3576944" y="2916870"/>
              <a:ext cx="187024" cy="53544"/>
            </a:xfrm>
            <a:custGeom>
              <a:avLst/>
              <a:gdLst/>
              <a:ahLst/>
              <a:cxnLst/>
              <a:rect l="l" t="t" r="r" b="b"/>
              <a:pathLst>
                <a:path w="7122" h="2039" extrusionOk="0">
                  <a:moveTo>
                    <a:pt x="843" y="0"/>
                  </a:moveTo>
                  <a:cubicBezTo>
                    <a:pt x="384" y="0"/>
                    <a:pt x="1" y="373"/>
                    <a:pt x="1" y="842"/>
                  </a:cubicBezTo>
                  <a:lnTo>
                    <a:pt x="1" y="2039"/>
                  </a:lnTo>
                  <a:lnTo>
                    <a:pt x="7121" y="2039"/>
                  </a:lnTo>
                  <a:lnTo>
                    <a:pt x="7121" y="842"/>
                  </a:lnTo>
                  <a:cubicBezTo>
                    <a:pt x="7121" y="373"/>
                    <a:pt x="6738" y="0"/>
                    <a:pt x="6269" y="0"/>
                  </a:cubicBezTo>
                  <a:close/>
                </a:path>
              </a:pathLst>
            </a:custGeom>
            <a:solidFill>
              <a:srgbClr val="D2DA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7" name="Google Shape;8957;p70"/>
            <p:cNvSpPr/>
            <p:nvPr/>
          </p:nvSpPr>
          <p:spPr>
            <a:xfrm>
              <a:off x="3725734" y="2916870"/>
              <a:ext cx="38235" cy="53544"/>
            </a:xfrm>
            <a:custGeom>
              <a:avLst/>
              <a:gdLst/>
              <a:ahLst/>
              <a:cxnLst/>
              <a:rect l="l" t="t" r="r" b="b"/>
              <a:pathLst>
                <a:path w="1456" h="2039" extrusionOk="0">
                  <a:moveTo>
                    <a:pt x="1" y="0"/>
                  </a:moveTo>
                  <a:cubicBezTo>
                    <a:pt x="469" y="0"/>
                    <a:pt x="843" y="373"/>
                    <a:pt x="843" y="842"/>
                  </a:cubicBezTo>
                  <a:lnTo>
                    <a:pt x="843" y="2039"/>
                  </a:lnTo>
                  <a:lnTo>
                    <a:pt x="1455" y="2039"/>
                  </a:lnTo>
                  <a:lnTo>
                    <a:pt x="1455" y="842"/>
                  </a:lnTo>
                  <a:cubicBezTo>
                    <a:pt x="1455" y="373"/>
                    <a:pt x="1072" y="0"/>
                    <a:pt x="603" y="0"/>
                  </a:cubicBezTo>
                  <a:close/>
                </a:path>
              </a:pathLst>
            </a:custGeom>
            <a:solidFill>
              <a:srgbClr val="A1B0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8" name="Google Shape;8958;p70"/>
            <p:cNvSpPr/>
            <p:nvPr/>
          </p:nvSpPr>
          <p:spPr>
            <a:xfrm>
              <a:off x="3576944" y="3186009"/>
              <a:ext cx="187024" cy="53570"/>
            </a:xfrm>
            <a:custGeom>
              <a:avLst/>
              <a:gdLst/>
              <a:ahLst/>
              <a:cxnLst/>
              <a:rect l="l" t="t" r="r" b="b"/>
              <a:pathLst>
                <a:path w="7122" h="2040" extrusionOk="0">
                  <a:moveTo>
                    <a:pt x="1" y="1"/>
                  </a:moveTo>
                  <a:lnTo>
                    <a:pt x="1" y="1197"/>
                  </a:lnTo>
                  <a:cubicBezTo>
                    <a:pt x="1" y="1666"/>
                    <a:pt x="384" y="2039"/>
                    <a:pt x="843" y="2039"/>
                  </a:cubicBezTo>
                  <a:lnTo>
                    <a:pt x="6269" y="2039"/>
                  </a:lnTo>
                  <a:cubicBezTo>
                    <a:pt x="6738" y="2039"/>
                    <a:pt x="7121" y="1666"/>
                    <a:pt x="7121" y="1197"/>
                  </a:cubicBezTo>
                  <a:lnTo>
                    <a:pt x="7121" y="1"/>
                  </a:lnTo>
                  <a:close/>
                </a:path>
              </a:pathLst>
            </a:custGeom>
            <a:solidFill>
              <a:srgbClr val="D2DA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9" name="Google Shape;8959;p70"/>
            <p:cNvSpPr/>
            <p:nvPr/>
          </p:nvSpPr>
          <p:spPr>
            <a:xfrm>
              <a:off x="3725734" y="3186009"/>
              <a:ext cx="37972" cy="53570"/>
            </a:xfrm>
            <a:custGeom>
              <a:avLst/>
              <a:gdLst/>
              <a:ahLst/>
              <a:cxnLst/>
              <a:rect l="l" t="t" r="r" b="b"/>
              <a:pathLst>
                <a:path w="1446" h="2040" extrusionOk="0">
                  <a:moveTo>
                    <a:pt x="833" y="1"/>
                  </a:moveTo>
                  <a:lnTo>
                    <a:pt x="843" y="1197"/>
                  </a:lnTo>
                  <a:cubicBezTo>
                    <a:pt x="843" y="1656"/>
                    <a:pt x="469" y="2039"/>
                    <a:pt x="1" y="2039"/>
                  </a:cubicBezTo>
                  <a:lnTo>
                    <a:pt x="603" y="2039"/>
                  </a:lnTo>
                  <a:cubicBezTo>
                    <a:pt x="1034" y="2039"/>
                    <a:pt x="1398" y="1714"/>
                    <a:pt x="1446" y="1283"/>
                  </a:cubicBezTo>
                  <a:cubicBezTo>
                    <a:pt x="1446" y="1255"/>
                    <a:pt x="1446" y="1226"/>
                    <a:pt x="1446" y="1197"/>
                  </a:cubicBezTo>
                  <a:lnTo>
                    <a:pt x="1446" y="1"/>
                  </a:lnTo>
                  <a:close/>
                </a:path>
              </a:pathLst>
            </a:custGeom>
            <a:solidFill>
              <a:srgbClr val="A1B0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0" name="Google Shape;8960;p70"/>
            <p:cNvSpPr/>
            <p:nvPr/>
          </p:nvSpPr>
          <p:spPr>
            <a:xfrm>
              <a:off x="3664653" y="3010854"/>
              <a:ext cx="204854" cy="134215"/>
            </a:xfrm>
            <a:custGeom>
              <a:avLst/>
              <a:gdLst/>
              <a:ahLst/>
              <a:cxnLst/>
              <a:rect l="l" t="t" r="r" b="b"/>
              <a:pathLst>
                <a:path w="7801" h="5111" extrusionOk="0">
                  <a:moveTo>
                    <a:pt x="422" y="0"/>
                  </a:moveTo>
                  <a:cubicBezTo>
                    <a:pt x="183" y="0"/>
                    <a:pt x="1" y="182"/>
                    <a:pt x="1" y="412"/>
                  </a:cubicBezTo>
                  <a:lnTo>
                    <a:pt x="1" y="4699"/>
                  </a:lnTo>
                  <a:cubicBezTo>
                    <a:pt x="1" y="4929"/>
                    <a:pt x="183" y="5111"/>
                    <a:pt x="422" y="5111"/>
                  </a:cubicBezTo>
                  <a:lnTo>
                    <a:pt x="7380" y="5111"/>
                  </a:lnTo>
                  <a:cubicBezTo>
                    <a:pt x="7609" y="5111"/>
                    <a:pt x="7801" y="4929"/>
                    <a:pt x="7801" y="4699"/>
                  </a:cubicBezTo>
                  <a:lnTo>
                    <a:pt x="7801" y="412"/>
                  </a:lnTo>
                  <a:cubicBezTo>
                    <a:pt x="7801" y="182"/>
                    <a:pt x="7609" y="0"/>
                    <a:pt x="7380" y="0"/>
                  </a:cubicBezTo>
                  <a:close/>
                </a:path>
              </a:pathLst>
            </a:custGeom>
            <a:solidFill>
              <a:srgbClr val="586F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1" name="Google Shape;8961;p70"/>
            <p:cNvSpPr/>
            <p:nvPr/>
          </p:nvSpPr>
          <p:spPr>
            <a:xfrm>
              <a:off x="3843352" y="3010854"/>
              <a:ext cx="26155" cy="134215"/>
            </a:xfrm>
            <a:custGeom>
              <a:avLst/>
              <a:gdLst/>
              <a:ahLst/>
              <a:cxnLst/>
              <a:rect l="l" t="t" r="r" b="b"/>
              <a:pathLst>
                <a:path w="996" h="5111" extrusionOk="0">
                  <a:moveTo>
                    <a:pt x="0" y="0"/>
                  </a:moveTo>
                  <a:cubicBezTo>
                    <a:pt x="230" y="0"/>
                    <a:pt x="412" y="182"/>
                    <a:pt x="412" y="412"/>
                  </a:cubicBezTo>
                  <a:lnTo>
                    <a:pt x="412" y="4699"/>
                  </a:lnTo>
                  <a:cubicBezTo>
                    <a:pt x="412" y="4929"/>
                    <a:pt x="230" y="5111"/>
                    <a:pt x="0" y="5111"/>
                  </a:cubicBezTo>
                  <a:lnTo>
                    <a:pt x="575" y="5111"/>
                  </a:lnTo>
                  <a:cubicBezTo>
                    <a:pt x="804" y="5111"/>
                    <a:pt x="996" y="4929"/>
                    <a:pt x="996" y="4699"/>
                  </a:cubicBezTo>
                  <a:lnTo>
                    <a:pt x="996" y="412"/>
                  </a:lnTo>
                  <a:cubicBezTo>
                    <a:pt x="996" y="182"/>
                    <a:pt x="804" y="0"/>
                    <a:pt x="575" y="0"/>
                  </a:cubicBezTo>
                  <a:close/>
                </a:path>
              </a:pathLst>
            </a:custGeom>
            <a:solidFill>
              <a:srgbClr val="364F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2" name="Google Shape;8962;p70"/>
            <p:cNvSpPr/>
            <p:nvPr/>
          </p:nvSpPr>
          <p:spPr>
            <a:xfrm>
              <a:off x="3768958" y="3033228"/>
              <a:ext cx="55067" cy="47163"/>
            </a:xfrm>
            <a:custGeom>
              <a:avLst/>
              <a:gdLst/>
              <a:ahLst/>
              <a:cxnLst/>
              <a:rect l="l" t="t" r="r" b="b"/>
              <a:pathLst>
                <a:path w="2097" h="1796" extrusionOk="0">
                  <a:moveTo>
                    <a:pt x="1206" y="0"/>
                  </a:moveTo>
                  <a:cubicBezTo>
                    <a:pt x="403" y="0"/>
                    <a:pt x="1" y="967"/>
                    <a:pt x="565" y="1531"/>
                  </a:cubicBezTo>
                  <a:cubicBezTo>
                    <a:pt x="748" y="1714"/>
                    <a:pt x="972" y="1795"/>
                    <a:pt x="1192" y="1795"/>
                  </a:cubicBezTo>
                  <a:cubicBezTo>
                    <a:pt x="1654" y="1795"/>
                    <a:pt x="2096" y="1437"/>
                    <a:pt x="2096" y="900"/>
                  </a:cubicBezTo>
                  <a:cubicBezTo>
                    <a:pt x="2096" y="402"/>
                    <a:pt x="1695" y="0"/>
                    <a:pt x="1206" y="0"/>
                  </a:cubicBezTo>
                  <a:close/>
                </a:path>
              </a:pathLst>
            </a:custGeom>
            <a:solidFill>
              <a:srgbClr val="7F9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3" name="Google Shape;8963;p70"/>
            <p:cNvSpPr/>
            <p:nvPr/>
          </p:nvSpPr>
          <p:spPr>
            <a:xfrm>
              <a:off x="3793589" y="3033228"/>
              <a:ext cx="55067" cy="47163"/>
            </a:xfrm>
            <a:custGeom>
              <a:avLst/>
              <a:gdLst/>
              <a:ahLst/>
              <a:cxnLst/>
              <a:rect l="l" t="t" r="r" b="b"/>
              <a:pathLst>
                <a:path w="2097" h="1796" extrusionOk="0">
                  <a:moveTo>
                    <a:pt x="1197" y="0"/>
                  </a:moveTo>
                  <a:cubicBezTo>
                    <a:pt x="393" y="0"/>
                    <a:pt x="0" y="967"/>
                    <a:pt x="565" y="1531"/>
                  </a:cubicBezTo>
                  <a:cubicBezTo>
                    <a:pt x="748" y="1714"/>
                    <a:pt x="972" y="1795"/>
                    <a:pt x="1192" y="1795"/>
                  </a:cubicBezTo>
                  <a:cubicBezTo>
                    <a:pt x="1653" y="1795"/>
                    <a:pt x="2096" y="1437"/>
                    <a:pt x="2096" y="900"/>
                  </a:cubicBezTo>
                  <a:cubicBezTo>
                    <a:pt x="2096" y="402"/>
                    <a:pt x="1694" y="0"/>
                    <a:pt x="1197" y="0"/>
                  </a:cubicBezTo>
                  <a:close/>
                </a:path>
              </a:pathLst>
            </a:custGeom>
            <a:solidFill>
              <a:srgbClr val="AFBC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4" name="Google Shape;8964;p70"/>
            <p:cNvSpPr/>
            <p:nvPr/>
          </p:nvSpPr>
          <p:spPr>
            <a:xfrm>
              <a:off x="3688024" y="3034462"/>
              <a:ext cx="65624" cy="44511"/>
            </a:xfrm>
            <a:custGeom>
              <a:avLst/>
              <a:gdLst/>
              <a:ahLst/>
              <a:cxnLst/>
              <a:rect l="l" t="t" r="r" b="b"/>
              <a:pathLst>
                <a:path w="2499" h="1695" extrusionOk="0">
                  <a:moveTo>
                    <a:pt x="422" y="1"/>
                  </a:moveTo>
                  <a:cubicBezTo>
                    <a:pt x="183" y="1"/>
                    <a:pt x="1" y="192"/>
                    <a:pt x="1" y="422"/>
                  </a:cubicBezTo>
                  <a:lnTo>
                    <a:pt x="1" y="1283"/>
                  </a:lnTo>
                  <a:cubicBezTo>
                    <a:pt x="1" y="1513"/>
                    <a:pt x="183" y="1695"/>
                    <a:pt x="422" y="1695"/>
                  </a:cubicBezTo>
                  <a:lnTo>
                    <a:pt x="2078" y="1695"/>
                  </a:lnTo>
                  <a:cubicBezTo>
                    <a:pt x="2307" y="1695"/>
                    <a:pt x="2499" y="1513"/>
                    <a:pt x="2499" y="1283"/>
                  </a:cubicBezTo>
                  <a:lnTo>
                    <a:pt x="2499" y="422"/>
                  </a:lnTo>
                  <a:cubicBezTo>
                    <a:pt x="2499" y="192"/>
                    <a:pt x="2307" y="1"/>
                    <a:pt x="2078" y="1"/>
                  </a:cubicBezTo>
                  <a:close/>
                </a:path>
              </a:pathLst>
            </a:custGeom>
            <a:solidFill>
              <a:srgbClr val="96A4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5" name="Google Shape;8965;p70"/>
            <p:cNvSpPr/>
            <p:nvPr/>
          </p:nvSpPr>
          <p:spPr>
            <a:xfrm>
              <a:off x="3684768" y="3089004"/>
              <a:ext cx="166646" cy="29437"/>
            </a:xfrm>
            <a:custGeom>
              <a:avLst/>
              <a:gdLst/>
              <a:ahLst/>
              <a:cxnLst/>
              <a:rect l="l" t="t" r="r" b="b"/>
              <a:pathLst>
                <a:path w="6346" h="1121" extrusionOk="0">
                  <a:moveTo>
                    <a:pt x="412" y="1"/>
                  </a:moveTo>
                  <a:cubicBezTo>
                    <a:pt x="182" y="1"/>
                    <a:pt x="1" y="192"/>
                    <a:pt x="1" y="422"/>
                  </a:cubicBezTo>
                  <a:lnTo>
                    <a:pt x="1" y="699"/>
                  </a:lnTo>
                  <a:cubicBezTo>
                    <a:pt x="1" y="929"/>
                    <a:pt x="182" y="1120"/>
                    <a:pt x="412" y="1120"/>
                  </a:cubicBezTo>
                  <a:lnTo>
                    <a:pt x="5925" y="1120"/>
                  </a:lnTo>
                  <a:cubicBezTo>
                    <a:pt x="6154" y="1120"/>
                    <a:pt x="6346" y="929"/>
                    <a:pt x="6346" y="699"/>
                  </a:cubicBezTo>
                  <a:lnTo>
                    <a:pt x="6346" y="422"/>
                  </a:lnTo>
                  <a:cubicBezTo>
                    <a:pt x="6346" y="192"/>
                    <a:pt x="6154" y="1"/>
                    <a:pt x="5925" y="1"/>
                  </a:cubicBezTo>
                  <a:close/>
                </a:path>
              </a:pathLst>
            </a:custGeom>
            <a:solidFill>
              <a:srgbClr val="99A8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6" name="Google Shape;8966;p70"/>
            <p:cNvSpPr/>
            <p:nvPr/>
          </p:nvSpPr>
          <p:spPr>
            <a:xfrm>
              <a:off x="3664653" y="2993628"/>
              <a:ext cx="10084" cy="169036"/>
            </a:xfrm>
            <a:custGeom>
              <a:avLst/>
              <a:gdLst/>
              <a:ahLst/>
              <a:cxnLst/>
              <a:rect l="l" t="t" r="r" b="b"/>
              <a:pathLst>
                <a:path w="384" h="6437" extrusionOk="0">
                  <a:moveTo>
                    <a:pt x="192" y="1"/>
                  </a:moveTo>
                  <a:cubicBezTo>
                    <a:pt x="97" y="1"/>
                    <a:pt x="1" y="63"/>
                    <a:pt x="1" y="187"/>
                  </a:cubicBezTo>
                  <a:lnTo>
                    <a:pt x="1" y="6245"/>
                  </a:lnTo>
                  <a:cubicBezTo>
                    <a:pt x="1" y="6351"/>
                    <a:pt x="87" y="6437"/>
                    <a:pt x="192" y="6437"/>
                  </a:cubicBezTo>
                  <a:cubicBezTo>
                    <a:pt x="298" y="6437"/>
                    <a:pt x="384" y="6351"/>
                    <a:pt x="384" y="6245"/>
                  </a:cubicBezTo>
                  <a:lnTo>
                    <a:pt x="384" y="187"/>
                  </a:lnTo>
                  <a:cubicBezTo>
                    <a:pt x="384" y="63"/>
                    <a:pt x="288" y="1"/>
                    <a:pt x="192" y="1"/>
                  </a:cubicBezTo>
                  <a:close/>
                </a:path>
              </a:pathLst>
            </a:custGeom>
            <a:solidFill>
              <a:srgbClr val="D2DA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7" name="Google Shape;8967;p70"/>
            <p:cNvSpPr/>
            <p:nvPr/>
          </p:nvSpPr>
          <p:spPr>
            <a:xfrm>
              <a:off x="3513632" y="2908572"/>
              <a:ext cx="114126" cy="97687"/>
            </a:xfrm>
            <a:custGeom>
              <a:avLst/>
              <a:gdLst/>
              <a:ahLst/>
              <a:cxnLst/>
              <a:rect l="l" t="t" r="r" b="b"/>
              <a:pathLst>
                <a:path w="4346" h="3720" extrusionOk="0">
                  <a:moveTo>
                    <a:pt x="2488" y="0"/>
                  </a:moveTo>
                  <a:cubicBezTo>
                    <a:pt x="833" y="0"/>
                    <a:pt x="0" y="2000"/>
                    <a:pt x="1168" y="3168"/>
                  </a:cubicBezTo>
                  <a:cubicBezTo>
                    <a:pt x="1549" y="3549"/>
                    <a:pt x="2016" y="3720"/>
                    <a:pt x="2474" y="3720"/>
                  </a:cubicBezTo>
                  <a:cubicBezTo>
                    <a:pt x="3431" y="3720"/>
                    <a:pt x="4345" y="2976"/>
                    <a:pt x="4345" y="1857"/>
                  </a:cubicBezTo>
                  <a:cubicBezTo>
                    <a:pt x="4345" y="833"/>
                    <a:pt x="3512" y="0"/>
                    <a:pt x="2488" y="0"/>
                  </a:cubicBezTo>
                  <a:close/>
                </a:path>
              </a:pathLst>
            </a:custGeom>
            <a:solidFill>
              <a:srgbClr val="4E67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8" name="Google Shape;8968;p70"/>
            <p:cNvSpPr/>
            <p:nvPr/>
          </p:nvSpPr>
          <p:spPr>
            <a:xfrm>
              <a:off x="3571167" y="2908572"/>
              <a:ext cx="58586" cy="97661"/>
            </a:xfrm>
            <a:custGeom>
              <a:avLst/>
              <a:gdLst/>
              <a:ahLst/>
              <a:cxnLst/>
              <a:rect l="l" t="t" r="r" b="b"/>
              <a:pathLst>
                <a:path w="2231" h="3719" extrusionOk="0">
                  <a:moveTo>
                    <a:pt x="297" y="0"/>
                  </a:moveTo>
                  <a:cubicBezTo>
                    <a:pt x="202" y="0"/>
                    <a:pt x="96" y="10"/>
                    <a:pt x="1" y="19"/>
                  </a:cubicBezTo>
                  <a:cubicBezTo>
                    <a:pt x="910" y="163"/>
                    <a:pt x="1570" y="948"/>
                    <a:pt x="1570" y="1857"/>
                  </a:cubicBezTo>
                  <a:cubicBezTo>
                    <a:pt x="1570" y="2776"/>
                    <a:pt x="910" y="3551"/>
                    <a:pt x="1" y="3694"/>
                  </a:cubicBezTo>
                  <a:cubicBezTo>
                    <a:pt x="100" y="3710"/>
                    <a:pt x="199" y="3718"/>
                    <a:pt x="297" y="3718"/>
                  </a:cubicBezTo>
                  <a:cubicBezTo>
                    <a:pt x="1248" y="3718"/>
                    <a:pt x="2066" y="2981"/>
                    <a:pt x="2145" y="2000"/>
                  </a:cubicBezTo>
                  <a:cubicBezTo>
                    <a:pt x="2231" y="929"/>
                    <a:pt x="1379" y="0"/>
                    <a:pt x="297" y="0"/>
                  </a:cubicBezTo>
                  <a:close/>
                </a:path>
              </a:pathLst>
            </a:custGeom>
            <a:solidFill>
              <a:srgbClr val="3D54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9" name="Google Shape;8969;p70"/>
            <p:cNvSpPr/>
            <p:nvPr/>
          </p:nvSpPr>
          <p:spPr>
            <a:xfrm>
              <a:off x="3557486" y="2942237"/>
              <a:ext cx="42672" cy="30199"/>
            </a:xfrm>
            <a:custGeom>
              <a:avLst/>
              <a:gdLst/>
              <a:ahLst/>
              <a:cxnLst/>
              <a:rect l="l" t="t" r="r" b="b"/>
              <a:pathLst>
                <a:path w="1625" h="1150" extrusionOk="0">
                  <a:moveTo>
                    <a:pt x="1360" y="0"/>
                  </a:moveTo>
                  <a:cubicBezTo>
                    <a:pt x="1317" y="0"/>
                    <a:pt x="1271" y="17"/>
                    <a:pt x="1230" y="58"/>
                  </a:cubicBezTo>
                  <a:lnTo>
                    <a:pt x="665" y="671"/>
                  </a:lnTo>
                  <a:lnTo>
                    <a:pt x="417" y="355"/>
                  </a:lnTo>
                  <a:cubicBezTo>
                    <a:pt x="373" y="301"/>
                    <a:pt x="320" y="279"/>
                    <a:pt x="269" y="279"/>
                  </a:cubicBezTo>
                  <a:cubicBezTo>
                    <a:pt x="128" y="279"/>
                    <a:pt x="1" y="447"/>
                    <a:pt x="120" y="594"/>
                  </a:cubicBezTo>
                  <a:lnTo>
                    <a:pt x="503" y="1082"/>
                  </a:lnTo>
                  <a:cubicBezTo>
                    <a:pt x="541" y="1120"/>
                    <a:pt x="589" y="1149"/>
                    <a:pt x="646" y="1149"/>
                  </a:cubicBezTo>
                  <a:lnTo>
                    <a:pt x="656" y="1149"/>
                  </a:lnTo>
                  <a:cubicBezTo>
                    <a:pt x="704" y="1149"/>
                    <a:pt x="761" y="1130"/>
                    <a:pt x="790" y="1092"/>
                  </a:cubicBezTo>
                  <a:lnTo>
                    <a:pt x="1508" y="317"/>
                  </a:lnTo>
                  <a:cubicBezTo>
                    <a:pt x="1624" y="178"/>
                    <a:pt x="1502" y="0"/>
                    <a:pt x="1360" y="0"/>
                  </a:cubicBezTo>
                  <a:close/>
                </a:path>
              </a:pathLst>
            </a:custGeom>
            <a:solidFill>
              <a:srgbClr val="F7F9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70" name="Google Shape;8970;p70"/>
          <p:cNvGrpSpPr/>
          <p:nvPr/>
        </p:nvGrpSpPr>
        <p:grpSpPr>
          <a:xfrm>
            <a:off x="2694083" y="2888430"/>
            <a:ext cx="235762" cy="374756"/>
            <a:chOff x="2694083" y="2888430"/>
            <a:chExt cx="235762" cy="374756"/>
          </a:xfrm>
        </p:grpSpPr>
        <p:sp>
          <p:nvSpPr>
            <p:cNvPr id="8971" name="Google Shape;8971;p70"/>
            <p:cNvSpPr/>
            <p:nvPr/>
          </p:nvSpPr>
          <p:spPr>
            <a:xfrm>
              <a:off x="2808682" y="2888430"/>
              <a:ext cx="30173" cy="36002"/>
            </a:xfrm>
            <a:custGeom>
              <a:avLst/>
              <a:gdLst/>
              <a:ahLst/>
              <a:cxnLst/>
              <a:rect l="l" t="t" r="r" b="b"/>
              <a:pathLst>
                <a:path w="1149" h="1371" extrusionOk="0">
                  <a:moveTo>
                    <a:pt x="145" y="1"/>
                  </a:moveTo>
                  <a:cubicBezTo>
                    <a:pt x="66" y="1"/>
                    <a:pt x="0" y="56"/>
                    <a:pt x="0" y="136"/>
                  </a:cubicBezTo>
                  <a:lnTo>
                    <a:pt x="0" y="1131"/>
                  </a:lnTo>
                  <a:lnTo>
                    <a:pt x="1149" y="1370"/>
                  </a:lnTo>
                  <a:cubicBezTo>
                    <a:pt x="1149" y="308"/>
                    <a:pt x="479" y="59"/>
                    <a:pt x="163" y="2"/>
                  </a:cubicBezTo>
                  <a:cubicBezTo>
                    <a:pt x="157" y="1"/>
                    <a:pt x="151" y="1"/>
                    <a:pt x="145" y="1"/>
                  </a:cubicBez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2" name="Google Shape;8972;p70"/>
            <p:cNvSpPr/>
            <p:nvPr/>
          </p:nvSpPr>
          <p:spPr>
            <a:xfrm>
              <a:off x="2784549" y="2912091"/>
              <a:ext cx="139257" cy="266408"/>
            </a:xfrm>
            <a:custGeom>
              <a:avLst/>
              <a:gdLst/>
              <a:ahLst/>
              <a:cxnLst/>
              <a:rect l="l" t="t" r="r" b="b"/>
              <a:pathLst>
                <a:path w="5303" h="10145" extrusionOk="0">
                  <a:moveTo>
                    <a:pt x="422" y="0"/>
                  </a:moveTo>
                  <a:cubicBezTo>
                    <a:pt x="307" y="0"/>
                    <a:pt x="211" y="77"/>
                    <a:pt x="192" y="192"/>
                  </a:cubicBezTo>
                  <a:lnTo>
                    <a:pt x="1" y="1158"/>
                  </a:lnTo>
                  <a:lnTo>
                    <a:pt x="2767" y="5771"/>
                  </a:lnTo>
                  <a:lnTo>
                    <a:pt x="2996" y="10145"/>
                  </a:lnTo>
                  <a:lnTo>
                    <a:pt x="4145" y="10145"/>
                  </a:lnTo>
                  <a:cubicBezTo>
                    <a:pt x="4145" y="7379"/>
                    <a:pt x="5303" y="6699"/>
                    <a:pt x="5303" y="4154"/>
                  </a:cubicBezTo>
                  <a:cubicBezTo>
                    <a:pt x="5303" y="287"/>
                    <a:pt x="1341" y="19"/>
                    <a:pt x="422" y="0"/>
                  </a:cubicBezTo>
                  <a:close/>
                </a:path>
              </a:pathLst>
            </a:custGeom>
            <a:solidFill>
              <a:srgbClr val="C3CD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3" name="Google Shape;8973;p70"/>
            <p:cNvSpPr/>
            <p:nvPr/>
          </p:nvSpPr>
          <p:spPr>
            <a:xfrm>
              <a:off x="2694083" y="2934202"/>
              <a:ext cx="223945" cy="256376"/>
            </a:xfrm>
            <a:custGeom>
              <a:avLst/>
              <a:gdLst/>
              <a:ahLst/>
              <a:cxnLst/>
              <a:rect l="l" t="t" r="r" b="b"/>
              <a:pathLst>
                <a:path w="8528" h="9763" extrusionOk="0">
                  <a:moveTo>
                    <a:pt x="3398" y="1"/>
                  </a:moveTo>
                  <a:cubicBezTo>
                    <a:pt x="3101" y="1"/>
                    <a:pt x="2859" y="16"/>
                    <a:pt x="2709" y="29"/>
                  </a:cubicBezTo>
                  <a:cubicBezTo>
                    <a:pt x="2470" y="48"/>
                    <a:pt x="2288" y="249"/>
                    <a:pt x="2288" y="489"/>
                  </a:cubicBezTo>
                  <a:lnTo>
                    <a:pt x="2288" y="776"/>
                  </a:lnTo>
                  <a:lnTo>
                    <a:pt x="163" y="2900"/>
                  </a:lnTo>
                  <a:cubicBezTo>
                    <a:pt x="48" y="3015"/>
                    <a:pt x="0" y="3168"/>
                    <a:pt x="39" y="3321"/>
                  </a:cubicBezTo>
                  <a:lnTo>
                    <a:pt x="192" y="4077"/>
                  </a:lnTo>
                  <a:cubicBezTo>
                    <a:pt x="201" y="4173"/>
                    <a:pt x="278" y="4240"/>
                    <a:pt x="364" y="4259"/>
                  </a:cubicBezTo>
                  <a:cubicBezTo>
                    <a:pt x="616" y="4313"/>
                    <a:pt x="850" y="4336"/>
                    <a:pt x="1066" y="4336"/>
                  </a:cubicBezTo>
                  <a:cubicBezTo>
                    <a:pt x="1884" y="4336"/>
                    <a:pt x="2442" y="4006"/>
                    <a:pt x="2738" y="3771"/>
                  </a:cubicBezTo>
                  <a:cubicBezTo>
                    <a:pt x="2820" y="3699"/>
                    <a:pt x="2925" y="3663"/>
                    <a:pt x="3030" y="3663"/>
                  </a:cubicBezTo>
                  <a:cubicBezTo>
                    <a:pt x="3108" y="3663"/>
                    <a:pt x="3185" y="3683"/>
                    <a:pt x="3254" y="3723"/>
                  </a:cubicBezTo>
                  <a:cubicBezTo>
                    <a:pt x="3612" y="3931"/>
                    <a:pt x="4013" y="4037"/>
                    <a:pt x="4417" y="4037"/>
                  </a:cubicBezTo>
                  <a:cubicBezTo>
                    <a:pt x="4553" y="4037"/>
                    <a:pt x="4689" y="4025"/>
                    <a:pt x="4824" y="4001"/>
                  </a:cubicBezTo>
                  <a:lnTo>
                    <a:pt x="4824" y="4001"/>
                  </a:lnTo>
                  <a:cubicBezTo>
                    <a:pt x="2718" y="6116"/>
                    <a:pt x="2058" y="7542"/>
                    <a:pt x="2058" y="8384"/>
                  </a:cubicBezTo>
                  <a:cubicBezTo>
                    <a:pt x="2058" y="8920"/>
                    <a:pt x="2316" y="9437"/>
                    <a:pt x="2747" y="9762"/>
                  </a:cubicBezTo>
                  <a:lnTo>
                    <a:pt x="7819" y="9762"/>
                  </a:lnTo>
                  <a:cubicBezTo>
                    <a:pt x="7819" y="9762"/>
                    <a:pt x="7073" y="8623"/>
                    <a:pt x="7896" y="4805"/>
                  </a:cubicBezTo>
                  <a:cubicBezTo>
                    <a:pt x="8528" y="1867"/>
                    <a:pt x="7092" y="814"/>
                    <a:pt x="5475" y="297"/>
                  </a:cubicBezTo>
                  <a:cubicBezTo>
                    <a:pt x="4750" y="58"/>
                    <a:pt x="3971" y="1"/>
                    <a:pt x="3398" y="1"/>
                  </a:cubicBezTo>
                  <a:close/>
                </a:path>
              </a:pathLst>
            </a:custGeom>
            <a:solidFill>
              <a:srgbClr val="D9DF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4" name="Google Shape;8974;p70"/>
            <p:cNvSpPr/>
            <p:nvPr/>
          </p:nvSpPr>
          <p:spPr>
            <a:xfrm>
              <a:off x="2771997" y="2954238"/>
              <a:ext cx="12710" cy="18461"/>
            </a:xfrm>
            <a:custGeom>
              <a:avLst/>
              <a:gdLst/>
              <a:ahLst/>
              <a:cxnLst/>
              <a:rect l="l" t="t" r="r" b="b"/>
              <a:pathLst>
                <a:path w="484" h="703" extrusionOk="0">
                  <a:moveTo>
                    <a:pt x="243" y="1"/>
                  </a:moveTo>
                  <a:cubicBezTo>
                    <a:pt x="122" y="1"/>
                    <a:pt x="0" y="84"/>
                    <a:pt x="10" y="252"/>
                  </a:cubicBezTo>
                  <a:lnTo>
                    <a:pt x="10" y="472"/>
                  </a:lnTo>
                  <a:cubicBezTo>
                    <a:pt x="10" y="600"/>
                    <a:pt x="106" y="702"/>
                    <a:pt x="232" y="702"/>
                  </a:cubicBezTo>
                  <a:cubicBezTo>
                    <a:pt x="238" y="702"/>
                    <a:pt x="243" y="702"/>
                    <a:pt x="249" y="702"/>
                  </a:cubicBezTo>
                  <a:cubicBezTo>
                    <a:pt x="373" y="702"/>
                    <a:pt x="469" y="596"/>
                    <a:pt x="469" y="482"/>
                  </a:cubicBezTo>
                  <a:lnTo>
                    <a:pt x="469" y="252"/>
                  </a:lnTo>
                  <a:cubicBezTo>
                    <a:pt x="484" y="84"/>
                    <a:pt x="364" y="1"/>
                    <a:pt x="243" y="1"/>
                  </a:cubicBez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5" name="Google Shape;8975;p70"/>
            <p:cNvSpPr/>
            <p:nvPr/>
          </p:nvSpPr>
          <p:spPr>
            <a:xfrm>
              <a:off x="2695843" y="2997830"/>
              <a:ext cx="155853" cy="186709"/>
            </a:xfrm>
            <a:custGeom>
              <a:avLst/>
              <a:gdLst/>
              <a:ahLst/>
              <a:cxnLst/>
              <a:rect l="l" t="t" r="r" b="b"/>
              <a:pathLst>
                <a:path w="5935" h="7110" extrusionOk="0">
                  <a:moveTo>
                    <a:pt x="3139" y="1"/>
                  </a:moveTo>
                  <a:cubicBezTo>
                    <a:pt x="2975" y="1"/>
                    <a:pt x="2822" y="55"/>
                    <a:pt x="2680" y="200"/>
                  </a:cubicBezTo>
                  <a:cubicBezTo>
                    <a:pt x="2239" y="641"/>
                    <a:pt x="1365" y="1082"/>
                    <a:pt x="151" y="1082"/>
                  </a:cubicBezTo>
                  <a:cubicBezTo>
                    <a:pt x="101" y="1082"/>
                    <a:pt x="51" y="1082"/>
                    <a:pt x="0" y="1080"/>
                  </a:cubicBezTo>
                  <a:lnTo>
                    <a:pt x="0" y="1080"/>
                  </a:lnTo>
                  <a:lnTo>
                    <a:pt x="115" y="1664"/>
                  </a:lnTo>
                  <a:cubicBezTo>
                    <a:pt x="134" y="1760"/>
                    <a:pt x="201" y="1827"/>
                    <a:pt x="297" y="1846"/>
                  </a:cubicBezTo>
                  <a:cubicBezTo>
                    <a:pt x="546" y="1897"/>
                    <a:pt x="777" y="1919"/>
                    <a:pt x="991" y="1919"/>
                  </a:cubicBezTo>
                  <a:cubicBezTo>
                    <a:pt x="1812" y="1919"/>
                    <a:pt x="2372" y="1593"/>
                    <a:pt x="2661" y="1358"/>
                  </a:cubicBezTo>
                  <a:cubicBezTo>
                    <a:pt x="2751" y="1284"/>
                    <a:pt x="2859" y="1247"/>
                    <a:pt x="2967" y="1247"/>
                  </a:cubicBezTo>
                  <a:cubicBezTo>
                    <a:pt x="3042" y="1247"/>
                    <a:pt x="3117" y="1265"/>
                    <a:pt x="3187" y="1300"/>
                  </a:cubicBezTo>
                  <a:cubicBezTo>
                    <a:pt x="3545" y="1508"/>
                    <a:pt x="3946" y="1614"/>
                    <a:pt x="4350" y="1614"/>
                  </a:cubicBezTo>
                  <a:cubicBezTo>
                    <a:pt x="4486" y="1614"/>
                    <a:pt x="4622" y="1602"/>
                    <a:pt x="4757" y="1578"/>
                  </a:cubicBezTo>
                  <a:lnTo>
                    <a:pt x="4757" y="1578"/>
                  </a:lnTo>
                  <a:cubicBezTo>
                    <a:pt x="2651" y="3693"/>
                    <a:pt x="1991" y="5119"/>
                    <a:pt x="1991" y="5961"/>
                  </a:cubicBezTo>
                  <a:cubicBezTo>
                    <a:pt x="1991" y="6382"/>
                    <a:pt x="2144" y="6794"/>
                    <a:pt x="2431" y="7109"/>
                  </a:cubicBezTo>
                  <a:lnTo>
                    <a:pt x="3838" y="7109"/>
                  </a:lnTo>
                  <a:lnTo>
                    <a:pt x="3838" y="6880"/>
                  </a:lnTo>
                  <a:cubicBezTo>
                    <a:pt x="3838" y="6880"/>
                    <a:pt x="2910" y="5272"/>
                    <a:pt x="4527" y="3425"/>
                  </a:cubicBezTo>
                  <a:cubicBezTo>
                    <a:pt x="5934" y="1817"/>
                    <a:pt x="5905" y="965"/>
                    <a:pt x="5781" y="621"/>
                  </a:cubicBezTo>
                  <a:cubicBezTo>
                    <a:pt x="5749" y="532"/>
                    <a:pt x="5662" y="471"/>
                    <a:pt x="5567" y="471"/>
                  </a:cubicBezTo>
                  <a:cubicBezTo>
                    <a:pt x="5549" y="471"/>
                    <a:pt x="5531" y="473"/>
                    <a:pt x="5513" y="477"/>
                  </a:cubicBezTo>
                  <a:cubicBezTo>
                    <a:pt x="5365" y="513"/>
                    <a:pt x="5222" y="529"/>
                    <a:pt x="5085" y="529"/>
                  </a:cubicBezTo>
                  <a:cubicBezTo>
                    <a:pt x="4281" y="529"/>
                    <a:pt x="3651" y="1"/>
                    <a:pt x="3139" y="1"/>
                  </a:cubicBezTo>
                  <a:close/>
                </a:path>
              </a:pathLst>
            </a:custGeom>
            <a:solidFill>
              <a:srgbClr val="C3CD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6" name="Google Shape;8976;p70"/>
            <p:cNvSpPr/>
            <p:nvPr/>
          </p:nvSpPr>
          <p:spPr>
            <a:xfrm>
              <a:off x="2736047" y="3178735"/>
              <a:ext cx="181719" cy="30173"/>
            </a:xfrm>
            <a:custGeom>
              <a:avLst/>
              <a:gdLst/>
              <a:ahLst/>
              <a:cxnLst/>
              <a:rect l="l" t="t" r="r" b="b"/>
              <a:pathLst>
                <a:path w="6920" h="1149" extrusionOk="0">
                  <a:moveTo>
                    <a:pt x="460" y="0"/>
                  </a:moveTo>
                  <a:cubicBezTo>
                    <a:pt x="211" y="0"/>
                    <a:pt x="1" y="201"/>
                    <a:pt x="1" y="460"/>
                  </a:cubicBezTo>
                  <a:lnTo>
                    <a:pt x="1" y="1149"/>
                  </a:lnTo>
                  <a:lnTo>
                    <a:pt x="6920" y="1149"/>
                  </a:lnTo>
                  <a:lnTo>
                    <a:pt x="6910" y="460"/>
                  </a:lnTo>
                  <a:cubicBezTo>
                    <a:pt x="6910" y="201"/>
                    <a:pt x="6709" y="0"/>
                    <a:pt x="6451" y="0"/>
                  </a:cubicBezTo>
                  <a:close/>
                </a:path>
              </a:pathLst>
            </a:custGeom>
            <a:solidFill>
              <a:srgbClr val="C3CD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7" name="Google Shape;8977;p70"/>
            <p:cNvSpPr/>
            <p:nvPr/>
          </p:nvSpPr>
          <p:spPr>
            <a:xfrm>
              <a:off x="2736047" y="3178735"/>
              <a:ext cx="60608" cy="30173"/>
            </a:xfrm>
            <a:custGeom>
              <a:avLst/>
              <a:gdLst/>
              <a:ahLst/>
              <a:cxnLst/>
              <a:rect l="l" t="t" r="r" b="b"/>
              <a:pathLst>
                <a:path w="2308" h="1149" extrusionOk="0">
                  <a:moveTo>
                    <a:pt x="460" y="0"/>
                  </a:moveTo>
                  <a:cubicBezTo>
                    <a:pt x="211" y="0"/>
                    <a:pt x="1" y="201"/>
                    <a:pt x="1" y="460"/>
                  </a:cubicBezTo>
                  <a:lnTo>
                    <a:pt x="1" y="1149"/>
                  </a:lnTo>
                  <a:lnTo>
                    <a:pt x="1848" y="1149"/>
                  </a:lnTo>
                  <a:lnTo>
                    <a:pt x="1848" y="460"/>
                  </a:lnTo>
                  <a:cubicBezTo>
                    <a:pt x="1848" y="201"/>
                    <a:pt x="2049" y="0"/>
                    <a:pt x="2307" y="0"/>
                  </a:cubicBez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8" name="Google Shape;8978;p70"/>
            <p:cNvSpPr/>
            <p:nvPr/>
          </p:nvSpPr>
          <p:spPr>
            <a:xfrm>
              <a:off x="2723993" y="3202605"/>
              <a:ext cx="205852" cy="60582"/>
            </a:xfrm>
            <a:custGeom>
              <a:avLst/>
              <a:gdLst/>
              <a:ahLst/>
              <a:cxnLst/>
              <a:rect l="l" t="t" r="r" b="b"/>
              <a:pathLst>
                <a:path w="7839" h="2307" extrusionOk="0">
                  <a:moveTo>
                    <a:pt x="460" y="0"/>
                  </a:moveTo>
                  <a:cubicBezTo>
                    <a:pt x="201" y="0"/>
                    <a:pt x="0" y="211"/>
                    <a:pt x="0" y="469"/>
                  </a:cubicBezTo>
                  <a:lnTo>
                    <a:pt x="0" y="1848"/>
                  </a:lnTo>
                  <a:cubicBezTo>
                    <a:pt x="0" y="2106"/>
                    <a:pt x="201" y="2307"/>
                    <a:pt x="460" y="2307"/>
                  </a:cubicBezTo>
                  <a:lnTo>
                    <a:pt x="7379" y="2307"/>
                  </a:lnTo>
                  <a:cubicBezTo>
                    <a:pt x="7628" y="2307"/>
                    <a:pt x="7838" y="2106"/>
                    <a:pt x="7838" y="1848"/>
                  </a:cubicBezTo>
                  <a:lnTo>
                    <a:pt x="7838" y="469"/>
                  </a:lnTo>
                  <a:cubicBezTo>
                    <a:pt x="7838" y="211"/>
                    <a:pt x="7628" y="0"/>
                    <a:pt x="7379" y="0"/>
                  </a:cubicBezTo>
                  <a:close/>
                </a:path>
              </a:pathLst>
            </a:custGeom>
            <a:solidFill>
              <a:srgbClr val="D9DF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9" name="Google Shape;8979;p70"/>
            <p:cNvSpPr/>
            <p:nvPr/>
          </p:nvSpPr>
          <p:spPr>
            <a:xfrm>
              <a:off x="2723993" y="3202605"/>
              <a:ext cx="78675" cy="60582"/>
            </a:xfrm>
            <a:custGeom>
              <a:avLst/>
              <a:gdLst/>
              <a:ahLst/>
              <a:cxnLst/>
              <a:rect l="l" t="t" r="r" b="b"/>
              <a:pathLst>
                <a:path w="2996" h="2307" extrusionOk="0">
                  <a:moveTo>
                    <a:pt x="460" y="0"/>
                  </a:moveTo>
                  <a:cubicBezTo>
                    <a:pt x="201" y="0"/>
                    <a:pt x="0" y="211"/>
                    <a:pt x="0" y="469"/>
                  </a:cubicBezTo>
                  <a:lnTo>
                    <a:pt x="0" y="1848"/>
                  </a:lnTo>
                  <a:cubicBezTo>
                    <a:pt x="0" y="2106"/>
                    <a:pt x="201" y="2307"/>
                    <a:pt x="460" y="2307"/>
                  </a:cubicBezTo>
                  <a:lnTo>
                    <a:pt x="2996" y="2307"/>
                  </a:lnTo>
                  <a:cubicBezTo>
                    <a:pt x="2737" y="2307"/>
                    <a:pt x="2536" y="2106"/>
                    <a:pt x="2536" y="1848"/>
                  </a:cubicBezTo>
                  <a:lnTo>
                    <a:pt x="2536" y="469"/>
                  </a:lnTo>
                  <a:cubicBezTo>
                    <a:pt x="2536" y="211"/>
                    <a:pt x="2737" y="0"/>
                    <a:pt x="2996" y="0"/>
                  </a:cubicBezTo>
                  <a:close/>
                </a:path>
              </a:pathLst>
            </a:custGeom>
            <a:solidFill>
              <a:srgbClr val="C3CD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80" name="Google Shape;8980;p70"/>
          <p:cNvGrpSpPr/>
          <p:nvPr/>
        </p:nvGrpSpPr>
        <p:grpSpPr>
          <a:xfrm>
            <a:off x="871534" y="4300588"/>
            <a:ext cx="357661" cy="311155"/>
            <a:chOff x="871534" y="4300588"/>
            <a:chExt cx="357661" cy="311155"/>
          </a:xfrm>
        </p:grpSpPr>
        <p:sp>
          <p:nvSpPr>
            <p:cNvPr id="8981" name="Google Shape;8981;p70"/>
            <p:cNvSpPr/>
            <p:nvPr/>
          </p:nvSpPr>
          <p:spPr>
            <a:xfrm>
              <a:off x="992672" y="4300588"/>
              <a:ext cx="115386" cy="62368"/>
            </a:xfrm>
            <a:custGeom>
              <a:avLst/>
              <a:gdLst/>
              <a:ahLst/>
              <a:cxnLst/>
              <a:rect l="l" t="t" r="r" b="b"/>
              <a:pathLst>
                <a:path w="4394" h="2375" extrusionOk="0">
                  <a:moveTo>
                    <a:pt x="1197" y="1"/>
                  </a:moveTo>
                  <a:cubicBezTo>
                    <a:pt x="785" y="1"/>
                    <a:pt x="422" y="298"/>
                    <a:pt x="335" y="709"/>
                  </a:cubicBezTo>
                  <a:lnTo>
                    <a:pt x="1" y="2374"/>
                  </a:lnTo>
                  <a:lnTo>
                    <a:pt x="450" y="2374"/>
                  </a:lnTo>
                  <a:lnTo>
                    <a:pt x="766" y="996"/>
                  </a:lnTo>
                  <a:cubicBezTo>
                    <a:pt x="812" y="802"/>
                    <a:pt x="975" y="661"/>
                    <a:pt x="1177" y="661"/>
                  </a:cubicBezTo>
                  <a:cubicBezTo>
                    <a:pt x="1184" y="661"/>
                    <a:pt x="1190" y="661"/>
                    <a:pt x="1197" y="661"/>
                  </a:cubicBezTo>
                  <a:lnTo>
                    <a:pt x="3207" y="661"/>
                  </a:lnTo>
                  <a:cubicBezTo>
                    <a:pt x="3408" y="661"/>
                    <a:pt x="3589" y="795"/>
                    <a:pt x="3637" y="996"/>
                  </a:cubicBezTo>
                  <a:lnTo>
                    <a:pt x="3943" y="2374"/>
                  </a:lnTo>
                  <a:lnTo>
                    <a:pt x="4393" y="2374"/>
                  </a:lnTo>
                  <a:lnTo>
                    <a:pt x="4058" y="709"/>
                  </a:lnTo>
                  <a:cubicBezTo>
                    <a:pt x="3972" y="298"/>
                    <a:pt x="3609" y="1"/>
                    <a:pt x="3197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2" name="Google Shape;8982;p70"/>
            <p:cNvSpPr/>
            <p:nvPr/>
          </p:nvSpPr>
          <p:spPr>
            <a:xfrm>
              <a:off x="883089" y="4473510"/>
              <a:ext cx="334526" cy="138233"/>
            </a:xfrm>
            <a:custGeom>
              <a:avLst/>
              <a:gdLst/>
              <a:ahLst/>
              <a:cxnLst/>
              <a:rect l="l" t="t" r="r" b="b"/>
              <a:pathLst>
                <a:path w="12739" h="5264" extrusionOk="0">
                  <a:moveTo>
                    <a:pt x="1" y="0"/>
                  </a:moveTo>
                  <a:lnTo>
                    <a:pt x="1" y="4613"/>
                  </a:lnTo>
                  <a:cubicBezTo>
                    <a:pt x="1" y="4977"/>
                    <a:pt x="298" y="5264"/>
                    <a:pt x="661" y="5264"/>
                  </a:cubicBezTo>
                  <a:lnTo>
                    <a:pt x="12079" y="5264"/>
                  </a:lnTo>
                  <a:cubicBezTo>
                    <a:pt x="12442" y="5264"/>
                    <a:pt x="12739" y="4977"/>
                    <a:pt x="12739" y="4613"/>
                  </a:cubicBezTo>
                  <a:lnTo>
                    <a:pt x="12739" y="0"/>
                  </a:ln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3" name="Google Shape;8983;p70"/>
            <p:cNvSpPr/>
            <p:nvPr/>
          </p:nvSpPr>
          <p:spPr>
            <a:xfrm>
              <a:off x="883089" y="4473248"/>
              <a:ext cx="334526" cy="138495"/>
            </a:xfrm>
            <a:custGeom>
              <a:avLst/>
              <a:gdLst/>
              <a:ahLst/>
              <a:cxnLst/>
              <a:rect l="l" t="t" r="r" b="b"/>
              <a:pathLst>
                <a:path w="12739" h="5274" extrusionOk="0">
                  <a:moveTo>
                    <a:pt x="1" y="1"/>
                  </a:moveTo>
                  <a:lnTo>
                    <a:pt x="1" y="4614"/>
                  </a:lnTo>
                  <a:cubicBezTo>
                    <a:pt x="1" y="4977"/>
                    <a:pt x="298" y="5274"/>
                    <a:pt x="661" y="5274"/>
                  </a:cubicBezTo>
                  <a:lnTo>
                    <a:pt x="12079" y="5274"/>
                  </a:lnTo>
                  <a:cubicBezTo>
                    <a:pt x="12442" y="5274"/>
                    <a:pt x="12739" y="4977"/>
                    <a:pt x="12739" y="4614"/>
                  </a:cubicBezTo>
                  <a:lnTo>
                    <a:pt x="12739" y="4393"/>
                  </a:lnTo>
                  <a:lnTo>
                    <a:pt x="1762" y="4393"/>
                  </a:lnTo>
                  <a:cubicBezTo>
                    <a:pt x="1274" y="4393"/>
                    <a:pt x="881" y="4001"/>
                    <a:pt x="881" y="3523"/>
                  </a:cubicBezTo>
                  <a:lnTo>
                    <a:pt x="881" y="1982"/>
                  </a:lnTo>
                  <a:cubicBezTo>
                    <a:pt x="881" y="1858"/>
                    <a:pt x="979" y="1759"/>
                    <a:pt x="1091" y="1759"/>
                  </a:cubicBezTo>
                  <a:cubicBezTo>
                    <a:pt x="1101" y="1759"/>
                    <a:pt x="1111" y="1760"/>
                    <a:pt x="1121" y="1762"/>
                  </a:cubicBezTo>
                  <a:lnTo>
                    <a:pt x="11428" y="1762"/>
                  </a:lnTo>
                  <a:cubicBezTo>
                    <a:pt x="11897" y="1762"/>
                    <a:pt x="12356" y="1608"/>
                    <a:pt x="12739" y="1321"/>
                  </a:cubicBezTo>
                  <a:lnTo>
                    <a:pt x="12739" y="1"/>
                  </a:ln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4" name="Google Shape;8984;p70"/>
            <p:cNvSpPr/>
            <p:nvPr/>
          </p:nvSpPr>
          <p:spPr>
            <a:xfrm>
              <a:off x="871534" y="4358150"/>
              <a:ext cx="357661" cy="149813"/>
            </a:xfrm>
            <a:custGeom>
              <a:avLst/>
              <a:gdLst/>
              <a:ahLst/>
              <a:cxnLst/>
              <a:rect l="l" t="t" r="r" b="b"/>
              <a:pathLst>
                <a:path w="13620" h="5705" extrusionOk="0">
                  <a:moveTo>
                    <a:pt x="12756" y="0"/>
                  </a:moveTo>
                  <a:cubicBezTo>
                    <a:pt x="12750" y="0"/>
                    <a:pt x="12744" y="0"/>
                    <a:pt x="12739" y="0"/>
                  </a:cubicBezTo>
                  <a:lnTo>
                    <a:pt x="881" y="0"/>
                  </a:lnTo>
                  <a:cubicBezTo>
                    <a:pt x="393" y="0"/>
                    <a:pt x="1" y="393"/>
                    <a:pt x="10" y="881"/>
                  </a:cubicBezTo>
                  <a:lnTo>
                    <a:pt x="10" y="3953"/>
                  </a:lnTo>
                  <a:cubicBezTo>
                    <a:pt x="1" y="4920"/>
                    <a:pt x="795" y="5704"/>
                    <a:pt x="1762" y="5704"/>
                  </a:cubicBezTo>
                  <a:lnTo>
                    <a:pt x="11868" y="5704"/>
                  </a:lnTo>
                  <a:cubicBezTo>
                    <a:pt x="12834" y="5704"/>
                    <a:pt x="13619" y="4920"/>
                    <a:pt x="13619" y="3953"/>
                  </a:cubicBezTo>
                  <a:lnTo>
                    <a:pt x="13619" y="881"/>
                  </a:lnTo>
                  <a:cubicBezTo>
                    <a:pt x="13619" y="399"/>
                    <a:pt x="13236" y="0"/>
                    <a:pt x="12756" y="0"/>
                  </a:cubicBez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5" name="Google Shape;8985;p70"/>
            <p:cNvSpPr/>
            <p:nvPr/>
          </p:nvSpPr>
          <p:spPr>
            <a:xfrm>
              <a:off x="900446" y="4358150"/>
              <a:ext cx="299837" cy="17358"/>
            </a:xfrm>
            <a:custGeom>
              <a:avLst/>
              <a:gdLst/>
              <a:ahLst/>
              <a:cxnLst/>
              <a:rect l="l" t="t" r="r" b="b"/>
              <a:pathLst>
                <a:path w="11418" h="661" extrusionOk="0">
                  <a:moveTo>
                    <a:pt x="326" y="0"/>
                  </a:moveTo>
                  <a:cubicBezTo>
                    <a:pt x="144" y="0"/>
                    <a:pt x="0" y="144"/>
                    <a:pt x="0" y="326"/>
                  </a:cubicBezTo>
                  <a:cubicBezTo>
                    <a:pt x="0" y="508"/>
                    <a:pt x="144" y="661"/>
                    <a:pt x="326" y="661"/>
                  </a:cubicBezTo>
                  <a:lnTo>
                    <a:pt x="11092" y="661"/>
                  </a:lnTo>
                  <a:cubicBezTo>
                    <a:pt x="11274" y="661"/>
                    <a:pt x="11418" y="508"/>
                    <a:pt x="11418" y="326"/>
                  </a:cubicBezTo>
                  <a:cubicBezTo>
                    <a:pt x="11418" y="144"/>
                    <a:pt x="11274" y="0"/>
                    <a:pt x="11092" y="0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6" name="Google Shape;8986;p70"/>
            <p:cNvSpPr/>
            <p:nvPr/>
          </p:nvSpPr>
          <p:spPr>
            <a:xfrm>
              <a:off x="929332" y="4358150"/>
              <a:ext cx="34453" cy="253593"/>
            </a:xfrm>
            <a:custGeom>
              <a:avLst/>
              <a:gdLst/>
              <a:ahLst/>
              <a:cxnLst/>
              <a:rect l="l" t="t" r="r" b="b"/>
              <a:pathLst>
                <a:path w="1312" h="9657" extrusionOk="0">
                  <a:moveTo>
                    <a:pt x="1" y="0"/>
                  </a:moveTo>
                  <a:lnTo>
                    <a:pt x="1" y="9657"/>
                  </a:lnTo>
                  <a:lnTo>
                    <a:pt x="1312" y="9657"/>
                  </a:lnTo>
                  <a:lnTo>
                    <a:pt x="1312" y="0"/>
                  </a:lnTo>
                  <a:close/>
                </a:path>
              </a:pathLst>
            </a:custGeom>
            <a:solidFill>
              <a:srgbClr val="9BAB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7" name="Google Shape;8987;p70"/>
            <p:cNvSpPr/>
            <p:nvPr/>
          </p:nvSpPr>
          <p:spPr>
            <a:xfrm>
              <a:off x="929332" y="4358150"/>
              <a:ext cx="34453" cy="17122"/>
            </a:xfrm>
            <a:custGeom>
              <a:avLst/>
              <a:gdLst/>
              <a:ahLst/>
              <a:cxnLst/>
              <a:rect l="l" t="t" r="r" b="b"/>
              <a:pathLst>
                <a:path w="1312" h="652" extrusionOk="0">
                  <a:moveTo>
                    <a:pt x="1" y="0"/>
                  </a:moveTo>
                  <a:lnTo>
                    <a:pt x="1" y="651"/>
                  </a:lnTo>
                  <a:lnTo>
                    <a:pt x="1312" y="651"/>
                  </a:lnTo>
                  <a:lnTo>
                    <a:pt x="1312" y="0"/>
                  </a:lnTo>
                  <a:close/>
                </a:path>
              </a:pathLst>
            </a:custGeom>
            <a:solidFill>
              <a:srgbClr val="C0C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8" name="Google Shape;8988;p70"/>
            <p:cNvSpPr/>
            <p:nvPr/>
          </p:nvSpPr>
          <p:spPr>
            <a:xfrm>
              <a:off x="929332" y="4525269"/>
              <a:ext cx="34453" cy="17384"/>
            </a:xfrm>
            <a:custGeom>
              <a:avLst/>
              <a:gdLst/>
              <a:ahLst/>
              <a:cxnLst/>
              <a:rect l="l" t="t" r="r" b="b"/>
              <a:pathLst>
                <a:path w="1312" h="662" extrusionOk="0">
                  <a:moveTo>
                    <a:pt x="1" y="1"/>
                  </a:moveTo>
                  <a:lnTo>
                    <a:pt x="1" y="661"/>
                  </a:lnTo>
                  <a:lnTo>
                    <a:pt x="1312" y="661"/>
                  </a:lnTo>
                  <a:lnTo>
                    <a:pt x="1312" y="1"/>
                  </a:lnTo>
                  <a:close/>
                </a:path>
              </a:pathLst>
            </a:custGeom>
            <a:solidFill>
              <a:srgbClr val="8297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9" name="Google Shape;8989;p70"/>
            <p:cNvSpPr/>
            <p:nvPr/>
          </p:nvSpPr>
          <p:spPr>
            <a:xfrm>
              <a:off x="929332" y="4485065"/>
              <a:ext cx="34453" cy="17122"/>
            </a:xfrm>
            <a:custGeom>
              <a:avLst/>
              <a:gdLst/>
              <a:ahLst/>
              <a:cxnLst/>
              <a:rect l="l" t="t" r="r" b="b"/>
              <a:pathLst>
                <a:path w="1312" h="652" extrusionOk="0">
                  <a:moveTo>
                    <a:pt x="1" y="0"/>
                  </a:moveTo>
                  <a:lnTo>
                    <a:pt x="1" y="651"/>
                  </a:lnTo>
                  <a:lnTo>
                    <a:pt x="1312" y="651"/>
                  </a:lnTo>
                  <a:lnTo>
                    <a:pt x="1312" y="0"/>
                  </a:lnTo>
                  <a:close/>
                </a:path>
              </a:pathLst>
            </a:custGeom>
            <a:solidFill>
              <a:srgbClr val="8297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0" name="Google Shape;8990;p70"/>
            <p:cNvSpPr/>
            <p:nvPr/>
          </p:nvSpPr>
          <p:spPr>
            <a:xfrm>
              <a:off x="917778" y="4479025"/>
              <a:ext cx="57588" cy="52047"/>
            </a:xfrm>
            <a:custGeom>
              <a:avLst/>
              <a:gdLst/>
              <a:ahLst/>
              <a:cxnLst/>
              <a:rect l="l" t="t" r="r" b="b"/>
              <a:pathLst>
                <a:path w="2193" h="1982" extrusionOk="0">
                  <a:moveTo>
                    <a:pt x="1752" y="441"/>
                  </a:moveTo>
                  <a:lnTo>
                    <a:pt x="1752" y="1542"/>
                  </a:lnTo>
                  <a:lnTo>
                    <a:pt x="441" y="1542"/>
                  </a:lnTo>
                  <a:lnTo>
                    <a:pt x="441" y="441"/>
                  </a:lnTo>
                  <a:close/>
                  <a:moveTo>
                    <a:pt x="441" y="1"/>
                  </a:moveTo>
                  <a:cubicBezTo>
                    <a:pt x="202" y="1"/>
                    <a:pt x="1" y="202"/>
                    <a:pt x="1" y="441"/>
                  </a:cubicBezTo>
                  <a:lnTo>
                    <a:pt x="1" y="1542"/>
                  </a:lnTo>
                  <a:cubicBezTo>
                    <a:pt x="1" y="1790"/>
                    <a:pt x="202" y="1982"/>
                    <a:pt x="441" y="1982"/>
                  </a:cubicBezTo>
                  <a:lnTo>
                    <a:pt x="1752" y="1982"/>
                  </a:lnTo>
                  <a:cubicBezTo>
                    <a:pt x="2001" y="1982"/>
                    <a:pt x="2192" y="1781"/>
                    <a:pt x="2192" y="1542"/>
                  </a:cubicBezTo>
                  <a:lnTo>
                    <a:pt x="2192" y="441"/>
                  </a:lnTo>
                  <a:cubicBezTo>
                    <a:pt x="2192" y="202"/>
                    <a:pt x="2001" y="1"/>
                    <a:pt x="1752" y="1"/>
                  </a:cubicBezTo>
                  <a:close/>
                </a:path>
              </a:pathLst>
            </a:custGeom>
            <a:solidFill>
              <a:srgbClr val="C0C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1" name="Google Shape;8991;p70"/>
            <p:cNvSpPr/>
            <p:nvPr/>
          </p:nvSpPr>
          <p:spPr>
            <a:xfrm>
              <a:off x="940651" y="4479603"/>
              <a:ext cx="11581" cy="28361"/>
            </a:xfrm>
            <a:custGeom>
              <a:avLst/>
              <a:gdLst/>
              <a:ahLst/>
              <a:cxnLst/>
              <a:rect l="l" t="t" r="r" b="b"/>
              <a:pathLst>
                <a:path w="441" h="1080" extrusionOk="0">
                  <a:moveTo>
                    <a:pt x="225" y="0"/>
                  </a:moveTo>
                  <a:cubicBezTo>
                    <a:pt x="122" y="0"/>
                    <a:pt x="20" y="70"/>
                    <a:pt x="10" y="208"/>
                  </a:cubicBezTo>
                  <a:lnTo>
                    <a:pt x="10" y="859"/>
                  </a:lnTo>
                  <a:cubicBezTo>
                    <a:pt x="0" y="984"/>
                    <a:pt x="106" y="1079"/>
                    <a:pt x="230" y="1079"/>
                  </a:cubicBezTo>
                  <a:cubicBezTo>
                    <a:pt x="345" y="1079"/>
                    <a:pt x="441" y="984"/>
                    <a:pt x="441" y="859"/>
                  </a:cubicBezTo>
                  <a:lnTo>
                    <a:pt x="441" y="208"/>
                  </a:lnTo>
                  <a:cubicBezTo>
                    <a:pt x="431" y="70"/>
                    <a:pt x="328" y="0"/>
                    <a:pt x="225" y="0"/>
                  </a:cubicBezTo>
                  <a:close/>
                </a:path>
              </a:pathLst>
            </a:custGeom>
            <a:solidFill>
              <a:srgbClr val="B9C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2" name="Google Shape;8992;p70"/>
            <p:cNvSpPr/>
            <p:nvPr/>
          </p:nvSpPr>
          <p:spPr>
            <a:xfrm>
              <a:off x="929332" y="4588844"/>
              <a:ext cx="34453" cy="22899"/>
            </a:xfrm>
            <a:custGeom>
              <a:avLst/>
              <a:gdLst/>
              <a:ahLst/>
              <a:cxnLst/>
              <a:rect l="l" t="t" r="r" b="b"/>
              <a:pathLst>
                <a:path w="1312" h="872" extrusionOk="0">
                  <a:moveTo>
                    <a:pt x="1" y="1"/>
                  </a:moveTo>
                  <a:lnTo>
                    <a:pt x="1" y="872"/>
                  </a:lnTo>
                  <a:lnTo>
                    <a:pt x="1312" y="872"/>
                  </a:lnTo>
                  <a:lnTo>
                    <a:pt x="1312" y="1"/>
                  </a:lnTo>
                  <a:close/>
                </a:path>
              </a:pathLst>
            </a:custGeom>
            <a:solidFill>
              <a:srgbClr val="8297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3" name="Google Shape;8993;p70"/>
            <p:cNvSpPr/>
            <p:nvPr/>
          </p:nvSpPr>
          <p:spPr>
            <a:xfrm>
              <a:off x="1136918" y="4358150"/>
              <a:ext cx="34716" cy="253593"/>
            </a:xfrm>
            <a:custGeom>
              <a:avLst/>
              <a:gdLst/>
              <a:ahLst/>
              <a:cxnLst/>
              <a:rect l="l" t="t" r="r" b="b"/>
              <a:pathLst>
                <a:path w="1322" h="9657" extrusionOk="0">
                  <a:moveTo>
                    <a:pt x="1" y="0"/>
                  </a:moveTo>
                  <a:lnTo>
                    <a:pt x="1" y="9657"/>
                  </a:lnTo>
                  <a:lnTo>
                    <a:pt x="1322" y="9657"/>
                  </a:lnTo>
                  <a:lnTo>
                    <a:pt x="1322" y="0"/>
                  </a:lnTo>
                  <a:close/>
                </a:path>
              </a:pathLst>
            </a:custGeom>
            <a:solidFill>
              <a:srgbClr val="9BAB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4" name="Google Shape;8994;p70"/>
            <p:cNvSpPr/>
            <p:nvPr/>
          </p:nvSpPr>
          <p:spPr>
            <a:xfrm>
              <a:off x="1136918" y="4358150"/>
              <a:ext cx="34716" cy="17122"/>
            </a:xfrm>
            <a:custGeom>
              <a:avLst/>
              <a:gdLst/>
              <a:ahLst/>
              <a:cxnLst/>
              <a:rect l="l" t="t" r="r" b="b"/>
              <a:pathLst>
                <a:path w="1322" h="652" extrusionOk="0">
                  <a:moveTo>
                    <a:pt x="1" y="0"/>
                  </a:moveTo>
                  <a:lnTo>
                    <a:pt x="1" y="651"/>
                  </a:lnTo>
                  <a:lnTo>
                    <a:pt x="1322" y="651"/>
                  </a:lnTo>
                  <a:lnTo>
                    <a:pt x="1322" y="0"/>
                  </a:lnTo>
                  <a:close/>
                </a:path>
              </a:pathLst>
            </a:custGeom>
            <a:solidFill>
              <a:srgbClr val="C0C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5" name="Google Shape;8995;p70"/>
            <p:cNvSpPr/>
            <p:nvPr/>
          </p:nvSpPr>
          <p:spPr>
            <a:xfrm>
              <a:off x="1136918" y="4525269"/>
              <a:ext cx="34716" cy="17384"/>
            </a:xfrm>
            <a:custGeom>
              <a:avLst/>
              <a:gdLst/>
              <a:ahLst/>
              <a:cxnLst/>
              <a:rect l="l" t="t" r="r" b="b"/>
              <a:pathLst>
                <a:path w="1322" h="662" extrusionOk="0">
                  <a:moveTo>
                    <a:pt x="1" y="1"/>
                  </a:moveTo>
                  <a:lnTo>
                    <a:pt x="1" y="661"/>
                  </a:lnTo>
                  <a:lnTo>
                    <a:pt x="1322" y="661"/>
                  </a:lnTo>
                  <a:lnTo>
                    <a:pt x="1322" y="1"/>
                  </a:lnTo>
                  <a:close/>
                </a:path>
              </a:pathLst>
            </a:custGeom>
            <a:solidFill>
              <a:srgbClr val="8297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6" name="Google Shape;8996;p70"/>
            <p:cNvSpPr/>
            <p:nvPr/>
          </p:nvSpPr>
          <p:spPr>
            <a:xfrm>
              <a:off x="1136918" y="4485065"/>
              <a:ext cx="34716" cy="17122"/>
            </a:xfrm>
            <a:custGeom>
              <a:avLst/>
              <a:gdLst/>
              <a:ahLst/>
              <a:cxnLst/>
              <a:rect l="l" t="t" r="r" b="b"/>
              <a:pathLst>
                <a:path w="1322" h="652" extrusionOk="0">
                  <a:moveTo>
                    <a:pt x="1" y="0"/>
                  </a:moveTo>
                  <a:lnTo>
                    <a:pt x="1" y="651"/>
                  </a:lnTo>
                  <a:lnTo>
                    <a:pt x="1322" y="651"/>
                  </a:lnTo>
                  <a:lnTo>
                    <a:pt x="1322" y="0"/>
                  </a:lnTo>
                  <a:close/>
                </a:path>
              </a:pathLst>
            </a:custGeom>
            <a:solidFill>
              <a:srgbClr val="8297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7" name="Google Shape;8997;p70"/>
            <p:cNvSpPr/>
            <p:nvPr/>
          </p:nvSpPr>
          <p:spPr>
            <a:xfrm>
              <a:off x="1125363" y="4479025"/>
              <a:ext cx="57825" cy="52047"/>
            </a:xfrm>
            <a:custGeom>
              <a:avLst/>
              <a:gdLst/>
              <a:ahLst/>
              <a:cxnLst/>
              <a:rect l="l" t="t" r="r" b="b"/>
              <a:pathLst>
                <a:path w="2202" h="1982" extrusionOk="0">
                  <a:moveTo>
                    <a:pt x="1752" y="441"/>
                  </a:moveTo>
                  <a:lnTo>
                    <a:pt x="1752" y="1542"/>
                  </a:lnTo>
                  <a:lnTo>
                    <a:pt x="441" y="1542"/>
                  </a:lnTo>
                  <a:lnTo>
                    <a:pt x="441" y="441"/>
                  </a:lnTo>
                  <a:close/>
                  <a:moveTo>
                    <a:pt x="441" y="1"/>
                  </a:moveTo>
                  <a:cubicBezTo>
                    <a:pt x="202" y="1"/>
                    <a:pt x="1" y="202"/>
                    <a:pt x="1" y="441"/>
                  </a:cubicBezTo>
                  <a:lnTo>
                    <a:pt x="1" y="1542"/>
                  </a:lnTo>
                  <a:cubicBezTo>
                    <a:pt x="1" y="1790"/>
                    <a:pt x="202" y="1982"/>
                    <a:pt x="441" y="1982"/>
                  </a:cubicBezTo>
                  <a:lnTo>
                    <a:pt x="1762" y="1982"/>
                  </a:lnTo>
                  <a:cubicBezTo>
                    <a:pt x="2001" y="1982"/>
                    <a:pt x="2202" y="1781"/>
                    <a:pt x="2192" y="1542"/>
                  </a:cubicBezTo>
                  <a:lnTo>
                    <a:pt x="2192" y="441"/>
                  </a:lnTo>
                  <a:cubicBezTo>
                    <a:pt x="2192" y="202"/>
                    <a:pt x="2001" y="1"/>
                    <a:pt x="1762" y="1"/>
                  </a:cubicBezTo>
                  <a:close/>
                </a:path>
              </a:pathLst>
            </a:custGeom>
            <a:solidFill>
              <a:srgbClr val="C0C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8" name="Google Shape;8998;p70"/>
            <p:cNvSpPr/>
            <p:nvPr/>
          </p:nvSpPr>
          <p:spPr>
            <a:xfrm>
              <a:off x="1148105" y="4478841"/>
              <a:ext cx="12211" cy="29122"/>
            </a:xfrm>
            <a:custGeom>
              <a:avLst/>
              <a:gdLst/>
              <a:ahLst/>
              <a:cxnLst/>
              <a:rect l="l" t="t" r="r" b="b"/>
              <a:pathLst>
                <a:path w="465" h="1109" extrusionOk="0">
                  <a:moveTo>
                    <a:pt x="232" y="1"/>
                  </a:moveTo>
                  <a:cubicBezTo>
                    <a:pt x="116" y="1"/>
                    <a:pt x="1" y="80"/>
                    <a:pt x="15" y="237"/>
                  </a:cubicBezTo>
                  <a:lnTo>
                    <a:pt x="15" y="888"/>
                  </a:lnTo>
                  <a:cubicBezTo>
                    <a:pt x="15" y="1013"/>
                    <a:pt x="111" y="1108"/>
                    <a:pt x="235" y="1108"/>
                  </a:cubicBezTo>
                  <a:cubicBezTo>
                    <a:pt x="350" y="1108"/>
                    <a:pt x="455" y="1013"/>
                    <a:pt x="455" y="888"/>
                  </a:cubicBezTo>
                  <a:lnTo>
                    <a:pt x="455" y="237"/>
                  </a:lnTo>
                  <a:cubicBezTo>
                    <a:pt x="465" y="80"/>
                    <a:pt x="348" y="1"/>
                    <a:pt x="232" y="1"/>
                  </a:cubicBezTo>
                  <a:close/>
                </a:path>
              </a:pathLst>
            </a:custGeom>
            <a:solidFill>
              <a:srgbClr val="B9C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9" name="Google Shape;8999;p70"/>
            <p:cNvSpPr/>
            <p:nvPr/>
          </p:nvSpPr>
          <p:spPr>
            <a:xfrm>
              <a:off x="1136918" y="4588844"/>
              <a:ext cx="34716" cy="22899"/>
            </a:xfrm>
            <a:custGeom>
              <a:avLst/>
              <a:gdLst/>
              <a:ahLst/>
              <a:cxnLst/>
              <a:rect l="l" t="t" r="r" b="b"/>
              <a:pathLst>
                <a:path w="1322" h="872" extrusionOk="0">
                  <a:moveTo>
                    <a:pt x="1" y="1"/>
                  </a:moveTo>
                  <a:lnTo>
                    <a:pt x="1" y="872"/>
                  </a:lnTo>
                  <a:lnTo>
                    <a:pt x="1322" y="872"/>
                  </a:lnTo>
                  <a:lnTo>
                    <a:pt x="1322" y="1"/>
                  </a:lnTo>
                  <a:close/>
                </a:path>
              </a:pathLst>
            </a:custGeom>
            <a:solidFill>
              <a:srgbClr val="8297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0" name="Google Shape;9000;p70"/>
            <p:cNvSpPr/>
            <p:nvPr/>
          </p:nvSpPr>
          <p:spPr>
            <a:xfrm>
              <a:off x="1021584" y="4461956"/>
              <a:ext cx="57562" cy="23135"/>
            </a:xfrm>
            <a:custGeom>
              <a:avLst/>
              <a:gdLst/>
              <a:ahLst/>
              <a:cxnLst/>
              <a:rect l="l" t="t" r="r" b="b"/>
              <a:pathLst>
                <a:path w="2192" h="881" extrusionOk="0">
                  <a:moveTo>
                    <a:pt x="220" y="0"/>
                  </a:moveTo>
                  <a:cubicBezTo>
                    <a:pt x="96" y="0"/>
                    <a:pt x="0" y="96"/>
                    <a:pt x="0" y="220"/>
                  </a:cubicBezTo>
                  <a:lnTo>
                    <a:pt x="0" y="660"/>
                  </a:lnTo>
                  <a:cubicBezTo>
                    <a:pt x="0" y="775"/>
                    <a:pt x="96" y="880"/>
                    <a:pt x="220" y="880"/>
                  </a:cubicBezTo>
                  <a:lnTo>
                    <a:pt x="1972" y="880"/>
                  </a:lnTo>
                  <a:cubicBezTo>
                    <a:pt x="2096" y="880"/>
                    <a:pt x="2192" y="775"/>
                    <a:pt x="2192" y="660"/>
                  </a:cubicBezTo>
                  <a:lnTo>
                    <a:pt x="2192" y="220"/>
                  </a:lnTo>
                  <a:cubicBezTo>
                    <a:pt x="2192" y="96"/>
                    <a:pt x="2096" y="0"/>
                    <a:pt x="1972" y="0"/>
                  </a:cubicBezTo>
                  <a:close/>
                </a:path>
              </a:pathLst>
            </a:custGeom>
            <a:solidFill>
              <a:srgbClr val="C0C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1" name="Google Shape;9001;p70"/>
            <p:cNvSpPr/>
            <p:nvPr/>
          </p:nvSpPr>
          <p:spPr>
            <a:xfrm>
              <a:off x="1021584" y="4473510"/>
              <a:ext cx="57562" cy="11581"/>
            </a:xfrm>
            <a:custGeom>
              <a:avLst/>
              <a:gdLst/>
              <a:ahLst/>
              <a:cxnLst/>
              <a:rect l="l" t="t" r="r" b="b"/>
              <a:pathLst>
                <a:path w="2192" h="441" extrusionOk="0">
                  <a:moveTo>
                    <a:pt x="220" y="0"/>
                  </a:moveTo>
                  <a:cubicBezTo>
                    <a:pt x="96" y="0"/>
                    <a:pt x="0" y="96"/>
                    <a:pt x="0" y="220"/>
                  </a:cubicBezTo>
                  <a:cubicBezTo>
                    <a:pt x="0" y="335"/>
                    <a:pt x="96" y="440"/>
                    <a:pt x="220" y="440"/>
                  </a:cubicBezTo>
                  <a:lnTo>
                    <a:pt x="1972" y="440"/>
                  </a:lnTo>
                  <a:cubicBezTo>
                    <a:pt x="2096" y="440"/>
                    <a:pt x="2192" y="335"/>
                    <a:pt x="2192" y="220"/>
                  </a:cubicBezTo>
                  <a:cubicBezTo>
                    <a:pt x="2192" y="96"/>
                    <a:pt x="2096" y="0"/>
                    <a:pt x="1972" y="0"/>
                  </a:cubicBezTo>
                  <a:close/>
                </a:path>
              </a:pathLst>
            </a:custGeom>
            <a:solidFill>
              <a:srgbClr val="9BAB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02" name="Google Shape;9002;p70"/>
          <p:cNvGrpSpPr/>
          <p:nvPr/>
        </p:nvGrpSpPr>
        <p:grpSpPr>
          <a:xfrm>
            <a:off x="916019" y="3821606"/>
            <a:ext cx="250100" cy="336785"/>
            <a:chOff x="916019" y="3821606"/>
            <a:chExt cx="250100" cy="336785"/>
          </a:xfrm>
        </p:grpSpPr>
        <p:sp>
          <p:nvSpPr>
            <p:cNvPr id="9003" name="Google Shape;9003;p70"/>
            <p:cNvSpPr/>
            <p:nvPr/>
          </p:nvSpPr>
          <p:spPr>
            <a:xfrm>
              <a:off x="995429" y="3887676"/>
              <a:ext cx="32694" cy="71926"/>
            </a:xfrm>
            <a:custGeom>
              <a:avLst/>
              <a:gdLst/>
              <a:ahLst/>
              <a:cxnLst/>
              <a:rect l="l" t="t" r="r" b="b"/>
              <a:pathLst>
                <a:path w="1245" h="2739" extrusionOk="0">
                  <a:moveTo>
                    <a:pt x="747" y="1"/>
                  </a:moveTo>
                  <a:cubicBezTo>
                    <a:pt x="336" y="1"/>
                    <a:pt x="1" y="336"/>
                    <a:pt x="1" y="747"/>
                  </a:cubicBezTo>
                  <a:lnTo>
                    <a:pt x="1" y="920"/>
                  </a:lnTo>
                  <a:cubicBezTo>
                    <a:pt x="1" y="1140"/>
                    <a:pt x="39" y="1350"/>
                    <a:pt x="106" y="1551"/>
                  </a:cubicBezTo>
                  <a:lnTo>
                    <a:pt x="498" y="2738"/>
                  </a:lnTo>
                  <a:lnTo>
                    <a:pt x="1245" y="2738"/>
                  </a:lnTo>
                  <a:lnTo>
                    <a:pt x="1245" y="1"/>
                  </a:ln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4" name="Google Shape;9004;p70"/>
            <p:cNvSpPr/>
            <p:nvPr/>
          </p:nvSpPr>
          <p:spPr>
            <a:xfrm>
              <a:off x="1008506" y="3881163"/>
              <a:ext cx="78176" cy="78439"/>
            </a:xfrm>
            <a:custGeom>
              <a:avLst/>
              <a:gdLst/>
              <a:ahLst/>
              <a:cxnLst/>
              <a:rect l="l" t="t" r="r" b="b"/>
              <a:pathLst>
                <a:path w="2977" h="2987" extrusionOk="0">
                  <a:moveTo>
                    <a:pt x="747" y="0"/>
                  </a:moveTo>
                  <a:cubicBezTo>
                    <a:pt x="335" y="0"/>
                    <a:pt x="0" y="335"/>
                    <a:pt x="0" y="747"/>
                  </a:cubicBezTo>
                  <a:cubicBezTo>
                    <a:pt x="0" y="1024"/>
                    <a:pt x="221" y="1244"/>
                    <a:pt x="498" y="1244"/>
                  </a:cubicBezTo>
                  <a:lnTo>
                    <a:pt x="2479" y="2986"/>
                  </a:lnTo>
                  <a:lnTo>
                    <a:pt x="2900" y="1512"/>
                  </a:lnTo>
                  <a:cubicBezTo>
                    <a:pt x="2958" y="1330"/>
                    <a:pt x="2977" y="1149"/>
                    <a:pt x="2977" y="967"/>
                  </a:cubicBezTo>
                  <a:lnTo>
                    <a:pt x="2977" y="498"/>
                  </a:lnTo>
                  <a:cubicBezTo>
                    <a:pt x="2977" y="220"/>
                    <a:pt x="2757" y="0"/>
                    <a:pt x="2479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5" name="Google Shape;9005;p70"/>
            <p:cNvSpPr/>
            <p:nvPr/>
          </p:nvSpPr>
          <p:spPr>
            <a:xfrm>
              <a:off x="1021584" y="3978903"/>
              <a:ext cx="38970" cy="28939"/>
            </a:xfrm>
            <a:custGeom>
              <a:avLst/>
              <a:gdLst/>
              <a:ahLst/>
              <a:cxnLst/>
              <a:rect l="l" t="t" r="r" b="b"/>
              <a:pathLst>
                <a:path w="1484" h="1102" extrusionOk="0">
                  <a:moveTo>
                    <a:pt x="0" y="1"/>
                  </a:moveTo>
                  <a:lnTo>
                    <a:pt x="0" y="1102"/>
                  </a:lnTo>
                  <a:lnTo>
                    <a:pt x="1483" y="1102"/>
                  </a:lnTo>
                  <a:lnTo>
                    <a:pt x="1483" y="1"/>
                  </a:ln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6" name="Google Shape;9006;p70"/>
            <p:cNvSpPr/>
            <p:nvPr/>
          </p:nvSpPr>
          <p:spPr>
            <a:xfrm>
              <a:off x="1021584" y="3979166"/>
              <a:ext cx="39232" cy="15861"/>
            </a:xfrm>
            <a:custGeom>
              <a:avLst/>
              <a:gdLst/>
              <a:ahLst/>
              <a:cxnLst/>
              <a:rect l="l" t="t" r="r" b="b"/>
              <a:pathLst>
                <a:path w="1494" h="604" extrusionOk="0">
                  <a:moveTo>
                    <a:pt x="0" y="1"/>
                  </a:moveTo>
                  <a:lnTo>
                    <a:pt x="0" y="460"/>
                  </a:lnTo>
                  <a:cubicBezTo>
                    <a:pt x="239" y="556"/>
                    <a:pt x="493" y="603"/>
                    <a:pt x="747" y="603"/>
                  </a:cubicBezTo>
                  <a:cubicBezTo>
                    <a:pt x="1000" y="603"/>
                    <a:pt x="1254" y="556"/>
                    <a:pt x="1493" y="460"/>
                  </a:cubicBezTo>
                  <a:lnTo>
                    <a:pt x="1493" y="1"/>
                  </a:lnTo>
                  <a:close/>
                </a:path>
              </a:pathLst>
            </a:custGeom>
            <a:solidFill>
              <a:srgbClr val="99A8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7" name="Google Shape;9007;p70"/>
            <p:cNvSpPr/>
            <p:nvPr/>
          </p:nvSpPr>
          <p:spPr>
            <a:xfrm>
              <a:off x="975839" y="3994738"/>
              <a:ext cx="130460" cy="55067"/>
            </a:xfrm>
            <a:custGeom>
              <a:avLst/>
              <a:gdLst/>
              <a:ahLst/>
              <a:cxnLst/>
              <a:rect l="l" t="t" r="r" b="b"/>
              <a:pathLst>
                <a:path w="4968" h="2097" extrusionOk="0">
                  <a:moveTo>
                    <a:pt x="1742" y="1"/>
                  </a:moveTo>
                  <a:lnTo>
                    <a:pt x="546" y="345"/>
                  </a:lnTo>
                  <a:cubicBezTo>
                    <a:pt x="220" y="441"/>
                    <a:pt x="0" y="728"/>
                    <a:pt x="0" y="1063"/>
                  </a:cubicBezTo>
                  <a:lnTo>
                    <a:pt x="0" y="2097"/>
                  </a:lnTo>
                  <a:lnTo>
                    <a:pt x="4967" y="2097"/>
                  </a:lnTo>
                  <a:lnTo>
                    <a:pt x="4967" y="1063"/>
                  </a:lnTo>
                  <a:cubicBezTo>
                    <a:pt x="4967" y="728"/>
                    <a:pt x="4747" y="441"/>
                    <a:pt x="4431" y="345"/>
                  </a:cubicBezTo>
                  <a:lnTo>
                    <a:pt x="3235" y="1"/>
                  </a:lnTo>
                  <a:lnTo>
                    <a:pt x="2489" y="499"/>
                  </a:lnTo>
                  <a:lnTo>
                    <a:pt x="1742" y="1"/>
                  </a:ln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8" name="Google Shape;9008;p70"/>
            <p:cNvSpPr/>
            <p:nvPr/>
          </p:nvSpPr>
          <p:spPr>
            <a:xfrm>
              <a:off x="1034635" y="4007815"/>
              <a:ext cx="13104" cy="52809"/>
            </a:xfrm>
            <a:custGeom>
              <a:avLst/>
              <a:gdLst/>
              <a:ahLst/>
              <a:cxnLst/>
              <a:rect l="l" t="t" r="r" b="b"/>
              <a:pathLst>
                <a:path w="499" h="2011" extrusionOk="0">
                  <a:moveTo>
                    <a:pt x="125" y="1"/>
                  </a:moveTo>
                  <a:lnTo>
                    <a:pt x="1" y="2010"/>
                  </a:lnTo>
                  <a:lnTo>
                    <a:pt x="498" y="2010"/>
                  </a:lnTo>
                  <a:lnTo>
                    <a:pt x="374" y="1"/>
                  </a:lnTo>
                  <a:close/>
                </a:path>
              </a:pathLst>
            </a:custGeom>
            <a:solidFill>
              <a:srgbClr val="4760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9" name="Google Shape;9009;p70"/>
            <p:cNvSpPr/>
            <p:nvPr/>
          </p:nvSpPr>
          <p:spPr>
            <a:xfrm>
              <a:off x="1001968" y="3914041"/>
              <a:ext cx="78176" cy="71427"/>
            </a:xfrm>
            <a:custGeom>
              <a:avLst/>
              <a:gdLst/>
              <a:ahLst/>
              <a:cxnLst/>
              <a:rect l="l" t="t" r="r" b="b"/>
              <a:pathLst>
                <a:path w="2977" h="2720" extrusionOk="0">
                  <a:moveTo>
                    <a:pt x="928" y="1"/>
                  </a:moveTo>
                  <a:cubicBezTo>
                    <a:pt x="804" y="1"/>
                    <a:pt x="683" y="57"/>
                    <a:pt x="594" y="145"/>
                  </a:cubicBezTo>
                  <a:lnTo>
                    <a:pt x="144" y="595"/>
                  </a:lnTo>
                  <a:cubicBezTo>
                    <a:pt x="58" y="681"/>
                    <a:pt x="1" y="815"/>
                    <a:pt x="1" y="940"/>
                  </a:cubicBezTo>
                  <a:lnTo>
                    <a:pt x="1" y="1236"/>
                  </a:lnTo>
                  <a:cubicBezTo>
                    <a:pt x="1" y="2059"/>
                    <a:pt x="671" y="2720"/>
                    <a:pt x="1494" y="2720"/>
                  </a:cubicBezTo>
                  <a:cubicBezTo>
                    <a:pt x="2317" y="2720"/>
                    <a:pt x="2977" y="2059"/>
                    <a:pt x="2977" y="1236"/>
                  </a:cubicBezTo>
                  <a:lnTo>
                    <a:pt x="2977" y="921"/>
                  </a:lnTo>
                  <a:cubicBezTo>
                    <a:pt x="2977" y="787"/>
                    <a:pt x="2929" y="662"/>
                    <a:pt x="2833" y="567"/>
                  </a:cubicBezTo>
                  <a:cubicBezTo>
                    <a:pt x="2451" y="193"/>
                    <a:pt x="1752" y="21"/>
                    <a:pt x="958" y="2"/>
                  </a:cubicBezTo>
                  <a:cubicBezTo>
                    <a:pt x="948" y="1"/>
                    <a:pt x="938" y="1"/>
                    <a:pt x="928" y="1"/>
                  </a:cubicBezTo>
                  <a:close/>
                </a:path>
              </a:pathLst>
            </a:custGeom>
            <a:solidFill>
              <a:srgbClr val="BBC6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0" name="Google Shape;9010;p70"/>
            <p:cNvSpPr/>
            <p:nvPr/>
          </p:nvSpPr>
          <p:spPr>
            <a:xfrm>
              <a:off x="1001968" y="3914041"/>
              <a:ext cx="78176" cy="70167"/>
            </a:xfrm>
            <a:custGeom>
              <a:avLst/>
              <a:gdLst/>
              <a:ahLst/>
              <a:cxnLst/>
              <a:rect l="l" t="t" r="r" b="b"/>
              <a:pathLst>
                <a:path w="2977" h="2672" extrusionOk="0">
                  <a:moveTo>
                    <a:pt x="928" y="1"/>
                  </a:moveTo>
                  <a:cubicBezTo>
                    <a:pt x="804" y="1"/>
                    <a:pt x="683" y="57"/>
                    <a:pt x="594" y="145"/>
                  </a:cubicBezTo>
                  <a:lnTo>
                    <a:pt x="144" y="595"/>
                  </a:lnTo>
                  <a:cubicBezTo>
                    <a:pt x="58" y="681"/>
                    <a:pt x="1" y="815"/>
                    <a:pt x="1" y="940"/>
                  </a:cubicBezTo>
                  <a:lnTo>
                    <a:pt x="1" y="1236"/>
                  </a:lnTo>
                  <a:cubicBezTo>
                    <a:pt x="1" y="1897"/>
                    <a:pt x="441" y="2481"/>
                    <a:pt x="1082" y="2672"/>
                  </a:cubicBezTo>
                  <a:cubicBezTo>
                    <a:pt x="862" y="2404"/>
                    <a:pt x="747" y="2079"/>
                    <a:pt x="747" y="1734"/>
                  </a:cubicBezTo>
                  <a:lnTo>
                    <a:pt x="747" y="1007"/>
                  </a:lnTo>
                  <a:cubicBezTo>
                    <a:pt x="747" y="731"/>
                    <a:pt x="968" y="508"/>
                    <a:pt x="1240" y="508"/>
                  </a:cubicBezTo>
                  <a:cubicBezTo>
                    <a:pt x="1251" y="508"/>
                    <a:pt x="1262" y="508"/>
                    <a:pt x="1273" y="509"/>
                  </a:cubicBezTo>
                  <a:cubicBezTo>
                    <a:pt x="1771" y="547"/>
                    <a:pt x="2518" y="633"/>
                    <a:pt x="2977" y="844"/>
                  </a:cubicBezTo>
                  <a:cubicBezTo>
                    <a:pt x="2958" y="739"/>
                    <a:pt x="2910" y="643"/>
                    <a:pt x="2833" y="567"/>
                  </a:cubicBezTo>
                  <a:cubicBezTo>
                    <a:pt x="2451" y="193"/>
                    <a:pt x="1752" y="21"/>
                    <a:pt x="958" y="2"/>
                  </a:cubicBezTo>
                  <a:cubicBezTo>
                    <a:pt x="948" y="1"/>
                    <a:pt x="938" y="1"/>
                    <a:pt x="928" y="1"/>
                  </a:cubicBez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1" name="Google Shape;9011;p70"/>
            <p:cNvSpPr/>
            <p:nvPr/>
          </p:nvSpPr>
          <p:spPr>
            <a:xfrm>
              <a:off x="1034635" y="4007815"/>
              <a:ext cx="13104" cy="13104"/>
            </a:xfrm>
            <a:custGeom>
              <a:avLst/>
              <a:gdLst/>
              <a:ahLst/>
              <a:cxnLst/>
              <a:rect l="l" t="t" r="r" b="b"/>
              <a:pathLst>
                <a:path w="499" h="499" extrusionOk="0">
                  <a:moveTo>
                    <a:pt x="1" y="1"/>
                  </a:moveTo>
                  <a:lnTo>
                    <a:pt x="1" y="393"/>
                  </a:lnTo>
                  <a:cubicBezTo>
                    <a:pt x="1" y="450"/>
                    <a:pt x="49" y="498"/>
                    <a:pt x="106" y="498"/>
                  </a:cubicBezTo>
                  <a:lnTo>
                    <a:pt x="393" y="498"/>
                  </a:lnTo>
                  <a:cubicBezTo>
                    <a:pt x="451" y="498"/>
                    <a:pt x="489" y="450"/>
                    <a:pt x="498" y="393"/>
                  </a:cubicBezTo>
                  <a:lnTo>
                    <a:pt x="498" y="1"/>
                  </a:lnTo>
                  <a:close/>
                </a:path>
              </a:pathLst>
            </a:custGeom>
            <a:solidFill>
              <a:srgbClr val="465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2" name="Google Shape;9012;p70"/>
            <p:cNvSpPr/>
            <p:nvPr/>
          </p:nvSpPr>
          <p:spPr>
            <a:xfrm>
              <a:off x="1014284" y="3989643"/>
              <a:ext cx="26917" cy="27442"/>
            </a:xfrm>
            <a:custGeom>
              <a:avLst/>
              <a:gdLst/>
              <a:ahLst/>
              <a:cxnLst/>
              <a:rect l="l" t="t" r="r" b="b"/>
              <a:pathLst>
                <a:path w="1025" h="1045" extrusionOk="0">
                  <a:moveTo>
                    <a:pt x="235" y="1"/>
                  </a:moveTo>
                  <a:cubicBezTo>
                    <a:pt x="204" y="1"/>
                    <a:pt x="175" y="15"/>
                    <a:pt x="154" y="42"/>
                  </a:cubicBezTo>
                  <a:lnTo>
                    <a:pt x="1" y="281"/>
                  </a:lnTo>
                  <a:lnTo>
                    <a:pt x="383" y="970"/>
                  </a:lnTo>
                  <a:cubicBezTo>
                    <a:pt x="408" y="1019"/>
                    <a:pt x="459" y="1044"/>
                    <a:pt x="512" y="1044"/>
                  </a:cubicBezTo>
                  <a:cubicBezTo>
                    <a:pt x="543" y="1044"/>
                    <a:pt x="575" y="1036"/>
                    <a:pt x="603" y="1018"/>
                  </a:cubicBezTo>
                  <a:lnTo>
                    <a:pt x="1025" y="693"/>
                  </a:lnTo>
                  <a:lnTo>
                    <a:pt x="307" y="32"/>
                  </a:lnTo>
                  <a:cubicBezTo>
                    <a:pt x="285" y="11"/>
                    <a:pt x="260" y="1"/>
                    <a:pt x="235" y="1"/>
                  </a:cubicBezTo>
                  <a:close/>
                </a:path>
              </a:pathLst>
            </a:custGeom>
            <a:solidFill>
              <a:srgbClr val="C3CD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3" name="Google Shape;9013;p70"/>
            <p:cNvSpPr/>
            <p:nvPr/>
          </p:nvSpPr>
          <p:spPr>
            <a:xfrm>
              <a:off x="1041174" y="3989643"/>
              <a:ext cx="26680" cy="27442"/>
            </a:xfrm>
            <a:custGeom>
              <a:avLst/>
              <a:gdLst/>
              <a:ahLst/>
              <a:cxnLst/>
              <a:rect l="l" t="t" r="r" b="b"/>
              <a:pathLst>
                <a:path w="1016" h="1045" extrusionOk="0">
                  <a:moveTo>
                    <a:pt x="786" y="1"/>
                  </a:moveTo>
                  <a:cubicBezTo>
                    <a:pt x="761" y="1"/>
                    <a:pt x="736" y="11"/>
                    <a:pt x="718" y="32"/>
                  </a:cubicBezTo>
                  <a:lnTo>
                    <a:pt x="1" y="693"/>
                  </a:lnTo>
                  <a:lnTo>
                    <a:pt x="422" y="1018"/>
                  </a:lnTo>
                  <a:cubicBezTo>
                    <a:pt x="446" y="1036"/>
                    <a:pt x="476" y="1044"/>
                    <a:pt x="506" y="1044"/>
                  </a:cubicBezTo>
                  <a:cubicBezTo>
                    <a:pt x="558" y="1044"/>
                    <a:pt x="611" y="1019"/>
                    <a:pt x="642" y="970"/>
                  </a:cubicBezTo>
                  <a:lnTo>
                    <a:pt x="1015" y="281"/>
                  </a:lnTo>
                  <a:lnTo>
                    <a:pt x="862" y="42"/>
                  </a:lnTo>
                  <a:cubicBezTo>
                    <a:pt x="846" y="15"/>
                    <a:pt x="816" y="1"/>
                    <a:pt x="786" y="1"/>
                  </a:cubicBezTo>
                  <a:close/>
                </a:path>
              </a:pathLst>
            </a:custGeom>
            <a:solidFill>
              <a:srgbClr val="C3CD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4" name="Google Shape;9014;p70"/>
            <p:cNvSpPr/>
            <p:nvPr/>
          </p:nvSpPr>
          <p:spPr>
            <a:xfrm>
              <a:off x="916019" y="3821606"/>
              <a:ext cx="250100" cy="336785"/>
            </a:xfrm>
            <a:custGeom>
              <a:avLst/>
              <a:gdLst/>
              <a:ahLst/>
              <a:cxnLst/>
              <a:rect l="l" t="t" r="r" b="b"/>
              <a:pathLst>
                <a:path w="9524" h="12825" extrusionOk="0">
                  <a:moveTo>
                    <a:pt x="4737" y="1436"/>
                  </a:moveTo>
                  <a:cubicBezTo>
                    <a:pt x="6442" y="1436"/>
                    <a:pt x="8078" y="2761"/>
                    <a:pt x="8078" y="4756"/>
                  </a:cubicBezTo>
                  <a:cubicBezTo>
                    <a:pt x="8078" y="6584"/>
                    <a:pt x="6594" y="8068"/>
                    <a:pt x="4767" y="8068"/>
                  </a:cubicBezTo>
                  <a:cubicBezTo>
                    <a:pt x="1809" y="8058"/>
                    <a:pt x="336" y="4498"/>
                    <a:pt x="2422" y="2412"/>
                  </a:cubicBezTo>
                  <a:cubicBezTo>
                    <a:pt x="3096" y="1738"/>
                    <a:pt x="3924" y="1436"/>
                    <a:pt x="4737" y="1436"/>
                  </a:cubicBezTo>
                  <a:close/>
                  <a:moveTo>
                    <a:pt x="4767" y="0"/>
                  </a:moveTo>
                  <a:cubicBezTo>
                    <a:pt x="2135" y="0"/>
                    <a:pt x="10" y="2125"/>
                    <a:pt x="1" y="4756"/>
                  </a:cubicBezTo>
                  <a:cubicBezTo>
                    <a:pt x="1" y="9714"/>
                    <a:pt x="4767" y="12824"/>
                    <a:pt x="4767" y="12824"/>
                  </a:cubicBezTo>
                  <a:cubicBezTo>
                    <a:pt x="4767" y="12824"/>
                    <a:pt x="9523" y="9714"/>
                    <a:pt x="9523" y="4756"/>
                  </a:cubicBezTo>
                  <a:cubicBezTo>
                    <a:pt x="9523" y="2125"/>
                    <a:pt x="7389" y="0"/>
                    <a:pt x="4767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5" name="Google Shape;9015;p70"/>
            <p:cNvSpPr/>
            <p:nvPr/>
          </p:nvSpPr>
          <p:spPr>
            <a:xfrm>
              <a:off x="916019" y="3821606"/>
              <a:ext cx="241539" cy="336785"/>
            </a:xfrm>
            <a:custGeom>
              <a:avLst/>
              <a:gdLst/>
              <a:ahLst/>
              <a:cxnLst/>
              <a:rect l="l" t="t" r="r" b="b"/>
              <a:pathLst>
                <a:path w="9198" h="12825" extrusionOk="0">
                  <a:moveTo>
                    <a:pt x="4735" y="1436"/>
                  </a:moveTo>
                  <a:cubicBezTo>
                    <a:pt x="6438" y="1436"/>
                    <a:pt x="8071" y="2761"/>
                    <a:pt x="8078" y="4756"/>
                  </a:cubicBezTo>
                  <a:cubicBezTo>
                    <a:pt x="8078" y="6584"/>
                    <a:pt x="6594" y="8068"/>
                    <a:pt x="4767" y="8068"/>
                  </a:cubicBezTo>
                  <a:cubicBezTo>
                    <a:pt x="1809" y="8068"/>
                    <a:pt x="336" y="4498"/>
                    <a:pt x="2422" y="2412"/>
                  </a:cubicBezTo>
                  <a:cubicBezTo>
                    <a:pt x="3096" y="1738"/>
                    <a:pt x="3923" y="1436"/>
                    <a:pt x="4735" y="1436"/>
                  </a:cubicBezTo>
                  <a:close/>
                  <a:moveTo>
                    <a:pt x="4767" y="0"/>
                  </a:moveTo>
                  <a:cubicBezTo>
                    <a:pt x="2135" y="0"/>
                    <a:pt x="10" y="2125"/>
                    <a:pt x="1" y="4756"/>
                  </a:cubicBezTo>
                  <a:cubicBezTo>
                    <a:pt x="1" y="9714"/>
                    <a:pt x="4767" y="12824"/>
                    <a:pt x="4767" y="12824"/>
                  </a:cubicBezTo>
                  <a:cubicBezTo>
                    <a:pt x="4767" y="12824"/>
                    <a:pt x="3628" y="11274"/>
                    <a:pt x="2967" y="8623"/>
                  </a:cubicBezTo>
                  <a:cubicBezTo>
                    <a:pt x="2936" y="8482"/>
                    <a:pt x="3046" y="8366"/>
                    <a:pt x="3171" y="8366"/>
                  </a:cubicBezTo>
                  <a:cubicBezTo>
                    <a:pt x="3199" y="8366"/>
                    <a:pt x="3227" y="8372"/>
                    <a:pt x="3254" y="8384"/>
                  </a:cubicBezTo>
                  <a:cubicBezTo>
                    <a:pt x="3750" y="8589"/>
                    <a:pt x="4262" y="8686"/>
                    <a:pt x="4763" y="8686"/>
                  </a:cubicBezTo>
                  <a:cubicBezTo>
                    <a:pt x="6459" y="8686"/>
                    <a:pt x="8045" y="7581"/>
                    <a:pt x="8547" y="5838"/>
                  </a:cubicBezTo>
                  <a:cubicBezTo>
                    <a:pt x="9198" y="3579"/>
                    <a:pt x="7724" y="1254"/>
                    <a:pt x="5408" y="871"/>
                  </a:cubicBezTo>
                  <a:lnTo>
                    <a:pt x="5398" y="880"/>
                  </a:lnTo>
                  <a:cubicBezTo>
                    <a:pt x="5187" y="845"/>
                    <a:pt x="4974" y="827"/>
                    <a:pt x="4760" y="827"/>
                  </a:cubicBezTo>
                  <a:cubicBezTo>
                    <a:pt x="4462" y="827"/>
                    <a:pt x="4163" y="861"/>
                    <a:pt x="3867" y="928"/>
                  </a:cubicBezTo>
                  <a:cubicBezTo>
                    <a:pt x="3849" y="933"/>
                    <a:pt x="3832" y="935"/>
                    <a:pt x="3816" y="935"/>
                  </a:cubicBezTo>
                  <a:cubicBezTo>
                    <a:pt x="3653" y="935"/>
                    <a:pt x="3553" y="732"/>
                    <a:pt x="3666" y="593"/>
                  </a:cubicBezTo>
                  <a:cubicBezTo>
                    <a:pt x="3991" y="220"/>
                    <a:pt x="4365" y="0"/>
                    <a:pt x="4767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16" name="Google Shape;9016;p70"/>
          <p:cNvGrpSpPr/>
          <p:nvPr/>
        </p:nvGrpSpPr>
        <p:grpSpPr>
          <a:xfrm>
            <a:off x="849686" y="2909570"/>
            <a:ext cx="374730" cy="332504"/>
            <a:chOff x="849686" y="2909570"/>
            <a:chExt cx="374730" cy="332504"/>
          </a:xfrm>
        </p:grpSpPr>
        <p:sp>
          <p:nvSpPr>
            <p:cNvPr id="9017" name="Google Shape;9017;p70"/>
            <p:cNvSpPr/>
            <p:nvPr/>
          </p:nvSpPr>
          <p:spPr>
            <a:xfrm>
              <a:off x="1006747" y="2909570"/>
              <a:ext cx="217669" cy="181483"/>
            </a:xfrm>
            <a:custGeom>
              <a:avLst/>
              <a:gdLst/>
              <a:ahLst/>
              <a:cxnLst/>
              <a:rect l="l" t="t" r="r" b="b"/>
              <a:pathLst>
                <a:path w="8289" h="6911" extrusionOk="0">
                  <a:moveTo>
                    <a:pt x="460" y="1"/>
                  </a:moveTo>
                  <a:cubicBezTo>
                    <a:pt x="211" y="1"/>
                    <a:pt x="0" y="211"/>
                    <a:pt x="0" y="469"/>
                  </a:cubicBezTo>
                  <a:lnTo>
                    <a:pt x="0" y="6451"/>
                  </a:lnTo>
                  <a:cubicBezTo>
                    <a:pt x="0" y="6700"/>
                    <a:pt x="211" y="6910"/>
                    <a:pt x="469" y="6910"/>
                  </a:cubicBezTo>
                  <a:lnTo>
                    <a:pt x="7829" y="6910"/>
                  </a:lnTo>
                  <a:cubicBezTo>
                    <a:pt x="8087" y="6901"/>
                    <a:pt x="8288" y="6700"/>
                    <a:pt x="8288" y="6451"/>
                  </a:cubicBezTo>
                  <a:lnTo>
                    <a:pt x="8288" y="469"/>
                  </a:lnTo>
                  <a:cubicBezTo>
                    <a:pt x="8288" y="211"/>
                    <a:pt x="8078" y="1"/>
                    <a:pt x="7829" y="1"/>
                  </a:cubicBez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8" name="Google Shape;9018;p70"/>
            <p:cNvSpPr/>
            <p:nvPr/>
          </p:nvSpPr>
          <p:spPr>
            <a:xfrm>
              <a:off x="849686" y="3053580"/>
              <a:ext cx="217905" cy="188494"/>
            </a:xfrm>
            <a:custGeom>
              <a:avLst/>
              <a:gdLst/>
              <a:ahLst/>
              <a:cxnLst/>
              <a:rect l="l" t="t" r="r" b="b"/>
              <a:pathLst>
                <a:path w="8298" h="7178" extrusionOk="0">
                  <a:moveTo>
                    <a:pt x="8117" y="0"/>
                  </a:moveTo>
                  <a:cubicBezTo>
                    <a:pt x="8073" y="0"/>
                    <a:pt x="8029" y="19"/>
                    <a:pt x="8001" y="58"/>
                  </a:cubicBezTo>
                  <a:lnTo>
                    <a:pt x="3809" y="4058"/>
                  </a:lnTo>
                  <a:cubicBezTo>
                    <a:pt x="3723" y="4135"/>
                    <a:pt x="3608" y="4183"/>
                    <a:pt x="3493" y="4183"/>
                  </a:cubicBezTo>
                  <a:lnTo>
                    <a:pt x="3445" y="4183"/>
                  </a:lnTo>
                  <a:cubicBezTo>
                    <a:pt x="3196" y="4183"/>
                    <a:pt x="2996" y="3982"/>
                    <a:pt x="2996" y="3723"/>
                  </a:cubicBezTo>
                  <a:lnTo>
                    <a:pt x="2996" y="3493"/>
                  </a:lnTo>
                  <a:lnTo>
                    <a:pt x="1608" y="3493"/>
                  </a:lnTo>
                  <a:lnTo>
                    <a:pt x="1608" y="3723"/>
                  </a:lnTo>
                  <a:cubicBezTo>
                    <a:pt x="1608" y="3934"/>
                    <a:pt x="1474" y="4116"/>
                    <a:pt x="1282" y="4173"/>
                  </a:cubicBezTo>
                  <a:lnTo>
                    <a:pt x="498" y="4393"/>
                  </a:lnTo>
                  <a:cubicBezTo>
                    <a:pt x="201" y="4470"/>
                    <a:pt x="0" y="4747"/>
                    <a:pt x="0" y="5053"/>
                  </a:cubicBezTo>
                  <a:lnTo>
                    <a:pt x="0" y="6948"/>
                  </a:lnTo>
                  <a:cubicBezTo>
                    <a:pt x="0" y="7073"/>
                    <a:pt x="105" y="7178"/>
                    <a:pt x="230" y="7178"/>
                  </a:cubicBezTo>
                  <a:lnTo>
                    <a:pt x="3455" y="7178"/>
                  </a:lnTo>
                  <a:cubicBezTo>
                    <a:pt x="3579" y="7178"/>
                    <a:pt x="3685" y="7073"/>
                    <a:pt x="3685" y="6948"/>
                  </a:cubicBezTo>
                  <a:lnTo>
                    <a:pt x="3685" y="5953"/>
                  </a:lnTo>
                  <a:cubicBezTo>
                    <a:pt x="3685" y="5704"/>
                    <a:pt x="3780" y="5474"/>
                    <a:pt x="3953" y="5302"/>
                  </a:cubicBezTo>
                  <a:lnTo>
                    <a:pt x="7867" y="1378"/>
                  </a:lnTo>
                  <a:cubicBezTo>
                    <a:pt x="7982" y="1264"/>
                    <a:pt x="8029" y="1101"/>
                    <a:pt x="7991" y="938"/>
                  </a:cubicBezTo>
                  <a:lnTo>
                    <a:pt x="7905" y="613"/>
                  </a:lnTo>
                  <a:lnTo>
                    <a:pt x="8230" y="287"/>
                  </a:lnTo>
                  <a:cubicBezTo>
                    <a:pt x="8297" y="230"/>
                    <a:pt x="8297" y="115"/>
                    <a:pt x="8240" y="58"/>
                  </a:cubicBezTo>
                  <a:cubicBezTo>
                    <a:pt x="8207" y="19"/>
                    <a:pt x="8161" y="0"/>
                    <a:pt x="8117" y="0"/>
                  </a:cubicBez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9" name="Google Shape;9019;p70"/>
            <p:cNvSpPr/>
            <p:nvPr/>
          </p:nvSpPr>
          <p:spPr>
            <a:xfrm>
              <a:off x="889391" y="3145306"/>
              <a:ext cx="41491" cy="18119"/>
            </a:xfrm>
            <a:custGeom>
              <a:avLst/>
              <a:gdLst/>
              <a:ahLst/>
              <a:cxnLst/>
              <a:rect l="l" t="t" r="r" b="b"/>
              <a:pathLst>
                <a:path w="1580" h="690" extrusionOk="0">
                  <a:moveTo>
                    <a:pt x="96" y="0"/>
                  </a:moveTo>
                  <a:lnTo>
                    <a:pt x="96" y="230"/>
                  </a:lnTo>
                  <a:cubicBezTo>
                    <a:pt x="96" y="335"/>
                    <a:pt x="67" y="431"/>
                    <a:pt x="0" y="517"/>
                  </a:cubicBezTo>
                  <a:cubicBezTo>
                    <a:pt x="249" y="632"/>
                    <a:pt x="517" y="690"/>
                    <a:pt x="785" y="690"/>
                  </a:cubicBezTo>
                  <a:cubicBezTo>
                    <a:pt x="1062" y="690"/>
                    <a:pt x="1330" y="632"/>
                    <a:pt x="1579" y="517"/>
                  </a:cubicBezTo>
                  <a:cubicBezTo>
                    <a:pt x="1512" y="431"/>
                    <a:pt x="1484" y="335"/>
                    <a:pt x="1484" y="230"/>
                  </a:cubicBezTo>
                  <a:lnTo>
                    <a:pt x="1484" y="0"/>
                  </a:lnTo>
                  <a:close/>
                </a:path>
              </a:pathLst>
            </a:custGeom>
            <a:solidFill>
              <a:srgbClr val="99A8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0" name="Google Shape;9020;p70"/>
            <p:cNvSpPr/>
            <p:nvPr/>
          </p:nvSpPr>
          <p:spPr>
            <a:xfrm>
              <a:off x="867779" y="3060617"/>
              <a:ext cx="30435" cy="66622"/>
            </a:xfrm>
            <a:custGeom>
              <a:avLst/>
              <a:gdLst/>
              <a:ahLst/>
              <a:cxnLst/>
              <a:rect l="l" t="t" r="r" b="b"/>
              <a:pathLst>
                <a:path w="1159" h="2537" extrusionOk="0">
                  <a:moveTo>
                    <a:pt x="689" y="0"/>
                  </a:moveTo>
                  <a:cubicBezTo>
                    <a:pt x="306" y="0"/>
                    <a:pt x="0" y="316"/>
                    <a:pt x="0" y="699"/>
                  </a:cubicBezTo>
                  <a:lnTo>
                    <a:pt x="0" y="862"/>
                  </a:lnTo>
                  <a:cubicBezTo>
                    <a:pt x="0" y="1063"/>
                    <a:pt x="29" y="1254"/>
                    <a:pt x="96" y="1445"/>
                  </a:cubicBezTo>
                  <a:lnTo>
                    <a:pt x="459" y="2536"/>
                  </a:lnTo>
                  <a:lnTo>
                    <a:pt x="1158" y="2536"/>
                  </a:lnTo>
                  <a:lnTo>
                    <a:pt x="1158" y="0"/>
                  </a:ln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1" name="Google Shape;9021;p70"/>
            <p:cNvSpPr/>
            <p:nvPr/>
          </p:nvSpPr>
          <p:spPr>
            <a:xfrm>
              <a:off x="879832" y="3054577"/>
              <a:ext cx="72661" cy="72661"/>
            </a:xfrm>
            <a:custGeom>
              <a:avLst/>
              <a:gdLst/>
              <a:ahLst/>
              <a:cxnLst/>
              <a:rect l="l" t="t" r="r" b="b"/>
              <a:pathLst>
                <a:path w="2767" h="2767" extrusionOk="0">
                  <a:moveTo>
                    <a:pt x="689" y="1"/>
                  </a:moveTo>
                  <a:cubicBezTo>
                    <a:pt x="316" y="1"/>
                    <a:pt x="0" y="316"/>
                    <a:pt x="0" y="690"/>
                  </a:cubicBezTo>
                  <a:cubicBezTo>
                    <a:pt x="0" y="948"/>
                    <a:pt x="211" y="1159"/>
                    <a:pt x="460" y="1159"/>
                  </a:cubicBezTo>
                  <a:lnTo>
                    <a:pt x="2307" y="2766"/>
                  </a:lnTo>
                  <a:lnTo>
                    <a:pt x="2690" y="1407"/>
                  </a:lnTo>
                  <a:cubicBezTo>
                    <a:pt x="2738" y="1235"/>
                    <a:pt x="2766" y="1072"/>
                    <a:pt x="2766" y="900"/>
                  </a:cubicBezTo>
                  <a:lnTo>
                    <a:pt x="2766" y="470"/>
                  </a:lnTo>
                  <a:cubicBezTo>
                    <a:pt x="2766" y="211"/>
                    <a:pt x="2556" y="1"/>
                    <a:pt x="2307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2" name="Google Shape;9022;p70"/>
            <p:cNvSpPr/>
            <p:nvPr/>
          </p:nvSpPr>
          <p:spPr>
            <a:xfrm>
              <a:off x="873793" y="3084986"/>
              <a:ext cx="72661" cy="66385"/>
            </a:xfrm>
            <a:custGeom>
              <a:avLst/>
              <a:gdLst/>
              <a:ahLst/>
              <a:cxnLst/>
              <a:rect l="l" t="t" r="r" b="b"/>
              <a:pathLst>
                <a:path w="2767" h="2528" extrusionOk="0">
                  <a:moveTo>
                    <a:pt x="891" y="1"/>
                  </a:moveTo>
                  <a:cubicBezTo>
                    <a:pt x="766" y="1"/>
                    <a:pt x="642" y="48"/>
                    <a:pt x="556" y="135"/>
                  </a:cubicBezTo>
                  <a:lnTo>
                    <a:pt x="135" y="556"/>
                  </a:lnTo>
                  <a:cubicBezTo>
                    <a:pt x="49" y="642"/>
                    <a:pt x="1" y="757"/>
                    <a:pt x="1" y="881"/>
                  </a:cubicBezTo>
                  <a:lnTo>
                    <a:pt x="1" y="1149"/>
                  </a:lnTo>
                  <a:cubicBezTo>
                    <a:pt x="1" y="1915"/>
                    <a:pt x="623" y="2527"/>
                    <a:pt x="1379" y="2527"/>
                  </a:cubicBezTo>
                  <a:cubicBezTo>
                    <a:pt x="2144" y="2527"/>
                    <a:pt x="2767" y="1915"/>
                    <a:pt x="2767" y="1149"/>
                  </a:cubicBezTo>
                  <a:lnTo>
                    <a:pt x="2767" y="852"/>
                  </a:lnTo>
                  <a:cubicBezTo>
                    <a:pt x="2767" y="738"/>
                    <a:pt x="2719" y="613"/>
                    <a:pt x="2633" y="527"/>
                  </a:cubicBezTo>
                  <a:cubicBezTo>
                    <a:pt x="2278" y="182"/>
                    <a:pt x="1628" y="20"/>
                    <a:pt x="891" y="1"/>
                  </a:cubicBezTo>
                  <a:close/>
                </a:path>
              </a:pathLst>
            </a:custGeom>
            <a:solidFill>
              <a:srgbClr val="BBC6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3" name="Google Shape;9023;p70"/>
            <p:cNvSpPr/>
            <p:nvPr/>
          </p:nvSpPr>
          <p:spPr>
            <a:xfrm>
              <a:off x="873793" y="3084986"/>
              <a:ext cx="72399" cy="65125"/>
            </a:xfrm>
            <a:custGeom>
              <a:avLst/>
              <a:gdLst/>
              <a:ahLst/>
              <a:cxnLst/>
              <a:rect l="l" t="t" r="r" b="b"/>
              <a:pathLst>
                <a:path w="2757" h="2480" extrusionOk="0">
                  <a:moveTo>
                    <a:pt x="891" y="1"/>
                  </a:moveTo>
                  <a:cubicBezTo>
                    <a:pt x="766" y="1"/>
                    <a:pt x="642" y="48"/>
                    <a:pt x="556" y="135"/>
                  </a:cubicBezTo>
                  <a:lnTo>
                    <a:pt x="135" y="556"/>
                  </a:lnTo>
                  <a:cubicBezTo>
                    <a:pt x="49" y="642"/>
                    <a:pt x="1" y="757"/>
                    <a:pt x="1" y="881"/>
                  </a:cubicBezTo>
                  <a:lnTo>
                    <a:pt x="1" y="1149"/>
                  </a:lnTo>
                  <a:cubicBezTo>
                    <a:pt x="1" y="1762"/>
                    <a:pt x="412" y="2307"/>
                    <a:pt x="996" y="2479"/>
                  </a:cubicBezTo>
                  <a:cubicBezTo>
                    <a:pt x="795" y="2230"/>
                    <a:pt x="690" y="1924"/>
                    <a:pt x="690" y="1608"/>
                  </a:cubicBezTo>
                  <a:lnTo>
                    <a:pt x="690" y="938"/>
                  </a:lnTo>
                  <a:cubicBezTo>
                    <a:pt x="690" y="682"/>
                    <a:pt x="900" y="478"/>
                    <a:pt x="1145" y="478"/>
                  </a:cubicBezTo>
                  <a:cubicBezTo>
                    <a:pt x="1156" y="478"/>
                    <a:pt x="1167" y="478"/>
                    <a:pt x="1178" y="479"/>
                  </a:cubicBezTo>
                  <a:cubicBezTo>
                    <a:pt x="1647" y="508"/>
                    <a:pt x="2336" y="584"/>
                    <a:pt x="2757" y="785"/>
                  </a:cubicBezTo>
                  <a:cubicBezTo>
                    <a:pt x="2747" y="690"/>
                    <a:pt x="2700" y="604"/>
                    <a:pt x="2633" y="537"/>
                  </a:cubicBezTo>
                  <a:cubicBezTo>
                    <a:pt x="2278" y="182"/>
                    <a:pt x="1628" y="29"/>
                    <a:pt x="891" y="1"/>
                  </a:cubicBez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4" name="Google Shape;9024;p70"/>
            <p:cNvSpPr/>
            <p:nvPr/>
          </p:nvSpPr>
          <p:spPr>
            <a:xfrm>
              <a:off x="849686" y="3080706"/>
              <a:ext cx="199313" cy="161368"/>
            </a:xfrm>
            <a:custGeom>
              <a:avLst/>
              <a:gdLst/>
              <a:ahLst/>
              <a:cxnLst/>
              <a:rect l="l" t="t" r="r" b="b"/>
              <a:pathLst>
                <a:path w="7590" h="6145" extrusionOk="0">
                  <a:moveTo>
                    <a:pt x="6977" y="1"/>
                  </a:moveTo>
                  <a:lnTo>
                    <a:pt x="3819" y="3025"/>
                  </a:lnTo>
                  <a:cubicBezTo>
                    <a:pt x="3761" y="3083"/>
                    <a:pt x="3685" y="3121"/>
                    <a:pt x="3608" y="3140"/>
                  </a:cubicBezTo>
                  <a:cubicBezTo>
                    <a:pt x="3356" y="3653"/>
                    <a:pt x="2864" y="3912"/>
                    <a:pt x="2372" y="3912"/>
                  </a:cubicBezTo>
                  <a:cubicBezTo>
                    <a:pt x="1891" y="3912"/>
                    <a:pt x="1409" y="3665"/>
                    <a:pt x="1148" y="3169"/>
                  </a:cubicBezTo>
                  <a:lnTo>
                    <a:pt x="498" y="3360"/>
                  </a:lnTo>
                  <a:cubicBezTo>
                    <a:pt x="201" y="3446"/>
                    <a:pt x="0" y="3714"/>
                    <a:pt x="0" y="4020"/>
                  </a:cubicBezTo>
                  <a:lnTo>
                    <a:pt x="0" y="5915"/>
                  </a:lnTo>
                  <a:cubicBezTo>
                    <a:pt x="0" y="6040"/>
                    <a:pt x="105" y="6145"/>
                    <a:pt x="230" y="6145"/>
                  </a:cubicBezTo>
                  <a:lnTo>
                    <a:pt x="3455" y="6145"/>
                  </a:lnTo>
                  <a:cubicBezTo>
                    <a:pt x="3579" y="6145"/>
                    <a:pt x="3685" y="6040"/>
                    <a:pt x="3685" y="5915"/>
                  </a:cubicBezTo>
                  <a:lnTo>
                    <a:pt x="3685" y="4920"/>
                  </a:lnTo>
                  <a:cubicBezTo>
                    <a:pt x="3685" y="4671"/>
                    <a:pt x="3780" y="4441"/>
                    <a:pt x="3953" y="4269"/>
                  </a:cubicBezTo>
                  <a:lnTo>
                    <a:pt x="7589" y="623"/>
                  </a:lnTo>
                  <a:lnTo>
                    <a:pt x="6977" y="1"/>
                  </a:lnTo>
                  <a:close/>
                </a:path>
              </a:pathLst>
            </a:custGeom>
            <a:solidFill>
              <a:srgbClr val="5D7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5" name="Google Shape;9025;p70"/>
            <p:cNvSpPr/>
            <p:nvPr/>
          </p:nvSpPr>
          <p:spPr>
            <a:xfrm>
              <a:off x="849686" y="3175715"/>
              <a:ext cx="24133" cy="66359"/>
            </a:xfrm>
            <a:custGeom>
              <a:avLst/>
              <a:gdLst/>
              <a:ahLst/>
              <a:cxnLst/>
              <a:rect l="l" t="t" r="r" b="b"/>
              <a:pathLst>
                <a:path w="919" h="2527" extrusionOk="0">
                  <a:moveTo>
                    <a:pt x="134" y="0"/>
                  </a:moveTo>
                  <a:cubicBezTo>
                    <a:pt x="48" y="115"/>
                    <a:pt x="0" y="259"/>
                    <a:pt x="0" y="402"/>
                  </a:cubicBezTo>
                  <a:lnTo>
                    <a:pt x="0" y="2297"/>
                  </a:lnTo>
                  <a:cubicBezTo>
                    <a:pt x="0" y="2422"/>
                    <a:pt x="105" y="2527"/>
                    <a:pt x="230" y="2527"/>
                  </a:cubicBezTo>
                  <a:lnTo>
                    <a:pt x="919" y="2527"/>
                  </a:lnTo>
                  <a:lnTo>
                    <a:pt x="919" y="1072"/>
                  </a:lnTo>
                  <a:cubicBezTo>
                    <a:pt x="919" y="890"/>
                    <a:pt x="852" y="709"/>
                    <a:pt x="718" y="584"/>
                  </a:cubicBezTo>
                  <a:lnTo>
                    <a:pt x="134" y="0"/>
                  </a:lnTo>
                  <a:close/>
                </a:path>
              </a:pathLst>
            </a:custGeom>
            <a:solidFill>
              <a:srgbClr val="8297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6" name="Google Shape;9026;p70"/>
            <p:cNvSpPr/>
            <p:nvPr/>
          </p:nvSpPr>
          <p:spPr>
            <a:xfrm>
              <a:off x="946428" y="3080706"/>
              <a:ext cx="102572" cy="129199"/>
            </a:xfrm>
            <a:custGeom>
              <a:avLst/>
              <a:gdLst/>
              <a:ahLst/>
              <a:cxnLst/>
              <a:rect l="l" t="t" r="r" b="b"/>
              <a:pathLst>
                <a:path w="3906" h="4920" extrusionOk="0">
                  <a:moveTo>
                    <a:pt x="3293" y="1"/>
                  </a:moveTo>
                  <a:lnTo>
                    <a:pt x="221" y="2949"/>
                  </a:lnTo>
                  <a:cubicBezTo>
                    <a:pt x="77" y="3236"/>
                    <a:pt x="1" y="3551"/>
                    <a:pt x="1" y="3867"/>
                  </a:cubicBezTo>
                  <a:lnTo>
                    <a:pt x="1" y="4920"/>
                  </a:lnTo>
                  <a:cubicBezTo>
                    <a:pt x="1" y="4671"/>
                    <a:pt x="96" y="4441"/>
                    <a:pt x="269" y="4269"/>
                  </a:cubicBezTo>
                  <a:lnTo>
                    <a:pt x="3905" y="623"/>
                  </a:lnTo>
                  <a:lnTo>
                    <a:pt x="3293" y="1"/>
                  </a:lnTo>
                  <a:close/>
                </a:path>
              </a:pathLst>
            </a:custGeom>
            <a:solidFill>
              <a:srgbClr val="8297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7" name="Google Shape;9027;p70"/>
            <p:cNvSpPr/>
            <p:nvPr/>
          </p:nvSpPr>
          <p:spPr>
            <a:xfrm>
              <a:off x="1023343" y="2936723"/>
              <a:ext cx="180327" cy="115544"/>
            </a:xfrm>
            <a:custGeom>
              <a:avLst/>
              <a:gdLst/>
              <a:ahLst/>
              <a:cxnLst/>
              <a:rect l="l" t="t" r="r" b="b"/>
              <a:pathLst>
                <a:path w="6867" h="4400" extrusionOk="0">
                  <a:moveTo>
                    <a:pt x="5359" y="0"/>
                  </a:moveTo>
                  <a:cubicBezTo>
                    <a:pt x="4929" y="29"/>
                    <a:pt x="4929" y="670"/>
                    <a:pt x="5359" y="689"/>
                  </a:cubicBezTo>
                  <a:lnTo>
                    <a:pt x="5675" y="689"/>
                  </a:lnTo>
                  <a:lnTo>
                    <a:pt x="3637" y="2737"/>
                  </a:lnTo>
                  <a:lnTo>
                    <a:pt x="2728" y="1828"/>
                  </a:lnTo>
                  <a:cubicBezTo>
                    <a:pt x="2661" y="1761"/>
                    <a:pt x="2572" y="1728"/>
                    <a:pt x="2484" y="1728"/>
                  </a:cubicBezTo>
                  <a:cubicBezTo>
                    <a:pt x="2395" y="1728"/>
                    <a:pt x="2307" y="1761"/>
                    <a:pt x="2240" y="1828"/>
                  </a:cubicBezTo>
                  <a:lnTo>
                    <a:pt x="278" y="3790"/>
                  </a:lnTo>
                  <a:cubicBezTo>
                    <a:pt x="0" y="4031"/>
                    <a:pt x="241" y="4400"/>
                    <a:pt x="515" y="4400"/>
                  </a:cubicBezTo>
                  <a:cubicBezTo>
                    <a:pt x="600" y="4400"/>
                    <a:pt x="689" y="4364"/>
                    <a:pt x="766" y="4278"/>
                  </a:cubicBezTo>
                  <a:lnTo>
                    <a:pt x="2479" y="2565"/>
                  </a:lnTo>
                  <a:lnTo>
                    <a:pt x="3388" y="3465"/>
                  </a:lnTo>
                  <a:cubicBezTo>
                    <a:pt x="3455" y="3536"/>
                    <a:pt x="3543" y="3572"/>
                    <a:pt x="3632" y="3572"/>
                  </a:cubicBezTo>
                  <a:cubicBezTo>
                    <a:pt x="3721" y="3572"/>
                    <a:pt x="3809" y="3536"/>
                    <a:pt x="3876" y="3465"/>
                  </a:cubicBezTo>
                  <a:lnTo>
                    <a:pt x="6163" y="1177"/>
                  </a:lnTo>
                  <a:lnTo>
                    <a:pt x="6163" y="1493"/>
                  </a:lnTo>
                  <a:cubicBezTo>
                    <a:pt x="6149" y="1737"/>
                    <a:pt x="6328" y="1859"/>
                    <a:pt x="6508" y="1859"/>
                  </a:cubicBezTo>
                  <a:cubicBezTo>
                    <a:pt x="6687" y="1859"/>
                    <a:pt x="6867" y="1737"/>
                    <a:pt x="6852" y="1493"/>
                  </a:cubicBezTo>
                  <a:lnTo>
                    <a:pt x="6852" y="345"/>
                  </a:lnTo>
                  <a:cubicBezTo>
                    <a:pt x="6852" y="153"/>
                    <a:pt x="6699" y="0"/>
                    <a:pt x="6508" y="0"/>
                  </a:cubicBezTo>
                  <a:close/>
                </a:path>
              </a:pathLst>
            </a:custGeom>
            <a:solidFill>
              <a:srgbClr val="304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28" name="Google Shape;9028;p70"/>
          <p:cNvGrpSpPr/>
          <p:nvPr/>
        </p:nvGrpSpPr>
        <p:grpSpPr>
          <a:xfrm>
            <a:off x="1735567" y="2420241"/>
            <a:ext cx="417718" cy="372866"/>
            <a:chOff x="1735567" y="2420241"/>
            <a:chExt cx="417718" cy="372866"/>
          </a:xfrm>
        </p:grpSpPr>
        <p:sp>
          <p:nvSpPr>
            <p:cNvPr id="9029" name="Google Shape;9029;p70"/>
            <p:cNvSpPr/>
            <p:nvPr/>
          </p:nvSpPr>
          <p:spPr>
            <a:xfrm>
              <a:off x="1833569" y="2468822"/>
              <a:ext cx="284265" cy="163022"/>
            </a:xfrm>
            <a:custGeom>
              <a:avLst/>
              <a:gdLst/>
              <a:ahLst/>
              <a:cxnLst/>
              <a:rect l="l" t="t" r="r" b="b"/>
              <a:pathLst>
                <a:path w="10825" h="6208" extrusionOk="0">
                  <a:moveTo>
                    <a:pt x="3580" y="2582"/>
                  </a:moveTo>
                  <a:lnTo>
                    <a:pt x="3580" y="4018"/>
                  </a:lnTo>
                  <a:lnTo>
                    <a:pt x="2144" y="4027"/>
                  </a:lnTo>
                  <a:lnTo>
                    <a:pt x="2144" y="2582"/>
                  </a:lnTo>
                  <a:close/>
                  <a:moveTo>
                    <a:pt x="5494" y="2582"/>
                  </a:moveTo>
                  <a:lnTo>
                    <a:pt x="5494" y="4018"/>
                  </a:lnTo>
                  <a:lnTo>
                    <a:pt x="4059" y="4027"/>
                  </a:lnTo>
                  <a:lnTo>
                    <a:pt x="4059" y="2582"/>
                  </a:lnTo>
                  <a:close/>
                  <a:moveTo>
                    <a:pt x="7408" y="2582"/>
                  </a:moveTo>
                  <a:lnTo>
                    <a:pt x="7408" y="4018"/>
                  </a:lnTo>
                  <a:lnTo>
                    <a:pt x="5973" y="4027"/>
                  </a:lnTo>
                  <a:lnTo>
                    <a:pt x="5973" y="2582"/>
                  </a:lnTo>
                  <a:close/>
                  <a:moveTo>
                    <a:pt x="9313" y="2582"/>
                  </a:moveTo>
                  <a:lnTo>
                    <a:pt x="9322" y="4027"/>
                  </a:lnTo>
                  <a:lnTo>
                    <a:pt x="7877" y="4027"/>
                  </a:lnTo>
                  <a:lnTo>
                    <a:pt x="7877" y="2582"/>
                  </a:lnTo>
                  <a:close/>
                  <a:moveTo>
                    <a:pt x="1905" y="1"/>
                  </a:moveTo>
                  <a:cubicBezTo>
                    <a:pt x="1786" y="1"/>
                    <a:pt x="1666" y="80"/>
                    <a:pt x="1666" y="238"/>
                  </a:cubicBezTo>
                  <a:lnTo>
                    <a:pt x="1666" y="2113"/>
                  </a:lnTo>
                  <a:lnTo>
                    <a:pt x="326" y="2113"/>
                  </a:lnTo>
                  <a:cubicBezTo>
                    <a:pt x="1" y="2113"/>
                    <a:pt x="1" y="2592"/>
                    <a:pt x="326" y="2592"/>
                  </a:cubicBezTo>
                  <a:lnTo>
                    <a:pt x="1676" y="2592"/>
                  </a:lnTo>
                  <a:lnTo>
                    <a:pt x="1676" y="4027"/>
                  </a:lnTo>
                  <a:lnTo>
                    <a:pt x="910" y="4027"/>
                  </a:lnTo>
                  <a:cubicBezTo>
                    <a:pt x="899" y="4025"/>
                    <a:pt x="889" y="4025"/>
                    <a:pt x="879" y="4025"/>
                  </a:cubicBezTo>
                  <a:cubicBezTo>
                    <a:pt x="652" y="4025"/>
                    <a:pt x="652" y="4499"/>
                    <a:pt x="879" y="4499"/>
                  </a:cubicBezTo>
                  <a:cubicBezTo>
                    <a:pt x="889" y="4499"/>
                    <a:pt x="899" y="4498"/>
                    <a:pt x="910" y="4496"/>
                  </a:cubicBezTo>
                  <a:lnTo>
                    <a:pt x="1676" y="4496"/>
                  </a:lnTo>
                  <a:lnTo>
                    <a:pt x="1676" y="5855"/>
                  </a:lnTo>
                  <a:cubicBezTo>
                    <a:pt x="1676" y="6013"/>
                    <a:pt x="1795" y="6092"/>
                    <a:pt x="1915" y="6092"/>
                  </a:cubicBezTo>
                  <a:cubicBezTo>
                    <a:pt x="2034" y="6092"/>
                    <a:pt x="2154" y="6013"/>
                    <a:pt x="2154" y="5855"/>
                  </a:cubicBezTo>
                  <a:lnTo>
                    <a:pt x="2154" y="4496"/>
                  </a:lnTo>
                  <a:lnTo>
                    <a:pt x="3590" y="4496"/>
                  </a:lnTo>
                  <a:lnTo>
                    <a:pt x="3590" y="5970"/>
                  </a:lnTo>
                  <a:cubicBezTo>
                    <a:pt x="3570" y="6104"/>
                    <a:pt x="3700" y="6171"/>
                    <a:pt x="3829" y="6171"/>
                  </a:cubicBezTo>
                  <a:cubicBezTo>
                    <a:pt x="3958" y="6171"/>
                    <a:pt x="4087" y="6104"/>
                    <a:pt x="4068" y="5970"/>
                  </a:cubicBezTo>
                  <a:lnTo>
                    <a:pt x="4068" y="4496"/>
                  </a:lnTo>
                  <a:lnTo>
                    <a:pt x="5504" y="4496"/>
                  </a:lnTo>
                  <a:lnTo>
                    <a:pt x="5504" y="5970"/>
                  </a:lnTo>
                  <a:cubicBezTo>
                    <a:pt x="5523" y="6104"/>
                    <a:pt x="5628" y="6171"/>
                    <a:pt x="5735" y="6171"/>
                  </a:cubicBezTo>
                  <a:cubicBezTo>
                    <a:pt x="5841" y="6171"/>
                    <a:pt x="5949" y="6104"/>
                    <a:pt x="5973" y="5970"/>
                  </a:cubicBezTo>
                  <a:lnTo>
                    <a:pt x="5973" y="4496"/>
                  </a:lnTo>
                  <a:lnTo>
                    <a:pt x="7408" y="4496"/>
                  </a:lnTo>
                  <a:lnTo>
                    <a:pt x="7408" y="5970"/>
                  </a:lnTo>
                  <a:cubicBezTo>
                    <a:pt x="7427" y="6104"/>
                    <a:pt x="7535" y="6171"/>
                    <a:pt x="7643" y="6171"/>
                  </a:cubicBezTo>
                  <a:cubicBezTo>
                    <a:pt x="7750" y="6171"/>
                    <a:pt x="7858" y="6104"/>
                    <a:pt x="7877" y="5970"/>
                  </a:cubicBezTo>
                  <a:lnTo>
                    <a:pt x="7877" y="4496"/>
                  </a:lnTo>
                  <a:lnTo>
                    <a:pt x="9313" y="4496"/>
                  </a:lnTo>
                  <a:lnTo>
                    <a:pt x="9313" y="5970"/>
                  </a:lnTo>
                  <a:cubicBezTo>
                    <a:pt x="9313" y="6128"/>
                    <a:pt x="9432" y="6207"/>
                    <a:pt x="9552" y="6207"/>
                  </a:cubicBezTo>
                  <a:cubicBezTo>
                    <a:pt x="9672" y="6207"/>
                    <a:pt x="9791" y="6128"/>
                    <a:pt x="9791" y="5970"/>
                  </a:cubicBezTo>
                  <a:lnTo>
                    <a:pt x="9791" y="4496"/>
                  </a:lnTo>
                  <a:lnTo>
                    <a:pt x="9992" y="4496"/>
                  </a:lnTo>
                  <a:cubicBezTo>
                    <a:pt x="10260" y="4458"/>
                    <a:pt x="10260" y="4066"/>
                    <a:pt x="9992" y="4027"/>
                  </a:cubicBezTo>
                  <a:lnTo>
                    <a:pt x="9791" y="4027"/>
                  </a:lnTo>
                  <a:lnTo>
                    <a:pt x="9791" y="2582"/>
                  </a:lnTo>
                  <a:lnTo>
                    <a:pt x="10509" y="2582"/>
                  </a:lnTo>
                  <a:cubicBezTo>
                    <a:pt x="10825" y="2582"/>
                    <a:pt x="10825" y="2104"/>
                    <a:pt x="10509" y="2104"/>
                  </a:cubicBezTo>
                  <a:lnTo>
                    <a:pt x="10509" y="2113"/>
                  </a:lnTo>
                  <a:lnTo>
                    <a:pt x="9791" y="2113"/>
                  </a:lnTo>
                  <a:lnTo>
                    <a:pt x="9791" y="238"/>
                  </a:lnTo>
                  <a:cubicBezTo>
                    <a:pt x="9791" y="80"/>
                    <a:pt x="9672" y="1"/>
                    <a:pt x="9552" y="1"/>
                  </a:cubicBezTo>
                  <a:cubicBezTo>
                    <a:pt x="9432" y="1"/>
                    <a:pt x="9313" y="80"/>
                    <a:pt x="9313" y="238"/>
                  </a:cubicBezTo>
                  <a:lnTo>
                    <a:pt x="9313" y="2113"/>
                  </a:lnTo>
                  <a:lnTo>
                    <a:pt x="7877" y="2113"/>
                  </a:lnTo>
                  <a:lnTo>
                    <a:pt x="7877" y="238"/>
                  </a:lnTo>
                  <a:cubicBezTo>
                    <a:pt x="7853" y="104"/>
                    <a:pt x="7745" y="37"/>
                    <a:pt x="7638" y="37"/>
                  </a:cubicBezTo>
                  <a:cubicBezTo>
                    <a:pt x="7530" y="37"/>
                    <a:pt x="7422" y="104"/>
                    <a:pt x="7399" y="238"/>
                  </a:cubicBezTo>
                  <a:lnTo>
                    <a:pt x="7399" y="2113"/>
                  </a:lnTo>
                  <a:lnTo>
                    <a:pt x="5963" y="2113"/>
                  </a:lnTo>
                  <a:lnTo>
                    <a:pt x="5963" y="238"/>
                  </a:lnTo>
                  <a:cubicBezTo>
                    <a:pt x="5944" y="104"/>
                    <a:pt x="5836" y="37"/>
                    <a:pt x="5729" y="37"/>
                  </a:cubicBezTo>
                  <a:cubicBezTo>
                    <a:pt x="5621" y="37"/>
                    <a:pt x="5513" y="104"/>
                    <a:pt x="5494" y="238"/>
                  </a:cubicBezTo>
                  <a:lnTo>
                    <a:pt x="5494" y="2113"/>
                  </a:lnTo>
                  <a:lnTo>
                    <a:pt x="4059" y="2113"/>
                  </a:lnTo>
                  <a:lnTo>
                    <a:pt x="4059" y="238"/>
                  </a:lnTo>
                  <a:cubicBezTo>
                    <a:pt x="4078" y="104"/>
                    <a:pt x="3948" y="37"/>
                    <a:pt x="3819" y="37"/>
                  </a:cubicBezTo>
                  <a:cubicBezTo>
                    <a:pt x="3690" y="37"/>
                    <a:pt x="3561" y="104"/>
                    <a:pt x="3580" y="238"/>
                  </a:cubicBezTo>
                  <a:lnTo>
                    <a:pt x="3580" y="2113"/>
                  </a:lnTo>
                  <a:lnTo>
                    <a:pt x="2144" y="2113"/>
                  </a:lnTo>
                  <a:lnTo>
                    <a:pt x="2144" y="238"/>
                  </a:lnTo>
                  <a:cubicBezTo>
                    <a:pt x="2144" y="80"/>
                    <a:pt x="2025" y="1"/>
                    <a:pt x="1905" y="1"/>
                  </a:cubicBezTo>
                  <a:close/>
                </a:path>
              </a:pathLst>
            </a:custGeom>
            <a:solidFill>
              <a:srgbClr val="D1D8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0" name="Google Shape;9030;p70"/>
            <p:cNvSpPr/>
            <p:nvPr/>
          </p:nvSpPr>
          <p:spPr>
            <a:xfrm>
              <a:off x="1845124" y="2716821"/>
              <a:ext cx="89258" cy="76285"/>
            </a:xfrm>
            <a:custGeom>
              <a:avLst/>
              <a:gdLst/>
              <a:ahLst/>
              <a:cxnLst/>
              <a:rect l="l" t="t" r="r" b="b"/>
              <a:pathLst>
                <a:path w="3399" h="2905" extrusionOk="0">
                  <a:moveTo>
                    <a:pt x="1953" y="0"/>
                  </a:moveTo>
                  <a:cubicBezTo>
                    <a:pt x="652" y="0"/>
                    <a:pt x="1" y="1560"/>
                    <a:pt x="920" y="2479"/>
                  </a:cubicBezTo>
                  <a:cubicBezTo>
                    <a:pt x="1217" y="2773"/>
                    <a:pt x="1581" y="2905"/>
                    <a:pt x="1937" y="2905"/>
                  </a:cubicBezTo>
                  <a:cubicBezTo>
                    <a:pt x="2684" y="2905"/>
                    <a:pt x="3398" y="2326"/>
                    <a:pt x="3398" y="1445"/>
                  </a:cubicBezTo>
                  <a:cubicBezTo>
                    <a:pt x="3398" y="641"/>
                    <a:pt x="2748" y="0"/>
                    <a:pt x="1953" y="0"/>
                  </a:cubicBezTo>
                  <a:close/>
                </a:path>
              </a:pathLst>
            </a:custGeom>
            <a:solidFill>
              <a:srgbClr val="203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1" name="Google Shape;9031;p70"/>
            <p:cNvSpPr/>
            <p:nvPr/>
          </p:nvSpPr>
          <p:spPr>
            <a:xfrm>
              <a:off x="1873038" y="2737409"/>
              <a:ext cx="40493" cy="34873"/>
            </a:xfrm>
            <a:custGeom>
              <a:avLst/>
              <a:gdLst/>
              <a:ahLst/>
              <a:cxnLst/>
              <a:rect l="l" t="t" r="r" b="b"/>
              <a:pathLst>
                <a:path w="1542" h="1328" extrusionOk="0">
                  <a:moveTo>
                    <a:pt x="881" y="1"/>
                  </a:moveTo>
                  <a:cubicBezTo>
                    <a:pt x="297" y="1"/>
                    <a:pt x="0" y="719"/>
                    <a:pt x="421" y="1130"/>
                  </a:cubicBezTo>
                  <a:cubicBezTo>
                    <a:pt x="555" y="1267"/>
                    <a:pt x="719" y="1328"/>
                    <a:pt x="881" y="1328"/>
                  </a:cubicBezTo>
                  <a:cubicBezTo>
                    <a:pt x="1218" y="1328"/>
                    <a:pt x="1541" y="1062"/>
                    <a:pt x="1541" y="661"/>
                  </a:cubicBezTo>
                  <a:cubicBezTo>
                    <a:pt x="1541" y="298"/>
                    <a:pt x="1244" y="1"/>
                    <a:pt x="881" y="1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2" name="Google Shape;9032;p70"/>
            <p:cNvSpPr/>
            <p:nvPr/>
          </p:nvSpPr>
          <p:spPr>
            <a:xfrm>
              <a:off x="1996933" y="2716821"/>
              <a:ext cx="89231" cy="76285"/>
            </a:xfrm>
            <a:custGeom>
              <a:avLst/>
              <a:gdLst/>
              <a:ahLst/>
              <a:cxnLst/>
              <a:rect l="l" t="t" r="r" b="b"/>
              <a:pathLst>
                <a:path w="3398" h="2905" extrusionOk="0">
                  <a:moveTo>
                    <a:pt x="1943" y="0"/>
                  </a:moveTo>
                  <a:cubicBezTo>
                    <a:pt x="642" y="0"/>
                    <a:pt x="0" y="1560"/>
                    <a:pt x="910" y="2479"/>
                  </a:cubicBezTo>
                  <a:cubicBezTo>
                    <a:pt x="1207" y="2773"/>
                    <a:pt x="1571" y="2905"/>
                    <a:pt x="1929" y="2905"/>
                  </a:cubicBezTo>
                  <a:cubicBezTo>
                    <a:pt x="2679" y="2905"/>
                    <a:pt x="3398" y="2326"/>
                    <a:pt x="3398" y="1445"/>
                  </a:cubicBezTo>
                  <a:cubicBezTo>
                    <a:pt x="3398" y="641"/>
                    <a:pt x="2747" y="0"/>
                    <a:pt x="1943" y="0"/>
                  </a:cubicBezTo>
                  <a:close/>
                </a:path>
              </a:pathLst>
            </a:custGeom>
            <a:solidFill>
              <a:srgbClr val="203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3" name="Google Shape;9033;p70"/>
            <p:cNvSpPr/>
            <p:nvPr/>
          </p:nvSpPr>
          <p:spPr>
            <a:xfrm>
              <a:off x="2024585" y="2737672"/>
              <a:ext cx="40729" cy="34689"/>
            </a:xfrm>
            <a:custGeom>
              <a:avLst/>
              <a:gdLst/>
              <a:ahLst/>
              <a:cxnLst/>
              <a:rect l="l" t="t" r="r" b="b"/>
              <a:pathLst>
                <a:path w="1551" h="1321" extrusionOk="0">
                  <a:moveTo>
                    <a:pt x="890" y="1"/>
                  </a:moveTo>
                  <a:cubicBezTo>
                    <a:pt x="297" y="1"/>
                    <a:pt x="0" y="718"/>
                    <a:pt x="421" y="1130"/>
                  </a:cubicBezTo>
                  <a:cubicBezTo>
                    <a:pt x="556" y="1262"/>
                    <a:pt x="721" y="1321"/>
                    <a:pt x="882" y="1321"/>
                  </a:cubicBezTo>
                  <a:cubicBezTo>
                    <a:pt x="1223" y="1321"/>
                    <a:pt x="1551" y="1055"/>
                    <a:pt x="1551" y="651"/>
                  </a:cubicBezTo>
                  <a:cubicBezTo>
                    <a:pt x="1541" y="297"/>
                    <a:pt x="1244" y="1"/>
                    <a:pt x="890" y="1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4" name="Google Shape;9034;p70"/>
            <p:cNvSpPr/>
            <p:nvPr/>
          </p:nvSpPr>
          <p:spPr>
            <a:xfrm>
              <a:off x="1818496" y="2447893"/>
              <a:ext cx="333528" cy="174209"/>
            </a:xfrm>
            <a:custGeom>
              <a:avLst/>
              <a:gdLst/>
              <a:ahLst/>
              <a:cxnLst/>
              <a:rect l="l" t="t" r="r" b="b"/>
              <a:pathLst>
                <a:path w="12701" h="6634" extrusionOk="0">
                  <a:moveTo>
                    <a:pt x="1" y="1"/>
                  </a:moveTo>
                  <a:lnTo>
                    <a:pt x="441" y="1264"/>
                  </a:lnTo>
                  <a:lnTo>
                    <a:pt x="11284" y="1264"/>
                  </a:lnTo>
                  <a:lnTo>
                    <a:pt x="10049" y="6633"/>
                  </a:lnTo>
                  <a:lnTo>
                    <a:pt x="11341" y="6633"/>
                  </a:lnTo>
                  <a:lnTo>
                    <a:pt x="12528" y="1494"/>
                  </a:lnTo>
                  <a:cubicBezTo>
                    <a:pt x="12700" y="728"/>
                    <a:pt x="12117" y="1"/>
                    <a:pt x="11332" y="1"/>
                  </a:cubicBezTo>
                  <a:close/>
                </a:path>
              </a:pathLst>
            </a:custGeom>
            <a:solidFill>
              <a:srgbClr val="96A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5" name="Google Shape;9035;p70"/>
            <p:cNvSpPr/>
            <p:nvPr/>
          </p:nvSpPr>
          <p:spPr>
            <a:xfrm>
              <a:off x="2095697" y="2447893"/>
              <a:ext cx="56564" cy="174209"/>
            </a:xfrm>
            <a:custGeom>
              <a:avLst/>
              <a:gdLst/>
              <a:ahLst/>
              <a:cxnLst/>
              <a:rect l="l" t="t" r="r" b="b"/>
              <a:pathLst>
                <a:path w="2154" h="6634" extrusionOk="0">
                  <a:moveTo>
                    <a:pt x="1" y="1"/>
                  </a:moveTo>
                  <a:cubicBezTo>
                    <a:pt x="785" y="1"/>
                    <a:pt x="1369" y="728"/>
                    <a:pt x="1197" y="1494"/>
                  </a:cubicBezTo>
                  <a:lnTo>
                    <a:pt x="20" y="6633"/>
                  </a:lnTo>
                  <a:lnTo>
                    <a:pt x="795" y="6633"/>
                  </a:lnTo>
                  <a:lnTo>
                    <a:pt x="1972" y="1494"/>
                  </a:lnTo>
                  <a:cubicBezTo>
                    <a:pt x="2154" y="728"/>
                    <a:pt x="1570" y="1"/>
                    <a:pt x="776" y="1"/>
                  </a:cubicBezTo>
                  <a:close/>
                </a:path>
              </a:pathLst>
            </a:custGeom>
            <a:solidFill>
              <a:srgbClr val="4962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6" name="Google Shape;9036;p70"/>
            <p:cNvSpPr/>
            <p:nvPr/>
          </p:nvSpPr>
          <p:spPr>
            <a:xfrm>
              <a:off x="1735567" y="2420241"/>
              <a:ext cx="416457" cy="235027"/>
            </a:xfrm>
            <a:custGeom>
              <a:avLst/>
              <a:gdLst/>
              <a:ahLst/>
              <a:cxnLst/>
              <a:rect l="l" t="t" r="r" b="b"/>
              <a:pathLst>
                <a:path w="15859" h="8950" extrusionOk="0">
                  <a:moveTo>
                    <a:pt x="626" y="0"/>
                  </a:moveTo>
                  <a:cubicBezTo>
                    <a:pt x="279" y="0"/>
                    <a:pt x="0" y="281"/>
                    <a:pt x="0" y="633"/>
                  </a:cubicBezTo>
                  <a:cubicBezTo>
                    <a:pt x="0" y="976"/>
                    <a:pt x="279" y="1256"/>
                    <a:pt x="626" y="1256"/>
                  </a:cubicBezTo>
                  <a:cubicBezTo>
                    <a:pt x="638" y="1256"/>
                    <a:pt x="649" y="1256"/>
                    <a:pt x="661" y="1255"/>
                  </a:cubicBezTo>
                  <a:lnTo>
                    <a:pt x="1800" y="1255"/>
                  </a:lnTo>
                  <a:cubicBezTo>
                    <a:pt x="1847" y="1255"/>
                    <a:pt x="1895" y="1293"/>
                    <a:pt x="1924" y="1341"/>
                  </a:cubicBezTo>
                  <a:lnTo>
                    <a:pt x="4058" y="7380"/>
                  </a:lnTo>
                  <a:cubicBezTo>
                    <a:pt x="4460" y="8327"/>
                    <a:pt x="5388" y="8949"/>
                    <a:pt x="6422" y="8949"/>
                  </a:cubicBezTo>
                  <a:lnTo>
                    <a:pt x="15054" y="8949"/>
                  </a:lnTo>
                  <a:cubicBezTo>
                    <a:pt x="15858" y="8911"/>
                    <a:pt x="15858" y="7724"/>
                    <a:pt x="15054" y="7686"/>
                  </a:cubicBezTo>
                  <a:lnTo>
                    <a:pt x="6432" y="7686"/>
                  </a:lnTo>
                  <a:cubicBezTo>
                    <a:pt x="5896" y="7686"/>
                    <a:pt x="5427" y="7370"/>
                    <a:pt x="5216" y="6892"/>
                  </a:cubicBezTo>
                  <a:lnTo>
                    <a:pt x="3082" y="853"/>
                  </a:lnTo>
                  <a:cubicBezTo>
                    <a:pt x="2862" y="336"/>
                    <a:pt x="2355" y="1"/>
                    <a:pt x="1800" y="1"/>
                  </a:cubicBezTo>
                  <a:lnTo>
                    <a:pt x="661" y="1"/>
                  </a:lnTo>
                  <a:cubicBezTo>
                    <a:pt x="649" y="1"/>
                    <a:pt x="638" y="0"/>
                    <a:pt x="626" y="0"/>
                  </a:cubicBezTo>
                  <a:close/>
                </a:path>
              </a:pathLst>
            </a:custGeom>
            <a:solidFill>
              <a:srgbClr val="96A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7" name="Google Shape;9037;p70"/>
            <p:cNvSpPr/>
            <p:nvPr/>
          </p:nvSpPr>
          <p:spPr>
            <a:xfrm>
              <a:off x="1849903" y="2622075"/>
              <a:ext cx="303382" cy="33193"/>
            </a:xfrm>
            <a:custGeom>
              <a:avLst/>
              <a:gdLst/>
              <a:ahLst/>
              <a:cxnLst/>
              <a:rect l="l" t="t" r="r" b="b"/>
              <a:pathLst>
                <a:path w="11553" h="1264" extrusionOk="0">
                  <a:moveTo>
                    <a:pt x="10767" y="0"/>
                  </a:moveTo>
                  <a:cubicBezTo>
                    <a:pt x="10767" y="19"/>
                    <a:pt x="10767" y="48"/>
                    <a:pt x="10767" y="67"/>
                  </a:cubicBezTo>
                  <a:cubicBezTo>
                    <a:pt x="10767" y="412"/>
                    <a:pt x="10480" y="699"/>
                    <a:pt x="10136" y="699"/>
                  </a:cubicBezTo>
                  <a:lnTo>
                    <a:pt x="1513" y="699"/>
                  </a:lnTo>
                  <a:cubicBezTo>
                    <a:pt x="967" y="699"/>
                    <a:pt x="431" y="527"/>
                    <a:pt x="1" y="201"/>
                  </a:cubicBezTo>
                  <a:lnTo>
                    <a:pt x="1" y="201"/>
                  </a:lnTo>
                  <a:cubicBezTo>
                    <a:pt x="479" y="871"/>
                    <a:pt x="1255" y="1263"/>
                    <a:pt x="2078" y="1263"/>
                  </a:cubicBezTo>
                  <a:lnTo>
                    <a:pt x="10700" y="1263"/>
                  </a:lnTo>
                  <a:cubicBezTo>
                    <a:pt x="11495" y="1254"/>
                    <a:pt x="11552" y="86"/>
                    <a:pt x="10767" y="0"/>
                  </a:cubicBezTo>
                  <a:close/>
                </a:path>
              </a:pathLst>
            </a:custGeom>
            <a:solidFill>
              <a:srgbClr val="4962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8" name="Google Shape;9038;p70"/>
            <p:cNvSpPr/>
            <p:nvPr/>
          </p:nvSpPr>
          <p:spPr>
            <a:xfrm>
              <a:off x="1817498" y="2632868"/>
              <a:ext cx="286523" cy="92278"/>
            </a:xfrm>
            <a:custGeom>
              <a:avLst/>
              <a:gdLst/>
              <a:ahLst/>
              <a:cxnLst/>
              <a:rect l="l" t="t" r="r" b="b"/>
              <a:pathLst>
                <a:path w="10911" h="3514" extrusionOk="0">
                  <a:moveTo>
                    <a:pt x="1397" y="1"/>
                  </a:moveTo>
                  <a:lnTo>
                    <a:pt x="756" y="919"/>
                  </a:lnTo>
                  <a:cubicBezTo>
                    <a:pt x="0" y="2010"/>
                    <a:pt x="785" y="3513"/>
                    <a:pt x="2115" y="3513"/>
                  </a:cubicBezTo>
                  <a:lnTo>
                    <a:pt x="10260" y="3513"/>
                  </a:lnTo>
                  <a:cubicBezTo>
                    <a:pt x="10271" y="3514"/>
                    <a:pt x="10282" y="3514"/>
                    <a:pt x="10293" y="3514"/>
                  </a:cubicBezTo>
                  <a:cubicBezTo>
                    <a:pt x="10632" y="3514"/>
                    <a:pt x="10910" y="3234"/>
                    <a:pt x="10910" y="2881"/>
                  </a:cubicBezTo>
                  <a:cubicBezTo>
                    <a:pt x="10910" y="2533"/>
                    <a:pt x="10623" y="2249"/>
                    <a:pt x="10277" y="2249"/>
                  </a:cubicBezTo>
                  <a:cubicBezTo>
                    <a:pt x="10271" y="2249"/>
                    <a:pt x="10265" y="2250"/>
                    <a:pt x="10260" y="2250"/>
                  </a:cubicBezTo>
                  <a:lnTo>
                    <a:pt x="2115" y="2250"/>
                  </a:lnTo>
                  <a:cubicBezTo>
                    <a:pt x="1799" y="2250"/>
                    <a:pt x="1618" y="1896"/>
                    <a:pt x="1799" y="1637"/>
                  </a:cubicBezTo>
                  <a:lnTo>
                    <a:pt x="2441" y="699"/>
                  </a:lnTo>
                  <a:cubicBezTo>
                    <a:pt x="2039" y="556"/>
                    <a:pt x="1685" y="317"/>
                    <a:pt x="1397" y="1"/>
                  </a:cubicBezTo>
                  <a:close/>
                </a:path>
              </a:pathLst>
            </a:custGeom>
            <a:solidFill>
              <a:srgbClr val="96A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9" name="Google Shape;9039;p70"/>
            <p:cNvSpPr/>
            <p:nvPr/>
          </p:nvSpPr>
          <p:spPr>
            <a:xfrm>
              <a:off x="1826794" y="2675856"/>
              <a:ext cx="276465" cy="49106"/>
            </a:xfrm>
            <a:custGeom>
              <a:avLst/>
              <a:gdLst/>
              <a:ahLst/>
              <a:cxnLst/>
              <a:rect l="l" t="t" r="r" b="b"/>
              <a:pathLst>
                <a:path w="10528" h="1870" extrusionOk="0">
                  <a:moveTo>
                    <a:pt x="125" y="0"/>
                  </a:moveTo>
                  <a:cubicBezTo>
                    <a:pt x="0" y="948"/>
                    <a:pt x="699" y="1809"/>
                    <a:pt x="1656" y="1866"/>
                  </a:cubicBezTo>
                  <a:lnTo>
                    <a:pt x="9418" y="1866"/>
                  </a:lnTo>
                  <a:cubicBezTo>
                    <a:pt x="9472" y="1869"/>
                    <a:pt x="9526" y="1870"/>
                    <a:pt x="9580" y="1870"/>
                  </a:cubicBezTo>
                  <a:cubicBezTo>
                    <a:pt x="9756" y="1870"/>
                    <a:pt x="9931" y="1857"/>
                    <a:pt x="10107" y="1828"/>
                  </a:cubicBezTo>
                  <a:cubicBezTo>
                    <a:pt x="10135" y="1819"/>
                    <a:pt x="10174" y="1809"/>
                    <a:pt x="10202" y="1790"/>
                  </a:cubicBezTo>
                  <a:lnTo>
                    <a:pt x="10212" y="1780"/>
                  </a:lnTo>
                  <a:cubicBezTo>
                    <a:pt x="10241" y="1771"/>
                    <a:pt x="10260" y="1752"/>
                    <a:pt x="10279" y="1742"/>
                  </a:cubicBezTo>
                  <a:lnTo>
                    <a:pt x="10288" y="1742"/>
                  </a:lnTo>
                  <a:lnTo>
                    <a:pt x="10317" y="1713"/>
                  </a:lnTo>
                  <a:lnTo>
                    <a:pt x="10327" y="1704"/>
                  </a:lnTo>
                  <a:cubicBezTo>
                    <a:pt x="10336" y="1694"/>
                    <a:pt x="10355" y="1685"/>
                    <a:pt x="10365" y="1665"/>
                  </a:cubicBezTo>
                  <a:lnTo>
                    <a:pt x="10375" y="1656"/>
                  </a:lnTo>
                  <a:lnTo>
                    <a:pt x="10394" y="1627"/>
                  </a:lnTo>
                  <a:lnTo>
                    <a:pt x="10413" y="1608"/>
                  </a:lnTo>
                  <a:lnTo>
                    <a:pt x="10432" y="1579"/>
                  </a:lnTo>
                  <a:lnTo>
                    <a:pt x="10451" y="1551"/>
                  </a:lnTo>
                  <a:lnTo>
                    <a:pt x="10461" y="1531"/>
                  </a:lnTo>
                  <a:lnTo>
                    <a:pt x="10480" y="1503"/>
                  </a:lnTo>
                  <a:lnTo>
                    <a:pt x="10489" y="1474"/>
                  </a:lnTo>
                  <a:cubicBezTo>
                    <a:pt x="10489" y="1464"/>
                    <a:pt x="10499" y="1455"/>
                    <a:pt x="10499" y="1436"/>
                  </a:cubicBezTo>
                  <a:lnTo>
                    <a:pt x="10509" y="1417"/>
                  </a:lnTo>
                  <a:cubicBezTo>
                    <a:pt x="10509" y="1407"/>
                    <a:pt x="10518" y="1388"/>
                    <a:pt x="10518" y="1378"/>
                  </a:cubicBezTo>
                  <a:lnTo>
                    <a:pt x="10518" y="1369"/>
                  </a:lnTo>
                  <a:cubicBezTo>
                    <a:pt x="10518" y="1350"/>
                    <a:pt x="10528" y="1330"/>
                    <a:pt x="10528" y="1311"/>
                  </a:cubicBezTo>
                  <a:lnTo>
                    <a:pt x="10528" y="1302"/>
                  </a:lnTo>
                  <a:lnTo>
                    <a:pt x="10528" y="1244"/>
                  </a:lnTo>
                  <a:cubicBezTo>
                    <a:pt x="10528" y="1216"/>
                    <a:pt x="10528" y="1197"/>
                    <a:pt x="10528" y="1177"/>
                  </a:cubicBezTo>
                  <a:cubicBezTo>
                    <a:pt x="10528" y="1158"/>
                    <a:pt x="10528" y="1139"/>
                    <a:pt x="10518" y="1120"/>
                  </a:cubicBezTo>
                  <a:cubicBezTo>
                    <a:pt x="10509" y="1072"/>
                    <a:pt x="10499" y="1034"/>
                    <a:pt x="10480" y="996"/>
                  </a:cubicBezTo>
                  <a:cubicBezTo>
                    <a:pt x="10346" y="1187"/>
                    <a:pt x="10126" y="1302"/>
                    <a:pt x="9896" y="1321"/>
                  </a:cubicBezTo>
                  <a:lnTo>
                    <a:pt x="1761" y="1321"/>
                  </a:lnTo>
                  <a:cubicBezTo>
                    <a:pt x="976" y="1302"/>
                    <a:pt x="307" y="766"/>
                    <a:pt x="125" y="0"/>
                  </a:cubicBezTo>
                  <a:close/>
                </a:path>
              </a:pathLst>
            </a:custGeom>
            <a:solidFill>
              <a:srgbClr val="4962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0" name="Google Shape;9040;p70"/>
            <p:cNvSpPr/>
            <p:nvPr/>
          </p:nvSpPr>
          <p:spPr>
            <a:xfrm>
              <a:off x="1843364" y="2632868"/>
              <a:ext cx="38235" cy="32694"/>
            </a:xfrm>
            <a:custGeom>
              <a:avLst/>
              <a:gdLst/>
              <a:ahLst/>
              <a:cxnLst/>
              <a:rect l="l" t="t" r="r" b="b"/>
              <a:pathLst>
                <a:path w="1456" h="1245" extrusionOk="0">
                  <a:moveTo>
                    <a:pt x="412" y="1"/>
                  </a:moveTo>
                  <a:lnTo>
                    <a:pt x="1" y="604"/>
                  </a:lnTo>
                  <a:cubicBezTo>
                    <a:pt x="298" y="900"/>
                    <a:pt x="671" y="1120"/>
                    <a:pt x="1082" y="1245"/>
                  </a:cubicBezTo>
                  <a:lnTo>
                    <a:pt x="1456" y="699"/>
                  </a:lnTo>
                  <a:cubicBezTo>
                    <a:pt x="1054" y="556"/>
                    <a:pt x="700" y="317"/>
                    <a:pt x="412" y="1"/>
                  </a:cubicBezTo>
                  <a:close/>
                </a:path>
              </a:pathLst>
            </a:custGeom>
            <a:solidFill>
              <a:srgbClr val="4962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41" name="Google Shape;9041;p70"/>
          <p:cNvGrpSpPr/>
          <p:nvPr/>
        </p:nvGrpSpPr>
        <p:grpSpPr>
          <a:xfrm>
            <a:off x="3599318" y="4299590"/>
            <a:ext cx="251098" cy="309028"/>
            <a:chOff x="3599318" y="4299590"/>
            <a:chExt cx="251098" cy="309028"/>
          </a:xfrm>
        </p:grpSpPr>
        <p:sp>
          <p:nvSpPr>
            <p:cNvPr id="9042" name="Google Shape;9042;p70"/>
            <p:cNvSpPr/>
            <p:nvPr/>
          </p:nvSpPr>
          <p:spPr>
            <a:xfrm>
              <a:off x="3599318" y="4299590"/>
              <a:ext cx="251098" cy="309028"/>
            </a:xfrm>
            <a:custGeom>
              <a:avLst/>
              <a:gdLst/>
              <a:ahLst/>
              <a:cxnLst/>
              <a:rect l="l" t="t" r="r" b="b"/>
              <a:pathLst>
                <a:path w="9562" h="11768" extrusionOk="0">
                  <a:moveTo>
                    <a:pt x="4748" y="1"/>
                  </a:moveTo>
                  <a:lnTo>
                    <a:pt x="144" y="919"/>
                  </a:lnTo>
                  <a:cubicBezTo>
                    <a:pt x="58" y="939"/>
                    <a:pt x="1" y="1015"/>
                    <a:pt x="1" y="1101"/>
                  </a:cubicBezTo>
                  <a:lnTo>
                    <a:pt x="1" y="7724"/>
                  </a:lnTo>
                  <a:cubicBezTo>
                    <a:pt x="1" y="7772"/>
                    <a:pt x="20" y="7829"/>
                    <a:pt x="68" y="7858"/>
                  </a:cubicBezTo>
                  <a:lnTo>
                    <a:pt x="4661" y="11724"/>
                  </a:lnTo>
                  <a:cubicBezTo>
                    <a:pt x="4695" y="11753"/>
                    <a:pt x="4738" y="11767"/>
                    <a:pt x="4781" y="11767"/>
                  </a:cubicBezTo>
                  <a:cubicBezTo>
                    <a:pt x="4824" y="11767"/>
                    <a:pt x="4867" y="11753"/>
                    <a:pt x="4901" y="11724"/>
                  </a:cubicBezTo>
                  <a:lnTo>
                    <a:pt x="9494" y="7858"/>
                  </a:lnTo>
                  <a:cubicBezTo>
                    <a:pt x="9533" y="7829"/>
                    <a:pt x="9561" y="7772"/>
                    <a:pt x="9561" y="7724"/>
                  </a:cubicBezTo>
                  <a:lnTo>
                    <a:pt x="9561" y="1101"/>
                  </a:lnTo>
                  <a:cubicBezTo>
                    <a:pt x="9561" y="1015"/>
                    <a:pt x="9494" y="939"/>
                    <a:pt x="9408" y="919"/>
                  </a:cubicBezTo>
                  <a:lnTo>
                    <a:pt x="4815" y="1"/>
                  </a:lnTo>
                  <a:close/>
                </a:path>
              </a:pathLst>
            </a:custGeom>
            <a:solidFill>
              <a:srgbClr val="B4C3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3" name="Google Shape;9043;p70"/>
            <p:cNvSpPr/>
            <p:nvPr/>
          </p:nvSpPr>
          <p:spPr>
            <a:xfrm>
              <a:off x="3618672" y="4319206"/>
              <a:ext cx="212391" cy="264018"/>
            </a:xfrm>
            <a:custGeom>
              <a:avLst/>
              <a:gdLst/>
              <a:ahLst/>
              <a:cxnLst/>
              <a:rect l="l" t="t" r="r" b="b"/>
              <a:pathLst>
                <a:path w="8088" h="10054" extrusionOk="0">
                  <a:moveTo>
                    <a:pt x="4001" y="0"/>
                  </a:moveTo>
                  <a:lnTo>
                    <a:pt x="144" y="775"/>
                  </a:lnTo>
                  <a:cubicBezTo>
                    <a:pt x="58" y="794"/>
                    <a:pt x="1" y="871"/>
                    <a:pt x="1" y="957"/>
                  </a:cubicBezTo>
                  <a:lnTo>
                    <a:pt x="1" y="6632"/>
                  </a:lnTo>
                  <a:cubicBezTo>
                    <a:pt x="1" y="6680"/>
                    <a:pt x="29" y="6738"/>
                    <a:pt x="68" y="6766"/>
                  </a:cubicBezTo>
                  <a:lnTo>
                    <a:pt x="3924" y="10011"/>
                  </a:lnTo>
                  <a:cubicBezTo>
                    <a:pt x="3963" y="10039"/>
                    <a:pt x="4006" y="10054"/>
                    <a:pt x="4048" y="10054"/>
                  </a:cubicBezTo>
                  <a:cubicBezTo>
                    <a:pt x="4089" y="10054"/>
                    <a:pt x="4130" y="10039"/>
                    <a:pt x="4164" y="10011"/>
                  </a:cubicBezTo>
                  <a:lnTo>
                    <a:pt x="8020" y="6766"/>
                  </a:lnTo>
                  <a:cubicBezTo>
                    <a:pt x="8059" y="6728"/>
                    <a:pt x="8087" y="6680"/>
                    <a:pt x="8087" y="6623"/>
                  </a:cubicBezTo>
                  <a:lnTo>
                    <a:pt x="8087" y="957"/>
                  </a:lnTo>
                  <a:cubicBezTo>
                    <a:pt x="8087" y="871"/>
                    <a:pt x="8020" y="794"/>
                    <a:pt x="7934" y="775"/>
                  </a:cubicBezTo>
                  <a:lnTo>
                    <a:pt x="4078" y="0"/>
                  </a:lnTo>
                  <a:close/>
                </a:path>
              </a:pathLst>
            </a:custGeom>
            <a:solidFill>
              <a:srgbClr val="E8ED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4" name="Google Shape;9044;p70"/>
            <p:cNvSpPr/>
            <p:nvPr/>
          </p:nvSpPr>
          <p:spPr>
            <a:xfrm>
              <a:off x="3618672" y="4335777"/>
              <a:ext cx="118144" cy="247448"/>
            </a:xfrm>
            <a:custGeom>
              <a:avLst/>
              <a:gdLst/>
              <a:ahLst/>
              <a:cxnLst/>
              <a:rect l="l" t="t" r="r" b="b"/>
              <a:pathLst>
                <a:path w="4499" h="9423" extrusionOk="0">
                  <a:moveTo>
                    <a:pt x="881" y="1"/>
                  </a:moveTo>
                  <a:lnTo>
                    <a:pt x="144" y="144"/>
                  </a:lnTo>
                  <a:cubicBezTo>
                    <a:pt x="58" y="163"/>
                    <a:pt x="1" y="240"/>
                    <a:pt x="1" y="326"/>
                  </a:cubicBezTo>
                  <a:lnTo>
                    <a:pt x="1" y="6001"/>
                  </a:lnTo>
                  <a:cubicBezTo>
                    <a:pt x="1" y="6049"/>
                    <a:pt x="29" y="6097"/>
                    <a:pt x="68" y="6135"/>
                  </a:cubicBezTo>
                  <a:lnTo>
                    <a:pt x="3924" y="9380"/>
                  </a:lnTo>
                  <a:cubicBezTo>
                    <a:pt x="3963" y="9408"/>
                    <a:pt x="4006" y="9423"/>
                    <a:pt x="4048" y="9423"/>
                  </a:cubicBezTo>
                  <a:cubicBezTo>
                    <a:pt x="4089" y="9423"/>
                    <a:pt x="4130" y="9408"/>
                    <a:pt x="4164" y="9380"/>
                  </a:cubicBezTo>
                  <a:lnTo>
                    <a:pt x="4499" y="9092"/>
                  </a:lnTo>
                  <a:lnTo>
                    <a:pt x="795" y="6001"/>
                  </a:lnTo>
                  <a:cubicBezTo>
                    <a:pt x="757" y="5963"/>
                    <a:pt x="728" y="5906"/>
                    <a:pt x="737" y="5858"/>
                  </a:cubicBezTo>
                  <a:lnTo>
                    <a:pt x="737" y="183"/>
                  </a:lnTo>
                  <a:cubicBezTo>
                    <a:pt x="737" y="96"/>
                    <a:pt x="795" y="20"/>
                    <a:pt x="881" y="1"/>
                  </a:cubicBezTo>
                  <a:close/>
                </a:path>
              </a:pathLst>
            </a:custGeom>
            <a:solidFill>
              <a:srgbClr val="DFE6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5" name="Google Shape;9045;p70"/>
            <p:cNvSpPr/>
            <p:nvPr/>
          </p:nvSpPr>
          <p:spPr>
            <a:xfrm>
              <a:off x="3634506" y="4362168"/>
              <a:ext cx="157849" cy="135423"/>
            </a:xfrm>
            <a:custGeom>
              <a:avLst/>
              <a:gdLst/>
              <a:ahLst/>
              <a:cxnLst/>
              <a:rect l="l" t="t" r="r" b="b"/>
              <a:pathLst>
                <a:path w="6011" h="5157" extrusionOk="0">
                  <a:moveTo>
                    <a:pt x="3436" y="1"/>
                  </a:moveTo>
                  <a:cubicBezTo>
                    <a:pt x="1149" y="1"/>
                    <a:pt x="0" y="2776"/>
                    <a:pt x="1618" y="4393"/>
                  </a:cubicBezTo>
                  <a:cubicBezTo>
                    <a:pt x="2145" y="4920"/>
                    <a:pt x="2791" y="5156"/>
                    <a:pt x="3424" y="5156"/>
                  </a:cubicBezTo>
                  <a:cubicBezTo>
                    <a:pt x="4746" y="5156"/>
                    <a:pt x="6011" y="4128"/>
                    <a:pt x="6011" y="2575"/>
                  </a:cubicBezTo>
                  <a:cubicBezTo>
                    <a:pt x="6011" y="1159"/>
                    <a:pt x="4862" y="10"/>
                    <a:pt x="3436" y="1"/>
                  </a:cubicBezTo>
                  <a:close/>
                </a:path>
              </a:pathLst>
            </a:custGeom>
            <a:solidFill>
              <a:srgbClr val="E4EA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6" name="Google Shape;9046;p70"/>
            <p:cNvSpPr/>
            <p:nvPr/>
          </p:nvSpPr>
          <p:spPr>
            <a:xfrm>
              <a:off x="3653860" y="4376742"/>
              <a:ext cx="124184" cy="106353"/>
            </a:xfrm>
            <a:custGeom>
              <a:avLst/>
              <a:gdLst/>
              <a:ahLst/>
              <a:cxnLst/>
              <a:rect l="l" t="t" r="r" b="b"/>
              <a:pathLst>
                <a:path w="4729" h="4050" extrusionOk="0">
                  <a:moveTo>
                    <a:pt x="2699" y="1"/>
                  </a:moveTo>
                  <a:cubicBezTo>
                    <a:pt x="900" y="1"/>
                    <a:pt x="0" y="2183"/>
                    <a:pt x="1273" y="3456"/>
                  </a:cubicBezTo>
                  <a:cubicBezTo>
                    <a:pt x="1684" y="3866"/>
                    <a:pt x="2189" y="4050"/>
                    <a:pt x="2684" y="4050"/>
                  </a:cubicBezTo>
                  <a:cubicBezTo>
                    <a:pt x="3726" y="4050"/>
                    <a:pt x="4728" y="3239"/>
                    <a:pt x="4728" y="2020"/>
                  </a:cubicBezTo>
                  <a:cubicBezTo>
                    <a:pt x="4719" y="910"/>
                    <a:pt x="3819" y="1"/>
                    <a:pt x="2699" y="1"/>
                  </a:cubicBezTo>
                  <a:close/>
                </a:path>
              </a:pathLst>
            </a:custGeom>
            <a:solidFill>
              <a:srgbClr val="DDE4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7" name="Google Shape;9047;p70"/>
            <p:cNvSpPr/>
            <p:nvPr/>
          </p:nvSpPr>
          <p:spPr>
            <a:xfrm>
              <a:off x="3700340" y="4377189"/>
              <a:ext cx="50550" cy="105381"/>
            </a:xfrm>
            <a:custGeom>
              <a:avLst/>
              <a:gdLst/>
              <a:ahLst/>
              <a:cxnLst/>
              <a:rect l="l" t="t" r="r" b="b"/>
              <a:pathLst>
                <a:path w="1925" h="4013" extrusionOk="0">
                  <a:moveTo>
                    <a:pt x="963" y="0"/>
                  </a:moveTo>
                  <a:cubicBezTo>
                    <a:pt x="874" y="0"/>
                    <a:pt x="786" y="55"/>
                    <a:pt x="776" y="166"/>
                  </a:cubicBezTo>
                  <a:lnTo>
                    <a:pt x="776" y="539"/>
                  </a:lnTo>
                  <a:cubicBezTo>
                    <a:pt x="336" y="577"/>
                    <a:pt x="1" y="969"/>
                    <a:pt x="30" y="1410"/>
                  </a:cubicBezTo>
                  <a:cubicBezTo>
                    <a:pt x="58" y="1853"/>
                    <a:pt x="412" y="2195"/>
                    <a:pt x="854" y="2195"/>
                  </a:cubicBezTo>
                  <a:cubicBezTo>
                    <a:pt x="860" y="2195"/>
                    <a:pt x="866" y="2195"/>
                    <a:pt x="872" y="2194"/>
                  </a:cubicBezTo>
                  <a:lnTo>
                    <a:pt x="1054" y="2194"/>
                  </a:lnTo>
                  <a:cubicBezTo>
                    <a:pt x="1666" y="2194"/>
                    <a:pt x="1666" y="3113"/>
                    <a:pt x="1054" y="3113"/>
                  </a:cubicBezTo>
                  <a:lnTo>
                    <a:pt x="776" y="3113"/>
                  </a:lnTo>
                  <a:cubicBezTo>
                    <a:pt x="575" y="3113"/>
                    <a:pt x="412" y="2941"/>
                    <a:pt x="412" y="2740"/>
                  </a:cubicBezTo>
                  <a:cubicBezTo>
                    <a:pt x="403" y="2630"/>
                    <a:pt x="317" y="2575"/>
                    <a:pt x="231" y="2575"/>
                  </a:cubicBezTo>
                  <a:cubicBezTo>
                    <a:pt x="144" y="2575"/>
                    <a:pt x="58" y="2630"/>
                    <a:pt x="49" y="2740"/>
                  </a:cubicBezTo>
                  <a:cubicBezTo>
                    <a:pt x="49" y="3151"/>
                    <a:pt x="374" y="3477"/>
                    <a:pt x="786" y="3477"/>
                  </a:cubicBezTo>
                  <a:lnTo>
                    <a:pt x="786" y="3841"/>
                  </a:lnTo>
                  <a:cubicBezTo>
                    <a:pt x="795" y="3955"/>
                    <a:pt x="881" y="4013"/>
                    <a:pt x="968" y="4013"/>
                  </a:cubicBezTo>
                  <a:cubicBezTo>
                    <a:pt x="1054" y="4013"/>
                    <a:pt x="1140" y="3955"/>
                    <a:pt x="1149" y="3841"/>
                  </a:cubicBezTo>
                  <a:lnTo>
                    <a:pt x="1149" y="3467"/>
                  </a:lnTo>
                  <a:cubicBezTo>
                    <a:pt x="1590" y="3429"/>
                    <a:pt x="1925" y="3046"/>
                    <a:pt x="1896" y="2596"/>
                  </a:cubicBezTo>
                  <a:cubicBezTo>
                    <a:pt x="1877" y="2162"/>
                    <a:pt x="1514" y="1821"/>
                    <a:pt x="1072" y="1821"/>
                  </a:cubicBezTo>
                  <a:cubicBezTo>
                    <a:pt x="1066" y="1821"/>
                    <a:pt x="1060" y="1821"/>
                    <a:pt x="1054" y="1821"/>
                  </a:cubicBezTo>
                  <a:lnTo>
                    <a:pt x="872" y="1821"/>
                  </a:lnTo>
                  <a:cubicBezTo>
                    <a:pt x="259" y="1821"/>
                    <a:pt x="259" y="902"/>
                    <a:pt x="872" y="902"/>
                  </a:cubicBezTo>
                  <a:lnTo>
                    <a:pt x="1149" y="902"/>
                  </a:lnTo>
                  <a:cubicBezTo>
                    <a:pt x="1350" y="902"/>
                    <a:pt x="1513" y="1065"/>
                    <a:pt x="1513" y="1266"/>
                  </a:cubicBezTo>
                  <a:lnTo>
                    <a:pt x="1513" y="1448"/>
                  </a:lnTo>
                  <a:cubicBezTo>
                    <a:pt x="1513" y="1553"/>
                    <a:pt x="1590" y="1639"/>
                    <a:pt x="1695" y="1639"/>
                  </a:cubicBezTo>
                  <a:cubicBezTo>
                    <a:pt x="1800" y="1639"/>
                    <a:pt x="1886" y="1553"/>
                    <a:pt x="1886" y="1458"/>
                  </a:cubicBezTo>
                  <a:lnTo>
                    <a:pt x="1886" y="1266"/>
                  </a:lnTo>
                  <a:cubicBezTo>
                    <a:pt x="1886" y="864"/>
                    <a:pt x="1551" y="539"/>
                    <a:pt x="1149" y="539"/>
                  </a:cubicBezTo>
                  <a:lnTo>
                    <a:pt x="1149" y="166"/>
                  </a:lnTo>
                  <a:cubicBezTo>
                    <a:pt x="1140" y="55"/>
                    <a:pt x="1051" y="0"/>
                    <a:pt x="9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48" name="Google Shape;9048;p70"/>
          <p:cNvGrpSpPr/>
          <p:nvPr/>
        </p:nvGrpSpPr>
        <p:grpSpPr>
          <a:xfrm>
            <a:off x="3105998" y="2433240"/>
            <a:ext cx="345818" cy="345056"/>
            <a:chOff x="3105998" y="2433240"/>
            <a:chExt cx="345818" cy="345056"/>
          </a:xfrm>
        </p:grpSpPr>
        <p:sp>
          <p:nvSpPr>
            <p:cNvPr id="9049" name="Google Shape;9049;p70"/>
            <p:cNvSpPr/>
            <p:nvPr/>
          </p:nvSpPr>
          <p:spPr>
            <a:xfrm>
              <a:off x="3160277" y="2465487"/>
              <a:ext cx="237259" cy="312809"/>
            </a:xfrm>
            <a:custGeom>
              <a:avLst/>
              <a:gdLst/>
              <a:ahLst/>
              <a:cxnLst/>
              <a:rect l="l" t="t" r="r" b="b"/>
              <a:pathLst>
                <a:path w="9035" h="11912" extrusionOk="0">
                  <a:moveTo>
                    <a:pt x="4518" y="1"/>
                  </a:moveTo>
                  <a:cubicBezTo>
                    <a:pt x="2020" y="1"/>
                    <a:pt x="0" y="2020"/>
                    <a:pt x="0" y="4518"/>
                  </a:cubicBezTo>
                  <a:cubicBezTo>
                    <a:pt x="0" y="5389"/>
                    <a:pt x="240" y="6327"/>
                    <a:pt x="689" y="7293"/>
                  </a:cubicBezTo>
                  <a:cubicBezTo>
                    <a:pt x="1101" y="8126"/>
                    <a:pt x="1608" y="8911"/>
                    <a:pt x="2202" y="9629"/>
                  </a:cubicBezTo>
                  <a:cubicBezTo>
                    <a:pt x="2852" y="10442"/>
                    <a:pt x="3589" y="11189"/>
                    <a:pt x="4384" y="11868"/>
                  </a:cubicBezTo>
                  <a:cubicBezTo>
                    <a:pt x="4422" y="11897"/>
                    <a:pt x="4467" y="11911"/>
                    <a:pt x="4513" y="11911"/>
                  </a:cubicBezTo>
                  <a:cubicBezTo>
                    <a:pt x="4558" y="11911"/>
                    <a:pt x="4604" y="11897"/>
                    <a:pt x="4642" y="11868"/>
                  </a:cubicBezTo>
                  <a:cubicBezTo>
                    <a:pt x="5446" y="11189"/>
                    <a:pt x="6173" y="10442"/>
                    <a:pt x="6834" y="9629"/>
                  </a:cubicBezTo>
                  <a:cubicBezTo>
                    <a:pt x="7427" y="8911"/>
                    <a:pt x="7925" y="8126"/>
                    <a:pt x="8336" y="7293"/>
                  </a:cubicBezTo>
                  <a:cubicBezTo>
                    <a:pt x="8795" y="6327"/>
                    <a:pt x="9035" y="5389"/>
                    <a:pt x="9035" y="4518"/>
                  </a:cubicBezTo>
                  <a:cubicBezTo>
                    <a:pt x="9025" y="2020"/>
                    <a:pt x="7006" y="1"/>
                    <a:pt x="4518" y="1"/>
                  </a:cubicBezTo>
                  <a:close/>
                </a:path>
              </a:pathLst>
            </a:custGeom>
            <a:solidFill>
              <a:srgbClr val="E4EA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0" name="Google Shape;9050;p70"/>
            <p:cNvSpPr/>
            <p:nvPr/>
          </p:nvSpPr>
          <p:spPr>
            <a:xfrm>
              <a:off x="3160277" y="2469268"/>
              <a:ext cx="137996" cy="309028"/>
            </a:xfrm>
            <a:custGeom>
              <a:avLst/>
              <a:gdLst/>
              <a:ahLst/>
              <a:cxnLst/>
              <a:rect l="l" t="t" r="r" b="b"/>
              <a:pathLst>
                <a:path w="5255" h="11768" extrusionOk="0">
                  <a:moveTo>
                    <a:pt x="3369" y="0"/>
                  </a:moveTo>
                  <a:cubicBezTo>
                    <a:pt x="1388" y="527"/>
                    <a:pt x="0" y="2316"/>
                    <a:pt x="0" y="4374"/>
                  </a:cubicBezTo>
                  <a:cubicBezTo>
                    <a:pt x="0" y="5245"/>
                    <a:pt x="240" y="6183"/>
                    <a:pt x="689" y="7140"/>
                  </a:cubicBezTo>
                  <a:cubicBezTo>
                    <a:pt x="1101" y="7982"/>
                    <a:pt x="1608" y="8767"/>
                    <a:pt x="2202" y="9485"/>
                  </a:cubicBezTo>
                  <a:cubicBezTo>
                    <a:pt x="2852" y="10298"/>
                    <a:pt x="3589" y="11045"/>
                    <a:pt x="4384" y="11724"/>
                  </a:cubicBezTo>
                  <a:cubicBezTo>
                    <a:pt x="4422" y="11753"/>
                    <a:pt x="4467" y="11767"/>
                    <a:pt x="4513" y="11767"/>
                  </a:cubicBezTo>
                  <a:cubicBezTo>
                    <a:pt x="4558" y="11767"/>
                    <a:pt x="4604" y="11753"/>
                    <a:pt x="4642" y="11724"/>
                  </a:cubicBezTo>
                  <a:cubicBezTo>
                    <a:pt x="4661" y="11705"/>
                    <a:pt x="4900" y="11513"/>
                    <a:pt x="5254" y="11179"/>
                  </a:cubicBezTo>
                  <a:cubicBezTo>
                    <a:pt x="4518" y="10537"/>
                    <a:pt x="3838" y="9829"/>
                    <a:pt x="3226" y="9073"/>
                  </a:cubicBezTo>
                  <a:cubicBezTo>
                    <a:pt x="2632" y="8355"/>
                    <a:pt x="2125" y="7571"/>
                    <a:pt x="1723" y="6738"/>
                  </a:cubicBezTo>
                  <a:cubicBezTo>
                    <a:pt x="1264" y="5771"/>
                    <a:pt x="1024" y="4833"/>
                    <a:pt x="1024" y="3963"/>
                  </a:cubicBezTo>
                  <a:cubicBezTo>
                    <a:pt x="1024" y="2316"/>
                    <a:pt x="1924" y="795"/>
                    <a:pt x="3369" y="0"/>
                  </a:cubicBezTo>
                  <a:close/>
                </a:path>
              </a:pathLst>
            </a:custGeom>
            <a:solidFill>
              <a:srgbClr val="DDE4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1" name="Google Shape;9051;p70"/>
            <p:cNvSpPr/>
            <p:nvPr/>
          </p:nvSpPr>
          <p:spPr>
            <a:xfrm>
              <a:off x="3156259" y="2492377"/>
              <a:ext cx="214387" cy="183374"/>
            </a:xfrm>
            <a:custGeom>
              <a:avLst/>
              <a:gdLst/>
              <a:ahLst/>
              <a:cxnLst/>
              <a:rect l="l" t="t" r="r" b="b"/>
              <a:pathLst>
                <a:path w="8164" h="6983" extrusionOk="0">
                  <a:moveTo>
                    <a:pt x="4671" y="1"/>
                  </a:moveTo>
                  <a:cubicBezTo>
                    <a:pt x="1560" y="1"/>
                    <a:pt x="0" y="3762"/>
                    <a:pt x="2201" y="5963"/>
                  </a:cubicBezTo>
                  <a:cubicBezTo>
                    <a:pt x="2868" y="6629"/>
                    <a:pt x="3761" y="6983"/>
                    <a:pt x="4669" y="6983"/>
                  </a:cubicBezTo>
                  <a:cubicBezTo>
                    <a:pt x="5118" y="6983"/>
                    <a:pt x="5570" y="6896"/>
                    <a:pt x="6001" y="6719"/>
                  </a:cubicBezTo>
                  <a:cubicBezTo>
                    <a:pt x="7312" y="6183"/>
                    <a:pt x="8164" y="4910"/>
                    <a:pt x="8164" y="3494"/>
                  </a:cubicBezTo>
                  <a:cubicBezTo>
                    <a:pt x="8154" y="1570"/>
                    <a:pt x="6594" y="1"/>
                    <a:pt x="4671" y="1"/>
                  </a:cubicBezTo>
                  <a:close/>
                </a:path>
              </a:pathLst>
            </a:custGeom>
            <a:solidFill>
              <a:srgbClr val="F4F6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2" name="Google Shape;9052;p70"/>
            <p:cNvSpPr/>
            <p:nvPr/>
          </p:nvSpPr>
          <p:spPr>
            <a:xfrm>
              <a:off x="3174589" y="2511731"/>
              <a:ext cx="176704" cy="164388"/>
            </a:xfrm>
            <a:custGeom>
              <a:avLst/>
              <a:gdLst/>
              <a:ahLst/>
              <a:cxnLst/>
              <a:rect l="l" t="t" r="r" b="b"/>
              <a:pathLst>
                <a:path w="6729" h="6260" extrusionOk="0">
                  <a:moveTo>
                    <a:pt x="1838" y="1"/>
                  </a:moveTo>
                  <a:cubicBezTo>
                    <a:pt x="164" y="1283"/>
                    <a:pt x="1" y="3743"/>
                    <a:pt x="1494" y="5236"/>
                  </a:cubicBezTo>
                  <a:cubicBezTo>
                    <a:pt x="2177" y="5924"/>
                    <a:pt x="3070" y="6260"/>
                    <a:pt x="3959" y="6260"/>
                  </a:cubicBezTo>
                  <a:cubicBezTo>
                    <a:pt x="5000" y="6260"/>
                    <a:pt x="6037" y="5799"/>
                    <a:pt x="6729" y="4901"/>
                  </a:cubicBezTo>
                  <a:lnTo>
                    <a:pt x="6729" y="4901"/>
                  </a:lnTo>
                  <a:cubicBezTo>
                    <a:pt x="6116" y="5370"/>
                    <a:pt x="5360" y="5628"/>
                    <a:pt x="4585" y="5628"/>
                  </a:cubicBezTo>
                  <a:cubicBezTo>
                    <a:pt x="1685" y="5628"/>
                    <a:pt x="58" y="2288"/>
                    <a:pt x="1838" y="1"/>
                  </a:cubicBezTo>
                  <a:close/>
                </a:path>
              </a:pathLst>
            </a:custGeom>
            <a:solidFill>
              <a:srgbClr val="E8ED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3" name="Google Shape;9053;p70"/>
            <p:cNvSpPr/>
            <p:nvPr/>
          </p:nvSpPr>
          <p:spPr>
            <a:xfrm>
              <a:off x="3251005" y="2524493"/>
              <a:ext cx="55802" cy="119536"/>
            </a:xfrm>
            <a:custGeom>
              <a:avLst/>
              <a:gdLst/>
              <a:ahLst/>
              <a:cxnLst/>
              <a:rect l="l" t="t" r="r" b="b"/>
              <a:pathLst>
                <a:path w="2125" h="4552" extrusionOk="0">
                  <a:moveTo>
                    <a:pt x="1061" y="1"/>
                  </a:moveTo>
                  <a:cubicBezTo>
                    <a:pt x="952" y="1"/>
                    <a:pt x="842" y="75"/>
                    <a:pt x="852" y="223"/>
                  </a:cubicBezTo>
                  <a:lnTo>
                    <a:pt x="852" y="644"/>
                  </a:lnTo>
                  <a:cubicBezTo>
                    <a:pt x="364" y="692"/>
                    <a:pt x="0" y="1113"/>
                    <a:pt x="29" y="1611"/>
                  </a:cubicBezTo>
                  <a:cubicBezTo>
                    <a:pt x="57" y="2093"/>
                    <a:pt x="459" y="2482"/>
                    <a:pt x="940" y="2482"/>
                  </a:cubicBezTo>
                  <a:cubicBezTo>
                    <a:pt x="946" y="2482"/>
                    <a:pt x="951" y="2482"/>
                    <a:pt x="957" y="2482"/>
                  </a:cubicBezTo>
                  <a:lnTo>
                    <a:pt x="1168" y="2482"/>
                  </a:lnTo>
                  <a:cubicBezTo>
                    <a:pt x="1847" y="2482"/>
                    <a:pt x="1847" y="3506"/>
                    <a:pt x="1168" y="3506"/>
                  </a:cubicBezTo>
                  <a:lnTo>
                    <a:pt x="862" y="3506"/>
                  </a:lnTo>
                  <a:cubicBezTo>
                    <a:pt x="632" y="3506"/>
                    <a:pt x="450" y="3324"/>
                    <a:pt x="450" y="3094"/>
                  </a:cubicBezTo>
                  <a:cubicBezTo>
                    <a:pt x="440" y="2970"/>
                    <a:pt x="342" y="2907"/>
                    <a:pt x="244" y="2907"/>
                  </a:cubicBezTo>
                  <a:cubicBezTo>
                    <a:pt x="146" y="2907"/>
                    <a:pt x="48" y="2970"/>
                    <a:pt x="38" y="3094"/>
                  </a:cubicBezTo>
                  <a:cubicBezTo>
                    <a:pt x="38" y="3553"/>
                    <a:pt x="402" y="3917"/>
                    <a:pt x="862" y="3917"/>
                  </a:cubicBezTo>
                  <a:lnTo>
                    <a:pt x="862" y="4329"/>
                  </a:lnTo>
                  <a:cubicBezTo>
                    <a:pt x="847" y="4477"/>
                    <a:pt x="955" y="4551"/>
                    <a:pt x="1064" y="4551"/>
                  </a:cubicBezTo>
                  <a:cubicBezTo>
                    <a:pt x="1173" y="4551"/>
                    <a:pt x="1283" y="4477"/>
                    <a:pt x="1273" y="4329"/>
                  </a:cubicBezTo>
                  <a:lnTo>
                    <a:pt x="1273" y="3908"/>
                  </a:lnTo>
                  <a:cubicBezTo>
                    <a:pt x="1761" y="3860"/>
                    <a:pt x="2125" y="3429"/>
                    <a:pt x="2096" y="2941"/>
                  </a:cubicBezTo>
                  <a:cubicBezTo>
                    <a:pt x="2068" y="2449"/>
                    <a:pt x="1666" y="2070"/>
                    <a:pt x="1186" y="2070"/>
                  </a:cubicBezTo>
                  <a:cubicBezTo>
                    <a:pt x="1180" y="2070"/>
                    <a:pt x="1174" y="2070"/>
                    <a:pt x="1168" y="2070"/>
                  </a:cubicBezTo>
                  <a:lnTo>
                    <a:pt x="957" y="2070"/>
                  </a:lnTo>
                  <a:cubicBezTo>
                    <a:pt x="278" y="2070"/>
                    <a:pt x="278" y="1037"/>
                    <a:pt x="957" y="1037"/>
                  </a:cubicBezTo>
                  <a:lnTo>
                    <a:pt x="1273" y="1037"/>
                  </a:lnTo>
                  <a:cubicBezTo>
                    <a:pt x="1493" y="1037"/>
                    <a:pt x="1675" y="1218"/>
                    <a:pt x="1675" y="1448"/>
                  </a:cubicBezTo>
                  <a:lnTo>
                    <a:pt x="1675" y="1659"/>
                  </a:lnTo>
                  <a:cubicBezTo>
                    <a:pt x="1685" y="1773"/>
                    <a:pt x="1771" y="1860"/>
                    <a:pt x="1886" y="1860"/>
                  </a:cubicBezTo>
                  <a:cubicBezTo>
                    <a:pt x="1991" y="1860"/>
                    <a:pt x="2087" y="1764"/>
                    <a:pt x="2087" y="1659"/>
                  </a:cubicBezTo>
                  <a:lnTo>
                    <a:pt x="2087" y="1448"/>
                  </a:lnTo>
                  <a:cubicBezTo>
                    <a:pt x="2087" y="998"/>
                    <a:pt x="1723" y="625"/>
                    <a:pt x="1263" y="625"/>
                  </a:cubicBezTo>
                  <a:lnTo>
                    <a:pt x="1263" y="223"/>
                  </a:lnTo>
                  <a:cubicBezTo>
                    <a:pt x="1278" y="75"/>
                    <a:pt x="1170" y="1"/>
                    <a:pt x="1061" y="1"/>
                  </a:cubicBezTo>
                  <a:close/>
                </a:path>
              </a:pathLst>
            </a:custGeom>
            <a:solidFill>
              <a:srgbClr val="C5D1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4" name="Google Shape;9054;p70"/>
            <p:cNvSpPr/>
            <p:nvPr/>
          </p:nvSpPr>
          <p:spPr>
            <a:xfrm>
              <a:off x="3398875" y="2433318"/>
              <a:ext cx="52940" cy="86500"/>
            </a:xfrm>
            <a:custGeom>
              <a:avLst/>
              <a:gdLst/>
              <a:ahLst/>
              <a:cxnLst/>
              <a:rect l="l" t="t" r="r" b="b"/>
              <a:pathLst>
                <a:path w="2016" h="3294" extrusionOk="0">
                  <a:moveTo>
                    <a:pt x="294" y="1"/>
                  </a:moveTo>
                  <a:cubicBezTo>
                    <a:pt x="121" y="1"/>
                    <a:pt x="0" y="236"/>
                    <a:pt x="169" y="365"/>
                  </a:cubicBezTo>
                  <a:cubicBezTo>
                    <a:pt x="1059" y="977"/>
                    <a:pt x="1604" y="1992"/>
                    <a:pt x="1604" y="3083"/>
                  </a:cubicBezTo>
                  <a:cubicBezTo>
                    <a:pt x="1604" y="3197"/>
                    <a:pt x="1690" y="3293"/>
                    <a:pt x="1805" y="3293"/>
                  </a:cubicBezTo>
                  <a:cubicBezTo>
                    <a:pt x="1920" y="3284"/>
                    <a:pt x="2006" y="3197"/>
                    <a:pt x="2016" y="3083"/>
                  </a:cubicBezTo>
                  <a:cubicBezTo>
                    <a:pt x="2006" y="1858"/>
                    <a:pt x="1403" y="719"/>
                    <a:pt x="399" y="30"/>
                  </a:cubicBezTo>
                  <a:cubicBezTo>
                    <a:pt x="363" y="9"/>
                    <a:pt x="327" y="1"/>
                    <a:pt x="294" y="1"/>
                  </a:cubicBezTo>
                  <a:close/>
                </a:path>
              </a:pathLst>
            </a:custGeom>
            <a:solidFill>
              <a:srgbClr val="C5D0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5" name="Google Shape;9055;p70"/>
            <p:cNvSpPr/>
            <p:nvPr/>
          </p:nvSpPr>
          <p:spPr>
            <a:xfrm>
              <a:off x="3368466" y="2477803"/>
              <a:ext cx="29332" cy="42016"/>
            </a:xfrm>
            <a:custGeom>
              <a:avLst/>
              <a:gdLst/>
              <a:ahLst/>
              <a:cxnLst/>
              <a:rect l="l" t="t" r="r" b="b"/>
              <a:pathLst>
                <a:path w="1117" h="1600" extrusionOk="0">
                  <a:moveTo>
                    <a:pt x="294" y="1"/>
                  </a:moveTo>
                  <a:cubicBezTo>
                    <a:pt x="121" y="1"/>
                    <a:pt x="0" y="238"/>
                    <a:pt x="169" y="374"/>
                  </a:cubicBezTo>
                  <a:cubicBezTo>
                    <a:pt x="504" y="604"/>
                    <a:pt x="705" y="977"/>
                    <a:pt x="705" y="1389"/>
                  </a:cubicBezTo>
                  <a:cubicBezTo>
                    <a:pt x="705" y="1503"/>
                    <a:pt x="800" y="1599"/>
                    <a:pt x="915" y="1599"/>
                  </a:cubicBezTo>
                  <a:cubicBezTo>
                    <a:pt x="1021" y="1599"/>
                    <a:pt x="1116" y="1503"/>
                    <a:pt x="1116" y="1389"/>
                  </a:cubicBezTo>
                  <a:cubicBezTo>
                    <a:pt x="1116" y="843"/>
                    <a:pt x="848" y="336"/>
                    <a:pt x="398" y="30"/>
                  </a:cubicBezTo>
                  <a:cubicBezTo>
                    <a:pt x="363" y="9"/>
                    <a:pt x="327" y="1"/>
                    <a:pt x="294" y="1"/>
                  </a:cubicBezTo>
                  <a:close/>
                </a:path>
              </a:pathLst>
            </a:custGeom>
            <a:solidFill>
              <a:srgbClr val="C5D0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6" name="Google Shape;9056;p70"/>
            <p:cNvSpPr/>
            <p:nvPr/>
          </p:nvSpPr>
          <p:spPr>
            <a:xfrm>
              <a:off x="3383802" y="2455587"/>
              <a:ext cx="40887" cy="64232"/>
            </a:xfrm>
            <a:custGeom>
              <a:avLst/>
              <a:gdLst/>
              <a:ahLst/>
              <a:cxnLst/>
              <a:rect l="l" t="t" r="r" b="b"/>
              <a:pathLst>
                <a:path w="1557" h="2446" extrusionOk="0">
                  <a:moveTo>
                    <a:pt x="288" y="0"/>
                  </a:moveTo>
                  <a:cubicBezTo>
                    <a:pt x="118" y="0"/>
                    <a:pt x="0" y="234"/>
                    <a:pt x="159" y="368"/>
                  </a:cubicBezTo>
                  <a:cubicBezTo>
                    <a:pt x="781" y="789"/>
                    <a:pt x="1145" y="1488"/>
                    <a:pt x="1154" y="2235"/>
                  </a:cubicBezTo>
                  <a:cubicBezTo>
                    <a:pt x="1154" y="2349"/>
                    <a:pt x="1240" y="2445"/>
                    <a:pt x="1355" y="2445"/>
                  </a:cubicBezTo>
                  <a:cubicBezTo>
                    <a:pt x="1470" y="2436"/>
                    <a:pt x="1556" y="2349"/>
                    <a:pt x="1556" y="2235"/>
                  </a:cubicBezTo>
                  <a:cubicBezTo>
                    <a:pt x="1556" y="1354"/>
                    <a:pt x="1126" y="531"/>
                    <a:pt x="398" y="33"/>
                  </a:cubicBezTo>
                  <a:cubicBezTo>
                    <a:pt x="360" y="10"/>
                    <a:pt x="323" y="0"/>
                    <a:pt x="288" y="0"/>
                  </a:cubicBezTo>
                  <a:close/>
                </a:path>
              </a:pathLst>
            </a:custGeom>
            <a:solidFill>
              <a:srgbClr val="C5D0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7" name="Google Shape;9057;p70"/>
            <p:cNvSpPr/>
            <p:nvPr/>
          </p:nvSpPr>
          <p:spPr>
            <a:xfrm>
              <a:off x="3105998" y="2433240"/>
              <a:ext cx="52914" cy="86579"/>
            </a:xfrm>
            <a:custGeom>
              <a:avLst/>
              <a:gdLst/>
              <a:ahLst/>
              <a:cxnLst/>
              <a:rect l="l" t="t" r="r" b="b"/>
              <a:pathLst>
                <a:path w="2015" h="3297" extrusionOk="0">
                  <a:moveTo>
                    <a:pt x="1726" y="0"/>
                  </a:moveTo>
                  <a:cubicBezTo>
                    <a:pt x="1691" y="0"/>
                    <a:pt x="1655" y="10"/>
                    <a:pt x="1618" y="33"/>
                  </a:cubicBezTo>
                  <a:cubicBezTo>
                    <a:pt x="613" y="722"/>
                    <a:pt x="0" y="1861"/>
                    <a:pt x="10" y="3086"/>
                  </a:cubicBezTo>
                  <a:cubicBezTo>
                    <a:pt x="10" y="3200"/>
                    <a:pt x="96" y="3296"/>
                    <a:pt x="211" y="3296"/>
                  </a:cubicBezTo>
                  <a:cubicBezTo>
                    <a:pt x="326" y="3287"/>
                    <a:pt x="412" y="3200"/>
                    <a:pt x="412" y="3086"/>
                  </a:cubicBezTo>
                  <a:cubicBezTo>
                    <a:pt x="412" y="1995"/>
                    <a:pt x="957" y="980"/>
                    <a:pt x="1847" y="368"/>
                  </a:cubicBezTo>
                  <a:cubicBezTo>
                    <a:pt x="2014" y="240"/>
                    <a:pt x="1897" y="0"/>
                    <a:pt x="1726" y="0"/>
                  </a:cubicBezTo>
                  <a:close/>
                </a:path>
              </a:pathLst>
            </a:custGeom>
            <a:solidFill>
              <a:srgbClr val="C5D0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8" name="Google Shape;9058;p70"/>
            <p:cNvSpPr/>
            <p:nvPr/>
          </p:nvSpPr>
          <p:spPr>
            <a:xfrm>
              <a:off x="3159778" y="2477803"/>
              <a:ext cx="29569" cy="42016"/>
            </a:xfrm>
            <a:custGeom>
              <a:avLst/>
              <a:gdLst/>
              <a:ahLst/>
              <a:cxnLst/>
              <a:rect l="l" t="t" r="r" b="b"/>
              <a:pathLst>
                <a:path w="1126" h="1600" extrusionOk="0">
                  <a:moveTo>
                    <a:pt x="832" y="1"/>
                  </a:moveTo>
                  <a:cubicBezTo>
                    <a:pt x="799" y="1"/>
                    <a:pt x="763" y="9"/>
                    <a:pt x="728" y="30"/>
                  </a:cubicBezTo>
                  <a:cubicBezTo>
                    <a:pt x="278" y="336"/>
                    <a:pt x="0" y="843"/>
                    <a:pt x="10" y="1389"/>
                  </a:cubicBezTo>
                  <a:cubicBezTo>
                    <a:pt x="10" y="1503"/>
                    <a:pt x="96" y="1599"/>
                    <a:pt x="211" y="1599"/>
                  </a:cubicBezTo>
                  <a:cubicBezTo>
                    <a:pt x="326" y="1599"/>
                    <a:pt x="421" y="1503"/>
                    <a:pt x="421" y="1389"/>
                  </a:cubicBezTo>
                  <a:cubicBezTo>
                    <a:pt x="421" y="977"/>
                    <a:pt x="622" y="594"/>
                    <a:pt x="957" y="365"/>
                  </a:cubicBezTo>
                  <a:cubicBezTo>
                    <a:pt x="1126" y="236"/>
                    <a:pt x="1005" y="1"/>
                    <a:pt x="832" y="1"/>
                  </a:cubicBezTo>
                  <a:close/>
                </a:path>
              </a:pathLst>
            </a:custGeom>
            <a:solidFill>
              <a:srgbClr val="C5D0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9" name="Google Shape;9059;p70"/>
            <p:cNvSpPr/>
            <p:nvPr/>
          </p:nvSpPr>
          <p:spPr>
            <a:xfrm>
              <a:off x="3132888" y="2455587"/>
              <a:ext cx="41071" cy="64232"/>
            </a:xfrm>
            <a:custGeom>
              <a:avLst/>
              <a:gdLst/>
              <a:ahLst/>
              <a:cxnLst/>
              <a:rect l="l" t="t" r="r" b="b"/>
              <a:pathLst>
                <a:path w="1564" h="2446" extrusionOk="0">
                  <a:moveTo>
                    <a:pt x="1278" y="0"/>
                  </a:moveTo>
                  <a:cubicBezTo>
                    <a:pt x="1243" y="0"/>
                    <a:pt x="1206" y="10"/>
                    <a:pt x="1168" y="33"/>
                  </a:cubicBezTo>
                  <a:cubicBezTo>
                    <a:pt x="440" y="521"/>
                    <a:pt x="0" y="1354"/>
                    <a:pt x="0" y="2235"/>
                  </a:cubicBezTo>
                  <a:cubicBezTo>
                    <a:pt x="0" y="2349"/>
                    <a:pt x="96" y="2445"/>
                    <a:pt x="211" y="2445"/>
                  </a:cubicBezTo>
                  <a:cubicBezTo>
                    <a:pt x="316" y="2436"/>
                    <a:pt x="412" y="2349"/>
                    <a:pt x="412" y="2235"/>
                  </a:cubicBezTo>
                  <a:cubicBezTo>
                    <a:pt x="412" y="1488"/>
                    <a:pt x="785" y="789"/>
                    <a:pt x="1397" y="368"/>
                  </a:cubicBezTo>
                  <a:cubicBezTo>
                    <a:pt x="1564" y="234"/>
                    <a:pt x="1448" y="0"/>
                    <a:pt x="1278" y="0"/>
                  </a:cubicBezTo>
                  <a:close/>
                </a:path>
              </a:pathLst>
            </a:custGeom>
            <a:solidFill>
              <a:srgbClr val="C5D0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60" name="Google Shape;9060;p70"/>
          <p:cNvGrpSpPr/>
          <p:nvPr/>
        </p:nvGrpSpPr>
        <p:grpSpPr>
          <a:xfrm>
            <a:off x="1737326" y="2900773"/>
            <a:ext cx="374730" cy="350361"/>
            <a:chOff x="1737326" y="2900773"/>
            <a:chExt cx="374730" cy="350361"/>
          </a:xfrm>
        </p:grpSpPr>
        <p:sp>
          <p:nvSpPr>
            <p:cNvPr id="9061" name="Google Shape;9061;p70"/>
            <p:cNvSpPr/>
            <p:nvPr/>
          </p:nvSpPr>
          <p:spPr>
            <a:xfrm>
              <a:off x="1942890" y="2936723"/>
              <a:ext cx="169167" cy="176966"/>
            </a:xfrm>
            <a:custGeom>
              <a:avLst/>
              <a:gdLst/>
              <a:ahLst/>
              <a:cxnLst/>
              <a:rect l="l" t="t" r="r" b="b"/>
              <a:pathLst>
                <a:path w="6442" h="6739" extrusionOk="0">
                  <a:moveTo>
                    <a:pt x="690" y="0"/>
                  </a:moveTo>
                  <a:cubicBezTo>
                    <a:pt x="307" y="0"/>
                    <a:pt x="1" y="316"/>
                    <a:pt x="1" y="689"/>
                  </a:cubicBezTo>
                  <a:lnTo>
                    <a:pt x="1" y="4374"/>
                  </a:lnTo>
                  <a:cubicBezTo>
                    <a:pt x="1" y="4757"/>
                    <a:pt x="307" y="5063"/>
                    <a:pt x="690" y="5063"/>
                  </a:cubicBezTo>
                  <a:lnTo>
                    <a:pt x="1379" y="5063"/>
                  </a:lnTo>
                  <a:lnTo>
                    <a:pt x="996" y="6604"/>
                  </a:lnTo>
                  <a:cubicBezTo>
                    <a:pt x="982" y="6676"/>
                    <a:pt x="1039" y="6738"/>
                    <a:pt x="1110" y="6738"/>
                  </a:cubicBezTo>
                  <a:cubicBezTo>
                    <a:pt x="1132" y="6738"/>
                    <a:pt x="1155" y="6732"/>
                    <a:pt x="1178" y="6718"/>
                  </a:cubicBezTo>
                  <a:lnTo>
                    <a:pt x="3446" y="5063"/>
                  </a:lnTo>
                  <a:lnTo>
                    <a:pt x="5753" y="5063"/>
                  </a:lnTo>
                  <a:cubicBezTo>
                    <a:pt x="6126" y="5063"/>
                    <a:pt x="6442" y="4757"/>
                    <a:pt x="6442" y="4374"/>
                  </a:cubicBezTo>
                  <a:lnTo>
                    <a:pt x="6442" y="689"/>
                  </a:lnTo>
                  <a:cubicBezTo>
                    <a:pt x="6442" y="316"/>
                    <a:pt x="6135" y="10"/>
                    <a:pt x="5753" y="0"/>
                  </a:cubicBez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2" name="Google Shape;9062;p70"/>
            <p:cNvSpPr/>
            <p:nvPr/>
          </p:nvSpPr>
          <p:spPr>
            <a:xfrm>
              <a:off x="2003209" y="2936723"/>
              <a:ext cx="48528" cy="114861"/>
            </a:xfrm>
            <a:custGeom>
              <a:avLst/>
              <a:gdLst/>
              <a:ahLst/>
              <a:cxnLst/>
              <a:rect l="l" t="t" r="r" b="b"/>
              <a:pathLst>
                <a:path w="1848" h="4374" extrusionOk="0">
                  <a:moveTo>
                    <a:pt x="1" y="0"/>
                  </a:moveTo>
                  <a:lnTo>
                    <a:pt x="1" y="3455"/>
                  </a:lnTo>
                  <a:cubicBezTo>
                    <a:pt x="1" y="3962"/>
                    <a:pt x="412" y="4374"/>
                    <a:pt x="919" y="4374"/>
                  </a:cubicBezTo>
                  <a:cubicBezTo>
                    <a:pt x="1427" y="4374"/>
                    <a:pt x="1848" y="3962"/>
                    <a:pt x="1848" y="3455"/>
                  </a:cubicBezTo>
                  <a:lnTo>
                    <a:pt x="1848" y="0"/>
                  </a:ln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3" name="Google Shape;9063;p70"/>
            <p:cNvSpPr/>
            <p:nvPr/>
          </p:nvSpPr>
          <p:spPr>
            <a:xfrm>
              <a:off x="2015525" y="2900773"/>
              <a:ext cx="23660" cy="96532"/>
            </a:xfrm>
            <a:custGeom>
              <a:avLst/>
              <a:gdLst/>
              <a:ahLst/>
              <a:cxnLst/>
              <a:rect l="l" t="t" r="r" b="b"/>
              <a:pathLst>
                <a:path w="901" h="3676" extrusionOk="0">
                  <a:moveTo>
                    <a:pt x="224" y="0"/>
                  </a:moveTo>
                  <a:cubicBezTo>
                    <a:pt x="98" y="0"/>
                    <a:pt x="1" y="111"/>
                    <a:pt x="10" y="240"/>
                  </a:cubicBezTo>
                  <a:lnTo>
                    <a:pt x="211" y="3455"/>
                  </a:lnTo>
                  <a:cubicBezTo>
                    <a:pt x="211" y="3580"/>
                    <a:pt x="316" y="3676"/>
                    <a:pt x="441" y="3676"/>
                  </a:cubicBezTo>
                  <a:lnTo>
                    <a:pt x="470" y="3676"/>
                  </a:lnTo>
                  <a:cubicBezTo>
                    <a:pt x="584" y="3676"/>
                    <a:pt x="690" y="3580"/>
                    <a:pt x="699" y="3455"/>
                  </a:cubicBezTo>
                  <a:lnTo>
                    <a:pt x="900" y="240"/>
                  </a:lnTo>
                  <a:cubicBezTo>
                    <a:pt x="900" y="111"/>
                    <a:pt x="803" y="0"/>
                    <a:pt x="685" y="0"/>
                  </a:cubicBezTo>
                  <a:cubicBezTo>
                    <a:pt x="680" y="0"/>
                    <a:pt x="675" y="0"/>
                    <a:pt x="671" y="1"/>
                  </a:cubicBezTo>
                  <a:lnTo>
                    <a:pt x="240" y="1"/>
                  </a:lnTo>
                  <a:cubicBezTo>
                    <a:pt x="235" y="0"/>
                    <a:pt x="229" y="0"/>
                    <a:pt x="224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4" name="Google Shape;9064;p70"/>
            <p:cNvSpPr/>
            <p:nvPr/>
          </p:nvSpPr>
          <p:spPr>
            <a:xfrm>
              <a:off x="2015289" y="3015371"/>
              <a:ext cx="24396" cy="24159"/>
            </a:xfrm>
            <a:custGeom>
              <a:avLst/>
              <a:gdLst/>
              <a:ahLst/>
              <a:cxnLst/>
              <a:rect l="l" t="t" r="r" b="b"/>
              <a:pathLst>
                <a:path w="929" h="920" extrusionOk="0">
                  <a:moveTo>
                    <a:pt x="459" y="1"/>
                  </a:moveTo>
                  <a:cubicBezTo>
                    <a:pt x="211" y="1"/>
                    <a:pt x="0" y="211"/>
                    <a:pt x="0" y="460"/>
                  </a:cubicBezTo>
                  <a:cubicBezTo>
                    <a:pt x="0" y="718"/>
                    <a:pt x="211" y="919"/>
                    <a:pt x="459" y="919"/>
                  </a:cubicBezTo>
                  <a:cubicBezTo>
                    <a:pt x="718" y="919"/>
                    <a:pt x="928" y="718"/>
                    <a:pt x="928" y="460"/>
                  </a:cubicBezTo>
                  <a:cubicBezTo>
                    <a:pt x="928" y="211"/>
                    <a:pt x="718" y="1"/>
                    <a:pt x="459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5" name="Google Shape;9065;p70"/>
            <p:cNvSpPr/>
            <p:nvPr/>
          </p:nvSpPr>
          <p:spPr>
            <a:xfrm>
              <a:off x="1737326" y="3166419"/>
              <a:ext cx="205353" cy="84715"/>
            </a:xfrm>
            <a:custGeom>
              <a:avLst/>
              <a:gdLst/>
              <a:ahLst/>
              <a:cxnLst/>
              <a:rect l="l" t="t" r="r" b="b"/>
              <a:pathLst>
                <a:path w="7820" h="3226" extrusionOk="0">
                  <a:moveTo>
                    <a:pt x="2527" y="0"/>
                  </a:moveTo>
                  <a:lnTo>
                    <a:pt x="603" y="709"/>
                  </a:lnTo>
                  <a:cubicBezTo>
                    <a:pt x="240" y="833"/>
                    <a:pt x="0" y="1177"/>
                    <a:pt x="0" y="1570"/>
                  </a:cubicBezTo>
                  <a:lnTo>
                    <a:pt x="0" y="2996"/>
                  </a:lnTo>
                  <a:cubicBezTo>
                    <a:pt x="0" y="3120"/>
                    <a:pt x="96" y="3226"/>
                    <a:pt x="230" y="3226"/>
                  </a:cubicBezTo>
                  <a:lnTo>
                    <a:pt x="7590" y="3226"/>
                  </a:lnTo>
                  <a:cubicBezTo>
                    <a:pt x="7714" y="3226"/>
                    <a:pt x="7819" y="3120"/>
                    <a:pt x="7819" y="2996"/>
                  </a:cubicBezTo>
                  <a:lnTo>
                    <a:pt x="7819" y="1570"/>
                  </a:lnTo>
                  <a:cubicBezTo>
                    <a:pt x="7819" y="1187"/>
                    <a:pt x="7580" y="843"/>
                    <a:pt x="7216" y="709"/>
                  </a:cubicBezTo>
                  <a:lnTo>
                    <a:pt x="5293" y="0"/>
                  </a:lnTo>
                  <a:lnTo>
                    <a:pt x="3915" y="460"/>
                  </a:lnTo>
                  <a:lnTo>
                    <a:pt x="2527" y="0"/>
                  </a:lnTo>
                  <a:close/>
                </a:path>
              </a:pathLst>
            </a:custGeom>
            <a:solidFill>
              <a:srgbClr val="7F9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6" name="Google Shape;9066;p70"/>
            <p:cNvSpPr/>
            <p:nvPr/>
          </p:nvSpPr>
          <p:spPr>
            <a:xfrm>
              <a:off x="1827792" y="3190788"/>
              <a:ext cx="24396" cy="60345"/>
            </a:xfrm>
            <a:custGeom>
              <a:avLst/>
              <a:gdLst/>
              <a:ahLst/>
              <a:cxnLst/>
              <a:rect l="l" t="t" r="r" b="b"/>
              <a:pathLst>
                <a:path w="929" h="2298" extrusionOk="0">
                  <a:moveTo>
                    <a:pt x="221" y="1"/>
                  </a:moveTo>
                  <a:lnTo>
                    <a:pt x="1" y="2298"/>
                  </a:lnTo>
                  <a:lnTo>
                    <a:pt x="929" y="2298"/>
                  </a:lnTo>
                  <a:lnTo>
                    <a:pt x="709" y="1"/>
                  </a:lnTo>
                  <a:close/>
                </a:path>
              </a:pathLst>
            </a:custGeom>
            <a:solidFill>
              <a:srgbClr val="4760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7" name="Google Shape;9067;p70"/>
            <p:cNvSpPr/>
            <p:nvPr/>
          </p:nvSpPr>
          <p:spPr>
            <a:xfrm>
              <a:off x="1829552" y="3178472"/>
              <a:ext cx="21139" cy="20640"/>
            </a:xfrm>
            <a:custGeom>
              <a:avLst/>
              <a:gdLst/>
              <a:ahLst/>
              <a:cxnLst/>
              <a:rect l="l" t="t" r="r" b="b"/>
              <a:pathLst>
                <a:path w="805" h="786" extrusionOk="0">
                  <a:moveTo>
                    <a:pt x="1" y="1"/>
                  </a:moveTo>
                  <a:lnTo>
                    <a:pt x="1" y="623"/>
                  </a:lnTo>
                  <a:cubicBezTo>
                    <a:pt x="1" y="709"/>
                    <a:pt x="77" y="785"/>
                    <a:pt x="163" y="785"/>
                  </a:cubicBezTo>
                  <a:lnTo>
                    <a:pt x="642" y="785"/>
                  </a:lnTo>
                  <a:cubicBezTo>
                    <a:pt x="728" y="785"/>
                    <a:pt x="805" y="709"/>
                    <a:pt x="805" y="623"/>
                  </a:cubicBezTo>
                  <a:lnTo>
                    <a:pt x="805" y="1"/>
                  </a:lnTo>
                  <a:close/>
                </a:path>
              </a:pathLst>
            </a:custGeom>
            <a:solidFill>
              <a:srgbClr val="465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8" name="Google Shape;9068;p70"/>
            <p:cNvSpPr/>
            <p:nvPr/>
          </p:nvSpPr>
          <p:spPr>
            <a:xfrm>
              <a:off x="1906703" y="3191051"/>
              <a:ext cx="36213" cy="60083"/>
            </a:xfrm>
            <a:custGeom>
              <a:avLst/>
              <a:gdLst/>
              <a:ahLst/>
              <a:cxnLst/>
              <a:rect l="l" t="t" r="r" b="b"/>
              <a:pathLst>
                <a:path w="1379" h="2288" extrusionOk="0">
                  <a:moveTo>
                    <a:pt x="1130" y="0"/>
                  </a:moveTo>
                  <a:lnTo>
                    <a:pt x="269" y="862"/>
                  </a:lnTo>
                  <a:cubicBezTo>
                    <a:pt x="96" y="1043"/>
                    <a:pt x="1" y="1273"/>
                    <a:pt x="1" y="1522"/>
                  </a:cubicBezTo>
                  <a:lnTo>
                    <a:pt x="1" y="2288"/>
                  </a:lnTo>
                  <a:lnTo>
                    <a:pt x="1149" y="2288"/>
                  </a:lnTo>
                  <a:cubicBezTo>
                    <a:pt x="1274" y="2288"/>
                    <a:pt x="1379" y="2182"/>
                    <a:pt x="1379" y="2058"/>
                  </a:cubicBezTo>
                  <a:lnTo>
                    <a:pt x="1379" y="632"/>
                  </a:lnTo>
                  <a:cubicBezTo>
                    <a:pt x="1379" y="402"/>
                    <a:pt x="1283" y="173"/>
                    <a:pt x="1130" y="0"/>
                  </a:cubicBez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9" name="Google Shape;9069;p70"/>
            <p:cNvSpPr/>
            <p:nvPr/>
          </p:nvSpPr>
          <p:spPr>
            <a:xfrm>
              <a:off x="1773513" y="2979185"/>
              <a:ext cx="132981" cy="96794"/>
            </a:xfrm>
            <a:custGeom>
              <a:avLst/>
              <a:gdLst/>
              <a:ahLst/>
              <a:cxnLst/>
              <a:rect l="l" t="t" r="r" b="b"/>
              <a:pathLst>
                <a:path w="5064" h="3686" extrusionOk="0">
                  <a:moveTo>
                    <a:pt x="1847" y="1"/>
                  </a:moveTo>
                  <a:cubicBezTo>
                    <a:pt x="823" y="1"/>
                    <a:pt x="0" y="824"/>
                    <a:pt x="0" y="1838"/>
                  </a:cubicBezTo>
                  <a:lnTo>
                    <a:pt x="0" y="2384"/>
                  </a:lnTo>
                  <a:cubicBezTo>
                    <a:pt x="0" y="2632"/>
                    <a:pt x="39" y="2881"/>
                    <a:pt x="125" y="3111"/>
                  </a:cubicBezTo>
                  <a:lnTo>
                    <a:pt x="201" y="3341"/>
                  </a:lnTo>
                  <a:cubicBezTo>
                    <a:pt x="221" y="3417"/>
                    <a:pt x="230" y="3484"/>
                    <a:pt x="230" y="3561"/>
                  </a:cubicBezTo>
                  <a:lnTo>
                    <a:pt x="230" y="3685"/>
                  </a:lnTo>
                  <a:lnTo>
                    <a:pt x="4833" y="3685"/>
                  </a:lnTo>
                  <a:lnTo>
                    <a:pt x="4833" y="3561"/>
                  </a:lnTo>
                  <a:cubicBezTo>
                    <a:pt x="4833" y="3484"/>
                    <a:pt x="4853" y="3417"/>
                    <a:pt x="4872" y="3341"/>
                  </a:cubicBezTo>
                  <a:lnTo>
                    <a:pt x="4948" y="3111"/>
                  </a:lnTo>
                  <a:cubicBezTo>
                    <a:pt x="5025" y="2881"/>
                    <a:pt x="5063" y="2632"/>
                    <a:pt x="5063" y="2384"/>
                  </a:cubicBezTo>
                  <a:lnTo>
                    <a:pt x="5063" y="460"/>
                  </a:lnTo>
                  <a:cubicBezTo>
                    <a:pt x="5063" y="201"/>
                    <a:pt x="4862" y="1"/>
                    <a:pt x="4604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0" name="Google Shape;9070;p70"/>
            <p:cNvSpPr/>
            <p:nvPr/>
          </p:nvSpPr>
          <p:spPr>
            <a:xfrm>
              <a:off x="1803659" y="2979185"/>
              <a:ext cx="102834" cy="96794"/>
            </a:xfrm>
            <a:custGeom>
              <a:avLst/>
              <a:gdLst/>
              <a:ahLst/>
              <a:cxnLst/>
              <a:rect l="l" t="t" r="r" b="b"/>
              <a:pathLst>
                <a:path w="3916" h="3686" extrusionOk="0">
                  <a:moveTo>
                    <a:pt x="931" y="0"/>
                  </a:moveTo>
                  <a:cubicBezTo>
                    <a:pt x="413" y="0"/>
                    <a:pt x="1" y="418"/>
                    <a:pt x="1" y="929"/>
                  </a:cubicBezTo>
                  <a:cubicBezTo>
                    <a:pt x="1" y="1446"/>
                    <a:pt x="422" y="1867"/>
                    <a:pt x="939" y="1867"/>
                  </a:cubicBezTo>
                  <a:lnTo>
                    <a:pt x="1063" y="1867"/>
                  </a:lnTo>
                  <a:lnTo>
                    <a:pt x="1130" y="3685"/>
                  </a:lnTo>
                  <a:lnTo>
                    <a:pt x="3685" y="3685"/>
                  </a:lnTo>
                  <a:lnTo>
                    <a:pt x="3685" y="3561"/>
                  </a:lnTo>
                  <a:cubicBezTo>
                    <a:pt x="3685" y="3484"/>
                    <a:pt x="3695" y="3417"/>
                    <a:pt x="3724" y="3341"/>
                  </a:cubicBezTo>
                  <a:lnTo>
                    <a:pt x="3800" y="3111"/>
                  </a:lnTo>
                  <a:cubicBezTo>
                    <a:pt x="3877" y="2881"/>
                    <a:pt x="3915" y="2632"/>
                    <a:pt x="3915" y="2384"/>
                  </a:cubicBezTo>
                  <a:lnTo>
                    <a:pt x="3915" y="460"/>
                  </a:lnTo>
                  <a:cubicBezTo>
                    <a:pt x="3915" y="201"/>
                    <a:pt x="3714" y="1"/>
                    <a:pt x="3456" y="1"/>
                  </a:cubicBezTo>
                  <a:lnTo>
                    <a:pt x="948" y="1"/>
                  </a:lnTo>
                  <a:cubicBezTo>
                    <a:pt x="942" y="0"/>
                    <a:pt x="937" y="0"/>
                    <a:pt x="931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1" name="Google Shape;9071;p70"/>
            <p:cNvSpPr/>
            <p:nvPr/>
          </p:nvSpPr>
          <p:spPr>
            <a:xfrm>
              <a:off x="1803659" y="3124193"/>
              <a:ext cx="72661" cy="54306"/>
            </a:xfrm>
            <a:custGeom>
              <a:avLst/>
              <a:gdLst/>
              <a:ahLst/>
              <a:cxnLst/>
              <a:rect l="l" t="t" r="r" b="b"/>
              <a:pathLst>
                <a:path w="2767" h="2068" extrusionOk="0">
                  <a:moveTo>
                    <a:pt x="1" y="1"/>
                  </a:moveTo>
                  <a:lnTo>
                    <a:pt x="1" y="2068"/>
                  </a:lnTo>
                  <a:lnTo>
                    <a:pt x="2767" y="2068"/>
                  </a:lnTo>
                  <a:lnTo>
                    <a:pt x="2767" y="1"/>
                  </a:ln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2" name="Google Shape;9072;p70"/>
            <p:cNvSpPr/>
            <p:nvPr/>
          </p:nvSpPr>
          <p:spPr>
            <a:xfrm>
              <a:off x="1803659" y="3124193"/>
              <a:ext cx="72661" cy="30173"/>
            </a:xfrm>
            <a:custGeom>
              <a:avLst/>
              <a:gdLst/>
              <a:ahLst/>
              <a:cxnLst/>
              <a:rect l="l" t="t" r="r" b="b"/>
              <a:pathLst>
                <a:path w="2767" h="1149" extrusionOk="0">
                  <a:moveTo>
                    <a:pt x="1" y="1"/>
                  </a:moveTo>
                  <a:lnTo>
                    <a:pt x="1" y="776"/>
                  </a:lnTo>
                  <a:cubicBezTo>
                    <a:pt x="427" y="1025"/>
                    <a:pt x="905" y="1149"/>
                    <a:pt x="1384" y="1149"/>
                  </a:cubicBezTo>
                  <a:cubicBezTo>
                    <a:pt x="1862" y="1149"/>
                    <a:pt x="2341" y="1025"/>
                    <a:pt x="2767" y="776"/>
                  </a:cubicBezTo>
                  <a:lnTo>
                    <a:pt x="2767" y="1"/>
                  </a:lnTo>
                  <a:close/>
                </a:path>
              </a:pathLst>
            </a:custGeom>
            <a:solidFill>
              <a:srgbClr val="99A8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3" name="Google Shape;9073;p70"/>
            <p:cNvSpPr/>
            <p:nvPr/>
          </p:nvSpPr>
          <p:spPr>
            <a:xfrm>
              <a:off x="1791606" y="3156387"/>
              <a:ext cx="48528" cy="43198"/>
            </a:xfrm>
            <a:custGeom>
              <a:avLst/>
              <a:gdLst/>
              <a:ahLst/>
              <a:cxnLst/>
              <a:rect l="l" t="t" r="r" b="b"/>
              <a:pathLst>
                <a:path w="1848" h="1645" extrusionOk="0">
                  <a:moveTo>
                    <a:pt x="406" y="1"/>
                  </a:moveTo>
                  <a:cubicBezTo>
                    <a:pt x="322" y="1"/>
                    <a:pt x="240" y="50"/>
                    <a:pt x="201" y="134"/>
                  </a:cubicBezTo>
                  <a:lnTo>
                    <a:pt x="0" y="555"/>
                  </a:lnTo>
                  <a:lnTo>
                    <a:pt x="766" y="1559"/>
                  </a:lnTo>
                  <a:cubicBezTo>
                    <a:pt x="812" y="1616"/>
                    <a:pt x="880" y="1645"/>
                    <a:pt x="948" y="1645"/>
                  </a:cubicBezTo>
                  <a:cubicBezTo>
                    <a:pt x="1007" y="1645"/>
                    <a:pt x="1066" y="1623"/>
                    <a:pt x="1111" y="1579"/>
                  </a:cubicBezTo>
                  <a:lnTo>
                    <a:pt x="1848" y="842"/>
                  </a:lnTo>
                  <a:lnTo>
                    <a:pt x="527" y="38"/>
                  </a:lnTo>
                  <a:cubicBezTo>
                    <a:pt x="489" y="13"/>
                    <a:pt x="447" y="1"/>
                    <a:pt x="406" y="1"/>
                  </a:cubicBez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4" name="Google Shape;9074;p70"/>
            <p:cNvSpPr/>
            <p:nvPr/>
          </p:nvSpPr>
          <p:spPr>
            <a:xfrm>
              <a:off x="1840108" y="3156387"/>
              <a:ext cx="48292" cy="43198"/>
            </a:xfrm>
            <a:custGeom>
              <a:avLst/>
              <a:gdLst/>
              <a:ahLst/>
              <a:cxnLst/>
              <a:rect l="l" t="t" r="r" b="b"/>
              <a:pathLst>
                <a:path w="1839" h="1645" extrusionOk="0">
                  <a:moveTo>
                    <a:pt x="1433" y="1"/>
                  </a:moveTo>
                  <a:cubicBezTo>
                    <a:pt x="1391" y="1"/>
                    <a:pt x="1349" y="13"/>
                    <a:pt x="1312" y="38"/>
                  </a:cubicBezTo>
                  <a:lnTo>
                    <a:pt x="1" y="842"/>
                  </a:lnTo>
                  <a:lnTo>
                    <a:pt x="728" y="1579"/>
                  </a:lnTo>
                  <a:cubicBezTo>
                    <a:pt x="777" y="1623"/>
                    <a:pt x="838" y="1645"/>
                    <a:pt x="897" y="1645"/>
                  </a:cubicBezTo>
                  <a:cubicBezTo>
                    <a:pt x="966" y="1645"/>
                    <a:pt x="1031" y="1616"/>
                    <a:pt x="1072" y="1559"/>
                  </a:cubicBezTo>
                  <a:lnTo>
                    <a:pt x="1838" y="555"/>
                  </a:lnTo>
                  <a:lnTo>
                    <a:pt x="1647" y="134"/>
                  </a:lnTo>
                  <a:cubicBezTo>
                    <a:pt x="1602" y="50"/>
                    <a:pt x="1518" y="1"/>
                    <a:pt x="1433" y="1"/>
                  </a:cubicBez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5" name="Google Shape;9075;p70"/>
            <p:cNvSpPr/>
            <p:nvPr/>
          </p:nvSpPr>
          <p:spPr>
            <a:xfrm>
              <a:off x="1779552" y="3028107"/>
              <a:ext cx="121137" cy="114205"/>
            </a:xfrm>
            <a:custGeom>
              <a:avLst/>
              <a:gdLst/>
              <a:ahLst/>
              <a:cxnLst/>
              <a:rect l="l" t="t" r="r" b="b"/>
              <a:pathLst>
                <a:path w="4613" h="4349" extrusionOk="0">
                  <a:moveTo>
                    <a:pt x="1986" y="0"/>
                  </a:moveTo>
                  <a:cubicBezTo>
                    <a:pt x="1399" y="0"/>
                    <a:pt x="893" y="98"/>
                    <a:pt x="641" y="157"/>
                  </a:cubicBezTo>
                  <a:cubicBezTo>
                    <a:pt x="536" y="186"/>
                    <a:pt x="459" y="281"/>
                    <a:pt x="459" y="387"/>
                  </a:cubicBezTo>
                  <a:lnTo>
                    <a:pt x="459" y="942"/>
                  </a:lnTo>
                  <a:cubicBezTo>
                    <a:pt x="459" y="1056"/>
                    <a:pt x="412" y="1171"/>
                    <a:pt x="325" y="1267"/>
                  </a:cubicBezTo>
                  <a:lnTo>
                    <a:pt x="134" y="1449"/>
                  </a:lnTo>
                  <a:cubicBezTo>
                    <a:pt x="48" y="1535"/>
                    <a:pt x="0" y="1659"/>
                    <a:pt x="0" y="1774"/>
                  </a:cubicBezTo>
                  <a:lnTo>
                    <a:pt x="0" y="2052"/>
                  </a:lnTo>
                  <a:cubicBezTo>
                    <a:pt x="0" y="3315"/>
                    <a:pt x="1034" y="4349"/>
                    <a:pt x="2307" y="4349"/>
                  </a:cubicBezTo>
                  <a:cubicBezTo>
                    <a:pt x="3579" y="4349"/>
                    <a:pt x="4613" y="3315"/>
                    <a:pt x="4613" y="2042"/>
                  </a:cubicBezTo>
                  <a:lnTo>
                    <a:pt x="4613" y="1774"/>
                  </a:lnTo>
                  <a:cubicBezTo>
                    <a:pt x="4603" y="1650"/>
                    <a:pt x="4556" y="1535"/>
                    <a:pt x="4469" y="1449"/>
                  </a:cubicBezTo>
                  <a:lnTo>
                    <a:pt x="4288" y="1257"/>
                  </a:lnTo>
                  <a:cubicBezTo>
                    <a:pt x="4192" y="1171"/>
                    <a:pt x="4144" y="1056"/>
                    <a:pt x="4144" y="932"/>
                  </a:cubicBezTo>
                  <a:lnTo>
                    <a:pt x="4144" y="817"/>
                  </a:lnTo>
                  <a:cubicBezTo>
                    <a:pt x="4144" y="721"/>
                    <a:pt x="4106" y="635"/>
                    <a:pt x="4029" y="578"/>
                  </a:cubicBezTo>
                  <a:cubicBezTo>
                    <a:pt x="3415" y="126"/>
                    <a:pt x="2649" y="0"/>
                    <a:pt x="1986" y="0"/>
                  </a:cubicBezTo>
                  <a:close/>
                </a:path>
              </a:pathLst>
            </a:custGeom>
            <a:solidFill>
              <a:srgbClr val="BBC6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6" name="Google Shape;9076;p70"/>
            <p:cNvSpPr/>
            <p:nvPr/>
          </p:nvSpPr>
          <p:spPr>
            <a:xfrm>
              <a:off x="1779552" y="3028107"/>
              <a:ext cx="108848" cy="113706"/>
            </a:xfrm>
            <a:custGeom>
              <a:avLst/>
              <a:gdLst/>
              <a:ahLst/>
              <a:cxnLst/>
              <a:rect l="l" t="t" r="r" b="b"/>
              <a:pathLst>
                <a:path w="4145" h="4330" extrusionOk="0">
                  <a:moveTo>
                    <a:pt x="1990" y="1"/>
                  </a:moveTo>
                  <a:cubicBezTo>
                    <a:pt x="1773" y="1"/>
                    <a:pt x="1566" y="14"/>
                    <a:pt x="1378" y="32"/>
                  </a:cubicBezTo>
                  <a:cubicBezTo>
                    <a:pt x="1129" y="61"/>
                    <a:pt x="881" y="99"/>
                    <a:pt x="641" y="157"/>
                  </a:cubicBezTo>
                  <a:cubicBezTo>
                    <a:pt x="536" y="186"/>
                    <a:pt x="459" y="281"/>
                    <a:pt x="459" y="387"/>
                  </a:cubicBezTo>
                  <a:lnTo>
                    <a:pt x="459" y="932"/>
                  </a:lnTo>
                  <a:cubicBezTo>
                    <a:pt x="459" y="1056"/>
                    <a:pt x="412" y="1171"/>
                    <a:pt x="325" y="1257"/>
                  </a:cubicBezTo>
                  <a:lnTo>
                    <a:pt x="134" y="1449"/>
                  </a:lnTo>
                  <a:cubicBezTo>
                    <a:pt x="48" y="1535"/>
                    <a:pt x="0" y="1650"/>
                    <a:pt x="0" y="1774"/>
                  </a:cubicBezTo>
                  <a:lnTo>
                    <a:pt x="0" y="2042"/>
                  </a:lnTo>
                  <a:cubicBezTo>
                    <a:pt x="0" y="3210"/>
                    <a:pt x="871" y="4186"/>
                    <a:pt x="2029" y="4329"/>
                  </a:cubicBezTo>
                  <a:cubicBezTo>
                    <a:pt x="1608" y="3899"/>
                    <a:pt x="1378" y="3334"/>
                    <a:pt x="1378" y="2741"/>
                  </a:cubicBezTo>
                  <a:lnTo>
                    <a:pt x="1378" y="1056"/>
                  </a:lnTo>
                  <a:cubicBezTo>
                    <a:pt x="1378" y="827"/>
                    <a:pt x="1560" y="626"/>
                    <a:pt x="1790" y="597"/>
                  </a:cubicBezTo>
                  <a:cubicBezTo>
                    <a:pt x="1971" y="575"/>
                    <a:pt x="2201" y="556"/>
                    <a:pt x="2456" y="556"/>
                  </a:cubicBezTo>
                  <a:cubicBezTo>
                    <a:pt x="2980" y="556"/>
                    <a:pt x="3610" y="636"/>
                    <a:pt x="4144" y="932"/>
                  </a:cubicBezTo>
                  <a:lnTo>
                    <a:pt x="4144" y="817"/>
                  </a:lnTo>
                  <a:cubicBezTo>
                    <a:pt x="4144" y="721"/>
                    <a:pt x="4106" y="635"/>
                    <a:pt x="4029" y="578"/>
                  </a:cubicBezTo>
                  <a:cubicBezTo>
                    <a:pt x="3416" y="123"/>
                    <a:pt x="2655" y="1"/>
                    <a:pt x="1990" y="1"/>
                  </a:cubicBez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7" name="Google Shape;9077;p70"/>
            <p:cNvSpPr/>
            <p:nvPr/>
          </p:nvSpPr>
          <p:spPr>
            <a:xfrm>
              <a:off x="1737326" y="3191051"/>
              <a:ext cx="36213" cy="60083"/>
            </a:xfrm>
            <a:custGeom>
              <a:avLst/>
              <a:gdLst/>
              <a:ahLst/>
              <a:cxnLst/>
              <a:rect l="l" t="t" r="r" b="b"/>
              <a:pathLst>
                <a:path w="1379" h="2288" extrusionOk="0">
                  <a:moveTo>
                    <a:pt x="249" y="0"/>
                  </a:moveTo>
                  <a:cubicBezTo>
                    <a:pt x="86" y="173"/>
                    <a:pt x="0" y="402"/>
                    <a:pt x="0" y="632"/>
                  </a:cubicBezTo>
                  <a:lnTo>
                    <a:pt x="0" y="2058"/>
                  </a:lnTo>
                  <a:cubicBezTo>
                    <a:pt x="0" y="2182"/>
                    <a:pt x="96" y="2288"/>
                    <a:pt x="230" y="2288"/>
                  </a:cubicBezTo>
                  <a:lnTo>
                    <a:pt x="1378" y="2288"/>
                  </a:lnTo>
                  <a:lnTo>
                    <a:pt x="1378" y="1522"/>
                  </a:lnTo>
                  <a:cubicBezTo>
                    <a:pt x="1378" y="1273"/>
                    <a:pt x="1283" y="1043"/>
                    <a:pt x="1110" y="862"/>
                  </a:cubicBezTo>
                  <a:lnTo>
                    <a:pt x="249" y="0"/>
                  </a:ln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78" name="Google Shape;9078;p70"/>
          <p:cNvGrpSpPr/>
          <p:nvPr/>
        </p:nvGrpSpPr>
        <p:grpSpPr>
          <a:xfrm>
            <a:off x="4000676" y="1579396"/>
            <a:ext cx="327226" cy="211603"/>
            <a:chOff x="4000676" y="1579396"/>
            <a:chExt cx="327226" cy="211603"/>
          </a:xfrm>
        </p:grpSpPr>
        <p:sp>
          <p:nvSpPr>
            <p:cNvPr id="9079" name="Google Shape;9079;p70"/>
            <p:cNvSpPr/>
            <p:nvPr/>
          </p:nvSpPr>
          <p:spPr>
            <a:xfrm>
              <a:off x="4081924" y="1581365"/>
              <a:ext cx="121584" cy="89757"/>
            </a:xfrm>
            <a:custGeom>
              <a:avLst/>
              <a:gdLst/>
              <a:ahLst/>
              <a:cxnLst/>
              <a:rect l="l" t="t" r="r" b="b"/>
              <a:pathLst>
                <a:path w="4630" h="3418" extrusionOk="0">
                  <a:moveTo>
                    <a:pt x="158" y="0"/>
                  </a:moveTo>
                  <a:cubicBezTo>
                    <a:pt x="51" y="0"/>
                    <a:pt x="0" y="128"/>
                    <a:pt x="74" y="211"/>
                  </a:cubicBezTo>
                  <a:lnTo>
                    <a:pt x="2572" y="3417"/>
                  </a:lnTo>
                  <a:lnTo>
                    <a:pt x="4630" y="3417"/>
                  </a:lnTo>
                  <a:lnTo>
                    <a:pt x="1491" y="422"/>
                  </a:lnTo>
                  <a:cubicBezTo>
                    <a:pt x="1203" y="154"/>
                    <a:pt x="840" y="1"/>
                    <a:pt x="447" y="1"/>
                  </a:cubicBezTo>
                  <a:lnTo>
                    <a:pt x="170" y="1"/>
                  </a:lnTo>
                  <a:cubicBezTo>
                    <a:pt x="166" y="0"/>
                    <a:pt x="162" y="0"/>
                    <a:pt x="158" y="0"/>
                  </a:cubicBezTo>
                  <a:close/>
                </a:path>
              </a:pathLst>
            </a:custGeom>
            <a:solidFill>
              <a:srgbClr val="9BAB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0" name="Google Shape;9080;p70"/>
            <p:cNvSpPr/>
            <p:nvPr/>
          </p:nvSpPr>
          <p:spPr>
            <a:xfrm>
              <a:off x="4083605" y="1581628"/>
              <a:ext cx="119903" cy="89494"/>
            </a:xfrm>
            <a:custGeom>
              <a:avLst/>
              <a:gdLst/>
              <a:ahLst/>
              <a:cxnLst/>
              <a:rect l="l" t="t" r="r" b="b"/>
              <a:pathLst>
                <a:path w="4566" h="3408" extrusionOk="0">
                  <a:moveTo>
                    <a:pt x="106" y="0"/>
                  </a:moveTo>
                  <a:cubicBezTo>
                    <a:pt x="68" y="0"/>
                    <a:pt x="29" y="19"/>
                    <a:pt x="1" y="48"/>
                  </a:cubicBezTo>
                  <a:cubicBezTo>
                    <a:pt x="249" y="106"/>
                    <a:pt x="479" y="230"/>
                    <a:pt x="671" y="412"/>
                  </a:cubicBezTo>
                  <a:lnTo>
                    <a:pt x="3819" y="3407"/>
                  </a:lnTo>
                  <a:lnTo>
                    <a:pt x="4566" y="3407"/>
                  </a:lnTo>
                  <a:lnTo>
                    <a:pt x="1417" y="412"/>
                  </a:lnTo>
                  <a:cubicBezTo>
                    <a:pt x="1139" y="144"/>
                    <a:pt x="766" y="0"/>
                    <a:pt x="383" y="0"/>
                  </a:cubicBezTo>
                  <a:close/>
                </a:path>
              </a:pathLst>
            </a:custGeom>
            <a:solidFill>
              <a:srgbClr val="748B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1" name="Google Shape;9081;p70"/>
            <p:cNvSpPr/>
            <p:nvPr/>
          </p:nvSpPr>
          <p:spPr>
            <a:xfrm>
              <a:off x="4000676" y="1613534"/>
              <a:ext cx="327226" cy="94037"/>
            </a:xfrm>
            <a:custGeom>
              <a:avLst/>
              <a:gdLst/>
              <a:ahLst/>
              <a:cxnLst/>
              <a:rect l="l" t="t" r="r" b="b"/>
              <a:pathLst>
                <a:path w="12461" h="3581" extrusionOk="0">
                  <a:moveTo>
                    <a:pt x="115" y="1"/>
                  </a:moveTo>
                  <a:cubicBezTo>
                    <a:pt x="48" y="1"/>
                    <a:pt x="0" y="58"/>
                    <a:pt x="0" y="125"/>
                  </a:cubicBezTo>
                  <a:lnTo>
                    <a:pt x="0" y="3063"/>
                  </a:lnTo>
                  <a:cubicBezTo>
                    <a:pt x="0" y="3350"/>
                    <a:pt x="230" y="3580"/>
                    <a:pt x="508" y="3580"/>
                  </a:cubicBezTo>
                  <a:lnTo>
                    <a:pt x="12365" y="3580"/>
                  </a:lnTo>
                  <a:cubicBezTo>
                    <a:pt x="12413" y="3580"/>
                    <a:pt x="12461" y="3532"/>
                    <a:pt x="12461" y="3475"/>
                  </a:cubicBezTo>
                  <a:cubicBezTo>
                    <a:pt x="12461" y="3341"/>
                    <a:pt x="12404" y="3216"/>
                    <a:pt x="12317" y="3130"/>
                  </a:cubicBezTo>
                  <a:lnTo>
                    <a:pt x="12021" y="2834"/>
                  </a:lnTo>
                  <a:lnTo>
                    <a:pt x="11590" y="2403"/>
                  </a:lnTo>
                  <a:cubicBezTo>
                    <a:pt x="11311" y="2124"/>
                    <a:pt x="10941" y="1962"/>
                    <a:pt x="10561" y="1962"/>
                  </a:cubicBezTo>
                  <a:cubicBezTo>
                    <a:pt x="10550" y="1962"/>
                    <a:pt x="10539" y="1962"/>
                    <a:pt x="10528" y="1963"/>
                  </a:cubicBezTo>
                  <a:lnTo>
                    <a:pt x="2374" y="1963"/>
                  </a:lnTo>
                  <a:cubicBezTo>
                    <a:pt x="2192" y="1963"/>
                    <a:pt x="2029" y="1857"/>
                    <a:pt x="1934" y="1704"/>
                  </a:cubicBezTo>
                  <a:lnTo>
                    <a:pt x="1101" y="250"/>
                  </a:lnTo>
                  <a:cubicBezTo>
                    <a:pt x="1005" y="96"/>
                    <a:pt x="843" y="1"/>
                    <a:pt x="661" y="1"/>
                  </a:cubicBezTo>
                  <a:close/>
                </a:path>
              </a:pathLst>
            </a:custGeom>
            <a:solidFill>
              <a:srgbClr val="C1C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2" name="Google Shape;9082;p70"/>
            <p:cNvSpPr/>
            <p:nvPr/>
          </p:nvSpPr>
          <p:spPr>
            <a:xfrm>
              <a:off x="4081924" y="1686169"/>
              <a:ext cx="135922" cy="104830"/>
            </a:xfrm>
            <a:custGeom>
              <a:avLst/>
              <a:gdLst/>
              <a:ahLst/>
              <a:cxnLst/>
              <a:rect l="l" t="t" r="r" b="b"/>
              <a:pathLst>
                <a:path w="5176" h="3992" extrusionOk="0">
                  <a:moveTo>
                    <a:pt x="3089" y="1"/>
                  </a:moveTo>
                  <a:cubicBezTo>
                    <a:pt x="3051" y="1"/>
                    <a:pt x="3012" y="20"/>
                    <a:pt x="2984" y="48"/>
                  </a:cubicBezTo>
                  <a:lnTo>
                    <a:pt x="74" y="3790"/>
                  </a:lnTo>
                  <a:cubicBezTo>
                    <a:pt x="0" y="3864"/>
                    <a:pt x="51" y="3992"/>
                    <a:pt x="158" y="3992"/>
                  </a:cubicBezTo>
                  <a:cubicBezTo>
                    <a:pt x="162" y="3992"/>
                    <a:pt x="166" y="3992"/>
                    <a:pt x="170" y="3991"/>
                  </a:cubicBezTo>
                  <a:lnTo>
                    <a:pt x="457" y="3991"/>
                  </a:lnTo>
                  <a:cubicBezTo>
                    <a:pt x="840" y="3991"/>
                    <a:pt x="1203" y="3838"/>
                    <a:pt x="1491" y="3580"/>
                  </a:cubicBezTo>
                  <a:lnTo>
                    <a:pt x="5127" y="135"/>
                  </a:lnTo>
                  <a:cubicBezTo>
                    <a:pt x="5175" y="87"/>
                    <a:pt x="5146" y="1"/>
                    <a:pt x="5079" y="1"/>
                  </a:cubicBezTo>
                  <a:close/>
                </a:path>
              </a:pathLst>
            </a:custGeom>
            <a:solidFill>
              <a:srgbClr val="9BAB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3" name="Google Shape;9083;p70"/>
            <p:cNvSpPr/>
            <p:nvPr/>
          </p:nvSpPr>
          <p:spPr>
            <a:xfrm>
              <a:off x="4193923" y="1579448"/>
              <a:ext cx="132193" cy="49710"/>
            </a:xfrm>
            <a:custGeom>
              <a:avLst/>
              <a:gdLst/>
              <a:ahLst/>
              <a:cxnLst/>
              <a:rect l="l" t="t" r="r" b="b"/>
              <a:pathLst>
                <a:path w="5034" h="1893" extrusionOk="0">
                  <a:moveTo>
                    <a:pt x="2485" y="1"/>
                  </a:moveTo>
                  <a:cubicBezTo>
                    <a:pt x="1910" y="1"/>
                    <a:pt x="1336" y="374"/>
                    <a:pt x="1245" y="1088"/>
                  </a:cubicBezTo>
                  <a:cubicBezTo>
                    <a:pt x="1126" y="1035"/>
                    <a:pt x="1003" y="1011"/>
                    <a:pt x="884" y="1011"/>
                  </a:cubicBezTo>
                  <a:cubicBezTo>
                    <a:pt x="419" y="1011"/>
                    <a:pt x="1" y="1382"/>
                    <a:pt x="1" y="1892"/>
                  </a:cubicBezTo>
                  <a:lnTo>
                    <a:pt x="5025" y="1892"/>
                  </a:lnTo>
                  <a:cubicBezTo>
                    <a:pt x="5033" y="1312"/>
                    <a:pt x="4560" y="878"/>
                    <a:pt x="4022" y="878"/>
                  </a:cubicBezTo>
                  <a:cubicBezTo>
                    <a:pt x="3911" y="878"/>
                    <a:pt x="3798" y="896"/>
                    <a:pt x="3686" y="935"/>
                  </a:cubicBezTo>
                  <a:cubicBezTo>
                    <a:pt x="3522" y="304"/>
                    <a:pt x="3004" y="1"/>
                    <a:pt x="2485" y="1"/>
                  </a:cubicBezTo>
                  <a:close/>
                </a:path>
              </a:pathLst>
            </a:custGeom>
            <a:solidFill>
              <a:srgbClr val="9BA9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4" name="Google Shape;9084;p70"/>
            <p:cNvSpPr/>
            <p:nvPr/>
          </p:nvSpPr>
          <p:spPr>
            <a:xfrm>
              <a:off x="4123573" y="1679551"/>
              <a:ext cx="15598" cy="13183"/>
            </a:xfrm>
            <a:custGeom>
              <a:avLst/>
              <a:gdLst/>
              <a:ahLst/>
              <a:cxnLst/>
              <a:rect l="l" t="t" r="r" b="b"/>
              <a:pathLst>
                <a:path w="594" h="502" extrusionOk="0">
                  <a:moveTo>
                    <a:pt x="333" y="1"/>
                  </a:moveTo>
                  <a:cubicBezTo>
                    <a:pt x="272" y="1"/>
                    <a:pt x="211" y="22"/>
                    <a:pt x="163" y="71"/>
                  </a:cubicBezTo>
                  <a:cubicBezTo>
                    <a:pt x="0" y="233"/>
                    <a:pt x="115" y="501"/>
                    <a:pt x="345" y="501"/>
                  </a:cubicBezTo>
                  <a:cubicBezTo>
                    <a:pt x="479" y="501"/>
                    <a:pt x="594" y="387"/>
                    <a:pt x="594" y="253"/>
                  </a:cubicBezTo>
                  <a:cubicBezTo>
                    <a:pt x="594" y="102"/>
                    <a:pt x="464" y="1"/>
                    <a:pt x="333" y="1"/>
                  </a:cubicBezTo>
                  <a:close/>
                </a:path>
              </a:pathLst>
            </a:custGeom>
            <a:solidFill>
              <a:srgbClr val="465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5" name="Google Shape;9085;p70"/>
            <p:cNvSpPr/>
            <p:nvPr/>
          </p:nvSpPr>
          <p:spPr>
            <a:xfrm>
              <a:off x="4097418" y="1679551"/>
              <a:ext cx="15362" cy="13183"/>
            </a:xfrm>
            <a:custGeom>
              <a:avLst/>
              <a:gdLst/>
              <a:ahLst/>
              <a:cxnLst/>
              <a:rect l="l" t="t" r="r" b="b"/>
              <a:pathLst>
                <a:path w="585" h="502" extrusionOk="0">
                  <a:moveTo>
                    <a:pt x="331" y="1"/>
                  </a:moveTo>
                  <a:cubicBezTo>
                    <a:pt x="272" y="1"/>
                    <a:pt x="212" y="22"/>
                    <a:pt x="164" y="71"/>
                  </a:cubicBezTo>
                  <a:cubicBezTo>
                    <a:pt x="1" y="233"/>
                    <a:pt x="116" y="501"/>
                    <a:pt x="336" y="501"/>
                  </a:cubicBezTo>
                  <a:cubicBezTo>
                    <a:pt x="480" y="501"/>
                    <a:pt x="585" y="387"/>
                    <a:pt x="585" y="253"/>
                  </a:cubicBezTo>
                  <a:cubicBezTo>
                    <a:pt x="585" y="102"/>
                    <a:pt x="459" y="1"/>
                    <a:pt x="331" y="1"/>
                  </a:cubicBezTo>
                  <a:close/>
                </a:path>
              </a:pathLst>
            </a:custGeom>
            <a:solidFill>
              <a:srgbClr val="465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6" name="Google Shape;9086;p70"/>
            <p:cNvSpPr/>
            <p:nvPr/>
          </p:nvSpPr>
          <p:spPr>
            <a:xfrm>
              <a:off x="4071053" y="1679551"/>
              <a:ext cx="15598" cy="13183"/>
            </a:xfrm>
            <a:custGeom>
              <a:avLst/>
              <a:gdLst/>
              <a:ahLst/>
              <a:cxnLst/>
              <a:rect l="l" t="t" r="r" b="b"/>
              <a:pathLst>
                <a:path w="594" h="502" extrusionOk="0">
                  <a:moveTo>
                    <a:pt x="333" y="1"/>
                  </a:moveTo>
                  <a:cubicBezTo>
                    <a:pt x="272" y="1"/>
                    <a:pt x="211" y="22"/>
                    <a:pt x="163" y="71"/>
                  </a:cubicBezTo>
                  <a:cubicBezTo>
                    <a:pt x="0" y="233"/>
                    <a:pt x="115" y="501"/>
                    <a:pt x="335" y="501"/>
                  </a:cubicBezTo>
                  <a:cubicBezTo>
                    <a:pt x="479" y="501"/>
                    <a:pt x="593" y="387"/>
                    <a:pt x="593" y="253"/>
                  </a:cubicBezTo>
                  <a:cubicBezTo>
                    <a:pt x="593" y="102"/>
                    <a:pt x="464" y="1"/>
                    <a:pt x="333" y="1"/>
                  </a:cubicBezTo>
                  <a:close/>
                </a:path>
              </a:pathLst>
            </a:custGeom>
            <a:solidFill>
              <a:srgbClr val="465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7" name="Google Shape;9087;p70"/>
            <p:cNvSpPr/>
            <p:nvPr/>
          </p:nvSpPr>
          <p:spPr>
            <a:xfrm>
              <a:off x="4044661" y="1679551"/>
              <a:ext cx="15598" cy="13183"/>
            </a:xfrm>
            <a:custGeom>
              <a:avLst/>
              <a:gdLst/>
              <a:ahLst/>
              <a:cxnLst/>
              <a:rect l="l" t="t" r="r" b="b"/>
              <a:pathLst>
                <a:path w="594" h="502" extrusionOk="0">
                  <a:moveTo>
                    <a:pt x="333" y="1"/>
                  </a:moveTo>
                  <a:cubicBezTo>
                    <a:pt x="272" y="1"/>
                    <a:pt x="211" y="22"/>
                    <a:pt x="163" y="71"/>
                  </a:cubicBezTo>
                  <a:cubicBezTo>
                    <a:pt x="0" y="233"/>
                    <a:pt x="115" y="501"/>
                    <a:pt x="345" y="501"/>
                  </a:cubicBezTo>
                  <a:cubicBezTo>
                    <a:pt x="479" y="501"/>
                    <a:pt x="594" y="387"/>
                    <a:pt x="594" y="253"/>
                  </a:cubicBezTo>
                  <a:cubicBezTo>
                    <a:pt x="594" y="102"/>
                    <a:pt x="464" y="1"/>
                    <a:pt x="333" y="1"/>
                  </a:cubicBezTo>
                  <a:close/>
                </a:path>
              </a:pathLst>
            </a:custGeom>
            <a:solidFill>
              <a:srgbClr val="465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8" name="Google Shape;9088;p70"/>
            <p:cNvSpPr/>
            <p:nvPr/>
          </p:nvSpPr>
          <p:spPr>
            <a:xfrm>
              <a:off x="4235650" y="1679551"/>
              <a:ext cx="15598" cy="13183"/>
            </a:xfrm>
            <a:custGeom>
              <a:avLst/>
              <a:gdLst/>
              <a:ahLst/>
              <a:cxnLst/>
              <a:rect l="l" t="t" r="r" b="b"/>
              <a:pathLst>
                <a:path w="594" h="502" extrusionOk="0">
                  <a:moveTo>
                    <a:pt x="333" y="1"/>
                  </a:moveTo>
                  <a:cubicBezTo>
                    <a:pt x="273" y="1"/>
                    <a:pt x="212" y="22"/>
                    <a:pt x="163" y="71"/>
                  </a:cubicBezTo>
                  <a:cubicBezTo>
                    <a:pt x="1" y="233"/>
                    <a:pt x="115" y="501"/>
                    <a:pt x="345" y="501"/>
                  </a:cubicBezTo>
                  <a:cubicBezTo>
                    <a:pt x="479" y="501"/>
                    <a:pt x="594" y="387"/>
                    <a:pt x="594" y="253"/>
                  </a:cubicBezTo>
                  <a:cubicBezTo>
                    <a:pt x="594" y="102"/>
                    <a:pt x="464" y="1"/>
                    <a:pt x="333" y="1"/>
                  </a:cubicBezTo>
                  <a:close/>
                </a:path>
              </a:pathLst>
            </a:custGeom>
            <a:solidFill>
              <a:srgbClr val="465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9" name="Google Shape;9089;p70"/>
            <p:cNvSpPr/>
            <p:nvPr/>
          </p:nvSpPr>
          <p:spPr>
            <a:xfrm>
              <a:off x="4249227" y="1579396"/>
              <a:ext cx="76889" cy="49763"/>
            </a:xfrm>
            <a:custGeom>
              <a:avLst/>
              <a:gdLst/>
              <a:ahLst/>
              <a:cxnLst/>
              <a:rect l="l" t="t" r="r" b="b"/>
              <a:pathLst>
                <a:path w="2928" h="1895" extrusionOk="0">
                  <a:moveTo>
                    <a:pt x="369" y="1"/>
                  </a:moveTo>
                  <a:cubicBezTo>
                    <a:pt x="247" y="1"/>
                    <a:pt x="123" y="19"/>
                    <a:pt x="0" y="57"/>
                  </a:cubicBezTo>
                  <a:cubicBezTo>
                    <a:pt x="402" y="191"/>
                    <a:pt x="718" y="526"/>
                    <a:pt x="833" y="937"/>
                  </a:cubicBezTo>
                  <a:cubicBezTo>
                    <a:pt x="944" y="898"/>
                    <a:pt x="1056" y="880"/>
                    <a:pt x="1165" y="880"/>
                  </a:cubicBezTo>
                  <a:cubicBezTo>
                    <a:pt x="1698" y="880"/>
                    <a:pt x="2173" y="1314"/>
                    <a:pt x="2173" y="1894"/>
                  </a:cubicBezTo>
                  <a:lnTo>
                    <a:pt x="2919" y="1894"/>
                  </a:lnTo>
                  <a:cubicBezTo>
                    <a:pt x="2927" y="1314"/>
                    <a:pt x="2454" y="880"/>
                    <a:pt x="1916" y="880"/>
                  </a:cubicBezTo>
                  <a:cubicBezTo>
                    <a:pt x="1805" y="880"/>
                    <a:pt x="1692" y="898"/>
                    <a:pt x="1580" y="937"/>
                  </a:cubicBezTo>
                  <a:cubicBezTo>
                    <a:pt x="1431" y="372"/>
                    <a:pt x="922" y="1"/>
                    <a:pt x="369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0" name="Google Shape;9090;p70"/>
            <p:cNvSpPr/>
            <p:nvPr/>
          </p:nvSpPr>
          <p:spPr>
            <a:xfrm>
              <a:off x="4083867" y="1686431"/>
              <a:ext cx="133716" cy="104567"/>
            </a:xfrm>
            <a:custGeom>
              <a:avLst/>
              <a:gdLst/>
              <a:ahLst/>
              <a:cxnLst/>
              <a:rect l="l" t="t" r="r" b="b"/>
              <a:pathLst>
                <a:path w="5092" h="3982" extrusionOk="0">
                  <a:moveTo>
                    <a:pt x="4249" y="0"/>
                  </a:moveTo>
                  <a:cubicBezTo>
                    <a:pt x="4316" y="0"/>
                    <a:pt x="4355" y="77"/>
                    <a:pt x="4297" y="125"/>
                  </a:cubicBezTo>
                  <a:lnTo>
                    <a:pt x="661" y="3570"/>
                  </a:lnTo>
                  <a:cubicBezTo>
                    <a:pt x="469" y="3742"/>
                    <a:pt x="249" y="3867"/>
                    <a:pt x="0" y="3934"/>
                  </a:cubicBezTo>
                  <a:cubicBezTo>
                    <a:pt x="19" y="3962"/>
                    <a:pt x="58" y="3981"/>
                    <a:pt x="96" y="3981"/>
                  </a:cubicBezTo>
                  <a:lnTo>
                    <a:pt x="373" y="3981"/>
                  </a:lnTo>
                  <a:cubicBezTo>
                    <a:pt x="766" y="3981"/>
                    <a:pt x="1129" y="3828"/>
                    <a:pt x="1417" y="3570"/>
                  </a:cubicBezTo>
                  <a:lnTo>
                    <a:pt x="5053" y="125"/>
                  </a:lnTo>
                  <a:cubicBezTo>
                    <a:pt x="5092" y="77"/>
                    <a:pt x="5063" y="0"/>
                    <a:pt x="5005" y="0"/>
                  </a:cubicBezTo>
                  <a:close/>
                </a:path>
              </a:pathLst>
            </a:custGeom>
            <a:solidFill>
              <a:srgbClr val="748B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1" name="Google Shape;9091;p70"/>
            <p:cNvSpPr/>
            <p:nvPr/>
          </p:nvSpPr>
          <p:spPr>
            <a:xfrm>
              <a:off x="4257525" y="1664819"/>
              <a:ext cx="17620" cy="4280"/>
            </a:xfrm>
            <a:custGeom>
              <a:avLst/>
              <a:gdLst/>
              <a:ahLst/>
              <a:cxnLst/>
              <a:rect l="l" t="t" r="r" b="b"/>
              <a:pathLst>
                <a:path w="671" h="163" extrusionOk="0">
                  <a:moveTo>
                    <a:pt x="0" y="0"/>
                  </a:moveTo>
                  <a:cubicBezTo>
                    <a:pt x="230" y="0"/>
                    <a:pt x="469" y="58"/>
                    <a:pt x="670" y="163"/>
                  </a:cubicBezTo>
                  <a:lnTo>
                    <a:pt x="670" y="0"/>
                  </a:lnTo>
                  <a:close/>
                </a:path>
              </a:pathLst>
            </a:custGeom>
            <a:solidFill>
              <a:srgbClr val="8C9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2" name="Google Shape;9092;p70"/>
            <p:cNvSpPr/>
            <p:nvPr/>
          </p:nvSpPr>
          <p:spPr>
            <a:xfrm>
              <a:off x="4296731" y="1687666"/>
              <a:ext cx="31171" cy="19905"/>
            </a:xfrm>
            <a:custGeom>
              <a:avLst/>
              <a:gdLst/>
              <a:ahLst/>
              <a:cxnLst/>
              <a:rect l="l" t="t" r="r" b="b"/>
              <a:pathLst>
                <a:path w="1187" h="758" extrusionOk="0">
                  <a:moveTo>
                    <a:pt x="0" y="1"/>
                  </a:moveTo>
                  <a:lnTo>
                    <a:pt x="297" y="298"/>
                  </a:lnTo>
                  <a:cubicBezTo>
                    <a:pt x="383" y="393"/>
                    <a:pt x="440" y="518"/>
                    <a:pt x="431" y="652"/>
                  </a:cubicBezTo>
                  <a:cubicBezTo>
                    <a:pt x="431" y="709"/>
                    <a:pt x="393" y="757"/>
                    <a:pt x="335" y="757"/>
                  </a:cubicBezTo>
                  <a:lnTo>
                    <a:pt x="1091" y="757"/>
                  </a:lnTo>
                  <a:cubicBezTo>
                    <a:pt x="1139" y="757"/>
                    <a:pt x="1187" y="709"/>
                    <a:pt x="1187" y="652"/>
                  </a:cubicBezTo>
                  <a:cubicBezTo>
                    <a:pt x="1187" y="518"/>
                    <a:pt x="1139" y="393"/>
                    <a:pt x="1043" y="298"/>
                  </a:cubicBezTo>
                  <a:lnTo>
                    <a:pt x="756" y="1"/>
                  </a:lnTo>
                  <a:close/>
                </a:path>
              </a:pathLst>
            </a:custGeom>
            <a:solidFill>
              <a:srgbClr val="8C9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3" name="Google Shape;9093;p70"/>
            <p:cNvSpPr/>
            <p:nvPr/>
          </p:nvSpPr>
          <p:spPr>
            <a:xfrm>
              <a:off x="4275355" y="1664819"/>
              <a:ext cx="41254" cy="23135"/>
            </a:xfrm>
            <a:custGeom>
              <a:avLst/>
              <a:gdLst/>
              <a:ahLst/>
              <a:cxnLst/>
              <a:rect l="l" t="t" r="r" b="b"/>
              <a:pathLst>
                <a:path w="1571" h="881" extrusionOk="0">
                  <a:moveTo>
                    <a:pt x="1" y="0"/>
                  </a:moveTo>
                  <a:lnTo>
                    <a:pt x="1" y="498"/>
                  </a:lnTo>
                  <a:cubicBezTo>
                    <a:pt x="1" y="708"/>
                    <a:pt x="163" y="881"/>
                    <a:pt x="374" y="881"/>
                  </a:cubicBezTo>
                  <a:lnTo>
                    <a:pt x="1570" y="881"/>
                  </a:lnTo>
                  <a:lnTo>
                    <a:pt x="1140" y="440"/>
                  </a:lnTo>
                  <a:cubicBezTo>
                    <a:pt x="853" y="153"/>
                    <a:pt x="470" y="0"/>
                    <a:pt x="77" y="0"/>
                  </a:cubicBezTo>
                  <a:close/>
                </a:path>
              </a:pathLst>
            </a:custGeom>
            <a:solidFill>
              <a:srgbClr val="99A8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4" name="Google Shape;9094;p70"/>
            <p:cNvSpPr/>
            <p:nvPr/>
          </p:nvSpPr>
          <p:spPr>
            <a:xfrm>
              <a:off x="4275119" y="1664819"/>
              <a:ext cx="41491" cy="23135"/>
            </a:xfrm>
            <a:custGeom>
              <a:avLst/>
              <a:gdLst/>
              <a:ahLst/>
              <a:cxnLst/>
              <a:rect l="l" t="t" r="r" b="b"/>
              <a:pathLst>
                <a:path w="1580" h="881" extrusionOk="0">
                  <a:moveTo>
                    <a:pt x="0" y="0"/>
                  </a:moveTo>
                  <a:lnTo>
                    <a:pt x="0" y="163"/>
                  </a:lnTo>
                  <a:cubicBezTo>
                    <a:pt x="144" y="230"/>
                    <a:pt x="278" y="325"/>
                    <a:pt x="393" y="440"/>
                  </a:cubicBezTo>
                  <a:lnTo>
                    <a:pt x="823" y="881"/>
                  </a:lnTo>
                  <a:lnTo>
                    <a:pt x="1579" y="881"/>
                  </a:lnTo>
                  <a:lnTo>
                    <a:pt x="1139" y="440"/>
                  </a:lnTo>
                  <a:cubicBezTo>
                    <a:pt x="862" y="153"/>
                    <a:pt x="479" y="0"/>
                    <a:pt x="86" y="0"/>
                  </a:cubicBezTo>
                  <a:close/>
                </a:path>
              </a:pathLst>
            </a:custGeom>
            <a:solidFill>
              <a:srgbClr val="7487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95" name="Google Shape;9095;p70"/>
          <p:cNvGrpSpPr/>
          <p:nvPr/>
        </p:nvGrpSpPr>
        <p:grpSpPr>
          <a:xfrm>
            <a:off x="2635523" y="1515584"/>
            <a:ext cx="371054" cy="336469"/>
            <a:chOff x="2635523" y="1515584"/>
            <a:chExt cx="371054" cy="336469"/>
          </a:xfrm>
        </p:grpSpPr>
        <p:sp>
          <p:nvSpPr>
            <p:cNvPr id="9096" name="Google Shape;9096;p70"/>
            <p:cNvSpPr/>
            <p:nvPr/>
          </p:nvSpPr>
          <p:spPr>
            <a:xfrm>
              <a:off x="2680769" y="1825399"/>
              <a:ext cx="310393" cy="26654"/>
            </a:xfrm>
            <a:custGeom>
              <a:avLst/>
              <a:gdLst/>
              <a:ahLst/>
              <a:cxnLst/>
              <a:rect l="l" t="t" r="r" b="b"/>
              <a:pathLst>
                <a:path w="11820" h="1015" extrusionOk="0">
                  <a:moveTo>
                    <a:pt x="0" y="0"/>
                  </a:moveTo>
                  <a:lnTo>
                    <a:pt x="172" y="603"/>
                  </a:lnTo>
                  <a:cubicBezTo>
                    <a:pt x="249" y="843"/>
                    <a:pt x="469" y="1005"/>
                    <a:pt x="718" y="1015"/>
                  </a:cubicBezTo>
                  <a:lnTo>
                    <a:pt x="11092" y="1015"/>
                  </a:lnTo>
                  <a:cubicBezTo>
                    <a:pt x="11351" y="1005"/>
                    <a:pt x="11571" y="843"/>
                    <a:pt x="11647" y="603"/>
                  </a:cubicBezTo>
                  <a:lnTo>
                    <a:pt x="11820" y="0"/>
                  </a:lnTo>
                  <a:close/>
                </a:path>
              </a:pathLst>
            </a:custGeom>
            <a:solidFill>
              <a:srgbClr val="DB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7" name="Google Shape;9097;p70"/>
            <p:cNvSpPr/>
            <p:nvPr/>
          </p:nvSpPr>
          <p:spPr>
            <a:xfrm>
              <a:off x="2635523" y="1631627"/>
              <a:ext cx="312153" cy="171163"/>
            </a:xfrm>
            <a:custGeom>
              <a:avLst/>
              <a:gdLst/>
              <a:ahLst/>
              <a:cxnLst/>
              <a:rect l="l" t="t" r="r" b="b"/>
              <a:pathLst>
                <a:path w="11887" h="6518" extrusionOk="0">
                  <a:moveTo>
                    <a:pt x="3379" y="862"/>
                  </a:moveTo>
                  <a:lnTo>
                    <a:pt x="3379" y="2269"/>
                  </a:lnTo>
                  <a:cubicBezTo>
                    <a:pt x="3379" y="2527"/>
                    <a:pt x="3408" y="2786"/>
                    <a:pt x="3455" y="3044"/>
                  </a:cubicBezTo>
                  <a:lnTo>
                    <a:pt x="3178" y="3044"/>
                  </a:lnTo>
                  <a:cubicBezTo>
                    <a:pt x="2049" y="3044"/>
                    <a:pt x="1273" y="1915"/>
                    <a:pt x="1685" y="862"/>
                  </a:cubicBezTo>
                  <a:close/>
                  <a:moveTo>
                    <a:pt x="1187" y="1"/>
                  </a:moveTo>
                  <a:cubicBezTo>
                    <a:pt x="1" y="1628"/>
                    <a:pt x="1168" y="3915"/>
                    <a:pt x="3187" y="3915"/>
                  </a:cubicBezTo>
                  <a:lnTo>
                    <a:pt x="3714" y="3915"/>
                  </a:lnTo>
                  <a:cubicBezTo>
                    <a:pt x="4387" y="5515"/>
                    <a:pt x="5946" y="6517"/>
                    <a:pt x="7625" y="6517"/>
                  </a:cubicBezTo>
                  <a:cubicBezTo>
                    <a:pt x="7905" y="6517"/>
                    <a:pt x="8188" y="6489"/>
                    <a:pt x="8470" y="6432"/>
                  </a:cubicBezTo>
                  <a:cubicBezTo>
                    <a:pt x="10461" y="6040"/>
                    <a:pt x="11887" y="4288"/>
                    <a:pt x="11887" y="2269"/>
                  </a:cubicBezTo>
                  <a:lnTo>
                    <a:pt x="11887" y="1"/>
                  </a:lnTo>
                  <a:lnTo>
                    <a:pt x="10949" y="1"/>
                  </a:lnTo>
                  <a:lnTo>
                    <a:pt x="10729" y="288"/>
                  </a:lnTo>
                  <a:lnTo>
                    <a:pt x="10518" y="1"/>
                  </a:lnTo>
                  <a:close/>
                </a:path>
              </a:pathLst>
            </a:custGeom>
            <a:solidFill>
              <a:srgbClr val="DB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8" name="Google Shape;9098;p70"/>
            <p:cNvSpPr/>
            <p:nvPr/>
          </p:nvSpPr>
          <p:spPr>
            <a:xfrm>
              <a:off x="2828797" y="1679131"/>
              <a:ext cx="94247" cy="99053"/>
            </a:xfrm>
            <a:custGeom>
              <a:avLst/>
              <a:gdLst/>
              <a:ahLst/>
              <a:cxnLst/>
              <a:rect l="l" t="t" r="r" b="b"/>
              <a:pathLst>
                <a:path w="3589" h="3772" extrusionOk="0">
                  <a:moveTo>
                    <a:pt x="3365" y="1"/>
                  </a:moveTo>
                  <a:cubicBezTo>
                    <a:pt x="3261" y="1"/>
                    <a:pt x="3158" y="68"/>
                    <a:pt x="3149" y="202"/>
                  </a:cubicBezTo>
                  <a:lnTo>
                    <a:pt x="3149" y="460"/>
                  </a:lnTo>
                  <a:cubicBezTo>
                    <a:pt x="3149" y="2049"/>
                    <a:pt x="1857" y="3341"/>
                    <a:pt x="268" y="3341"/>
                  </a:cubicBezTo>
                  <a:cubicBezTo>
                    <a:pt x="0" y="3360"/>
                    <a:pt x="0" y="3752"/>
                    <a:pt x="268" y="3771"/>
                  </a:cubicBezTo>
                  <a:cubicBezTo>
                    <a:pt x="2096" y="3771"/>
                    <a:pt x="3579" y="2288"/>
                    <a:pt x="3589" y="460"/>
                  </a:cubicBezTo>
                  <a:lnTo>
                    <a:pt x="3589" y="202"/>
                  </a:lnTo>
                  <a:cubicBezTo>
                    <a:pt x="3575" y="68"/>
                    <a:pt x="3469" y="1"/>
                    <a:pt x="33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9" name="Google Shape;9099;p70"/>
            <p:cNvSpPr/>
            <p:nvPr/>
          </p:nvSpPr>
          <p:spPr>
            <a:xfrm>
              <a:off x="2911464" y="1631627"/>
              <a:ext cx="11581" cy="35477"/>
            </a:xfrm>
            <a:custGeom>
              <a:avLst/>
              <a:gdLst/>
              <a:ahLst/>
              <a:cxnLst/>
              <a:rect l="l" t="t" r="r" b="b"/>
              <a:pathLst>
                <a:path w="441" h="1351" extrusionOk="0">
                  <a:moveTo>
                    <a:pt x="1" y="1"/>
                  </a:moveTo>
                  <a:lnTo>
                    <a:pt x="1" y="1149"/>
                  </a:lnTo>
                  <a:cubicBezTo>
                    <a:pt x="10" y="1283"/>
                    <a:pt x="113" y="1350"/>
                    <a:pt x="217" y="1350"/>
                  </a:cubicBezTo>
                  <a:cubicBezTo>
                    <a:pt x="321" y="1350"/>
                    <a:pt x="427" y="1283"/>
                    <a:pt x="441" y="1149"/>
                  </a:cubicBezTo>
                  <a:lnTo>
                    <a:pt x="44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0" name="Google Shape;9100;p70"/>
            <p:cNvSpPr/>
            <p:nvPr/>
          </p:nvSpPr>
          <p:spPr>
            <a:xfrm>
              <a:off x="2803404" y="1515584"/>
              <a:ext cx="19511" cy="99000"/>
            </a:xfrm>
            <a:custGeom>
              <a:avLst/>
              <a:gdLst/>
              <a:ahLst/>
              <a:cxnLst/>
              <a:rect l="l" t="t" r="r" b="b"/>
              <a:pathLst>
                <a:path w="743" h="3770" extrusionOk="0">
                  <a:moveTo>
                    <a:pt x="516" y="1"/>
                  </a:moveTo>
                  <a:cubicBezTo>
                    <a:pt x="402" y="1"/>
                    <a:pt x="288" y="80"/>
                    <a:pt x="297" y="238"/>
                  </a:cubicBezTo>
                  <a:cubicBezTo>
                    <a:pt x="307" y="391"/>
                    <a:pt x="259" y="553"/>
                    <a:pt x="182" y="687"/>
                  </a:cubicBezTo>
                  <a:cubicBezTo>
                    <a:pt x="68" y="888"/>
                    <a:pt x="1" y="1109"/>
                    <a:pt x="10" y="1338"/>
                  </a:cubicBezTo>
                  <a:cubicBezTo>
                    <a:pt x="1" y="1568"/>
                    <a:pt x="68" y="1798"/>
                    <a:pt x="182" y="1989"/>
                  </a:cubicBezTo>
                  <a:cubicBezTo>
                    <a:pt x="259" y="2133"/>
                    <a:pt x="307" y="2286"/>
                    <a:pt x="297" y="2448"/>
                  </a:cubicBezTo>
                  <a:cubicBezTo>
                    <a:pt x="307" y="2601"/>
                    <a:pt x="259" y="2764"/>
                    <a:pt x="182" y="2898"/>
                  </a:cubicBezTo>
                  <a:cubicBezTo>
                    <a:pt x="68" y="3099"/>
                    <a:pt x="1" y="3319"/>
                    <a:pt x="10" y="3549"/>
                  </a:cubicBezTo>
                  <a:cubicBezTo>
                    <a:pt x="10" y="3673"/>
                    <a:pt x="106" y="3769"/>
                    <a:pt x="230" y="3769"/>
                  </a:cubicBezTo>
                  <a:cubicBezTo>
                    <a:pt x="345" y="3759"/>
                    <a:pt x="441" y="3664"/>
                    <a:pt x="441" y="3549"/>
                  </a:cubicBezTo>
                  <a:cubicBezTo>
                    <a:pt x="431" y="3386"/>
                    <a:pt x="479" y="3233"/>
                    <a:pt x="556" y="3099"/>
                  </a:cubicBezTo>
                  <a:cubicBezTo>
                    <a:pt x="670" y="2898"/>
                    <a:pt x="737" y="2678"/>
                    <a:pt x="728" y="2448"/>
                  </a:cubicBezTo>
                  <a:cubicBezTo>
                    <a:pt x="737" y="2219"/>
                    <a:pt x="680" y="1989"/>
                    <a:pt x="565" y="1798"/>
                  </a:cubicBezTo>
                  <a:cubicBezTo>
                    <a:pt x="479" y="1654"/>
                    <a:pt x="441" y="1501"/>
                    <a:pt x="441" y="1338"/>
                  </a:cubicBezTo>
                  <a:cubicBezTo>
                    <a:pt x="441" y="1185"/>
                    <a:pt x="479" y="1022"/>
                    <a:pt x="565" y="888"/>
                  </a:cubicBezTo>
                  <a:cubicBezTo>
                    <a:pt x="680" y="687"/>
                    <a:pt x="737" y="467"/>
                    <a:pt x="728" y="238"/>
                  </a:cubicBezTo>
                  <a:cubicBezTo>
                    <a:pt x="742" y="80"/>
                    <a:pt x="630" y="1"/>
                    <a:pt x="516" y="1"/>
                  </a:cubicBezTo>
                  <a:close/>
                </a:path>
              </a:pathLst>
            </a:custGeom>
            <a:solidFill>
              <a:srgbClr val="F0F3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1" name="Google Shape;9101;p70"/>
            <p:cNvSpPr/>
            <p:nvPr/>
          </p:nvSpPr>
          <p:spPr>
            <a:xfrm>
              <a:off x="2848886" y="1516529"/>
              <a:ext cx="19380" cy="98055"/>
            </a:xfrm>
            <a:custGeom>
              <a:avLst/>
              <a:gdLst/>
              <a:ahLst/>
              <a:cxnLst/>
              <a:rect l="l" t="t" r="r" b="b"/>
              <a:pathLst>
                <a:path w="738" h="3734" extrusionOk="0">
                  <a:moveTo>
                    <a:pt x="513" y="1"/>
                  </a:moveTo>
                  <a:cubicBezTo>
                    <a:pt x="410" y="1"/>
                    <a:pt x="307" y="68"/>
                    <a:pt x="297" y="202"/>
                  </a:cubicBezTo>
                  <a:cubicBezTo>
                    <a:pt x="307" y="355"/>
                    <a:pt x="259" y="517"/>
                    <a:pt x="183" y="651"/>
                  </a:cubicBezTo>
                  <a:cubicBezTo>
                    <a:pt x="68" y="852"/>
                    <a:pt x="1" y="1073"/>
                    <a:pt x="10" y="1302"/>
                  </a:cubicBezTo>
                  <a:cubicBezTo>
                    <a:pt x="1" y="1532"/>
                    <a:pt x="68" y="1762"/>
                    <a:pt x="183" y="1953"/>
                  </a:cubicBezTo>
                  <a:cubicBezTo>
                    <a:pt x="259" y="2097"/>
                    <a:pt x="307" y="2250"/>
                    <a:pt x="297" y="2412"/>
                  </a:cubicBezTo>
                  <a:cubicBezTo>
                    <a:pt x="307" y="2565"/>
                    <a:pt x="259" y="2728"/>
                    <a:pt x="183" y="2862"/>
                  </a:cubicBezTo>
                  <a:cubicBezTo>
                    <a:pt x="68" y="3063"/>
                    <a:pt x="1" y="3283"/>
                    <a:pt x="10" y="3513"/>
                  </a:cubicBezTo>
                  <a:cubicBezTo>
                    <a:pt x="10" y="3628"/>
                    <a:pt x="106" y="3733"/>
                    <a:pt x="230" y="3733"/>
                  </a:cubicBezTo>
                  <a:cubicBezTo>
                    <a:pt x="345" y="3733"/>
                    <a:pt x="441" y="3628"/>
                    <a:pt x="441" y="3513"/>
                  </a:cubicBezTo>
                  <a:cubicBezTo>
                    <a:pt x="441" y="3350"/>
                    <a:pt x="479" y="3197"/>
                    <a:pt x="565" y="3063"/>
                  </a:cubicBezTo>
                  <a:cubicBezTo>
                    <a:pt x="680" y="2862"/>
                    <a:pt x="738" y="2642"/>
                    <a:pt x="728" y="2412"/>
                  </a:cubicBezTo>
                  <a:cubicBezTo>
                    <a:pt x="738" y="2183"/>
                    <a:pt x="680" y="1953"/>
                    <a:pt x="565" y="1762"/>
                  </a:cubicBezTo>
                  <a:cubicBezTo>
                    <a:pt x="479" y="1618"/>
                    <a:pt x="441" y="1465"/>
                    <a:pt x="441" y="1302"/>
                  </a:cubicBezTo>
                  <a:cubicBezTo>
                    <a:pt x="441" y="1149"/>
                    <a:pt x="479" y="986"/>
                    <a:pt x="565" y="852"/>
                  </a:cubicBezTo>
                  <a:cubicBezTo>
                    <a:pt x="680" y="651"/>
                    <a:pt x="738" y="431"/>
                    <a:pt x="728" y="202"/>
                  </a:cubicBezTo>
                  <a:cubicBezTo>
                    <a:pt x="719" y="68"/>
                    <a:pt x="616" y="1"/>
                    <a:pt x="513" y="1"/>
                  </a:cubicBezTo>
                  <a:close/>
                </a:path>
              </a:pathLst>
            </a:custGeom>
            <a:solidFill>
              <a:srgbClr val="F0F3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2" name="Google Shape;9102;p70"/>
            <p:cNvSpPr/>
            <p:nvPr/>
          </p:nvSpPr>
          <p:spPr>
            <a:xfrm>
              <a:off x="2666195" y="1819832"/>
              <a:ext cx="340382" cy="11397"/>
            </a:xfrm>
            <a:custGeom>
              <a:avLst/>
              <a:gdLst/>
              <a:ahLst/>
              <a:cxnLst/>
              <a:rect l="l" t="t" r="r" b="b"/>
              <a:pathLst>
                <a:path w="12962" h="434" extrusionOk="0">
                  <a:moveTo>
                    <a:pt x="12688" y="1"/>
                  </a:moveTo>
                  <a:cubicBezTo>
                    <a:pt x="12679" y="1"/>
                    <a:pt x="12671" y="1"/>
                    <a:pt x="12662" y="2"/>
                  </a:cubicBezTo>
                  <a:lnTo>
                    <a:pt x="268" y="2"/>
                  </a:lnTo>
                  <a:cubicBezTo>
                    <a:pt x="0" y="21"/>
                    <a:pt x="0" y="413"/>
                    <a:pt x="268" y="433"/>
                  </a:cubicBezTo>
                  <a:lnTo>
                    <a:pt x="12662" y="433"/>
                  </a:lnTo>
                  <a:cubicBezTo>
                    <a:pt x="12668" y="433"/>
                    <a:pt x="12674" y="433"/>
                    <a:pt x="12679" y="433"/>
                  </a:cubicBezTo>
                  <a:cubicBezTo>
                    <a:pt x="12959" y="433"/>
                    <a:pt x="12962" y="1"/>
                    <a:pt x="12688" y="1"/>
                  </a:cubicBezTo>
                  <a:close/>
                </a:path>
              </a:pathLst>
            </a:custGeom>
            <a:solidFill>
              <a:srgbClr val="B8C6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03" name="Google Shape;9103;p70"/>
          <p:cNvGrpSpPr/>
          <p:nvPr/>
        </p:nvGrpSpPr>
        <p:grpSpPr>
          <a:xfrm>
            <a:off x="2231907" y="1520731"/>
            <a:ext cx="311627" cy="326569"/>
            <a:chOff x="2231907" y="1520731"/>
            <a:chExt cx="311627" cy="326569"/>
          </a:xfrm>
        </p:grpSpPr>
        <p:sp>
          <p:nvSpPr>
            <p:cNvPr id="9104" name="Google Shape;9104;p70"/>
            <p:cNvSpPr/>
            <p:nvPr/>
          </p:nvSpPr>
          <p:spPr>
            <a:xfrm>
              <a:off x="2382456" y="1520731"/>
              <a:ext cx="161079" cy="135790"/>
            </a:xfrm>
            <a:custGeom>
              <a:avLst/>
              <a:gdLst/>
              <a:ahLst/>
              <a:cxnLst/>
              <a:rect l="l" t="t" r="r" b="b"/>
              <a:pathLst>
                <a:path w="6134" h="5171" extrusionOk="0">
                  <a:moveTo>
                    <a:pt x="3098" y="1"/>
                  </a:moveTo>
                  <a:cubicBezTo>
                    <a:pt x="3061" y="1"/>
                    <a:pt x="3024" y="2"/>
                    <a:pt x="2986" y="3"/>
                  </a:cubicBezTo>
                  <a:cubicBezTo>
                    <a:pt x="1043" y="80"/>
                    <a:pt x="0" y="2338"/>
                    <a:pt x="1216" y="3860"/>
                  </a:cubicBezTo>
                  <a:lnTo>
                    <a:pt x="1168" y="4989"/>
                  </a:lnTo>
                  <a:cubicBezTo>
                    <a:pt x="1160" y="5095"/>
                    <a:pt x="1241" y="5170"/>
                    <a:pt x="1332" y="5170"/>
                  </a:cubicBezTo>
                  <a:cubicBezTo>
                    <a:pt x="1357" y="5170"/>
                    <a:pt x="1382" y="5165"/>
                    <a:pt x="1407" y="5152"/>
                  </a:cubicBezTo>
                  <a:lnTo>
                    <a:pt x="2431" y="4674"/>
                  </a:lnTo>
                  <a:cubicBezTo>
                    <a:pt x="2649" y="4736"/>
                    <a:pt x="2870" y="4767"/>
                    <a:pt x="3088" y="4767"/>
                  </a:cubicBezTo>
                  <a:cubicBezTo>
                    <a:pt x="3868" y="4767"/>
                    <a:pt x="4616" y="4380"/>
                    <a:pt x="5073" y="3707"/>
                  </a:cubicBezTo>
                  <a:cubicBezTo>
                    <a:pt x="6133" y="2121"/>
                    <a:pt x="4985" y="1"/>
                    <a:pt x="3098" y="1"/>
                  </a:cubicBezTo>
                  <a:close/>
                </a:path>
              </a:pathLst>
            </a:custGeom>
            <a:solidFill>
              <a:srgbClr val="E9EE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5" name="Google Shape;9105;p70"/>
            <p:cNvSpPr/>
            <p:nvPr/>
          </p:nvSpPr>
          <p:spPr>
            <a:xfrm>
              <a:off x="2423421" y="1551140"/>
              <a:ext cx="74920" cy="65335"/>
            </a:xfrm>
            <a:custGeom>
              <a:avLst/>
              <a:gdLst/>
              <a:ahLst/>
              <a:cxnLst/>
              <a:rect l="l" t="t" r="r" b="b"/>
              <a:pathLst>
                <a:path w="2853" h="2488" extrusionOk="0">
                  <a:moveTo>
                    <a:pt x="1391" y="1"/>
                  </a:moveTo>
                  <a:cubicBezTo>
                    <a:pt x="1381" y="1"/>
                    <a:pt x="1370" y="2"/>
                    <a:pt x="1359" y="3"/>
                  </a:cubicBezTo>
                  <a:cubicBezTo>
                    <a:pt x="373" y="204"/>
                    <a:pt x="0" y="1410"/>
                    <a:pt x="708" y="2118"/>
                  </a:cubicBezTo>
                  <a:cubicBezTo>
                    <a:pt x="961" y="2371"/>
                    <a:pt x="1279" y="2487"/>
                    <a:pt x="1591" y="2487"/>
                  </a:cubicBezTo>
                  <a:cubicBezTo>
                    <a:pt x="2154" y="2487"/>
                    <a:pt x="2700" y="2111"/>
                    <a:pt x="2823" y="1477"/>
                  </a:cubicBezTo>
                  <a:cubicBezTo>
                    <a:pt x="2852" y="1353"/>
                    <a:pt x="2756" y="1238"/>
                    <a:pt x="2632" y="1238"/>
                  </a:cubicBezTo>
                  <a:lnTo>
                    <a:pt x="1799" y="1238"/>
                  </a:lnTo>
                  <a:cubicBezTo>
                    <a:pt x="1685" y="1238"/>
                    <a:pt x="1598" y="1152"/>
                    <a:pt x="1598" y="1046"/>
                  </a:cubicBezTo>
                  <a:lnTo>
                    <a:pt x="1598" y="204"/>
                  </a:lnTo>
                  <a:cubicBezTo>
                    <a:pt x="1598" y="91"/>
                    <a:pt x="1503" y="1"/>
                    <a:pt x="1391" y="1"/>
                  </a:cubicBezTo>
                  <a:close/>
                </a:path>
              </a:pathLst>
            </a:custGeom>
            <a:solidFill>
              <a:srgbClr val="BBC6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6" name="Google Shape;9106;p70"/>
            <p:cNvSpPr/>
            <p:nvPr/>
          </p:nvSpPr>
          <p:spPr>
            <a:xfrm>
              <a:off x="2248241" y="1565530"/>
              <a:ext cx="266171" cy="266171"/>
            </a:xfrm>
            <a:custGeom>
              <a:avLst/>
              <a:gdLst/>
              <a:ahLst/>
              <a:cxnLst/>
              <a:rect l="l" t="t" r="r" b="b"/>
              <a:pathLst>
                <a:path w="10136" h="10136" extrusionOk="0">
                  <a:moveTo>
                    <a:pt x="3283" y="1"/>
                  </a:moveTo>
                  <a:lnTo>
                    <a:pt x="1" y="3283"/>
                  </a:lnTo>
                  <a:lnTo>
                    <a:pt x="1637" y="4920"/>
                  </a:lnTo>
                  <a:cubicBezTo>
                    <a:pt x="2085" y="5368"/>
                    <a:pt x="2678" y="5601"/>
                    <a:pt x="3277" y="5601"/>
                  </a:cubicBezTo>
                  <a:cubicBezTo>
                    <a:pt x="3690" y="5601"/>
                    <a:pt x="4105" y="5491"/>
                    <a:pt x="4480" y="5264"/>
                  </a:cubicBezTo>
                  <a:lnTo>
                    <a:pt x="4862" y="5647"/>
                  </a:lnTo>
                  <a:cubicBezTo>
                    <a:pt x="4307" y="6566"/>
                    <a:pt x="4451" y="7734"/>
                    <a:pt x="5207" y="8490"/>
                  </a:cubicBezTo>
                  <a:lnTo>
                    <a:pt x="6853" y="10136"/>
                  </a:lnTo>
                  <a:lnTo>
                    <a:pt x="10136" y="6853"/>
                  </a:lnTo>
                  <a:lnTo>
                    <a:pt x="8490" y="5207"/>
                  </a:lnTo>
                  <a:cubicBezTo>
                    <a:pt x="8042" y="4760"/>
                    <a:pt x="7451" y="4530"/>
                    <a:pt x="6853" y="4530"/>
                  </a:cubicBezTo>
                  <a:cubicBezTo>
                    <a:pt x="6439" y="4530"/>
                    <a:pt x="6022" y="4640"/>
                    <a:pt x="5647" y="4863"/>
                  </a:cubicBezTo>
                  <a:lnTo>
                    <a:pt x="5264" y="4480"/>
                  </a:lnTo>
                  <a:cubicBezTo>
                    <a:pt x="5819" y="3571"/>
                    <a:pt x="5676" y="2393"/>
                    <a:pt x="4920" y="1637"/>
                  </a:cubicBezTo>
                  <a:lnTo>
                    <a:pt x="3283" y="1"/>
                  </a:lnTo>
                  <a:close/>
                </a:path>
              </a:pathLst>
            </a:custGeom>
            <a:solidFill>
              <a:srgbClr val="EAEF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7" name="Google Shape;9107;p70"/>
            <p:cNvSpPr/>
            <p:nvPr/>
          </p:nvSpPr>
          <p:spPr>
            <a:xfrm>
              <a:off x="2321375" y="1565530"/>
              <a:ext cx="192801" cy="192801"/>
            </a:xfrm>
            <a:custGeom>
              <a:avLst/>
              <a:gdLst/>
              <a:ahLst/>
              <a:cxnLst/>
              <a:rect l="l" t="t" r="r" b="b"/>
              <a:pathLst>
                <a:path w="7342" h="7342" extrusionOk="0">
                  <a:moveTo>
                    <a:pt x="498" y="1"/>
                  </a:moveTo>
                  <a:lnTo>
                    <a:pt x="1" y="498"/>
                  </a:lnTo>
                  <a:lnTo>
                    <a:pt x="1647" y="2135"/>
                  </a:lnTo>
                  <a:cubicBezTo>
                    <a:pt x="2336" y="2824"/>
                    <a:pt x="2518" y="3867"/>
                    <a:pt x="2106" y="4748"/>
                  </a:cubicBezTo>
                  <a:cubicBezTo>
                    <a:pt x="2049" y="4891"/>
                    <a:pt x="2077" y="5054"/>
                    <a:pt x="2183" y="5159"/>
                  </a:cubicBezTo>
                  <a:cubicBezTo>
                    <a:pt x="2252" y="5229"/>
                    <a:pt x="2347" y="5265"/>
                    <a:pt x="2444" y="5265"/>
                  </a:cubicBezTo>
                  <a:cubicBezTo>
                    <a:pt x="2494" y="5265"/>
                    <a:pt x="2545" y="5255"/>
                    <a:pt x="2594" y="5236"/>
                  </a:cubicBezTo>
                  <a:cubicBezTo>
                    <a:pt x="2904" y="5091"/>
                    <a:pt x="3234" y="5021"/>
                    <a:pt x="3562" y="5021"/>
                  </a:cubicBezTo>
                  <a:cubicBezTo>
                    <a:pt x="4165" y="5021"/>
                    <a:pt x="4760" y="5258"/>
                    <a:pt x="5207" y="5705"/>
                  </a:cubicBezTo>
                  <a:lnTo>
                    <a:pt x="6853" y="7341"/>
                  </a:lnTo>
                  <a:lnTo>
                    <a:pt x="7341" y="6853"/>
                  </a:lnTo>
                  <a:lnTo>
                    <a:pt x="5705" y="5207"/>
                  </a:lnTo>
                  <a:cubicBezTo>
                    <a:pt x="5257" y="4760"/>
                    <a:pt x="4666" y="4530"/>
                    <a:pt x="4068" y="4530"/>
                  </a:cubicBezTo>
                  <a:cubicBezTo>
                    <a:pt x="3654" y="4530"/>
                    <a:pt x="3237" y="4640"/>
                    <a:pt x="2862" y="4863"/>
                  </a:cubicBezTo>
                  <a:lnTo>
                    <a:pt x="2479" y="4480"/>
                  </a:lnTo>
                  <a:cubicBezTo>
                    <a:pt x="3034" y="3571"/>
                    <a:pt x="2891" y="2393"/>
                    <a:pt x="2135" y="1637"/>
                  </a:cubicBezTo>
                  <a:lnTo>
                    <a:pt x="498" y="1"/>
                  </a:lnTo>
                  <a:close/>
                </a:path>
              </a:pathLst>
            </a:custGeom>
            <a:solidFill>
              <a:srgbClr val="ACB9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8" name="Google Shape;9108;p70"/>
            <p:cNvSpPr/>
            <p:nvPr/>
          </p:nvSpPr>
          <p:spPr>
            <a:xfrm>
              <a:off x="2231907" y="1549748"/>
              <a:ext cx="118643" cy="117592"/>
            </a:xfrm>
            <a:custGeom>
              <a:avLst/>
              <a:gdLst/>
              <a:ahLst/>
              <a:cxnLst/>
              <a:rect l="l" t="t" r="r" b="b"/>
              <a:pathLst>
                <a:path w="4518" h="4478" extrusionOk="0">
                  <a:moveTo>
                    <a:pt x="3906" y="0"/>
                  </a:moveTo>
                  <a:cubicBezTo>
                    <a:pt x="3857" y="0"/>
                    <a:pt x="3809" y="19"/>
                    <a:pt x="3771" y="56"/>
                  </a:cubicBezTo>
                  <a:lnTo>
                    <a:pt x="87" y="3750"/>
                  </a:lnTo>
                  <a:cubicBezTo>
                    <a:pt x="1" y="3827"/>
                    <a:pt x="1" y="3951"/>
                    <a:pt x="87" y="4028"/>
                  </a:cubicBezTo>
                  <a:lnTo>
                    <a:pt x="470" y="4420"/>
                  </a:lnTo>
                  <a:cubicBezTo>
                    <a:pt x="508" y="4459"/>
                    <a:pt x="561" y="4478"/>
                    <a:pt x="613" y="4478"/>
                  </a:cubicBezTo>
                  <a:cubicBezTo>
                    <a:pt x="666" y="4478"/>
                    <a:pt x="718" y="4459"/>
                    <a:pt x="757" y="4420"/>
                  </a:cubicBezTo>
                  <a:lnTo>
                    <a:pt x="4441" y="736"/>
                  </a:lnTo>
                  <a:cubicBezTo>
                    <a:pt x="4518" y="659"/>
                    <a:pt x="4518" y="525"/>
                    <a:pt x="4441" y="449"/>
                  </a:cubicBezTo>
                  <a:lnTo>
                    <a:pt x="4049" y="66"/>
                  </a:lnTo>
                  <a:cubicBezTo>
                    <a:pt x="4009" y="22"/>
                    <a:pt x="3957" y="0"/>
                    <a:pt x="3906" y="0"/>
                  </a:cubicBezTo>
                  <a:close/>
                </a:path>
              </a:pathLst>
            </a:custGeom>
            <a:solidFill>
              <a:srgbClr val="6177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9" name="Google Shape;9109;p70"/>
            <p:cNvSpPr/>
            <p:nvPr/>
          </p:nvSpPr>
          <p:spPr>
            <a:xfrm>
              <a:off x="2239208" y="1556497"/>
              <a:ext cx="111342" cy="110843"/>
            </a:xfrm>
            <a:custGeom>
              <a:avLst/>
              <a:gdLst/>
              <a:ahLst/>
              <a:cxnLst/>
              <a:rect l="l" t="t" r="r" b="b"/>
              <a:pathLst>
                <a:path w="4240" h="4221" extrusionOk="0">
                  <a:moveTo>
                    <a:pt x="3972" y="0"/>
                  </a:moveTo>
                  <a:lnTo>
                    <a:pt x="0" y="3972"/>
                  </a:lnTo>
                  <a:lnTo>
                    <a:pt x="192" y="4163"/>
                  </a:lnTo>
                  <a:cubicBezTo>
                    <a:pt x="230" y="4202"/>
                    <a:pt x="283" y="4221"/>
                    <a:pt x="335" y="4221"/>
                  </a:cubicBezTo>
                  <a:cubicBezTo>
                    <a:pt x="388" y="4221"/>
                    <a:pt x="440" y="4202"/>
                    <a:pt x="479" y="4163"/>
                  </a:cubicBezTo>
                  <a:lnTo>
                    <a:pt x="4163" y="469"/>
                  </a:lnTo>
                  <a:cubicBezTo>
                    <a:pt x="4240" y="393"/>
                    <a:pt x="4240" y="268"/>
                    <a:pt x="4163" y="192"/>
                  </a:cubicBezTo>
                  <a:lnTo>
                    <a:pt x="3972" y="0"/>
                  </a:lnTo>
                  <a:close/>
                </a:path>
              </a:pathLst>
            </a:custGeom>
            <a:solidFill>
              <a:srgbClr val="465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0" name="Google Shape;9110;p70"/>
            <p:cNvSpPr/>
            <p:nvPr/>
          </p:nvSpPr>
          <p:spPr>
            <a:xfrm>
              <a:off x="2412103" y="1729892"/>
              <a:ext cx="118406" cy="117408"/>
            </a:xfrm>
            <a:custGeom>
              <a:avLst/>
              <a:gdLst/>
              <a:ahLst/>
              <a:cxnLst/>
              <a:rect l="l" t="t" r="r" b="b"/>
              <a:pathLst>
                <a:path w="4509" h="4471" extrusionOk="0">
                  <a:moveTo>
                    <a:pt x="3900" y="1"/>
                  </a:moveTo>
                  <a:cubicBezTo>
                    <a:pt x="3850" y="1"/>
                    <a:pt x="3800" y="20"/>
                    <a:pt x="3762" y="58"/>
                  </a:cubicBezTo>
                  <a:lnTo>
                    <a:pt x="77" y="3743"/>
                  </a:lnTo>
                  <a:cubicBezTo>
                    <a:pt x="1" y="3819"/>
                    <a:pt x="1" y="3944"/>
                    <a:pt x="77" y="4030"/>
                  </a:cubicBezTo>
                  <a:lnTo>
                    <a:pt x="460" y="4413"/>
                  </a:lnTo>
                  <a:cubicBezTo>
                    <a:pt x="498" y="4451"/>
                    <a:pt x="551" y="4470"/>
                    <a:pt x="603" y="4470"/>
                  </a:cubicBezTo>
                  <a:cubicBezTo>
                    <a:pt x="656" y="4470"/>
                    <a:pt x="709" y="4451"/>
                    <a:pt x="747" y="4413"/>
                  </a:cubicBezTo>
                  <a:lnTo>
                    <a:pt x="4432" y="728"/>
                  </a:lnTo>
                  <a:cubicBezTo>
                    <a:pt x="4508" y="652"/>
                    <a:pt x="4508" y="518"/>
                    <a:pt x="4432" y="441"/>
                  </a:cubicBezTo>
                  <a:lnTo>
                    <a:pt x="4039" y="58"/>
                  </a:lnTo>
                  <a:cubicBezTo>
                    <a:pt x="4001" y="20"/>
                    <a:pt x="3951" y="1"/>
                    <a:pt x="3900" y="1"/>
                  </a:cubicBezTo>
                  <a:close/>
                </a:path>
              </a:pathLst>
            </a:custGeom>
            <a:solidFill>
              <a:srgbClr val="6177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1" name="Google Shape;9111;p70"/>
            <p:cNvSpPr/>
            <p:nvPr/>
          </p:nvSpPr>
          <p:spPr>
            <a:xfrm>
              <a:off x="2419141" y="1736430"/>
              <a:ext cx="111369" cy="110870"/>
            </a:xfrm>
            <a:custGeom>
              <a:avLst/>
              <a:gdLst/>
              <a:ahLst/>
              <a:cxnLst/>
              <a:rect l="l" t="t" r="r" b="b"/>
              <a:pathLst>
                <a:path w="4241" h="4222" extrusionOk="0">
                  <a:moveTo>
                    <a:pt x="3972" y="1"/>
                  </a:moveTo>
                  <a:lnTo>
                    <a:pt x="1" y="3972"/>
                  </a:lnTo>
                  <a:lnTo>
                    <a:pt x="192" y="4164"/>
                  </a:lnTo>
                  <a:cubicBezTo>
                    <a:pt x="230" y="4202"/>
                    <a:pt x="283" y="4221"/>
                    <a:pt x="335" y="4221"/>
                  </a:cubicBezTo>
                  <a:cubicBezTo>
                    <a:pt x="388" y="4221"/>
                    <a:pt x="441" y="4202"/>
                    <a:pt x="479" y="4164"/>
                  </a:cubicBezTo>
                  <a:lnTo>
                    <a:pt x="4164" y="479"/>
                  </a:lnTo>
                  <a:cubicBezTo>
                    <a:pt x="4240" y="403"/>
                    <a:pt x="4240" y="269"/>
                    <a:pt x="4164" y="192"/>
                  </a:cubicBezTo>
                  <a:lnTo>
                    <a:pt x="3972" y="1"/>
                  </a:lnTo>
                  <a:close/>
                </a:path>
              </a:pathLst>
            </a:custGeom>
            <a:solidFill>
              <a:srgbClr val="465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2" name="Google Shape;9112;p70"/>
            <p:cNvSpPr/>
            <p:nvPr/>
          </p:nvSpPr>
          <p:spPr>
            <a:xfrm>
              <a:off x="2291964" y="1669572"/>
              <a:ext cx="78701" cy="29175"/>
            </a:xfrm>
            <a:custGeom>
              <a:avLst/>
              <a:gdLst/>
              <a:ahLst/>
              <a:cxnLst/>
              <a:rect l="l" t="t" r="r" b="b"/>
              <a:pathLst>
                <a:path w="2997" h="1111" extrusionOk="0">
                  <a:moveTo>
                    <a:pt x="259" y="1"/>
                  </a:moveTo>
                  <a:cubicBezTo>
                    <a:pt x="97" y="1"/>
                    <a:pt x="1" y="192"/>
                    <a:pt x="106" y="326"/>
                  </a:cubicBezTo>
                  <a:lnTo>
                    <a:pt x="250" y="499"/>
                  </a:lnTo>
                  <a:cubicBezTo>
                    <a:pt x="596" y="909"/>
                    <a:pt x="1044" y="1111"/>
                    <a:pt x="1494" y="1111"/>
                  </a:cubicBezTo>
                  <a:cubicBezTo>
                    <a:pt x="1977" y="1111"/>
                    <a:pt x="2462" y="878"/>
                    <a:pt x="2824" y="422"/>
                  </a:cubicBezTo>
                  <a:lnTo>
                    <a:pt x="2901" y="326"/>
                  </a:lnTo>
                  <a:cubicBezTo>
                    <a:pt x="2996" y="192"/>
                    <a:pt x="2910" y="1"/>
                    <a:pt x="2738" y="1"/>
                  </a:cubicBezTo>
                  <a:close/>
                </a:path>
              </a:pathLst>
            </a:custGeom>
            <a:solidFill>
              <a:srgbClr val="BBC6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3" name="Google Shape;9113;p70"/>
            <p:cNvSpPr/>
            <p:nvPr/>
          </p:nvSpPr>
          <p:spPr>
            <a:xfrm>
              <a:off x="2381694" y="1751005"/>
              <a:ext cx="82456" cy="46769"/>
            </a:xfrm>
            <a:custGeom>
              <a:avLst/>
              <a:gdLst/>
              <a:ahLst/>
              <a:cxnLst/>
              <a:rect l="l" t="t" r="r" b="b"/>
              <a:pathLst>
                <a:path w="3140" h="1781" extrusionOk="0">
                  <a:moveTo>
                    <a:pt x="1" y="1"/>
                  </a:moveTo>
                  <a:cubicBezTo>
                    <a:pt x="10" y="240"/>
                    <a:pt x="106" y="479"/>
                    <a:pt x="278" y="661"/>
                  </a:cubicBezTo>
                  <a:lnTo>
                    <a:pt x="1350" y="1723"/>
                  </a:lnTo>
                  <a:cubicBezTo>
                    <a:pt x="1388" y="1762"/>
                    <a:pt x="1438" y="1781"/>
                    <a:pt x="1489" y="1781"/>
                  </a:cubicBezTo>
                  <a:cubicBezTo>
                    <a:pt x="1539" y="1781"/>
                    <a:pt x="1589" y="1762"/>
                    <a:pt x="1628" y="1723"/>
                  </a:cubicBezTo>
                  <a:lnTo>
                    <a:pt x="3015" y="345"/>
                  </a:lnTo>
                  <a:cubicBezTo>
                    <a:pt x="3140" y="211"/>
                    <a:pt x="3053" y="1"/>
                    <a:pt x="2872" y="1"/>
                  </a:cubicBezTo>
                  <a:close/>
                </a:path>
              </a:pathLst>
            </a:custGeom>
            <a:solidFill>
              <a:srgbClr val="BBC6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14" name="Google Shape;9114;p70"/>
          <p:cNvGrpSpPr/>
          <p:nvPr/>
        </p:nvGrpSpPr>
        <p:grpSpPr>
          <a:xfrm>
            <a:off x="1340249" y="4301533"/>
            <a:ext cx="311890" cy="304695"/>
            <a:chOff x="1340249" y="4301533"/>
            <a:chExt cx="311890" cy="304695"/>
          </a:xfrm>
        </p:grpSpPr>
        <p:sp>
          <p:nvSpPr>
            <p:cNvPr id="9115" name="Google Shape;9115;p70"/>
            <p:cNvSpPr/>
            <p:nvPr/>
          </p:nvSpPr>
          <p:spPr>
            <a:xfrm>
              <a:off x="1407081" y="4404893"/>
              <a:ext cx="182481" cy="165149"/>
            </a:xfrm>
            <a:custGeom>
              <a:avLst/>
              <a:gdLst/>
              <a:ahLst/>
              <a:cxnLst/>
              <a:rect l="l" t="t" r="r" b="b"/>
              <a:pathLst>
                <a:path w="6949" h="6289" extrusionOk="0">
                  <a:moveTo>
                    <a:pt x="1" y="1"/>
                  </a:moveTo>
                  <a:lnTo>
                    <a:pt x="1" y="6288"/>
                  </a:lnTo>
                  <a:lnTo>
                    <a:pt x="6949" y="6288"/>
                  </a:lnTo>
                  <a:lnTo>
                    <a:pt x="6949" y="1"/>
                  </a:lnTo>
                  <a:close/>
                </a:path>
              </a:pathLst>
            </a:custGeom>
            <a:solidFill>
              <a:srgbClr val="AA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6" name="Google Shape;9116;p70"/>
            <p:cNvSpPr/>
            <p:nvPr/>
          </p:nvSpPr>
          <p:spPr>
            <a:xfrm>
              <a:off x="1369896" y="4301533"/>
              <a:ext cx="252359" cy="82772"/>
            </a:xfrm>
            <a:custGeom>
              <a:avLst/>
              <a:gdLst/>
              <a:ahLst/>
              <a:cxnLst/>
              <a:rect l="l" t="t" r="r" b="b"/>
              <a:pathLst>
                <a:path w="9610" h="3152" extrusionOk="0">
                  <a:moveTo>
                    <a:pt x="4814" y="1"/>
                  </a:moveTo>
                  <a:cubicBezTo>
                    <a:pt x="4790" y="1"/>
                    <a:pt x="4767" y="8"/>
                    <a:pt x="4747" y="22"/>
                  </a:cubicBezTo>
                  <a:lnTo>
                    <a:pt x="1" y="2779"/>
                  </a:lnTo>
                  <a:lnTo>
                    <a:pt x="355" y="3152"/>
                  </a:lnTo>
                  <a:lnTo>
                    <a:pt x="9274" y="3152"/>
                  </a:lnTo>
                  <a:lnTo>
                    <a:pt x="9609" y="2788"/>
                  </a:lnTo>
                  <a:lnTo>
                    <a:pt x="4881" y="22"/>
                  </a:lnTo>
                  <a:cubicBezTo>
                    <a:pt x="4862" y="8"/>
                    <a:pt x="4838" y="1"/>
                    <a:pt x="4814" y="1"/>
                  </a:cubicBezTo>
                  <a:close/>
                </a:path>
              </a:pathLst>
            </a:custGeom>
            <a:solidFill>
              <a:srgbClr val="D8E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7" name="Google Shape;9117;p70"/>
            <p:cNvSpPr/>
            <p:nvPr/>
          </p:nvSpPr>
          <p:spPr>
            <a:xfrm>
              <a:off x="1400805" y="4322830"/>
              <a:ext cx="190516" cy="62499"/>
            </a:xfrm>
            <a:custGeom>
              <a:avLst/>
              <a:gdLst/>
              <a:ahLst/>
              <a:cxnLst/>
              <a:rect l="l" t="t" r="r" b="b"/>
              <a:pathLst>
                <a:path w="7255" h="2380" extrusionOk="0">
                  <a:moveTo>
                    <a:pt x="3637" y="1"/>
                  </a:moveTo>
                  <a:cubicBezTo>
                    <a:pt x="3621" y="1"/>
                    <a:pt x="3604" y="6"/>
                    <a:pt x="3590" y="15"/>
                  </a:cubicBezTo>
                  <a:lnTo>
                    <a:pt x="1" y="2092"/>
                  </a:lnTo>
                  <a:lnTo>
                    <a:pt x="269" y="2379"/>
                  </a:lnTo>
                  <a:lnTo>
                    <a:pt x="7006" y="2379"/>
                  </a:lnTo>
                  <a:lnTo>
                    <a:pt x="7255" y="2102"/>
                  </a:lnTo>
                  <a:lnTo>
                    <a:pt x="3685" y="15"/>
                  </a:lnTo>
                  <a:cubicBezTo>
                    <a:pt x="3671" y="6"/>
                    <a:pt x="3654" y="1"/>
                    <a:pt x="3637" y="1"/>
                  </a:cubicBezTo>
                  <a:close/>
                </a:path>
              </a:pathLst>
            </a:custGeom>
            <a:solidFill>
              <a:srgbClr val="E8ED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8" name="Google Shape;9118;p70"/>
            <p:cNvSpPr/>
            <p:nvPr/>
          </p:nvSpPr>
          <p:spPr>
            <a:xfrm>
              <a:off x="1367874" y="4373985"/>
              <a:ext cx="256376" cy="30934"/>
            </a:xfrm>
            <a:custGeom>
              <a:avLst/>
              <a:gdLst/>
              <a:ahLst/>
              <a:cxnLst/>
              <a:rect l="l" t="t" r="r" b="b"/>
              <a:pathLst>
                <a:path w="9763" h="1178" extrusionOk="0">
                  <a:moveTo>
                    <a:pt x="164" y="0"/>
                  </a:moveTo>
                  <a:cubicBezTo>
                    <a:pt x="68" y="0"/>
                    <a:pt x="1" y="77"/>
                    <a:pt x="1" y="163"/>
                  </a:cubicBezTo>
                  <a:lnTo>
                    <a:pt x="1" y="1015"/>
                  </a:lnTo>
                  <a:cubicBezTo>
                    <a:pt x="1" y="1111"/>
                    <a:pt x="68" y="1178"/>
                    <a:pt x="164" y="1178"/>
                  </a:cubicBezTo>
                  <a:lnTo>
                    <a:pt x="9600" y="1178"/>
                  </a:lnTo>
                  <a:cubicBezTo>
                    <a:pt x="9696" y="1178"/>
                    <a:pt x="9763" y="1111"/>
                    <a:pt x="9763" y="1015"/>
                  </a:cubicBezTo>
                  <a:lnTo>
                    <a:pt x="9763" y="163"/>
                  </a:lnTo>
                  <a:cubicBezTo>
                    <a:pt x="9763" y="77"/>
                    <a:pt x="9696" y="0"/>
                    <a:pt x="9600" y="0"/>
                  </a:cubicBezTo>
                  <a:close/>
                </a:path>
              </a:pathLst>
            </a:custGeom>
            <a:solidFill>
              <a:srgbClr val="CED6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9" name="Google Shape;9119;p70"/>
            <p:cNvSpPr/>
            <p:nvPr/>
          </p:nvSpPr>
          <p:spPr>
            <a:xfrm>
              <a:off x="1407081" y="4404893"/>
              <a:ext cx="182481" cy="160370"/>
            </a:xfrm>
            <a:custGeom>
              <a:avLst/>
              <a:gdLst/>
              <a:ahLst/>
              <a:cxnLst/>
              <a:rect l="l" t="t" r="r" b="b"/>
              <a:pathLst>
                <a:path w="6949" h="6107" extrusionOk="0">
                  <a:moveTo>
                    <a:pt x="1" y="1"/>
                  </a:moveTo>
                  <a:lnTo>
                    <a:pt x="1" y="1025"/>
                  </a:lnTo>
                  <a:lnTo>
                    <a:pt x="4020" y="1025"/>
                  </a:lnTo>
                  <a:cubicBezTo>
                    <a:pt x="5504" y="1025"/>
                    <a:pt x="6710" y="2230"/>
                    <a:pt x="6710" y="3714"/>
                  </a:cubicBezTo>
                  <a:lnTo>
                    <a:pt x="6710" y="6106"/>
                  </a:lnTo>
                  <a:lnTo>
                    <a:pt x="6949" y="6106"/>
                  </a:lnTo>
                  <a:lnTo>
                    <a:pt x="6949" y="1"/>
                  </a:lnTo>
                  <a:close/>
                </a:path>
              </a:pathLst>
            </a:custGeom>
            <a:solidFill>
              <a:srgbClr val="7B8E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0" name="Google Shape;9120;p70"/>
            <p:cNvSpPr/>
            <p:nvPr/>
          </p:nvSpPr>
          <p:spPr>
            <a:xfrm>
              <a:off x="1373573" y="4404893"/>
              <a:ext cx="65965" cy="146032"/>
            </a:xfrm>
            <a:custGeom>
              <a:avLst/>
              <a:gdLst/>
              <a:ahLst/>
              <a:cxnLst/>
              <a:rect l="l" t="t" r="r" b="b"/>
              <a:pathLst>
                <a:path w="2512" h="5561" extrusionOk="0">
                  <a:moveTo>
                    <a:pt x="358" y="1"/>
                  </a:moveTo>
                  <a:cubicBezTo>
                    <a:pt x="176" y="1"/>
                    <a:pt x="23" y="144"/>
                    <a:pt x="14" y="326"/>
                  </a:cubicBezTo>
                  <a:cubicBezTo>
                    <a:pt x="1" y="539"/>
                    <a:pt x="175" y="683"/>
                    <a:pt x="355" y="683"/>
                  </a:cubicBezTo>
                  <a:cubicBezTo>
                    <a:pt x="441" y="683"/>
                    <a:pt x="529" y="649"/>
                    <a:pt x="597" y="575"/>
                  </a:cubicBezTo>
                  <a:cubicBezTo>
                    <a:pt x="610" y="566"/>
                    <a:pt x="624" y="561"/>
                    <a:pt x="638" y="561"/>
                  </a:cubicBezTo>
                  <a:cubicBezTo>
                    <a:pt x="667" y="561"/>
                    <a:pt x="693" y="581"/>
                    <a:pt x="693" y="613"/>
                  </a:cubicBezTo>
                  <a:lnTo>
                    <a:pt x="693" y="5561"/>
                  </a:lnTo>
                  <a:lnTo>
                    <a:pt x="1708" y="5561"/>
                  </a:lnTo>
                  <a:lnTo>
                    <a:pt x="1708" y="613"/>
                  </a:lnTo>
                  <a:cubicBezTo>
                    <a:pt x="1708" y="581"/>
                    <a:pt x="1734" y="561"/>
                    <a:pt x="1763" y="561"/>
                  </a:cubicBezTo>
                  <a:cubicBezTo>
                    <a:pt x="1777" y="561"/>
                    <a:pt x="1791" y="566"/>
                    <a:pt x="1803" y="575"/>
                  </a:cubicBezTo>
                  <a:cubicBezTo>
                    <a:pt x="1856" y="636"/>
                    <a:pt x="1940" y="681"/>
                    <a:pt x="2028" y="681"/>
                  </a:cubicBezTo>
                  <a:cubicBezTo>
                    <a:pt x="2036" y="681"/>
                    <a:pt x="2044" y="681"/>
                    <a:pt x="2052" y="680"/>
                  </a:cubicBezTo>
                  <a:cubicBezTo>
                    <a:pt x="2511" y="680"/>
                    <a:pt x="2511" y="1"/>
                    <a:pt x="2052" y="1"/>
                  </a:cubicBezTo>
                  <a:close/>
                </a:path>
              </a:pathLst>
            </a:custGeom>
            <a:solidFill>
              <a:srgbClr val="D8E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1" name="Google Shape;9121;p70"/>
            <p:cNvSpPr/>
            <p:nvPr/>
          </p:nvSpPr>
          <p:spPr>
            <a:xfrm>
              <a:off x="1387753" y="4550898"/>
              <a:ext cx="34689" cy="17883"/>
            </a:xfrm>
            <a:custGeom>
              <a:avLst/>
              <a:gdLst/>
              <a:ahLst/>
              <a:cxnLst/>
              <a:rect l="l" t="t" r="r" b="b"/>
              <a:pathLst>
                <a:path w="1321" h="681" extrusionOk="0">
                  <a:moveTo>
                    <a:pt x="134" y="1"/>
                  </a:moveTo>
                  <a:cubicBezTo>
                    <a:pt x="57" y="1"/>
                    <a:pt x="0" y="58"/>
                    <a:pt x="0" y="135"/>
                  </a:cubicBezTo>
                  <a:lnTo>
                    <a:pt x="0" y="680"/>
                  </a:lnTo>
                  <a:lnTo>
                    <a:pt x="1321" y="680"/>
                  </a:lnTo>
                  <a:lnTo>
                    <a:pt x="1321" y="135"/>
                  </a:lnTo>
                  <a:cubicBezTo>
                    <a:pt x="1321" y="58"/>
                    <a:pt x="1263" y="1"/>
                    <a:pt x="1196" y="1"/>
                  </a:cubicBezTo>
                  <a:close/>
                </a:path>
              </a:pathLst>
            </a:custGeom>
            <a:solidFill>
              <a:srgbClr val="CED6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2" name="Google Shape;9122;p70"/>
            <p:cNvSpPr/>
            <p:nvPr/>
          </p:nvSpPr>
          <p:spPr>
            <a:xfrm>
              <a:off x="1466323" y="4404893"/>
              <a:ext cx="65939" cy="146032"/>
            </a:xfrm>
            <a:custGeom>
              <a:avLst/>
              <a:gdLst/>
              <a:ahLst/>
              <a:cxnLst/>
              <a:rect l="l" t="t" r="r" b="b"/>
              <a:pathLst>
                <a:path w="2511" h="5561" extrusionOk="0">
                  <a:moveTo>
                    <a:pt x="358" y="1"/>
                  </a:moveTo>
                  <a:cubicBezTo>
                    <a:pt x="176" y="1"/>
                    <a:pt x="23" y="144"/>
                    <a:pt x="13" y="326"/>
                  </a:cubicBezTo>
                  <a:cubicBezTo>
                    <a:pt x="0" y="539"/>
                    <a:pt x="175" y="683"/>
                    <a:pt x="354" y="683"/>
                  </a:cubicBezTo>
                  <a:cubicBezTo>
                    <a:pt x="441" y="683"/>
                    <a:pt x="528" y="649"/>
                    <a:pt x="597" y="575"/>
                  </a:cubicBezTo>
                  <a:cubicBezTo>
                    <a:pt x="609" y="566"/>
                    <a:pt x="622" y="561"/>
                    <a:pt x="635" y="561"/>
                  </a:cubicBezTo>
                  <a:cubicBezTo>
                    <a:pt x="662" y="561"/>
                    <a:pt x="686" y="581"/>
                    <a:pt x="693" y="613"/>
                  </a:cubicBezTo>
                  <a:lnTo>
                    <a:pt x="693" y="5561"/>
                  </a:lnTo>
                  <a:lnTo>
                    <a:pt x="1707" y="5561"/>
                  </a:lnTo>
                  <a:lnTo>
                    <a:pt x="1707" y="613"/>
                  </a:lnTo>
                  <a:cubicBezTo>
                    <a:pt x="1707" y="581"/>
                    <a:pt x="1734" y="561"/>
                    <a:pt x="1763" y="561"/>
                  </a:cubicBezTo>
                  <a:cubicBezTo>
                    <a:pt x="1776" y="561"/>
                    <a:pt x="1790" y="566"/>
                    <a:pt x="1803" y="575"/>
                  </a:cubicBezTo>
                  <a:cubicBezTo>
                    <a:pt x="1855" y="636"/>
                    <a:pt x="1940" y="681"/>
                    <a:pt x="2027" y="681"/>
                  </a:cubicBezTo>
                  <a:cubicBezTo>
                    <a:pt x="2035" y="681"/>
                    <a:pt x="2043" y="681"/>
                    <a:pt x="2052" y="680"/>
                  </a:cubicBezTo>
                  <a:cubicBezTo>
                    <a:pt x="2511" y="680"/>
                    <a:pt x="2511" y="1"/>
                    <a:pt x="2052" y="1"/>
                  </a:cubicBezTo>
                  <a:close/>
                </a:path>
              </a:pathLst>
            </a:custGeom>
            <a:solidFill>
              <a:srgbClr val="D8E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3" name="Google Shape;9123;p70"/>
            <p:cNvSpPr/>
            <p:nvPr/>
          </p:nvSpPr>
          <p:spPr>
            <a:xfrm>
              <a:off x="1480477" y="4550898"/>
              <a:ext cx="34716" cy="17883"/>
            </a:xfrm>
            <a:custGeom>
              <a:avLst/>
              <a:gdLst/>
              <a:ahLst/>
              <a:cxnLst/>
              <a:rect l="l" t="t" r="r" b="b"/>
              <a:pathLst>
                <a:path w="1322" h="681" extrusionOk="0">
                  <a:moveTo>
                    <a:pt x="125" y="1"/>
                  </a:moveTo>
                  <a:cubicBezTo>
                    <a:pt x="58" y="1"/>
                    <a:pt x="0" y="58"/>
                    <a:pt x="0" y="135"/>
                  </a:cubicBezTo>
                  <a:lnTo>
                    <a:pt x="0" y="680"/>
                  </a:lnTo>
                  <a:lnTo>
                    <a:pt x="1321" y="680"/>
                  </a:lnTo>
                  <a:lnTo>
                    <a:pt x="1321" y="135"/>
                  </a:lnTo>
                  <a:cubicBezTo>
                    <a:pt x="1321" y="58"/>
                    <a:pt x="1264" y="1"/>
                    <a:pt x="1197" y="1"/>
                  </a:cubicBezTo>
                  <a:close/>
                </a:path>
              </a:pathLst>
            </a:custGeom>
            <a:solidFill>
              <a:srgbClr val="CED6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4" name="Google Shape;9124;p70"/>
            <p:cNvSpPr/>
            <p:nvPr/>
          </p:nvSpPr>
          <p:spPr>
            <a:xfrm>
              <a:off x="1559047" y="4404893"/>
              <a:ext cx="65703" cy="146032"/>
            </a:xfrm>
            <a:custGeom>
              <a:avLst/>
              <a:gdLst/>
              <a:ahLst/>
              <a:cxnLst/>
              <a:rect l="l" t="t" r="r" b="b"/>
              <a:pathLst>
                <a:path w="2502" h="5561" extrusionOk="0">
                  <a:moveTo>
                    <a:pt x="358" y="1"/>
                  </a:moveTo>
                  <a:cubicBezTo>
                    <a:pt x="176" y="1"/>
                    <a:pt x="23" y="144"/>
                    <a:pt x="14" y="326"/>
                  </a:cubicBezTo>
                  <a:cubicBezTo>
                    <a:pt x="1" y="539"/>
                    <a:pt x="175" y="683"/>
                    <a:pt x="355" y="683"/>
                  </a:cubicBezTo>
                  <a:cubicBezTo>
                    <a:pt x="441" y="683"/>
                    <a:pt x="529" y="649"/>
                    <a:pt x="597" y="575"/>
                  </a:cubicBezTo>
                  <a:cubicBezTo>
                    <a:pt x="607" y="566"/>
                    <a:pt x="619" y="561"/>
                    <a:pt x="631" y="561"/>
                  </a:cubicBezTo>
                  <a:cubicBezTo>
                    <a:pt x="657" y="561"/>
                    <a:pt x="683" y="581"/>
                    <a:pt x="683" y="613"/>
                  </a:cubicBezTo>
                  <a:lnTo>
                    <a:pt x="683" y="5561"/>
                  </a:lnTo>
                  <a:lnTo>
                    <a:pt x="1707" y="5561"/>
                  </a:lnTo>
                  <a:lnTo>
                    <a:pt x="1707" y="613"/>
                  </a:lnTo>
                  <a:cubicBezTo>
                    <a:pt x="1707" y="581"/>
                    <a:pt x="1734" y="561"/>
                    <a:pt x="1760" y="561"/>
                  </a:cubicBezTo>
                  <a:cubicBezTo>
                    <a:pt x="1772" y="561"/>
                    <a:pt x="1784" y="566"/>
                    <a:pt x="1794" y="575"/>
                  </a:cubicBezTo>
                  <a:cubicBezTo>
                    <a:pt x="1855" y="636"/>
                    <a:pt x="1940" y="681"/>
                    <a:pt x="2027" y="681"/>
                  </a:cubicBezTo>
                  <a:cubicBezTo>
                    <a:pt x="2036" y="681"/>
                    <a:pt x="2044" y="681"/>
                    <a:pt x="2052" y="680"/>
                  </a:cubicBezTo>
                  <a:cubicBezTo>
                    <a:pt x="2502" y="680"/>
                    <a:pt x="2502" y="1"/>
                    <a:pt x="2052" y="1"/>
                  </a:cubicBezTo>
                  <a:close/>
                </a:path>
              </a:pathLst>
            </a:custGeom>
            <a:solidFill>
              <a:srgbClr val="D8E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5" name="Google Shape;9125;p70"/>
            <p:cNvSpPr/>
            <p:nvPr/>
          </p:nvSpPr>
          <p:spPr>
            <a:xfrm>
              <a:off x="1572965" y="4550898"/>
              <a:ext cx="34952" cy="17883"/>
            </a:xfrm>
            <a:custGeom>
              <a:avLst/>
              <a:gdLst/>
              <a:ahLst/>
              <a:cxnLst/>
              <a:rect l="l" t="t" r="r" b="b"/>
              <a:pathLst>
                <a:path w="1331" h="681" extrusionOk="0">
                  <a:moveTo>
                    <a:pt x="134" y="1"/>
                  </a:moveTo>
                  <a:cubicBezTo>
                    <a:pt x="67" y="1"/>
                    <a:pt x="0" y="58"/>
                    <a:pt x="10" y="135"/>
                  </a:cubicBezTo>
                  <a:lnTo>
                    <a:pt x="10" y="680"/>
                  </a:lnTo>
                  <a:lnTo>
                    <a:pt x="1331" y="680"/>
                  </a:lnTo>
                  <a:lnTo>
                    <a:pt x="1331" y="135"/>
                  </a:lnTo>
                  <a:cubicBezTo>
                    <a:pt x="1331" y="58"/>
                    <a:pt x="1273" y="1"/>
                    <a:pt x="1197" y="1"/>
                  </a:cubicBezTo>
                  <a:close/>
                </a:path>
              </a:pathLst>
            </a:custGeom>
            <a:solidFill>
              <a:srgbClr val="CED6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6" name="Google Shape;9126;p70"/>
            <p:cNvSpPr/>
            <p:nvPr/>
          </p:nvSpPr>
          <p:spPr>
            <a:xfrm>
              <a:off x="1369135" y="4564974"/>
              <a:ext cx="254118" cy="21638"/>
            </a:xfrm>
            <a:custGeom>
              <a:avLst/>
              <a:gdLst/>
              <a:ahLst/>
              <a:cxnLst/>
              <a:rect l="l" t="t" r="r" b="b"/>
              <a:pathLst>
                <a:path w="9677" h="824" extrusionOk="0">
                  <a:moveTo>
                    <a:pt x="326" y="1"/>
                  </a:moveTo>
                  <a:cubicBezTo>
                    <a:pt x="144" y="1"/>
                    <a:pt x="1" y="154"/>
                    <a:pt x="1" y="336"/>
                  </a:cubicBezTo>
                  <a:lnTo>
                    <a:pt x="1" y="824"/>
                  </a:lnTo>
                  <a:lnTo>
                    <a:pt x="9667" y="824"/>
                  </a:lnTo>
                  <a:lnTo>
                    <a:pt x="9667" y="336"/>
                  </a:lnTo>
                  <a:cubicBezTo>
                    <a:pt x="9676" y="154"/>
                    <a:pt x="9523" y="1"/>
                    <a:pt x="9341" y="1"/>
                  </a:cubicBezTo>
                  <a:close/>
                </a:path>
              </a:pathLst>
            </a:custGeom>
            <a:solidFill>
              <a:srgbClr val="E8ED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7" name="Google Shape;9127;p70"/>
            <p:cNvSpPr/>
            <p:nvPr/>
          </p:nvSpPr>
          <p:spPr>
            <a:xfrm>
              <a:off x="1359603" y="4583330"/>
              <a:ext cx="272946" cy="18382"/>
            </a:xfrm>
            <a:custGeom>
              <a:avLst/>
              <a:gdLst/>
              <a:ahLst/>
              <a:cxnLst/>
              <a:rect l="l" t="t" r="r" b="b"/>
              <a:pathLst>
                <a:path w="10394" h="700" extrusionOk="0">
                  <a:moveTo>
                    <a:pt x="345" y="0"/>
                  </a:moveTo>
                  <a:cubicBezTo>
                    <a:pt x="153" y="0"/>
                    <a:pt x="0" y="154"/>
                    <a:pt x="0" y="345"/>
                  </a:cubicBezTo>
                  <a:lnTo>
                    <a:pt x="0" y="699"/>
                  </a:lnTo>
                  <a:lnTo>
                    <a:pt x="10393" y="699"/>
                  </a:lnTo>
                  <a:lnTo>
                    <a:pt x="10393" y="345"/>
                  </a:lnTo>
                  <a:cubicBezTo>
                    <a:pt x="10393" y="154"/>
                    <a:pt x="10240" y="0"/>
                    <a:pt x="10059" y="0"/>
                  </a:cubicBezTo>
                  <a:close/>
                </a:path>
              </a:pathLst>
            </a:custGeom>
            <a:solidFill>
              <a:srgbClr val="CED6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8" name="Google Shape;9128;p70"/>
            <p:cNvSpPr/>
            <p:nvPr/>
          </p:nvSpPr>
          <p:spPr>
            <a:xfrm>
              <a:off x="1340249" y="4597142"/>
              <a:ext cx="311890" cy="9086"/>
            </a:xfrm>
            <a:custGeom>
              <a:avLst/>
              <a:gdLst/>
              <a:ahLst/>
              <a:cxnLst/>
              <a:rect l="l" t="t" r="r" b="b"/>
              <a:pathLst>
                <a:path w="11877" h="346" extrusionOk="0">
                  <a:moveTo>
                    <a:pt x="230" y="1"/>
                  </a:moveTo>
                  <a:cubicBezTo>
                    <a:pt x="0" y="1"/>
                    <a:pt x="0" y="345"/>
                    <a:pt x="230" y="345"/>
                  </a:cubicBezTo>
                  <a:lnTo>
                    <a:pt x="11647" y="345"/>
                  </a:lnTo>
                  <a:cubicBezTo>
                    <a:pt x="11877" y="345"/>
                    <a:pt x="11877" y="1"/>
                    <a:pt x="11647" y="1"/>
                  </a:cubicBezTo>
                  <a:close/>
                </a:path>
              </a:pathLst>
            </a:custGeom>
            <a:solidFill>
              <a:srgbClr val="5F75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29" name="Google Shape;9129;p70"/>
          <p:cNvGrpSpPr/>
          <p:nvPr/>
        </p:nvGrpSpPr>
        <p:grpSpPr>
          <a:xfrm>
            <a:off x="1330690" y="3377024"/>
            <a:ext cx="306874" cy="332268"/>
            <a:chOff x="1330690" y="3377024"/>
            <a:chExt cx="306874" cy="332268"/>
          </a:xfrm>
        </p:grpSpPr>
        <p:sp>
          <p:nvSpPr>
            <p:cNvPr id="9130" name="Google Shape;9130;p70"/>
            <p:cNvSpPr/>
            <p:nvPr/>
          </p:nvSpPr>
          <p:spPr>
            <a:xfrm>
              <a:off x="1403325" y="3377024"/>
              <a:ext cx="234239" cy="332268"/>
            </a:xfrm>
            <a:custGeom>
              <a:avLst/>
              <a:gdLst/>
              <a:ahLst/>
              <a:cxnLst/>
              <a:rect l="l" t="t" r="r" b="b"/>
              <a:pathLst>
                <a:path w="8920" h="12653" extrusionOk="0">
                  <a:moveTo>
                    <a:pt x="259" y="0"/>
                  </a:moveTo>
                  <a:cubicBezTo>
                    <a:pt x="115" y="0"/>
                    <a:pt x="0" y="105"/>
                    <a:pt x="0" y="249"/>
                  </a:cubicBezTo>
                  <a:lnTo>
                    <a:pt x="0" y="12394"/>
                  </a:lnTo>
                  <a:cubicBezTo>
                    <a:pt x="0" y="12537"/>
                    <a:pt x="115" y="12652"/>
                    <a:pt x="259" y="12652"/>
                  </a:cubicBezTo>
                  <a:lnTo>
                    <a:pt x="8307" y="12652"/>
                  </a:lnTo>
                  <a:cubicBezTo>
                    <a:pt x="8642" y="12652"/>
                    <a:pt x="8920" y="12375"/>
                    <a:pt x="8920" y="12040"/>
                  </a:cubicBezTo>
                  <a:lnTo>
                    <a:pt x="8920" y="603"/>
                  </a:lnTo>
                  <a:cubicBezTo>
                    <a:pt x="8920" y="268"/>
                    <a:pt x="8642" y="0"/>
                    <a:pt x="8307" y="0"/>
                  </a:cubicBez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1" name="Google Shape;9131;p70"/>
            <p:cNvSpPr/>
            <p:nvPr/>
          </p:nvSpPr>
          <p:spPr>
            <a:xfrm>
              <a:off x="1381713" y="3397375"/>
              <a:ext cx="234003" cy="291539"/>
            </a:xfrm>
            <a:custGeom>
              <a:avLst/>
              <a:gdLst/>
              <a:ahLst/>
              <a:cxnLst/>
              <a:rect l="l" t="t" r="r" b="b"/>
              <a:pathLst>
                <a:path w="8911" h="11102" extrusionOk="0">
                  <a:moveTo>
                    <a:pt x="0" y="0"/>
                  </a:moveTo>
                  <a:lnTo>
                    <a:pt x="0" y="11102"/>
                  </a:lnTo>
                  <a:lnTo>
                    <a:pt x="8910" y="11102"/>
                  </a:lnTo>
                  <a:lnTo>
                    <a:pt x="8910" y="0"/>
                  </a:lnTo>
                  <a:close/>
                </a:path>
              </a:pathLst>
            </a:custGeom>
            <a:solidFill>
              <a:srgbClr val="F4F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2" name="Google Shape;9132;p70"/>
            <p:cNvSpPr/>
            <p:nvPr/>
          </p:nvSpPr>
          <p:spPr>
            <a:xfrm>
              <a:off x="1361861" y="3377024"/>
              <a:ext cx="234239" cy="332268"/>
            </a:xfrm>
            <a:custGeom>
              <a:avLst/>
              <a:gdLst/>
              <a:ahLst/>
              <a:cxnLst/>
              <a:rect l="l" t="t" r="r" b="b"/>
              <a:pathLst>
                <a:path w="8920" h="12653" extrusionOk="0">
                  <a:moveTo>
                    <a:pt x="613" y="0"/>
                  </a:moveTo>
                  <a:cubicBezTo>
                    <a:pt x="268" y="0"/>
                    <a:pt x="0" y="268"/>
                    <a:pt x="0" y="603"/>
                  </a:cubicBezTo>
                  <a:lnTo>
                    <a:pt x="0" y="12040"/>
                  </a:lnTo>
                  <a:cubicBezTo>
                    <a:pt x="0" y="12375"/>
                    <a:pt x="268" y="12652"/>
                    <a:pt x="613" y="12652"/>
                  </a:cubicBezTo>
                  <a:lnTo>
                    <a:pt x="8307" y="12652"/>
                  </a:lnTo>
                  <a:cubicBezTo>
                    <a:pt x="8642" y="12652"/>
                    <a:pt x="8920" y="12375"/>
                    <a:pt x="8920" y="12040"/>
                  </a:cubicBezTo>
                  <a:lnTo>
                    <a:pt x="8920" y="603"/>
                  </a:lnTo>
                  <a:cubicBezTo>
                    <a:pt x="8920" y="268"/>
                    <a:pt x="8642" y="0"/>
                    <a:pt x="8307" y="0"/>
                  </a:cubicBezTo>
                  <a:close/>
                </a:path>
              </a:pathLst>
            </a:custGeom>
            <a:solidFill>
              <a:srgbClr val="CBD5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3" name="Google Shape;9133;p70"/>
            <p:cNvSpPr/>
            <p:nvPr/>
          </p:nvSpPr>
          <p:spPr>
            <a:xfrm>
              <a:off x="1559888" y="3377024"/>
              <a:ext cx="36213" cy="332268"/>
            </a:xfrm>
            <a:custGeom>
              <a:avLst/>
              <a:gdLst/>
              <a:ahLst/>
              <a:cxnLst/>
              <a:rect l="l" t="t" r="r" b="b"/>
              <a:pathLst>
                <a:path w="1379" h="12653" extrusionOk="0">
                  <a:moveTo>
                    <a:pt x="1" y="0"/>
                  </a:moveTo>
                  <a:cubicBezTo>
                    <a:pt x="336" y="0"/>
                    <a:pt x="613" y="268"/>
                    <a:pt x="613" y="603"/>
                  </a:cubicBezTo>
                  <a:lnTo>
                    <a:pt x="613" y="12040"/>
                  </a:lnTo>
                  <a:cubicBezTo>
                    <a:pt x="613" y="12375"/>
                    <a:pt x="336" y="12652"/>
                    <a:pt x="1" y="12652"/>
                  </a:cubicBezTo>
                  <a:lnTo>
                    <a:pt x="766" y="12652"/>
                  </a:lnTo>
                  <a:cubicBezTo>
                    <a:pt x="1101" y="12652"/>
                    <a:pt x="1379" y="12375"/>
                    <a:pt x="1379" y="12040"/>
                  </a:cubicBezTo>
                  <a:lnTo>
                    <a:pt x="1379" y="603"/>
                  </a:lnTo>
                  <a:cubicBezTo>
                    <a:pt x="1379" y="268"/>
                    <a:pt x="1101" y="0"/>
                    <a:pt x="766" y="0"/>
                  </a:cubicBezTo>
                  <a:close/>
                </a:path>
              </a:pathLst>
            </a:custGeom>
            <a:solidFill>
              <a:srgbClr val="B5C4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4" name="Google Shape;9134;p70"/>
            <p:cNvSpPr/>
            <p:nvPr/>
          </p:nvSpPr>
          <p:spPr>
            <a:xfrm>
              <a:off x="1330690" y="3413972"/>
              <a:ext cx="61606" cy="26654"/>
            </a:xfrm>
            <a:custGeom>
              <a:avLst/>
              <a:gdLst/>
              <a:ahLst/>
              <a:cxnLst/>
              <a:rect l="l" t="t" r="r" b="b"/>
              <a:pathLst>
                <a:path w="2346" h="1015" extrusionOk="0">
                  <a:moveTo>
                    <a:pt x="651" y="0"/>
                  </a:moveTo>
                  <a:cubicBezTo>
                    <a:pt x="1" y="29"/>
                    <a:pt x="1" y="986"/>
                    <a:pt x="651" y="1014"/>
                  </a:cubicBezTo>
                  <a:lnTo>
                    <a:pt x="1694" y="1014"/>
                  </a:lnTo>
                  <a:cubicBezTo>
                    <a:pt x="2345" y="986"/>
                    <a:pt x="2345" y="29"/>
                    <a:pt x="1694" y="0"/>
                  </a:cubicBezTo>
                  <a:close/>
                </a:path>
              </a:pathLst>
            </a:custGeom>
            <a:solidFill>
              <a:srgbClr val="F4F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5" name="Google Shape;9135;p70"/>
            <p:cNvSpPr/>
            <p:nvPr/>
          </p:nvSpPr>
          <p:spPr>
            <a:xfrm>
              <a:off x="1331189" y="3490861"/>
              <a:ext cx="61343" cy="26917"/>
            </a:xfrm>
            <a:custGeom>
              <a:avLst/>
              <a:gdLst/>
              <a:ahLst/>
              <a:cxnLst/>
              <a:rect l="l" t="t" r="r" b="b"/>
              <a:pathLst>
                <a:path w="2336" h="1025" extrusionOk="0">
                  <a:moveTo>
                    <a:pt x="642" y="1"/>
                  </a:moveTo>
                  <a:cubicBezTo>
                    <a:pt x="1" y="29"/>
                    <a:pt x="1" y="986"/>
                    <a:pt x="642" y="1025"/>
                  </a:cubicBezTo>
                  <a:lnTo>
                    <a:pt x="1695" y="1025"/>
                  </a:lnTo>
                  <a:cubicBezTo>
                    <a:pt x="2336" y="986"/>
                    <a:pt x="2336" y="29"/>
                    <a:pt x="1695" y="1"/>
                  </a:cubicBezTo>
                  <a:close/>
                </a:path>
              </a:pathLst>
            </a:custGeom>
            <a:solidFill>
              <a:srgbClr val="F4F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6" name="Google Shape;9136;p70"/>
            <p:cNvSpPr/>
            <p:nvPr/>
          </p:nvSpPr>
          <p:spPr>
            <a:xfrm>
              <a:off x="1331452" y="3567777"/>
              <a:ext cx="61343" cy="26654"/>
            </a:xfrm>
            <a:custGeom>
              <a:avLst/>
              <a:gdLst/>
              <a:ahLst/>
              <a:cxnLst/>
              <a:rect l="l" t="t" r="r" b="b"/>
              <a:pathLst>
                <a:path w="2336" h="1015" extrusionOk="0">
                  <a:moveTo>
                    <a:pt x="651" y="0"/>
                  </a:moveTo>
                  <a:cubicBezTo>
                    <a:pt x="0" y="29"/>
                    <a:pt x="0" y="986"/>
                    <a:pt x="651" y="1014"/>
                  </a:cubicBezTo>
                  <a:lnTo>
                    <a:pt x="1694" y="1014"/>
                  </a:lnTo>
                  <a:cubicBezTo>
                    <a:pt x="2335" y="986"/>
                    <a:pt x="2335" y="29"/>
                    <a:pt x="1694" y="0"/>
                  </a:cubicBezTo>
                  <a:close/>
                </a:path>
              </a:pathLst>
            </a:custGeom>
            <a:solidFill>
              <a:srgbClr val="F4F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7" name="Google Shape;9137;p70"/>
            <p:cNvSpPr/>
            <p:nvPr/>
          </p:nvSpPr>
          <p:spPr>
            <a:xfrm>
              <a:off x="1331688" y="3644640"/>
              <a:ext cx="58586" cy="26733"/>
            </a:xfrm>
            <a:custGeom>
              <a:avLst/>
              <a:gdLst/>
              <a:ahLst/>
              <a:cxnLst/>
              <a:rect l="l" t="t" r="r" b="b"/>
              <a:pathLst>
                <a:path w="2231" h="1018" extrusionOk="0">
                  <a:moveTo>
                    <a:pt x="1728" y="0"/>
                  </a:moveTo>
                  <a:cubicBezTo>
                    <a:pt x="1717" y="0"/>
                    <a:pt x="1706" y="1"/>
                    <a:pt x="1695" y="2"/>
                  </a:cubicBezTo>
                  <a:lnTo>
                    <a:pt x="652" y="2"/>
                  </a:lnTo>
                  <a:cubicBezTo>
                    <a:pt x="1" y="30"/>
                    <a:pt x="1" y="987"/>
                    <a:pt x="652" y="1016"/>
                  </a:cubicBezTo>
                  <a:lnTo>
                    <a:pt x="1695" y="1016"/>
                  </a:lnTo>
                  <a:cubicBezTo>
                    <a:pt x="1706" y="1017"/>
                    <a:pt x="1717" y="1017"/>
                    <a:pt x="1728" y="1017"/>
                  </a:cubicBezTo>
                  <a:cubicBezTo>
                    <a:pt x="2009" y="1017"/>
                    <a:pt x="2231" y="785"/>
                    <a:pt x="2231" y="509"/>
                  </a:cubicBezTo>
                  <a:cubicBezTo>
                    <a:pt x="2231" y="232"/>
                    <a:pt x="2009" y="0"/>
                    <a:pt x="1728" y="0"/>
                  </a:cubicBezTo>
                  <a:close/>
                </a:path>
              </a:pathLst>
            </a:custGeom>
            <a:solidFill>
              <a:srgbClr val="F4F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8" name="Google Shape;9138;p70"/>
            <p:cNvSpPr/>
            <p:nvPr/>
          </p:nvSpPr>
          <p:spPr>
            <a:xfrm>
              <a:off x="1330690" y="3413972"/>
              <a:ext cx="61606" cy="26654"/>
            </a:xfrm>
            <a:custGeom>
              <a:avLst/>
              <a:gdLst/>
              <a:ahLst/>
              <a:cxnLst/>
              <a:rect l="l" t="t" r="r" b="b"/>
              <a:pathLst>
                <a:path w="2346" h="1015" extrusionOk="0">
                  <a:moveTo>
                    <a:pt x="651" y="0"/>
                  </a:moveTo>
                  <a:cubicBezTo>
                    <a:pt x="1" y="29"/>
                    <a:pt x="1" y="986"/>
                    <a:pt x="651" y="1014"/>
                  </a:cubicBezTo>
                  <a:lnTo>
                    <a:pt x="1694" y="1014"/>
                  </a:lnTo>
                  <a:cubicBezTo>
                    <a:pt x="2345" y="986"/>
                    <a:pt x="2345" y="29"/>
                    <a:pt x="1694" y="0"/>
                  </a:cubicBezTo>
                  <a:close/>
                </a:path>
              </a:pathLst>
            </a:custGeom>
            <a:solidFill>
              <a:srgbClr val="92A1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9" name="Google Shape;9139;p70"/>
            <p:cNvSpPr/>
            <p:nvPr/>
          </p:nvSpPr>
          <p:spPr>
            <a:xfrm>
              <a:off x="1355060" y="3413945"/>
              <a:ext cx="34217" cy="26706"/>
            </a:xfrm>
            <a:custGeom>
              <a:avLst/>
              <a:gdLst/>
              <a:ahLst/>
              <a:cxnLst/>
              <a:rect l="l" t="t" r="r" b="b"/>
              <a:pathLst>
                <a:path w="1303" h="1017" extrusionOk="0">
                  <a:moveTo>
                    <a:pt x="19" y="1"/>
                  </a:moveTo>
                  <a:cubicBezTo>
                    <a:pt x="13" y="1"/>
                    <a:pt x="7" y="1"/>
                    <a:pt x="1" y="1"/>
                  </a:cubicBezTo>
                  <a:lnTo>
                    <a:pt x="37" y="1"/>
                  </a:lnTo>
                  <a:cubicBezTo>
                    <a:pt x="31" y="1"/>
                    <a:pt x="25" y="1"/>
                    <a:pt x="19" y="1"/>
                  </a:cubicBezTo>
                  <a:close/>
                  <a:moveTo>
                    <a:pt x="1" y="1015"/>
                  </a:moveTo>
                  <a:cubicBezTo>
                    <a:pt x="12" y="1016"/>
                    <a:pt x="24" y="1017"/>
                    <a:pt x="35" y="1017"/>
                  </a:cubicBezTo>
                  <a:cubicBezTo>
                    <a:pt x="47" y="1017"/>
                    <a:pt x="58" y="1016"/>
                    <a:pt x="70" y="1015"/>
                  </a:cubicBezTo>
                  <a:close/>
                  <a:moveTo>
                    <a:pt x="784" y="1"/>
                  </a:moveTo>
                  <a:cubicBezTo>
                    <a:pt x="778" y="1"/>
                    <a:pt x="772" y="1"/>
                    <a:pt x="766" y="1"/>
                  </a:cubicBezTo>
                  <a:lnTo>
                    <a:pt x="37" y="1"/>
                  </a:lnTo>
                  <a:cubicBezTo>
                    <a:pt x="317" y="10"/>
                    <a:pt x="537" y="233"/>
                    <a:pt x="537" y="508"/>
                  </a:cubicBezTo>
                  <a:cubicBezTo>
                    <a:pt x="537" y="782"/>
                    <a:pt x="334" y="998"/>
                    <a:pt x="70" y="1015"/>
                  </a:cubicBezTo>
                  <a:lnTo>
                    <a:pt x="766" y="1015"/>
                  </a:lnTo>
                  <a:cubicBezTo>
                    <a:pt x="778" y="1016"/>
                    <a:pt x="790" y="1017"/>
                    <a:pt x="801" y="1017"/>
                  </a:cubicBezTo>
                  <a:cubicBezTo>
                    <a:pt x="1081" y="1017"/>
                    <a:pt x="1302" y="793"/>
                    <a:pt x="1302" y="508"/>
                  </a:cubicBezTo>
                  <a:cubicBezTo>
                    <a:pt x="1302" y="227"/>
                    <a:pt x="1073" y="1"/>
                    <a:pt x="784" y="1"/>
                  </a:cubicBezTo>
                  <a:close/>
                </a:path>
              </a:pathLst>
            </a:custGeom>
            <a:solidFill>
              <a:srgbClr val="7A8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0" name="Google Shape;9140;p70"/>
            <p:cNvSpPr/>
            <p:nvPr/>
          </p:nvSpPr>
          <p:spPr>
            <a:xfrm>
              <a:off x="1331189" y="3490861"/>
              <a:ext cx="61343" cy="26917"/>
            </a:xfrm>
            <a:custGeom>
              <a:avLst/>
              <a:gdLst/>
              <a:ahLst/>
              <a:cxnLst/>
              <a:rect l="l" t="t" r="r" b="b"/>
              <a:pathLst>
                <a:path w="2336" h="1025" extrusionOk="0">
                  <a:moveTo>
                    <a:pt x="642" y="1"/>
                  </a:moveTo>
                  <a:cubicBezTo>
                    <a:pt x="1" y="29"/>
                    <a:pt x="1" y="986"/>
                    <a:pt x="642" y="1025"/>
                  </a:cubicBezTo>
                  <a:lnTo>
                    <a:pt x="1695" y="1025"/>
                  </a:lnTo>
                  <a:cubicBezTo>
                    <a:pt x="2336" y="986"/>
                    <a:pt x="2336" y="29"/>
                    <a:pt x="1695" y="1"/>
                  </a:cubicBezTo>
                  <a:close/>
                </a:path>
              </a:pathLst>
            </a:custGeom>
            <a:solidFill>
              <a:srgbClr val="92A1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1" name="Google Shape;9141;p70"/>
            <p:cNvSpPr/>
            <p:nvPr/>
          </p:nvSpPr>
          <p:spPr>
            <a:xfrm>
              <a:off x="1355585" y="3490861"/>
              <a:ext cx="33954" cy="26706"/>
            </a:xfrm>
            <a:custGeom>
              <a:avLst/>
              <a:gdLst/>
              <a:ahLst/>
              <a:cxnLst/>
              <a:rect l="l" t="t" r="r" b="b"/>
              <a:pathLst>
                <a:path w="1293" h="1017" extrusionOk="0">
                  <a:moveTo>
                    <a:pt x="17" y="0"/>
                  </a:moveTo>
                  <a:cubicBezTo>
                    <a:pt x="12" y="0"/>
                    <a:pt x="6" y="0"/>
                    <a:pt x="0" y="1"/>
                  </a:cubicBezTo>
                  <a:lnTo>
                    <a:pt x="35" y="1"/>
                  </a:lnTo>
                  <a:cubicBezTo>
                    <a:pt x="29" y="0"/>
                    <a:pt x="23" y="0"/>
                    <a:pt x="17" y="0"/>
                  </a:cubicBezTo>
                  <a:close/>
                  <a:moveTo>
                    <a:pt x="0" y="1015"/>
                  </a:moveTo>
                  <a:cubicBezTo>
                    <a:pt x="11" y="1016"/>
                    <a:pt x="22" y="1016"/>
                    <a:pt x="33" y="1016"/>
                  </a:cubicBezTo>
                  <a:cubicBezTo>
                    <a:pt x="45" y="1016"/>
                    <a:pt x="56" y="1016"/>
                    <a:pt x="67" y="1015"/>
                  </a:cubicBezTo>
                  <a:close/>
                  <a:moveTo>
                    <a:pt x="774" y="0"/>
                  </a:moveTo>
                  <a:cubicBezTo>
                    <a:pt x="768" y="0"/>
                    <a:pt x="762" y="0"/>
                    <a:pt x="756" y="1"/>
                  </a:cubicBezTo>
                  <a:lnTo>
                    <a:pt x="35" y="1"/>
                  </a:lnTo>
                  <a:cubicBezTo>
                    <a:pt x="306" y="10"/>
                    <a:pt x="526" y="232"/>
                    <a:pt x="526" y="508"/>
                  </a:cubicBezTo>
                  <a:cubicBezTo>
                    <a:pt x="526" y="781"/>
                    <a:pt x="323" y="998"/>
                    <a:pt x="67" y="1015"/>
                  </a:cubicBezTo>
                  <a:lnTo>
                    <a:pt x="756" y="1015"/>
                  </a:lnTo>
                  <a:cubicBezTo>
                    <a:pt x="768" y="1016"/>
                    <a:pt x="779" y="1016"/>
                    <a:pt x="791" y="1016"/>
                  </a:cubicBezTo>
                  <a:cubicBezTo>
                    <a:pt x="1071" y="1016"/>
                    <a:pt x="1292" y="793"/>
                    <a:pt x="1292" y="508"/>
                  </a:cubicBezTo>
                  <a:cubicBezTo>
                    <a:pt x="1292" y="226"/>
                    <a:pt x="1062" y="0"/>
                    <a:pt x="774" y="0"/>
                  </a:cubicBezTo>
                  <a:close/>
                </a:path>
              </a:pathLst>
            </a:custGeom>
            <a:solidFill>
              <a:srgbClr val="7A8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2" name="Google Shape;9142;p70"/>
            <p:cNvSpPr/>
            <p:nvPr/>
          </p:nvSpPr>
          <p:spPr>
            <a:xfrm>
              <a:off x="1331452" y="3567777"/>
              <a:ext cx="61343" cy="26654"/>
            </a:xfrm>
            <a:custGeom>
              <a:avLst/>
              <a:gdLst/>
              <a:ahLst/>
              <a:cxnLst/>
              <a:rect l="l" t="t" r="r" b="b"/>
              <a:pathLst>
                <a:path w="2336" h="1015" extrusionOk="0">
                  <a:moveTo>
                    <a:pt x="651" y="0"/>
                  </a:moveTo>
                  <a:cubicBezTo>
                    <a:pt x="0" y="29"/>
                    <a:pt x="0" y="986"/>
                    <a:pt x="651" y="1014"/>
                  </a:cubicBezTo>
                  <a:lnTo>
                    <a:pt x="1694" y="1014"/>
                  </a:lnTo>
                  <a:cubicBezTo>
                    <a:pt x="2335" y="986"/>
                    <a:pt x="2335" y="29"/>
                    <a:pt x="1694" y="0"/>
                  </a:cubicBezTo>
                  <a:close/>
                </a:path>
              </a:pathLst>
            </a:custGeom>
            <a:solidFill>
              <a:srgbClr val="92A1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3" name="Google Shape;9143;p70"/>
            <p:cNvSpPr/>
            <p:nvPr/>
          </p:nvSpPr>
          <p:spPr>
            <a:xfrm>
              <a:off x="1355821" y="3567750"/>
              <a:ext cx="34217" cy="26706"/>
            </a:xfrm>
            <a:custGeom>
              <a:avLst/>
              <a:gdLst/>
              <a:ahLst/>
              <a:cxnLst/>
              <a:rect l="l" t="t" r="r" b="b"/>
              <a:pathLst>
                <a:path w="1303" h="1017" extrusionOk="0">
                  <a:moveTo>
                    <a:pt x="18" y="1"/>
                  </a:moveTo>
                  <a:cubicBezTo>
                    <a:pt x="12" y="1"/>
                    <a:pt x="6" y="1"/>
                    <a:pt x="1" y="1"/>
                  </a:cubicBezTo>
                  <a:lnTo>
                    <a:pt x="35" y="1"/>
                  </a:lnTo>
                  <a:cubicBezTo>
                    <a:pt x="29" y="1"/>
                    <a:pt x="24" y="1"/>
                    <a:pt x="18" y="1"/>
                  </a:cubicBezTo>
                  <a:close/>
                  <a:moveTo>
                    <a:pt x="1" y="1015"/>
                  </a:moveTo>
                  <a:cubicBezTo>
                    <a:pt x="12" y="1016"/>
                    <a:pt x="23" y="1017"/>
                    <a:pt x="34" y="1017"/>
                  </a:cubicBezTo>
                  <a:cubicBezTo>
                    <a:pt x="45" y="1017"/>
                    <a:pt x="56" y="1016"/>
                    <a:pt x="67" y="1015"/>
                  </a:cubicBezTo>
                  <a:close/>
                  <a:moveTo>
                    <a:pt x="784" y="1"/>
                  </a:moveTo>
                  <a:cubicBezTo>
                    <a:pt x="778" y="1"/>
                    <a:pt x="772" y="1"/>
                    <a:pt x="766" y="1"/>
                  </a:cubicBezTo>
                  <a:lnTo>
                    <a:pt x="35" y="1"/>
                  </a:lnTo>
                  <a:cubicBezTo>
                    <a:pt x="307" y="10"/>
                    <a:pt x="537" y="233"/>
                    <a:pt x="537" y="508"/>
                  </a:cubicBezTo>
                  <a:cubicBezTo>
                    <a:pt x="537" y="782"/>
                    <a:pt x="325" y="998"/>
                    <a:pt x="67" y="1015"/>
                  </a:cubicBezTo>
                  <a:lnTo>
                    <a:pt x="766" y="1015"/>
                  </a:lnTo>
                  <a:cubicBezTo>
                    <a:pt x="777" y="1016"/>
                    <a:pt x="789" y="1017"/>
                    <a:pt x="800" y="1017"/>
                  </a:cubicBezTo>
                  <a:cubicBezTo>
                    <a:pt x="1072" y="1017"/>
                    <a:pt x="1302" y="793"/>
                    <a:pt x="1302" y="508"/>
                  </a:cubicBezTo>
                  <a:cubicBezTo>
                    <a:pt x="1302" y="227"/>
                    <a:pt x="1063" y="1"/>
                    <a:pt x="784" y="1"/>
                  </a:cubicBezTo>
                  <a:close/>
                </a:path>
              </a:pathLst>
            </a:custGeom>
            <a:solidFill>
              <a:srgbClr val="7A8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4" name="Google Shape;9144;p70"/>
            <p:cNvSpPr/>
            <p:nvPr/>
          </p:nvSpPr>
          <p:spPr>
            <a:xfrm>
              <a:off x="1331688" y="3644640"/>
              <a:ext cx="58586" cy="26733"/>
            </a:xfrm>
            <a:custGeom>
              <a:avLst/>
              <a:gdLst/>
              <a:ahLst/>
              <a:cxnLst/>
              <a:rect l="l" t="t" r="r" b="b"/>
              <a:pathLst>
                <a:path w="2231" h="1018" extrusionOk="0">
                  <a:moveTo>
                    <a:pt x="1728" y="0"/>
                  </a:moveTo>
                  <a:cubicBezTo>
                    <a:pt x="1717" y="0"/>
                    <a:pt x="1706" y="1"/>
                    <a:pt x="1695" y="2"/>
                  </a:cubicBezTo>
                  <a:lnTo>
                    <a:pt x="652" y="2"/>
                  </a:lnTo>
                  <a:cubicBezTo>
                    <a:pt x="1" y="30"/>
                    <a:pt x="1" y="987"/>
                    <a:pt x="652" y="1016"/>
                  </a:cubicBezTo>
                  <a:lnTo>
                    <a:pt x="1695" y="1016"/>
                  </a:lnTo>
                  <a:cubicBezTo>
                    <a:pt x="1706" y="1017"/>
                    <a:pt x="1717" y="1017"/>
                    <a:pt x="1728" y="1017"/>
                  </a:cubicBezTo>
                  <a:cubicBezTo>
                    <a:pt x="2009" y="1017"/>
                    <a:pt x="2231" y="785"/>
                    <a:pt x="2231" y="509"/>
                  </a:cubicBezTo>
                  <a:cubicBezTo>
                    <a:pt x="2231" y="232"/>
                    <a:pt x="2009" y="0"/>
                    <a:pt x="1728" y="0"/>
                  </a:cubicBezTo>
                  <a:close/>
                </a:path>
              </a:pathLst>
            </a:custGeom>
            <a:solidFill>
              <a:srgbClr val="92A1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5" name="Google Shape;9145;p70"/>
            <p:cNvSpPr/>
            <p:nvPr/>
          </p:nvSpPr>
          <p:spPr>
            <a:xfrm>
              <a:off x="1356084" y="3644640"/>
              <a:ext cx="34191" cy="26733"/>
            </a:xfrm>
            <a:custGeom>
              <a:avLst/>
              <a:gdLst/>
              <a:ahLst/>
              <a:cxnLst/>
              <a:rect l="l" t="t" r="r" b="b"/>
              <a:pathLst>
                <a:path w="1302" h="1018" extrusionOk="0">
                  <a:moveTo>
                    <a:pt x="33" y="0"/>
                  </a:moveTo>
                  <a:cubicBezTo>
                    <a:pt x="22" y="0"/>
                    <a:pt x="11" y="1"/>
                    <a:pt x="0" y="2"/>
                  </a:cubicBezTo>
                  <a:lnTo>
                    <a:pt x="66" y="2"/>
                  </a:lnTo>
                  <a:cubicBezTo>
                    <a:pt x="55" y="1"/>
                    <a:pt x="44" y="0"/>
                    <a:pt x="33" y="0"/>
                  </a:cubicBezTo>
                  <a:close/>
                  <a:moveTo>
                    <a:pt x="0" y="1016"/>
                  </a:moveTo>
                  <a:cubicBezTo>
                    <a:pt x="11" y="1017"/>
                    <a:pt x="22" y="1017"/>
                    <a:pt x="33" y="1017"/>
                  </a:cubicBezTo>
                  <a:cubicBezTo>
                    <a:pt x="44" y="1017"/>
                    <a:pt x="55" y="1017"/>
                    <a:pt x="66" y="1016"/>
                  </a:cubicBezTo>
                  <a:close/>
                  <a:moveTo>
                    <a:pt x="799" y="0"/>
                  </a:moveTo>
                  <a:cubicBezTo>
                    <a:pt x="788" y="0"/>
                    <a:pt x="777" y="1"/>
                    <a:pt x="766" y="2"/>
                  </a:cubicBezTo>
                  <a:lnTo>
                    <a:pt x="66" y="2"/>
                  </a:lnTo>
                  <a:cubicBezTo>
                    <a:pt x="332" y="19"/>
                    <a:pt x="536" y="243"/>
                    <a:pt x="536" y="509"/>
                  </a:cubicBezTo>
                  <a:cubicBezTo>
                    <a:pt x="536" y="774"/>
                    <a:pt x="332" y="999"/>
                    <a:pt x="66" y="1016"/>
                  </a:cubicBezTo>
                  <a:lnTo>
                    <a:pt x="766" y="1016"/>
                  </a:lnTo>
                  <a:cubicBezTo>
                    <a:pt x="777" y="1017"/>
                    <a:pt x="788" y="1017"/>
                    <a:pt x="799" y="1017"/>
                  </a:cubicBezTo>
                  <a:cubicBezTo>
                    <a:pt x="1080" y="1017"/>
                    <a:pt x="1302" y="785"/>
                    <a:pt x="1302" y="509"/>
                  </a:cubicBezTo>
                  <a:cubicBezTo>
                    <a:pt x="1302" y="232"/>
                    <a:pt x="1080" y="0"/>
                    <a:pt x="799" y="0"/>
                  </a:cubicBezTo>
                  <a:close/>
                </a:path>
              </a:pathLst>
            </a:custGeom>
            <a:solidFill>
              <a:srgbClr val="7A8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6" name="Google Shape;9146;p70"/>
            <p:cNvSpPr/>
            <p:nvPr/>
          </p:nvSpPr>
          <p:spPr>
            <a:xfrm>
              <a:off x="1419397" y="3626310"/>
              <a:ext cx="133243" cy="9847"/>
            </a:xfrm>
            <a:custGeom>
              <a:avLst/>
              <a:gdLst/>
              <a:ahLst/>
              <a:cxnLst/>
              <a:rect l="l" t="t" r="r" b="b"/>
              <a:pathLst>
                <a:path w="5074" h="375" extrusionOk="0">
                  <a:moveTo>
                    <a:pt x="240" y="1"/>
                  </a:moveTo>
                  <a:cubicBezTo>
                    <a:pt x="1" y="1"/>
                    <a:pt x="1" y="374"/>
                    <a:pt x="240" y="374"/>
                  </a:cubicBezTo>
                  <a:lnTo>
                    <a:pt x="4824" y="374"/>
                  </a:lnTo>
                  <a:cubicBezTo>
                    <a:pt x="5073" y="374"/>
                    <a:pt x="5073" y="1"/>
                    <a:pt x="4824" y="1"/>
                  </a:cubicBez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7" name="Google Shape;9147;p70"/>
            <p:cNvSpPr/>
            <p:nvPr/>
          </p:nvSpPr>
          <p:spPr>
            <a:xfrm>
              <a:off x="1419397" y="3647686"/>
              <a:ext cx="133243" cy="9821"/>
            </a:xfrm>
            <a:custGeom>
              <a:avLst/>
              <a:gdLst/>
              <a:ahLst/>
              <a:cxnLst/>
              <a:rect l="l" t="t" r="r" b="b"/>
              <a:pathLst>
                <a:path w="5074" h="374" extrusionOk="0">
                  <a:moveTo>
                    <a:pt x="240" y="0"/>
                  </a:moveTo>
                  <a:cubicBezTo>
                    <a:pt x="1" y="0"/>
                    <a:pt x="1" y="374"/>
                    <a:pt x="240" y="374"/>
                  </a:cubicBezTo>
                  <a:lnTo>
                    <a:pt x="4824" y="374"/>
                  </a:lnTo>
                  <a:cubicBezTo>
                    <a:pt x="5073" y="374"/>
                    <a:pt x="5073" y="0"/>
                    <a:pt x="4824" y="0"/>
                  </a:cubicBez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8" name="Google Shape;9148;p70"/>
            <p:cNvSpPr/>
            <p:nvPr/>
          </p:nvSpPr>
          <p:spPr>
            <a:xfrm>
              <a:off x="1444527" y="3433063"/>
              <a:ext cx="68145" cy="169403"/>
            </a:xfrm>
            <a:custGeom>
              <a:avLst/>
              <a:gdLst/>
              <a:ahLst/>
              <a:cxnLst/>
              <a:rect l="l" t="t" r="r" b="b"/>
              <a:pathLst>
                <a:path w="2595" h="6451" extrusionOk="0">
                  <a:moveTo>
                    <a:pt x="1819" y="0"/>
                  </a:moveTo>
                  <a:lnTo>
                    <a:pt x="1819" y="10"/>
                  </a:lnTo>
                  <a:cubicBezTo>
                    <a:pt x="1398" y="10"/>
                    <a:pt x="1" y="469"/>
                    <a:pt x="1" y="2824"/>
                  </a:cubicBezTo>
                  <a:lnTo>
                    <a:pt x="1" y="3637"/>
                  </a:lnTo>
                  <a:cubicBezTo>
                    <a:pt x="1" y="5991"/>
                    <a:pt x="1398" y="6451"/>
                    <a:pt x="1819" y="6451"/>
                  </a:cubicBezTo>
                  <a:cubicBezTo>
                    <a:pt x="2039" y="6441"/>
                    <a:pt x="2250" y="6384"/>
                    <a:pt x="2451" y="6298"/>
                  </a:cubicBezTo>
                  <a:cubicBezTo>
                    <a:pt x="2537" y="6259"/>
                    <a:pt x="2594" y="6164"/>
                    <a:pt x="2575" y="6068"/>
                  </a:cubicBezTo>
                  <a:lnTo>
                    <a:pt x="2384" y="4948"/>
                  </a:lnTo>
                  <a:cubicBezTo>
                    <a:pt x="2375" y="4849"/>
                    <a:pt x="2281" y="4775"/>
                    <a:pt x="2174" y="4775"/>
                  </a:cubicBezTo>
                  <a:cubicBezTo>
                    <a:pt x="2167" y="4775"/>
                    <a:pt x="2161" y="4775"/>
                    <a:pt x="2154" y="4776"/>
                  </a:cubicBezTo>
                  <a:lnTo>
                    <a:pt x="1590" y="4853"/>
                  </a:lnTo>
                  <a:cubicBezTo>
                    <a:pt x="996" y="4824"/>
                    <a:pt x="853" y="4068"/>
                    <a:pt x="853" y="3618"/>
                  </a:cubicBezTo>
                  <a:lnTo>
                    <a:pt x="853" y="2843"/>
                  </a:lnTo>
                  <a:cubicBezTo>
                    <a:pt x="853" y="2383"/>
                    <a:pt x="996" y="1637"/>
                    <a:pt x="1590" y="1599"/>
                  </a:cubicBezTo>
                  <a:lnTo>
                    <a:pt x="2154" y="1675"/>
                  </a:lnTo>
                  <a:cubicBezTo>
                    <a:pt x="2166" y="1677"/>
                    <a:pt x="2178" y="1678"/>
                    <a:pt x="2189" y="1678"/>
                  </a:cubicBezTo>
                  <a:cubicBezTo>
                    <a:pt x="2290" y="1678"/>
                    <a:pt x="2375" y="1606"/>
                    <a:pt x="2384" y="1503"/>
                  </a:cubicBezTo>
                  <a:lnTo>
                    <a:pt x="2575" y="393"/>
                  </a:lnTo>
                  <a:cubicBezTo>
                    <a:pt x="2594" y="297"/>
                    <a:pt x="2537" y="201"/>
                    <a:pt x="2451" y="163"/>
                  </a:cubicBezTo>
                  <a:cubicBezTo>
                    <a:pt x="2250" y="77"/>
                    <a:pt x="2039" y="20"/>
                    <a:pt x="1819" y="0"/>
                  </a:cubicBezTo>
                  <a:close/>
                </a:path>
              </a:pathLst>
            </a:custGeom>
            <a:solidFill>
              <a:srgbClr val="DAE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49" name="Google Shape;9149;p70"/>
          <p:cNvGrpSpPr/>
          <p:nvPr/>
        </p:nvGrpSpPr>
        <p:grpSpPr>
          <a:xfrm>
            <a:off x="2650597" y="3381777"/>
            <a:ext cx="341511" cy="324994"/>
            <a:chOff x="2650597" y="3381777"/>
            <a:chExt cx="341511" cy="324994"/>
          </a:xfrm>
        </p:grpSpPr>
        <p:sp>
          <p:nvSpPr>
            <p:cNvPr id="9150" name="Google Shape;9150;p70"/>
            <p:cNvSpPr/>
            <p:nvPr/>
          </p:nvSpPr>
          <p:spPr>
            <a:xfrm>
              <a:off x="2672970" y="3644928"/>
              <a:ext cx="51811" cy="56800"/>
            </a:xfrm>
            <a:custGeom>
              <a:avLst/>
              <a:gdLst/>
              <a:ahLst/>
              <a:cxnLst/>
              <a:rect l="l" t="t" r="r" b="b"/>
              <a:pathLst>
                <a:path w="1973" h="2163" extrusionOk="0">
                  <a:moveTo>
                    <a:pt x="1" y="0"/>
                  </a:moveTo>
                  <a:lnTo>
                    <a:pt x="1" y="2163"/>
                  </a:lnTo>
                  <a:lnTo>
                    <a:pt x="1972" y="2163"/>
                  </a:lnTo>
                  <a:lnTo>
                    <a:pt x="1972" y="0"/>
                  </a:lnTo>
                  <a:close/>
                </a:path>
              </a:pathLst>
            </a:custGeom>
            <a:solidFill>
              <a:srgbClr val="95AB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1" name="Google Shape;9151;p70"/>
            <p:cNvSpPr/>
            <p:nvPr/>
          </p:nvSpPr>
          <p:spPr>
            <a:xfrm>
              <a:off x="2672970" y="3644928"/>
              <a:ext cx="51811" cy="15336"/>
            </a:xfrm>
            <a:custGeom>
              <a:avLst/>
              <a:gdLst/>
              <a:ahLst/>
              <a:cxnLst/>
              <a:rect l="l" t="t" r="r" b="b"/>
              <a:pathLst>
                <a:path w="1973" h="584" extrusionOk="0">
                  <a:moveTo>
                    <a:pt x="1" y="0"/>
                  </a:moveTo>
                  <a:lnTo>
                    <a:pt x="1" y="584"/>
                  </a:lnTo>
                  <a:lnTo>
                    <a:pt x="1972" y="584"/>
                  </a:lnTo>
                  <a:lnTo>
                    <a:pt x="1972" y="0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2" name="Google Shape;9152;p70"/>
            <p:cNvSpPr/>
            <p:nvPr/>
          </p:nvSpPr>
          <p:spPr>
            <a:xfrm>
              <a:off x="2667955" y="3629330"/>
              <a:ext cx="56564" cy="20640"/>
            </a:xfrm>
            <a:custGeom>
              <a:avLst/>
              <a:gdLst/>
              <a:ahLst/>
              <a:cxnLst/>
              <a:rect l="l" t="t" r="r" b="b"/>
              <a:pathLst>
                <a:path w="2154" h="786" extrusionOk="0">
                  <a:moveTo>
                    <a:pt x="393" y="1"/>
                  </a:moveTo>
                  <a:cubicBezTo>
                    <a:pt x="172" y="1"/>
                    <a:pt x="0" y="173"/>
                    <a:pt x="0" y="393"/>
                  </a:cubicBezTo>
                  <a:cubicBezTo>
                    <a:pt x="0" y="613"/>
                    <a:pt x="172" y="786"/>
                    <a:pt x="393" y="786"/>
                  </a:cubicBezTo>
                  <a:lnTo>
                    <a:pt x="2153" y="786"/>
                  </a:lnTo>
                  <a:lnTo>
                    <a:pt x="2153" y="1"/>
                  </a:lnTo>
                  <a:close/>
                </a:path>
              </a:pathLst>
            </a:custGeom>
            <a:solidFill>
              <a:srgbClr val="F5F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3" name="Google Shape;9153;p70"/>
            <p:cNvSpPr/>
            <p:nvPr/>
          </p:nvSpPr>
          <p:spPr>
            <a:xfrm>
              <a:off x="2672970" y="3639650"/>
              <a:ext cx="51548" cy="10320"/>
            </a:xfrm>
            <a:custGeom>
              <a:avLst/>
              <a:gdLst/>
              <a:ahLst/>
              <a:cxnLst/>
              <a:rect l="l" t="t" r="r" b="b"/>
              <a:pathLst>
                <a:path w="1963" h="393" extrusionOk="0">
                  <a:moveTo>
                    <a:pt x="202" y="0"/>
                  </a:moveTo>
                  <a:cubicBezTo>
                    <a:pt x="87" y="0"/>
                    <a:pt x="1" y="86"/>
                    <a:pt x="1" y="201"/>
                  </a:cubicBezTo>
                  <a:cubicBezTo>
                    <a:pt x="1" y="306"/>
                    <a:pt x="87" y="393"/>
                    <a:pt x="202" y="393"/>
                  </a:cubicBezTo>
                  <a:lnTo>
                    <a:pt x="1962" y="393"/>
                  </a:lnTo>
                  <a:lnTo>
                    <a:pt x="1962" y="0"/>
                  </a:ln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4" name="Google Shape;9154;p70"/>
            <p:cNvSpPr/>
            <p:nvPr/>
          </p:nvSpPr>
          <p:spPr>
            <a:xfrm>
              <a:off x="2719477" y="3469249"/>
              <a:ext cx="41228" cy="232243"/>
            </a:xfrm>
            <a:custGeom>
              <a:avLst/>
              <a:gdLst/>
              <a:ahLst/>
              <a:cxnLst/>
              <a:rect l="l" t="t" r="r" b="b"/>
              <a:pathLst>
                <a:path w="1570" h="8844" extrusionOk="0">
                  <a:moveTo>
                    <a:pt x="392" y="1"/>
                  </a:moveTo>
                  <a:cubicBezTo>
                    <a:pt x="287" y="1"/>
                    <a:pt x="191" y="87"/>
                    <a:pt x="191" y="201"/>
                  </a:cubicBezTo>
                  <a:lnTo>
                    <a:pt x="0" y="8843"/>
                  </a:lnTo>
                  <a:lnTo>
                    <a:pt x="1570" y="8843"/>
                  </a:lnTo>
                  <a:lnTo>
                    <a:pt x="1378" y="201"/>
                  </a:lnTo>
                  <a:cubicBezTo>
                    <a:pt x="1378" y="87"/>
                    <a:pt x="1292" y="1"/>
                    <a:pt x="1187" y="1"/>
                  </a:cubicBezTo>
                  <a:close/>
                </a:path>
              </a:pathLst>
            </a:custGeom>
            <a:solidFill>
              <a:srgbClr val="9EB2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5" name="Google Shape;9155;p70"/>
            <p:cNvSpPr/>
            <p:nvPr/>
          </p:nvSpPr>
          <p:spPr>
            <a:xfrm>
              <a:off x="2781293" y="3526286"/>
              <a:ext cx="31197" cy="82456"/>
            </a:xfrm>
            <a:custGeom>
              <a:avLst/>
              <a:gdLst/>
              <a:ahLst/>
              <a:cxnLst/>
              <a:rect l="l" t="t" r="r" b="b"/>
              <a:pathLst>
                <a:path w="1188" h="3140" extrusionOk="0">
                  <a:moveTo>
                    <a:pt x="367" y="0"/>
                  </a:moveTo>
                  <a:cubicBezTo>
                    <a:pt x="269" y="0"/>
                    <a:pt x="192" y="83"/>
                    <a:pt x="192" y="183"/>
                  </a:cubicBezTo>
                  <a:lnTo>
                    <a:pt x="0" y="3140"/>
                  </a:lnTo>
                  <a:lnTo>
                    <a:pt x="1187" y="3140"/>
                  </a:lnTo>
                  <a:lnTo>
                    <a:pt x="996" y="183"/>
                  </a:lnTo>
                  <a:cubicBezTo>
                    <a:pt x="996" y="78"/>
                    <a:pt x="910" y="1"/>
                    <a:pt x="804" y="1"/>
                  </a:cubicBezTo>
                  <a:lnTo>
                    <a:pt x="383" y="1"/>
                  </a:lnTo>
                  <a:cubicBezTo>
                    <a:pt x="378" y="0"/>
                    <a:pt x="372" y="0"/>
                    <a:pt x="367" y="0"/>
                  </a:cubicBezTo>
                  <a:close/>
                </a:path>
              </a:pathLst>
            </a:custGeom>
            <a:solidFill>
              <a:srgbClr val="9EB2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6" name="Google Shape;9156;p70"/>
            <p:cNvSpPr/>
            <p:nvPr/>
          </p:nvSpPr>
          <p:spPr>
            <a:xfrm>
              <a:off x="2724230" y="3469249"/>
              <a:ext cx="31696" cy="15598"/>
            </a:xfrm>
            <a:custGeom>
              <a:avLst/>
              <a:gdLst/>
              <a:ahLst/>
              <a:cxnLst/>
              <a:rect l="l" t="t" r="r" b="b"/>
              <a:pathLst>
                <a:path w="1207" h="594" extrusionOk="0">
                  <a:moveTo>
                    <a:pt x="211" y="1"/>
                  </a:moveTo>
                  <a:cubicBezTo>
                    <a:pt x="97" y="1"/>
                    <a:pt x="10" y="87"/>
                    <a:pt x="10" y="201"/>
                  </a:cubicBezTo>
                  <a:lnTo>
                    <a:pt x="1" y="594"/>
                  </a:lnTo>
                  <a:lnTo>
                    <a:pt x="1207" y="594"/>
                  </a:lnTo>
                  <a:lnTo>
                    <a:pt x="1197" y="201"/>
                  </a:lnTo>
                  <a:cubicBezTo>
                    <a:pt x="1197" y="87"/>
                    <a:pt x="1111" y="1"/>
                    <a:pt x="1006" y="1"/>
                  </a:cubicBezTo>
                  <a:close/>
                </a:path>
              </a:pathLst>
            </a:custGeom>
            <a:solidFill>
              <a:srgbClr val="ADBE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7" name="Google Shape;9157;p70"/>
            <p:cNvSpPr/>
            <p:nvPr/>
          </p:nvSpPr>
          <p:spPr>
            <a:xfrm>
              <a:off x="2785573" y="3526286"/>
              <a:ext cx="22636" cy="15362"/>
            </a:xfrm>
            <a:custGeom>
              <a:avLst/>
              <a:gdLst/>
              <a:ahLst/>
              <a:cxnLst/>
              <a:rect l="l" t="t" r="r" b="b"/>
              <a:pathLst>
                <a:path w="862" h="585" extrusionOk="0">
                  <a:moveTo>
                    <a:pt x="204" y="0"/>
                  </a:moveTo>
                  <a:cubicBezTo>
                    <a:pt x="106" y="0"/>
                    <a:pt x="29" y="83"/>
                    <a:pt x="29" y="183"/>
                  </a:cubicBezTo>
                  <a:lnTo>
                    <a:pt x="0" y="585"/>
                  </a:lnTo>
                  <a:lnTo>
                    <a:pt x="861" y="585"/>
                  </a:lnTo>
                  <a:lnTo>
                    <a:pt x="833" y="183"/>
                  </a:lnTo>
                  <a:cubicBezTo>
                    <a:pt x="833" y="83"/>
                    <a:pt x="755" y="0"/>
                    <a:pt x="657" y="0"/>
                  </a:cubicBezTo>
                  <a:cubicBezTo>
                    <a:pt x="652" y="0"/>
                    <a:pt x="647" y="0"/>
                    <a:pt x="641" y="1"/>
                  </a:cubicBezTo>
                  <a:lnTo>
                    <a:pt x="220" y="1"/>
                  </a:lnTo>
                  <a:cubicBezTo>
                    <a:pt x="215" y="0"/>
                    <a:pt x="209" y="0"/>
                    <a:pt x="204" y="0"/>
                  </a:cubicBezTo>
                  <a:close/>
                </a:path>
              </a:pathLst>
            </a:custGeom>
            <a:solidFill>
              <a:srgbClr val="ADBE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8" name="Google Shape;9158;p70"/>
            <p:cNvSpPr/>
            <p:nvPr/>
          </p:nvSpPr>
          <p:spPr>
            <a:xfrm>
              <a:off x="2833051" y="3526286"/>
              <a:ext cx="30934" cy="82456"/>
            </a:xfrm>
            <a:custGeom>
              <a:avLst/>
              <a:gdLst/>
              <a:ahLst/>
              <a:cxnLst/>
              <a:rect l="l" t="t" r="r" b="b"/>
              <a:pathLst>
                <a:path w="1178" h="3140" extrusionOk="0">
                  <a:moveTo>
                    <a:pt x="368" y="0"/>
                  </a:moveTo>
                  <a:cubicBezTo>
                    <a:pt x="270" y="0"/>
                    <a:pt x="192" y="83"/>
                    <a:pt x="183" y="183"/>
                  </a:cubicBezTo>
                  <a:lnTo>
                    <a:pt x="1" y="3140"/>
                  </a:lnTo>
                  <a:lnTo>
                    <a:pt x="1178" y="3140"/>
                  </a:lnTo>
                  <a:lnTo>
                    <a:pt x="996" y="183"/>
                  </a:lnTo>
                  <a:cubicBezTo>
                    <a:pt x="987" y="83"/>
                    <a:pt x="909" y="0"/>
                    <a:pt x="811" y="0"/>
                  </a:cubicBezTo>
                  <a:cubicBezTo>
                    <a:pt x="806" y="0"/>
                    <a:pt x="801" y="0"/>
                    <a:pt x="795" y="1"/>
                  </a:cubicBezTo>
                  <a:lnTo>
                    <a:pt x="384" y="1"/>
                  </a:lnTo>
                  <a:cubicBezTo>
                    <a:pt x="378" y="0"/>
                    <a:pt x="373" y="0"/>
                    <a:pt x="368" y="0"/>
                  </a:cubicBezTo>
                  <a:close/>
                </a:path>
              </a:pathLst>
            </a:custGeom>
            <a:solidFill>
              <a:srgbClr val="9EB2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9" name="Google Shape;9159;p70"/>
            <p:cNvSpPr/>
            <p:nvPr/>
          </p:nvSpPr>
          <p:spPr>
            <a:xfrm>
              <a:off x="2837069" y="3526286"/>
              <a:ext cx="22662" cy="15362"/>
            </a:xfrm>
            <a:custGeom>
              <a:avLst/>
              <a:gdLst/>
              <a:ahLst/>
              <a:cxnLst/>
              <a:rect l="l" t="t" r="r" b="b"/>
              <a:pathLst>
                <a:path w="863" h="585" extrusionOk="0">
                  <a:moveTo>
                    <a:pt x="215" y="0"/>
                  </a:moveTo>
                  <a:cubicBezTo>
                    <a:pt x="117" y="0"/>
                    <a:pt x="39" y="83"/>
                    <a:pt x="30" y="183"/>
                  </a:cubicBezTo>
                  <a:lnTo>
                    <a:pt x="1" y="585"/>
                  </a:lnTo>
                  <a:lnTo>
                    <a:pt x="862" y="585"/>
                  </a:lnTo>
                  <a:lnTo>
                    <a:pt x="843" y="183"/>
                  </a:lnTo>
                  <a:cubicBezTo>
                    <a:pt x="834" y="83"/>
                    <a:pt x="756" y="0"/>
                    <a:pt x="658" y="0"/>
                  </a:cubicBezTo>
                  <a:cubicBezTo>
                    <a:pt x="653" y="0"/>
                    <a:pt x="648" y="0"/>
                    <a:pt x="642" y="1"/>
                  </a:cubicBezTo>
                  <a:lnTo>
                    <a:pt x="231" y="1"/>
                  </a:lnTo>
                  <a:cubicBezTo>
                    <a:pt x="225" y="0"/>
                    <a:pt x="220" y="0"/>
                    <a:pt x="215" y="0"/>
                  </a:cubicBezTo>
                  <a:close/>
                </a:path>
              </a:pathLst>
            </a:custGeom>
            <a:solidFill>
              <a:srgbClr val="ADBE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0" name="Google Shape;9160;p70"/>
            <p:cNvSpPr/>
            <p:nvPr/>
          </p:nvSpPr>
          <p:spPr>
            <a:xfrm>
              <a:off x="2884836" y="3526286"/>
              <a:ext cx="30934" cy="82456"/>
            </a:xfrm>
            <a:custGeom>
              <a:avLst/>
              <a:gdLst/>
              <a:ahLst/>
              <a:cxnLst/>
              <a:rect l="l" t="t" r="r" b="b"/>
              <a:pathLst>
                <a:path w="1178" h="3140" extrusionOk="0">
                  <a:moveTo>
                    <a:pt x="367" y="0"/>
                  </a:moveTo>
                  <a:cubicBezTo>
                    <a:pt x="269" y="0"/>
                    <a:pt x="191" y="83"/>
                    <a:pt x="182" y="183"/>
                  </a:cubicBezTo>
                  <a:lnTo>
                    <a:pt x="0" y="3140"/>
                  </a:lnTo>
                  <a:lnTo>
                    <a:pt x="1177" y="3140"/>
                  </a:lnTo>
                  <a:lnTo>
                    <a:pt x="996" y="183"/>
                  </a:lnTo>
                  <a:cubicBezTo>
                    <a:pt x="987" y="83"/>
                    <a:pt x="908" y="0"/>
                    <a:pt x="811" y="0"/>
                  </a:cubicBezTo>
                  <a:cubicBezTo>
                    <a:pt x="805" y="0"/>
                    <a:pt x="800" y="0"/>
                    <a:pt x="795" y="1"/>
                  </a:cubicBezTo>
                  <a:lnTo>
                    <a:pt x="383" y="1"/>
                  </a:lnTo>
                  <a:cubicBezTo>
                    <a:pt x="378" y="0"/>
                    <a:pt x="372" y="0"/>
                    <a:pt x="367" y="0"/>
                  </a:cubicBezTo>
                  <a:close/>
                </a:path>
              </a:pathLst>
            </a:custGeom>
            <a:solidFill>
              <a:srgbClr val="9EB2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1" name="Google Shape;9161;p70"/>
            <p:cNvSpPr/>
            <p:nvPr/>
          </p:nvSpPr>
          <p:spPr>
            <a:xfrm>
              <a:off x="2888854" y="3526286"/>
              <a:ext cx="22636" cy="15362"/>
            </a:xfrm>
            <a:custGeom>
              <a:avLst/>
              <a:gdLst/>
              <a:ahLst/>
              <a:cxnLst/>
              <a:rect l="l" t="t" r="r" b="b"/>
              <a:pathLst>
                <a:path w="862" h="585" extrusionOk="0">
                  <a:moveTo>
                    <a:pt x="214" y="0"/>
                  </a:moveTo>
                  <a:cubicBezTo>
                    <a:pt x="116" y="0"/>
                    <a:pt x="38" y="83"/>
                    <a:pt x="29" y="183"/>
                  </a:cubicBezTo>
                  <a:lnTo>
                    <a:pt x="0" y="585"/>
                  </a:lnTo>
                  <a:lnTo>
                    <a:pt x="862" y="585"/>
                  </a:lnTo>
                  <a:lnTo>
                    <a:pt x="843" y="183"/>
                  </a:lnTo>
                  <a:cubicBezTo>
                    <a:pt x="834" y="83"/>
                    <a:pt x="755" y="0"/>
                    <a:pt x="658" y="0"/>
                  </a:cubicBezTo>
                  <a:cubicBezTo>
                    <a:pt x="652" y="0"/>
                    <a:pt x="647" y="0"/>
                    <a:pt x="642" y="1"/>
                  </a:cubicBezTo>
                  <a:lnTo>
                    <a:pt x="230" y="1"/>
                  </a:lnTo>
                  <a:cubicBezTo>
                    <a:pt x="225" y="0"/>
                    <a:pt x="219" y="0"/>
                    <a:pt x="214" y="0"/>
                  </a:cubicBezTo>
                  <a:close/>
                </a:path>
              </a:pathLst>
            </a:custGeom>
            <a:solidFill>
              <a:srgbClr val="ADBE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2" name="Google Shape;9162;p70"/>
            <p:cNvSpPr/>
            <p:nvPr/>
          </p:nvSpPr>
          <p:spPr>
            <a:xfrm>
              <a:off x="2740065" y="3624052"/>
              <a:ext cx="216908" cy="77441"/>
            </a:xfrm>
            <a:custGeom>
              <a:avLst/>
              <a:gdLst/>
              <a:ahLst/>
              <a:cxnLst/>
              <a:rect l="l" t="t" r="r" b="b"/>
              <a:pathLst>
                <a:path w="8260" h="2949" extrusionOk="0">
                  <a:moveTo>
                    <a:pt x="1" y="1"/>
                  </a:moveTo>
                  <a:lnTo>
                    <a:pt x="1" y="2948"/>
                  </a:lnTo>
                  <a:lnTo>
                    <a:pt x="8260" y="2948"/>
                  </a:lnTo>
                  <a:lnTo>
                    <a:pt x="8260" y="1"/>
                  </a:lnTo>
                  <a:close/>
                </a:path>
              </a:pathLst>
            </a:custGeom>
            <a:solidFill>
              <a:srgbClr val="ADBE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3" name="Google Shape;9163;p70"/>
            <p:cNvSpPr/>
            <p:nvPr/>
          </p:nvSpPr>
          <p:spPr>
            <a:xfrm>
              <a:off x="2740065" y="3624052"/>
              <a:ext cx="216908" cy="15625"/>
            </a:xfrm>
            <a:custGeom>
              <a:avLst/>
              <a:gdLst/>
              <a:ahLst/>
              <a:cxnLst/>
              <a:rect l="l" t="t" r="r" b="b"/>
              <a:pathLst>
                <a:path w="8260" h="595" extrusionOk="0">
                  <a:moveTo>
                    <a:pt x="1" y="1"/>
                  </a:moveTo>
                  <a:lnTo>
                    <a:pt x="1" y="594"/>
                  </a:lnTo>
                  <a:lnTo>
                    <a:pt x="8260" y="594"/>
                  </a:lnTo>
                  <a:lnTo>
                    <a:pt x="8260" y="1"/>
                  </a:lnTo>
                  <a:close/>
                </a:path>
              </a:pathLst>
            </a:custGeom>
            <a:solidFill>
              <a:srgbClr val="9EB2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4" name="Google Shape;9164;p70"/>
            <p:cNvSpPr/>
            <p:nvPr/>
          </p:nvSpPr>
          <p:spPr>
            <a:xfrm>
              <a:off x="2770973" y="3644850"/>
              <a:ext cx="10583" cy="20693"/>
            </a:xfrm>
            <a:custGeom>
              <a:avLst/>
              <a:gdLst/>
              <a:ahLst/>
              <a:cxnLst/>
              <a:rect l="l" t="t" r="r" b="b"/>
              <a:pathLst>
                <a:path w="403" h="788" extrusionOk="0">
                  <a:moveTo>
                    <a:pt x="197" y="1"/>
                  </a:moveTo>
                  <a:cubicBezTo>
                    <a:pt x="99" y="1"/>
                    <a:pt x="1" y="65"/>
                    <a:pt x="1" y="195"/>
                  </a:cubicBezTo>
                  <a:lnTo>
                    <a:pt x="1" y="587"/>
                  </a:lnTo>
                  <a:cubicBezTo>
                    <a:pt x="1" y="702"/>
                    <a:pt x="97" y="788"/>
                    <a:pt x="202" y="788"/>
                  </a:cubicBezTo>
                  <a:cubicBezTo>
                    <a:pt x="307" y="788"/>
                    <a:pt x="403" y="702"/>
                    <a:pt x="393" y="587"/>
                  </a:cubicBezTo>
                  <a:lnTo>
                    <a:pt x="393" y="195"/>
                  </a:lnTo>
                  <a:cubicBezTo>
                    <a:pt x="393" y="65"/>
                    <a:pt x="295" y="1"/>
                    <a:pt x="197" y="1"/>
                  </a:cubicBezTo>
                  <a:close/>
                </a:path>
              </a:pathLst>
            </a:custGeom>
            <a:solidFill>
              <a:srgbClr val="6C81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5" name="Google Shape;9165;p70"/>
            <p:cNvSpPr/>
            <p:nvPr/>
          </p:nvSpPr>
          <p:spPr>
            <a:xfrm>
              <a:off x="2791849" y="3644850"/>
              <a:ext cx="10320" cy="20693"/>
            </a:xfrm>
            <a:custGeom>
              <a:avLst/>
              <a:gdLst/>
              <a:ahLst/>
              <a:cxnLst/>
              <a:rect l="l" t="t" r="r" b="b"/>
              <a:pathLst>
                <a:path w="393" h="788" extrusionOk="0">
                  <a:moveTo>
                    <a:pt x="196" y="1"/>
                  </a:moveTo>
                  <a:cubicBezTo>
                    <a:pt x="98" y="1"/>
                    <a:pt x="0" y="65"/>
                    <a:pt x="0" y="195"/>
                  </a:cubicBezTo>
                  <a:lnTo>
                    <a:pt x="0" y="587"/>
                  </a:lnTo>
                  <a:cubicBezTo>
                    <a:pt x="0" y="702"/>
                    <a:pt x="86" y="788"/>
                    <a:pt x="192" y="788"/>
                  </a:cubicBezTo>
                  <a:cubicBezTo>
                    <a:pt x="297" y="788"/>
                    <a:pt x="393" y="702"/>
                    <a:pt x="393" y="587"/>
                  </a:cubicBezTo>
                  <a:lnTo>
                    <a:pt x="393" y="195"/>
                  </a:lnTo>
                  <a:cubicBezTo>
                    <a:pt x="393" y="65"/>
                    <a:pt x="295" y="1"/>
                    <a:pt x="196" y="1"/>
                  </a:cubicBezTo>
                  <a:close/>
                </a:path>
              </a:pathLst>
            </a:custGeom>
            <a:solidFill>
              <a:srgbClr val="6C81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6" name="Google Shape;9166;p70"/>
            <p:cNvSpPr/>
            <p:nvPr/>
          </p:nvSpPr>
          <p:spPr>
            <a:xfrm>
              <a:off x="2812463" y="3644850"/>
              <a:ext cx="10320" cy="20693"/>
            </a:xfrm>
            <a:custGeom>
              <a:avLst/>
              <a:gdLst/>
              <a:ahLst/>
              <a:cxnLst/>
              <a:rect l="l" t="t" r="r" b="b"/>
              <a:pathLst>
                <a:path w="393" h="788" extrusionOk="0">
                  <a:moveTo>
                    <a:pt x="196" y="1"/>
                  </a:moveTo>
                  <a:cubicBezTo>
                    <a:pt x="98" y="1"/>
                    <a:pt x="0" y="65"/>
                    <a:pt x="0" y="195"/>
                  </a:cubicBezTo>
                  <a:lnTo>
                    <a:pt x="0" y="587"/>
                  </a:lnTo>
                  <a:cubicBezTo>
                    <a:pt x="0" y="702"/>
                    <a:pt x="86" y="788"/>
                    <a:pt x="191" y="788"/>
                  </a:cubicBezTo>
                  <a:cubicBezTo>
                    <a:pt x="306" y="788"/>
                    <a:pt x="392" y="702"/>
                    <a:pt x="392" y="587"/>
                  </a:cubicBezTo>
                  <a:lnTo>
                    <a:pt x="392" y="195"/>
                  </a:lnTo>
                  <a:cubicBezTo>
                    <a:pt x="392" y="65"/>
                    <a:pt x="294" y="1"/>
                    <a:pt x="196" y="1"/>
                  </a:cubicBezTo>
                  <a:close/>
                </a:path>
              </a:pathLst>
            </a:custGeom>
            <a:solidFill>
              <a:srgbClr val="6C81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7" name="Google Shape;9167;p70"/>
            <p:cNvSpPr/>
            <p:nvPr/>
          </p:nvSpPr>
          <p:spPr>
            <a:xfrm>
              <a:off x="2833051" y="3644850"/>
              <a:ext cx="10346" cy="20693"/>
            </a:xfrm>
            <a:custGeom>
              <a:avLst/>
              <a:gdLst/>
              <a:ahLst/>
              <a:cxnLst/>
              <a:rect l="l" t="t" r="r" b="b"/>
              <a:pathLst>
                <a:path w="394" h="788" extrusionOk="0">
                  <a:moveTo>
                    <a:pt x="197" y="1"/>
                  </a:moveTo>
                  <a:cubicBezTo>
                    <a:pt x="99" y="1"/>
                    <a:pt x="1" y="65"/>
                    <a:pt x="1" y="195"/>
                  </a:cubicBezTo>
                  <a:lnTo>
                    <a:pt x="1" y="587"/>
                  </a:lnTo>
                  <a:cubicBezTo>
                    <a:pt x="1" y="702"/>
                    <a:pt x="87" y="788"/>
                    <a:pt x="202" y="788"/>
                  </a:cubicBezTo>
                  <a:cubicBezTo>
                    <a:pt x="307" y="788"/>
                    <a:pt x="393" y="702"/>
                    <a:pt x="393" y="587"/>
                  </a:cubicBezTo>
                  <a:lnTo>
                    <a:pt x="393" y="195"/>
                  </a:lnTo>
                  <a:cubicBezTo>
                    <a:pt x="393" y="65"/>
                    <a:pt x="295" y="1"/>
                    <a:pt x="197" y="1"/>
                  </a:cubicBezTo>
                  <a:close/>
                </a:path>
              </a:pathLst>
            </a:custGeom>
            <a:solidFill>
              <a:srgbClr val="6C81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8" name="Google Shape;9168;p70"/>
            <p:cNvSpPr/>
            <p:nvPr/>
          </p:nvSpPr>
          <p:spPr>
            <a:xfrm>
              <a:off x="2853665" y="3644850"/>
              <a:ext cx="10320" cy="20693"/>
            </a:xfrm>
            <a:custGeom>
              <a:avLst/>
              <a:gdLst/>
              <a:ahLst/>
              <a:cxnLst/>
              <a:rect l="l" t="t" r="r" b="b"/>
              <a:pathLst>
                <a:path w="393" h="788" extrusionOk="0">
                  <a:moveTo>
                    <a:pt x="197" y="1"/>
                  </a:moveTo>
                  <a:cubicBezTo>
                    <a:pt x="99" y="1"/>
                    <a:pt x="1" y="65"/>
                    <a:pt x="1" y="195"/>
                  </a:cubicBezTo>
                  <a:lnTo>
                    <a:pt x="1" y="587"/>
                  </a:lnTo>
                  <a:cubicBezTo>
                    <a:pt x="1" y="702"/>
                    <a:pt x="87" y="788"/>
                    <a:pt x="192" y="788"/>
                  </a:cubicBezTo>
                  <a:cubicBezTo>
                    <a:pt x="307" y="788"/>
                    <a:pt x="393" y="702"/>
                    <a:pt x="393" y="587"/>
                  </a:cubicBezTo>
                  <a:lnTo>
                    <a:pt x="393" y="195"/>
                  </a:lnTo>
                  <a:cubicBezTo>
                    <a:pt x="393" y="65"/>
                    <a:pt x="295" y="1"/>
                    <a:pt x="197" y="1"/>
                  </a:cubicBezTo>
                  <a:close/>
                </a:path>
              </a:pathLst>
            </a:custGeom>
            <a:solidFill>
              <a:srgbClr val="6C81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9" name="Google Shape;9169;p70"/>
            <p:cNvSpPr/>
            <p:nvPr/>
          </p:nvSpPr>
          <p:spPr>
            <a:xfrm>
              <a:off x="2874279" y="3644850"/>
              <a:ext cx="10320" cy="20693"/>
            </a:xfrm>
            <a:custGeom>
              <a:avLst/>
              <a:gdLst/>
              <a:ahLst/>
              <a:cxnLst/>
              <a:rect l="l" t="t" r="r" b="b"/>
              <a:pathLst>
                <a:path w="393" h="788" extrusionOk="0">
                  <a:moveTo>
                    <a:pt x="197" y="1"/>
                  </a:moveTo>
                  <a:cubicBezTo>
                    <a:pt x="98" y="1"/>
                    <a:pt x="0" y="65"/>
                    <a:pt x="0" y="195"/>
                  </a:cubicBezTo>
                  <a:lnTo>
                    <a:pt x="0" y="587"/>
                  </a:lnTo>
                  <a:cubicBezTo>
                    <a:pt x="0" y="702"/>
                    <a:pt x="86" y="788"/>
                    <a:pt x="201" y="788"/>
                  </a:cubicBezTo>
                  <a:cubicBezTo>
                    <a:pt x="307" y="788"/>
                    <a:pt x="393" y="702"/>
                    <a:pt x="393" y="587"/>
                  </a:cubicBezTo>
                  <a:lnTo>
                    <a:pt x="393" y="195"/>
                  </a:lnTo>
                  <a:cubicBezTo>
                    <a:pt x="393" y="65"/>
                    <a:pt x="295" y="1"/>
                    <a:pt x="197" y="1"/>
                  </a:cubicBezTo>
                  <a:close/>
                </a:path>
              </a:pathLst>
            </a:custGeom>
            <a:solidFill>
              <a:srgbClr val="6C81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0" name="Google Shape;9170;p70"/>
            <p:cNvSpPr/>
            <p:nvPr/>
          </p:nvSpPr>
          <p:spPr>
            <a:xfrm>
              <a:off x="2894893" y="3644850"/>
              <a:ext cx="10320" cy="20693"/>
            </a:xfrm>
            <a:custGeom>
              <a:avLst/>
              <a:gdLst/>
              <a:ahLst/>
              <a:cxnLst/>
              <a:rect l="l" t="t" r="r" b="b"/>
              <a:pathLst>
                <a:path w="393" h="788" extrusionOk="0">
                  <a:moveTo>
                    <a:pt x="196" y="1"/>
                  </a:moveTo>
                  <a:cubicBezTo>
                    <a:pt x="98" y="1"/>
                    <a:pt x="0" y="65"/>
                    <a:pt x="0" y="195"/>
                  </a:cubicBezTo>
                  <a:lnTo>
                    <a:pt x="0" y="587"/>
                  </a:lnTo>
                  <a:cubicBezTo>
                    <a:pt x="0" y="702"/>
                    <a:pt x="86" y="788"/>
                    <a:pt x="201" y="788"/>
                  </a:cubicBezTo>
                  <a:cubicBezTo>
                    <a:pt x="306" y="788"/>
                    <a:pt x="392" y="702"/>
                    <a:pt x="392" y="587"/>
                  </a:cubicBezTo>
                  <a:lnTo>
                    <a:pt x="392" y="195"/>
                  </a:lnTo>
                  <a:cubicBezTo>
                    <a:pt x="392" y="65"/>
                    <a:pt x="294" y="1"/>
                    <a:pt x="196" y="1"/>
                  </a:cubicBezTo>
                  <a:close/>
                </a:path>
              </a:pathLst>
            </a:custGeom>
            <a:solidFill>
              <a:srgbClr val="6C81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1" name="Google Shape;9171;p70"/>
            <p:cNvSpPr/>
            <p:nvPr/>
          </p:nvSpPr>
          <p:spPr>
            <a:xfrm>
              <a:off x="2915481" y="3644850"/>
              <a:ext cx="10583" cy="20693"/>
            </a:xfrm>
            <a:custGeom>
              <a:avLst/>
              <a:gdLst/>
              <a:ahLst/>
              <a:cxnLst/>
              <a:rect l="l" t="t" r="r" b="b"/>
              <a:pathLst>
                <a:path w="403" h="788" extrusionOk="0">
                  <a:moveTo>
                    <a:pt x="202" y="1"/>
                  </a:moveTo>
                  <a:cubicBezTo>
                    <a:pt x="101" y="1"/>
                    <a:pt x="1" y="65"/>
                    <a:pt x="1" y="195"/>
                  </a:cubicBezTo>
                  <a:lnTo>
                    <a:pt x="1" y="587"/>
                  </a:lnTo>
                  <a:cubicBezTo>
                    <a:pt x="1" y="702"/>
                    <a:pt x="97" y="788"/>
                    <a:pt x="202" y="788"/>
                  </a:cubicBezTo>
                  <a:cubicBezTo>
                    <a:pt x="307" y="788"/>
                    <a:pt x="403" y="702"/>
                    <a:pt x="403" y="587"/>
                  </a:cubicBezTo>
                  <a:lnTo>
                    <a:pt x="403" y="195"/>
                  </a:lnTo>
                  <a:cubicBezTo>
                    <a:pt x="403" y="65"/>
                    <a:pt x="302" y="1"/>
                    <a:pt x="202" y="1"/>
                  </a:cubicBezTo>
                  <a:close/>
                </a:path>
              </a:pathLst>
            </a:custGeom>
            <a:solidFill>
              <a:srgbClr val="6C81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2" name="Google Shape;9172;p70"/>
            <p:cNvSpPr/>
            <p:nvPr/>
          </p:nvSpPr>
          <p:spPr>
            <a:xfrm>
              <a:off x="2650597" y="3696451"/>
              <a:ext cx="333791" cy="10320"/>
            </a:xfrm>
            <a:custGeom>
              <a:avLst/>
              <a:gdLst/>
              <a:ahLst/>
              <a:cxnLst/>
              <a:rect l="l" t="t" r="r" b="b"/>
              <a:pathLst>
                <a:path w="12711" h="393" extrusionOk="0">
                  <a:moveTo>
                    <a:pt x="269" y="0"/>
                  </a:moveTo>
                  <a:cubicBezTo>
                    <a:pt x="1" y="0"/>
                    <a:pt x="1" y="392"/>
                    <a:pt x="269" y="392"/>
                  </a:cubicBezTo>
                  <a:lnTo>
                    <a:pt x="12452" y="392"/>
                  </a:lnTo>
                  <a:cubicBezTo>
                    <a:pt x="12710" y="392"/>
                    <a:pt x="12710" y="0"/>
                    <a:pt x="12452" y="0"/>
                  </a:cubicBez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3" name="Google Shape;9173;p70"/>
            <p:cNvSpPr/>
            <p:nvPr/>
          </p:nvSpPr>
          <p:spPr>
            <a:xfrm>
              <a:off x="2735049" y="3608742"/>
              <a:ext cx="226965" cy="20614"/>
            </a:xfrm>
            <a:custGeom>
              <a:avLst/>
              <a:gdLst/>
              <a:ahLst/>
              <a:cxnLst/>
              <a:rect l="l" t="t" r="r" b="b"/>
              <a:pathLst>
                <a:path w="8643" h="785" extrusionOk="0">
                  <a:moveTo>
                    <a:pt x="393" y="0"/>
                  </a:moveTo>
                  <a:cubicBezTo>
                    <a:pt x="173" y="0"/>
                    <a:pt x="0" y="172"/>
                    <a:pt x="0" y="392"/>
                  </a:cubicBezTo>
                  <a:cubicBezTo>
                    <a:pt x="0" y="612"/>
                    <a:pt x="173" y="785"/>
                    <a:pt x="393" y="785"/>
                  </a:cubicBezTo>
                  <a:lnTo>
                    <a:pt x="8250" y="785"/>
                  </a:lnTo>
                  <a:cubicBezTo>
                    <a:pt x="8470" y="785"/>
                    <a:pt x="8642" y="612"/>
                    <a:pt x="8642" y="392"/>
                  </a:cubicBezTo>
                  <a:cubicBezTo>
                    <a:pt x="8642" y="172"/>
                    <a:pt x="8470" y="0"/>
                    <a:pt x="8250" y="0"/>
                  </a:cubicBezTo>
                  <a:close/>
                </a:path>
              </a:pathLst>
            </a:custGeom>
            <a:solidFill>
              <a:srgbClr val="F5F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4" name="Google Shape;9174;p70"/>
            <p:cNvSpPr/>
            <p:nvPr/>
          </p:nvSpPr>
          <p:spPr>
            <a:xfrm>
              <a:off x="2740065" y="3619036"/>
              <a:ext cx="216908" cy="10320"/>
            </a:xfrm>
            <a:custGeom>
              <a:avLst/>
              <a:gdLst/>
              <a:ahLst/>
              <a:cxnLst/>
              <a:rect l="l" t="t" r="r" b="b"/>
              <a:pathLst>
                <a:path w="8260" h="393" extrusionOk="0">
                  <a:moveTo>
                    <a:pt x="202" y="0"/>
                  </a:moveTo>
                  <a:cubicBezTo>
                    <a:pt x="87" y="0"/>
                    <a:pt x="1" y="87"/>
                    <a:pt x="1" y="201"/>
                  </a:cubicBezTo>
                  <a:cubicBezTo>
                    <a:pt x="1" y="307"/>
                    <a:pt x="87" y="393"/>
                    <a:pt x="202" y="393"/>
                  </a:cubicBezTo>
                  <a:lnTo>
                    <a:pt x="8059" y="393"/>
                  </a:lnTo>
                  <a:cubicBezTo>
                    <a:pt x="8164" y="393"/>
                    <a:pt x="8260" y="307"/>
                    <a:pt x="8260" y="201"/>
                  </a:cubicBezTo>
                  <a:cubicBezTo>
                    <a:pt x="8260" y="87"/>
                    <a:pt x="8164" y="0"/>
                    <a:pt x="8059" y="0"/>
                  </a:cubicBez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5" name="Google Shape;9175;p70"/>
            <p:cNvSpPr/>
            <p:nvPr/>
          </p:nvSpPr>
          <p:spPr>
            <a:xfrm>
              <a:off x="2770973" y="3644928"/>
              <a:ext cx="10583" cy="10320"/>
            </a:xfrm>
            <a:custGeom>
              <a:avLst/>
              <a:gdLst/>
              <a:ahLst/>
              <a:cxnLst/>
              <a:rect l="l" t="t" r="r" b="b"/>
              <a:pathLst>
                <a:path w="403" h="393" extrusionOk="0">
                  <a:moveTo>
                    <a:pt x="202" y="0"/>
                  </a:moveTo>
                  <a:cubicBezTo>
                    <a:pt x="97" y="0"/>
                    <a:pt x="1" y="86"/>
                    <a:pt x="1" y="192"/>
                  </a:cubicBezTo>
                  <a:lnTo>
                    <a:pt x="1" y="392"/>
                  </a:lnTo>
                  <a:lnTo>
                    <a:pt x="393" y="392"/>
                  </a:lnTo>
                  <a:lnTo>
                    <a:pt x="393" y="192"/>
                  </a:lnTo>
                  <a:cubicBezTo>
                    <a:pt x="403" y="86"/>
                    <a:pt x="307" y="0"/>
                    <a:pt x="202" y="0"/>
                  </a:cubicBezTo>
                  <a:close/>
                </a:path>
              </a:pathLst>
            </a:custGeom>
            <a:solidFill>
              <a:srgbClr val="566D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6" name="Google Shape;9176;p70"/>
            <p:cNvSpPr/>
            <p:nvPr/>
          </p:nvSpPr>
          <p:spPr>
            <a:xfrm>
              <a:off x="2791849" y="3644928"/>
              <a:ext cx="10320" cy="10320"/>
            </a:xfrm>
            <a:custGeom>
              <a:avLst/>
              <a:gdLst/>
              <a:ahLst/>
              <a:cxnLst/>
              <a:rect l="l" t="t" r="r" b="b"/>
              <a:pathLst>
                <a:path w="393" h="393" extrusionOk="0">
                  <a:moveTo>
                    <a:pt x="192" y="0"/>
                  </a:moveTo>
                  <a:cubicBezTo>
                    <a:pt x="86" y="0"/>
                    <a:pt x="0" y="86"/>
                    <a:pt x="0" y="192"/>
                  </a:cubicBezTo>
                  <a:lnTo>
                    <a:pt x="0" y="392"/>
                  </a:lnTo>
                  <a:lnTo>
                    <a:pt x="393" y="392"/>
                  </a:lnTo>
                  <a:lnTo>
                    <a:pt x="393" y="192"/>
                  </a:lnTo>
                  <a:cubicBezTo>
                    <a:pt x="393" y="86"/>
                    <a:pt x="297" y="0"/>
                    <a:pt x="192" y="0"/>
                  </a:cubicBezTo>
                  <a:close/>
                </a:path>
              </a:pathLst>
            </a:custGeom>
            <a:solidFill>
              <a:srgbClr val="566D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7" name="Google Shape;9177;p70"/>
            <p:cNvSpPr/>
            <p:nvPr/>
          </p:nvSpPr>
          <p:spPr>
            <a:xfrm>
              <a:off x="2812463" y="3644928"/>
              <a:ext cx="10320" cy="10320"/>
            </a:xfrm>
            <a:custGeom>
              <a:avLst/>
              <a:gdLst/>
              <a:ahLst/>
              <a:cxnLst/>
              <a:rect l="l" t="t" r="r" b="b"/>
              <a:pathLst>
                <a:path w="393" h="393" extrusionOk="0">
                  <a:moveTo>
                    <a:pt x="191" y="0"/>
                  </a:moveTo>
                  <a:cubicBezTo>
                    <a:pt x="86" y="0"/>
                    <a:pt x="0" y="86"/>
                    <a:pt x="0" y="192"/>
                  </a:cubicBezTo>
                  <a:lnTo>
                    <a:pt x="0" y="392"/>
                  </a:lnTo>
                  <a:lnTo>
                    <a:pt x="392" y="392"/>
                  </a:lnTo>
                  <a:lnTo>
                    <a:pt x="392" y="192"/>
                  </a:lnTo>
                  <a:cubicBezTo>
                    <a:pt x="392" y="86"/>
                    <a:pt x="306" y="0"/>
                    <a:pt x="191" y="0"/>
                  </a:cubicBezTo>
                  <a:close/>
                </a:path>
              </a:pathLst>
            </a:custGeom>
            <a:solidFill>
              <a:srgbClr val="566D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8" name="Google Shape;9178;p70"/>
            <p:cNvSpPr/>
            <p:nvPr/>
          </p:nvSpPr>
          <p:spPr>
            <a:xfrm>
              <a:off x="2833051" y="3644928"/>
              <a:ext cx="10346" cy="10320"/>
            </a:xfrm>
            <a:custGeom>
              <a:avLst/>
              <a:gdLst/>
              <a:ahLst/>
              <a:cxnLst/>
              <a:rect l="l" t="t" r="r" b="b"/>
              <a:pathLst>
                <a:path w="394" h="393" extrusionOk="0">
                  <a:moveTo>
                    <a:pt x="202" y="0"/>
                  </a:moveTo>
                  <a:cubicBezTo>
                    <a:pt x="87" y="0"/>
                    <a:pt x="1" y="86"/>
                    <a:pt x="1" y="192"/>
                  </a:cubicBezTo>
                  <a:lnTo>
                    <a:pt x="1" y="392"/>
                  </a:lnTo>
                  <a:lnTo>
                    <a:pt x="393" y="392"/>
                  </a:lnTo>
                  <a:lnTo>
                    <a:pt x="393" y="192"/>
                  </a:lnTo>
                  <a:cubicBezTo>
                    <a:pt x="393" y="86"/>
                    <a:pt x="307" y="0"/>
                    <a:pt x="202" y="0"/>
                  </a:cubicBezTo>
                  <a:close/>
                </a:path>
              </a:pathLst>
            </a:custGeom>
            <a:solidFill>
              <a:srgbClr val="566D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9" name="Google Shape;9179;p70"/>
            <p:cNvSpPr/>
            <p:nvPr/>
          </p:nvSpPr>
          <p:spPr>
            <a:xfrm>
              <a:off x="2853665" y="3644928"/>
              <a:ext cx="10320" cy="10320"/>
            </a:xfrm>
            <a:custGeom>
              <a:avLst/>
              <a:gdLst/>
              <a:ahLst/>
              <a:cxnLst/>
              <a:rect l="l" t="t" r="r" b="b"/>
              <a:pathLst>
                <a:path w="393" h="393" extrusionOk="0">
                  <a:moveTo>
                    <a:pt x="192" y="0"/>
                  </a:moveTo>
                  <a:cubicBezTo>
                    <a:pt x="87" y="0"/>
                    <a:pt x="1" y="86"/>
                    <a:pt x="1" y="192"/>
                  </a:cubicBezTo>
                  <a:lnTo>
                    <a:pt x="1" y="392"/>
                  </a:lnTo>
                  <a:lnTo>
                    <a:pt x="393" y="392"/>
                  </a:lnTo>
                  <a:lnTo>
                    <a:pt x="393" y="192"/>
                  </a:lnTo>
                  <a:cubicBezTo>
                    <a:pt x="393" y="86"/>
                    <a:pt x="307" y="0"/>
                    <a:pt x="192" y="0"/>
                  </a:cubicBezTo>
                  <a:close/>
                </a:path>
              </a:pathLst>
            </a:custGeom>
            <a:solidFill>
              <a:srgbClr val="566D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0" name="Google Shape;9180;p70"/>
            <p:cNvSpPr/>
            <p:nvPr/>
          </p:nvSpPr>
          <p:spPr>
            <a:xfrm>
              <a:off x="2874279" y="3644928"/>
              <a:ext cx="10320" cy="10320"/>
            </a:xfrm>
            <a:custGeom>
              <a:avLst/>
              <a:gdLst/>
              <a:ahLst/>
              <a:cxnLst/>
              <a:rect l="l" t="t" r="r" b="b"/>
              <a:pathLst>
                <a:path w="393" h="393" extrusionOk="0">
                  <a:moveTo>
                    <a:pt x="201" y="0"/>
                  </a:moveTo>
                  <a:cubicBezTo>
                    <a:pt x="86" y="0"/>
                    <a:pt x="0" y="86"/>
                    <a:pt x="0" y="192"/>
                  </a:cubicBezTo>
                  <a:lnTo>
                    <a:pt x="0" y="392"/>
                  </a:lnTo>
                  <a:lnTo>
                    <a:pt x="393" y="392"/>
                  </a:lnTo>
                  <a:lnTo>
                    <a:pt x="393" y="192"/>
                  </a:lnTo>
                  <a:cubicBezTo>
                    <a:pt x="393" y="86"/>
                    <a:pt x="307" y="0"/>
                    <a:pt x="201" y="0"/>
                  </a:cubicBezTo>
                  <a:close/>
                </a:path>
              </a:pathLst>
            </a:custGeom>
            <a:solidFill>
              <a:srgbClr val="566D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1" name="Google Shape;9181;p70"/>
            <p:cNvSpPr/>
            <p:nvPr/>
          </p:nvSpPr>
          <p:spPr>
            <a:xfrm>
              <a:off x="2894893" y="3644928"/>
              <a:ext cx="10320" cy="10320"/>
            </a:xfrm>
            <a:custGeom>
              <a:avLst/>
              <a:gdLst/>
              <a:ahLst/>
              <a:cxnLst/>
              <a:rect l="l" t="t" r="r" b="b"/>
              <a:pathLst>
                <a:path w="393" h="393" extrusionOk="0">
                  <a:moveTo>
                    <a:pt x="201" y="0"/>
                  </a:moveTo>
                  <a:cubicBezTo>
                    <a:pt x="86" y="0"/>
                    <a:pt x="0" y="86"/>
                    <a:pt x="0" y="192"/>
                  </a:cubicBezTo>
                  <a:lnTo>
                    <a:pt x="0" y="392"/>
                  </a:lnTo>
                  <a:lnTo>
                    <a:pt x="392" y="392"/>
                  </a:lnTo>
                  <a:lnTo>
                    <a:pt x="392" y="192"/>
                  </a:lnTo>
                  <a:cubicBezTo>
                    <a:pt x="392" y="86"/>
                    <a:pt x="306" y="0"/>
                    <a:pt x="201" y="0"/>
                  </a:cubicBezTo>
                  <a:close/>
                </a:path>
              </a:pathLst>
            </a:custGeom>
            <a:solidFill>
              <a:srgbClr val="566D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2" name="Google Shape;9182;p70"/>
            <p:cNvSpPr/>
            <p:nvPr/>
          </p:nvSpPr>
          <p:spPr>
            <a:xfrm>
              <a:off x="2915481" y="3644928"/>
              <a:ext cx="10583" cy="10320"/>
            </a:xfrm>
            <a:custGeom>
              <a:avLst/>
              <a:gdLst/>
              <a:ahLst/>
              <a:cxnLst/>
              <a:rect l="l" t="t" r="r" b="b"/>
              <a:pathLst>
                <a:path w="403" h="393" extrusionOk="0">
                  <a:moveTo>
                    <a:pt x="202" y="0"/>
                  </a:moveTo>
                  <a:cubicBezTo>
                    <a:pt x="97" y="0"/>
                    <a:pt x="1" y="86"/>
                    <a:pt x="1" y="192"/>
                  </a:cubicBezTo>
                  <a:lnTo>
                    <a:pt x="1" y="392"/>
                  </a:lnTo>
                  <a:lnTo>
                    <a:pt x="403" y="392"/>
                  </a:lnTo>
                  <a:lnTo>
                    <a:pt x="403" y="192"/>
                  </a:lnTo>
                  <a:cubicBezTo>
                    <a:pt x="403" y="86"/>
                    <a:pt x="307" y="0"/>
                    <a:pt x="202" y="0"/>
                  </a:cubicBezTo>
                  <a:close/>
                </a:path>
              </a:pathLst>
            </a:custGeom>
            <a:solidFill>
              <a:srgbClr val="566D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3" name="Google Shape;9183;p70"/>
            <p:cNvSpPr/>
            <p:nvPr/>
          </p:nvSpPr>
          <p:spPr>
            <a:xfrm>
              <a:off x="2732081" y="3381777"/>
              <a:ext cx="260027" cy="113391"/>
            </a:xfrm>
            <a:custGeom>
              <a:avLst/>
              <a:gdLst/>
              <a:ahLst/>
              <a:cxnLst/>
              <a:rect l="l" t="t" r="r" b="b"/>
              <a:pathLst>
                <a:path w="9902" h="4318" extrusionOk="0">
                  <a:moveTo>
                    <a:pt x="7150" y="1"/>
                  </a:moveTo>
                  <a:cubicBezTo>
                    <a:pt x="6599" y="1"/>
                    <a:pt x="6077" y="220"/>
                    <a:pt x="5683" y="604"/>
                  </a:cubicBezTo>
                  <a:cubicBezTo>
                    <a:pt x="5383" y="330"/>
                    <a:pt x="5004" y="195"/>
                    <a:pt x="4627" y="195"/>
                  </a:cubicBezTo>
                  <a:cubicBezTo>
                    <a:pt x="4189" y="195"/>
                    <a:pt x="3753" y="378"/>
                    <a:pt x="3444" y="738"/>
                  </a:cubicBezTo>
                  <a:cubicBezTo>
                    <a:pt x="3260" y="633"/>
                    <a:pt x="3062" y="584"/>
                    <a:pt x="2868" y="584"/>
                  </a:cubicBezTo>
                  <a:cubicBezTo>
                    <a:pt x="2356" y="584"/>
                    <a:pt x="1870" y="924"/>
                    <a:pt x="1731" y="1465"/>
                  </a:cubicBezTo>
                  <a:cubicBezTo>
                    <a:pt x="1617" y="1400"/>
                    <a:pt x="1498" y="1370"/>
                    <a:pt x="1382" y="1370"/>
                  </a:cubicBezTo>
                  <a:cubicBezTo>
                    <a:pt x="1039" y="1370"/>
                    <a:pt x="728" y="1634"/>
                    <a:pt x="707" y="2020"/>
                  </a:cubicBezTo>
                  <a:cubicBezTo>
                    <a:pt x="649" y="1982"/>
                    <a:pt x="573" y="1963"/>
                    <a:pt x="506" y="1963"/>
                  </a:cubicBezTo>
                  <a:cubicBezTo>
                    <a:pt x="502" y="1963"/>
                    <a:pt x="497" y="1963"/>
                    <a:pt x="493" y="1963"/>
                  </a:cubicBezTo>
                  <a:cubicBezTo>
                    <a:pt x="185" y="1963"/>
                    <a:pt x="1" y="2311"/>
                    <a:pt x="171" y="2566"/>
                  </a:cubicBezTo>
                  <a:cubicBezTo>
                    <a:pt x="249" y="2687"/>
                    <a:pt x="374" y="2746"/>
                    <a:pt x="500" y="2746"/>
                  </a:cubicBezTo>
                  <a:cubicBezTo>
                    <a:pt x="651" y="2746"/>
                    <a:pt x="801" y="2661"/>
                    <a:pt x="869" y="2499"/>
                  </a:cubicBezTo>
                  <a:cubicBezTo>
                    <a:pt x="1005" y="2663"/>
                    <a:pt x="1198" y="2744"/>
                    <a:pt x="1391" y="2744"/>
                  </a:cubicBezTo>
                  <a:cubicBezTo>
                    <a:pt x="1591" y="2744"/>
                    <a:pt x="1790" y="2656"/>
                    <a:pt x="1922" y="2480"/>
                  </a:cubicBezTo>
                  <a:cubicBezTo>
                    <a:pt x="2155" y="2780"/>
                    <a:pt x="2503" y="2943"/>
                    <a:pt x="2858" y="2943"/>
                  </a:cubicBezTo>
                  <a:cubicBezTo>
                    <a:pt x="3057" y="2943"/>
                    <a:pt x="3258" y="2892"/>
                    <a:pt x="3444" y="2786"/>
                  </a:cubicBezTo>
                  <a:cubicBezTo>
                    <a:pt x="3750" y="3143"/>
                    <a:pt x="4184" y="3335"/>
                    <a:pt x="4629" y="3335"/>
                  </a:cubicBezTo>
                  <a:cubicBezTo>
                    <a:pt x="4852" y="3335"/>
                    <a:pt x="5077" y="3287"/>
                    <a:pt x="5291" y="3188"/>
                  </a:cubicBezTo>
                  <a:cubicBezTo>
                    <a:pt x="5701" y="3939"/>
                    <a:pt x="6447" y="4318"/>
                    <a:pt x="7193" y="4318"/>
                  </a:cubicBezTo>
                  <a:cubicBezTo>
                    <a:pt x="7911" y="4318"/>
                    <a:pt x="8630" y="3968"/>
                    <a:pt x="9052" y="3265"/>
                  </a:cubicBezTo>
                  <a:cubicBezTo>
                    <a:pt x="9902" y="1823"/>
                    <a:pt x="8866" y="1"/>
                    <a:pt x="7199" y="1"/>
                  </a:cubicBezTo>
                  <a:cubicBezTo>
                    <a:pt x="7195" y="1"/>
                    <a:pt x="7190" y="1"/>
                    <a:pt x="7186" y="1"/>
                  </a:cubicBezTo>
                  <a:cubicBezTo>
                    <a:pt x="7174" y="1"/>
                    <a:pt x="7162" y="1"/>
                    <a:pt x="7150" y="1"/>
                  </a:cubicBezTo>
                  <a:close/>
                </a:path>
              </a:pathLst>
            </a:custGeom>
            <a:solidFill>
              <a:srgbClr val="F5F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4" name="Google Shape;9184;p70"/>
            <p:cNvSpPr/>
            <p:nvPr/>
          </p:nvSpPr>
          <p:spPr>
            <a:xfrm>
              <a:off x="2731845" y="3397612"/>
              <a:ext cx="241487" cy="97320"/>
            </a:xfrm>
            <a:custGeom>
              <a:avLst/>
              <a:gdLst/>
              <a:ahLst/>
              <a:cxnLst/>
              <a:rect l="l" t="t" r="r" b="b"/>
              <a:pathLst>
                <a:path w="9196" h="3706" extrusionOk="0">
                  <a:moveTo>
                    <a:pt x="2668" y="1"/>
                  </a:moveTo>
                  <a:cubicBezTo>
                    <a:pt x="2209" y="78"/>
                    <a:pt x="1845" y="413"/>
                    <a:pt x="1721" y="853"/>
                  </a:cubicBezTo>
                  <a:cubicBezTo>
                    <a:pt x="1612" y="791"/>
                    <a:pt x="1497" y="763"/>
                    <a:pt x="1385" y="763"/>
                  </a:cubicBezTo>
                  <a:cubicBezTo>
                    <a:pt x="1043" y="763"/>
                    <a:pt x="728" y="1026"/>
                    <a:pt x="706" y="1408"/>
                  </a:cubicBezTo>
                  <a:cubicBezTo>
                    <a:pt x="649" y="1379"/>
                    <a:pt x="572" y="1360"/>
                    <a:pt x="505" y="1360"/>
                  </a:cubicBezTo>
                  <a:cubicBezTo>
                    <a:pt x="501" y="1360"/>
                    <a:pt x="497" y="1360"/>
                    <a:pt x="493" y="1360"/>
                  </a:cubicBezTo>
                  <a:cubicBezTo>
                    <a:pt x="184" y="1360"/>
                    <a:pt x="0" y="1708"/>
                    <a:pt x="170" y="1963"/>
                  </a:cubicBezTo>
                  <a:cubicBezTo>
                    <a:pt x="248" y="2084"/>
                    <a:pt x="374" y="2143"/>
                    <a:pt x="499" y="2143"/>
                  </a:cubicBezTo>
                  <a:cubicBezTo>
                    <a:pt x="650" y="2143"/>
                    <a:pt x="801" y="2058"/>
                    <a:pt x="869" y="1896"/>
                  </a:cubicBezTo>
                  <a:cubicBezTo>
                    <a:pt x="1005" y="2060"/>
                    <a:pt x="1198" y="2141"/>
                    <a:pt x="1390" y="2141"/>
                  </a:cubicBezTo>
                  <a:cubicBezTo>
                    <a:pt x="1590" y="2141"/>
                    <a:pt x="1790" y="2053"/>
                    <a:pt x="1922" y="1877"/>
                  </a:cubicBezTo>
                  <a:cubicBezTo>
                    <a:pt x="2154" y="2182"/>
                    <a:pt x="2502" y="2347"/>
                    <a:pt x="2859" y="2347"/>
                  </a:cubicBezTo>
                  <a:cubicBezTo>
                    <a:pt x="3061" y="2347"/>
                    <a:pt x="3266" y="2294"/>
                    <a:pt x="3453" y="2183"/>
                  </a:cubicBezTo>
                  <a:cubicBezTo>
                    <a:pt x="3759" y="2540"/>
                    <a:pt x="4193" y="2732"/>
                    <a:pt x="4638" y="2732"/>
                  </a:cubicBezTo>
                  <a:cubicBezTo>
                    <a:pt x="4861" y="2732"/>
                    <a:pt x="5086" y="2684"/>
                    <a:pt x="5300" y="2585"/>
                  </a:cubicBezTo>
                  <a:cubicBezTo>
                    <a:pt x="5715" y="3339"/>
                    <a:pt x="6454" y="3705"/>
                    <a:pt x="7190" y="3705"/>
                  </a:cubicBezTo>
                  <a:cubicBezTo>
                    <a:pt x="8015" y="3705"/>
                    <a:pt x="8836" y="3245"/>
                    <a:pt x="9195" y="2355"/>
                  </a:cubicBezTo>
                  <a:lnTo>
                    <a:pt x="9195" y="2355"/>
                  </a:lnTo>
                  <a:cubicBezTo>
                    <a:pt x="8841" y="2604"/>
                    <a:pt x="8410" y="2729"/>
                    <a:pt x="7980" y="2729"/>
                  </a:cubicBezTo>
                  <a:cubicBezTo>
                    <a:pt x="7214" y="2729"/>
                    <a:pt x="6506" y="2327"/>
                    <a:pt x="6113" y="1666"/>
                  </a:cubicBezTo>
                  <a:cubicBezTo>
                    <a:pt x="6101" y="1641"/>
                    <a:pt x="6079" y="1628"/>
                    <a:pt x="6055" y="1628"/>
                  </a:cubicBezTo>
                  <a:cubicBezTo>
                    <a:pt x="6043" y="1628"/>
                    <a:pt x="6030" y="1631"/>
                    <a:pt x="6018" y="1637"/>
                  </a:cubicBezTo>
                  <a:cubicBezTo>
                    <a:pt x="5823" y="1716"/>
                    <a:pt x="5621" y="1754"/>
                    <a:pt x="5422" y="1754"/>
                  </a:cubicBezTo>
                  <a:cubicBezTo>
                    <a:pt x="4868" y="1754"/>
                    <a:pt x="4337" y="1462"/>
                    <a:pt x="4056" y="948"/>
                  </a:cubicBezTo>
                  <a:cubicBezTo>
                    <a:pt x="4040" y="925"/>
                    <a:pt x="4005" y="908"/>
                    <a:pt x="3977" y="908"/>
                  </a:cubicBezTo>
                  <a:cubicBezTo>
                    <a:pt x="3971" y="908"/>
                    <a:pt x="3965" y="908"/>
                    <a:pt x="3960" y="910"/>
                  </a:cubicBezTo>
                  <a:cubicBezTo>
                    <a:pt x="3855" y="948"/>
                    <a:pt x="3759" y="958"/>
                    <a:pt x="3654" y="968"/>
                  </a:cubicBezTo>
                  <a:cubicBezTo>
                    <a:pt x="3118" y="958"/>
                    <a:pt x="2678" y="527"/>
                    <a:pt x="2668" y="1"/>
                  </a:cubicBez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85" name="Google Shape;9185;p70"/>
          <p:cNvGrpSpPr/>
          <p:nvPr/>
        </p:nvGrpSpPr>
        <p:grpSpPr>
          <a:xfrm>
            <a:off x="1295502" y="2437362"/>
            <a:ext cx="402645" cy="323917"/>
            <a:chOff x="1295502" y="2437362"/>
            <a:chExt cx="402645" cy="323917"/>
          </a:xfrm>
        </p:grpSpPr>
        <p:sp>
          <p:nvSpPr>
            <p:cNvPr id="9186" name="Google Shape;9186;p70"/>
            <p:cNvSpPr/>
            <p:nvPr/>
          </p:nvSpPr>
          <p:spPr>
            <a:xfrm>
              <a:off x="1295502" y="2437362"/>
              <a:ext cx="402645" cy="278724"/>
            </a:xfrm>
            <a:custGeom>
              <a:avLst/>
              <a:gdLst/>
              <a:ahLst/>
              <a:cxnLst/>
              <a:rect l="l" t="t" r="r" b="b"/>
              <a:pathLst>
                <a:path w="15333" h="10614" extrusionOk="0">
                  <a:moveTo>
                    <a:pt x="412" y="0"/>
                  </a:moveTo>
                  <a:cubicBezTo>
                    <a:pt x="183" y="0"/>
                    <a:pt x="1" y="182"/>
                    <a:pt x="1" y="412"/>
                  </a:cubicBezTo>
                  <a:lnTo>
                    <a:pt x="1" y="10202"/>
                  </a:lnTo>
                  <a:cubicBezTo>
                    <a:pt x="1" y="10432"/>
                    <a:pt x="183" y="10613"/>
                    <a:pt x="412" y="10613"/>
                  </a:cubicBezTo>
                  <a:lnTo>
                    <a:pt x="14921" y="10613"/>
                  </a:lnTo>
                  <a:cubicBezTo>
                    <a:pt x="15141" y="10613"/>
                    <a:pt x="15332" y="10432"/>
                    <a:pt x="15332" y="10202"/>
                  </a:cubicBezTo>
                  <a:lnTo>
                    <a:pt x="15332" y="412"/>
                  </a:lnTo>
                  <a:cubicBezTo>
                    <a:pt x="15332" y="182"/>
                    <a:pt x="15141" y="0"/>
                    <a:pt x="14921" y="0"/>
                  </a:cubicBezTo>
                  <a:close/>
                </a:path>
              </a:pathLst>
            </a:custGeom>
            <a:solidFill>
              <a:srgbClr val="E4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7" name="Google Shape;9187;p70"/>
            <p:cNvSpPr/>
            <p:nvPr/>
          </p:nvSpPr>
          <p:spPr>
            <a:xfrm>
              <a:off x="1295502" y="2437362"/>
              <a:ext cx="402645" cy="278724"/>
            </a:xfrm>
            <a:custGeom>
              <a:avLst/>
              <a:gdLst/>
              <a:ahLst/>
              <a:cxnLst/>
              <a:rect l="l" t="t" r="r" b="b"/>
              <a:pathLst>
                <a:path w="15333" h="10614" extrusionOk="0">
                  <a:moveTo>
                    <a:pt x="13954" y="0"/>
                  </a:moveTo>
                  <a:lnTo>
                    <a:pt x="13954" y="9618"/>
                  </a:lnTo>
                  <a:cubicBezTo>
                    <a:pt x="13954" y="9838"/>
                    <a:pt x="13763" y="10030"/>
                    <a:pt x="13543" y="10030"/>
                  </a:cubicBezTo>
                  <a:lnTo>
                    <a:pt x="1" y="10030"/>
                  </a:lnTo>
                  <a:lnTo>
                    <a:pt x="1" y="10202"/>
                  </a:lnTo>
                  <a:cubicBezTo>
                    <a:pt x="1" y="10432"/>
                    <a:pt x="183" y="10613"/>
                    <a:pt x="412" y="10613"/>
                  </a:cubicBezTo>
                  <a:lnTo>
                    <a:pt x="14921" y="10613"/>
                  </a:lnTo>
                  <a:cubicBezTo>
                    <a:pt x="15141" y="10613"/>
                    <a:pt x="15332" y="10432"/>
                    <a:pt x="15332" y="10202"/>
                  </a:cubicBezTo>
                  <a:lnTo>
                    <a:pt x="15332" y="412"/>
                  </a:lnTo>
                  <a:cubicBezTo>
                    <a:pt x="15332" y="182"/>
                    <a:pt x="15141" y="0"/>
                    <a:pt x="14921" y="0"/>
                  </a:cubicBezTo>
                  <a:close/>
                </a:path>
              </a:pathLst>
            </a:custGeom>
            <a:solidFill>
              <a:srgbClr val="D5D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8" name="Google Shape;9188;p70"/>
            <p:cNvSpPr/>
            <p:nvPr/>
          </p:nvSpPr>
          <p:spPr>
            <a:xfrm>
              <a:off x="1324651" y="2467771"/>
              <a:ext cx="344347" cy="217905"/>
            </a:xfrm>
            <a:custGeom>
              <a:avLst/>
              <a:gdLst/>
              <a:ahLst/>
              <a:cxnLst/>
              <a:rect l="l" t="t" r="r" b="b"/>
              <a:pathLst>
                <a:path w="13113" h="8298" extrusionOk="0">
                  <a:moveTo>
                    <a:pt x="1159" y="0"/>
                  </a:moveTo>
                  <a:cubicBezTo>
                    <a:pt x="1130" y="0"/>
                    <a:pt x="1101" y="19"/>
                    <a:pt x="1101" y="48"/>
                  </a:cubicBezTo>
                  <a:cubicBezTo>
                    <a:pt x="1082" y="622"/>
                    <a:pt x="623" y="1072"/>
                    <a:pt x="49" y="1101"/>
                  </a:cubicBezTo>
                  <a:cubicBezTo>
                    <a:pt x="20" y="1101"/>
                    <a:pt x="1" y="1129"/>
                    <a:pt x="1" y="1158"/>
                  </a:cubicBezTo>
                  <a:lnTo>
                    <a:pt x="1" y="7139"/>
                  </a:lnTo>
                  <a:cubicBezTo>
                    <a:pt x="1" y="7168"/>
                    <a:pt x="20" y="7187"/>
                    <a:pt x="49" y="7187"/>
                  </a:cubicBezTo>
                  <a:cubicBezTo>
                    <a:pt x="623" y="7216"/>
                    <a:pt x="1082" y="7675"/>
                    <a:pt x="1101" y="8250"/>
                  </a:cubicBezTo>
                  <a:cubicBezTo>
                    <a:pt x="1101" y="8278"/>
                    <a:pt x="1130" y="8297"/>
                    <a:pt x="1159" y="8297"/>
                  </a:cubicBezTo>
                  <a:lnTo>
                    <a:pt x="11897" y="8297"/>
                  </a:lnTo>
                  <a:cubicBezTo>
                    <a:pt x="11925" y="8297"/>
                    <a:pt x="11945" y="8278"/>
                    <a:pt x="11945" y="8250"/>
                  </a:cubicBezTo>
                  <a:cubicBezTo>
                    <a:pt x="11973" y="7662"/>
                    <a:pt x="12452" y="7197"/>
                    <a:pt x="13037" y="7197"/>
                  </a:cubicBezTo>
                  <a:cubicBezTo>
                    <a:pt x="13043" y="7197"/>
                    <a:pt x="13049" y="7197"/>
                    <a:pt x="13055" y="7197"/>
                  </a:cubicBezTo>
                  <a:cubicBezTo>
                    <a:pt x="13083" y="7197"/>
                    <a:pt x="13112" y="7168"/>
                    <a:pt x="13112" y="7139"/>
                  </a:cubicBezTo>
                  <a:lnTo>
                    <a:pt x="13112" y="1158"/>
                  </a:lnTo>
                  <a:cubicBezTo>
                    <a:pt x="13112" y="1129"/>
                    <a:pt x="13083" y="1101"/>
                    <a:pt x="13055" y="1101"/>
                  </a:cubicBezTo>
                  <a:cubicBezTo>
                    <a:pt x="12461" y="1101"/>
                    <a:pt x="11973" y="641"/>
                    <a:pt x="11945" y="48"/>
                  </a:cubicBezTo>
                  <a:cubicBezTo>
                    <a:pt x="11945" y="19"/>
                    <a:pt x="11925" y="0"/>
                    <a:pt x="118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9" name="Google Shape;9189;p70"/>
            <p:cNvSpPr/>
            <p:nvPr/>
          </p:nvSpPr>
          <p:spPr>
            <a:xfrm>
              <a:off x="1600617" y="2467771"/>
              <a:ext cx="68381" cy="217905"/>
            </a:xfrm>
            <a:custGeom>
              <a:avLst/>
              <a:gdLst/>
              <a:ahLst/>
              <a:cxnLst/>
              <a:rect l="l" t="t" r="r" b="b"/>
              <a:pathLst>
                <a:path w="2604" h="8298" extrusionOk="0">
                  <a:moveTo>
                    <a:pt x="0" y="0"/>
                  </a:moveTo>
                  <a:cubicBezTo>
                    <a:pt x="19" y="0"/>
                    <a:pt x="48" y="19"/>
                    <a:pt x="48" y="48"/>
                  </a:cubicBezTo>
                  <a:cubicBezTo>
                    <a:pt x="77" y="641"/>
                    <a:pt x="565" y="1101"/>
                    <a:pt x="1158" y="1101"/>
                  </a:cubicBezTo>
                  <a:cubicBezTo>
                    <a:pt x="1187" y="1101"/>
                    <a:pt x="1206" y="1129"/>
                    <a:pt x="1206" y="1158"/>
                  </a:cubicBezTo>
                  <a:lnTo>
                    <a:pt x="1206" y="7139"/>
                  </a:lnTo>
                  <a:cubicBezTo>
                    <a:pt x="1206" y="7168"/>
                    <a:pt x="1187" y="7197"/>
                    <a:pt x="1158" y="7197"/>
                  </a:cubicBezTo>
                  <a:cubicBezTo>
                    <a:pt x="565" y="7197"/>
                    <a:pt x="77" y="7656"/>
                    <a:pt x="48" y="8250"/>
                  </a:cubicBezTo>
                  <a:cubicBezTo>
                    <a:pt x="48" y="8278"/>
                    <a:pt x="19" y="8297"/>
                    <a:pt x="0" y="8297"/>
                  </a:cubicBezTo>
                  <a:lnTo>
                    <a:pt x="1388" y="8297"/>
                  </a:lnTo>
                  <a:cubicBezTo>
                    <a:pt x="1416" y="8297"/>
                    <a:pt x="1436" y="8278"/>
                    <a:pt x="1436" y="8250"/>
                  </a:cubicBezTo>
                  <a:cubicBezTo>
                    <a:pt x="1464" y="7656"/>
                    <a:pt x="1952" y="7197"/>
                    <a:pt x="2546" y="7197"/>
                  </a:cubicBezTo>
                  <a:cubicBezTo>
                    <a:pt x="2574" y="7197"/>
                    <a:pt x="2603" y="7168"/>
                    <a:pt x="2603" y="7139"/>
                  </a:cubicBezTo>
                  <a:lnTo>
                    <a:pt x="2603" y="1158"/>
                  </a:lnTo>
                  <a:cubicBezTo>
                    <a:pt x="2603" y="1129"/>
                    <a:pt x="2574" y="1101"/>
                    <a:pt x="2546" y="1101"/>
                  </a:cubicBezTo>
                  <a:cubicBezTo>
                    <a:pt x="1952" y="1101"/>
                    <a:pt x="1464" y="641"/>
                    <a:pt x="1436" y="48"/>
                  </a:cubicBezTo>
                  <a:cubicBezTo>
                    <a:pt x="1436" y="19"/>
                    <a:pt x="1416" y="0"/>
                    <a:pt x="1388" y="0"/>
                  </a:cubicBezTo>
                  <a:close/>
                </a:path>
              </a:pathLst>
            </a:custGeom>
            <a:solidFill>
              <a:srgbClr val="EFF3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0" name="Google Shape;9190;p70"/>
            <p:cNvSpPr/>
            <p:nvPr/>
          </p:nvSpPr>
          <p:spPr>
            <a:xfrm>
              <a:off x="1557445" y="2680871"/>
              <a:ext cx="66044" cy="80408"/>
            </a:xfrm>
            <a:custGeom>
              <a:avLst/>
              <a:gdLst/>
              <a:ahLst/>
              <a:cxnLst/>
              <a:rect l="l" t="t" r="r" b="b"/>
              <a:pathLst>
                <a:path w="2515" h="3062" extrusionOk="0">
                  <a:moveTo>
                    <a:pt x="1156" y="1"/>
                  </a:moveTo>
                  <a:lnTo>
                    <a:pt x="17" y="2393"/>
                  </a:lnTo>
                  <a:cubicBezTo>
                    <a:pt x="0" y="2419"/>
                    <a:pt x="21" y="2452"/>
                    <a:pt x="53" y="2452"/>
                  </a:cubicBezTo>
                  <a:cubicBezTo>
                    <a:pt x="57" y="2452"/>
                    <a:pt x="61" y="2452"/>
                    <a:pt x="65" y="2451"/>
                  </a:cubicBezTo>
                  <a:lnTo>
                    <a:pt x="831" y="2336"/>
                  </a:lnTo>
                  <a:cubicBezTo>
                    <a:pt x="836" y="2333"/>
                    <a:pt x="840" y="2332"/>
                    <a:pt x="844" y="2332"/>
                  </a:cubicBezTo>
                  <a:cubicBezTo>
                    <a:pt x="855" y="2332"/>
                    <a:pt x="862" y="2341"/>
                    <a:pt x="869" y="2355"/>
                  </a:cubicBezTo>
                  <a:lnTo>
                    <a:pt x="1300" y="3044"/>
                  </a:lnTo>
                  <a:cubicBezTo>
                    <a:pt x="1308" y="3056"/>
                    <a:pt x="1319" y="3061"/>
                    <a:pt x="1330" y="3061"/>
                  </a:cubicBezTo>
                  <a:cubicBezTo>
                    <a:pt x="1346" y="3061"/>
                    <a:pt x="1361" y="3051"/>
                    <a:pt x="1367" y="3034"/>
                  </a:cubicBezTo>
                  <a:lnTo>
                    <a:pt x="2515" y="642"/>
                  </a:lnTo>
                  <a:lnTo>
                    <a:pt x="1156" y="1"/>
                  </a:lnTo>
                  <a:close/>
                </a:path>
              </a:pathLst>
            </a:custGeom>
            <a:solidFill>
              <a:srgbClr val="92A1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1" name="Google Shape;9191;p70"/>
            <p:cNvSpPr/>
            <p:nvPr/>
          </p:nvSpPr>
          <p:spPr>
            <a:xfrm>
              <a:off x="1607129" y="2680871"/>
              <a:ext cx="66070" cy="80408"/>
            </a:xfrm>
            <a:custGeom>
              <a:avLst/>
              <a:gdLst/>
              <a:ahLst/>
              <a:cxnLst/>
              <a:rect l="l" t="t" r="r" b="b"/>
              <a:pathLst>
                <a:path w="2516" h="3062" extrusionOk="0">
                  <a:moveTo>
                    <a:pt x="1350" y="1"/>
                  </a:moveTo>
                  <a:lnTo>
                    <a:pt x="1" y="642"/>
                  </a:lnTo>
                  <a:lnTo>
                    <a:pt x="1140" y="3034"/>
                  </a:lnTo>
                  <a:cubicBezTo>
                    <a:pt x="1151" y="3051"/>
                    <a:pt x="1168" y="3061"/>
                    <a:pt x="1185" y="3061"/>
                  </a:cubicBezTo>
                  <a:cubicBezTo>
                    <a:pt x="1197" y="3061"/>
                    <a:pt x="1208" y="3056"/>
                    <a:pt x="1216" y="3044"/>
                  </a:cubicBezTo>
                  <a:lnTo>
                    <a:pt x="1637" y="2355"/>
                  </a:lnTo>
                  <a:cubicBezTo>
                    <a:pt x="1644" y="2341"/>
                    <a:pt x="1657" y="2332"/>
                    <a:pt x="1670" y="2332"/>
                  </a:cubicBezTo>
                  <a:cubicBezTo>
                    <a:pt x="1675" y="2332"/>
                    <a:pt x="1680" y="2333"/>
                    <a:pt x="1685" y="2336"/>
                  </a:cubicBezTo>
                  <a:lnTo>
                    <a:pt x="2451" y="2451"/>
                  </a:lnTo>
                  <a:cubicBezTo>
                    <a:pt x="2455" y="2452"/>
                    <a:pt x="2459" y="2452"/>
                    <a:pt x="2463" y="2452"/>
                  </a:cubicBezTo>
                  <a:cubicBezTo>
                    <a:pt x="2495" y="2452"/>
                    <a:pt x="2516" y="2419"/>
                    <a:pt x="2499" y="2393"/>
                  </a:cubicBezTo>
                  <a:lnTo>
                    <a:pt x="1350" y="1"/>
                  </a:lnTo>
                  <a:close/>
                </a:path>
              </a:pathLst>
            </a:custGeom>
            <a:solidFill>
              <a:srgbClr val="7D8F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2" name="Google Shape;9192;p70"/>
            <p:cNvSpPr/>
            <p:nvPr/>
          </p:nvSpPr>
          <p:spPr>
            <a:xfrm>
              <a:off x="1556631" y="2604927"/>
              <a:ext cx="117146" cy="115229"/>
            </a:xfrm>
            <a:custGeom>
              <a:avLst/>
              <a:gdLst/>
              <a:ahLst/>
              <a:cxnLst/>
              <a:rect l="l" t="t" r="r" b="b"/>
              <a:pathLst>
                <a:path w="4461" h="4388" extrusionOk="0">
                  <a:moveTo>
                    <a:pt x="2234" y="0"/>
                  </a:moveTo>
                  <a:cubicBezTo>
                    <a:pt x="2113" y="0"/>
                    <a:pt x="1991" y="36"/>
                    <a:pt x="1886" y="108"/>
                  </a:cubicBezTo>
                  <a:cubicBezTo>
                    <a:pt x="1790" y="179"/>
                    <a:pt x="1675" y="218"/>
                    <a:pt x="1562" y="218"/>
                  </a:cubicBezTo>
                  <a:cubicBezTo>
                    <a:pt x="1539" y="218"/>
                    <a:pt x="1516" y="216"/>
                    <a:pt x="1493" y="213"/>
                  </a:cubicBezTo>
                  <a:cubicBezTo>
                    <a:pt x="1477" y="212"/>
                    <a:pt x="1461" y="211"/>
                    <a:pt x="1444" y="211"/>
                  </a:cubicBezTo>
                  <a:cubicBezTo>
                    <a:pt x="1205" y="211"/>
                    <a:pt x="989" y="342"/>
                    <a:pt x="890" y="557"/>
                  </a:cubicBezTo>
                  <a:cubicBezTo>
                    <a:pt x="833" y="691"/>
                    <a:pt x="728" y="797"/>
                    <a:pt x="603" y="854"/>
                  </a:cubicBezTo>
                  <a:cubicBezTo>
                    <a:pt x="373" y="959"/>
                    <a:pt x="230" y="1199"/>
                    <a:pt x="259" y="1448"/>
                  </a:cubicBezTo>
                  <a:cubicBezTo>
                    <a:pt x="268" y="1591"/>
                    <a:pt x="230" y="1735"/>
                    <a:pt x="153" y="1849"/>
                  </a:cubicBezTo>
                  <a:cubicBezTo>
                    <a:pt x="0" y="2060"/>
                    <a:pt x="0" y="2328"/>
                    <a:pt x="153" y="2539"/>
                  </a:cubicBezTo>
                  <a:cubicBezTo>
                    <a:pt x="230" y="2653"/>
                    <a:pt x="268" y="2797"/>
                    <a:pt x="259" y="2940"/>
                  </a:cubicBezTo>
                  <a:cubicBezTo>
                    <a:pt x="230" y="3189"/>
                    <a:pt x="373" y="3429"/>
                    <a:pt x="603" y="3534"/>
                  </a:cubicBezTo>
                  <a:cubicBezTo>
                    <a:pt x="728" y="3591"/>
                    <a:pt x="833" y="3697"/>
                    <a:pt x="890" y="3831"/>
                  </a:cubicBezTo>
                  <a:cubicBezTo>
                    <a:pt x="989" y="4046"/>
                    <a:pt x="1205" y="4177"/>
                    <a:pt x="1444" y="4177"/>
                  </a:cubicBezTo>
                  <a:cubicBezTo>
                    <a:pt x="1461" y="4177"/>
                    <a:pt x="1477" y="4176"/>
                    <a:pt x="1493" y="4175"/>
                  </a:cubicBezTo>
                  <a:cubicBezTo>
                    <a:pt x="1516" y="4172"/>
                    <a:pt x="1539" y="4170"/>
                    <a:pt x="1562" y="4170"/>
                  </a:cubicBezTo>
                  <a:cubicBezTo>
                    <a:pt x="1675" y="4170"/>
                    <a:pt x="1790" y="4209"/>
                    <a:pt x="1886" y="4280"/>
                  </a:cubicBezTo>
                  <a:cubicBezTo>
                    <a:pt x="1991" y="4352"/>
                    <a:pt x="2113" y="4388"/>
                    <a:pt x="2234" y="4388"/>
                  </a:cubicBezTo>
                  <a:cubicBezTo>
                    <a:pt x="2355" y="4388"/>
                    <a:pt x="2474" y="4352"/>
                    <a:pt x="2575" y="4280"/>
                  </a:cubicBezTo>
                  <a:cubicBezTo>
                    <a:pt x="2670" y="4209"/>
                    <a:pt x="2785" y="4170"/>
                    <a:pt x="2904" y="4170"/>
                  </a:cubicBezTo>
                  <a:cubicBezTo>
                    <a:pt x="2928" y="4170"/>
                    <a:pt x="2952" y="4172"/>
                    <a:pt x="2977" y="4175"/>
                  </a:cubicBezTo>
                  <a:cubicBezTo>
                    <a:pt x="2992" y="4176"/>
                    <a:pt x="3008" y="4177"/>
                    <a:pt x="3024" y="4177"/>
                  </a:cubicBezTo>
                  <a:cubicBezTo>
                    <a:pt x="3255" y="4177"/>
                    <a:pt x="3472" y="4046"/>
                    <a:pt x="3580" y="3831"/>
                  </a:cubicBezTo>
                  <a:cubicBezTo>
                    <a:pt x="3637" y="3697"/>
                    <a:pt x="3742" y="3591"/>
                    <a:pt x="3867" y="3534"/>
                  </a:cubicBezTo>
                  <a:cubicBezTo>
                    <a:pt x="4096" y="3429"/>
                    <a:pt x="4230" y="3189"/>
                    <a:pt x="4211" y="2940"/>
                  </a:cubicBezTo>
                  <a:cubicBezTo>
                    <a:pt x="4202" y="2797"/>
                    <a:pt x="4230" y="2653"/>
                    <a:pt x="4316" y="2539"/>
                  </a:cubicBezTo>
                  <a:cubicBezTo>
                    <a:pt x="4460" y="2328"/>
                    <a:pt x="4460" y="2060"/>
                    <a:pt x="4316" y="1849"/>
                  </a:cubicBezTo>
                  <a:cubicBezTo>
                    <a:pt x="4230" y="1735"/>
                    <a:pt x="4202" y="1591"/>
                    <a:pt x="4211" y="1448"/>
                  </a:cubicBezTo>
                  <a:cubicBezTo>
                    <a:pt x="4230" y="1199"/>
                    <a:pt x="4096" y="959"/>
                    <a:pt x="3867" y="854"/>
                  </a:cubicBezTo>
                  <a:cubicBezTo>
                    <a:pt x="3742" y="797"/>
                    <a:pt x="3637" y="691"/>
                    <a:pt x="3580" y="557"/>
                  </a:cubicBezTo>
                  <a:cubicBezTo>
                    <a:pt x="3472" y="342"/>
                    <a:pt x="3255" y="211"/>
                    <a:pt x="3024" y="211"/>
                  </a:cubicBezTo>
                  <a:cubicBezTo>
                    <a:pt x="3008" y="211"/>
                    <a:pt x="2992" y="212"/>
                    <a:pt x="2977" y="213"/>
                  </a:cubicBezTo>
                  <a:cubicBezTo>
                    <a:pt x="2952" y="216"/>
                    <a:pt x="2928" y="218"/>
                    <a:pt x="2904" y="218"/>
                  </a:cubicBezTo>
                  <a:cubicBezTo>
                    <a:pt x="2785" y="218"/>
                    <a:pt x="2670" y="179"/>
                    <a:pt x="2575" y="108"/>
                  </a:cubicBezTo>
                  <a:cubicBezTo>
                    <a:pt x="2474" y="36"/>
                    <a:pt x="2355" y="0"/>
                    <a:pt x="2234" y="0"/>
                  </a:cubicBezTo>
                  <a:close/>
                </a:path>
              </a:pathLst>
            </a:custGeom>
            <a:solidFill>
              <a:srgbClr val="A3B6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3" name="Google Shape;9193;p70"/>
            <p:cNvSpPr/>
            <p:nvPr/>
          </p:nvSpPr>
          <p:spPr>
            <a:xfrm>
              <a:off x="1595076" y="2714300"/>
              <a:ext cx="2048" cy="26"/>
            </a:xfrm>
            <a:custGeom>
              <a:avLst/>
              <a:gdLst/>
              <a:ahLst/>
              <a:cxnLst/>
              <a:rect l="l" t="t" r="r" b="b"/>
              <a:pathLst>
                <a:path w="78" h="1" extrusionOk="0">
                  <a:moveTo>
                    <a:pt x="1" y="0"/>
                  </a:moveTo>
                  <a:lnTo>
                    <a:pt x="29" y="0"/>
                  </a:lnTo>
                  <a:lnTo>
                    <a:pt x="77" y="0"/>
                  </a:lnTo>
                  <a:cubicBezTo>
                    <a:pt x="48" y="0"/>
                    <a:pt x="29" y="0"/>
                    <a:pt x="1" y="0"/>
                  </a:cubicBezTo>
                  <a:close/>
                </a:path>
              </a:pathLst>
            </a:custGeom>
            <a:solidFill>
              <a:srgbClr val="8CA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4" name="Google Shape;9194;p70"/>
            <p:cNvSpPr/>
            <p:nvPr/>
          </p:nvSpPr>
          <p:spPr>
            <a:xfrm>
              <a:off x="1595076" y="2610757"/>
              <a:ext cx="2048" cy="26"/>
            </a:xfrm>
            <a:custGeom>
              <a:avLst/>
              <a:gdLst/>
              <a:ahLst/>
              <a:cxnLst/>
              <a:rect l="l" t="t" r="r" b="b"/>
              <a:pathLst>
                <a:path w="78" h="1" extrusionOk="0">
                  <a:moveTo>
                    <a:pt x="77" y="1"/>
                  </a:moveTo>
                  <a:lnTo>
                    <a:pt x="29" y="1"/>
                  </a:lnTo>
                  <a:lnTo>
                    <a:pt x="1" y="1"/>
                  </a:lnTo>
                  <a:cubicBezTo>
                    <a:pt x="29" y="1"/>
                    <a:pt x="48" y="1"/>
                    <a:pt x="77" y="1"/>
                  </a:cubicBezTo>
                  <a:close/>
                </a:path>
              </a:pathLst>
            </a:custGeom>
            <a:solidFill>
              <a:srgbClr val="8CA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5" name="Google Shape;9195;p70"/>
            <p:cNvSpPr/>
            <p:nvPr/>
          </p:nvSpPr>
          <p:spPr>
            <a:xfrm>
              <a:off x="1598857" y="2604927"/>
              <a:ext cx="74920" cy="115176"/>
            </a:xfrm>
            <a:custGeom>
              <a:avLst/>
              <a:gdLst/>
              <a:ahLst/>
              <a:cxnLst/>
              <a:rect l="l" t="t" r="r" b="b"/>
              <a:pathLst>
                <a:path w="2853" h="4386" extrusionOk="0">
                  <a:moveTo>
                    <a:pt x="626" y="0"/>
                  </a:moveTo>
                  <a:cubicBezTo>
                    <a:pt x="505" y="0"/>
                    <a:pt x="383" y="36"/>
                    <a:pt x="278" y="108"/>
                  </a:cubicBezTo>
                  <a:cubicBezTo>
                    <a:pt x="201" y="165"/>
                    <a:pt x="105" y="203"/>
                    <a:pt x="0" y="213"/>
                  </a:cubicBezTo>
                  <a:cubicBezTo>
                    <a:pt x="8" y="213"/>
                    <a:pt x="16" y="212"/>
                    <a:pt x="24" y="212"/>
                  </a:cubicBezTo>
                  <a:cubicBezTo>
                    <a:pt x="255" y="212"/>
                    <a:pt x="473" y="345"/>
                    <a:pt x="574" y="557"/>
                  </a:cubicBezTo>
                  <a:cubicBezTo>
                    <a:pt x="632" y="691"/>
                    <a:pt x="737" y="787"/>
                    <a:pt x="861" y="854"/>
                  </a:cubicBezTo>
                  <a:cubicBezTo>
                    <a:pt x="1091" y="959"/>
                    <a:pt x="1235" y="1199"/>
                    <a:pt x="1206" y="1448"/>
                  </a:cubicBezTo>
                  <a:cubicBezTo>
                    <a:pt x="1196" y="1591"/>
                    <a:pt x="1235" y="1735"/>
                    <a:pt x="1311" y="1849"/>
                  </a:cubicBezTo>
                  <a:cubicBezTo>
                    <a:pt x="1464" y="2050"/>
                    <a:pt x="1464" y="2328"/>
                    <a:pt x="1311" y="2539"/>
                  </a:cubicBezTo>
                  <a:cubicBezTo>
                    <a:pt x="1235" y="2653"/>
                    <a:pt x="1196" y="2797"/>
                    <a:pt x="1206" y="2940"/>
                  </a:cubicBezTo>
                  <a:cubicBezTo>
                    <a:pt x="1235" y="3189"/>
                    <a:pt x="1091" y="3429"/>
                    <a:pt x="861" y="3534"/>
                  </a:cubicBezTo>
                  <a:cubicBezTo>
                    <a:pt x="737" y="3591"/>
                    <a:pt x="632" y="3697"/>
                    <a:pt x="574" y="3831"/>
                  </a:cubicBezTo>
                  <a:cubicBezTo>
                    <a:pt x="473" y="4043"/>
                    <a:pt x="255" y="4176"/>
                    <a:pt x="24" y="4176"/>
                  </a:cubicBezTo>
                  <a:cubicBezTo>
                    <a:pt x="16" y="4176"/>
                    <a:pt x="8" y="4175"/>
                    <a:pt x="0" y="4175"/>
                  </a:cubicBezTo>
                  <a:lnTo>
                    <a:pt x="0" y="4175"/>
                  </a:lnTo>
                  <a:cubicBezTo>
                    <a:pt x="105" y="4185"/>
                    <a:pt x="201" y="4213"/>
                    <a:pt x="278" y="4271"/>
                  </a:cubicBezTo>
                  <a:cubicBezTo>
                    <a:pt x="383" y="4347"/>
                    <a:pt x="505" y="4386"/>
                    <a:pt x="626" y="4386"/>
                  </a:cubicBezTo>
                  <a:cubicBezTo>
                    <a:pt x="747" y="4386"/>
                    <a:pt x="866" y="4347"/>
                    <a:pt x="967" y="4271"/>
                  </a:cubicBezTo>
                  <a:cubicBezTo>
                    <a:pt x="1070" y="4202"/>
                    <a:pt x="1196" y="4164"/>
                    <a:pt x="1325" y="4164"/>
                  </a:cubicBezTo>
                  <a:cubicBezTo>
                    <a:pt x="1340" y="4164"/>
                    <a:pt x="1354" y="4165"/>
                    <a:pt x="1369" y="4165"/>
                  </a:cubicBezTo>
                  <a:cubicBezTo>
                    <a:pt x="1390" y="4168"/>
                    <a:pt x="1411" y="4169"/>
                    <a:pt x="1432" y="4169"/>
                  </a:cubicBezTo>
                  <a:cubicBezTo>
                    <a:pt x="1657" y="4169"/>
                    <a:pt x="1866" y="4032"/>
                    <a:pt x="1962" y="3831"/>
                  </a:cubicBezTo>
                  <a:cubicBezTo>
                    <a:pt x="2029" y="3697"/>
                    <a:pt x="2125" y="3591"/>
                    <a:pt x="2259" y="3534"/>
                  </a:cubicBezTo>
                  <a:cubicBezTo>
                    <a:pt x="2488" y="3429"/>
                    <a:pt x="2622" y="3189"/>
                    <a:pt x="2603" y="2940"/>
                  </a:cubicBezTo>
                  <a:cubicBezTo>
                    <a:pt x="2584" y="2797"/>
                    <a:pt x="2622" y="2653"/>
                    <a:pt x="2708" y="2539"/>
                  </a:cubicBezTo>
                  <a:cubicBezTo>
                    <a:pt x="2852" y="2328"/>
                    <a:pt x="2852" y="2050"/>
                    <a:pt x="2708" y="1849"/>
                  </a:cubicBezTo>
                  <a:cubicBezTo>
                    <a:pt x="2622" y="1735"/>
                    <a:pt x="2584" y="1591"/>
                    <a:pt x="2603" y="1448"/>
                  </a:cubicBezTo>
                  <a:cubicBezTo>
                    <a:pt x="2622" y="1199"/>
                    <a:pt x="2488" y="959"/>
                    <a:pt x="2259" y="854"/>
                  </a:cubicBezTo>
                  <a:cubicBezTo>
                    <a:pt x="2125" y="787"/>
                    <a:pt x="2029" y="691"/>
                    <a:pt x="1962" y="557"/>
                  </a:cubicBezTo>
                  <a:cubicBezTo>
                    <a:pt x="1863" y="342"/>
                    <a:pt x="1647" y="211"/>
                    <a:pt x="1416" y="211"/>
                  </a:cubicBezTo>
                  <a:cubicBezTo>
                    <a:pt x="1400" y="211"/>
                    <a:pt x="1384" y="212"/>
                    <a:pt x="1369" y="213"/>
                  </a:cubicBezTo>
                  <a:cubicBezTo>
                    <a:pt x="1344" y="216"/>
                    <a:pt x="1320" y="218"/>
                    <a:pt x="1296" y="218"/>
                  </a:cubicBezTo>
                  <a:cubicBezTo>
                    <a:pt x="1177" y="218"/>
                    <a:pt x="1062" y="179"/>
                    <a:pt x="967" y="108"/>
                  </a:cubicBezTo>
                  <a:cubicBezTo>
                    <a:pt x="866" y="36"/>
                    <a:pt x="747" y="0"/>
                    <a:pt x="626" y="0"/>
                  </a:cubicBezTo>
                  <a:close/>
                </a:path>
              </a:pathLst>
            </a:custGeom>
            <a:solidFill>
              <a:srgbClr val="8CA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6" name="Google Shape;9196;p70"/>
            <p:cNvSpPr/>
            <p:nvPr/>
          </p:nvSpPr>
          <p:spPr>
            <a:xfrm>
              <a:off x="1583023" y="2630872"/>
              <a:ext cx="63602" cy="63339"/>
            </a:xfrm>
            <a:custGeom>
              <a:avLst/>
              <a:gdLst/>
              <a:ahLst/>
              <a:cxnLst/>
              <a:rect l="l" t="t" r="r" b="b"/>
              <a:pathLst>
                <a:path w="2422" h="2412" extrusionOk="0">
                  <a:moveTo>
                    <a:pt x="1206" y="0"/>
                  </a:moveTo>
                  <a:cubicBezTo>
                    <a:pt x="546" y="0"/>
                    <a:pt x="0" y="536"/>
                    <a:pt x="0" y="1206"/>
                  </a:cubicBezTo>
                  <a:cubicBezTo>
                    <a:pt x="0" y="1866"/>
                    <a:pt x="546" y="2412"/>
                    <a:pt x="1206" y="2412"/>
                  </a:cubicBezTo>
                  <a:cubicBezTo>
                    <a:pt x="1876" y="2412"/>
                    <a:pt x="2421" y="1866"/>
                    <a:pt x="2421" y="1206"/>
                  </a:cubicBezTo>
                  <a:cubicBezTo>
                    <a:pt x="2421" y="536"/>
                    <a:pt x="1876" y="0"/>
                    <a:pt x="1206" y="0"/>
                  </a:cubicBezTo>
                  <a:close/>
                </a:path>
              </a:pathLst>
            </a:custGeom>
            <a:solidFill>
              <a:srgbClr val="C2CE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7" name="Google Shape;9197;p70"/>
            <p:cNvSpPr/>
            <p:nvPr/>
          </p:nvSpPr>
          <p:spPr>
            <a:xfrm>
              <a:off x="1595076" y="2630872"/>
              <a:ext cx="56827" cy="63287"/>
            </a:xfrm>
            <a:custGeom>
              <a:avLst/>
              <a:gdLst/>
              <a:ahLst/>
              <a:cxnLst/>
              <a:rect l="l" t="t" r="r" b="b"/>
              <a:pathLst>
                <a:path w="2164" h="2410" extrusionOk="0">
                  <a:moveTo>
                    <a:pt x="757" y="0"/>
                  </a:moveTo>
                  <a:cubicBezTo>
                    <a:pt x="479" y="0"/>
                    <a:pt x="211" y="96"/>
                    <a:pt x="1" y="268"/>
                  </a:cubicBezTo>
                  <a:cubicBezTo>
                    <a:pt x="603" y="747"/>
                    <a:pt x="603" y="1665"/>
                    <a:pt x="1" y="2153"/>
                  </a:cubicBezTo>
                  <a:cubicBezTo>
                    <a:pt x="224" y="2328"/>
                    <a:pt x="485" y="2410"/>
                    <a:pt x="741" y="2410"/>
                  </a:cubicBezTo>
                  <a:cubicBezTo>
                    <a:pt x="1229" y="2410"/>
                    <a:pt x="1704" y="2113"/>
                    <a:pt x="1886" y="1598"/>
                  </a:cubicBezTo>
                  <a:cubicBezTo>
                    <a:pt x="2163" y="823"/>
                    <a:pt x="1580" y="0"/>
                    <a:pt x="757" y="0"/>
                  </a:cubicBezTo>
                  <a:close/>
                </a:path>
              </a:pathLst>
            </a:custGeom>
            <a:solidFill>
              <a:srgbClr val="B0C0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8" name="Google Shape;9198;p70"/>
            <p:cNvSpPr/>
            <p:nvPr/>
          </p:nvSpPr>
          <p:spPr>
            <a:xfrm>
              <a:off x="1370054" y="2536074"/>
              <a:ext cx="253304" cy="12158"/>
            </a:xfrm>
            <a:custGeom>
              <a:avLst/>
              <a:gdLst/>
              <a:ahLst/>
              <a:cxnLst/>
              <a:rect l="l" t="t" r="r" b="b"/>
              <a:pathLst>
                <a:path w="9646" h="463" extrusionOk="0">
                  <a:moveTo>
                    <a:pt x="303" y="1"/>
                  </a:moveTo>
                  <a:cubicBezTo>
                    <a:pt x="1" y="1"/>
                    <a:pt x="4" y="462"/>
                    <a:pt x="311" y="462"/>
                  </a:cubicBezTo>
                  <a:cubicBezTo>
                    <a:pt x="317" y="462"/>
                    <a:pt x="323" y="462"/>
                    <a:pt x="329" y="462"/>
                  </a:cubicBezTo>
                  <a:lnTo>
                    <a:pt x="9326" y="462"/>
                  </a:lnTo>
                  <a:cubicBezTo>
                    <a:pt x="9332" y="462"/>
                    <a:pt x="9338" y="462"/>
                    <a:pt x="9343" y="462"/>
                  </a:cubicBezTo>
                  <a:cubicBezTo>
                    <a:pt x="9642" y="462"/>
                    <a:pt x="9645" y="1"/>
                    <a:pt x="9352" y="1"/>
                  </a:cubicBezTo>
                  <a:cubicBezTo>
                    <a:pt x="9343" y="1"/>
                    <a:pt x="9335" y="1"/>
                    <a:pt x="9326" y="2"/>
                  </a:cubicBezTo>
                  <a:lnTo>
                    <a:pt x="329" y="2"/>
                  </a:lnTo>
                  <a:cubicBezTo>
                    <a:pt x="320" y="1"/>
                    <a:pt x="311" y="1"/>
                    <a:pt x="303" y="1"/>
                  </a:cubicBezTo>
                  <a:close/>
                </a:path>
              </a:pathLst>
            </a:custGeom>
            <a:solidFill>
              <a:srgbClr val="92A1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9" name="Google Shape;9199;p70"/>
            <p:cNvSpPr/>
            <p:nvPr/>
          </p:nvSpPr>
          <p:spPr>
            <a:xfrm>
              <a:off x="1370054" y="2503170"/>
              <a:ext cx="253304" cy="12132"/>
            </a:xfrm>
            <a:custGeom>
              <a:avLst/>
              <a:gdLst/>
              <a:ahLst/>
              <a:cxnLst/>
              <a:rect l="l" t="t" r="r" b="b"/>
              <a:pathLst>
                <a:path w="9646" h="462" extrusionOk="0">
                  <a:moveTo>
                    <a:pt x="303" y="0"/>
                  </a:moveTo>
                  <a:cubicBezTo>
                    <a:pt x="1" y="0"/>
                    <a:pt x="4" y="461"/>
                    <a:pt x="311" y="461"/>
                  </a:cubicBezTo>
                  <a:cubicBezTo>
                    <a:pt x="317" y="461"/>
                    <a:pt x="323" y="461"/>
                    <a:pt x="329" y="461"/>
                  </a:cubicBezTo>
                  <a:lnTo>
                    <a:pt x="9326" y="461"/>
                  </a:lnTo>
                  <a:cubicBezTo>
                    <a:pt x="9332" y="461"/>
                    <a:pt x="9338" y="461"/>
                    <a:pt x="9343" y="461"/>
                  </a:cubicBezTo>
                  <a:cubicBezTo>
                    <a:pt x="9642" y="461"/>
                    <a:pt x="9645" y="0"/>
                    <a:pt x="9352" y="0"/>
                  </a:cubicBezTo>
                  <a:cubicBezTo>
                    <a:pt x="9343" y="0"/>
                    <a:pt x="9335" y="1"/>
                    <a:pt x="9326" y="1"/>
                  </a:cubicBezTo>
                  <a:lnTo>
                    <a:pt x="329" y="1"/>
                  </a:lnTo>
                  <a:cubicBezTo>
                    <a:pt x="320" y="1"/>
                    <a:pt x="311" y="0"/>
                    <a:pt x="303" y="0"/>
                  </a:cubicBezTo>
                  <a:close/>
                </a:path>
              </a:pathLst>
            </a:custGeom>
            <a:solidFill>
              <a:srgbClr val="92A1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0" name="Google Shape;9200;p70"/>
            <p:cNvSpPr/>
            <p:nvPr/>
          </p:nvSpPr>
          <p:spPr>
            <a:xfrm>
              <a:off x="1370133" y="2569266"/>
              <a:ext cx="253146" cy="12132"/>
            </a:xfrm>
            <a:custGeom>
              <a:avLst/>
              <a:gdLst/>
              <a:ahLst/>
              <a:cxnLst/>
              <a:rect l="l" t="t" r="r" b="b"/>
              <a:pathLst>
                <a:path w="9640" h="462" extrusionOk="0">
                  <a:moveTo>
                    <a:pt x="300" y="0"/>
                  </a:moveTo>
                  <a:cubicBezTo>
                    <a:pt x="0" y="0"/>
                    <a:pt x="0" y="462"/>
                    <a:pt x="300" y="462"/>
                  </a:cubicBezTo>
                  <a:cubicBezTo>
                    <a:pt x="309" y="462"/>
                    <a:pt x="317" y="462"/>
                    <a:pt x="326" y="461"/>
                  </a:cubicBezTo>
                  <a:lnTo>
                    <a:pt x="9323" y="461"/>
                  </a:lnTo>
                  <a:cubicBezTo>
                    <a:pt x="9331" y="462"/>
                    <a:pt x="9340" y="462"/>
                    <a:pt x="9348" y="462"/>
                  </a:cubicBezTo>
                  <a:cubicBezTo>
                    <a:pt x="9639" y="462"/>
                    <a:pt x="9639" y="0"/>
                    <a:pt x="9348" y="0"/>
                  </a:cubicBezTo>
                  <a:cubicBezTo>
                    <a:pt x="9340" y="0"/>
                    <a:pt x="9331" y="1"/>
                    <a:pt x="9323" y="1"/>
                  </a:cubicBezTo>
                  <a:lnTo>
                    <a:pt x="326" y="1"/>
                  </a:lnTo>
                  <a:cubicBezTo>
                    <a:pt x="317" y="1"/>
                    <a:pt x="309" y="0"/>
                    <a:pt x="300" y="0"/>
                  </a:cubicBezTo>
                  <a:close/>
                </a:path>
              </a:pathLst>
            </a:custGeom>
            <a:solidFill>
              <a:srgbClr val="92A1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1" name="Google Shape;9201;p70"/>
            <p:cNvSpPr/>
            <p:nvPr/>
          </p:nvSpPr>
          <p:spPr>
            <a:xfrm>
              <a:off x="1447521" y="2612228"/>
              <a:ext cx="98344" cy="12158"/>
            </a:xfrm>
            <a:custGeom>
              <a:avLst/>
              <a:gdLst/>
              <a:ahLst/>
              <a:cxnLst/>
              <a:rect l="l" t="t" r="r" b="b"/>
              <a:pathLst>
                <a:path w="3745" h="463" extrusionOk="0">
                  <a:moveTo>
                    <a:pt x="301" y="1"/>
                  </a:moveTo>
                  <a:cubicBezTo>
                    <a:pt x="1" y="1"/>
                    <a:pt x="1" y="462"/>
                    <a:pt x="301" y="462"/>
                  </a:cubicBezTo>
                  <a:cubicBezTo>
                    <a:pt x="309" y="462"/>
                    <a:pt x="318" y="462"/>
                    <a:pt x="327" y="461"/>
                  </a:cubicBezTo>
                  <a:lnTo>
                    <a:pt x="3418" y="461"/>
                  </a:lnTo>
                  <a:cubicBezTo>
                    <a:pt x="3427" y="462"/>
                    <a:pt x="3436" y="462"/>
                    <a:pt x="3445" y="462"/>
                  </a:cubicBezTo>
                  <a:cubicBezTo>
                    <a:pt x="3744" y="462"/>
                    <a:pt x="3744" y="1"/>
                    <a:pt x="3445" y="1"/>
                  </a:cubicBezTo>
                  <a:cubicBezTo>
                    <a:pt x="3436" y="1"/>
                    <a:pt x="3427" y="1"/>
                    <a:pt x="3418" y="2"/>
                  </a:cubicBezTo>
                  <a:lnTo>
                    <a:pt x="327" y="2"/>
                  </a:lnTo>
                  <a:cubicBezTo>
                    <a:pt x="318" y="1"/>
                    <a:pt x="309" y="1"/>
                    <a:pt x="301" y="1"/>
                  </a:cubicBezTo>
                  <a:close/>
                </a:path>
              </a:pathLst>
            </a:custGeom>
            <a:solidFill>
              <a:srgbClr val="92A1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02" name="Google Shape;9202;p70"/>
          <p:cNvGrpSpPr/>
          <p:nvPr/>
        </p:nvGrpSpPr>
        <p:grpSpPr>
          <a:xfrm>
            <a:off x="882590" y="2438360"/>
            <a:ext cx="337310" cy="337047"/>
            <a:chOff x="882590" y="2438360"/>
            <a:chExt cx="337310" cy="337047"/>
          </a:xfrm>
        </p:grpSpPr>
        <p:sp>
          <p:nvSpPr>
            <p:cNvPr id="9203" name="Google Shape;9203;p70"/>
            <p:cNvSpPr/>
            <p:nvPr/>
          </p:nvSpPr>
          <p:spPr>
            <a:xfrm>
              <a:off x="992934" y="2438360"/>
              <a:ext cx="114625" cy="337047"/>
            </a:xfrm>
            <a:custGeom>
              <a:avLst/>
              <a:gdLst/>
              <a:ahLst/>
              <a:cxnLst/>
              <a:rect l="l" t="t" r="r" b="b"/>
              <a:pathLst>
                <a:path w="4365" h="12835" extrusionOk="0">
                  <a:moveTo>
                    <a:pt x="0" y="0"/>
                  </a:moveTo>
                  <a:lnTo>
                    <a:pt x="0" y="12834"/>
                  </a:lnTo>
                  <a:lnTo>
                    <a:pt x="4364" y="12834"/>
                  </a:lnTo>
                  <a:lnTo>
                    <a:pt x="4364" y="0"/>
                  </a:lnTo>
                  <a:close/>
                </a:path>
              </a:pathLst>
            </a:custGeom>
            <a:solidFill>
              <a:srgbClr val="D5DD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4" name="Google Shape;9204;p70"/>
            <p:cNvSpPr/>
            <p:nvPr/>
          </p:nvSpPr>
          <p:spPr>
            <a:xfrm>
              <a:off x="1081640" y="2438360"/>
              <a:ext cx="25919" cy="337047"/>
            </a:xfrm>
            <a:custGeom>
              <a:avLst/>
              <a:gdLst/>
              <a:ahLst/>
              <a:cxnLst/>
              <a:rect l="l" t="t" r="r" b="b"/>
              <a:pathLst>
                <a:path w="987" h="12835" extrusionOk="0">
                  <a:moveTo>
                    <a:pt x="0" y="0"/>
                  </a:moveTo>
                  <a:lnTo>
                    <a:pt x="0" y="12834"/>
                  </a:lnTo>
                  <a:lnTo>
                    <a:pt x="986" y="12834"/>
                  </a:lnTo>
                  <a:lnTo>
                    <a:pt x="986" y="0"/>
                  </a:lnTo>
                  <a:close/>
                </a:path>
              </a:pathLst>
            </a:custGeom>
            <a:solidFill>
              <a:srgbClr val="C5D1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5" name="Google Shape;9205;p70"/>
            <p:cNvSpPr/>
            <p:nvPr/>
          </p:nvSpPr>
          <p:spPr>
            <a:xfrm>
              <a:off x="882590" y="2438360"/>
              <a:ext cx="112367" cy="337047"/>
            </a:xfrm>
            <a:custGeom>
              <a:avLst/>
              <a:gdLst/>
              <a:ahLst/>
              <a:cxnLst/>
              <a:rect l="l" t="t" r="r" b="b"/>
              <a:pathLst>
                <a:path w="4279" h="12835" extrusionOk="0">
                  <a:moveTo>
                    <a:pt x="986" y="0"/>
                  </a:moveTo>
                  <a:cubicBezTo>
                    <a:pt x="441" y="0"/>
                    <a:pt x="1" y="441"/>
                    <a:pt x="1" y="976"/>
                  </a:cubicBezTo>
                  <a:lnTo>
                    <a:pt x="1" y="11858"/>
                  </a:lnTo>
                  <a:cubicBezTo>
                    <a:pt x="1" y="12394"/>
                    <a:pt x="441" y="12834"/>
                    <a:pt x="986" y="12834"/>
                  </a:cubicBezTo>
                  <a:lnTo>
                    <a:pt x="4279" y="12834"/>
                  </a:lnTo>
                  <a:lnTo>
                    <a:pt x="4279" y="0"/>
                  </a:ln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6" name="Google Shape;9206;p70"/>
            <p:cNvSpPr/>
            <p:nvPr/>
          </p:nvSpPr>
          <p:spPr>
            <a:xfrm>
              <a:off x="969799" y="2438360"/>
              <a:ext cx="25157" cy="337047"/>
            </a:xfrm>
            <a:custGeom>
              <a:avLst/>
              <a:gdLst/>
              <a:ahLst/>
              <a:cxnLst/>
              <a:rect l="l" t="t" r="r" b="b"/>
              <a:pathLst>
                <a:path w="958" h="12835" extrusionOk="0">
                  <a:moveTo>
                    <a:pt x="1" y="0"/>
                  </a:moveTo>
                  <a:lnTo>
                    <a:pt x="1" y="12834"/>
                  </a:lnTo>
                  <a:lnTo>
                    <a:pt x="958" y="12834"/>
                  </a:lnTo>
                  <a:lnTo>
                    <a:pt x="958" y="0"/>
                  </a:lnTo>
                  <a:close/>
                </a:path>
              </a:pathLst>
            </a:custGeom>
            <a:solidFill>
              <a:srgbClr val="AAB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7" name="Google Shape;9207;p70"/>
            <p:cNvSpPr/>
            <p:nvPr/>
          </p:nvSpPr>
          <p:spPr>
            <a:xfrm>
              <a:off x="1106010" y="2438360"/>
              <a:ext cx="113890" cy="337047"/>
            </a:xfrm>
            <a:custGeom>
              <a:avLst/>
              <a:gdLst/>
              <a:ahLst/>
              <a:cxnLst/>
              <a:rect l="l" t="t" r="r" b="b"/>
              <a:pathLst>
                <a:path w="4337" h="12835" extrusionOk="0">
                  <a:moveTo>
                    <a:pt x="3358" y="0"/>
                  </a:moveTo>
                  <a:cubicBezTo>
                    <a:pt x="3352" y="0"/>
                    <a:pt x="3347" y="0"/>
                    <a:pt x="3341" y="0"/>
                  </a:cubicBezTo>
                  <a:lnTo>
                    <a:pt x="1" y="0"/>
                  </a:lnTo>
                  <a:lnTo>
                    <a:pt x="1" y="12834"/>
                  </a:lnTo>
                  <a:lnTo>
                    <a:pt x="3341" y="12834"/>
                  </a:lnTo>
                  <a:cubicBezTo>
                    <a:pt x="3886" y="12834"/>
                    <a:pt x="4326" y="12403"/>
                    <a:pt x="4336" y="11858"/>
                  </a:cubicBezTo>
                  <a:lnTo>
                    <a:pt x="4336" y="976"/>
                  </a:lnTo>
                  <a:cubicBezTo>
                    <a:pt x="4327" y="437"/>
                    <a:pt x="3896" y="0"/>
                    <a:pt x="3358" y="0"/>
                  </a:cubicBezTo>
                  <a:close/>
                </a:path>
              </a:pathLst>
            </a:custGeom>
            <a:solidFill>
              <a:srgbClr val="DFE6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8" name="Google Shape;9208;p70"/>
            <p:cNvSpPr/>
            <p:nvPr/>
          </p:nvSpPr>
          <p:spPr>
            <a:xfrm>
              <a:off x="1167852" y="2438360"/>
              <a:ext cx="52047" cy="337047"/>
            </a:xfrm>
            <a:custGeom>
              <a:avLst/>
              <a:gdLst/>
              <a:ahLst/>
              <a:cxnLst/>
              <a:rect l="l" t="t" r="r" b="b"/>
              <a:pathLst>
                <a:path w="1982" h="12835" extrusionOk="0">
                  <a:moveTo>
                    <a:pt x="17" y="0"/>
                  </a:moveTo>
                  <a:cubicBezTo>
                    <a:pt x="12" y="0"/>
                    <a:pt x="6" y="0"/>
                    <a:pt x="0" y="0"/>
                  </a:cubicBezTo>
                  <a:lnTo>
                    <a:pt x="35" y="0"/>
                  </a:lnTo>
                  <a:cubicBezTo>
                    <a:pt x="29" y="0"/>
                    <a:pt x="23" y="0"/>
                    <a:pt x="17" y="0"/>
                  </a:cubicBezTo>
                  <a:close/>
                  <a:moveTo>
                    <a:pt x="0" y="12834"/>
                  </a:moveTo>
                  <a:cubicBezTo>
                    <a:pt x="6" y="12834"/>
                    <a:pt x="12" y="12834"/>
                    <a:pt x="17" y="12834"/>
                  </a:cubicBezTo>
                  <a:cubicBezTo>
                    <a:pt x="23" y="12834"/>
                    <a:pt x="29" y="12834"/>
                    <a:pt x="35" y="12834"/>
                  </a:cubicBezTo>
                  <a:close/>
                  <a:moveTo>
                    <a:pt x="1003" y="0"/>
                  </a:moveTo>
                  <a:cubicBezTo>
                    <a:pt x="997" y="0"/>
                    <a:pt x="992" y="0"/>
                    <a:pt x="986" y="0"/>
                  </a:cubicBezTo>
                  <a:lnTo>
                    <a:pt x="35" y="0"/>
                  </a:lnTo>
                  <a:cubicBezTo>
                    <a:pt x="565" y="10"/>
                    <a:pt x="995" y="443"/>
                    <a:pt x="995" y="976"/>
                  </a:cubicBezTo>
                  <a:lnTo>
                    <a:pt x="995" y="11858"/>
                  </a:lnTo>
                  <a:cubicBezTo>
                    <a:pt x="995" y="12392"/>
                    <a:pt x="565" y="12825"/>
                    <a:pt x="35" y="12834"/>
                  </a:cubicBezTo>
                  <a:lnTo>
                    <a:pt x="986" y="12834"/>
                  </a:lnTo>
                  <a:cubicBezTo>
                    <a:pt x="992" y="12834"/>
                    <a:pt x="997" y="12834"/>
                    <a:pt x="1003" y="12834"/>
                  </a:cubicBezTo>
                  <a:cubicBezTo>
                    <a:pt x="1541" y="12834"/>
                    <a:pt x="1972" y="12398"/>
                    <a:pt x="1981" y="11858"/>
                  </a:cubicBezTo>
                  <a:lnTo>
                    <a:pt x="1981" y="976"/>
                  </a:lnTo>
                  <a:cubicBezTo>
                    <a:pt x="1972" y="437"/>
                    <a:pt x="1541" y="0"/>
                    <a:pt x="1003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9" name="Google Shape;9209;p70"/>
            <p:cNvSpPr/>
            <p:nvPr/>
          </p:nvSpPr>
          <p:spPr>
            <a:xfrm>
              <a:off x="922058" y="2707525"/>
              <a:ext cx="33193" cy="33193"/>
            </a:xfrm>
            <a:custGeom>
              <a:avLst/>
              <a:gdLst/>
              <a:ahLst/>
              <a:cxnLst/>
              <a:rect l="l" t="t" r="r" b="b"/>
              <a:pathLst>
                <a:path w="1264" h="1264" extrusionOk="0">
                  <a:moveTo>
                    <a:pt x="632" y="0"/>
                  </a:moveTo>
                  <a:cubicBezTo>
                    <a:pt x="278" y="0"/>
                    <a:pt x="0" y="278"/>
                    <a:pt x="0" y="632"/>
                  </a:cubicBezTo>
                  <a:cubicBezTo>
                    <a:pt x="0" y="976"/>
                    <a:pt x="278" y="1263"/>
                    <a:pt x="632" y="1263"/>
                  </a:cubicBezTo>
                  <a:cubicBezTo>
                    <a:pt x="976" y="1263"/>
                    <a:pt x="1264" y="976"/>
                    <a:pt x="1264" y="632"/>
                  </a:cubicBezTo>
                  <a:cubicBezTo>
                    <a:pt x="1264" y="278"/>
                    <a:pt x="976" y="0"/>
                    <a:pt x="6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0" name="Google Shape;9210;p70"/>
            <p:cNvSpPr/>
            <p:nvPr/>
          </p:nvSpPr>
          <p:spPr>
            <a:xfrm>
              <a:off x="1034635" y="2707525"/>
              <a:ext cx="33219" cy="33193"/>
            </a:xfrm>
            <a:custGeom>
              <a:avLst/>
              <a:gdLst/>
              <a:ahLst/>
              <a:cxnLst/>
              <a:rect l="l" t="t" r="r" b="b"/>
              <a:pathLst>
                <a:path w="1265" h="1264" extrusionOk="0">
                  <a:moveTo>
                    <a:pt x="632" y="0"/>
                  </a:moveTo>
                  <a:cubicBezTo>
                    <a:pt x="278" y="0"/>
                    <a:pt x="1" y="278"/>
                    <a:pt x="1" y="632"/>
                  </a:cubicBezTo>
                  <a:cubicBezTo>
                    <a:pt x="1" y="976"/>
                    <a:pt x="278" y="1263"/>
                    <a:pt x="632" y="1263"/>
                  </a:cubicBezTo>
                  <a:cubicBezTo>
                    <a:pt x="986" y="1263"/>
                    <a:pt x="1264" y="976"/>
                    <a:pt x="1264" y="632"/>
                  </a:cubicBezTo>
                  <a:cubicBezTo>
                    <a:pt x="1264" y="278"/>
                    <a:pt x="986" y="0"/>
                    <a:pt x="6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1" name="Google Shape;9211;p70"/>
            <p:cNvSpPr/>
            <p:nvPr/>
          </p:nvSpPr>
          <p:spPr>
            <a:xfrm>
              <a:off x="1145715" y="2707525"/>
              <a:ext cx="33455" cy="33193"/>
            </a:xfrm>
            <a:custGeom>
              <a:avLst/>
              <a:gdLst/>
              <a:ahLst/>
              <a:cxnLst/>
              <a:rect l="l" t="t" r="r" b="b"/>
              <a:pathLst>
                <a:path w="1274" h="1264" extrusionOk="0">
                  <a:moveTo>
                    <a:pt x="642" y="0"/>
                  </a:moveTo>
                  <a:cubicBezTo>
                    <a:pt x="288" y="0"/>
                    <a:pt x="1" y="278"/>
                    <a:pt x="1" y="632"/>
                  </a:cubicBezTo>
                  <a:cubicBezTo>
                    <a:pt x="1" y="976"/>
                    <a:pt x="288" y="1263"/>
                    <a:pt x="642" y="1263"/>
                  </a:cubicBezTo>
                  <a:cubicBezTo>
                    <a:pt x="987" y="1263"/>
                    <a:pt x="1274" y="976"/>
                    <a:pt x="1274" y="632"/>
                  </a:cubicBezTo>
                  <a:cubicBezTo>
                    <a:pt x="1274" y="278"/>
                    <a:pt x="987" y="0"/>
                    <a:pt x="6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2" name="Google Shape;9212;p70"/>
            <p:cNvSpPr/>
            <p:nvPr/>
          </p:nvSpPr>
          <p:spPr>
            <a:xfrm>
              <a:off x="907484" y="2598441"/>
              <a:ext cx="62341" cy="41990"/>
            </a:xfrm>
            <a:custGeom>
              <a:avLst/>
              <a:gdLst/>
              <a:ahLst/>
              <a:cxnLst/>
              <a:rect l="l" t="t" r="r" b="b"/>
              <a:pathLst>
                <a:path w="2374" h="1599" extrusionOk="0">
                  <a:moveTo>
                    <a:pt x="0" y="1"/>
                  </a:moveTo>
                  <a:lnTo>
                    <a:pt x="0" y="1340"/>
                  </a:lnTo>
                  <a:cubicBezTo>
                    <a:pt x="0" y="1484"/>
                    <a:pt x="115" y="1599"/>
                    <a:pt x="259" y="1599"/>
                  </a:cubicBezTo>
                  <a:lnTo>
                    <a:pt x="2115" y="1599"/>
                  </a:lnTo>
                  <a:cubicBezTo>
                    <a:pt x="2259" y="1599"/>
                    <a:pt x="2374" y="1474"/>
                    <a:pt x="2374" y="1340"/>
                  </a:cubicBezTo>
                  <a:lnTo>
                    <a:pt x="2374" y="1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3" name="Google Shape;9213;p70"/>
            <p:cNvSpPr/>
            <p:nvPr/>
          </p:nvSpPr>
          <p:spPr>
            <a:xfrm>
              <a:off x="907484" y="2475045"/>
              <a:ext cx="62341" cy="123422"/>
            </a:xfrm>
            <a:custGeom>
              <a:avLst/>
              <a:gdLst/>
              <a:ahLst/>
              <a:cxnLst/>
              <a:rect l="l" t="t" r="r" b="b"/>
              <a:pathLst>
                <a:path w="2374" h="4700" extrusionOk="0">
                  <a:moveTo>
                    <a:pt x="259" y="1"/>
                  </a:moveTo>
                  <a:cubicBezTo>
                    <a:pt x="115" y="1"/>
                    <a:pt x="0" y="115"/>
                    <a:pt x="0" y="259"/>
                  </a:cubicBezTo>
                  <a:lnTo>
                    <a:pt x="0" y="4700"/>
                  </a:lnTo>
                  <a:lnTo>
                    <a:pt x="2374" y="4700"/>
                  </a:lnTo>
                  <a:lnTo>
                    <a:pt x="2374" y="240"/>
                  </a:lnTo>
                  <a:cubicBezTo>
                    <a:pt x="2374" y="106"/>
                    <a:pt x="2268" y="1"/>
                    <a:pt x="21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4" name="Google Shape;9214;p70"/>
            <p:cNvSpPr/>
            <p:nvPr/>
          </p:nvSpPr>
          <p:spPr>
            <a:xfrm>
              <a:off x="1020061" y="2475045"/>
              <a:ext cx="62367" cy="123422"/>
            </a:xfrm>
            <a:custGeom>
              <a:avLst/>
              <a:gdLst/>
              <a:ahLst/>
              <a:cxnLst/>
              <a:rect l="l" t="t" r="r" b="b"/>
              <a:pathLst>
                <a:path w="2375" h="4700" extrusionOk="0">
                  <a:moveTo>
                    <a:pt x="259" y="1"/>
                  </a:moveTo>
                  <a:cubicBezTo>
                    <a:pt x="116" y="1"/>
                    <a:pt x="1" y="115"/>
                    <a:pt x="1" y="259"/>
                  </a:cubicBezTo>
                  <a:lnTo>
                    <a:pt x="1" y="4700"/>
                  </a:lnTo>
                  <a:lnTo>
                    <a:pt x="2374" y="4700"/>
                  </a:lnTo>
                  <a:lnTo>
                    <a:pt x="2374" y="259"/>
                  </a:lnTo>
                  <a:cubicBezTo>
                    <a:pt x="2374" y="115"/>
                    <a:pt x="2259" y="1"/>
                    <a:pt x="21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5" name="Google Shape;9215;p70"/>
            <p:cNvSpPr/>
            <p:nvPr/>
          </p:nvSpPr>
          <p:spPr>
            <a:xfrm>
              <a:off x="1020061" y="2598441"/>
              <a:ext cx="62367" cy="41990"/>
            </a:xfrm>
            <a:custGeom>
              <a:avLst/>
              <a:gdLst/>
              <a:ahLst/>
              <a:cxnLst/>
              <a:rect l="l" t="t" r="r" b="b"/>
              <a:pathLst>
                <a:path w="2375" h="1599" extrusionOk="0">
                  <a:moveTo>
                    <a:pt x="1" y="1"/>
                  </a:moveTo>
                  <a:lnTo>
                    <a:pt x="1" y="1340"/>
                  </a:lnTo>
                  <a:cubicBezTo>
                    <a:pt x="1" y="1484"/>
                    <a:pt x="116" y="1599"/>
                    <a:pt x="259" y="1599"/>
                  </a:cubicBezTo>
                  <a:lnTo>
                    <a:pt x="2116" y="1599"/>
                  </a:lnTo>
                  <a:cubicBezTo>
                    <a:pt x="2259" y="1599"/>
                    <a:pt x="2374" y="1474"/>
                    <a:pt x="2374" y="1340"/>
                  </a:cubicBezTo>
                  <a:lnTo>
                    <a:pt x="2374" y="1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6" name="Google Shape;9216;p70"/>
            <p:cNvSpPr/>
            <p:nvPr/>
          </p:nvSpPr>
          <p:spPr>
            <a:xfrm>
              <a:off x="1131403" y="2475045"/>
              <a:ext cx="62341" cy="123422"/>
            </a:xfrm>
            <a:custGeom>
              <a:avLst/>
              <a:gdLst/>
              <a:ahLst/>
              <a:cxnLst/>
              <a:rect l="l" t="t" r="r" b="b"/>
              <a:pathLst>
                <a:path w="2374" h="4700" extrusionOk="0">
                  <a:moveTo>
                    <a:pt x="259" y="1"/>
                  </a:moveTo>
                  <a:cubicBezTo>
                    <a:pt x="115" y="1"/>
                    <a:pt x="0" y="115"/>
                    <a:pt x="0" y="259"/>
                  </a:cubicBezTo>
                  <a:lnTo>
                    <a:pt x="0" y="4700"/>
                  </a:lnTo>
                  <a:lnTo>
                    <a:pt x="2374" y="4700"/>
                  </a:lnTo>
                  <a:lnTo>
                    <a:pt x="2374" y="259"/>
                  </a:lnTo>
                  <a:cubicBezTo>
                    <a:pt x="2374" y="115"/>
                    <a:pt x="2259" y="1"/>
                    <a:pt x="211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7" name="Google Shape;9217;p70"/>
            <p:cNvSpPr/>
            <p:nvPr/>
          </p:nvSpPr>
          <p:spPr>
            <a:xfrm>
              <a:off x="1131403" y="2598441"/>
              <a:ext cx="62341" cy="41990"/>
            </a:xfrm>
            <a:custGeom>
              <a:avLst/>
              <a:gdLst/>
              <a:ahLst/>
              <a:cxnLst/>
              <a:rect l="l" t="t" r="r" b="b"/>
              <a:pathLst>
                <a:path w="2374" h="1599" extrusionOk="0">
                  <a:moveTo>
                    <a:pt x="0" y="1"/>
                  </a:moveTo>
                  <a:lnTo>
                    <a:pt x="0" y="1340"/>
                  </a:lnTo>
                  <a:cubicBezTo>
                    <a:pt x="0" y="1484"/>
                    <a:pt x="115" y="1599"/>
                    <a:pt x="259" y="1599"/>
                  </a:cubicBezTo>
                  <a:lnTo>
                    <a:pt x="2115" y="1599"/>
                  </a:lnTo>
                  <a:cubicBezTo>
                    <a:pt x="2259" y="1599"/>
                    <a:pt x="2374" y="1474"/>
                    <a:pt x="2374" y="1340"/>
                  </a:cubicBezTo>
                  <a:lnTo>
                    <a:pt x="2374" y="1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8" name="Google Shape;9218;p70"/>
            <p:cNvSpPr/>
            <p:nvPr/>
          </p:nvSpPr>
          <p:spPr>
            <a:xfrm>
              <a:off x="921560" y="2501437"/>
              <a:ext cx="33954" cy="10084"/>
            </a:xfrm>
            <a:custGeom>
              <a:avLst/>
              <a:gdLst/>
              <a:ahLst/>
              <a:cxnLst/>
              <a:rect l="l" t="t" r="r" b="b"/>
              <a:pathLst>
                <a:path w="1293" h="384" extrusionOk="0">
                  <a:moveTo>
                    <a:pt x="259" y="0"/>
                  </a:moveTo>
                  <a:cubicBezTo>
                    <a:pt x="0" y="0"/>
                    <a:pt x="0" y="383"/>
                    <a:pt x="259" y="383"/>
                  </a:cubicBezTo>
                  <a:lnTo>
                    <a:pt x="1034" y="383"/>
                  </a:lnTo>
                  <a:cubicBezTo>
                    <a:pt x="1292" y="383"/>
                    <a:pt x="1292" y="0"/>
                    <a:pt x="1034" y="0"/>
                  </a:cubicBezTo>
                  <a:close/>
                </a:path>
              </a:pathLst>
            </a:custGeom>
            <a:solidFill>
              <a:srgbClr val="819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9" name="Google Shape;9219;p70"/>
            <p:cNvSpPr/>
            <p:nvPr/>
          </p:nvSpPr>
          <p:spPr>
            <a:xfrm>
              <a:off x="921560" y="2531583"/>
              <a:ext cx="33954" cy="10084"/>
            </a:xfrm>
            <a:custGeom>
              <a:avLst/>
              <a:gdLst/>
              <a:ahLst/>
              <a:cxnLst/>
              <a:rect l="l" t="t" r="r" b="b"/>
              <a:pathLst>
                <a:path w="1293" h="384" extrusionOk="0">
                  <a:moveTo>
                    <a:pt x="259" y="1"/>
                  </a:moveTo>
                  <a:cubicBezTo>
                    <a:pt x="0" y="1"/>
                    <a:pt x="0" y="384"/>
                    <a:pt x="259" y="384"/>
                  </a:cubicBezTo>
                  <a:lnTo>
                    <a:pt x="1034" y="384"/>
                  </a:lnTo>
                  <a:cubicBezTo>
                    <a:pt x="1292" y="384"/>
                    <a:pt x="1292" y="1"/>
                    <a:pt x="1034" y="1"/>
                  </a:cubicBezTo>
                  <a:close/>
                </a:path>
              </a:pathLst>
            </a:custGeom>
            <a:solidFill>
              <a:srgbClr val="819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0" name="Google Shape;9220;p70"/>
            <p:cNvSpPr/>
            <p:nvPr/>
          </p:nvSpPr>
          <p:spPr>
            <a:xfrm>
              <a:off x="921560" y="2561756"/>
              <a:ext cx="33954" cy="10084"/>
            </a:xfrm>
            <a:custGeom>
              <a:avLst/>
              <a:gdLst/>
              <a:ahLst/>
              <a:cxnLst/>
              <a:rect l="l" t="t" r="r" b="b"/>
              <a:pathLst>
                <a:path w="1293" h="384" extrusionOk="0">
                  <a:moveTo>
                    <a:pt x="259" y="0"/>
                  </a:moveTo>
                  <a:cubicBezTo>
                    <a:pt x="0" y="0"/>
                    <a:pt x="0" y="383"/>
                    <a:pt x="259" y="383"/>
                  </a:cubicBezTo>
                  <a:lnTo>
                    <a:pt x="1034" y="383"/>
                  </a:lnTo>
                  <a:cubicBezTo>
                    <a:pt x="1292" y="383"/>
                    <a:pt x="1292" y="0"/>
                    <a:pt x="1034" y="0"/>
                  </a:cubicBezTo>
                  <a:close/>
                </a:path>
              </a:pathLst>
            </a:custGeom>
            <a:solidFill>
              <a:srgbClr val="819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1" name="Google Shape;9221;p70"/>
            <p:cNvSpPr/>
            <p:nvPr/>
          </p:nvSpPr>
          <p:spPr>
            <a:xfrm>
              <a:off x="1145479" y="2501437"/>
              <a:ext cx="33954" cy="10084"/>
            </a:xfrm>
            <a:custGeom>
              <a:avLst/>
              <a:gdLst/>
              <a:ahLst/>
              <a:cxnLst/>
              <a:rect l="l" t="t" r="r" b="b"/>
              <a:pathLst>
                <a:path w="1293" h="384" extrusionOk="0">
                  <a:moveTo>
                    <a:pt x="1043" y="0"/>
                  </a:moveTo>
                  <a:cubicBezTo>
                    <a:pt x="1040" y="0"/>
                    <a:pt x="1037" y="0"/>
                    <a:pt x="1034" y="0"/>
                  </a:cubicBezTo>
                  <a:lnTo>
                    <a:pt x="259" y="0"/>
                  </a:lnTo>
                  <a:cubicBezTo>
                    <a:pt x="0" y="0"/>
                    <a:pt x="0" y="383"/>
                    <a:pt x="259" y="383"/>
                  </a:cubicBezTo>
                  <a:lnTo>
                    <a:pt x="1034" y="383"/>
                  </a:lnTo>
                  <a:cubicBezTo>
                    <a:pt x="1289" y="383"/>
                    <a:pt x="1292" y="0"/>
                    <a:pt x="1043" y="0"/>
                  </a:cubicBezTo>
                  <a:close/>
                </a:path>
              </a:pathLst>
            </a:custGeom>
            <a:solidFill>
              <a:srgbClr val="819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2" name="Google Shape;9222;p70"/>
            <p:cNvSpPr/>
            <p:nvPr/>
          </p:nvSpPr>
          <p:spPr>
            <a:xfrm>
              <a:off x="1145479" y="2531583"/>
              <a:ext cx="33954" cy="10084"/>
            </a:xfrm>
            <a:custGeom>
              <a:avLst/>
              <a:gdLst/>
              <a:ahLst/>
              <a:cxnLst/>
              <a:rect l="l" t="t" r="r" b="b"/>
              <a:pathLst>
                <a:path w="1293" h="384" extrusionOk="0">
                  <a:moveTo>
                    <a:pt x="259" y="1"/>
                  </a:moveTo>
                  <a:cubicBezTo>
                    <a:pt x="0" y="1"/>
                    <a:pt x="0" y="384"/>
                    <a:pt x="259" y="384"/>
                  </a:cubicBezTo>
                  <a:lnTo>
                    <a:pt x="1034" y="384"/>
                  </a:lnTo>
                  <a:cubicBezTo>
                    <a:pt x="1292" y="384"/>
                    <a:pt x="1292" y="1"/>
                    <a:pt x="1034" y="1"/>
                  </a:cubicBezTo>
                  <a:close/>
                </a:path>
              </a:pathLst>
            </a:custGeom>
            <a:solidFill>
              <a:srgbClr val="819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3" name="Google Shape;9223;p70"/>
            <p:cNvSpPr/>
            <p:nvPr/>
          </p:nvSpPr>
          <p:spPr>
            <a:xfrm>
              <a:off x="1145479" y="2561756"/>
              <a:ext cx="33954" cy="10084"/>
            </a:xfrm>
            <a:custGeom>
              <a:avLst/>
              <a:gdLst/>
              <a:ahLst/>
              <a:cxnLst/>
              <a:rect l="l" t="t" r="r" b="b"/>
              <a:pathLst>
                <a:path w="1293" h="384" extrusionOk="0">
                  <a:moveTo>
                    <a:pt x="259" y="0"/>
                  </a:moveTo>
                  <a:cubicBezTo>
                    <a:pt x="0" y="0"/>
                    <a:pt x="0" y="383"/>
                    <a:pt x="259" y="383"/>
                  </a:cubicBezTo>
                  <a:lnTo>
                    <a:pt x="1034" y="383"/>
                  </a:lnTo>
                  <a:cubicBezTo>
                    <a:pt x="1292" y="383"/>
                    <a:pt x="1292" y="0"/>
                    <a:pt x="1034" y="0"/>
                  </a:cubicBezTo>
                  <a:close/>
                </a:path>
              </a:pathLst>
            </a:custGeom>
            <a:solidFill>
              <a:srgbClr val="819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4" name="Google Shape;9224;p70"/>
            <p:cNvSpPr/>
            <p:nvPr/>
          </p:nvSpPr>
          <p:spPr>
            <a:xfrm>
              <a:off x="1034399" y="2501437"/>
              <a:ext cx="33692" cy="10084"/>
            </a:xfrm>
            <a:custGeom>
              <a:avLst/>
              <a:gdLst/>
              <a:ahLst/>
              <a:cxnLst/>
              <a:rect l="l" t="t" r="r" b="b"/>
              <a:pathLst>
                <a:path w="1283" h="384" extrusionOk="0">
                  <a:moveTo>
                    <a:pt x="259" y="0"/>
                  </a:moveTo>
                  <a:cubicBezTo>
                    <a:pt x="0" y="0"/>
                    <a:pt x="0" y="383"/>
                    <a:pt x="259" y="383"/>
                  </a:cubicBezTo>
                  <a:lnTo>
                    <a:pt x="1034" y="383"/>
                  </a:lnTo>
                  <a:cubicBezTo>
                    <a:pt x="1283" y="383"/>
                    <a:pt x="1283" y="0"/>
                    <a:pt x="1034" y="0"/>
                  </a:cubicBezTo>
                  <a:close/>
                </a:path>
              </a:pathLst>
            </a:custGeom>
            <a:solidFill>
              <a:srgbClr val="819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5" name="Google Shape;9225;p70"/>
            <p:cNvSpPr/>
            <p:nvPr/>
          </p:nvSpPr>
          <p:spPr>
            <a:xfrm>
              <a:off x="1034399" y="2531583"/>
              <a:ext cx="33692" cy="10084"/>
            </a:xfrm>
            <a:custGeom>
              <a:avLst/>
              <a:gdLst/>
              <a:ahLst/>
              <a:cxnLst/>
              <a:rect l="l" t="t" r="r" b="b"/>
              <a:pathLst>
                <a:path w="1283" h="384" extrusionOk="0">
                  <a:moveTo>
                    <a:pt x="259" y="1"/>
                  </a:moveTo>
                  <a:cubicBezTo>
                    <a:pt x="0" y="1"/>
                    <a:pt x="0" y="384"/>
                    <a:pt x="259" y="384"/>
                  </a:cubicBezTo>
                  <a:lnTo>
                    <a:pt x="1034" y="384"/>
                  </a:lnTo>
                  <a:cubicBezTo>
                    <a:pt x="1283" y="384"/>
                    <a:pt x="1283" y="1"/>
                    <a:pt x="1034" y="1"/>
                  </a:cubicBezTo>
                  <a:close/>
                </a:path>
              </a:pathLst>
            </a:custGeom>
            <a:solidFill>
              <a:srgbClr val="819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6" name="Google Shape;9226;p70"/>
            <p:cNvSpPr/>
            <p:nvPr/>
          </p:nvSpPr>
          <p:spPr>
            <a:xfrm>
              <a:off x="1034399" y="2561756"/>
              <a:ext cx="33692" cy="10084"/>
            </a:xfrm>
            <a:custGeom>
              <a:avLst/>
              <a:gdLst/>
              <a:ahLst/>
              <a:cxnLst/>
              <a:rect l="l" t="t" r="r" b="b"/>
              <a:pathLst>
                <a:path w="1283" h="384" extrusionOk="0">
                  <a:moveTo>
                    <a:pt x="259" y="0"/>
                  </a:moveTo>
                  <a:cubicBezTo>
                    <a:pt x="0" y="0"/>
                    <a:pt x="0" y="383"/>
                    <a:pt x="259" y="383"/>
                  </a:cubicBezTo>
                  <a:lnTo>
                    <a:pt x="1034" y="383"/>
                  </a:lnTo>
                  <a:cubicBezTo>
                    <a:pt x="1283" y="383"/>
                    <a:pt x="1283" y="0"/>
                    <a:pt x="1034" y="0"/>
                  </a:cubicBezTo>
                  <a:close/>
                </a:path>
              </a:pathLst>
            </a:custGeom>
            <a:solidFill>
              <a:srgbClr val="819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27" name="Google Shape;9227;p70"/>
          <p:cNvGrpSpPr/>
          <p:nvPr/>
        </p:nvGrpSpPr>
        <p:grpSpPr>
          <a:xfrm>
            <a:off x="4885060" y="1518788"/>
            <a:ext cx="385786" cy="342588"/>
            <a:chOff x="4885060" y="1518788"/>
            <a:chExt cx="385786" cy="342588"/>
          </a:xfrm>
        </p:grpSpPr>
        <p:sp>
          <p:nvSpPr>
            <p:cNvPr id="9228" name="Google Shape;9228;p70"/>
            <p:cNvSpPr/>
            <p:nvPr/>
          </p:nvSpPr>
          <p:spPr>
            <a:xfrm>
              <a:off x="4953415" y="1537380"/>
              <a:ext cx="74920" cy="62367"/>
            </a:xfrm>
            <a:custGeom>
              <a:avLst/>
              <a:gdLst/>
              <a:ahLst/>
              <a:cxnLst/>
              <a:rect l="l" t="t" r="r" b="b"/>
              <a:pathLst>
                <a:path w="2853" h="2375" extrusionOk="0">
                  <a:moveTo>
                    <a:pt x="1426" y="1"/>
                  </a:moveTo>
                  <a:cubicBezTo>
                    <a:pt x="642" y="1"/>
                    <a:pt x="0" y="537"/>
                    <a:pt x="0" y="1188"/>
                  </a:cubicBezTo>
                  <a:cubicBezTo>
                    <a:pt x="0" y="1848"/>
                    <a:pt x="642" y="2374"/>
                    <a:pt x="1426" y="2374"/>
                  </a:cubicBezTo>
                  <a:cubicBezTo>
                    <a:pt x="2211" y="2374"/>
                    <a:pt x="2852" y="1848"/>
                    <a:pt x="2852" y="1188"/>
                  </a:cubicBezTo>
                  <a:cubicBezTo>
                    <a:pt x="2852" y="537"/>
                    <a:pt x="2211" y="1"/>
                    <a:pt x="142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9" name="Google Shape;9229;p70"/>
            <p:cNvSpPr/>
            <p:nvPr/>
          </p:nvSpPr>
          <p:spPr>
            <a:xfrm>
              <a:off x="4953415" y="1537380"/>
              <a:ext cx="50025" cy="62367"/>
            </a:xfrm>
            <a:custGeom>
              <a:avLst/>
              <a:gdLst/>
              <a:ahLst/>
              <a:cxnLst/>
              <a:rect l="l" t="t" r="r" b="b"/>
              <a:pathLst>
                <a:path w="1905" h="2375" extrusionOk="0">
                  <a:moveTo>
                    <a:pt x="1426" y="1"/>
                  </a:moveTo>
                  <a:cubicBezTo>
                    <a:pt x="632" y="1"/>
                    <a:pt x="0" y="537"/>
                    <a:pt x="0" y="1188"/>
                  </a:cubicBezTo>
                  <a:cubicBezTo>
                    <a:pt x="0" y="1848"/>
                    <a:pt x="632" y="2374"/>
                    <a:pt x="1426" y="2374"/>
                  </a:cubicBezTo>
                  <a:cubicBezTo>
                    <a:pt x="1580" y="2374"/>
                    <a:pt x="1742" y="2355"/>
                    <a:pt x="1905" y="2307"/>
                  </a:cubicBezTo>
                  <a:cubicBezTo>
                    <a:pt x="1350" y="2145"/>
                    <a:pt x="948" y="1704"/>
                    <a:pt x="948" y="1188"/>
                  </a:cubicBezTo>
                  <a:cubicBezTo>
                    <a:pt x="948" y="671"/>
                    <a:pt x="1350" y="231"/>
                    <a:pt x="1905" y="78"/>
                  </a:cubicBezTo>
                  <a:cubicBezTo>
                    <a:pt x="1742" y="30"/>
                    <a:pt x="1580" y="1"/>
                    <a:pt x="142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0" name="Google Shape;9230;p70"/>
            <p:cNvSpPr/>
            <p:nvPr/>
          </p:nvSpPr>
          <p:spPr>
            <a:xfrm>
              <a:off x="4909928" y="1568550"/>
              <a:ext cx="161893" cy="161867"/>
            </a:xfrm>
            <a:custGeom>
              <a:avLst/>
              <a:gdLst/>
              <a:ahLst/>
              <a:cxnLst/>
              <a:rect l="l" t="t" r="r" b="b"/>
              <a:pathLst>
                <a:path w="6165" h="6164" extrusionOk="0">
                  <a:moveTo>
                    <a:pt x="3082" y="1"/>
                  </a:moveTo>
                  <a:cubicBezTo>
                    <a:pt x="1379" y="1"/>
                    <a:pt x="1" y="1379"/>
                    <a:pt x="1" y="3082"/>
                  </a:cubicBezTo>
                  <a:cubicBezTo>
                    <a:pt x="1" y="4786"/>
                    <a:pt x="1379" y="6164"/>
                    <a:pt x="3082" y="6164"/>
                  </a:cubicBezTo>
                  <a:cubicBezTo>
                    <a:pt x="4786" y="6164"/>
                    <a:pt x="6164" y="4786"/>
                    <a:pt x="6164" y="3082"/>
                  </a:cubicBezTo>
                  <a:cubicBezTo>
                    <a:pt x="6164" y="1379"/>
                    <a:pt x="4786" y="1"/>
                    <a:pt x="308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1" name="Google Shape;9231;p70"/>
            <p:cNvSpPr/>
            <p:nvPr/>
          </p:nvSpPr>
          <p:spPr>
            <a:xfrm>
              <a:off x="4942596" y="1568577"/>
              <a:ext cx="129462" cy="161840"/>
            </a:xfrm>
            <a:custGeom>
              <a:avLst/>
              <a:gdLst/>
              <a:ahLst/>
              <a:cxnLst/>
              <a:rect l="l" t="t" r="r" b="b"/>
              <a:pathLst>
                <a:path w="4930" h="6163" extrusionOk="0">
                  <a:moveTo>
                    <a:pt x="1849" y="0"/>
                  </a:moveTo>
                  <a:cubicBezTo>
                    <a:pt x="1690" y="0"/>
                    <a:pt x="1530" y="13"/>
                    <a:pt x="1369" y="38"/>
                  </a:cubicBezTo>
                  <a:cubicBezTo>
                    <a:pt x="154" y="268"/>
                    <a:pt x="1" y="2038"/>
                    <a:pt x="1235" y="2411"/>
                  </a:cubicBezTo>
                  <a:lnTo>
                    <a:pt x="1264" y="2421"/>
                  </a:lnTo>
                  <a:lnTo>
                    <a:pt x="1570" y="6153"/>
                  </a:lnTo>
                  <a:cubicBezTo>
                    <a:pt x="1657" y="6163"/>
                    <a:pt x="1752" y="6163"/>
                    <a:pt x="1838" y="6163"/>
                  </a:cubicBezTo>
                  <a:cubicBezTo>
                    <a:pt x="3542" y="6163"/>
                    <a:pt x="4920" y="4785"/>
                    <a:pt x="4920" y="3081"/>
                  </a:cubicBezTo>
                  <a:cubicBezTo>
                    <a:pt x="4930" y="2450"/>
                    <a:pt x="4729" y="1818"/>
                    <a:pt x="4355" y="1311"/>
                  </a:cubicBezTo>
                  <a:cubicBezTo>
                    <a:pt x="3778" y="478"/>
                    <a:pt x="2839" y="0"/>
                    <a:pt x="184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2" name="Google Shape;9232;p70"/>
            <p:cNvSpPr/>
            <p:nvPr/>
          </p:nvSpPr>
          <p:spPr>
            <a:xfrm>
              <a:off x="4885060" y="1736693"/>
              <a:ext cx="211629" cy="124682"/>
            </a:xfrm>
            <a:custGeom>
              <a:avLst/>
              <a:gdLst/>
              <a:ahLst/>
              <a:cxnLst/>
              <a:rect l="l" t="t" r="r" b="b"/>
              <a:pathLst>
                <a:path w="8059" h="4748" extrusionOk="0">
                  <a:moveTo>
                    <a:pt x="2843" y="0"/>
                  </a:moveTo>
                  <a:lnTo>
                    <a:pt x="2843" y="1043"/>
                  </a:lnTo>
                  <a:cubicBezTo>
                    <a:pt x="2843" y="1235"/>
                    <a:pt x="2737" y="1397"/>
                    <a:pt x="2565" y="1474"/>
                  </a:cubicBezTo>
                  <a:lnTo>
                    <a:pt x="565" y="2354"/>
                  </a:lnTo>
                  <a:cubicBezTo>
                    <a:pt x="220" y="2508"/>
                    <a:pt x="0" y="2852"/>
                    <a:pt x="0" y="3225"/>
                  </a:cubicBezTo>
                  <a:lnTo>
                    <a:pt x="0" y="4508"/>
                  </a:lnTo>
                  <a:cubicBezTo>
                    <a:pt x="0" y="4632"/>
                    <a:pt x="106" y="4737"/>
                    <a:pt x="240" y="4747"/>
                  </a:cubicBezTo>
                  <a:lnTo>
                    <a:pt x="7819" y="4747"/>
                  </a:lnTo>
                  <a:cubicBezTo>
                    <a:pt x="7953" y="4747"/>
                    <a:pt x="8058" y="4632"/>
                    <a:pt x="8058" y="4508"/>
                  </a:cubicBezTo>
                  <a:lnTo>
                    <a:pt x="8058" y="3225"/>
                  </a:lnTo>
                  <a:cubicBezTo>
                    <a:pt x="8058" y="2852"/>
                    <a:pt x="7838" y="2508"/>
                    <a:pt x="7494" y="2354"/>
                  </a:cubicBezTo>
                  <a:lnTo>
                    <a:pt x="5503" y="1474"/>
                  </a:lnTo>
                  <a:cubicBezTo>
                    <a:pt x="5331" y="1397"/>
                    <a:pt x="5216" y="1225"/>
                    <a:pt x="5216" y="1043"/>
                  </a:cubicBezTo>
                  <a:lnTo>
                    <a:pt x="5216" y="0"/>
                  </a:ln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3" name="Google Shape;9233;p70"/>
            <p:cNvSpPr/>
            <p:nvPr/>
          </p:nvSpPr>
          <p:spPr>
            <a:xfrm>
              <a:off x="4885060" y="1781414"/>
              <a:ext cx="211892" cy="79962"/>
            </a:xfrm>
            <a:custGeom>
              <a:avLst/>
              <a:gdLst/>
              <a:ahLst/>
              <a:cxnLst/>
              <a:rect l="l" t="t" r="r" b="b"/>
              <a:pathLst>
                <a:path w="8069" h="3045" extrusionOk="0">
                  <a:moveTo>
                    <a:pt x="2039" y="1"/>
                  </a:moveTo>
                  <a:lnTo>
                    <a:pt x="565" y="651"/>
                  </a:lnTo>
                  <a:cubicBezTo>
                    <a:pt x="220" y="805"/>
                    <a:pt x="0" y="1149"/>
                    <a:pt x="0" y="1522"/>
                  </a:cubicBezTo>
                  <a:lnTo>
                    <a:pt x="0" y="2805"/>
                  </a:lnTo>
                  <a:cubicBezTo>
                    <a:pt x="0" y="2929"/>
                    <a:pt x="106" y="3044"/>
                    <a:pt x="240" y="3044"/>
                  </a:cubicBezTo>
                  <a:lnTo>
                    <a:pt x="7829" y="3044"/>
                  </a:lnTo>
                  <a:cubicBezTo>
                    <a:pt x="7953" y="3044"/>
                    <a:pt x="8068" y="2929"/>
                    <a:pt x="8068" y="2805"/>
                  </a:cubicBezTo>
                  <a:lnTo>
                    <a:pt x="8068" y="1522"/>
                  </a:lnTo>
                  <a:cubicBezTo>
                    <a:pt x="8058" y="1149"/>
                    <a:pt x="7838" y="805"/>
                    <a:pt x="7494" y="651"/>
                  </a:cubicBezTo>
                  <a:lnTo>
                    <a:pt x="6020" y="1"/>
                  </a:lnTo>
                  <a:cubicBezTo>
                    <a:pt x="5671" y="919"/>
                    <a:pt x="4850" y="1379"/>
                    <a:pt x="4029" y="1379"/>
                  </a:cubicBezTo>
                  <a:cubicBezTo>
                    <a:pt x="3209" y="1379"/>
                    <a:pt x="2388" y="919"/>
                    <a:pt x="2039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4" name="Google Shape;9234;p70"/>
            <p:cNvSpPr/>
            <p:nvPr/>
          </p:nvSpPr>
          <p:spPr>
            <a:xfrm>
              <a:off x="4959691" y="1736693"/>
              <a:ext cx="62368" cy="24894"/>
            </a:xfrm>
            <a:custGeom>
              <a:avLst/>
              <a:gdLst/>
              <a:ahLst/>
              <a:cxnLst/>
              <a:rect l="l" t="t" r="r" b="b"/>
              <a:pathLst>
                <a:path w="2375" h="948" extrusionOk="0">
                  <a:moveTo>
                    <a:pt x="1" y="0"/>
                  </a:moveTo>
                  <a:lnTo>
                    <a:pt x="1" y="689"/>
                  </a:lnTo>
                  <a:cubicBezTo>
                    <a:pt x="379" y="862"/>
                    <a:pt x="783" y="948"/>
                    <a:pt x="1187" y="948"/>
                  </a:cubicBezTo>
                  <a:cubicBezTo>
                    <a:pt x="1592" y="948"/>
                    <a:pt x="1996" y="862"/>
                    <a:pt x="2374" y="689"/>
                  </a:cubicBezTo>
                  <a:lnTo>
                    <a:pt x="2374" y="0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5" name="Google Shape;9235;p70"/>
            <p:cNvSpPr/>
            <p:nvPr/>
          </p:nvSpPr>
          <p:spPr>
            <a:xfrm>
              <a:off x="4928520" y="1631994"/>
              <a:ext cx="124682" cy="117146"/>
            </a:xfrm>
            <a:custGeom>
              <a:avLst/>
              <a:gdLst/>
              <a:ahLst/>
              <a:cxnLst/>
              <a:rect l="l" t="t" r="r" b="b"/>
              <a:pathLst>
                <a:path w="4748" h="4461" extrusionOk="0">
                  <a:moveTo>
                    <a:pt x="1730" y="1"/>
                  </a:moveTo>
                  <a:cubicBezTo>
                    <a:pt x="1553" y="1"/>
                    <a:pt x="1387" y="94"/>
                    <a:pt x="1303" y="255"/>
                  </a:cubicBezTo>
                  <a:cubicBezTo>
                    <a:pt x="1054" y="762"/>
                    <a:pt x="671" y="1183"/>
                    <a:pt x="202" y="1489"/>
                  </a:cubicBezTo>
                  <a:cubicBezTo>
                    <a:pt x="78" y="1575"/>
                    <a:pt x="1" y="1719"/>
                    <a:pt x="1" y="1872"/>
                  </a:cubicBezTo>
                  <a:lnTo>
                    <a:pt x="1" y="2006"/>
                  </a:lnTo>
                  <a:cubicBezTo>
                    <a:pt x="1" y="3269"/>
                    <a:pt x="958" y="4370"/>
                    <a:pt x="2212" y="4456"/>
                  </a:cubicBezTo>
                  <a:cubicBezTo>
                    <a:pt x="2263" y="4459"/>
                    <a:pt x="2314" y="4461"/>
                    <a:pt x="2364" y="4461"/>
                  </a:cubicBezTo>
                  <a:cubicBezTo>
                    <a:pt x="3665" y="4461"/>
                    <a:pt x="4739" y="3410"/>
                    <a:pt x="4748" y="2092"/>
                  </a:cubicBezTo>
                  <a:lnTo>
                    <a:pt x="4748" y="1671"/>
                  </a:lnTo>
                  <a:cubicBezTo>
                    <a:pt x="4748" y="1470"/>
                    <a:pt x="4652" y="1279"/>
                    <a:pt x="4509" y="1145"/>
                  </a:cubicBezTo>
                  <a:cubicBezTo>
                    <a:pt x="4126" y="810"/>
                    <a:pt x="3274" y="226"/>
                    <a:pt x="1800" y="6"/>
                  </a:cubicBezTo>
                  <a:cubicBezTo>
                    <a:pt x="1777" y="3"/>
                    <a:pt x="1753" y="1"/>
                    <a:pt x="1730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6" name="Google Shape;9236;p70"/>
            <p:cNvSpPr/>
            <p:nvPr/>
          </p:nvSpPr>
          <p:spPr>
            <a:xfrm>
              <a:off x="4928520" y="1632178"/>
              <a:ext cx="121925" cy="116594"/>
            </a:xfrm>
            <a:custGeom>
              <a:avLst/>
              <a:gdLst/>
              <a:ahLst/>
              <a:cxnLst/>
              <a:rect l="l" t="t" r="r" b="b"/>
              <a:pathLst>
                <a:path w="4643" h="4440" extrusionOk="0">
                  <a:moveTo>
                    <a:pt x="1717" y="1"/>
                  </a:moveTo>
                  <a:cubicBezTo>
                    <a:pt x="1546" y="1"/>
                    <a:pt x="1385" y="101"/>
                    <a:pt x="1303" y="257"/>
                  </a:cubicBezTo>
                  <a:cubicBezTo>
                    <a:pt x="1264" y="343"/>
                    <a:pt x="1216" y="430"/>
                    <a:pt x="1169" y="506"/>
                  </a:cubicBezTo>
                  <a:cubicBezTo>
                    <a:pt x="920" y="899"/>
                    <a:pt x="594" y="1234"/>
                    <a:pt x="212" y="1492"/>
                  </a:cubicBezTo>
                  <a:cubicBezTo>
                    <a:pt x="78" y="1578"/>
                    <a:pt x="1" y="1722"/>
                    <a:pt x="11" y="1875"/>
                  </a:cubicBezTo>
                  <a:lnTo>
                    <a:pt x="11" y="2009"/>
                  </a:lnTo>
                  <a:cubicBezTo>
                    <a:pt x="11" y="3224"/>
                    <a:pt x="891" y="4296"/>
                    <a:pt x="2087" y="4440"/>
                  </a:cubicBezTo>
                  <a:cubicBezTo>
                    <a:pt x="1666" y="3999"/>
                    <a:pt x="1427" y="3416"/>
                    <a:pt x="1427" y="2803"/>
                  </a:cubicBezTo>
                  <a:lnTo>
                    <a:pt x="1427" y="1310"/>
                  </a:lnTo>
                  <a:cubicBezTo>
                    <a:pt x="1427" y="1061"/>
                    <a:pt x="1609" y="860"/>
                    <a:pt x="1858" y="832"/>
                  </a:cubicBezTo>
                  <a:cubicBezTo>
                    <a:pt x="2022" y="817"/>
                    <a:pt x="2187" y="809"/>
                    <a:pt x="2352" y="809"/>
                  </a:cubicBezTo>
                  <a:cubicBezTo>
                    <a:pt x="3138" y="809"/>
                    <a:pt x="3923" y="978"/>
                    <a:pt x="4643" y="1310"/>
                  </a:cubicBezTo>
                  <a:cubicBezTo>
                    <a:pt x="4604" y="1243"/>
                    <a:pt x="4556" y="1186"/>
                    <a:pt x="4509" y="1138"/>
                  </a:cubicBezTo>
                  <a:cubicBezTo>
                    <a:pt x="4126" y="812"/>
                    <a:pt x="3274" y="229"/>
                    <a:pt x="1800" y="9"/>
                  </a:cubicBezTo>
                  <a:cubicBezTo>
                    <a:pt x="1772" y="3"/>
                    <a:pt x="1745" y="1"/>
                    <a:pt x="1717" y="1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7" name="Google Shape;9237;p70"/>
            <p:cNvSpPr/>
            <p:nvPr/>
          </p:nvSpPr>
          <p:spPr>
            <a:xfrm>
              <a:off x="4885060" y="1802028"/>
              <a:ext cx="43487" cy="59348"/>
            </a:xfrm>
            <a:custGeom>
              <a:avLst/>
              <a:gdLst/>
              <a:ahLst/>
              <a:cxnLst/>
              <a:rect l="l" t="t" r="r" b="b"/>
              <a:pathLst>
                <a:path w="1656" h="2260" extrusionOk="0">
                  <a:moveTo>
                    <a:pt x="354" y="0"/>
                  </a:moveTo>
                  <a:cubicBezTo>
                    <a:pt x="125" y="182"/>
                    <a:pt x="0" y="450"/>
                    <a:pt x="0" y="737"/>
                  </a:cubicBezTo>
                  <a:lnTo>
                    <a:pt x="0" y="2020"/>
                  </a:lnTo>
                  <a:cubicBezTo>
                    <a:pt x="0" y="2144"/>
                    <a:pt x="106" y="2259"/>
                    <a:pt x="240" y="2259"/>
                  </a:cubicBezTo>
                  <a:lnTo>
                    <a:pt x="1656" y="2259"/>
                  </a:lnTo>
                  <a:lnTo>
                    <a:pt x="1656" y="1599"/>
                  </a:lnTo>
                  <a:cubicBezTo>
                    <a:pt x="1656" y="1417"/>
                    <a:pt x="1579" y="1235"/>
                    <a:pt x="1445" y="1101"/>
                  </a:cubicBezTo>
                  <a:lnTo>
                    <a:pt x="354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8" name="Google Shape;9238;p70"/>
            <p:cNvSpPr/>
            <p:nvPr/>
          </p:nvSpPr>
          <p:spPr>
            <a:xfrm>
              <a:off x="5053177" y="1802028"/>
              <a:ext cx="43775" cy="59348"/>
            </a:xfrm>
            <a:custGeom>
              <a:avLst/>
              <a:gdLst/>
              <a:ahLst/>
              <a:cxnLst/>
              <a:rect l="l" t="t" r="r" b="b"/>
              <a:pathLst>
                <a:path w="1667" h="2260" extrusionOk="0">
                  <a:moveTo>
                    <a:pt x="1312" y="0"/>
                  </a:moveTo>
                  <a:lnTo>
                    <a:pt x="211" y="1101"/>
                  </a:lnTo>
                  <a:cubicBezTo>
                    <a:pt x="77" y="1235"/>
                    <a:pt x="1" y="1417"/>
                    <a:pt x="1" y="1599"/>
                  </a:cubicBezTo>
                  <a:lnTo>
                    <a:pt x="1" y="2259"/>
                  </a:lnTo>
                  <a:lnTo>
                    <a:pt x="1427" y="2259"/>
                  </a:lnTo>
                  <a:cubicBezTo>
                    <a:pt x="1561" y="2259"/>
                    <a:pt x="1666" y="2144"/>
                    <a:pt x="1666" y="2020"/>
                  </a:cubicBezTo>
                  <a:lnTo>
                    <a:pt x="1666" y="737"/>
                  </a:lnTo>
                  <a:cubicBezTo>
                    <a:pt x="1666" y="450"/>
                    <a:pt x="1532" y="182"/>
                    <a:pt x="131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9" name="Google Shape;9239;p70"/>
            <p:cNvSpPr/>
            <p:nvPr/>
          </p:nvSpPr>
          <p:spPr>
            <a:xfrm>
              <a:off x="5096663" y="1537642"/>
              <a:ext cx="174183" cy="181982"/>
            </a:xfrm>
            <a:custGeom>
              <a:avLst/>
              <a:gdLst/>
              <a:ahLst/>
              <a:cxnLst/>
              <a:rect l="l" t="t" r="r" b="b"/>
              <a:pathLst>
                <a:path w="6633" h="6930" extrusionOk="0">
                  <a:moveTo>
                    <a:pt x="709" y="1"/>
                  </a:moveTo>
                  <a:cubicBezTo>
                    <a:pt x="316" y="1"/>
                    <a:pt x="0" y="316"/>
                    <a:pt x="0" y="709"/>
                  </a:cubicBezTo>
                  <a:lnTo>
                    <a:pt x="0" y="4499"/>
                  </a:lnTo>
                  <a:cubicBezTo>
                    <a:pt x="0" y="4891"/>
                    <a:pt x="316" y="5207"/>
                    <a:pt x="709" y="5207"/>
                  </a:cubicBezTo>
                  <a:lnTo>
                    <a:pt x="1426" y="5207"/>
                  </a:lnTo>
                  <a:lnTo>
                    <a:pt x="1025" y="6786"/>
                  </a:lnTo>
                  <a:cubicBezTo>
                    <a:pt x="1017" y="6866"/>
                    <a:pt x="1082" y="6930"/>
                    <a:pt x="1152" y="6930"/>
                  </a:cubicBezTo>
                  <a:cubicBezTo>
                    <a:pt x="1174" y="6930"/>
                    <a:pt x="1196" y="6924"/>
                    <a:pt x="1216" y="6910"/>
                  </a:cubicBezTo>
                  <a:lnTo>
                    <a:pt x="3561" y="5207"/>
                  </a:lnTo>
                  <a:lnTo>
                    <a:pt x="5925" y="5207"/>
                  </a:lnTo>
                  <a:cubicBezTo>
                    <a:pt x="6317" y="5207"/>
                    <a:pt x="6633" y="4891"/>
                    <a:pt x="6633" y="4499"/>
                  </a:cubicBezTo>
                  <a:lnTo>
                    <a:pt x="6633" y="709"/>
                  </a:lnTo>
                  <a:cubicBezTo>
                    <a:pt x="6633" y="316"/>
                    <a:pt x="6317" y="1"/>
                    <a:pt x="5925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0" name="Google Shape;9240;p70"/>
            <p:cNvSpPr/>
            <p:nvPr/>
          </p:nvSpPr>
          <p:spPr>
            <a:xfrm>
              <a:off x="5121531" y="1537380"/>
              <a:ext cx="136499" cy="93407"/>
            </a:xfrm>
            <a:custGeom>
              <a:avLst/>
              <a:gdLst/>
              <a:ahLst/>
              <a:cxnLst/>
              <a:rect l="l" t="t" r="r" b="b"/>
              <a:pathLst>
                <a:path w="5198" h="3557" extrusionOk="0">
                  <a:moveTo>
                    <a:pt x="326" y="1"/>
                  </a:moveTo>
                  <a:cubicBezTo>
                    <a:pt x="116" y="365"/>
                    <a:pt x="1" y="776"/>
                    <a:pt x="1" y="1188"/>
                  </a:cubicBezTo>
                  <a:cubicBezTo>
                    <a:pt x="9" y="2532"/>
                    <a:pt x="1105" y="3557"/>
                    <a:pt x="2370" y="3557"/>
                  </a:cubicBezTo>
                  <a:cubicBezTo>
                    <a:pt x="2572" y="3557"/>
                    <a:pt x="2779" y="3530"/>
                    <a:pt x="2987" y="3475"/>
                  </a:cubicBezTo>
                  <a:cubicBezTo>
                    <a:pt x="4489" y="3073"/>
                    <a:pt x="5198" y="1350"/>
                    <a:pt x="4432" y="1"/>
                  </a:cubicBezTo>
                  <a:close/>
                </a:path>
              </a:pathLst>
            </a:custGeom>
            <a:solidFill>
              <a:srgbClr val="EDF1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1" name="Google Shape;9241;p70"/>
            <p:cNvSpPr/>
            <p:nvPr/>
          </p:nvSpPr>
          <p:spPr>
            <a:xfrm>
              <a:off x="5177596" y="1630681"/>
              <a:ext cx="12579" cy="25105"/>
            </a:xfrm>
            <a:custGeom>
              <a:avLst/>
              <a:gdLst/>
              <a:ahLst/>
              <a:cxnLst/>
              <a:rect l="l" t="t" r="r" b="b"/>
              <a:pathLst>
                <a:path w="479" h="956" extrusionOk="0">
                  <a:moveTo>
                    <a:pt x="239" y="1"/>
                  </a:moveTo>
                  <a:cubicBezTo>
                    <a:pt x="120" y="1"/>
                    <a:pt x="0" y="80"/>
                    <a:pt x="0" y="238"/>
                  </a:cubicBezTo>
                  <a:lnTo>
                    <a:pt x="0" y="716"/>
                  </a:lnTo>
                  <a:cubicBezTo>
                    <a:pt x="0" y="850"/>
                    <a:pt x="105" y="956"/>
                    <a:pt x="239" y="956"/>
                  </a:cubicBezTo>
                  <a:cubicBezTo>
                    <a:pt x="373" y="956"/>
                    <a:pt x="479" y="850"/>
                    <a:pt x="479" y="716"/>
                  </a:cubicBezTo>
                  <a:lnTo>
                    <a:pt x="479" y="238"/>
                  </a:lnTo>
                  <a:cubicBezTo>
                    <a:pt x="479" y="80"/>
                    <a:pt x="359" y="1"/>
                    <a:pt x="239" y="1"/>
                  </a:cubicBezTo>
                  <a:close/>
                </a:path>
              </a:pathLst>
            </a:custGeom>
            <a:solidFill>
              <a:srgbClr val="909F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2" name="Google Shape;9242;p70"/>
            <p:cNvSpPr/>
            <p:nvPr/>
          </p:nvSpPr>
          <p:spPr>
            <a:xfrm>
              <a:off x="5134110" y="1518788"/>
              <a:ext cx="99552" cy="99552"/>
            </a:xfrm>
            <a:custGeom>
              <a:avLst/>
              <a:gdLst/>
              <a:ahLst/>
              <a:cxnLst/>
              <a:rect l="l" t="t" r="r" b="b"/>
              <a:pathLst>
                <a:path w="3791" h="3791" extrusionOk="0">
                  <a:moveTo>
                    <a:pt x="1895" y="1"/>
                  </a:moveTo>
                  <a:cubicBezTo>
                    <a:pt x="843" y="1"/>
                    <a:pt x="0" y="853"/>
                    <a:pt x="0" y="1896"/>
                  </a:cubicBezTo>
                  <a:cubicBezTo>
                    <a:pt x="0" y="2948"/>
                    <a:pt x="843" y="3791"/>
                    <a:pt x="1895" y="3791"/>
                  </a:cubicBezTo>
                  <a:cubicBezTo>
                    <a:pt x="2939" y="3791"/>
                    <a:pt x="3790" y="2948"/>
                    <a:pt x="3790" y="1896"/>
                  </a:cubicBezTo>
                  <a:cubicBezTo>
                    <a:pt x="3790" y="853"/>
                    <a:pt x="2939" y="1"/>
                    <a:pt x="1895" y="1"/>
                  </a:cubicBezTo>
                  <a:close/>
                </a:path>
              </a:pathLst>
            </a:custGeom>
            <a:solidFill>
              <a:srgbClr val="D2DB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3" name="Google Shape;9243;p70"/>
            <p:cNvSpPr/>
            <p:nvPr/>
          </p:nvSpPr>
          <p:spPr>
            <a:xfrm>
              <a:off x="5146426" y="1531366"/>
              <a:ext cx="74657" cy="74657"/>
            </a:xfrm>
            <a:custGeom>
              <a:avLst/>
              <a:gdLst/>
              <a:ahLst/>
              <a:cxnLst/>
              <a:rect l="l" t="t" r="r" b="b"/>
              <a:pathLst>
                <a:path w="2843" h="2843" extrusionOk="0">
                  <a:moveTo>
                    <a:pt x="1426" y="0"/>
                  </a:moveTo>
                  <a:cubicBezTo>
                    <a:pt x="642" y="0"/>
                    <a:pt x="0" y="632"/>
                    <a:pt x="0" y="1417"/>
                  </a:cubicBezTo>
                  <a:cubicBezTo>
                    <a:pt x="0" y="2201"/>
                    <a:pt x="642" y="2843"/>
                    <a:pt x="1426" y="2843"/>
                  </a:cubicBezTo>
                  <a:cubicBezTo>
                    <a:pt x="2211" y="2843"/>
                    <a:pt x="2843" y="2201"/>
                    <a:pt x="2843" y="1417"/>
                  </a:cubicBezTo>
                  <a:cubicBezTo>
                    <a:pt x="2843" y="632"/>
                    <a:pt x="2211" y="0"/>
                    <a:pt x="1426" y="0"/>
                  </a:cubicBezTo>
                  <a:close/>
                </a:path>
              </a:pathLst>
            </a:custGeom>
            <a:solidFill>
              <a:srgbClr val="BCC4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4" name="Google Shape;9244;p70"/>
            <p:cNvSpPr/>
            <p:nvPr/>
          </p:nvSpPr>
          <p:spPr>
            <a:xfrm>
              <a:off x="5158558" y="1562379"/>
              <a:ext cx="50708" cy="55960"/>
            </a:xfrm>
            <a:custGeom>
              <a:avLst/>
              <a:gdLst/>
              <a:ahLst/>
              <a:cxnLst/>
              <a:rect l="l" t="t" r="r" b="b"/>
              <a:pathLst>
                <a:path w="1931" h="2131" extrusionOk="0">
                  <a:moveTo>
                    <a:pt x="1672" y="0"/>
                  </a:moveTo>
                  <a:cubicBezTo>
                    <a:pt x="1565" y="0"/>
                    <a:pt x="1468" y="80"/>
                    <a:pt x="1443" y="188"/>
                  </a:cubicBezTo>
                  <a:lnTo>
                    <a:pt x="1424" y="236"/>
                  </a:lnTo>
                  <a:lnTo>
                    <a:pt x="486" y="236"/>
                  </a:lnTo>
                  <a:lnTo>
                    <a:pt x="476" y="188"/>
                  </a:lnTo>
                  <a:cubicBezTo>
                    <a:pt x="437" y="81"/>
                    <a:pt x="347" y="33"/>
                    <a:pt x="257" y="33"/>
                  </a:cubicBezTo>
                  <a:cubicBezTo>
                    <a:pt x="128" y="33"/>
                    <a:pt x="0" y="130"/>
                    <a:pt x="17" y="293"/>
                  </a:cubicBezTo>
                  <a:lnTo>
                    <a:pt x="409" y="2054"/>
                  </a:lnTo>
                  <a:cubicBezTo>
                    <a:pt x="572" y="2102"/>
                    <a:pt x="744" y="2121"/>
                    <a:pt x="917" y="2131"/>
                  </a:cubicBezTo>
                  <a:lnTo>
                    <a:pt x="601" y="705"/>
                  </a:lnTo>
                  <a:lnTo>
                    <a:pt x="1328" y="705"/>
                  </a:lnTo>
                  <a:lnTo>
                    <a:pt x="1012" y="2131"/>
                  </a:lnTo>
                  <a:cubicBezTo>
                    <a:pt x="1185" y="2121"/>
                    <a:pt x="1347" y="2102"/>
                    <a:pt x="1510" y="2054"/>
                  </a:cubicBezTo>
                  <a:lnTo>
                    <a:pt x="1902" y="284"/>
                  </a:lnTo>
                  <a:cubicBezTo>
                    <a:pt x="1931" y="159"/>
                    <a:pt x="1845" y="35"/>
                    <a:pt x="1720" y="6"/>
                  </a:cubicBezTo>
                  <a:cubicBezTo>
                    <a:pt x="1704" y="2"/>
                    <a:pt x="1688" y="0"/>
                    <a:pt x="16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5" name="Google Shape;9245;p70"/>
            <p:cNvSpPr/>
            <p:nvPr/>
          </p:nvSpPr>
          <p:spPr>
            <a:xfrm>
              <a:off x="5165281" y="1614794"/>
              <a:ext cx="37473" cy="28676"/>
            </a:xfrm>
            <a:custGeom>
              <a:avLst/>
              <a:gdLst/>
              <a:ahLst/>
              <a:cxnLst/>
              <a:rect l="l" t="t" r="r" b="b"/>
              <a:pathLst>
                <a:path w="1427" h="1092" extrusionOk="0">
                  <a:moveTo>
                    <a:pt x="0" y="1"/>
                  </a:moveTo>
                  <a:lnTo>
                    <a:pt x="0" y="852"/>
                  </a:lnTo>
                  <a:cubicBezTo>
                    <a:pt x="0" y="986"/>
                    <a:pt x="105" y="1092"/>
                    <a:pt x="239" y="1092"/>
                  </a:cubicBezTo>
                  <a:lnTo>
                    <a:pt x="1187" y="1092"/>
                  </a:lnTo>
                  <a:cubicBezTo>
                    <a:pt x="1311" y="1092"/>
                    <a:pt x="1426" y="986"/>
                    <a:pt x="1426" y="852"/>
                  </a:cubicBezTo>
                  <a:lnTo>
                    <a:pt x="1426" y="1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6" name="Google Shape;9246;p70"/>
            <p:cNvSpPr/>
            <p:nvPr/>
          </p:nvSpPr>
          <p:spPr>
            <a:xfrm>
              <a:off x="5165018" y="1614794"/>
              <a:ext cx="18881" cy="28676"/>
            </a:xfrm>
            <a:custGeom>
              <a:avLst/>
              <a:gdLst/>
              <a:ahLst/>
              <a:cxnLst/>
              <a:rect l="l" t="t" r="r" b="b"/>
              <a:pathLst>
                <a:path w="719" h="1092" extrusionOk="0">
                  <a:moveTo>
                    <a:pt x="1" y="1"/>
                  </a:moveTo>
                  <a:lnTo>
                    <a:pt x="1" y="852"/>
                  </a:lnTo>
                  <a:cubicBezTo>
                    <a:pt x="1" y="986"/>
                    <a:pt x="106" y="1092"/>
                    <a:pt x="240" y="1092"/>
                  </a:cubicBezTo>
                  <a:lnTo>
                    <a:pt x="718" y="1092"/>
                  </a:lnTo>
                  <a:cubicBezTo>
                    <a:pt x="584" y="1092"/>
                    <a:pt x="479" y="986"/>
                    <a:pt x="479" y="852"/>
                  </a:cubicBezTo>
                  <a:lnTo>
                    <a:pt x="479" y="1"/>
                  </a:lnTo>
                  <a:close/>
                </a:path>
              </a:pathLst>
            </a:custGeom>
            <a:solidFill>
              <a:srgbClr val="909F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47" name="Google Shape;9247;p70"/>
          <p:cNvGrpSpPr/>
          <p:nvPr/>
        </p:nvGrpSpPr>
        <p:grpSpPr>
          <a:xfrm>
            <a:off x="5394478" y="1514533"/>
            <a:ext cx="249076" cy="351096"/>
            <a:chOff x="5394478" y="1514533"/>
            <a:chExt cx="249076" cy="351096"/>
          </a:xfrm>
        </p:grpSpPr>
        <p:sp>
          <p:nvSpPr>
            <p:cNvPr id="9248" name="Google Shape;9248;p70"/>
            <p:cNvSpPr/>
            <p:nvPr/>
          </p:nvSpPr>
          <p:spPr>
            <a:xfrm>
              <a:off x="5394478" y="1537143"/>
              <a:ext cx="249076" cy="328486"/>
            </a:xfrm>
            <a:custGeom>
              <a:avLst/>
              <a:gdLst/>
              <a:ahLst/>
              <a:cxnLst/>
              <a:rect l="l" t="t" r="r" b="b"/>
              <a:pathLst>
                <a:path w="9485" h="12509" extrusionOk="0">
                  <a:moveTo>
                    <a:pt x="651" y="0"/>
                  </a:moveTo>
                  <a:cubicBezTo>
                    <a:pt x="287" y="0"/>
                    <a:pt x="0" y="288"/>
                    <a:pt x="0" y="651"/>
                  </a:cubicBezTo>
                  <a:lnTo>
                    <a:pt x="0" y="11868"/>
                  </a:lnTo>
                  <a:cubicBezTo>
                    <a:pt x="0" y="12222"/>
                    <a:pt x="287" y="12509"/>
                    <a:pt x="651" y="12509"/>
                  </a:cubicBezTo>
                  <a:lnTo>
                    <a:pt x="8843" y="12509"/>
                  </a:lnTo>
                  <a:cubicBezTo>
                    <a:pt x="9197" y="12509"/>
                    <a:pt x="9484" y="12222"/>
                    <a:pt x="9484" y="11868"/>
                  </a:cubicBezTo>
                  <a:lnTo>
                    <a:pt x="9484" y="642"/>
                  </a:lnTo>
                  <a:cubicBezTo>
                    <a:pt x="9484" y="288"/>
                    <a:pt x="9197" y="0"/>
                    <a:pt x="8843" y="0"/>
                  </a:cubicBezTo>
                  <a:lnTo>
                    <a:pt x="5398" y="0"/>
                  </a:lnTo>
                  <a:cubicBezTo>
                    <a:pt x="5398" y="354"/>
                    <a:pt x="5101" y="642"/>
                    <a:pt x="4747" y="642"/>
                  </a:cubicBezTo>
                  <a:cubicBezTo>
                    <a:pt x="4393" y="642"/>
                    <a:pt x="4096" y="354"/>
                    <a:pt x="4096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9" name="Google Shape;9249;p70"/>
            <p:cNvSpPr/>
            <p:nvPr/>
          </p:nvSpPr>
          <p:spPr>
            <a:xfrm>
              <a:off x="5405770" y="1537143"/>
              <a:ext cx="226729" cy="305876"/>
            </a:xfrm>
            <a:custGeom>
              <a:avLst/>
              <a:gdLst/>
              <a:ahLst/>
              <a:cxnLst/>
              <a:rect l="l" t="t" r="r" b="b"/>
              <a:pathLst>
                <a:path w="8634" h="11648" extrusionOk="0">
                  <a:moveTo>
                    <a:pt x="1944" y="0"/>
                  </a:moveTo>
                  <a:lnTo>
                    <a:pt x="1944" y="211"/>
                  </a:lnTo>
                  <a:cubicBezTo>
                    <a:pt x="1944" y="335"/>
                    <a:pt x="1848" y="431"/>
                    <a:pt x="1733" y="431"/>
                  </a:cubicBezTo>
                  <a:lnTo>
                    <a:pt x="432" y="431"/>
                  </a:lnTo>
                  <a:cubicBezTo>
                    <a:pt x="192" y="431"/>
                    <a:pt x="1" y="622"/>
                    <a:pt x="1" y="862"/>
                  </a:cubicBezTo>
                  <a:lnTo>
                    <a:pt x="1" y="11217"/>
                  </a:lnTo>
                  <a:cubicBezTo>
                    <a:pt x="1" y="11456"/>
                    <a:pt x="192" y="11647"/>
                    <a:pt x="432" y="11647"/>
                  </a:cubicBezTo>
                  <a:lnTo>
                    <a:pt x="8193" y="11647"/>
                  </a:lnTo>
                  <a:cubicBezTo>
                    <a:pt x="8432" y="11647"/>
                    <a:pt x="8633" y="11456"/>
                    <a:pt x="8633" y="11217"/>
                  </a:cubicBezTo>
                  <a:lnTo>
                    <a:pt x="8633" y="862"/>
                  </a:lnTo>
                  <a:cubicBezTo>
                    <a:pt x="8624" y="622"/>
                    <a:pt x="8432" y="431"/>
                    <a:pt x="8203" y="431"/>
                  </a:cubicBezTo>
                  <a:lnTo>
                    <a:pt x="6901" y="431"/>
                  </a:lnTo>
                  <a:cubicBezTo>
                    <a:pt x="6786" y="431"/>
                    <a:pt x="6691" y="335"/>
                    <a:pt x="6691" y="211"/>
                  </a:cubicBezTo>
                  <a:lnTo>
                    <a:pt x="6691" y="0"/>
                  </a:lnTo>
                  <a:lnTo>
                    <a:pt x="4968" y="0"/>
                  </a:lnTo>
                  <a:cubicBezTo>
                    <a:pt x="4968" y="354"/>
                    <a:pt x="4671" y="651"/>
                    <a:pt x="4317" y="651"/>
                  </a:cubicBezTo>
                  <a:cubicBezTo>
                    <a:pt x="3963" y="651"/>
                    <a:pt x="3666" y="354"/>
                    <a:pt x="3666" y="0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0" name="Google Shape;9250;p70"/>
            <p:cNvSpPr/>
            <p:nvPr/>
          </p:nvSpPr>
          <p:spPr>
            <a:xfrm>
              <a:off x="5417088" y="1559753"/>
              <a:ext cx="203856" cy="271949"/>
            </a:xfrm>
            <a:custGeom>
              <a:avLst/>
              <a:gdLst/>
              <a:ahLst/>
              <a:cxnLst/>
              <a:rect l="l" t="t" r="r" b="b"/>
              <a:pathLst>
                <a:path w="7763" h="10356" extrusionOk="0">
                  <a:moveTo>
                    <a:pt x="211" y="1"/>
                  </a:moveTo>
                  <a:cubicBezTo>
                    <a:pt x="96" y="1"/>
                    <a:pt x="1" y="96"/>
                    <a:pt x="1" y="221"/>
                  </a:cubicBezTo>
                  <a:lnTo>
                    <a:pt x="1" y="10136"/>
                  </a:lnTo>
                  <a:cubicBezTo>
                    <a:pt x="1" y="10250"/>
                    <a:pt x="96" y="10356"/>
                    <a:pt x="211" y="10356"/>
                  </a:cubicBezTo>
                  <a:lnTo>
                    <a:pt x="7552" y="10356"/>
                  </a:lnTo>
                  <a:cubicBezTo>
                    <a:pt x="7666" y="10346"/>
                    <a:pt x="7762" y="10250"/>
                    <a:pt x="7762" y="10136"/>
                  </a:cubicBezTo>
                  <a:lnTo>
                    <a:pt x="7762" y="221"/>
                  </a:lnTo>
                  <a:cubicBezTo>
                    <a:pt x="7762" y="96"/>
                    <a:pt x="7666" y="1"/>
                    <a:pt x="755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1" name="Google Shape;9251;p70"/>
            <p:cNvSpPr/>
            <p:nvPr/>
          </p:nvSpPr>
          <p:spPr>
            <a:xfrm>
              <a:off x="5468111" y="1514533"/>
              <a:ext cx="101810" cy="50787"/>
            </a:xfrm>
            <a:custGeom>
              <a:avLst/>
              <a:gdLst/>
              <a:ahLst/>
              <a:cxnLst/>
              <a:rect l="l" t="t" r="r" b="b"/>
              <a:pathLst>
                <a:path w="3877" h="1934" extrusionOk="0">
                  <a:moveTo>
                    <a:pt x="1938" y="538"/>
                  </a:moveTo>
                  <a:cubicBezTo>
                    <a:pt x="2106" y="538"/>
                    <a:pt x="2269" y="667"/>
                    <a:pt x="2269" y="861"/>
                  </a:cubicBezTo>
                  <a:cubicBezTo>
                    <a:pt x="2269" y="1043"/>
                    <a:pt x="2115" y="1187"/>
                    <a:pt x="1943" y="1187"/>
                  </a:cubicBezTo>
                  <a:cubicBezTo>
                    <a:pt x="1656" y="1187"/>
                    <a:pt x="1513" y="833"/>
                    <a:pt x="1713" y="632"/>
                  </a:cubicBezTo>
                  <a:cubicBezTo>
                    <a:pt x="1778" y="567"/>
                    <a:pt x="1859" y="538"/>
                    <a:pt x="1938" y="538"/>
                  </a:cubicBezTo>
                  <a:close/>
                  <a:moveTo>
                    <a:pt x="1938" y="0"/>
                  </a:moveTo>
                  <a:cubicBezTo>
                    <a:pt x="1649" y="0"/>
                    <a:pt x="1359" y="144"/>
                    <a:pt x="1197" y="431"/>
                  </a:cubicBezTo>
                  <a:lnTo>
                    <a:pt x="431" y="431"/>
                  </a:lnTo>
                  <a:cubicBezTo>
                    <a:pt x="192" y="431"/>
                    <a:pt x="0" y="622"/>
                    <a:pt x="0" y="861"/>
                  </a:cubicBezTo>
                  <a:lnTo>
                    <a:pt x="0" y="1723"/>
                  </a:lnTo>
                  <a:cubicBezTo>
                    <a:pt x="0" y="1838"/>
                    <a:pt x="96" y="1933"/>
                    <a:pt x="211" y="1933"/>
                  </a:cubicBezTo>
                  <a:lnTo>
                    <a:pt x="3666" y="1933"/>
                  </a:lnTo>
                  <a:cubicBezTo>
                    <a:pt x="3781" y="1933"/>
                    <a:pt x="3876" y="1838"/>
                    <a:pt x="3876" y="1723"/>
                  </a:cubicBezTo>
                  <a:lnTo>
                    <a:pt x="3876" y="861"/>
                  </a:lnTo>
                  <a:cubicBezTo>
                    <a:pt x="3876" y="622"/>
                    <a:pt x="3685" y="431"/>
                    <a:pt x="3455" y="431"/>
                  </a:cubicBezTo>
                  <a:lnTo>
                    <a:pt x="2680" y="431"/>
                  </a:lnTo>
                  <a:cubicBezTo>
                    <a:pt x="2517" y="144"/>
                    <a:pt x="2228" y="0"/>
                    <a:pt x="1938" y="0"/>
                  </a:cubicBezTo>
                  <a:close/>
                </a:path>
              </a:pathLst>
            </a:custGeom>
            <a:solidFill>
              <a:srgbClr val="C5D1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2" name="Google Shape;9252;p70"/>
            <p:cNvSpPr/>
            <p:nvPr/>
          </p:nvSpPr>
          <p:spPr>
            <a:xfrm>
              <a:off x="5448258" y="1670098"/>
              <a:ext cx="28413" cy="28413"/>
            </a:xfrm>
            <a:custGeom>
              <a:avLst/>
              <a:gdLst/>
              <a:ahLst/>
              <a:cxnLst/>
              <a:rect l="l" t="t" r="r" b="b"/>
              <a:pathLst>
                <a:path w="1082" h="1082" extrusionOk="0">
                  <a:moveTo>
                    <a:pt x="546" y="0"/>
                  </a:moveTo>
                  <a:cubicBezTo>
                    <a:pt x="240" y="0"/>
                    <a:pt x="0" y="249"/>
                    <a:pt x="0" y="546"/>
                  </a:cubicBezTo>
                  <a:cubicBezTo>
                    <a:pt x="0" y="842"/>
                    <a:pt x="240" y="1082"/>
                    <a:pt x="546" y="1082"/>
                  </a:cubicBezTo>
                  <a:cubicBezTo>
                    <a:pt x="843" y="1082"/>
                    <a:pt x="1082" y="842"/>
                    <a:pt x="1082" y="546"/>
                  </a:cubicBezTo>
                  <a:cubicBezTo>
                    <a:pt x="1082" y="249"/>
                    <a:pt x="843" y="0"/>
                    <a:pt x="546" y="0"/>
                  </a:cubicBezTo>
                  <a:close/>
                </a:path>
              </a:pathLst>
            </a:custGeom>
            <a:solidFill>
              <a:srgbClr val="6376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3" name="Google Shape;9253;p70"/>
            <p:cNvSpPr/>
            <p:nvPr/>
          </p:nvSpPr>
          <p:spPr>
            <a:xfrm>
              <a:off x="5448258" y="1721095"/>
              <a:ext cx="28413" cy="28440"/>
            </a:xfrm>
            <a:custGeom>
              <a:avLst/>
              <a:gdLst/>
              <a:ahLst/>
              <a:cxnLst/>
              <a:rect l="l" t="t" r="r" b="b"/>
              <a:pathLst>
                <a:path w="1082" h="1083" extrusionOk="0">
                  <a:moveTo>
                    <a:pt x="546" y="1"/>
                  </a:moveTo>
                  <a:cubicBezTo>
                    <a:pt x="240" y="1"/>
                    <a:pt x="0" y="240"/>
                    <a:pt x="0" y="537"/>
                  </a:cubicBezTo>
                  <a:cubicBezTo>
                    <a:pt x="0" y="843"/>
                    <a:pt x="240" y="1082"/>
                    <a:pt x="546" y="1082"/>
                  </a:cubicBezTo>
                  <a:cubicBezTo>
                    <a:pt x="843" y="1082"/>
                    <a:pt x="1082" y="843"/>
                    <a:pt x="1082" y="537"/>
                  </a:cubicBezTo>
                  <a:cubicBezTo>
                    <a:pt x="1082" y="240"/>
                    <a:pt x="843" y="1"/>
                    <a:pt x="546" y="1"/>
                  </a:cubicBezTo>
                  <a:close/>
                </a:path>
              </a:pathLst>
            </a:custGeom>
            <a:solidFill>
              <a:srgbClr val="6376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4" name="Google Shape;9254;p70"/>
            <p:cNvSpPr/>
            <p:nvPr/>
          </p:nvSpPr>
          <p:spPr>
            <a:xfrm>
              <a:off x="5448258" y="1772118"/>
              <a:ext cx="28413" cy="28440"/>
            </a:xfrm>
            <a:custGeom>
              <a:avLst/>
              <a:gdLst/>
              <a:ahLst/>
              <a:cxnLst/>
              <a:rect l="l" t="t" r="r" b="b"/>
              <a:pathLst>
                <a:path w="1082" h="1083" extrusionOk="0">
                  <a:moveTo>
                    <a:pt x="546" y="1"/>
                  </a:moveTo>
                  <a:cubicBezTo>
                    <a:pt x="240" y="1"/>
                    <a:pt x="0" y="240"/>
                    <a:pt x="0" y="537"/>
                  </a:cubicBezTo>
                  <a:cubicBezTo>
                    <a:pt x="0" y="833"/>
                    <a:pt x="240" y="1082"/>
                    <a:pt x="546" y="1082"/>
                  </a:cubicBezTo>
                  <a:cubicBezTo>
                    <a:pt x="843" y="1082"/>
                    <a:pt x="1082" y="833"/>
                    <a:pt x="1082" y="537"/>
                  </a:cubicBezTo>
                  <a:cubicBezTo>
                    <a:pt x="1082" y="240"/>
                    <a:pt x="843" y="1"/>
                    <a:pt x="546" y="1"/>
                  </a:cubicBezTo>
                  <a:close/>
                </a:path>
              </a:pathLst>
            </a:custGeom>
            <a:solidFill>
              <a:srgbClr val="6376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5" name="Google Shape;9255;p70"/>
            <p:cNvSpPr/>
            <p:nvPr/>
          </p:nvSpPr>
          <p:spPr>
            <a:xfrm>
              <a:off x="5488961" y="1667314"/>
              <a:ext cx="66123" cy="11344"/>
            </a:xfrm>
            <a:custGeom>
              <a:avLst/>
              <a:gdLst/>
              <a:ahLst/>
              <a:cxnLst/>
              <a:rect l="l" t="t" r="r" b="b"/>
              <a:pathLst>
                <a:path w="2518" h="432" extrusionOk="0">
                  <a:moveTo>
                    <a:pt x="288" y="1"/>
                  </a:moveTo>
                  <a:cubicBezTo>
                    <a:pt x="1" y="1"/>
                    <a:pt x="1" y="431"/>
                    <a:pt x="288" y="431"/>
                  </a:cubicBezTo>
                  <a:lnTo>
                    <a:pt x="2231" y="431"/>
                  </a:lnTo>
                  <a:cubicBezTo>
                    <a:pt x="2518" y="431"/>
                    <a:pt x="2518" y="1"/>
                    <a:pt x="2231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6" name="Google Shape;9256;p70"/>
            <p:cNvSpPr/>
            <p:nvPr/>
          </p:nvSpPr>
          <p:spPr>
            <a:xfrm>
              <a:off x="5488725" y="1689950"/>
              <a:ext cx="105828" cy="11318"/>
            </a:xfrm>
            <a:custGeom>
              <a:avLst/>
              <a:gdLst/>
              <a:ahLst/>
              <a:cxnLst/>
              <a:rect l="l" t="t" r="r" b="b"/>
              <a:pathLst>
                <a:path w="4030" h="431" extrusionOk="0">
                  <a:moveTo>
                    <a:pt x="297" y="0"/>
                  </a:moveTo>
                  <a:cubicBezTo>
                    <a:pt x="0" y="0"/>
                    <a:pt x="0" y="431"/>
                    <a:pt x="297" y="431"/>
                  </a:cubicBezTo>
                  <a:lnTo>
                    <a:pt x="3742" y="431"/>
                  </a:lnTo>
                  <a:cubicBezTo>
                    <a:pt x="4029" y="431"/>
                    <a:pt x="4029" y="0"/>
                    <a:pt x="3742" y="0"/>
                  </a:cubicBezTo>
                  <a:close/>
                </a:path>
              </a:pathLst>
            </a:custGeom>
            <a:solidFill>
              <a:srgbClr val="C5D1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7" name="Google Shape;9257;p70"/>
            <p:cNvSpPr/>
            <p:nvPr/>
          </p:nvSpPr>
          <p:spPr>
            <a:xfrm>
              <a:off x="5488961" y="1718337"/>
              <a:ext cx="66123" cy="11344"/>
            </a:xfrm>
            <a:custGeom>
              <a:avLst/>
              <a:gdLst/>
              <a:ahLst/>
              <a:cxnLst/>
              <a:rect l="l" t="t" r="r" b="b"/>
              <a:pathLst>
                <a:path w="2518" h="432" extrusionOk="0">
                  <a:moveTo>
                    <a:pt x="288" y="1"/>
                  </a:moveTo>
                  <a:cubicBezTo>
                    <a:pt x="1" y="1"/>
                    <a:pt x="1" y="431"/>
                    <a:pt x="288" y="431"/>
                  </a:cubicBezTo>
                  <a:lnTo>
                    <a:pt x="2231" y="431"/>
                  </a:lnTo>
                  <a:cubicBezTo>
                    <a:pt x="2518" y="431"/>
                    <a:pt x="2518" y="1"/>
                    <a:pt x="2231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8" name="Google Shape;9258;p70"/>
            <p:cNvSpPr/>
            <p:nvPr/>
          </p:nvSpPr>
          <p:spPr>
            <a:xfrm>
              <a:off x="5488725" y="1740947"/>
              <a:ext cx="105828" cy="11344"/>
            </a:xfrm>
            <a:custGeom>
              <a:avLst/>
              <a:gdLst/>
              <a:ahLst/>
              <a:cxnLst/>
              <a:rect l="l" t="t" r="r" b="b"/>
              <a:pathLst>
                <a:path w="4030" h="432" extrusionOk="0">
                  <a:moveTo>
                    <a:pt x="297" y="1"/>
                  </a:moveTo>
                  <a:cubicBezTo>
                    <a:pt x="0" y="1"/>
                    <a:pt x="0" y="432"/>
                    <a:pt x="297" y="432"/>
                  </a:cubicBezTo>
                  <a:lnTo>
                    <a:pt x="3742" y="432"/>
                  </a:lnTo>
                  <a:cubicBezTo>
                    <a:pt x="4029" y="432"/>
                    <a:pt x="4029" y="1"/>
                    <a:pt x="3742" y="1"/>
                  </a:cubicBezTo>
                  <a:close/>
                </a:path>
              </a:pathLst>
            </a:custGeom>
            <a:solidFill>
              <a:srgbClr val="C5D1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9" name="Google Shape;9259;p70"/>
            <p:cNvSpPr/>
            <p:nvPr/>
          </p:nvSpPr>
          <p:spPr>
            <a:xfrm>
              <a:off x="5488961" y="1769360"/>
              <a:ext cx="66123" cy="11318"/>
            </a:xfrm>
            <a:custGeom>
              <a:avLst/>
              <a:gdLst/>
              <a:ahLst/>
              <a:cxnLst/>
              <a:rect l="l" t="t" r="r" b="b"/>
              <a:pathLst>
                <a:path w="2518" h="431" extrusionOk="0">
                  <a:moveTo>
                    <a:pt x="288" y="0"/>
                  </a:moveTo>
                  <a:cubicBezTo>
                    <a:pt x="1" y="0"/>
                    <a:pt x="1" y="431"/>
                    <a:pt x="288" y="431"/>
                  </a:cubicBezTo>
                  <a:lnTo>
                    <a:pt x="2231" y="431"/>
                  </a:lnTo>
                  <a:cubicBezTo>
                    <a:pt x="2518" y="431"/>
                    <a:pt x="2518" y="0"/>
                    <a:pt x="2231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0" name="Google Shape;9260;p70"/>
            <p:cNvSpPr/>
            <p:nvPr/>
          </p:nvSpPr>
          <p:spPr>
            <a:xfrm>
              <a:off x="5488725" y="1791970"/>
              <a:ext cx="105828" cy="11344"/>
            </a:xfrm>
            <a:custGeom>
              <a:avLst/>
              <a:gdLst/>
              <a:ahLst/>
              <a:cxnLst/>
              <a:rect l="l" t="t" r="r" b="b"/>
              <a:pathLst>
                <a:path w="4030" h="432" extrusionOk="0">
                  <a:moveTo>
                    <a:pt x="297" y="1"/>
                  </a:moveTo>
                  <a:cubicBezTo>
                    <a:pt x="0" y="1"/>
                    <a:pt x="0" y="431"/>
                    <a:pt x="297" y="431"/>
                  </a:cubicBezTo>
                  <a:lnTo>
                    <a:pt x="3742" y="431"/>
                  </a:lnTo>
                  <a:cubicBezTo>
                    <a:pt x="4029" y="431"/>
                    <a:pt x="4029" y="1"/>
                    <a:pt x="3742" y="1"/>
                  </a:cubicBezTo>
                  <a:close/>
                </a:path>
              </a:pathLst>
            </a:custGeom>
            <a:solidFill>
              <a:srgbClr val="C5D1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1" name="Google Shape;9261;p70"/>
            <p:cNvSpPr/>
            <p:nvPr/>
          </p:nvSpPr>
          <p:spPr>
            <a:xfrm>
              <a:off x="5488961" y="1582389"/>
              <a:ext cx="100051" cy="11318"/>
            </a:xfrm>
            <a:custGeom>
              <a:avLst/>
              <a:gdLst/>
              <a:ahLst/>
              <a:cxnLst/>
              <a:rect l="l" t="t" r="r" b="b"/>
              <a:pathLst>
                <a:path w="3810" h="431" extrusionOk="0">
                  <a:moveTo>
                    <a:pt x="288" y="0"/>
                  </a:moveTo>
                  <a:cubicBezTo>
                    <a:pt x="1" y="0"/>
                    <a:pt x="1" y="431"/>
                    <a:pt x="288" y="431"/>
                  </a:cubicBezTo>
                  <a:lnTo>
                    <a:pt x="3523" y="431"/>
                  </a:lnTo>
                  <a:cubicBezTo>
                    <a:pt x="3810" y="431"/>
                    <a:pt x="3810" y="0"/>
                    <a:pt x="352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2" name="Google Shape;9262;p70"/>
            <p:cNvSpPr/>
            <p:nvPr/>
          </p:nvSpPr>
          <p:spPr>
            <a:xfrm>
              <a:off x="5443479" y="1633386"/>
              <a:ext cx="151074" cy="11344"/>
            </a:xfrm>
            <a:custGeom>
              <a:avLst/>
              <a:gdLst/>
              <a:ahLst/>
              <a:cxnLst/>
              <a:rect l="l" t="t" r="r" b="b"/>
              <a:pathLst>
                <a:path w="5753" h="432" extrusionOk="0">
                  <a:moveTo>
                    <a:pt x="288" y="1"/>
                  </a:moveTo>
                  <a:cubicBezTo>
                    <a:pt x="1" y="1"/>
                    <a:pt x="1" y="431"/>
                    <a:pt x="288" y="431"/>
                  </a:cubicBezTo>
                  <a:lnTo>
                    <a:pt x="5465" y="431"/>
                  </a:lnTo>
                  <a:cubicBezTo>
                    <a:pt x="5752" y="431"/>
                    <a:pt x="5752" y="1"/>
                    <a:pt x="5465" y="1"/>
                  </a:cubicBezTo>
                  <a:close/>
                </a:path>
              </a:pathLst>
            </a:custGeom>
            <a:solidFill>
              <a:srgbClr val="C5D1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3" name="Google Shape;9263;p70"/>
            <p:cNvSpPr/>
            <p:nvPr/>
          </p:nvSpPr>
          <p:spPr>
            <a:xfrm>
              <a:off x="5488961" y="1604999"/>
              <a:ext cx="26418" cy="11344"/>
            </a:xfrm>
            <a:custGeom>
              <a:avLst/>
              <a:gdLst/>
              <a:ahLst/>
              <a:cxnLst/>
              <a:rect l="l" t="t" r="r" b="b"/>
              <a:pathLst>
                <a:path w="1006" h="432" extrusionOk="0">
                  <a:moveTo>
                    <a:pt x="288" y="0"/>
                  </a:moveTo>
                  <a:cubicBezTo>
                    <a:pt x="1" y="0"/>
                    <a:pt x="1" y="431"/>
                    <a:pt x="288" y="431"/>
                  </a:cubicBezTo>
                  <a:lnTo>
                    <a:pt x="719" y="431"/>
                  </a:lnTo>
                  <a:cubicBezTo>
                    <a:pt x="1006" y="431"/>
                    <a:pt x="1006" y="0"/>
                    <a:pt x="719" y="0"/>
                  </a:cubicBezTo>
                  <a:close/>
                </a:path>
              </a:pathLst>
            </a:custGeom>
            <a:solidFill>
              <a:srgbClr val="909F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4" name="Google Shape;9264;p70"/>
            <p:cNvSpPr/>
            <p:nvPr/>
          </p:nvSpPr>
          <p:spPr>
            <a:xfrm>
              <a:off x="5522889" y="1604999"/>
              <a:ext cx="37736" cy="11344"/>
            </a:xfrm>
            <a:custGeom>
              <a:avLst/>
              <a:gdLst/>
              <a:ahLst/>
              <a:cxnLst/>
              <a:rect l="l" t="t" r="r" b="b"/>
              <a:pathLst>
                <a:path w="1437" h="432" extrusionOk="0">
                  <a:moveTo>
                    <a:pt x="288" y="0"/>
                  </a:moveTo>
                  <a:cubicBezTo>
                    <a:pt x="1" y="0"/>
                    <a:pt x="1" y="431"/>
                    <a:pt x="288" y="431"/>
                  </a:cubicBezTo>
                  <a:lnTo>
                    <a:pt x="1149" y="431"/>
                  </a:lnTo>
                  <a:cubicBezTo>
                    <a:pt x="1436" y="431"/>
                    <a:pt x="1436" y="0"/>
                    <a:pt x="1149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5" name="Google Shape;9265;p70"/>
            <p:cNvSpPr/>
            <p:nvPr/>
          </p:nvSpPr>
          <p:spPr>
            <a:xfrm>
              <a:off x="5445501" y="1582389"/>
              <a:ext cx="34191" cy="33954"/>
            </a:xfrm>
            <a:custGeom>
              <a:avLst/>
              <a:gdLst/>
              <a:ahLst/>
              <a:cxnLst/>
              <a:rect l="l" t="t" r="r" b="b"/>
              <a:pathLst>
                <a:path w="1302" h="1293" extrusionOk="0">
                  <a:moveTo>
                    <a:pt x="220" y="0"/>
                  </a:moveTo>
                  <a:cubicBezTo>
                    <a:pt x="96" y="0"/>
                    <a:pt x="0" y="96"/>
                    <a:pt x="0" y="220"/>
                  </a:cubicBezTo>
                  <a:lnTo>
                    <a:pt x="0" y="1081"/>
                  </a:lnTo>
                  <a:cubicBezTo>
                    <a:pt x="0" y="1196"/>
                    <a:pt x="96" y="1292"/>
                    <a:pt x="220" y="1292"/>
                  </a:cubicBezTo>
                  <a:lnTo>
                    <a:pt x="1082" y="1292"/>
                  </a:lnTo>
                  <a:cubicBezTo>
                    <a:pt x="1196" y="1292"/>
                    <a:pt x="1302" y="1196"/>
                    <a:pt x="1302" y="1081"/>
                  </a:cubicBezTo>
                  <a:lnTo>
                    <a:pt x="1302" y="220"/>
                  </a:lnTo>
                  <a:cubicBezTo>
                    <a:pt x="1302" y="96"/>
                    <a:pt x="1196" y="0"/>
                    <a:pt x="108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6" name="Google Shape;9266;p70"/>
            <p:cNvSpPr/>
            <p:nvPr/>
          </p:nvSpPr>
          <p:spPr>
            <a:xfrm>
              <a:off x="5468347" y="1553976"/>
              <a:ext cx="101810" cy="11581"/>
            </a:xfrm>
            <a:custGeom>
              <a:avLst/>
              <a:gdLst/>
              <a:ahLst/>
              <a:cxnLst/>
              <a:rect l="l" t="t" r="r" b="b"/>
              <a:pathLst>
                <a:path w="3877" h="441" extrusionOk="0">
                  <a:moveTo>
                    <a:pt x="212" y="1"/>
                  </a:moveTo>
                  <a:cubicBezTo>
                    <a:pt x="97" y="1"/>
                    <a:pt x="1" y="106"/>
                    <a:pt x="1" y="221"/>
                  </a:cubicBezTo>
                  <a:cubicBezTo>
                    <a:pt x="1" y="336"/>
                    <a:pt x="97" y="441"/>
                    <a:pt x="212" y="441"/>
                  </a:cubicBezTo>
                  <a:lnTo>
                    <a:pt x="3657" y="441"/>
                  </a:lnTo>
                  <a:cubicBezTo>
                    <a:pt x="3781" y="441"/>
                    <a:pt x="3877" y="345"/>
                    <a:pt x="3877" y="221"/>
                  </a:cubicBezTo>
                  <a:cubicBezTo>
                    <a:pt x="3877" y="106"/>
                    <a:pt x="3781" y="10"/>
                    <a:pt x="3666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7" name="Google Shape;9267;p70"/>
            <p:cNvSpPr/>
            <p:nvPr/>
          </p:nvSpPr>
          <p:spPr>
            <a:xfrm>
              <a:off x="5454036" y="1590924"/>
              <a:ext cx="16859" cy="16859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6" y="0"/>
                  </a:moveTo>
                  <a:cubicBezTo>
                    <a:pt x="144" y="0"/>
                    <a:pt x="0" y="144"/>
                    <a:pt x="0" y="326"/>
                  </a:cubicBezTo>
                  <a:cubicBezTo>
                    <a:pt x="0" y="498"/>
                    <a:pt x="144" y="642"/>
                    <a:pt x="326" y="642"/>
                  </a:cubicBezTo>
                  <a:cubicBezTo>
                    <a:pt x="498" y="642"/>
                    <a:pt x="642" y="498"/>
                    <a:pt x="642" y="326"/>
                  </a:cubicBezTo>
                  <a:cubicBezTo>
                    <a:pt x="642" y="144"/>
                    <a:pt x="498" y="0"/>
                    <a:pt x="32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68" name="Google Shape;9268;p70"/>
          <p:cNvGrpSpPr/>
          <p:nvPr/>
        </p:nvGrpSpPr>
        <p:grpSpPr>
          <a:xfrm>
            <a:off x="5782259" y="1512012"/>
            <a:ext cx="356138" cy="356138"/>
            <a:chOff x="5782259" y="1512012"/>
            <a:chExt cx="356138" cy="356138"/>
          </a:xfrm>
        </p:grpSpPr>
        <p:sp>
          <p:nvSpPr>
            <p:cNvPr id="9269" name="Google Shape;9269;p70"/>
            <p:cNvSpPr/>
            <p:nvPr/>
          </p:nvSpPr>
          <p:spPr>
            <a:xfrm>
              <a:off x="5902635" y="1701505"/>
              <a:ext cx="114888" cy="97792"/>
            </a:xfrm>
            <a:custGeom>
              <a:avLst/>
              <a:gdLst/>
              <a:ahLst/>
              <a:cxnLst/>
              <a:rect l="l" t="t" r="r" b="b"/>
              <a:pathLst>
                <a:path w="4375" h="3724" extrusionOk="0">
                  <a:moveTo>
                    <a:pt x="1532" y="0"/>
                  </a:moveTo>
                  <a:lnTo>
                    <a:pt x="1532" y="297"/>
                  </a:lnTo>
                  <a:cubicBezTo>
                    <a:pt x="1532" y="383"/>
                    <a:pt x="1484" y="460"/>
                    <a:pt x="1398" y="498"/>
                  </a:cubicBezTo>
                  <a:lnTo>
                    <a:pt x="402" y="929"/>
                  </a:lnTo>
                  <a:cubicBezTo>
                    <a:pt x="163" y="1024"/>
                    <a:pt x="0" y="1264"/>
                    <a:pt x="0" y="1522"/>
                  </a:cubicBezTo>
                  <a:lnTo>
                    <a:pt x="0" y="3723"/>
                  </a:lnTo>
                  <a:lnTo>
                    <a:pt x="4374" y="3723"/>
                  </a:lnTo>
                  <a:lnTo>
                    <a:pt x="4374" y="1532"/>
                  </a:lnTo>
                  <a:cubicBezTo>
                    <a:pt x="4374" y="1264"/>
                    <a:pt x="4221" y="1024"/>
                    <a:pt x="3982" y="929"/>
                  </a:cubicBezTo>
                  <a:lnTo>
                    <a:pt x="2986" y="498"/>
                  </a:lnTo>
                  <a:cubicBezTo>
                    <a:pt x="2900" y="460"/>
                    <a:pt x="2852" y="383"/>
                    <a:pt x="2852" y="297"/>
                  </a:cubicBezTo>
                  <a:lnTo>
                    <a:pt x="2852" y="0"/>
                  </a:ln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0" name="Google Shape;9270;p70"/>
            <p:cNvSpPr/>
            <p:nvPr/>
          </p:nvSpPr>
          <p:spPr>
            <a:xfrm>
              <a:off x="5940082" y="1701505"/>
              <a:ext cx="40230" cy="17358"/>
            </a:xfrm>
            <a:custGeom>
              <a:avLst/>
              <a:gdLst/>
              <a:ahLst/>
              <a:cxnLst/>
              <a:rect l="l" t="t" r="r" b="b"/>
              <a:pathLst>
                <a:path w="1532" h="661" extrusionOk="0">
                  <a:moveTo>
                    <a:pt x="106" y="0"/>
                  </a:moveTo>
                  <a:lnTo>
                    <a:pt x="106" y="297"/>
                  </a:lnTo>
                  <a:cubicBezTo>
                    <a:pt x="106" y="374"/>
                    <a:pt x="67" y="441"/>
                    <a:pt x="0" y="479"/>
                  </a:cubicBezTo>
                  <a:cubicBezTo>
                    <a:pt x="240" y="594"/>
                    <a:pt x="498" y="661"/>
                    <a:pt x="766" y="661"/>
                  </a:cubicBezTo>
                  <a:cubicBezTo>
                    <a:pt x="1034" y="651"/>
                    <a:pt x="1292" y="594"/>
                    <a:pt x="1532" y="479"/>
                  </a:cubicBezTo>
                  <a:cubicBezTo>
                    <a:pt x="1465" y="441"/>
                    <a:pt x="1426" y="374"/>
                    <a:pt x="1426" y="297"/>
                  </a:cubicBezTo>
                  <a:lnTo>
                    <a:pt x="1426" y="0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1" name="Google Shape;9271;p70"/>
            <p:cNvSpPr/>
            <p:nvPr/>
          </p:nvSpPr>
          <p:spPr>
            <a:xfrm>
              <a:off x="5902635" y="1716079"/>
              <a:ext cx="115124" cy="83218"/>
            </a:xfrm>
            <a:custGeom>
              <a:avLst/>
              <a:gdLst/>
              <a:ahLst/>
              <a:cxnLst/>
              <a:rect l="l" t="t" r="r" b="b"/>
              <a:pathLst>
                <a:path w="4384" h="3169" extrusionOk="0">
                  <a:moveTo>
                    <a:pt x="1254" y="0"/>
                  </a:moveTo>
                  <a:lnTo>
                    <a:pt x="402" y="374"/>
                  </a:lnTo>
                  <a:cubicBezTo>
                    <a:pt x="163" y="469"/>
                    <a:pt x="10" y="709"/>
                    <a:pt x="0" y="967"/>
                  </a:cubicBezTo>
                  <a:lnTo>
                    <a:pt x="0" y="3168"/>
                  </a:lnTo>
                  <a:lnTo>
                    <a:pt x="4374" y="3168"/>
                  </a:lnTo>
                  <a:lnTo>
                    <a:pt x="4374" y="977"/>
                  </a:lnTo>
                  <a:cubicBezTo>
                    <a:pt x="4384" y="709"/>
                    <a:pt x="4221" y="469"/>
                    <a:pt x="3982" y="374"/>
                  </a:cubicBezTo>
                  <a:lnTo>
                    <a:pt x="3130" y="0"/>
                  </a:lnTo>
                  <a:cubicBezTo>
                    <a:pt x="2919" y="359"/>
                    <a:pt x="2556" y="539"/>
                    <a:pt x="2192" y="539"/>
                  </a:cubicBezTo>
                  <a:cubicBezTo>
                    <a:pt x="1828" y="539"/>
                    <a:pt x="1465" y="359"/>
                    <a:pt x="1254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2" name="Google Shape;9272;p70"/>
            <p:cNvSpPr/>
            <p:nvPr/>
          </p:nvSpPr>
          <p:spPr>
            <a:xfrm>
              <a:off x="5919967" y="1621070"/>
              <a:ext cx="28676" cy="63103"/>
            </a:xfrm>
            <a:custGeom>
              <a:avLst/>
              <a:gdLst/>
              <a:ahLst/>
              <a:cxnLst/>
              <a:rect l="l" t="t" r="r" b="b"/>
              <a:pathLst>
                <a:path w="1092" h="2403" extrusionOk="0">
                  <a:moveTo>
                    <a:pt x="661" y="1"/>
                  </a:moveTo>
                  <a:cubicBezTo>
                    <a:pt x="297" y="1"/>
                    <a:pt x="1" y="288"/>
                    <a:pt x="1" y="652"/>
                  </a:cubicBezTo>
                  <a:lnTo>
                    <a:pt x="1" y="805"/>
                  </a:lnTo>
                  <a:cubicBezTo>
                    <a:pt x="1" y="996"/>
                    <a:pt x="30" y="1178"/>
                    <a:pt x="87" y="1360"/>
                  </a:cubicBezTo>
                  <a:lnTo>
                    <a:pt x="441" y="2403"/>
                  </a:lnTo>
                  <a:lnTo>
                    <a:pt x="1092" y="2403"/>
                  </a:lnTo>
                  <a:lnTo>
                    <a:pt x="1092" y="1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3" name="Google Shape;9273;p70"/>
            <p:cNvSpPr/>
            <p:nvPr/>
          </p:nvSpPr>
          <p:spPr>
            <a:xfrm>
              <a:off x="5931547" y="1615293"/>
              <a:ext cx="69116" cy="68880"/>
            </a:xfrm>
            <a:custGeom>
              <a:avLst/>
              <a:gdLst/>
              <a:ahLst/>
              <a:cxnLst/>
              <a:rect l="l" t="t" r="r" b="b"/>
              <a:pathLst>
                <a:path w="2632" h="2623" extrusionOk="0">
                  <a:moveTo>
                    <a:pt x="660" y="1"/>
                  </a:moveTo>
                  <a:cubicBezTo>
                    <a:pt x="297" y="1"/>
                    <a:pt x="0" y="297"/>
                    <a:pt x="0" y="661"/>
                  </a:cubicBezTo>
                  <a:cubicBezTo>
                    <a:pt x="0" y="900"/>
                    <a:pt x="201" y="1092"/>
                    <a:pt x="440" y="1092"/>
                  </a:cubicBezTo>
                  <a:lnTo>
                    <a:pt x="2192" y="2623"/>
                  </a:lnTo>
                  <a:lnTo>
                    <a:pt x="2555" y="1331"/>
                  </a:lnTo>
                  <a:cubicBezTo>
                    <a:pt x="2603" y="1178"/>
                    <a:pt x="2622" y="1015"/>
                    <a:pt x="2632" y="853"/>
                  </a:cubicBezTo>
                  <a:lnTo>
                    <a:pt x="2632" y="441"/>
                  </a:lnTo>
                  <a:cubicBezTo>
                    <a:pt x="2632" y="192"/>
                    <a:pt x="2431" y="1"/>
                    <a:pt x="219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4" name="Google Shape;9274;p70"/>
            <p:cNvSpPr/>
            <p:nvPr/>
          </p:nvSpPr>
          <p:spPr>
            <a:xfrm>
              <a:off x="5925744" y="1644179"/>
              <a:ext cx="68906" cy="63129"/>
            </a:xfrm>
            <a:custGeom>
              <a:avLst/>
              <a:gdLst/>
              <a:ahLst/>
              <a:cxnLst/>
              <a:rect l="l" t="t" r="r" b="b"/>
              <a:pathLst>
                <a:path w="2624" h="2404" extrusionOk="0">
                  <a:moveTo>
                    <a:pt x="812" y="0"/>
                  </a:moveTo>
                  <a:cubicBezTo>
                    <a:pt x="699" y="0"/>
                    <a:pt x="597" y="47"/>
                    <a:pt x="518" y="126"/>
                  </a:cubicBezTo>
                  <a:lnTo>
                    <a:pt x="125" y="528"/>
                  </a:lnTo>
                  <a:cubicBezTo>
                    <a:pt x="39" y="604"/>
                    <a:pt x="1" y="719"/>
                    <a:pt x="1" y="834"/>
                  </a:cubicBezTo>
                  <a:lnTo>
                    <a:pt x="1" y="1092"/>
                  </a:lnTo>
                  <a:cubicBezTo>
                    <a:pt x="1" y="1810"/>
                    <a:pt x="585" y="2403"/>
                    <a:pt x="1312" y="2403"/>
                  </a:cubicBezTo>
                  <a:cubicBezTo>
                    <a:pt x="2039" y="2403"/>
                    <a:pt x="2623" y="1810"/>
                    <a:pt x="2623" y="1092"/>
                  </a:cubicBezTo>
                  <a:lnTo>
                    <a:pt x="2623" y="815"/>
                  </a:lnTo>
                  <a:cubicBezTo>
                    <a:pt x="2623" y="690"/>
                    <a:pt x="2575" y="585"/>
                    <a:pt x="2499" y="499"/>
                  </a:cubicBezTo>
                  <a:cubicBezTo>
                    <a:pt x="2154" y="174"/>
                    <a:pt x="1542" y="20"/>
                    <a:pt x="843" y="1"/>
                  </a:cubicBezTo>
                  <a:cubicBezTo>
                    <a:pt x="833" y="1"/>
                    <a:pt x="822" y="0"/>
                    <a:pt x="812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5" name="Google Shape;9275;p70"/>
            <p:cNvSpPr/>
            <p:nvPr/>
          </p:nvSpPr>
          <p:spPr>
            <a:xfrm>
              <a:off x="5925744" y="1644205"/>
              <a:ext cx="68906" cy="61606"/>
            </a:xfrm>
            <a:custGeom>
              <a:avLst/>
              <a:gdLst/>
              <a:ahLst/>
              <a:cxnLst/>
              <a:rect l="l" t="t" r="r" b="b"/>
              <a:pathLst>
                <a:path w="2624" h="2346" extrusionOk="0">
                  <a:moveTo>
                    <a:pt x="843" y="0"/>
                  </a:moveTo>
                  <a:cubicBezTo>
                    <a:pt x="728" y="0"/>
                    <a:pt x="613" y="48"/>
                    <a:pt x="527" y="134"/>
                  </a:cubicBezTo>
                  <a:lnTo>
                    <a:pt x="125" y="527"/>
                  </a:lnTo>
                  <a:cubicBezTo>
                    <a:pt x="49" y="613"/>
                    <a:pt x="1" y="718"/>
                    <a:pt x="1" y="843"/>
                  </a:cubicBezTo>
                  <a:lnTo>
                    <a:pt x="1" y="1091"/>
                  </a:lnTo>
                  <a:cubicBezTo>
                    <a:pt x="1" y="1675"/>
                    <a:pt x="384" y="2182"/>
                    <a:pt x="948" y="2345"/>
                  </a:cubicBezTo>
                  <a:cubicBezTo>
                    <a:pt x="757" y="2115"/>
                    <a:pt x="652" y="1828"/>
                    <a:pt x="661" y="1522"/>
                  </a:cubicBezTo>
                  <a:lnTo>
                    <a:pt x="661" y="890"/>
                  </a:lnTo>
                  <a:cubicBezTo>
                    <a:pt x="652" y="643"/>
                    <a:pt x="853" y="449"/>
                    <a:pt x="1088" y="449"/>
                  </a:cubicBezTo>
                  <a:cubicBezTo>
                    <a:pt x="1099" y="449"/>
                    <a:pt x="1110" y="449"/>
                    <a:pt x="1121" y="450"/>
                  </a:cubicBezTo>
                  <a:cubicBezTo>
                    <a:pt x="1561" y="479"/>
                    <a:pt x="2221" y="555"/>
                    <a:pt x="2623" y="747"/>
                  </a:cubicBezTo>
                  <a:cubicBezTo>
                    <a:pt x="2604" y="651"/>
                    <a:pt x="2566" y="575"/>
                    <a:pt x="2499" y="508"/>
                  </a:cubicBezTo>
                  <a:cubicBezTo>
                    <a:pt x="2164" y="173"/>
                    <a:pt x="1542" y="29"/>
                    <a:pt x="843" y="0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6" name="Google Shape;9276;p70"/>
            <p:cNvSpPr/>
            <p:nvPr/>
          </p:nvSpPr>
          <p:spPr>
            <a:xfrm>
              <a:off x="5902898" y="1730916"/>
              <a:ext cx="22872" cy="68381"/>
            </a:xfrm>
            <a:custGeom>
              <a:avLst/>
              <a:gdLst/>
              <a:ahLst/>
              <a:cxnLst/>
              <a:rect l="l" t="t" r="r" b="b"/>
              <a:pathLst>
                <a:path w="871" h="2604" extrusionOk="0">
                  <a:moveTo>
                    <a:pt x="144" y="0"/>
                  </a:moveTo>
                  <a:cubicBezTo>
                    <a:pt x="48" y="115"/>
                    <a:pt x="0" y="258"/>
                    <a:pt x="0" y="412"/>
                  </a:cubicBezTo>
                  <a:lnTo>
                    <a:pt x="0" y="2603"/>
                  </a:lnTo>
                  <a:lnTo>
                    <a:pt x="871" y="2603"/>
                  </a:lnTo>
                  <a:lnTo>
                    <a:pt x="871" y="995"/>
                  </a:lnTo>
                  <a:cubicBezTo>
                    <a:pt x="871" y="823"/>
                    <a:pt x="804" y="660"/>
                    <a:pt x="680" y="536"/>
                  </a:cubicBezTo>
                  <a:lnTo>
                    <a:pt x="144" y="0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7" name="Google Shape;9277;p70"/>
            <p:cNvSpPr/>
            <p:nvPr/>
          </p:nvSpPr>
          <p:spPr>
            <a:xfrm>
              <a:off x="5994624" y="1730916"/>
              <a:ext cx="23135" cy="68381"/>
            </a:xfrm>
            <a:custGeom>
              <a:avLst/>
              <a:gdLst/>
              <a:ahLst/>
              <a:cxnLst/>
              <a:rect l="l" t="t" r="r" b="b"/>
              <a:pathLst>
                <a:path w="881" h="2604" extrusionOk="0">
                  <a:moveTo>
                    <a:pt x="728" y="0"/>
                  </a:moveTo>
                  <a:lnTo>
                    <a:pt x="192" y="536"/>
                  </a:lnTo>
                  <a:cubicBezTo>
                    <a:pt x="77" y="660"/>
                    <a:pt x="0" y="823"/>
                    <a:pt x="0" y="995"/>
                  </a:cubicBezTo>
                  <a:lnTo>
                    <a:pt x="0" y="2603"/>
                  </a:lnTo>
                  <a:lnTo>
                    <a:pt x="881" y="2603"/>
                  </a:lnTo>
                  <a:lnTo>
                    <a:pt x="881" y="412"/>
                  </a:lnTo>
                  <a:cubicBezTo>
                    <a:pt x="881" y="258"/>
                    <a:pt x="823" y="115"/>
                    <a:pt x="728" y="0"/>
                  </a:cubicBez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8" name="Google Shape;9278;p70"/>
            <p:cNvSpPr/>
            <p:nvPr/>
          </p:nvSpPr>
          <p:spPr>
            <a:xfrm>
              <a:off x="5782259" y="1512012"/>
              <a:ext cx="356138" cy="356138"/>
            </a:xfrm>
            <a:custGeom>
              <a:avLst/>
              <a:gdLst/>
              <a:ahLst/>
              <a:cxnLst/>
              <a:rect l="l" t="t" r="r" b="b"/>
              <a:pathLst>
                <a:path w="13562" h="13562" extrusionOk="0">
                  <a:moveTo>
                    <a:pt x="6777" y="2623"/>
                  </a:moveTo>
                  <a:cubicBezTo>
                    <a:pt x="7312" y="2623"/>
                    <a:pt x="7851" y="2726"/>
                    <a:pt x="8365" y="2938"/>
                  </a:cubicBezTo>
                  <a:cubicBezTo>
                    <a:pt x="9925" y="3580"/>
                    <a:pt x="10939" y="5101"/>
                    <a:pt x="10939" y="6776"/>
                  </a:cubicBezTo>
                  <a:cubicBezTo>
                    <a:pt x="10939" y="9073"/>
                    <a:pt x="9073" y="10939"/>
                    <a:pt x="6776" y="10939"/>
                  </a:cubicBezTo>
                  <a:cubicBezTo>
                    <a:pt x="5092" y="10939"/>
                    <a:pt x="3580" y="9925"/>
                    <a:pt x="2938" y="8365"/>
                  </a:cubicBezTo>
                  <a:cubicBezTo>
                    <a:pt x="2297" y="6814"/>
                    <a:pt x="2651" y="5025"/>
                    <a:pt x="3838" y="3838"/>
                  </a:cubicBezTo>
                  <a:cubicBezTo>
                    <a:pt x="4632" y="3044"/>
                    <a:pt x="5695" y="2623"/>
                    <a:pt x="6777" y="2623"/>
                  </a:cubicBezTo>
                  <a:close/>
                  <a:moveTo>
                    <a:pt x="5905" y="0"/>
                  </a:moveTo>
                  <a:cubicBezTo>
                    <a:pt x="5790" y="0"/>
                    <a:pt x="5685" y="96"/>
                    <a:pt x="5685" y="220"/>
                  </a:cubicBezTo>
                  <a:lnTo>
                    <a:pt x="5685" y="795"/>
                  </a:lnTo>
                  <a:cubicBezTo>
                    <a:pt x="5685" y="900"/>
                    <a:pt x="5618" y="986"/>
                    <a:pt x="5513" y="1015"/>
                  </a:cubicBezTo>
                  <a:cubicBezTo>
                    <a:pt x="4833" y="1158"/>
                    <a:pt x="4182" y="1426"/>
                    <a:pt x="3599" y="1800"/>
                  </a:cubicBezTo>
                  <a:cubicBezTo>
                    <a:pt x="3561" y="1825"/>
                    <a:pt x="3517" y="1837"/>
                    <a:pt x="3474" y="1837"/>
                  </a:cubicBezTo>
                  <a:cubicBezTo>
                    <a:pt x="3420" y="1837"/>
                    <a:pt x="3368" y="1818"/>
                    <a:pt x="3331" y="1780"/>
                  </a:cubicBezTo>
                  <a:lnTo>
                    <a:pt x="2919" y="1369"/>
                  </a:lnTo>
                  <a:cubicBezTo>
                    <a:pt x="2876" y="1326"/>
                    <a:pt x="2819" y="1304"/>
                    <a:pt x="2761" y="1304"/>
                  </a:cubicBezTo>
                  <a:cubicBezTo>
                    <a:pt x="2704" y="1304"/>
                    <a:pt x="2646" y="1326"/>
                    <a:pt x="2603" y="1369"/>
                  </a:cubicBezTo>
                  <a:lnTo>
                    <a:pt x="1369" y="2603"/>
                  </a:lnTo>
                  <a:cubicBezTo>
                    <a:pt x="1283" y="2690"/>
                    <a:pt x="1283" y="2824"/>
                    <a:pt x="1369" y="2910"/>
                  </a:cubicBezTo>
                  <a:lnTo>
                    <a:pt x="1780" y="3321"/>
                  </a:lnTo>
                  <a:cubicBezTo>
                    <a:pt x="1857" y="3398"/>
                    <a:pt x="1866" y="3513"/>
                    <a:pt x="1809" y="3599"/>
                  </a:cubicBezTo>
                  <a:cubicBezTo>
                    <a:pt x="1436" y="4183"/>
                    <a:pt x="1168" y="4833"/>
                    <a:pt x="1015" y="5513"/>
                  </a:cubicBezTo>
                  <a:cubicBezTo>
                    <a:pt x="996" y="5609"/>
                    <a:pt x="909" y="5685"/>
                    <a:pt x="804" y="5685"/>
                  </a:cubicBezTo>
                  <a:lnTo>
                    <a:pt x="220" y="5685"/>
                  </a:lnTo>
                  <a:cubicBezTo>
                    <a:pt x="96" y="5685"/>
                    <a:pt x="0" y="5781"/>
                    <a:pt x="0" y="5905"/>
                  </a:cubicBezTo>
                  <a:lnTo>
                    <a:pt x="0" y="7657"/>
                  </a:lnTo>
                  <a:cubicBezTo>
                    <a:pt x="0" y="7771"/>
                    <a:pt x="96" y="7877"/>
                    <a:pt x="220" y="7877"/>
                  </a:cubicBezTo>
                  <a:lnTo>
                    <a:pt x="804" y="7877"/>
                  </a:lnTo>
                  <a:cubicBezTo>
                    <a:pt x="909" y="7877"/>
                    <a:pt x="996" y="7944"/>
                    <a:pt x="1015" y="8049"/>
                  </a:cubicBezTo>
                  <a:cubicBezTo>
                    <a:pt x="1168" y="8728"/>
                    <a:pt x="1436" y="9379"/>
                    <a:pt x="1809" y="9963"/>
                  </a:cubicBezTo>
                  <a:cubicBezTo>
                    <a:pt x="1866" y="10049"/>
                    <a:pt x="1857" y="10164"/>
                    <a:pt x="1780" y="10231"/>
                  </a:cubicBezTo>
                  <a:lnTo>
                    <a:pt x="1369" y="10642"/>
                  </a:lnTo>
                  <a:cubicBezTo>
                    <a:pt x="1283" y="10729"/>
                    <a:pt x="1283" y="10872"/>
                    <a:pt x="1369" y="10958"/>
                  </a:cubicBezTo>
                  <a:lnTo>
                    <a:pt x="2603" y="12193"/>
                  </a:lnTo>
                  <a:cubicBezTo>
                    <a:pt x="2646" y="12236"/>
                    <a:pt x="2704" y="12257"/>
                    <a:pt x="2761" y="12257"/>
                  </a:cubicBezTo>
                  <a:cubicBezTo>
                    <a:pt x="2819" y="12257"/>
                    <a:pt x="2876" y="12236"/>
                    <a:pt x="2919" y="12193"/>
                  </a:cubicBezTo>
                  <a:lnTo>
                    <a:pt x="3331" y="11781"/>
                  </a:lnTo>
                  <a:cubicBezTo>
                    <a:pt x="3369" y="11738"/>
                    <a:pt x="3423" y="11716"/>
                    <a:pt x="3478" y="11716"/>
                  </a:cubicBezTo>
                  <a:cubicBezTo>
                    <a:pt x="3520" y="11716"/>
                    <a:pt x="3562" y="11728"/>
                    <a:pt x="3599" y="11753"/>
                  </a:cubicBezTo>
                  <a:cubicBezTo>
                    <a:pt x="4182" y="12126"/>
                    <a:pt x="4833" y="12394"/>
                    <a:pt x="5513" y="12547"/>
                  </a:cubicBezTo>
                  <a:cubicBezTo>
                    <a:pt x="5618" y="12566"/>
                    <a:pt x="5685" y="12652"/>
                    <a:pt x="5685" y="12758"/>
                  </a:cubicBezTo>
                  <a:lnTo>
                    <a:pt x="5685" y="13341"/>
                  </a:lnTo>
                  <a:cubicBezTo>
                    <a:pt x="5685" y="13466"/>
                    <a:pt x="5790" y="13561"/>
                    <a:pt x="5905" y="13561"/>
                  </a:cubicBezTo>
                  <a:lnTo>
                    <a:pt x="7657" y="13561"/>
                  </a:lnTo>
                  <a:cubicBezTo>
                    <a:pt x="7781" y="13561"/>
                    <a:pt x="7877" y="13466"/>
                    <a:pt x="7877" y="13341"/>
                  </a:cubicBezTo>
                  <a:lnTo>
                    <a:pt x="7877" y="12758"/>
                  </a:lnTo>
                  <a:cubicBezTo>
                    <a:pt x="7877" y="12652"/>
                    <a:pt x="7953" y="12566"/>
                    <a:pt x="8049" y="12547"/>
                  </a:cubicBezTo>
                  <a:cubicBezTo>
                    <a:pt x="8728" y="12394"/>
                    <a:pt x="9379" y="12126"/>
                    <a:pt x="9963" y="11753"/>
                  </a:cubicBezTo>
                  <a:cubicBezTo>
                    <a:pt x="10000" y="11728"/>
                    <a:pt x="10042" y="11716"/>
                    <a:pt x="10084" y="11716"/>
                  </a:cubicBezTo>
                  <a:cubicBezTo>
                    <a:pt x="10140" y="11716"/>
                    <a:pt x="10197" y="11738"/>
                    <a:pt x="10240" y="11781"/>
                  </a:cubicBezTo>
                  <a:lnTo>
                    <a:pt x="10652" y="12193"/>
                  </a:lnTo>
                  <a:cubicBezTo>
                    <a:pt x="10695" y="12236"/>
                    <a:pt x="10750" y="12257"/>
                    <a:pt x="10805" y="12257"/>
                  </a:cubicBezTo>
                  <a:cubicBezTo>
                    <a:pt x="10860" y="12257"/>
                    <a:pt x="10915" y="12236"/>
                    <a:pt x="10958" y="12193"/>
                  </a:cubicBezTo>
                  <a:lnTo>
                    <a:pt x="12193" y="10958"/>
                  </a:lnTo>
                  <a:cubicBezTo>
                    <a:pt x="12279" y="10872"/>
                    <a:pt x="12279" y="10729"/>
                    <a:pt x="12193" y="10642"/>
                  </a:cubicBezTo>
                  <a:lnTo>
                    <a:pt x="11781" y="10231"/>
                  </a:lnTo>
                  <a:cubicBezTo>
                    <a:pt x="11714" y="10164"/>
                    <a:pt x="11695" y="10049"/>
                    <a:pt x="11753" y="9963"/>
                  </a:cubicBezTo>
                  <a:cubicBezTo>
                    <a:pt x="12135" y="9379"/>
                    <a:pt x="12403" y="8728"/>
                    <a:pt x="12547" y="8049"/>
                  </a:cubicBezTo>
                  <a:cubicBezTo>
                    <a:pt x="12566" y="7944"/>
                    <a:pt x="12662" y="7877"/>
                    <a:pt x="12767" y="7877"/>
                  </a:cubicBezTo>
                  <a:lnTo>
                    <a:pt x="13341" y="7877"/>
                  </a:lnTo>
                  <a:cubicBezTo>
                    <a:pt x="13466" y="7877"/>
                    <a:pt x="13561" y="7781"/>
                    <a:pt x="13561" y="7657"/>
                  </a:cubicBezTo>
                  <a:lnTo>
                    <a:pt x="13561" y="5905"/>
                  </a:lnTo>
                  <a:cubicBezTo>
                    <a:pt x="13561" y="5781"/>
                    <a:pt x="13466" y="5685"/>
                    <a:pt x="13341" y="5685"/>
                  </a:cubicBezTo>
                  <a:lnTo>
                    <a:pt x="12757" y="5685"/>
                  </a:lnTo>
                  <a:cubicBezTo>
                    <a:pt x="12652" y="5685"/>
                    <a:pt x="12566" y="5609"/>
                    <a:pt x="12547" y="5513"/>
                  </a:cubicBezTo>
                  <a:cubicBezTo>
                    <a:pt x="12394" y="4833"/>
                    <a:pt x="12126" y="4183"/>
                    <a:pt x="11753" y="3599"/>
                  </a:cubicBezTo>
                  <a:cubicBezTo>
                    <a:pt x="11695" y="3513"/>
                    <a:pt x="11705" y="3398"/>
                    <a:pt x="11781" y="3321"/>
                  </a:cubicBezTo>
                  <a:lnTo>
                    <a:pt x="12193" y="2910"/>
                  </a:lnTo>
                  <a:cubicBezTo>
                    <a:pt x="12269" y="2824"/>
                    <a:pt x="12269" y="2690"/>
                    <a:pt x="12193" y="2603"/>
                  </a:cubicBezTo>
                  <a:lnTo>
                    <a:pt x="10949" y="1369"/>
                  </a:lnTo>
                  <a:cubicBezTo>
                    <a:pt x="10906" y="1326"/>
                    <a:pt x="10851" y="1304"/>
                    <a:pt x="10796" y="1304"/>
                  </a:cubicBezTo>
                  <a:cubicBezTo>
                    <a:pt x="10741" y="1304"/>
                    <a:pt x="10686" y="1326"/>
                    <a:pt x="10642" y="1369"/>
                  </a:cubicBezTo>
                  <a:lnTo>
                    <a:pt x="10231" y="1780"/>
                  </a:lnTo>
                  <a:cubicBezTo>
                    <a:pt x="10188" y="1818"/>
                    <a:pt x="10134" y="1837"/>
                    <a:pt x="10079" y="1837"/>
                  </a:cubicBezTo>
                  <a:cubicBezTo>
                    <a:pt x="10035" y="1837"/>
                    <a:pt x="9992" y="1825"/>
                    <a:pt x="9953" y="1800"/>
                  </a:cubicBezTo>
                  <a:cubicBezTo>
                    <a:pt x="9370" y="1426"/>
                    <a:pt x="8719" y="1158"/>
                    <a:pt x="8039" y="1015"/>
                  </a:cubicBezTo>
                  <a:cubicBezTo>
                    <a:pt x="7944" y="986"/>
                    <a:pt x="7877" y="900"/>
                    <a:pt x="7877" y="795"/>
                  </a:cubicBezTo>
                  <a:lnTo>
                    <a:pt x="7877" y="220"/>
                  </a:lnTo>
                  <a:cubicBezTo>
                    <a:pt x="7877" y="96"/>
                    <a:pt x="7781" y="0"/>
                    <a:pt x="7657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9" name="Google Shape;9279;p70"/>
            <p:cNvSpPr/>
            <p:nvPr/>
          </p:nvSpPr>
          <p:spPr>
            <a:xfrm>
              <a:off x="5823724" y="1563535"/>
              <a:ext cx="262889" cy="252936"/>
            </a:xfrm>
            <a:custGeom>
              <a:avLst/>
              <a:gdLst/>
              <a:ahLst/>
              <a:cxnLst/>
              <a:rect l="l" t="t" r="r" b="b"/>
              <a:pathLst>
                <a:path w="10011" h="9632" extrusionOk="0">
                  <a:moveTo>
                    <a:pt x="5205" y="877"/>
                  </a:moveTo>
                  <a:cubicBezTo>
                    <a:pt x="5711" y="877"/>
                    <a:pt x="6222" y="975"/>
                    <a:pt x="6709" y="1177"/>
                  </a:cubicBezTo>
                  <a:cubicBezTo>
                    <a:pt x="8173" y="1790"/>
                    <a:pt x="9140" y="3225"/>
                    <a:pt x="9140" y="4814"/>
                  </a:cubicBezTo>
                  <a:cubicBezTo>
                    <a:pt x="9140" y="6996"/>
                    <a:pt x="7370" y="8757"/>
                    <a:pt x="5197" y="8757"/>
                  </a:cubicBezTo>
                  <a:cubicBezTo>
                    <a:pt x="3608" y="8757"/>
                    <a:pt x="2173" y="7790"/>
                    <a:pt x="1560" y="6326"/>
                  </a:cubicBezTo>
                  <a:cubicBezTo>
                    <a:pt x="948" y="4852"/>
                    <a:pt x="1283" y="3158"/>
                    <a:pt x="2412" y="2029"/>
                  </a:cubicBezTo>
                  <a:cubicBezTo>
                    <a:pt x="3168" y="1279"/>
                    <a:pt x="4178" y="877"/>
                    <a:pt x="5205" y="877"/>
                  </a:cubicBezTo>
                  <a:close/>
                  <a:moveTo>
                    <a:pt x="5197" y="0"/>
                  </a:moveTo>
                  <a:cubicBezTo>
                    <a:pt x="3254" y="0"/>
                    <a:pt x="1493" y="1177"/>
                    <a:pt x="747" y="2967"/>
                  </a:cubicBezTo>
                  <a:cubicBezTo>
                    <a:pt x="0" y="4766"/>
                    <a:pt x="412" y="6843"/>
                    <a:pt x="1790" y="8221"/>
                  </a:cubicBezTo>
                  <a:cubicBezTo>
                    <a:pt x="2711" y="9143"/>
                    <a:pt x="3941" y="9632"/>
                    <a:pt x="5192" y="9632"/>
                  </a:cubicBezTo>
                  <a:cubicBezTo>
                    <a:pt x="5813" y="9632"/>
                    <a:pt x="6438" y="9512"/>
                    <a:pt x="7035" y="9264"/>
                  </a:cubicBezTo>
                  <a:cubicBezTo>
                    <a:pt x="8834" y="8518"/>
                    <a:pt x="10001" y="6766"/>
                    <a:pt x="10011" y="4814"/>
                  </a:cubicBezTo>
                  <a:cubicBezTo>
                    <a:pt x="10011" y="2163"/>
                    <a:pt x="7858" y="10"/>
                    <a:pt x="5197" y="0"/>
                  </a:cubicBezTo>
                  <a:close/>
                </a:path>
              </a:pathLst>
            </a:custGeom>
            <a:solidFill>
              <a:srgbClr val="909F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80" name="Google Shape;9280;p70"/>
          <p:cNvGrpSpPr/>
          <p:nvPr/>
        </p:nvGrpSpPr>
        <p:grpSpPr>
          <a:xfrm>
            <a:off x="6229598" y="1518052"/>
            <a:ext cx="343560" cy="343822"/>
            <a:chOff x="6229598" y="1518052"/>
            <a:chExt cx="343560" cy="343822"/>
          </a:xfrm>
        </p:grpSpPr>
        <p:sp>
          <p:nvSpPr>
            <p:cNvPr id="9281" name="Google Shape;9281;p70"/>
            <p:cNvSpPr/>
            <p:nvPr/>
          </p:nvSpPr>
          <p:spPr>
            <a:xfrm>
              <a:off x="6229598" y="1518052"/>
              <a:ext cx="343560" cy="343822"/>
            </a:xfrm>
            <a:custGeom>
              <a:avLst/>
              <a:gdLst/>
              <a:ahLst/>
              <a:cxnLst/>
              <a:rect l="l" t="t" r="r" b="b"/>
              <a:pathLst>
                <a:path w="13083" h="13093" extrusionOk="0">
                  <a:moveTo>
                    <a:pt x="6537" y="0"/>
                  </a:moveTo>
                  <a:cubicBezTo>
                    <a:pt x="2929" y="0"/>
                    <a:pt x="0" y="2938"/>
                    <a:pt x="0" y="6546"/>
                  </a:cubicBezTo>
                  <a:cubicBezTo>
                    <a:pt x="0" y="10164"/>
                    <a:pt x="2929" y="13092"/>
                    <a:pt x="6537" y="13092"/>
                  </a:cubicBezTo>
                  <a:cubicBezTo>
                    <a:pt x="10154" y="13092"/>
                    <a:pt x="13083" y="10164"/>
                    <a:pt x="13083" y="6546"/>
                  </a:cubicBezTo>
                  <a:cubicBezTo>
                    <a:pt x="13083" y="2938"/>
                    <a:pt x="10154" y="0"/>
                    <a:pt x="6537" y="0"/>
                  </a:cubicBezTo>
                  <a:close/>
                </a:path>
              </a:pathLst>
            </a:custGeom>
            <a:solidFill>
              <a:srgbClr val="C5D1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2" name="Google Shape;9282;p70"/>
            <p:cNvSpPr/>
            <p:nvPr/>
          </p:nvSpPr>
          <p:spPr>
            <a:xfrm>
              <a:off x="6255228" y="1543918"/>
              <a:ext cx="292064" cy="292064"/>
            </a:xfrm>
            <a:custGeom>
              <a:avLst/>
              <a:gdLst/>
              <a:ahLst/>
              <a:cxnLst/>
              <a:rect l="l" t="t" r="r" b="b"/>
              <a:pathLst>
                <a:path w="11122" h="11122" extrusionOk="0">
                  <a:moveTo>
                    <a:pt x="5561" y="1"/>
                  </a:moveTo>
                  <a:cubicBezTo>
                    <a:pt x="2489" y="1"/>
                    <a:pt x="1" y="2489"/>
                    <a:pt x="1" y="5561"/>
                  </a:cubicBezTo>
                  <a:cubicBezTo>
                    <a:pt x="1" y="8633"/>
                    <a:pt x="2489" y="11121"/>
                    <a:pt x="5561" y="11121"/>
                  </a:cubicBezTo>
                  <a:cubicBezTo>
                    <a:pt x="8633" y="11121"/>
                    <a:pt x="11121" y="8633"/>
                    <a:pt x="11121" y="5561"/>
                  </a:cubicBezTo>
                  <a:cubicBezTo>
                    <a:pt x="11121" y="2489"/>
                    <a:pt x="8633" y="1"/>
                    <a:pt x="5561" y="1"/>
                  </a:cubicBezTo>
                  <a:close/>
                </a:path>
              </a:pathLst>
            </a:custGeom>
            <a:solidFill>
              <a:srgbClr val="F0F3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3" name="Google Shape;9283;p70"/>
            <p:cNvSpPr/>
            <p:nvPr/>
          </p:nvSpPr>
          <p:spPr>
            <a:xfrm>
              <a:off x="6396218" y="1564034"/>
              <a:ext cx="10320" cy="131221"/>
            </a:xfrm>
            <a:custGeom>
              <a:avLst/>
              <a:gdLst/>
              <a:ahLst/>
              <a:cxnLst/>
              <a:rect l="l" t="t" r="r" b="b"/>
              <a:pathLst>
                <a:path w="393" h="4997" extrusionOk="0">
                  <a:moveTo>
                    <a:pt x="197" y="0"/>
                  </a:moveTo>
                  <a:cubicBezTo>
                    <a:pt x="99" y="0"/>
                    <a:pt x="1" y="67"/>
                    <a:pt x="1" y="201"/>
                  </a:cubicBezTo>
                  <a:lnTo>
                    <a:pt x="1" y="4795"/>
                  </a:lnTo>
                  <a:cubicBezTo>
                    <a:pt x="1" y="4910"/>
                    <a:pt x="87" y="4996"/>
                    <a:pt x="192" y="4996"/>
                  </a:cubicBezTo>
                  <a:cubicBezTo>
                    <a:pt x="307" y="4996"/>
                    <a:pt x="393" y="4910"/>
                    <a:pt x="393" y="4795"/>
                  </a:cubicBezTo>
                  <a:lnTo>
                    <a:pt x="393" y="201"/>
                  </a:lnTo>
                  <a:cubicBezTo>
                    <a:pt x="393" y="67"/>
                    <a:pt x="295" y="0"/>
                    <a:pt x="19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4" name="Google Shape;9284;p70"/>
            <p:cNvSpPr/>
            <p:nvPr/>
          </p:nvSpPr>
          <p:spPr>
            <a:xfrm>
              <a:off x="6394459" y="1684908"/>
              <a:ext cx="134477" cy="10346"/>
            </a:xfrm>
            <a:custGeom>
              <a:avLst/>
              <a:gdLst/>
              <a:ahLst/>
              <a:cxnLst/>
              <a:rect l="l" t="t" r="r" b="b"/>
              <a:pathLst>
                <a:path w="5121" h="394" extrusionOk="0">
                  <a:moveTo>
                    <a:pt x="259" y="1"/>
                  </a:moveTo>
                  <a:cubicBezTo>
                    <a:pt x="1" y="1"/>
                    <a:pt x="1" y="393"/>
                    <a:pt x="259" y="393"/>
                  </a:cubicBezTo>
                  <a:lnTo>
                    <a:pt x="4862" y="393"/>
                  </a:lnTo>
                  <a:cubicBezTo>
                    <a:pt x="5121" y="393"/>
                    <a:pt x="5121" y="1"/>
                    <a:pt x="486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5" name="Google Shape;9285;p70"/>
            <p:cNvSpPr/>
            <p:nvPr/>
          </p:nvSpPr>
          <p:spPr>
            <a:xfrm>
              <a:off x="6291178" y="1579868"/>
              <a:ext cx="272946" cy="256009"/>
            </a:xfrm>
            <a:custGeom>
              <a:avLst/>
              <a:gdLst/>
              <a:ahLst/>
              <a:cxnLst/>
              <a:rect l="l" t="t" r="r" b="b"/>
              <a:pathLst>
                <a:path w="10394" h="9749" extrusionOk="0">
                  <a:moveTo>
                    <a:pt x="7848" y="0"/>
                  </a:moveTo>
                  <a:lnTo>
                    <a:pt x="7848" y="0"/>
                  </a:lnTo>
                  <a:cubicBezTo>
                    <a:pt x="9781" y="2211"/>
                    <a:pt x="9666" y="5522"/>
                    <a:pt x="7599" y="7599"/>
                  </a:cubicBezTo>
                  <a:cubicBezTo>
                    <a:pt x="6518" y="8680"/>
                    <a:pt x="5095" y="9227"/>
                    <a:pt x="3667" y="9227"/>
                  </a:cubicBezTo>
                  <a:cubicBezTo>
                    <a:pt x="2363" y="9227"/>
                    <a:pt x="1055" y="8771"/>
                    <a:pt x="0" y="7848"/>
                  </a:cubicBezTo>
                  <a:lnTo>
                    <a:pt x="0" y="7848"/>
                  </a:lnTo>
                  <a:cubicBezTo>
                    <a:pt x="1108" y="9110"/>
                    <a:pt x="2650" y="9748"/>
                    <a:pt x="4196" y="9748"/>
                  </a:cubicBezTo>
                  <a:cubicBezTo>
                    <a:pt x="5614" y="9748"/>
                    <a:pt x="7035" y="9211"/>
                    <a:pt x="8125" y="8125"/>
                  </a:cubicBezTo>
                  <a:cubicBezTo>
                    <a:pt x="10393" y="5848"/>
                    <a:pt x="10269" y="2125"/>
                    <a:pt x="7848" y="0"/>
                  </a:cubicBezTo>
                  <a:close/>
                </a:path>
              </a:pathLst>
            </a:custGeom>
            <a:solidFill>
              <a:srgbClr val="E2E8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6" name="Google Shape;9286;p70"/>
            <p:cNvSpPr/>
            <p:nvPr/>
          </p:nvSpPr>
          <p:spPr>
            <a:xfrm>
              <a:off x="6273584" y="1684908"/>
              <a:ext cx="21376" cy="10346"/>
            </a:xfrm>
            <a:custGeom>
              <a:avLst/>
              <a:gdLst/>
              <a:ahLst/>
              <a:cxnLst/>
              <a:rect l="l" t="t" r="r" b="b"/>
              <a:pathLst>
                <a:path w="814" h="394" extrusionOk="0">
                  <a:moveTo>
                    <a:pt x="268" y="1"/>
                  </a:moveTo>
                  <a:cubicBezTo>
                    <a:pt x="0" y="1"/>
                    <a:pt x="0" y="393"/>
                    <a:pt x="268" y="393"/>
                  </a:cubicBezTo>
                  <a:lnTo>
                    <a:pt x="555" y="393"/>
                  </a:lnTo>
                  <a:cubicBezTo>
                    <a:pt x="814" y="393"/>
                    <a:pt x="814" y="1"/>
                    <a:pt x="555" y="1"/>
                  </a:cubicBezTo>
                  <a:close/>
                </a:path>
              </a:pathLst>
            </a:custGeom>
            <a:solidFill>
              <a:srgbClr val="98AD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7" name="Google Shape;9287;p70"/>
            <p:cNvSpPr/>
            <p:nvPr/>
          </p:nvSpPr>
          <p:spPr>
            <a:xfrm>
              <a:off x="6396218" y="1798194"/>
              <a:ext cx="10320" cy="17673"/>
            </a:xfrm>
            <a:custGeom>
              <a:avLst/>
              <a:gdLst/>
              <a:ahLst/>
              <a:cxnLst/>
              <a:rect l="l" t="t" r="r" b="b"/>
              <a:pathLst>
                <a:path w="393" h="673" extrusionOk="0">
                  <a:moveTo>
                    <a:pt x="197" y="1"/>
                  </a:moveTo>
                  <a:cubicBezTo>
                    <a:pt x="99" y="1"/>
                    <a:pt x="1" y="65"/>
                    <a:pt x="1" y="194"/>
                  </a:cubicBezTo>
                  <a:lnTo>
                    <a:pt x="1" y="481"/>
                  </a:lnTo>
                  <a:cubicBezTo>
                    <a:pt x="1" y="587"/>
                    <a:pt x="87" y="673"/>
                    <a:pt x="192" y="673"/>
                  </a:cubicBezTo>
                  <a:cubicBezTo>
                    <a:pt x="307" y="673"/>
                    <a:pt x="393" y="587"/>
                    <a:pt x="393" y="481"/>
                  </a:cubicBezTo>
                  <a:lnTo>
                    <a:pt x="393" y="194"/>
                  </a:lnTo>
                  <a:cubicBezTo>
                    <a:pt x="393" y="65"/>
                    <a:pt x="295" y="1"/>
                    <a:pt x="197" y="1"/>
                  </a:cubicBezTo>
                  <a:close/>
                </a:path>
              </a:pathLst>
            </a:custGeom>
            <a:solidFill>
              <a:srgbClr val="98AD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8" name="Google Shape;9288;p70"/>
            <p:cNvSpPr/>
            <p:nvPr/>
          </p:nvSpPr>
          <p:spPr>
            <a:xfrm>
              <a:off x="6308063" y="1599117"/>
              <a:ext cx="20036" cy="15966"/>
            </a:xfrm>
            <a:custGeom>
              <a:avLst/>
              <a:gdLst/>
              <a:ahLst/>
              <a:cxnLst/>
              <a:rect l="l" t="t" r="r" b="b"/>
              <a:pathLst>
                <a:path w="763" h="608" extrusionOk="0">
                  <a:moveTo>
                    <a:pt x="296" y="0"/>
                  </a:moveTo>
                  <a:cubicBezTo>
                    <a:pt x="140" y="0"/>
                    <a:pt x="1" y="210"/>
                    <a:pt x="161" y="349"/>
                  </a:cubicBezTo>
                  <a:lnTo>
                    <a:pt x="362" y="550"/>
                  </a:lnTo>
                  <a:cubicBezTo>
                    <a:pt x="399" y="587"/>
                    <a:pt x="445" y="606"/>
                    <a:pt x="501" y="607"/>
                  </a:cubicBezTo>
                  <a:lnTo>
                    <a:pt x="501" y="607"/>
                  </a:lnTo>
                  <a:cubicBezTo>
                    <a:pt x="679" y="604"/>
                    <a:pt x="763" y="396"/>
                    <a:pt x="640" y="272"/>
                  </a:cubicBezTo>
                  <a:lnTo>
                    <a:pt x="439" y="71"/>
                  </a:lnTo>
                  <a:cubicBezTo>
                    <a:pt x="395" y="21"/>
                    <a:pt x="344" y="0"/>
                    <a:pt x="296" y="0"/>
                  </a:cubicBezTo>
                  <a:close/>
                  <a:moveTo>
                    <a:pt x="501" y="607"/>
                  </a:moveTo>
                  <a:cubicBezTo>
                    <a:pt x="499" y="607"/>
                    <a:pt x="498" y="607"/>
                    <a:pt x="496" y="607"/>
                  </a:cubicBezTo>
                  <a:lnTo>
                    <a:pt x="506" y="607"/>
                  </a:lnTo>
                  <a:cubicBezTo>
                    <a:pt x="504" y="607"/>
                    <a:pt x="502" y="607"/>
                    <a:pt x="501" y="607"/>
                  </a:cubicBezTo>
                  <a:close/>
                </a:path>
              </a:pathLst>
            </a:custGeom>
            <a:solidFill>
              <a:srgbClr val="98AD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9" name="Google Shape;9289;p70"/>
            <p:cNvSpPr/>
            <p:nvPr/>
          </p:nvSpPr>
          <p:spPr>
            <a:xfrm>
              <a:off x="6473606" y="1764581"/>
              <a:ext cx="20141" cy="16097"/>
            </a:xfrm>
            <a:custGeom>
              <a:avLst/>
              <a:gdLst/>
              <a:ahLst/>
              <a:cxnLst/>
              <a:rect l="l" t="t" r="r" b="b"/>
              <a:pathLst>
                <a:path w="767" h="613" extrusionOk="0">
                  <a:moveTo>
                    <a:pt x="297" y="0"/>
                  </a:moveTo>
                  <a:cubicBezTo>
                    <a:pt x="138" y="0"/>
                    <a:pt x="1" y="208"/>
                    <a:pt x="154" y="355"/>
                  </a:cubicBezTo>
                  <a:lnTo>
                    <a:pt x="355" y="556"/>
                  </a:lnTo>
                  <a:cubicBezTo>
                    <a:pt x="394" y="584"/>
                    <a:pt x="451" y="613"/>
                    <a:pt x="499" y="613"/>
                  </a:cubicBezTo>
                  <a:cubicBezTo>
                    <a:pt x="671" y="613"/>
                    <a:pt x="767" y="402"/>
                    <a:pt x="642" y="278"/>
                  </a:cubicBezTo>
                  <a:lnTo>
                    <a:pt x="441" y="67"/>
                  </a:lnTo>
                  <a:cubicBezTo>
                    <a:pt x="396" y="20"/>
                    <a:pt x="345" y="0"/>
                    <a:pt x="297" y="0"/>
                  </a:cubicBezTo>
                  <a:close/>
                </a:path>
              </a:pathLst>
            </a:custGeom>
            <a:solidFill>
              <a:srgbClr val="98AD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0" name="Google Shape;9290;p70"/>
            <p:cNvSpPr/>
            <p:nvPr/>
          </p:nvSpPr>
          <p:spPr>
            <a:xfrm>
              <a:off x="6474368" y="1599117"/>
              <a:ext cx="20141" cy="15966"/>
            </a:xfrm>
            <a:custGeom>
              <a:avLst/>
              <a:gdLst/>
              <a:ahLst/>
              <a:cxnLst/>
              <a:rect l="l" t="t" r="r" b="b"/>
              <a:pathLst>
                <a:path w="767" h="608" extrusionOk="0">
                  <a:moveTo>
                    <a:pt x="478" y="0"/>
                  </a:moveTo>
                  <a:cubicBezTo>
                    <a:pt x="429" y="0"/>
                    <a:pt x="379" y="21"/>
                    <a:pt x="336" y="71"/>
                  </a:cubicBezTo>
                  <a:lnTo>
                    <a:pt x="135" y="272"/>
                  </a:lnTo>
                  <a:cubicBezTo>
                    <a:pt x="1" y="397"/>
                    <a:pt x="97" y="607"/>
                    <a:pt x="269" y="607"/>
                  </a:cubicBezTo>
                  <a:cubicBezTo>
                    <a:pt x="326" y="607"/>
                    <a:pt x="374" y="588"/>
                    <a:pt x="412" y="550"/>
                  </a:cubicBezTo>
                  <a:lnTo>
                    <a:pt x="613" y="349"/>
                  </a:lnTo>
                  <a:cubicBezTo>
                    <a:pt x="766" y="210"/>
                    <a:pt x="631" y="0"/>
                    <a:pt x="478" y="0"/>
                  </a:cubicBezTo>
                  <a:close/>
                </a:path>
              </a:pathLst>
            </a:custGeom>
            <a:solidFill>
              <a:srgbClr val="98AD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1" name="Google Shape;9291;p70"/>
            <p:cNvSpPr/>
            <p:nvPr/>
          </p:nvSpPr>
          <p:spPr>
            <a:xfrm>
              <a:off x="6308772" y="1765001"/>
              <a:ext cx="19432" cy="15677"/>
            </a:xfrm>
            <a:custGeom>
              <a:avLst/>
              <a:gdLst/>
              <a:ahLst/>
              <a:cxnLst/>
              <a:rect l="l" t="t" r="r" b="b"/>
              <a:pathLst>
                <a:path w="740" h="597" extrusionOk="0">
                  <a:moveTo>
                    <a:pt x="457" y="0"/>
                  </a:moveTo>
                  <a:cubicBezTo>
                    <a:pt x="414" y="0"/>
                    <a:pt x="368" y="15"/>
                    <a:pt x="325" y="51"/>
                  </a:cubicBezTo>
                  <a:lnTo>
                    <a:pt x="124" y="252"/>
                  </a:lnTo>
                  <a:cubicBezTo>
                    <a:pt x="0" y="377"/>
                    <a:pt x="96" y="597"/>
                    <a:pt x="268" y="597"/>
                  </a:cubicBezTo>
                  <a:cubicBezTo>
                    <a:pt x="316" y="597"/>
                    <a:pt x="373" y="568"/>
                    <a:pt x="412" y="540"/>
                  </a:cubicBezTo>
                  <a:lnTo>
                    <a:pt x="613" y="339"/>
                  </a:lnTo>
                  <a:cubicBezTo>
                    <a:pt x="739" y="190"/>
                    <a:pt x="611" y="0"/>
                    <a:pt x="457" y="0"/>
                  </a:cubicBezTo>
                  <a:close/>
                </a:path>
              </a:pathLst>
            </a:custGeom>
            <a:solidFill>
              <a:srgbClr val="98AD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2" name="Google Shape;9292;p70"/>
            <p:cNvSpPr/>
            <p:nvPr/>
          </p:nvSpPr>
          <p:spPr>
            <a:xfrm>
              <a:off x="6283064" y="1637404"/>
              <a:ext cx="20693" cy="13366"/>
            </a:xfrm>
            <a:custGeom>
              <a:avLst/>
              <a:gdLst/>
              <a:ahLst/>
              <a:cxnLst/>
              <a:rect l="l" t="t" r="r" b="b"/>
              <a:pathLst>
                <a:path w="788" h="509" extrusionOk="0">
                  <a:moveTo>
                    <a:pt x="280" y="0"/>
                  </a:moveTo>
                  <a:cubicBezTo>
                    <a:pt x="118" y="0"/>
                    <a:pt x="0" y="333"/>
                    <a:pt x="194" y="384"/>
                  </a:cubicBezTo>
                  <a:lnTo>
                    <a:pt x="453" y="489"/>
                  </a:lnTo>
                  <a:cubicBezTo>
                    <a:pt x="472" y="499"/>
                    <a:pt x="501" y="508"/>
                    <a:pt x="529" y="508"/>
                  </a:cubicBezTo>
                  <a:cubicBezTo>
                    <a:pt x="730" y="499"/>
                    <a:pt x="788" y="221"/>
                    <a:pt x="606" y="135"/>
                  </a:cubicBezTo>
                  <a:lnTo>
                    <a:pt x="347" y="20"/>
                  </a:lnTo>
                  <a:cubicBezTo>
                    <a:pt x="325" y="6"/>
                    <a:pt x="302" y="0"/>
                    <a:pt x="280" y="0"/>
                  </a:cubicBezTo>
                  <a:close/>
                </a:path>
              </a:pathLst>
            </a:custGeom>
            <a:solidFill>
              <a:srgbClr val="98AD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3" name="Google Shape;9293;p70"/>
            <p:cNvSpPr/>
            <p:nvPr/>
          </p:nvSpPr>
          <p:spPr>
            <a:xfrm>
              <a:off x="6498947" y="1729445"/>
              <a:ext cx="20640" cy="13051"/>
            </a:xfrm>
            <a:custGeom>
              <a:avLst/>
              <a:gdLst/>
              <a:ahLst/>
              <a:cxnLst/>
              <a:rect l="l" t="t" r="r" b="b"/>
              <a:pathLst>
                <a:path w="786" h="497" extrusionOk="0">
                  <a:moveTo>
                    <a:pt x="273" y="1"/>
                  </a:moveTo>
                  <a:cubicBezTo>
                    <a:pt x="89" y="1"/>
                    <a:pt x="0" y="258"/>
                    <a:pt x="175" y="372"/>
                  </a:cubicBezTo>
                  <a:lnTo>
                    <a:pt x="433" y="477"/>
                  </a:lnTo>
                  <a:cubicBezTo>
                    <a:pt x="461" y="486"/>
                    <a:pt x="488" y="495"/>
                    <a:pt x="516" y="496"/>
                  </a:cubicBezTo>
                  <a:lnTo>
                    <a:pt x="516" y="496"/>
                  </a:lnTo>
                  <a:cubicBezTo>
                    <a:pt x="731" y="491"/>
                    <a:pt x="786" y="208"/>
                    <a:pt x="587" y="123"/>
                  </a:cubicBezTo>
                  <a:lnTo>
                    <a:pt x="328" y="8"/>
                  </a:lnTo>
                  <a:cubicBezTo>
                    <a:pt x="309" y="3"/>
                    <a:pt x="291" y="1"/>
                    <a:pt x="273" y="1"/>
                  </a:cubicBezTo>
                  <a:close/>
                  <a:moveTo>
                    <a:pt x="516" y="496"/>
                  </a:moveTo>
                  <a:cubicBezTo>
                    <a:pt x="514" y="496"/>
                    <a:pt x="512" y="496"/>
                    <a:pt x="510" y="496"/>
                  </a:cubicBezTo>
                  <a:lnTo>
                    <a:pt x="520" y="496"/>
                  </a:lnTo>
                  <a:cubicBezTo>
                    <a:pt x="518" y="496"/>
                    <a:pt x="517" y="496"/>
                    <a:pt x="516" y="496"/>
                  </a:cubicBezTo>
                  <a:close/>
                </a:path>
              </a:pathLst>
            </a:custGeom>
            <a:solidFill>
              <a:srgbClr val="98AD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4" name="Google Shape;9294;p70"/>
            <p:cNvSpPr/>
            <p:nvPr/>
          </p:nvSpPr>
          <p:spPr>
            <a:xfrm>
              <a:off x="6439442" y="1574511"/>
              <a:ext cx="14837" cy="16675"/>
            </a:xfrm>
            <a:custGeom>
              <a:avLst/>
              <a:gdLst/>
              <a:ahLst/>
              <a:cxnLst/>
              <a:rect l="l" t="t" r="r" b="b"/>
              <a:pathLst>
                <a:path w="565" h="635" extrusionOk="0">
                  <a:moveTo>
                    <a:pt x="331" y="0"/>
                  </a:moveTo>
                  <a:cubicBezTo>
                    <a:pt x="269" y="0"/>
                    <a:pt x="206" y="30"/>
                    <a:pt x="163" y="99"/>
                  </a:cubicBezTo>
                  <a:lnTo>
                    <a:pt x="58" y="357"/>
                  </a:lnTo>
                  <a:cubicBezTo>
                    <a:pt x="1" y="482"/>
                    <a:pt x="96" y="635"/>
                    <a:pt x="240" y="635"/>
                  </a:cubicBezTo>
                  <a:lnTo>
                    <a:pt x="230" y="625"/>
                  </a:lnTo>
                  <a:cubicBezTo>
                    <a:pt x="307" y="625"/>
                    <a:pt x="383" y="578"/>
                    <a:pt x="412" y="511"/>
                  </a:cubicBezTo>
                  <a:lnTo>
                    <a:pt x="527" y="252"/>
                  </a:lnTo>
                  <a:cubicBezTo>
                    <a:pt x="565" y="108"/>
                    <a:pt x="450" y="0"/>
                    <a:pt x="331" y="0"/>
                  </a:cubicBezTo>
                  <a:close/>
                </a:path>
              </a:pathLst>
            </a:custGeom>
            <a:solidFill>
              <a:srgbClr val="98AD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5" name="Google Shape;9295;p70"/>
            <p:cNvSpPr/>
            <p:nvPr/>
          </p:nvSpPr>
          <p:spPr>
            <a:xfrm>
              <a:off x="6347978" y="1789581"/>
              <a:ext cx="15861" cy="16754"/>
            </a:xfrm>
            <a:custGeom>
              <a:avLst/>
              <a:gdLst/>
              <a:ahLst/>
              <a:cxnLst/>
              <a:rect l="l" t="t" r="r" b="b"/>
              <a:pathLst>
                <a:path w="604" h="638" extrusionOk="0">
                  <a:moveTo>
                    <a:pt x="303" y="0"/>
                  </a:moveTo>
                  <a:cubicBezTo>
                    <a:pt x="239" y="0"/>
                    <a:pt x="181" y="30"/>
                    <a:pt x="163" y="101"/>
                  </a:cubicBezTo>
                  <a:lnTo>
                    <a:pt x="48" y="360"/>
                  </a:lnTo>
                  <a:cubicBezTo>
                    <a:pt x="0" y="494"/>
                    <a:pt x="96" y="637"/>
                    <a:pt x="230" y="637"/>
                  </a:cubicBezTo>
                  <a:cubicBezTo>
                    <a:pt x="306" y="637"/>
                    <a:pt x="383" y="589"/>
                    <a:pt x="412" y="513"/>
                  </a:cubicBezTo>
                  <a:lnTo>
                    <a:pt x="526" y="254"/>
                  </a:lnTo>
                  <a:cubicBezTo>
                    <a:pt x="604" y="125"/>
                    <a:pt x="438" y="0"/>
                    <a:pt x="303" y="0"/>
                  </a:cubicBezTo>
                  <a:close/>
                </a:path>
              </a:pathLst>
            </a:custGeom>
            <a:solidFill>
              <a:srgbClr val="98AD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6" name="Google Shape;9296;p70"/>
            <p:cNvSpPr/>
            <p:nvPr/>
          </p:nvSpPr>
          <p:spPr>
            <a:xfrm>
              <a:off x="6349633" y="1572883"/>
              <a:ext cx="15441" cy="17305"/>
            </a:xfrm>
            <a:custGeom>
              <a:avLst/>
              <a:gdLst/>
              <a:ahLst/>
              <a:cxnLst/>
              <a:rect l="l" t="t" r="r" b="b"/>
              <a:pathLst>
                <a:path w="588" h="659" extrusionOk="0">
                  <a:moveTo>
                    <a:pt x="254" y="0"/>
                  </a:moveTo>
                  <a:cubicBezTo>
                    <a:pt x="127" y="0"/>
                    <a:pt x="0" y="116"/>
                    <a:pt x="61" y="276"/>
                  </a:cubicBezTo>
                  <a:lnTo>
                    <a:pt x="176" y="534"/>
                  </a:lnTo>
                  <a:cubicBezTo>
                    <a:pt x="205" y="611"/>
                    <a:pt x="272" y="659"/>
                    <a:pt x="358" y="659"/>
                  </a:cubicBezTo>
                  <a:cubicBezTo>
                    <a:pt x="492" y="659"/>
                    <a:pt x="588" y="515"/>
                    <a:pt x="540" y="391"/>
                  </a:cubicBezTo>
                  <a:lnTo>
                    <a:pt x="435" y="123"/>
                  </a:lnTo>
                  <a:cubicBezTo>
                    <a:pt x="397" y="37"/>
                    <a:pt x="326" y="0"/>
                    <a:pt x="254" y="0"/>
                  </a:cubicBezTo>
                  <a:close/>
                </a:path>
              </a:pathLst>
            </a:custGeom>
            <a:solidFill>
              <a:srgbClr val="98AD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7" name="Google Shape;9297;p70"/>
            <p:cNvSpPr/>
            <p:nvPr/>
          </p:nvSpPr>
          <p:spPr>
            <a:xfrm>
              <a:off x="6437341" y="1789896"/>
              <a:ext cx="15441" cy="17437"/>
            </a:xfrm>
            <a:custGeom>
              <a:avLst/>
              <a:gdLst/>
              <a:ahLst/>
              <a:cxnLst/>
              <a:rect l="l" t="t" r="r" b="b"/>
              <a:pathLst>
                <a:path w="588" h="664" extrusionOk="0">
                  <a:moveTo>
                    <a:pt x="251" y="0"/>
                  </a:moveTo>
                  <a:cubicBezTo>
                    <a:pt x="127" y="0"/>
                    <a:pt x="0" y="118"/>
                    <a:pt x="61" y="271"/>
                  </a:cubicBezTo>
                  <a:lnTo>
                    <a:pt x="167" y="539"/>
                  </a:lnTo>
                  <a:cubicBezTo>
                    <a:pt x="195" y="616"/>
                    <a:pt x="272" y="654"/>
                    <a:pt x="349" y="654"/>
                  </a:cubicBezTo>
                  <a:lnTo>
                    <a:pt x="349" y="663"/>
                  </a:lnTo>
                  <a:cubicBezTo>
                    <a:pt x="492" y="663"/>
                    <a:pt x="588" y="520"/>
                    <a:pt x="530" y="386"/>
                  </a:cubicBezTo>
                  <a:lnTo>
                    <a:pt x="425" y="127"/>
                  </a:lnTo>
                  <a:cubicBezTo>
                    <a:pt x="391" y="38"/>
                    <a:pt x="321" y="0"/>
                    <a:pt x="251" y="0"/>
                  </a:cubicBezTo>
                  <a:close/>
                </a:path>
              </a:pathLst>
            </a:custGeom>
            <a:solidFill>
              <a:srgbClr val="98AD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8" name="Google Shape;9298;p70"/>
            <p:cNvSpPr/>
            <p:nvPr/>
          </p:nvSpPr>
          <p:spPr>
            <a:xfrm>
              <a:off x="6499262" y="1639505"/>
              <a:ext cx="21664" cy="13261"/>
            </a:xfrm>
            <a:custGeom>
              <a:avLst/>
              <a:gdLst/>
              <a:ahLst/>
              <a:cxnLst/>
              <a:rect l="l" t="t" r="r" b="b"/>
              <a:pathLst>
                <a:path w="825" h="505" extrusionOk="0">
                  <a:moveTo>
                    <a:pt x="541" y="1"/>
                  </a:moveTo>
                  <a:cubicBezTo>
                    <a:pt x="515" y="1"/>
                    <a:pt x="488" y="6"/>
                    <a:pt x="460" y="17"/>
                  </a:cubicBezTo>
                  <a:lnTo>
                    <a:pt x="201" y="131"/>
                  </a:lnTo>
                  <a:cubicBezTo>
                    <a:pt x="0" y="208"/>
                    <a:pt x="58" y="505"/>
                    <a:pt x="268" y="505"/>
                  </a:cubicBezTo>
                  <a:cubicBezTo>
                    <a:pt x="297" y="505"/>
                    <a:pt x="326" y="505"/>
                    <a:pt x="345" y="495"/>
                  </a:cubicBezTo>
                  <a:lnTo>
                    <a:pt x="613" y="390"/>
                  </a:lnTo>
                  <a:cubicBezTo>
                    <a:pt x="825" y="297"/>
                    <a:pt x="736" y="1"/>
                    <a:pt x="541" y="1"/>
                  </a:cubicBezTo>
                  <a:close/>
                </a:path>
              </a:pathLst>
            </a:custGeom>
            <a:solidFill>
              <a:srgbClr val="98AD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9" name="Google Shape;9299;p70"/>
            <p:cNvSpPr/>
            <p:nvPr/>
          </p:nvSpPr>
          <p:spPr>
            <a:xfrm>
              <a:off x="6282118" y="1727161"/>
              <a:ext cx="21638" cy="13314"/>
            </a:xfrm>
            <a:custGeom>
              <a:avLst/>
              <a:gdLst/>
              <a:ahLst/>
              <a:cxnLst/>
              <a:rect l="l" t="t" r="r" b="b"/>
              <a:pathLst>
                <a:path w="824" h="507" extrusionOk="0">
                  <a:moveTo>
                    <a:pt x="552" y="0"/>
                  </a:moveTo>
                  <a:cubicBezTo>
                    <a:pt x="526" y="0"/>
                    <a:pt x="499" y="6"/>
                    <a:pt x="470" y="19"/>
                  </a:cubicBezTo>
                  <a:lnTo>
                    <a:pt x="202" y="124"/>
                  </a:lnTo>
                  <a:cubicBezTo>
                    <a:pt x="1" y="200"/>
                    <a:pt x="58" y="507"/>
                    <a:pt x="278" y="507"/>
                  </a:cubicBezTo>
                  <a:cubicBezTo>
                    <a:pt x="297" y="507"/>
                    <a:pt x="326" y="497"/>
                    <a:pt x="355" y="488"/>
                  </a:cubicBezTo>
                  <a:lnTo>
                    <a:pt x="613" y="382"/>
                  </a:lnTo>
                  <a:cubicBezTo>
                    <a:pt x="823" y="298"/>
                    <a:pt x="738" y="0"/>
                    <a:pt x="552" y="0"/>
                  </a:cubicBezTo>
                  <a:close/>
                </a:path>
              </a:pathLst>
            </a:custGeom>
            <a:solidFill>
              <a:srgbClr val="98AD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00" name="Google Shape;9300;p70"/>
          <p:cNvGrpSpPr/>
          <p:nvPr/>
        </p:nvGrpSpPr>
        <p:grpSpPr>
          <a:xfrm>
            <a:off x="870773" y="3357985"/>
            <a:ext cx="342824" cy="351228"/>
            <a:chOff x="870773" y="3357985"/>
            <a:chExt cx="342824" cy="351228"/>
          </a:xfrm>
        </p:grpSpPr>
        <p:sp>
          <p:nvSpPr>
            <p:cNvPr id="9301" name="Google Shape;9301;p70"/>
            <p:cNvSpPr/>
            <p:nvPr/>
          </p:nvSpPr>
          <p:spPr>
            <a:xfrm>
              <a:off x="870773" y="3357985"/>
              <a:ext cx="342824" cy="351228"/>
            </a:xfrm>
            <a:custGeom>
              <a:avLst/>
              <a:gdLst/>
              <a:ahLst/>
              <a:cxnLst/>
              <a:rect l="l" t="t" r="r" b="b"/>
              <a:pathLst>
                <a:path w="13055" h="13375" extrusionOk="0">
                  <a:moveTo>
                    <a:pt x="6523" y="0"/>
                  </a:moveTo>
                  <a:cubicBezTo>
                    <a:pt x="6339" y="0"/>
                    <a:pt x="6155" y="89"/>
                    <a:pt x="6049" y="266"/>
                  </a:cubicBezTo>
                  <a:lnTo>
                    <a:pt x="5255" y="1606"/>
                  </a:lnTo>
                  <a:cubicBezTo>
                    <a:pt x="5152" y="1777"/>
                    <a:pt x="4972" y="1874"/>
                    <a:pt x="4786" y="1874"/>
                  </a:cubicBezTo>
                  <a:cubicBezTo>
                    <a:pt x="4712" y="1874"/>
                    <a:pt x="4637" y="1859"/>
                    <a:pt x="4566" y="1826"/>
                  </a:cubicBezTo>
                  <a:lnTo>
                    <a:pt x="3130" y="1213"/>
                  </a:lnTo>
                  <a:cubicBezTo>
                    <a:pt x="3059" y="1183"/>
                    <a:pt x="2986" y="1169"/>
                    <a:pt x="2915" y="1169"/>
                  </a:cubicBezTo>
                  <a:cubicBezTo>
                    <a:pt x="2606" y="1169"/>
                    <a:pt x="2334" y="1434"/>
                    <a:pt x="2365" y="1768"/>
                  </a:cubicBezTo>
                  <a:lnTo>
                    <a:pt x="2508" y="3328"/>
                  </a:lnTo>
                  <a:cubicBezTo>
                    <a:pt x="2527" y="3606"/>
                    <a:pt x="2346" y="3855"/>
                    <a:pt x="2078" y="3912"/>
                  </a:cubicBezTo>
                  <a:lnTo>
                    <a:pt x="566" y="4257"/>
                  </a:lnTo>
                  <a:cubicBezTo>
                    <a:pt x="154" y="4343"/>
                    <a:pt x="1" y="4840"/>
                    <a:pt x="278" y="5156"/>
                  </a:cubicBezTo>
                  <a:lnTo>
                    <a:pt x="1302" y="6324"/>
                  </a:lnTo>
                  <a:cubicBezTo>
                    <a:pt x="1484" y="6534"/>
                    <a:pt x="1484" y="6841"/>
                    <a:pt x="1302" y="7051"/>
                  </a:cubicBezTo>
                  <a:lnTo>
                    <a:pt x="278" y="8219"/>
                  </a:lnTo>
                  <a:cubicBezTo>
                    <a:pt x="1" y="8535"/>
                    <a:pt x="154" y="9023"/>
                    <a:pt x="566" y="9118"/>
                  </a:cubicBezTo>
                  <a:lnTo>
                    <a:pt x="2078" y="9463"/>
                  </a:lnTo>
                  <a:cubicBezTo>
                    <a:pt x="2355" y="9520"/>
                    <a:pt x="2537" y="9779"/>
                    <a:pt x="2508" y="10047"/>
                  </a:cubicBezTo>
                  <a:lnTo>
                    <a:pt x="2365" y="11607"/>
                  </a:lnTo>
                  <a:cubicBezTo>
                    <a:pt x="2334" y="11941"/>
                    <a:pt x="2606" y="12206"/>
                    <a:pt x="2915" y="12206"/>
                  </a:cubicBezTo>
                  <a:cubicBezTo>
                    <a:pt x="2986" y="12206"/>
                    <a:pt x="3059" y="12192"/>
                    <a:pt x="3130" y="12162"/>
                  </a:cubicBezTo>
                  <a:lnTo>
                    <a:pt x="4566" y="11549"/>
                  </a:lnTo>
                  <a:cubicBezTo>
                    <a:pt x="4637" y="11520"/>
                    <a:pt x="4711" y="11507"/>
                    <a:pt x="4783" y="11507"/>
                  </a:cubicBezTo>
                  <a:cubicBezTo>
                    <a:pt x="4975" y="11507"/>
                    <a:pt x="5158" y="11603"/>
                    <a:pt x="5255" y="11769"/>
                  </a:cubicBezTo>
                  <a:lnTo>
                    <a:pt x="6049" y="13109"/>
                  </a:lnTo>
                  <a:cubicBezTo>
                    <a:pt x="6155" y="13286"/>
                    <a:pt x="6339" y="13375"/>
                    <a:pt x="6523" y="13375"/>
                  </a:cubicBezTo>
                  <a:cubicBezTo>
                    <a:pt x="6707" y="13375"/>
                    <a:pt x="6892" y="13286"/>
                    <a:pt x="6997" y="13109"/>
                  </a:cubicBezTo>
                  <a:lnTo>
                    <a:pt x="7791" y="11769"/>
                  </a:lnTo>
                  <a:cubicBezTo>
                    <a:pt x="7894" y="11598"/>
                    <a:pt x="8076" y="11505"/>
                    <a:pt x="8262" y="11505"/>
                  </a:cubicBezTo>
                  <a:cubicBezTo>
                    <a:pt x="8336" y="11505"/>
                    <a:pt x="8410" y="11519"/>
                    <a:pt x="8480" y="11549"/>
                  </a:cubicBezTo>
                  <a:lnTo>
                    <a:pt x="9916" y="12162"/>
                  </a:lnTo>
                  <a:cubicBezTo>
                    <a:pt x="9987" y="12192"/>
                    <a:pt x="10060" y="12206"/>
                    <a:pt x="10131" y="12206"/>
                  </a:cubicBezTo>
                  <a:cubicBezTo>
                    <a:pt x="10440" y="12206"/>
                    <a:pt x="10712" y="11941"/>
                    <a:pt x="10681" y="11607"/>
                  </a:cubicBezTo>
                  <a:lnTo>
                    <a:pt x="10547" y="10056"/>
                  </a:lnTo>
                  <a:cubicBezTo>
                    <a:pt x="10519" y="9779"/>
                    <a:pt x="10701" y="9520"/>
                    <a:pt x="10968" y="9463"/>
                  </a:cubicBezTo>
                  <a:lnTo>
                    <a:pt x="12490" y="9118"/>
                  </a:lnTo>
                  <a:cubicBezTo>
                    <a:pt x="12892" y="9023"/>
                    <a:pt x="13055" y="8535"/>
                    <a:pt x="12777" y="8219"/>
                  </a:cubicBezTo>
                  <a:lnTo>
                    <a:pt x="11753" y="7051"/>
                  </a:lnTo>
                  <a:cubicBezTo>
                    <a:pt x="11571" y="6841"/>
                    <a:pt x="11571" y="6534"/>
                    <a:pt x="11753" y="6324"/>
                  </a:cubicBezTo>
                  <a:lnTo>
                    <a:pt x="12777" y="5156"/>
                  </a:lnTo>
                  <a:cubicBezTo>
                    <a:pt x="13055" y="4840"/>
                    <a:pt x="12892" y="4343"/>
                    <a:pt x="12481" y="4257"/>
                  </a:cubicBezTo>
                  <a:lnTo>
                    <a:pt x="10968" y="3912"/>
                  </a:lnTo>
                  <a:cubicBezTo>
                    <a:pt x="10701" y="3845"/>
                    <a:pt x="10519" y="3596"/>
                    <a:pt x="10538" y="3319"/>
                  </a:cubicBezTo>
                  <a:lnTo>
                    <a:pt x="10681" y="1768"/>
                  </a:lnTo>
                  <a:cubicBezTo>
                    <a:pt x="10712" y="1429"/>
                    <a:pt x="10445" y="1164"/>
                    <a:pt x="10140" y="1164"/>
                  </a:cubicBezTo>
                  <a:cubicBezTo>
                    <a:pt x="10066" y="1164"/>
                    <a:pt x="9990" y="1180"/>
                    <a:pt x="9916" y="1213"/>
                  </a:cubicBezTo>
                  <a:lnTo>
                    <a:pt x="8480" y="1826"/>
                  </a:lnTo>
                  <a:cubicBezTo>
                    <a:pt x="8410" y="1854"/>
                    <a:pt x="8337" y="1868"/>
                    <a:pt x="8264" y="1868"/>
                  </a:cubicBezTo>
                  <a:cubicBezTo>
                    <a:pt x="8072" y="1868"/>
                    <a:pt x="7889" y="1770"/>
                    <a:pt x="7791" y="1596"/>
                  </a:cubicBezTo>
                  <a:lnTo>
                    <a:pt x="6997" y="266"/>
                  </a:lnTo>
                  <a:cubicBezTo>
                    <a:pt x="6892" y="89"/>
                    <a:pt x="6707" y="0"/>
                    <a:pt x="6523" y="0"/>
                  </a:cubicBezTo>
                  <a:close/>
                </a:path>
              </a:pathLst>
            </a:custGeom>
            <a:solidFill>
              <a:srgbClr val="9DB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2" name="Google Shape;9302;p70"/>
            <p:cNvSpPr/>
            <p:nvPr/>
          </p:nvSpPr>
          <p:spPr>
            <a:xfrm>
              <a:off x="1024577" y="3357985"/>
              <a:ext cx="50288" cy="49238"/>
            </a:xfrm>
            <a:custGeom>
              <a:avLst/>
              <a:gdLst/>
              <a:ahLst/>
              <a:cxnLst/>
              <a:rect l="l" t="t" r="r" b="b"/>
              <a:pathLst>
                <a:path w="1915" h="1875" extrusionOk="0">
                  <a:moveTo>
                    <a:pt x="666" y="0"/>
                  </a:moveTo>
                  <a:cubicBezTo>
                    <a:pt x="482" y="0"/>
                    <a:pt x="298" y="89"/>
                    <a:pt x="192" y="266"/>
                  </a:cubicBezTo>
                  <a:lnTo>
                    <a:pt x="1" y="591"/>
                  </a:lnTo>
                  <a:lnTo>
                    <a:pt x="604" y="1606"/>
                  </a:lnTo>
                  <a:cubicBezTo>
                    <a:pt x="706" y="1777"/>
                    <a:pt x="887" y="1874"/>
                    <a:pt x="1073" y="1874"/>
                  </a:cubicBezTo>
                  <a:cubicBezTo>
                    <a:pt x="1147" y="1874"/>
                    <a:pt x="1222" y="1859"/>
                    <a:pt x="1293" y="1826"/>
                  </a:cubicBezTo>
                  <a:lnTo>
                    <a:pt x="1915" y="1567"/>
                  </a:lnTo>
                  <a:lnTo>
                    <a:pt x="1140" y="266"/>
                  </a:lnTo>
                  <a:cubicBezTo>
                    <a:pt x="1035" y="89"/>
                    <a:pt x="850" y="0"/>
                    <a:pt x="666" y="0"/>
                  </a:cubicBezTo>
                  <a:close/>
                </a:path>
              </a:pathLst>
            </a:custGeom>
            <a:solidFill>
              <a:srgbClr val="91A8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3" name="Google Shape;9303;p70"/>
            <p:cNvSpPr/>
            <p:nvPr/>
          </p:nvSpPr>
          <p:spPr>
            <a:xfrm>
              <a:off x="1111787" y="3388552"/>
              <a:ext cx="101810" cy="289832"/>
            </a:xfrm>
            <a:custGeom>
              <a:avLst/>
              <a:gdLst/>
              <a:ahLst/>
              <a:cxnLst/>
              <a:rect l="l" t="t" r="r" b="b"/>
              <a:pathLst>
                <a:path w="3877" h="11037" extrusionOk="0">
                  <a:moveTo>
                    <a:pt x="962" y="0"/>
                  </a:moveTo>
                  <a:cubicBezTo>
                    <a:pt x="888" y="0"/>
                    <a:pt x="812" y="16"/>
                    <a:pt x="738" y="49"/>
                  </a:cubicBezTo>
                  <a:lnTo>
                    <a:pt x="116" y="308"/>
                  </a:lnTo>
                  <a:cubicBezTo>
                    <a:pt x="164" y="403"/>
                    <a:pt x="183" y="499"/>
                    <a:pt x="173" y="604"/>
                  </a:cubicBezTo>
                  <a:lnTo>
                    <a:pt x="30" y="2155"/>
                  </a:lnTo>
                  <a:cubicBezTo>
                    <a:pt x="1" y="2432"/>
                    <a:pt x="183" y="2681"/>
                    <a:pt x="460" y="2748"/>
                  </a:cubicBezTo>
                  <a:lnTo>
                    <a:pt x="1972" y="3093"/>
                  </a:lnTo>
                  <a:cubicBezTo>
                    <a:pt x="2384" y="3179"/>
                    <a:pt x="2537" y="3676"/>
                    <a:pt x="2269" y="3992"/>
                  </a:cubicBezTo>
                  <a:lnTo>
                    <a:pt x="1245" y="5160"/>
                  </a:lnTo>
                  <a:cubicBezTo>
                    <a:pt x="1054" y="5361"/>
                    <a:pt x="1054" y="5677"/>
                    <a:pt x="1245" y="5887"/>
                  </a:cubicBezTo>
                  <a:lnTo>
                    <a:pt x="2269" y="7055"/>
                  </a:lnTo>
                  <a:cubicBezTo>
                    <a:pt x="2537" y="7371"/>
                    <a:pt x="2384" y="7859"/>
                    <a:pt x="1972" y="7954"/>
                  </a:cubicBezTo>
                  <a:lnTo>
                    <a:pt x="460" y="8299"/>
                  </a:lnTo>
                  <a:cubicBezTo>
                    <a:pt x="183" y="8356"/>
                    <a:pt x="1" y="8615"/>
                    <a:pt x="30" y="8883"/>
                  </a:cubicBezTo>
                  <a:lnTo>
                    <a:pt x="173" y="10433"/>
                  </a:lnTo>
                  <a:cubicBezTo>
                    <a:pt x="183" y="10538"/>
                    <a:pt x="164" y="10634"/>
                    <a:pt x="116" y="10730"/>
                  </a:cubicBezTo>
                  <a:lnTo>
                    <a:pt x="738" y="10988"/>
                  </a:lnTo>
                  <a:cubicBezTo>
                    <a:pt x="812" y="11022"/>
                    <a:pt x="888" y="11037"/>
                    <a:pt x="962" y="11037"/>
                  </a:cubicBezTo>
                  <a:cubicBezTo>
                    <a:pt x="1267" y="11037"/>
                    <a:pt x="1534" y="10772"/>
                    <a:pt x="1503" y="10433"/>
                  </a:cubicBezTo>
                  <a:lnTo>
                    <a:pt x="1360" y="8892"/>
                  </a:lnTo>
                  <a:cubicBezTo>
                    <a:pt x="1331" y="8615"/>
                    <a:pt x="1513" y="8356"/>
                    <a:pt x="1790" y="8299"/>
                  </a:cubicBezTo>
                  <a:lnTo>
                    <a:pt x="3303" y="7954"/>
                  </a:lnTo>
                  <a:cubicBezTo>
                    <a:pt x="3714" y="7859"/>
                    <a:pt x="3867" y="7371"/>
                    <a:pt x="3599" y="7055"/>
                  </a:cubicBezTo>
                  <a:lnTo>
                    <a:pt x="2575" y="5887"/>
                  </a:lnTo>
                  <a:cubicBezTo>
                    <a:pt x="2393" y="5677"/>
                    <a:pt x="2393" y="5370"/>
                    <a:pt x="2575" y="5160"/>
                  </a:cubicBezTo>
                  <a:lnTo>
                    <a:pt x="3599" y="3992"/>
                  </a:lnTo>
                  <a:cubicBezTo>
                    <a:pt x="3877" y="3676"/>
                    <a:pt x="3714" y="3179"/>
                    <a:pt x="3303" y="3093"/>
                  </a:cubicBezTo>
                  <a:lnTo>
                    <a:pt x="1790" y="2748"/>
                  </a:lnTo>
                  <a:cubicBezTo>
                    <a:pt x="1523" y="2681"/>
                    <a:pt x="1341" y="2432"/>
                    <a:pt x="1360" y="2155"/>
                  </a:cubicBezTo>
                  <a:lnTo>
                    <a:pt x="1503" y="604"/>
                  </a:lnTo>
                  <a:cubicBezTo>
                    <a:pt x="1534" y="265"/>
                    <a:pt x="1267" y="0"/>
                    <a:pt x="962" y="0"/>
                  </a:cubicBezTo>
                  <a:close/>
                </a:path>
              </a:pathLst>
            </a:custGeom>
            <a:solidFill>
              <a:srgbClr val="91A8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4" name="Google Shape;9304;p70"/>
            <p:cNvSpPr/>
            <p:nvPr/>
          </p:nvSpPr>
          <p:spPr>
            <a:xfrm>
              <a:off x="1024840" y="3660133"/>
              <a:ext cx="50025" cy="49080"/>
            </a:xfrm>
            <a:custGeom>
              <a:avLst/>
              <a:gdLst/>
              <a:ahLst/>
              <a:cxnLst/>
              <a:rect l="l" t="t" r="r" b="b"/>
              <a:pathLst>
                <a:path w="1905" h="1869" extrusionOk="0">
                  <a:moveTo>
                    <a:pt x="1071" y="1"/>
                  </a:moveTo>
                  <a:cubicBezTo>
                    <a:pt x="883" y="1"/>
                    <a:pt x="698" y="97"/>
                    <a:pt x="594" y="263"/>
                  </a:cubicBezTo>
                  <a:lnTo>
                    <a:pt x="0" y="1278"/>
                  </a:lnTo>
                  <a:lnTo>
                    <a:pt x="192" y="1603"/>
                  </a:lnTo>
                  <a:cubicBezTo>
                    <a:pt x="297" y="1780"/>
                    <a:pt x="479" y="1869"/>
                    <a:pt x="662" y="1869"/>
                  </a:cubicBezTo>
                  <a:cubicBezTo>
                    <a:pt x="845" y="1869"/>
                    <a:pt x="1029" y="1780"/>
                    <a:pt x="1139" y="1603"/>
                  </a:cubicBezTo>
                  <a:lnTo>
                    <a:pt x="1905" y="311"/>
                  </a:lnTo>
                  <a:lnTo>
                    <a:pt x="1283" y="43"/>
                  </a:lnTo>
                  <a:cubicBezTo>
                    <a:pt x="1215" y="14"/>
                    <a:pt x="1143" y="1"/>
                    <a:pt x="1071" y="1"/>
                  </a:cubicBezTo>
                  <a:close/>
                </a:path>
              </a:pathLst>
            </a:custGeom>
            <a:solidFill>
              <a:srgbClr val="91A8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5" name="Google Shape;9305;p70"/>
            <p:cNvSpPr/>
            <p:nvPr/>
          </p:nvSpPr>
          <p:spPr>
            <a:xfrm>
              <a:off x="939390" y="3431067"/>
              <a:ext cx="211892" cy="205222"/>
            </a:xfrm>
            <a:custGeom>
              <a:avLst/>
              <a:gdLst/>
              <a:ahLst/>
              <a:cxnLst/>
              <a:rect l="l" t="t" r="r" b="b"/>
              <a:pathLst>
                <a:path w="8069" h="7815" extrusionOk="0">
                  <a:moveTo>
                    <a:pt x="3916" y="0"/>
                  </a:moveTo>
                  <a:cubicBezTo>
                    <a:pt x="1659" y="0"/>
                    <a:pt x="1" y="1823"/>
                    <a:pt x="1" y="3895"/>
                  </a:cubicBezTo>
                  <a:cubicBezTo>
                    <a:pt x="1" y="6224"/>
                    <a:pt x="1910" y="7814"/>
                    <a:pt x="3928" y="7814"/>
                  </a:cubicBezTo>
                  <a:cubicBezTo>
                    <a:pt x="4771" y="7814"/>
                    <a:pt x="5634" y="7537"/>
                    <a:pt x="6384" y="6919"/>
                  </a:cubicBezTo>
                  <a:cubicBezTo>
                    <a:pt x="7561" y="5962"/>
                    <a:pt x="8068" y="4421"/>
                    <a:pt x="7695" y="2947"/>
                  </a:cubicBezTo>
                  <a:cubicBezTo>
                    <a:pt x="7331" y="1483"/>
                    <a:pt x="6154" y="363"/>
                    <a:pt x="4671" y="67"/>
                  </a:cubicBezTo>
                  <a:cubicBezTo>
                    <a:pt x="4413" y="22"/>
                    <a:pt x="4161" y="0"/>
                    <a:pt x="3916" y="0"/>
                  </a:cubicBezTo>
                  <a:close/>
                </a:path>
              </a:pathLst>
            </a:custGeom>
            <a:solidFill>
              <a:srgbClr val="C1CD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6" name="Google Shape;9306;p70"/>
            <p:cNvSpPr/>
            <p:nvPr/>
          </p:nvSpPr>
          <p:spPr>
            <a:xfrm>
              <a:off x="970561" y="3470641"/>
              <a:ext cx="60345" cy="51653"/>
            </a:xfrm>
            <a:custGeom>
              <a:avLst/>
              <a:gdLst/>
              <a:ahLst/>
              <a:cxnLst/>
              <a:rect l="l" t="t" r="r" b="b"/>
              <a:pathLst>
                <a:path w="2298" h="1967" extrusionOk="0">
                  <a:moveTo>
                    <a:pt x="1315" y="409"/>
                  </a:moveTo>
                  <a:cubicBezTo>
                    <a:pt x="1456" y="409"/>
                    <a:pt x="1599" y="461"/>
                    <a:pt x="1713" y="579"/>
                  </a:cubicBezTo>
                  <a:cubicBezTo>
                    <a:pt x="2077" y="943"/>
                    <a:pt x="1819" y="1555"/>
                    <a:pt x="1311" y="1555"/>
                  </a:cubicBezTo>
                  <a:cubicBezTo>
                    <a:pt x="996" y="1555"/>
                    <a:pt x="737" y="1297"/>
                    <a:pt x="737" y="981"/>
                  </a:cubicBezTo>
                  <a:cubicBezTo>
                    <a:pt x="737" y="638"/>
                    <a:pt x="1022" y="409"/>
                    <a:pt x="1315" y="409"/>
                  </a:cubicBezTo>
                  <a:close/>
                  <a:moveTo>
                    <a:pt x="1308" y="0"/>
                  </a:moveTo>
                  <a:cubicBezTo>
                    <a:pt x="1067" y="0"/>
                    <a:pt x="821" y="90"/>
                    <a:pt x="622" y="292"/>
                  </a:cubicBezTo>
                  <a:cubicBezTo>
                    <a:pt x="0" y="905"/>
                    <a:pt x="441" y="1967"/>
                    <a:pt x="1311" y="1967"/>
                  </a:cubicBezTo>
                  <a:cubicBezTo>
                    <a:pt x="1857" y="1967"/>
                    <a:pt x="2288" y="1527"/>
                    <a:pt x="2297" y="981"/>
                  </a:cubicBezTo>
                  <a:cubicBezTo>
                    <a:pt x="2297" y="392"/>
                    <a:pt x="1812" y="0"/>
                    <a:pt x="1308" y="0"/>
                  </a:cubicBezTo>
                  <a:close/>
                </a:path>
              </a:pathLst>
            </a:custGeom>
            <a:solidFill>
              <a:srgbClr val="EAEF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7" name="Google Shape;9307;p70"/>
            <p:cNvSpPr/>
            <p:nvPr/>
          </p:nvSpPr>
          <p:spPr>
            <a:xfrm>
              <a:off x="1053332" y="3545140"/>
              <a:ext cx="60188" cy="51417"/>
            </a:xfrm>
            <a:custGeom>
              <a:avLst/>
              <a:gdLst/>
              <a:ahLst/>
              <a:cxnLst/>
              <a:rect l="l" t="t" r="r" b="b"/>
              <a:pathLst>
                <a:path w="2292" h="1958" extrusionOk="0">
                  <a:moveTo>
                    <a:pt x="983" y="393"/>
                  </a:moveTo>
                  <a:cubicBezTo>
                    <a:pt x="1299" y="403"/>
                    <a:pt x="1557" y="652"/>
                    <a:pt x="1557" y="967"/>
                  </a:cubicBezTo>
                  <a:cubicBezTo>
                    <a:pt x="1557" y="1317"/>
                    <a:pt x="1276" y="1549"/>
                    <a:pt x="982" y="1549"/>
                  </a:cubicBezTo>
                  <a:cubicBezTo>
                    <a:pt x="841" y="1549"/>
                    <a:pt x="698" y="1496"/>
                    <a:pt x="581" y="1379"/>
                  </a:cubicBezTo>
                  <a:cubicBezTo>
                    <a:pt x="217" y="1015"/>
                    <a:pt x="475" y="393"/>
                    <a:pt x="983" y="393"/>
                  </a:cubicBezTo>
                  <a:close/>
                  <a:moveTo>
                    <a:pt x="994" y="1"/>
                  </a:moveTo>
                  <a:cubicBezTo>
                    <a:pt x="991" y="1"/>
                    <a:pt x="987" y="1"/>
                    <a:pt x="983" y="1"/>
                  </a:cubicBezTo>
                  <a:cubicBezTo>
                    <a:pt x="437" y="1"/>
                    <a:pt x="7" y="431"/>
                    <a:pt x="7" y="967"/>
                  </a:cubicBezTo>
                  <a:cubicBezTo>
                    <a:pt x="0" y="1563"/>
                    <a:pt x="484" y="1957"/>
                    <a:pt x="991" y="1957"/>
                  </a:cubicBezTo>
                  <a:cubicBezTo>
                    <a:pt x="1233" y="1957"/>
                    <a:pt x="1480" y="1867"/>
                    <a:pt x="1681" y="1666"/>
                  </a:cubicBezTo>
                  <a:cubicBezTo>
                    <a:pt x="2291" y="1047"/>
                    <a:pt x="1858" y="1"/>
                    <a:pt x="994" y="1"/>
                  </a:cubicBezTo>
                  <a:close/>
                </a:path>
              </a:pathLst>
            </a:custGeom>
            <a:solidFill>
              <a:srgbClr val="EAEF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8" name="Google Shape;9308;p70"/>
            <p:cNvSpPr/>
            <p:nvPr/>
          </p:nvSpPr>
          <p:spPr>
            <a:xfrm>
              <a:off x="992330" y="3479595"/>
              <a:ext cx="106090" cy="101836"/>
            </a:xfrm>
            <a:custGeom>
              <a:avLst/>
              <a:gdLst/>
              <a:ahLst/>
              <a:cxnLst/>
              <a:rect l="l" t="t" r="r" b="b"/>
              <a:pathLst>
                <a:path w="4040" h="3878" extrusionOk="0">
                  <a:moveTo>
                    <a:pt x="3742" y="0"/>
                  </a:moveTo>
                  <a:cubicBezTo>
                    <a:pt x="3692" y="0"/>
                    <a:pt x="3639" y="22"/>
                    <a:pt x="3593" y="75"/>
                  </a:cubicBezTo>
                  <a:lnTo>
                    <a:pt x="128" y="3540"/>
                  </a:lnTo>
                  <a:cubicBezTo>
                    <a:pt x="1" y="3682"/>
                    <a:pt x="132" y="3877"/>
                    <a:pt x="286" y="3877"/>
                  </a:cubicBezTo>
                  <a:cubicBezTo>
                    <a:pt x="329" y="3877"/>
                    <a:pt x="374" y="3862"/>
                    <a:pt x="415" y="3827"/>
                  </a:cubicBezTo>
                  <a:lnTo>
                    <a:pt x="3880" y="363"/>
                  </a:lnTo>
                  <a:cubicBezTo>
                    <a:pt x="4040" y="217"/>
                    <a:pt x="3902" y="0"/>
                    <a:pt x="3742" y="0"/>
                  </a:cubicBezTo>
                  <a:close/>
                </a:path>
              </a:pathLst>
            </a:custGeom>
            <a:solidFill>
              <a:srgbClr val="EAEF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09" name="Google Shape;9309;p70"/>
          <p:cNvGrpSpPr/>
          <p:nvPr/>
        </p:nvGrpSpPr>
        <p:grpSpPr>
          <a:xfrm>
            <a:off x="2743084" y="4299590"/>
            <a:ext cx="159372" cy="308896"/>
            <a:chOff x="2743084" y="4299590"/>
            <a:chExt cx="159372" cy="308896"/>
          </a:xfrm>
        </p:grpSpPr>
        <p:sp>
          <p:nvSpPr>
            <p:cNvPr id="9310" name="Google Shape;9310;p70"/>
            <p:cNvSpPr/>
            <p:nvPr/>
          </p:nvSpPr>
          <p:spPr>
            <a:xfrm>
              <a:off x="2828534" y="4425428"/>
              <a:ext cx="9585" cy="105907"/>
            </a:xfrm>
            <a:custGeom>
              <a:avLst/>
              <a:gdLst/>
              <a:ahLst/>
              <a:cxnLst/>
              <a:rect l="l" t="t" r="r" b="b"/>
              <a:pathLst>
                <a:path w="365" h="4033" extrusionOk="0">
                  <a:moveTo>
                    <a:pt x="182" y="1"/>
                  </a:moveTo>
                  <a:cubicBezTo>
                    <a:pt x="96" y="1"/>
                    <a:pt x="10" y="56"/>
                    <a:pt x="1" y="166"/>
                  </a:cubicBezTo>
                  <a:lnTo>
                    <a:pt x="1" y="3841"/>
                  </a:lnTo>
                  <a:cubicBezTo>
                    <a:pt x="1" y="3946"/>
                    <a:pt x="77" y="4032"/>
                    <a:pt x="182" y="4032"/>
                  </a:cubicBezTo>
                  <a:cubicBezTo>
                    <a:pt x="288" y="4032"/>
                    <a:pt x="364" y="3946"/>
                    <a:pt x="364" y="3841"/>
                  </a:cubicBezTo>
                  <a:lnTo>
                    <a:pt x="364" y="166"/>
                  </a:lnTo>
                  <a:cubicBezTo>
                    <a:pt x="355" y="56"/>
                    <a:pt x="269" y="1"/>
                    <a:pt x="182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1" name="Google Shape;9311;p70"/>
            <p:cNvSpPr/>
            <p:nvPr/>
          </p:nvSpPr>
          <p:spPr>
            <a:xfrm>
              <a:off x="2743084" y="4299590"/>
              <a:ext cx="158111" cy="135239"/>
            </a:xfrm>
            <a:custGeom>
              <a:avLst/>
              <a:gdLst/>
              <a:ahLst/>
              <a:cxnLst/>
              <a:rect l="l" t="t" r="r" b="b"/>
              <a:pathLst>
                <a:path w="6021" h="5150" extrusionOk="0">
                  <a:moveTo>
                    <a:pt x="3454" y="1"/>
                  </a:moveTo>
                  <a:cubicBezTo>
                    <a:pt x="3448" y="1"/>
                    <a:pt x="3442" y="1"/>
                    <a:pt x="3436" y="1"/>
                  </a:cubicBezTo>
                  <a:cubicBezTo>
                    <a:pt x="1149" y="1"/>
                    <a:pt x="1" y="2776"/>
                    <a:pt x="1628" y="4393"/>
                  </a:cubicBezTo>
                  <a:cubicBezTo>
                    <a:pt x="2150" y="4916"/>
                    <a:pt x="2793" y="5150"/>
                    <a:pt x="3423" y="5150"/>
                  </a:cubicBezTo>
                  <a:cubicBezTo>
                    <a:pt x="4744" y="5150"/>
                    <a:pt x="6014" y="4123"/>
                    <a:pt x="6020" y="2575"/>
                  </a:cubicBezTo>
                  <a:cubicBezTo>
                    <a:pt x="6011" y="1155"/>
                    <a:pt x="4872" y="1"/>
                    <a:pt x="3454" y="1"/>
                  </a:cubicBezTo>
                  <a:close/>
                </a:path>
              </a:pathLst>
            </a:custGeom>
            <a:solidFill>
              <a:srgbClr val="E4EA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2" name="Google Shape;9312;p70"/>
            <p:cNvSpPr/>
            <p:nvPr/>
          </p:nvSpPr>
          <p:spPr>
            <a:xfrm>
              <a:off x="2762438" y="4313928"/>
              <a:ext cx="123921" cy="106406"/>
            </a:xfrm>
            <a:custGeom>
              <a:avLst/>
              <a:gdLst/>
              <a:ahLst/>
              <a:cxnLst/>
              <a:rect l="l" t="t" r="r" b="b"/>
              <a:pathLst>
                <a:path w="4719" h="4052" extrusionOk="0">
                  <a:moveTo>
                    <a:pt x="2699" y="0"/>
                  </a:moveTo>
                  <a:cubicBezTo>
                    <a:pt x="900" y="0"/>
                    <a:pt x="1" y="2182"/>
                    <a:pt x="1273" y="3455"/>
                  </a:cubicBezTo>
                  <a:cubicBezTo>
                    <a:pt x="1685" y="3867"/>
                    <a:pt x="2192" y="4051"/>
                    <a:pt x="2688" y="4051"/>
                  </a:cubicBezTo>
                  <a:cubicBezTo>
                    <a:pt x="3725" y="4051"/>
                    <a:pt x="4719" y="3246"/>
                    <a:pt x="4719" y="2029"/>
                  </a:cubicBezTo>
                  <a:cubicBezTo>
                    <a:pt x="4719" y="909"/>
                    <a:pt x="3819" y="0"/>
                    <a:pt x="2699" y="0"/>
                  </a:cubicBezTo>
                  <a:close/>
                </a:path>
              </a:pathLst>
            </a:custGeom>
            <a:solidFill>
              <a:srgbClr val="DDE4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3" name="Google Shape;9313;p70"/>
            <p:cNvSpPr/>
            <p:nvPr/>
          </p:nvSpPr>
          <p:spPr>
            <a:xfrm>
              <a:off x="2809443" y="4314348"/>
              <a:ext cx="49526" cy="105460"/>
            </a:xfrm>
            <a:custGeom>
              <a:avLst/>
              <a:gdLst/>
              <a:ahLst/>
              <a:cxnLst/>
              <a:rect l="l" t="t" r="r" b="b"/>
              <a:pathLst>
                <a:path w="1886" h="4016" extrusionOk="0">
                  <a:moveTo>
                    <a:pt x="943" y="1"/>
                  </a:moveTo>
                  <a:cubicBezTo>
                    <a:pt x="854" y="1"/>
                    <a:pt x="766" y="56"/>
                    <a:pt x="756" y="166"/>
                  </a:cubicBezTo>
                  <a:lnTo>
                    <a:pt x="756" y="539"/>
                  </a:lnTo>
                  <a:cubicBezTo>
                    <a:pt x="326" y="587"/>
                    <a:pt x="0" y="970"/>
                    <a:pt x="19" y="1410"/>
                  </a:cubicBezTo>
                  <a:cubicBezTo>
                    <a:pt x="48" y="1850"/>
                    <a:pt x="412" y="2195"/>
                    <a:pt x="852" y="2195"/>
                  </a:cubicBezTo>
                  <a:lnTo>
                    <a:pt x="1034" y="2195"/>
                  </a:lnTo>
                  <a:cubicBezTo>
                    <a:pt x="1646" y="2195"/>
                    <a:pt x="1646" y="3114"/>
                    <a:pt x="1034" y="3114"/>
                  </a:cubicBezTo>
                  <a:lnTo>
                    <a:pt x="756" y="3114"/>
                  </a:lnTo>
                  <a:cubicBezTo>
                    <a:pt x="555" y="3114"/>
                    <a:pt x="393" y="2941"/>
                    <a:pt x="393" y="2740"/>
                  </a:cubicBezTo>
                  <a:cubicBezTo>
                    <a:pt x="402" y="2611"/>
                    <a:pt x="304" y="2547"/>
                    <a:pt x="207" y="2547"/>
                  </a:cubicBezTo>
                  <a:cubicBezTo>
                    <a:pt x="110" y="2547"/>
                    <a:pt x="15" y="2611"/>
                    <a:pt x="29" y="2740"/>
                  </a:cubicBezTo>
                  <a:cubicBezTo>
                    <a:pt x="29" y="3152"/>
                    <a:pt x="354" y="3477"/>
                    <a:pt x="756" y="3477"/>
                  </a:cubicBezTo>
                  <a:lnTo>
                    <a:pt x="756" y="3851"/>
                  </a:lnTo>
                  <a:cubicBezTo>
                    <a:pt x="766" y="3961"/>
                    <a:pt x="854" y="4016"/>
                    <a:pt x="943" y="4016"/>
                  </a:cubicBezTo>
                  <a:cubicBezTo>
                    <a:pt x="1031" y="4016"/>
                    <a:pt x="1120" y="3961"/>
                    <a:pt x="1129" y="3851"/>
                  </a:cubicBezTo>
                  <a:lnTo>
                    <a:pt x="1129" y="3477"/>
                  </a:lnTo>
                  <a:cubicBezTo>
                    <a:pt x="1570" y="3429"/>
                    <a:pt x="1886" y="3047"/>
                    <a:pt x="1866" y="2606"/>
                  </a:cubicBezTo>
                  <a:cubicBezTo>
                    <a:pt x="1838" y="2166"/>
                    <a:pt x="1474" y="1822"/>
                    <a:pt x="1034" y="1822"/>
                  </a:cubicBezTo>
                  <a:lnTo>
                    <a:pt x="852" y="1822"/>
                  </a:lnTo>
                  <a:cubicBezTo>
                    <a:pt x="239" y="1822"/>
                    <a:pt x="239" y="903"/>
                    <a:pt x="852" y="903"/>
                  </a:cubicBezTo>
                  <a:lnTo>
                    <a:pt x="1129" y="903"/>
                  </a:lnTo>
                  <a:cubicBezTo>
                    <a:pt x="1330" y="903"/>
                    <a:pt x="1493" y="1066"/>
                    <a:pt x="1493" y="1276"/>
                  </a:cubicBezTo>
                  <a:lnTo>
                    <a:pt x="1493" y="1458"/>
                  </a:lnTo>
                  <a:cubicBezTo>
                    <a:pt x="1493" y="1554"/>
                    <a:pt x="1579" y="1640"/>
                    <a:pt x="1675" y="1640"/>
                  </a:cubicBezTo>
                  <a:cubicBezTo>
                    <a:pt x="1780" y="1640"/>
                    <a:pt x="1866" y="1563"/>
                    <a:pt x="1866" y="1458"/>
                  </a:cubicBezTo>
                  <a:lnTo>
                    <a:pt x="1866" y="1276"/>
                  </a:lnTo>
                  <a:cubicBezTo>
                    <a:pt x="1857" y="865"/>
                    <a:pt x="1531" y="539"/>
                    <a:pt x="1129" y="539"/>
                  </a:cubicBezTo>
                  <a:lnTo>
                    <a:pt x="1129" y="166"/>
                  </a:lnTo>
                  <a:cubicBezTo>
                    <a:pt x="1120" y="56"/>
                    <a:pt x="1031" y="1"/>
                    <a:pt x="9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4" name="Google Shape;9314;p70"/>
            <p:cNvSpPr/>
            <p:nvPr/>
          </p:nvSpPr>
          <p:spPr>
            <a:xfrm>
              <a:off x="2780032" y="4521513"/>
              <a:ext cx="106589" cy="86973"/>
            </a:xfrm>
            <a:custGeom>
              <a:avLst/>
              <a:gdLst/>
              <a:ahLst/>
              <a:cxnLst/>
              <a:rect l="l" t="t" r="r" b="b"/>
              <a:pathLst>
                <a:path w="4059" h="3312" extrusionOk="0">
                  <a:moveTo>
                    <a:pt x="192" y="0"/>
                  </a:moveTo>
                  <a:cubicBezTo>
                    <a:pt x="77" y="0"/>
                    <a:pt x="0" y="96"/>
                    <a:pt x="10" y="211"/>
                  </a:cubicBezTo>
                  <a:lnTo>
                    <a:pt x="374" y="3149"/>
                  </a:lnTo>
                  <a:cubicBezTo>
                    <a:pt x="393" y="3244"/>
                    <a:pt x="469" y="3311"/>
                    <a:pt x="556" y="3311"/>
                  </a:cubicBezTo>
                  <a:lnTo>
                    <a:pt x="3503" y="3311"/>
                  </a:lnTo>
                  <a:cubicBezTo>
                    <a:pt x="3589" y="3311"/>
                    <a:pt x="3666" y="3244"/>
                    <a:pt x="3685" y="3149"/>
                  </a:cubicBezTo>
                  <a:lnTo>
                    <a:pt x="4049" y="211"/>
                  </a:lnTo>
                  <a:cubicBezTo>
                    <a:pt x="4058" y="153"/>
                    <a:pt x="4039" y="105"/>
                    <a:pt x="4010" y="67"/>
                  </a:cubicBezTo>
                  <a:cubicBezTo>
                    <a:pt x="3972" y="29"/>
                    <a:pt x="3924" y="0"/>
                    <a:pt x="3876" y="0"/>
                  </a:cubicBezTo>
                  <a:close/>
                </a:path>
              </a:pathLst>
            </a:custGeom>
            <a:solidFill>
              <a:srgbClr val="EFF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5" name="Google Shape;9315;p70"/>
            <p:cNvSpPr/>
            <p:nvPr/>
          </p:nvSpPr>
          <p:spPr>
            <a:xfrm>
              <a:off x="2782553" y="4545620"/>
              <a:ext cx="20614" cy="48292"/>
            </a:xfrm>
            <a:custGeom>
              <a:avLst/>
              <a:gdLst/>
              <a:ahLst/>
              <a:cxnLst/>
              <a:rect l="l" t="t" r="r" b="b"/>
              <a:pathLst>
                <a:path w="785" h="1839" extrusionOk="0">
                  <a:moveTo>
                    <a:pt x="0" y="1"/>
                  </a:moveTo>
                  <a:lnTo>
                    <a:pt x="230" y="1838"/>
                  </a:lnTo>
                  <a:lnTo>
                    <a:pt x="785" y="1838"/>
                  </a:lnTo>
                  <a:lnTo>
                    <a:pt x="555" y="1"/>
                  </a:lnTo>
                  <a:close/>
                </a:path>
              </a:pathLst>
            </a:custGeom>
            <a:solidFill>
              <a:srgbClr val="DEE5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6" name="Google Shape;9316;p70"/>
            <p:cNvSpPr/>
            <p:nvPr/>
          </p:nvSpPr>
          <p:spPr>
            <a:xfrm>
              <a:off x="2780032" y="4521514"/>
              <a:ext cx="106826" cy="28912"/>
            </a:xfrm>
            <a:custGeom>
              <a:avLst/>
              <a:gdLst/>
              <a:ahLst/>
              <a:cxnLst/>
              <a:rect l="l" t="t" r="r" b="b"/>
              <a:pathLst>
                <a:path w="4068" h="1101" extrusionOk="0">
                  <a:moveTo>
                    <a:pt x="192" y="0"/>
                  </a:moveTo>
                  <a:cubicBezTo>
                    <a:pt x="77" y="0"/>
                    <a:pt x="0" y="96"/>
                    <a:pt x="10" y="211"/>
                  </a:cubicBezTo>
                  <a:lnTo>
                    <a:pt x="125" y="1101"/>
                  </a:lnTo>
                  <a:lnTo>
                    <a:pt x="3943" y="1101"/>
                  </a:lnTo>
                  <a:lnTo>
                    <a:pt x="4049" y="211"/>
                  </a:lnTo>
                  <a:cubicBezTo>
                    <a:pt x="4068" y="96"/>
                    <a:pt x="3982" y="0"/>
                    <a:pt x="3867" y="0"/>
                  </a:cubicBezTo>
                  <a:close/>
                </a:path>
              </a:pathLst>
            </a:custGeom>
            <a:solidFill>
              <a:srgbClr val="C5D1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7" name="Google Shape;9317;p70"/>
            <p:cNvSpPr/>
            <p:nvPr/>
          </p:nvSpPr>
          <p:spPr>
            <a:xfrm>
              <a:off x="2788068" y="4589107"/>
              <a:ext cx="90518" cy="19380"/>
            </a:xfrm>
            <a:custGeom>
              <a:avLst/>
              <a:gdLst/>
              <a:ahLst/>
              <a:cxnLst/>
              <a:rect l="l" t="t" r="r" b="b"/>
              <a:pathLst>
                <a:path w="3447" h="738" extrusionOk="0">
                  <a:moveTo>
                    <a:pt x="1" y="1"/>
                  </a:moveTo>
                  <a:lnTo>
                    <a:pt x="68" y="575"/>
                  </a:lnTo>
                  <a:cubicBezTo>
                    <a:pt x="77" y="670"/>
                    <a:pt x="163" y="737"/>
                    <a:pt x="250" y="737"/>
                  </a:cubicBezTo>
                  <a:lnTo>
                    <a:pt x="3197" y="737"/>
                  </a:lnTo>
                  <a:cubicBezTo>
                    <a:pt x="3283" y="737"/>
                    <a:pt x="3360" y="670"/>
                    <a:pt x="3379" y="575"/>
                  </a:cubicBezTo>
                  <a:lnTo>
                    <a:pt x="3446" y="1"/>
                  </a:lnTo>
                  <a:close/>
                </a:path>
              </a:pathLst>
            </a:custGeom>
            <a:solidFill>
              <a:srgbClr val="C5D1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8" name="Google Shape;9318;p70"/>
            <p:cNvSpPr/>
            <p:nvPr/>
          </p:nvSpPr>
          <p:spPr>
            <a:xfrm>
              <a:off x="2780032" y="4521514"/>
              <a:ext cx="106589" cy="28912"/>
            </a:xfrm>
            <a:custGeom>
              <a:avLst/>
              <a:gdLst/>
              <a:ahLst/>
              <a:cxnLst/>
              <a:rect l="l" t="t" r="r" b="b"/>
              <a:pathLst>
                <a:path w="4059" h="1101" extrusionOk="0">
                  <a:moveTo>
                    <a:pt x="201" y="0"/>
                  </a:moveTo>
                  <a:cubicBezTo>
                    <a:pt x="163" y="0"/>
                    <a:pt x="134" y="10"/>
                    <a:pt x="106" y="19"/>
                  </a:cubicBezTo>
                  <a:cubicBezTo>
                    <a:pt x="39" y="58"/>
                    <a:pt x="0" y="134"/>
                    <a:pt x="10" y="201"/>
                  </a:cubicBezTo>
                  <a:lnTo>
                    <a:pt x="125" y="1101"/>
                  </a:lnTo>
                  <a:lnTo>
                    <a:pt x="670" y="1101"/>
                  </a:lnTo>
                  <a:lnTo>
                    <a:pt x="651" y="938"/>
                  </a:lnTo>
                  <a:cubicBezTo>
                    <a:pt x="642" y="833"/>
                    <a:pt x="728" y="737"/>
                    <a:pt x="833" y="737"/>
                  </a:cubicBezTo>
                  <a:lnTo>
                    <a:pt x="3982" y="737"/>
                  </a:lnTo>
                  <a:lnTo>
                    <a:pt x="4049" y="211"/>
                  </a:lnTo>
                  <a:cubicBezTo>
                    <a:pt x="4058" y="182"/>
                    <a:pt x="4049" y="144"/>
                    <a:pt x="4039" y="115"/>
                  </a:cubicBezTo>
                  <a:cubicBezTo>
                    <a:pt x="4010" y="48"/>
                    <a:pt x="3943" y="0"/>
                    <a:pt x="3867" y="0"/>
                  </a:cubicBezTo>
                  <a:close/>
                </a:path>
              </a:pathLst>
            </a:custGeom>
            <a:solidFill>
              <a:srgbClr val="B8C6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9" name="Google Shape;9319;p70"/>
            <p:cNvSpPr/>
            <p:nvPr/>
          </p:nvSpPr>
          <p:spPr>
            <a:xfrm>
              <a:off x="2788068" y="4589107"/>
              <a:ext cx="21139" cy="19380"/>
            </a:xfrm>
            <a:custGeom>
              <a:avLst/>
              <a:gdLst/>
              <a:ahLst/>
              <a:cxnLst/>
              <a:rect l="l" t="t" r="r" b="b"/>
              <a:pathLst>
                <a:path w="805" h="738" extrusionOk="0">
                  <a:moveTo>
                    <a:pt x="1" y="1"/>
                  </a:moveTo>
                  <a:lnTo>
                    <a:pt x="68" y="575"/>
                  </a:lnTo>
                  <a:cubicBezTo>
                    <a:pt x="77" y="670"/>
                    <a:pt x="154" y="737"/>
                    <a:pt x="250" y="737"/>
                  </a:cubicBezTo>
                  <a:lnTo>
                    <a:pt x="805" y="737"/>
                  </a:lnTo>
                  <a:cubicBezTo>
                    <a:pt x="709" y="737"/>
                    <a:pt x="632" y="670"/>
                    <a:pt x="623" y="575"/>
                  </a:cubicBezTo>
                  <a:lnTo>
                    <a:pt x="546" y="1"/>
                  </a:lnTo>
                  <a:close/>
                </a:path>
              </a:pathLst>
            </a:custGeom>
            <a:solidFill>
              <a:srgbClr val="B8C6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0" name="Google Shape;9320;p70"/>
            <p:cNvSpPr/>
            <p:nvPr/>
          </p:nvSpPr>
          <p:spPr>
            <a:xfrm>
              <a:off x="2838093" y="4439504"/>
              <a:ext cx="64363" cy="48161"/>
            </a:xfrm>
            <a:custGeom>
              <a:avLst/>
              <a:gdLst/>
              <a:ahLst/>
              <a:cxnLst/>
              <a:rect l="l" t="t" r="r" b="b"/>
              <a:pathLst>
                <a:path w="2451" h="1834" extrusionOk="0">
                  <a:moveTo>
                    <a:pt x="1229" y="1"/>
                  </a:moveTo>
                  <a:cubicBezTo>
                    <a:pt x="723" y="1"/>
                    <a:pt x="216" y="286"/>
                    <a:pt x="10" y="855"/>
                  </a:cubicBezTo>
                  <a:cubicBezTo>
                    <a:pt x="0" y="893"/>
                    <a:pt x="0" y="941"/>
                    <a:pt x="10" y="979"/>
                  </a:cubicBezTo>
                  <a:cubicBezTo>
                    <a:pt x="216" y="1549"/>
                    <a:pt x="723" y="1834"/>
                    <a:pt x="1229" y="1834"/>
                  </a:cubicBezTo>
                  <a:cubicBezTo>
                    <a:pt x="1735" y="1834"/>
                    <a:pt x="2240" y="1549"/>
                    <a:pt x="2441" y="979"/>
                  </a:cubicBezTo>
                  <a:cubicBezTo>
                    <a:pt x="2450" y="941"/>
                    <a:pt x="2450" y="893"/>
                    <a:pt x="2441" y="855"/>
                  </a:cubicBezTo>
                  <a:cubicBezTo>
                    <a:pt x="2240" y="286"/>
                    <a:pt x="1735" y="1"/>
                    <a:pt x="1229" y="1"/>
                  </a:cubicBezTo>
                  <a:close/>
                </a:path>
              </a:pathLst>
            </a:custGeom>
            <a:solidFill>
              <a:srgbClr val="C5D0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1" name="Google Shape;9321;p70"/>
            <p:cNvSpPr/>
            <p:nvPr/>
          </p:nvSpPr>
          <p:spPr>
            <a:xfrm>
              <a:off x="2838093" y="4463715"/>
              <a:ext cx="64363" cy="23949"/>
            </a:xfrm>
            <a:custGeom>
              <a:avLst/>
              <a:gdLst/>
              <a:ahLst/>
              <a:cxnLst/>
              <a:rect l="l" t="t" r="r" b="b"/>
              <a:pathLst>
                <a:path w="2451" h="912" extrusionOk="0">
                  <a:moveTo>
                    <a:pt x="10" y="0"/>
                  </a:moveTo>
                  <a:cubicBezTo>
                    <a:pt x="0" y="19"/>
                    <a:pt x="10" y="38"/>
                    <a:pt x="10" y="57"/>
                  </a:cubicBezTo>
                  <a:cubicBezTo>
                    <a:pt x="216" y="627"/>
                    <a:pt x="720" y="912"/>
                    <a:pt x="1225" y="912"/>
                  </a:cubicBezTo>
                  <a:cubicBezTo>
                    <a:pt x="1730" y="912"/>
                    <a:pt x="2235" y="627"/>
                    <a:pt x="2441" y="57"/>
                  </a:cubicBezTo>
                  <a:cubicBezTo>
                    <a:pt x="2441" y="38"/>
                    <a:pt x="2450" y="19"/>
                    <a:pt x="2450" y="0"/>
                  </a:cubicBezTo>
                  <a:close/>
                </a:path>
              </a:pathLst>
            </a:custGeom>
            <a:solidFill>
              <a:srgbClr val="B6C5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2" name="Google Shape;9322;p70"/>
            <p:cNvSpPr/>
            <p:nvPr/>
          </p:nvSpPr>
          <p:spPr>
            <a:xfrm>
              <a:off x="2764197" y="4439504"/>
              <a:ext cx="64363" cy="48161"/>
            </a:xfrm>
            <a:custGeom>
              <a:avLst/>
              <a:gdLst/>
              <a:ahLst/>
              <a:cxnLst/>
              <a:rect l="l" t="t" r="r" b="b"/>
              <a:pathLst>
                <a:path w="2451" h="1834" extrusionOk="0">
                  <a:moveTo>
                    <a:pt x="1226" y="1"/>
                  </a:moveTo>
                  <a:cubicBezTo>
                    <a:pt x="721" y="1"/>
                    <a:pt x="216" y="286"/>
                    <a:pt x="10" y="855"/>
                  </a:cubicBezTo>
                  <a:cubicBezTo>
                    <a:pt x="1" y="893"/>
                    <a:pt x="1" y="941"/>
                    <a:pt x="10" y="979"/>
                  </a:cubicBezTo>
                  <a:cubicBezTo>
                    <a:pt x="216" y="1549"/>
                    <a:pt x="721" y="1834"/>
                    <a:pt x="1226" y="1834"/>
                  </a:cubicBezTo>
                  <a:cubicBezTo>
                    <a:pt x="1730" y="1834"/>
                    <a:pt x="2235" y="1549"/>
                    <a:pt x="2441" y="979"/>
                  </a:cubicBezTo>
                  <a:cubicBezTo>
                    <a:pt x="2451" y="941"/>
                    <a:pt x="2451" y="893"/>
                    <a:pt x="2441" y="855"/>
                  </a:cubicBezTo>
                  <a:cubicBezTo>
                    <a:pt x="2235" y="286"/>
                    <a:pt x="1730" y="1"/>
                    <a:pt x="1226" y="1"/>
                  </a:cubicBezTo>
                  <a:close/>
                </a:path>
              </a:pathLst>
            </a:custGeom>
            <a:solidFill>
              <a:srgbClr val="C5D0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3" name="Google Shape;9323;p70"/>
            <p:cNvSpPr/>
            <p:nvPr/>
          </p:nvSpPr>
          <p:spPr>
            <a:xfrm>
              <a:off x="2764197" y="4463715"/>
              <a:ext cx="64363" cy="23949"/>
            </a:xfrm>
            <a:custGeom>
              <a:avLst/>
              <a:gdLst/>
              <a:ahLst/>
              <a:cxnLst/>
              <a:rect l="l" t="t" r="r" b="b"/>
              <a:pathLst>
                <a:path w="2451" h="912" extrusionOk="0">
                  <a:moveTo>
                    <a:pt x="1" y="0"/>
                  </a:moveTo>
                  <a:cubicBezTo>
                    <a:pt x="1" y="19"/>
                    <a:pt x="1" y="38"/>
                    <a:pt x="10" y="57"/>
                  </a:cubicBezTo>
                  <a:cubicBezTo>
                    <a:pt x="211" y="627"/>
                    <a:pt x="716" y="912"/>
                    <a:pt x="1222" y="912"/>
                  </a:cubicBezTo>
                  <a:cubicBezTo>
                    <a:pt x="1728" y="912"/>
                    <a:pt x="2235" y="627"/>
                    <a:pt x="2441" y="57"/>
                  </a:cubicBezTo>
                  <a:cubicBezTo>
                    <a:pt x="2441" y="38"/>
                    <a:pt x="2451" y="19"/>
                    <a:pt x="2451" y="0"/>
                  </a:cubicBezTo>
                  <a:close/>
                </a:path>
              </a:pathLst>
            </a:custGeom>
            <a:solidFill>
              <a:srgbClr val="B6C5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4" name="Google Shape;9324;p70"/>
            <p:cNvSpPr/>
            <p:nvPr/>
          </p:nvSpPr>
          <p:spPr>
            <a:xfrm>
              <a:off x="2765694" y="4502160"/>
              <a:ext cx="135239" cy="29175"/>
            </a:xfrm>
            <a:custGeom>
              <a:avLst/>
              <a:gdLst/>
              <a:ahLst/>
              <a:cxnLst/>
              <a:rect l="l" t="t" r="r" b="b"/>
              <a:pathLst>
                <a:path w="5150" h="1111" extrusionOk="0">
                  <a:moveTo>
                    <a:pt x="183" y="0"/>
                  </a:moveTo>
                  <a:cubicBezTo>
                    <a:pt x="87" y="0"/>
                    <a:pt x="1" y="86"/>
                    <a:pt x="1" y="192"/>
                  </a:cubicBezTo>
                  <a:lnTo>
                    <a:pt x="1" y="929"/>
                  </a:lnTo>
                  <a:cubicBezTo>
                    <a:pt x="1" y="1024"/>
                    <a:pt x="87" y="1110"/>
                    <a:pt x="183" y="1110"/>
                  </a:cubicBezTo>
                  <a:lnTo>
                    <a:pt x="4968" y="1110"/>
                  </a:lnTo>
                  <a:cubicBezTo>
                    <a:pt x="5064" y="1110"/>
                    <a:pt x="5150" y="1024"/>
                    <a:pt x="5150" y="929"/>
                  </a:cubicBezTo>
                  <a:lnTo>
                    <a:pt x="5150" y="192"/>
                  </a:lnTo>
                  <a:cubicBezTo>
                    <a:pt x="5150" y="86"/>
                    <a:pt x="5064" y="0"/>
                    <a:pt x="4968" y="0"/>
                  </a:cubicBezTo>
                  <a:close/>
                </a:path>
              </a:pathLst>
            </a:custGeom>
            <a:solidFill>
              <a:srgbClr val="C5D1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25" name="Google Shape;9325;p70"/>
          <p:cNvGrpSpPr/>
          <p:nvPr/>
        </p:nvGrpSpPr>
        <p:grpSpPr>
          <a:xfrm>
            <a:off x="1293506" y="2939716"/>
            <a:ext cx="374730" cy="272211"/>
            <a:chOff x="1293506" y="2939716"/>
            <a:chExt cx="374730" cy="272211"/>
          </a:xfrm>
        </p:grpSpPr>
        <p:sp>
          <p:nvSpPr>
            <p:cNvPr id="9326" name="Google Shape;9326;p70"/>
            <p:cNvSpPr/>
            <p:nvPr/>
          </p:nvSpPr>
          <p:spPr>
            <a:xfrm>
              <a:off x="1311599" y="2939716"/>
              <a:ext cx="338544" cy="248078"/>
            </a:xfrm>
            <a:custGeom>
              <a:avLst/>
              <a:gdLst/>
              <a:ahLst/>
              <a:cxnLst/>
              <a:rect l="l" t="t" r="r" b="b"/>
              <a:pathLst>
                <a:path w="12892" h="9447" extrusionOk="0">
                  <a:moveTo>
                    <a:pt x="460" y="1"/>
                  </a:moveTo>
                  <a:cubicBezTo>
                    <a:pt x="211" y="1"/>
                    <a:pt x="0" y="212"/>
                    <a:pt x="0" y="460"/>
                  </a:cubicBezTo>
                  <a:lnTo>
                    <a:pt x="0" y="9447"/>
                  </a:lnTo>
                  <a:lnTo>
                    <a:pt x="12891" y="9447"/>
                  </a:lnTo>
                  <a:lnTo>
                    <a:pt x="12891" y="460"/>
                  </a:lnTo>
                  <a:cubicBezTo>
                    <a:pt x="12891" y="212"/>
                    <a:pt x="12690" y="11"/>
                    <a:pt x="12442" y="1"/>
                  </a:cubicBezTo>
                  <a:close/>
                </a:path>
              </a:pathLst>
            </a:custGeom>
            <a:solidFill>
              <a:srgbClr val="6177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7" name="Google Shape;9327;p70"/>
            <p:cNvSpPr/>
            <p:nvPr/>
          </p:nvSpPr>
          <p:spPr>
            <a:xfrm>
              <a:off x="1335706" y="2964112"/>
              <a:ext cx="290304" cy="193274"/>
            </a:xfrm>
            <a:custGeom>
              <a:avLst/>
              <a:gdLst/>
              <a:ahLst/>
              <a:cxnLst/>
              <a:rect l="l" t="t" r="r" b="b"/>
              <a:pathLst>
                <a:path w="11055" h="7360" extrusionOk="0">
                  <a:moveTo>
                    <a:pt x="231" y="0"/>
                  </a:moveTo>
                  <a:cubicBezTo>
                    <a:pt x="106" y="0"/>
                    <a:pt x="1" y="106"/>
                    <a:pt x="1" y="230"/>
                  </a:cubicBezTo>
                  <a:lnTo>
                    <a:pt x="1" y="7130"/>
                  </a:lnTo>
                  <a:cubicBezTo>
                    <a:pt x="1" y="7264"/>
                    <a:pt x="106" y="7360"/>
                    <a:pt x="231" y="7360"/>
                  </a:cubicBezTo>
                  <a:lnTo>
                    <a:pt x="10825" y="7360"/>
                  </a:lnTo>
                  <a:cubicBezTo>
                    <a:pt x="10949" y="7360"/>
                    <a:pt x="11055" y="7255"/>
                    <a:pt x="11055" y="7130"/>
                  </a:cubicBezTo>
                  <a:lnTo>
                    <a:pt x="11055" y="230"/>
                  </a:lnTo>
                  <a:cubicBezTo>
                    <a:pt x="11055" y="106"/>
                    <a:pt x="10949" y="0"/>
                    <a:pt x="10825" y="0"/>
                  </a:cubicBez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8" name="Google Shape;9328;p70"/>
            <p:cNvSpPr/>
            <p:nvPr/>
          </p:nvSpPr>
          <p:spPr>
            <a:xfrm>
              <a:off x="1335706" y="3121173"/>
              <a:ext cx="169430" cy="36213"/>
            </a:xfrm>
            <a:custGeom>
              <a:avLst/>
              <a:gdLst/>
              <a:ahLst/>
              <a:cxnLst/>
              <a:rect l="l" t="t" r="r" b="b"/>
              <a:pathLst>
                <a:path w="6452" h="1379" extrusionOk="0">
                  <a:moveTo>
                    <a:pt x="1" y="1"/>
                  </a:moveTo>
                  <a:lnTo>
                    <a:pt x="1" y="1149"/>
                  </a:lnTo>
                  <a:cubicBezTo>
                    <a:pt x="1" y="1274"/>
                    <a:pt x="106" y="1379"/>
                    <a:pt x="231" y="1379"/>
                  </a:cubicBezTo>
                  <a:lnTo>
                    <a:pt x="6451" y="1379"/>
                  </a:lnTo>
                  <a:lnTo>
                    <a:pt x="6451" y="1"/>
                  </a:lnTo>
                  <a:close/>
                </a:path>
              </a:pathLst>
            </a:custGeom>
            <a:solidFill>
              <a:srgbClr val="BBC6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9" name="Google Shape;9329;p70"/>
            <p:cNvSpPr/>
            <p:nvPr/>
          </p:nvSpPr>
          <p:spPr>
            <a:xfrm>
              <a:off x="1505109" y="2964112"/>
              <a:ext cx="120901" cy="96532"/>
            </a:xfrm>
            <a:custGeom>
              <a:avLst/>
              <a:gdLst/>
              <a:ahLst/>
              <a:cxnLst/>
              <a:rect l="l" t="t" r="r" b="b"/>
              <a:pathLst>
                <a:path w="4604" h="3676" extrusionOk="0">
                  <a:moveTo>
                    <a:pt x="0" y="0"/>
                  </a:moveTo>
                  <a:lnTo>
                    <a:pt x="0" y="3675"/>
                  </a:lnTo>
                  <a:lnTo>
                    <a:pt x="4604" y="3675"/>
                  </a:lnTo>
                  <a:lnTo>
                    <a:pt x="4604" y="230"/>
                  </a:lnTo>
                  <a:cubicBezTo>
                    <a:pt x="4604" y="106"/>
                    <a:pt x="4498" y="0"/>
                    <a:pt x="4374" y="0"/>
                  </a:cubicBezTo>
                  <a:close/>
                </a:path>
              </a:pathLst>
            </a:custGeom>
            <a:solidFill>
              <a:srgbClr val="A9B4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0" name="Google Shape;9330;p70"/>
            <p:cNvSpPr/>
            <p:nvPr/>
          </p:nvSpPr>
          <p:spPr>
            <a:xfrm>
              <a:off x="1505109" y="3060617"/>
              <a:ext cx="120901" cy="96768"/>
            </a:xfrm>
            <a:custGeom>
              <a:avLst/>
              <a:gdLst/>
              <a:ahLst/>
              <a:cxnLst/>
              <a:rect l="l" t="t" r="r" b="b"/>
              <a:pathLst>
                <a:path w="4604" h="3685" extrusionOk="0">
                  <a:moveTo>
                    <a:pt x="0" y="0"/>
                  </a:moveTo>
                  <a:lnTo>
                    <a:pt x="0" y="3685"/>
                  </a:lnTo>
                  <a:lnTo>
                    <a:pt x="4374" y="3685"/>
                  </a:lnTo>
                  <a:cubicBezTo>
                    <a:pt x="4498" y="3685"/>
                    <a:pt x="4604" y="3589"/>
                    <a:pt x="4604" y="3455"/>
                  </a:cubicBezTo>
                  <a:lnTo>
                    <a:pt x="4604" y="0"/>
                  </a:lnTo>
                  <a:close/>
                </a:path>
              </a:pathLst>
            </a:custGeom>
            <a:solidFill>
              <a:srgbClr val="7F9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1" name="Google Shape;9331;p70"/>
            <p:cNvSpPr/>
            <p:nvPr/>
          </p:nvSpPr>
          <p:spPr>
            <a:xfrm>
              <a:off x="1293506" y="3181755"/>
              <a:ext cx="374730" cy="30173"/>
            </a:xfrm>
            <a:custGeom>
              <a:avLst/>
              <a:gdLst/>
              <a:ahLst/>
              <a:cxnLst/>
              <a:rect l="l" t="t" r="r" b="b"/>
              <a:pathLst>
                <a:path w="14270" h="1149" extrusionOk="0">
                  <a:moveTo>
                    <a:pt x="230" y="0"/>
                  </a:moveTo>
                  <a:cubicBezTo>
                    <a:pt x="105" y="0"/>
                    <a:pt x="0" y="96"/>
                    <a:pt x="0" y="230"/>
                  </a:cubicBezTo>
                  <a:lnTo>
                    <a:pt x="0" y="689"/>
                  </a:lnTo>
                  <a:cubicBezTo>
                    <a:pt x="0" y="938"/>
                    <a:pt x="201" y="1149"/>
                    <a:pt x="460" y="1149"/>
                  </a:cubicBezTo>
                  <a:lnTo>
                    <a:pt x="13810" y="1149"/>
                  </a:lnTo>
                  <a:cubicBezTo>
                    <a:pt x="14068" y="1149"/>
                    <a:pt x="14269" y="938"/>
                    <a:pt x="14269" y="689"/>
                  </a:cubicBezTo>
                  <a:lnTo>
                    <a:pt x="14269" y="230"/>
                  </a:lnTo>
                  <a:cubicBezTo>
                    <a:pt x="14269" y="96"/>
                    <a:pt x="14174" y="0"/>
                    <a:pt x="14040" y="0"/>
                  </a:cubicBezTo>
                  <a:close/>
                </a:path>
              </a:pathLst>
            </a:custGeom>
            <a:solidFill>
              <a:srgbClr val="C3CD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2" name="Google Shape;9332;p70"/>
            <p:cNvSpPr/>
            <p:nvPr/>
          </p:nvSpPr>
          <p:spPr>
            <a:xfrm>
              <a:off x="1293506" y="3181755"/>
              <a:ext cx="374730" cy="12080"/>
            </a:xfrm>
            <a:custGeom>
              <a:avLst/>
              <a:gdLst/>
              <a:ahLst/>
              <a:cxnLst/>
              <a:rect l="l" t="t" r="r" b="b"/>
              <a:pathLst>
                <a:path w="14270" h="460" extrusionOk="0">
                  <a:moveTo>
                    <a:pt x="230" y="0"/>
                  </a:moveTo>
                  <a:cubicBezTo>
                    <a:pt x="105" y="0"/>
                    <a:pt x="0" y="96"/>
                    <a:pt x="0" y="230"/>
                  </a:cubicBezTo>
                  <a:lnTo>
                    <a:pt x="0" y="460"/>
                  </a:lnTo>
                  <a:lnTo>
                    <a:pt x="14269" y="460"/>
                  </a:lnTo>
                  <a:lnTo>
                    <a:pt x="14269" y="230"/>
                  </a:lnTo>
                  <a:cubicBezTo>
                    <a:pt x="14269" y="96"/>
                    <a:pt x="14174" y="0"/>
                    <a:pt x="14040" y="0"/>
                  </a:cubicBez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3" name="Google Shape;9333;p70"/>
            <p:cNvSpPr/>
            <p:nvPr/>
          </p:nvSpPr>
          <p:spPr>
            <a:xfrm>
              <a:off x="1444527" y="3181755"/>
              <a:ext cx="72661" cy="18119"/>
            </a:xfrm>
            <a:custGeom>
              <a:avLst/>
              <a:gdLst/>
              <a:ahLst/>
              <a:cxnLst/>
              <a:rect l="l" t="t" r="r" b="b"/>
              <a:pathLst>
                <a:path w="2767" h="690" extrusionOk="0">
                  <a:moveTo>
                    <a:pt x="1" y="0"/>
                  </a:moveTo>
                  <a:lnTo>
                    <a:pt x="326" y="479"/>
                  </a:lnTo>
                  <a:cubicBezTo>
                    <a:pt x="412" y="613"/>
                    <a:pt x="556" y="689"/>
                    <a:pt x="709" y="689"/>
                  </a:cubicBezTo>
                  <a:lnTo>
                    <a:pt x="2059" y="689"/>
                  </a:lnTo>
                  <a:cubicBezTo>
                    <a:pt x="2212" y="689"/>
                    <a:pt x="2355" y="613"/>
                    <a:pt x="2441" y="479"/>
                  </a:cubicBezTo>
                  <a:lnTo>
                    <a:pt x="2767" y="0"/>
                  </a:ln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4" name="Google Shape;9334;p70"/>
            <p:cNvSpPr/>
            <p:nvPr/>
          </p:nvSpPr>
          <p:spPr>
            <a:xfrm>
              <a:off x="1535256" y="3036484"/>
              <a:ext cx="60345" cy="24159"/>
            </a:xfrm>
            <a:custGeom>
              <a:avLst/>
              <a:gdLst/>
              <a:ahLst/>
              <a:cxnLst/>
              <a:rect l="l" t="t" r="r" b="b"/>
              <a:pathLst>
                <a:path w="2298" h="920" extrusionOk="0">
                  <a:moveTo>
                    <a:pt x="690" y="1"/>
                  </a:moveTo>
                  <a:lnTo>
                    <a:pt x="317" y="125"/>
                  </a:lnTo>
                  <a:cubicBezTo>
                    <a:pt x="125" y="182"/>
                    <a:pt x="1" y="364"/>
                    <a:pt x="1" y="556"/>
                  </a:cubicBezTo>
                  <a:lnTo>
                    <a:pt x="1" y="919"/>
                  </a:lnTo>
                  <a:lnTo>
                    <a:pt x="2298" y="919"/>
                  </a:lnTo>
                  <a:lnTo>
                    <a:pt x="2298" y="556"/>
                  </a:lnTo>
                  <a:cubicBezTo>
                    <a:pt x="2298" y="364"/>
                    <a:pt x="2173" y="182"/>
                    <a:pt x="1991" y="125"/>
                  </a:cubicBezTo>
                  <a:lnTo>
                    <a:pt x="1609" y="1"/>
                  </a:lnTo>
                  <a:close/>
                </a:path>
              </a:pathLst>
            </a:custGeom>
            <a:solidFill>
              <a:srgbClr val="8E9E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5" name="Google Shape;9335;p70"/>
            <p:cNvSpPr/>
            <p:nvPr/>
          </p:nvSpPr>
          <p:spPr>
            <a:xfrm>
              <a:off x="1553349" y="3018391"/>
              <a:ext cx="24422" cy="30435"/>
            </a:xfrm>
            <a:custGeom>
              <a:avLst/>
              <a:gdLst/>
              <a:ahLst/>
              <a:cxnLst/>
              <a:rect l="l" t="t" r="r" b="b"/>
              <a:pathLst>
                <a:path w="930" h="1159" extrusionOk="0">
                  <a:moveTo>
                    <a:pt x="1" y="0"/>
                  </a:moveTo>
                  <a:lnTo>
                    <a:pt x="1" y="690"/>
                  </a:lnTo>
                  <a:cubicBezTo>
                    <a:pt x="1" y="948"/>
                    <a:pt x="211" y="1158"/>
                    <a:pt x="460" y="1158"/>
                  </a:cubicBezTo>
                  <a:cubicBezTo>
                    <a:pt x="719" y="1158"/>
                    <a:pt x="929" y="948"/>
                    <a:pt x="929" y="690"/>
                  </a:cubicBezTo>
                  <a:lnTo>
                    <a:pt x="929" y="0"/>
                  </a:lnTo>
                  <a:close/>
                </a:path>
              </a:pathLst>
            </a:custGeom>
            <a:solidFill>
              <a:srgbClr val="99A8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6" name="Google Shape;9336;p70"/>
            <p:cNvSpPr/>
            <p:nvPr/>
          </p:nvSpPr>
          <p:spPr>
            <a:xfrm>
              <a:off x="1547335" y="2988245"/>
              <a:ext cx="36449" cy="42226"/>
            </a:xfrm>
            <a:custGeom>
              <a:avLst/>
              <a:gdLst/>
              <a:ahLst/>
              <a:cxnLst/>
              <a:rect l="l" t="t" r="r" b="b"/>
              <a:pathLst>
                <a:path w="1388" h="1608" extrusionOk="0">
                  <a:moveTo>
                    <a:pt x="460" y="0"/>
                  </a:moveTo>
                  <a:cubicBezTo>
                    <a:pt x="211" y="0"/>
                    <a:pt x="0" y="201"/>
                    <a:pt x="0" y="459"/>
                  </a:cubicBezTo>
                  <a:lnTo>
                    <a:pt x="0" y="919"/>
                  </a:lnTo>
                  <a:cubicBezTo>
                    <a:pt x="0" y="1302"/>
                    <a:pt x="316" y="1608"/>
                    <a:pt x="689" y="1608"/>
                  </a:cubicBezTo>
                  <a:cubicBezTo>
                    <a:pt x="1072" y="1608"/>
                    <a:pt x="1388" y="1302"/>
                    <a:pt x="1388" y="919"/>
                  </a:cubicBezTo>
                  <a:lnTo>
                    <a:pt x="1388" y="459"/>
                  </a:lnTo>
                  <a:cubicBezTo>
                    <a:pt x="1388" y="201"/>
                    <a:pt x="1177" y="0"/>
                    <a:pt x="928" y="0"/>
                  </a:cubicBezTo>
                  <a:close/>
                </a:path>
              </a:pathLst>
            </a:custGeom>
            <a:solidFill>
              <a:srgbClr val="BBC6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7" name="Google Shape;9337;p70"/>
            <p:cNvSpPr/>
            <p:nvPr/>
          </p:nvSpPr>
          <p:spPr>
            <a:xfrm>
              <a:off x="1547335" y="2988245"/>
              <a:ext cx="24133" cy="42331"/>
            </a:xfrm>
            <a:custGeom>
              <a:avLst/>
              <a:gdLst/>
              <a:ahLst/>
              <a:cxnLst/>
              <a:rect l="l" t="t" r="r" b="b"/>
              <a:pathLst>
                <a:path w="919" h="1612" extrusionOk="0">
                  <a:moveTo>
                    <a:pt x="460" y="0"/>
                  </a:moveTo>
                  <a:cubicBezTo>
                    <a:pt x="211" y="0"/>
                    <a:pt x="0" y="201"/>
                    <a:pt x="0" y="459"/>
                  </a:cubicBezTo>
                  <a:lnTo>
                    <a:pt x="0" y="919"/>
                  </a:lnTo>
                  <a:cubicBezTo>
                    <a:pt x="0" y="1314"/>
                    <a:pt x="320" y="1611"/>
                    <a:pt x="685" y="1611"/>
                  </a:cubicBezTo>
                  <a:cubicBezTo>
                    <a:pt x="762" y="1611"/>
                    <a:pt x="841" y="1598"/>
                    <a:pt x="919" y="1570"/>
                  </a:cubicBezTo>
                  <a:cubicBezTo>
                    <a:pt x="651" y="1474"/>
                    <a:pt x="460" y="1206"/>
                    <a:pt x="460" y="919"/>
                  </a:cubicBezTo>
                  <a:lnTo>
                    <a:pt x="460" y="459"/>
                  </a:lnTo>
                  <a:cubicBezTo>
                    <a:pt x="460" y="201"/>
                    <a:pt x="670" y="0"/>
                    <a:pt x="919" y="0"/>
                  </a:cubicBez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8" name="Google Shape;9338;p70"/>
            <p:cNvSpPr/>
            <p:nvPr/>
          </p:nvSpPr>
          <p:spPr>
            <a:xfrm>
              <a:off x="1547335" y="2988245"/>
              <a:ext cx="36449" cy="17857"/>
            </a:xfrm>
            <a:custGeom>
              <a:avLst/>
              <a:gdLst/>
              <a:ahLst/>
              <a:cxnLst/>
              <a:rect l="l" t="t" r="r" b="b"/>
              <a:pathLst>
                <a:path w="1388" h="680" extrusionOk="0">
                  <a:moveTo>
                    <a:pt x="460" y="0"/>
                  </a:moveTo>
                  <a:cubicBezTo>
                    <a:pt x="211" y="0"/>
                    <a:pt x="0" y="201"/>
                    <a:pt x="0" y="459"/>
                  </a:cubicBezTo>
                  <a:cubicBezTo>
                    <a:pt x="450" y="593"/>
                    <a:pt x="919" y="670"/>
                    <a:pt x="1388" y="680"/>
                  </a:cubicBezTo>
                  <a:lnTo>
                    <a:pt x="1388" y="459"/>
                  </a:lnTo>
                  <a:cubicBezTo>
                    <a:pt x="1388" y="201"/>
                    <a:pt x="1177" y="0"/>
                    <a:pt x="919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9" name="Google Shape;9339;p70"/>
            <p:cNvSpPr/>
            <p:nvPr/>
          </p:nvSpPr>
          <p:spPr>
            <a:xfrm>
              <a:off x="1547335" y="2988245"/>
              <a:ext cx="24133" cy="15099"/>
            </a:xfrm>
            <a:custGeom>
              <a:avLst/>
              <a:gdLst/>
              <a:ahLst/>
              <a:cxnLst/>
              <a:rect l="l" t="t" r="r" b="b"/>
              <a:pathLst>
                <a:path w="919" h="575" extrusionOk="0">
                  <a:moveTo>
                    <a:pt x="460" y="0"/>
                  </a:moveTo>
                  <a:cubicBezTo>
                    <a:pt x="211" y="0"/>
                    <a:pt x="0" y="201"/>
                    <a:pt x="0" y="459"/>
                  </a:cubicBezTo>
                  <a:cubicBezTo>
                    <a:pt x="153" y="507"/>
                    <a:pt x="306" y="546"/>
                    <a:pt x="460" y="574"/>
                  </a:cubicBezTo>
                  <a:lnTo>
                    <a:pt x="460" y="459"/>
                  </a:lnTo>
                  <a:cubicBezTo>
                    <a:pt x="460" y="201"/>
                    <a:pt x="670" y="0"/>
                    <a:pt x="919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0" name="Google Shape;9340;p70"/>
            <p:cNvSpPr/>
            <p:nvPr/>
          </p:nvSpPr>
          <p:spPr>
            <a:xfrm>
              <a:off x="1535256" y="3133252"/>
              <a:ext cx="60345" cy="24133"/>
            </a:xfrm>
            <a:custGeom>
              <a:avLst/>
              <a:gdLst/>
              <a:ahLst/>
              <a:cxnLst/>
              <a:rect l="l" t="t" r="r" b="b"/>
              <a:pathLst>
                <a:path w="2298" h="919" extrusionOk="0">
                  <a:moveTo>
                    <a:pt x="690" y="0"/>
                  </a:moveTo>
                  <a:lnTo>
                    <a:pt x="317" y="115"/>
                  </a:lnTo>
                  <a:cubicBezTo>
                    <a:pt x="125" y="182"/>
                    <a:pt x="1" y="354"/>
                    <a:pt x="1" y="555"/>
                  </a:cubicBezTo>
                  <a:lnTo>
                    <a:pt x="1" y="919"/>
                  </a:lnTo>
                  <a:lnTo>
                    <a:pt x="2298" y="919"/>
                  </a:lnTo>
                  <a:lnTo>
                    <a:pt x="2298" y="555"/>
                  </a:lnTo>
                  <a:cubicBezTo>
                    <a:pt x="2298" y="354"/>
                    <a:pt x="2173" y="182"/>
                    <a:pt x="1991" y="115"/>
                  </a:cubicBezTo>
                  <a:lnTo>
                    <a:pt x="1609" y="0"/>
                  </a:lnTo>
                  <a:close/>
                </a:path>
              </a:pathLst>
            </a:custGeom>
            <a:solidFill>
              <a:srgbClr val="D1D8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1" name="Google Shape;9341;p70"/>
            <p:cNvSpPr/>
            <p:nvPr/>
          </p:nvSpPr>
          <p:spPr>
            <a:xfrm>
              <a:off x="1553349" y="3115159"/>
              <a:ext cx="24422" cy="30173"/>
            </a:xfrm>
            <a:custGeom>
              <a:avLst/>
              <a:gdLst/>
              <a:ahLst/>
              <a:cxnLst/>
              <a:rect l="l" t="t" r="r" b="b"/>
              <a:pathLst>
                <a:path w="930" h="1149" extrusionOk="0">
                  <a:moveTo>
                    <a:pt x="1" y="0"/>
                  </a:moveTo>
                  <a:lnTo>
                    <a:pt x="1" y="689"/>
                  </a:lnTo>
                  <a:cubicBezTo>
                    <a:pt x="1" y="947"/>
                    <a:pt x="211" y="1148"/>
                    <a:pt x="460" y="1148"/>
                  </a:cubicBezTo>
                  <a:cubicBezTo>
                    <a:pt x="719" y="1148"/>
                    <a:pt x="929" y="947"/>
                    <a:pt x="929" y="689"/>
                  </a:cubicBezTo>
                  <a:lnTo>
                    <a:pt x="929" y="0"/>
                  </a:lnTo>
                  <a:close/>
                </a:path>
              </a:pathLst>
            </a:custGeom>
            <a:solidFill>
              <a:srgbClr val="99A8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2" name="Google Shape;9342;p70"/>
            <p:cNvSpPr/>
            <p:nvPr/>
          </p:nvSpPr>
          <p:spPr>
            <a:xfrm>
              <a:off x="1547335" y="3084986"/>
              <a:ext cx="36449" cy="42252"/>
            </a:xfrm>
            <a:custGeom>
              <a:avLst/>
              <a:gdLst/>
              <a:ahLst/>
              <a:cxnLst/>
              <a:rect l="l" t="t" r="r" b="b"/>
              <a:pathLst>
                <a:path w="1388" h="1609" extrusionOk="0">
                  <a:moveTo>
                    <a:pt x="460" y="1"/>
                  </a:moveTo>
                  <a:cubicBezTo>
                    <a:pt x="211" y="1"/>
                    <a:pt x="0" y="202"/>
                    <a:pt x="0" y="460"/>
                  </a:cubicBezTo>
                  <a:lnTo>
                    <a:pt x="0" y="919"/>
                  </a:lnTo>
                  <a:cubicBezTo>
                    <a:pt x="0" y="1302"/>
                    <a:pt x="316" y="1608"/>
                    <a:pt x="689" y="1608"/>
                  </a:cubicBezTo>
                  <a:cubicBezTo>
                    <a:pt x="1072" y="1608"/>
                    <a:pt x="1388" y="1302"/>
                    <a:pt x="1388" y="919"/>
                  </a:cubicBezTo>
                  <a:lnTo>
                    <a:pt x="1388" y="460"/>
                  </a:lnTo>
                  <a:cubicBezTo>
                    <a:pt x="1388" y="202"/>
                    <a:pt x="1177" y="1"/>
                    <a:pt x="928" y="1"/>
                  </a:cubicBezTo>
                  <a:close/>
                </a:path>
              </a:pathLst>
            </a:custGeom>
            <a:solidFill>
              <a:srgbClr val="BBC6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3" name="Google Shape;9343;p70"/>
            <p:cNvSpPr/>
            <p:nvPr/>
          </p:nvSpPr>
          <p:spPr>
            <a:xfrm>
              <a:off x="1547335" y="3084986"/>
              <a:ext cx="24133" cy="42331"/>
            </a:xfrm>
            <a:custGeom>
              <a:avLst/>
              <a:gdLst/>
              <a:ahLst/>
              <a:cxnLst/>
              <a:rect l="l" t="t" r="r" b="b"/>
              <a:pathLst>
                <a:path w="919" h="1612" extrusionOk="0">
                  <a:moveTo>
                    <a:pt x="460" y="1"/>
                  </a:moveTo>
                  <a:cubicBezTo>
                    <a:pt x="211" y="1"/>
                    <a:pt x="0" y="202"/>
                    <a:pt x="0" y="460"/>
                  </a:cubicBezTo>
                  <a:lnTo>
                    <a:pt x="0" y="919"/>
                  </a:lnTo>
                  <a:cubicBezTo>
                    <a:pt x="0" y="1314"/>
                    <a:pt x="320" y="1612"/>
                    <a:pt x="685" y="1612"/>
                  </a:cubicBezTo>
                  <a:cubicBezTo>
                    <a:pt x="762" y="1612"/>
                    <a:pt x="841" y="1598"/>
                    <a:pt x="919" y="1570"/>
                  </a:cubicBezTo>
                  <a:cubicBezTo>
                    <a:pt x="651" y="1465"/>
                    <a:pt x="460" y="1206"/>
                    <a:pt x="460" y="919"/>
                  </a:cubicBezTo>
                  <a:lnTo>
                    <a:pt x="460" y="460"/>
                  </a:lnTo>
                  <a:cubicBezTo>
                    <a:pt x="460" y="202"/>
                    <a:pt x="670" y="1"/>
                    <a:pt x="919" y="1"/>
                  </a:cubicBez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4" name="Google Shape;9344;p70"/>
            <p:cNvSpPr/>
            <p:nvPr/>
          </p:nvSpPr>
          <p:spPr>
            <a:xfrm>
              <a:off x="1547335" y="3084986"/>
              <a:ext cx="36449" cy="17883"/>
            </a:xfrm>
            <a:custGeom>
              <a:avLst/>
              <a:gdLst/>
              <a:ahLst/>
              <a:cxnLst/>
              <a:rect l="l" t="t" r="r" b="b"/>
              <a:pathLst>
                <a:path w="1388" h="681" extrusionOk="0">
                  <a:moveTo>
                    <a:pt x="460" y="1"/>
                  </a:moveTo>
                  <a:cubicBezTo>
                    <a:pt x="211" y="1"/>
                    <a:pt x="0" y="202"/>
                    <a:pt x="0" y="460"/>
                  </a:cubicBezTo>
                  <a:cubicBezTo>
                    <a:pt x="450" y="594"/>
                    <a:pt x="919" y="671"/>
                    <a:pt x="1388" y="680"/>
                  </a:cubicBezTo>
                  <a:lnTo>
                    <a:pt x="1388" y="460"/>
                  </a:lnTo>
                  <a:cubicBezTo>
                    <a:pt x="1388" y="202"/>
                    <a:pt x="1177" y="1"/>
                    <a:pt x="919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5" name="Google Shape;9345;p70"/>
            <p:cNvSpPr/>
            <p:nvPr/>
          </p:nvSpPr>
          <p:spPr>
            <a:xfrm>
              <a:off x="1547335" y="3084986"/>
              <a:ext cx="24133" cy="15099"/>
            </a:xfrm>
            <a:custGeom>
              <a:avLst/>
              <a:gdLst/>
              <a:ahLst/>
              <a:cxnLst/>
              <a:rect l="l" t="t" r="r" b="b"/>
              <a:pathLst>
                <a:path w="919" h="575" extrusionOk="0">
                  <a:moveTo>
                    <a:pt x="460" y="1"/>
                  </a:moveTo>
                  <a:cubicBezTo>
                    <a:pt x="211" y="1"/>
                    <a:pt x="0" y="202"/>
                    <a:pt x="0" y="460"/>
                  </a:cubicBezTo>
                  <a:cubicBezTo>
                    <a:pt x="153" y="508"/>
                    <a:pt x="306" y="546"/>
                    <a:pt x="460" y="575"/>
                  </a:cubicBezTo>
                  <a:lnTo>
                    <a:pt x="460" y="460"/>
                  </a:lnTo>
                  <a:cubicBezTo>
                    <a:pt x="460" y="202"/>
                    <a:pt x="670" y="1"/>
                    <a:pt x="919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6" name="Google Shape;9346;p70"/>
            <p:cNvSpPr/>
            <p:nvPr/>
          </p:nvSpPr>
          <p:spPr>
            <a:xfrm>
              <a:off x="1384234" y="3042524"/>
              <a:ext cx="72399" cy="90755"/>
            </a:xfrm>
            <a:custGeom>
              <a:avLst/>
              <a:gdLst/>
              <a:ahLst/>
              <a:cxnLst/>
              <a:rect l="l" t="t" r="r" b="b"/>
              <a:pathLst>
                <a:path w="2757" h="3456" extrusionOk="0">
                  <a:moveTo>
                    <a:pt x="919" y="0"/>
                  </a:moveTo>
                  <a:lnTo>
                    <a:pt x="919" y="460"/>
                  </a:lnTo>
                  <a:cubicBezTo>
                    <a:pt x="919" y="546"/>
                    <a:pt x="871" y="632"/>
                    <a:pt x="794" y="670"/>
                  </a:cubicBezTo>
                  <a:lnTo>
                    <a:pt x="249" y="938"/>
                  </a:lnTo>
                  <a:cubicBezTo>
                    <a:pt x="96" y="1015"/>
                    <a:pt x="0" y="1177"/>
                    <a:pt x="0" y="1350"/>
                  </a:cubicBezTo>
                  <a:lnTo>
                    <a:pt x="0" y="3225"/>
                  </a:lnTo>
                  <a:cubicBezTo>
                    <a:pt x="0" y="3350"/>
                    <a:pt x="96" y="3455"/>
                    <a:pt x="230" y="3455"/>
                  </a:cubicBezTo>
                  <a:lnTo>
                    <a:pt x="2527" y="3455"/>
                  </a:lnTo>
                  <a:cubicBezTo>
                    <a:pt x="2661" y="3455"/>
                    <a:pt x="2756" y="3350"/>
                    <a:pt x="2756" y="3225"/>
                  </a:cubicBezTo>
                  <a:lnTo>
                    <a:pt x="2756" y="1350"/>
                  </a:lnTo>
                  <a:cubicBezTo>
                    <a:pt x="2756" y="1177"/>
                    <a:pt x="2661" y="1015"/>
                    <a:pt x="2507" y="938"/>
                  </a:cubicBezTo>
                  <a:lnTo>
                    <a:pt x="1962" y="670"/>
                  </a:lnTo>
                  <a:cubicBezTo>
                    <a:pt x="1885" y="632"/>
                    <a:pt x="1838" y="546"/>
                    <a:pt x="1838" y="460"/>
                  </a:cubicBezTo>
                  <a:lnTo>
                    <a:pt x="1838" y="0"/>
                  </a:ln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7" name="Google Shape;9347;p70"/>
            <p:cNvSpPr/>
            <p:nvPr/>
          </p:nvSpPr>
          <p:spPr>
            <a:xfrm>
              <a:off x="1407081" y="3042524"/>
              <a:ext cx="26680" cy="18251"/>
            </a:xfrm>
            <a:custGeom>
              <a:avLst/>
              <a:gdLst/>
              <a:ahLst/>
              <a:cxnLst/>
              <a:rect l="l" t="t" r="r" b="b"/>
              <a:pathLst>
                <a:path w="1016" h="695" extrusionOk="0">
                  <a:moveTo>
                    <a:pt x="49" y="0"/>
                  </a:moveTo>
                  <a:lnTo>
                    <a:pt x="49" y="460"/>
                  </a:lnTo>
                  <a:cubicBezTo>
                    <a:pt x="49" y="507"/>
                    <a:pt x="30" y="555"/>
                    <a:pt x="1" y="594"/>
                  </a:cubicBezTo>
                  <a:cubicBezTo>
                    <a:pt x="164" y="661"/>
                    <a:pt x="336" y="694"/>
                    <a:pt x="508" y="694"/>
                  </a:cubicBezTo>
                  <a:cubicBezTo>
                    <a:pt x="680" y="694"/>
                    <a:pt x="853" y="661"/>
                    <a:pt x="1015" y="594"/>
                  </a:cubicBezTo>
                  <a:cubicBezTo>
                    <a:pt x="987" y="555"/>
                    <a:pt x="968" y="507"/>
                    <a:pt x="968" y="460"/>
                  </a:cubicBezTo>
                  <a:lnTo>
                    <a:pt x="968" y="0"/>
                  </a:lnTo>
                  <a:close/>
                </a:path>
              </a:pathLst>
            </a:custGeom>
            <a:solidFill>
              <a:srgbClr val="99A8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8" name="Google Shape;9348;p70"/>
            <p:cNvSpPr/>
            <p:nvPr/>
          </p:nvSpPr>
          <p:spPr>
            <a:xfrm>
              <a:off x="1384234" y="3061615"/>
              <a:ext cx="72399" cy="71664"/>
            </a:xfrm>
            <a:custGeom>
              <a:avLst/>
              <a:gdLst/>
              <a:ahLst/>
              <a:cxnLst/>
              <a:rect l="l" t="t" r="r" b="b"/>
              <a:pathLst>
                <a:path w="2757" h="2729" extrusionOk="0">
                  <a:moveTo>
                    <a:pt x="670" y="1"/>
                  </a:moveTo>
                  <a:lnTo>
                    <a:pt x="249" y="211"/>
                  </a:lnTo>
                  <a:cubicBezTo>
                    <a:pt x="96" y="288"/>
                    <a:pt x="0" y="450"/>
                    <a:pt x="0" y="623"/>
                  </a:cubicBezTo>
                  <a:lnTo>
                    <a:pt x="0" y="2498"/>
                  </a:lnTo>
                  <a:cubicBezTo>
                    <a:pt x="0" y="2623"/>
                    <a:pt x="96" y="2728"/>
                    <a:pt x="230" y="2728"/>
                  </a:cubicBezTo>
                  <a:lnTo>
                    <a:pt x="2527" y="2728"/>
                  </a:lnTo>
                  <a:cubicBezTo>
                    <a:pt x="2661" y="2728"/>
                    <a:pt x="2756" y="2623"/>
                    <a:pt x="2756" y="2498"/>
                  </a:cubicBezTo>
                  <a:lnTo>
                    <a:pt x="2756" y="623"/>
                  </a:lnTo>
                  <a:cubicBezTo>
                    <a:pt x="2756" y="450"/>
                    <a:pt x="2661" y="288"/>
                    <a:pt x="2507" y="211"/>
                  </a:cubicBezTo>
                  <a:lnTo>
                    <a:pt x="2086" y="1"/>
                  </a:lnTo>
                  <a:cubicBezTo>
                    <a:pt x="1905" y="225"/>
                    <a:pt x="1641" y="338"/>
                    <a:pt x="1378" y="338"/>
                  </a:cubicBezTo>
                  <a:cubicBezTo>
                    <a:pt x="1115" y="338"/>
                    <a:pt x="852" y="225"/>
                    <a:pt x="670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9" name="Google Shape;9349;p70"/>
            <p:cNvSpPr/>
            <p:nvPr/>
          </p:nvSpPr>
          <p:spPr>
            <a:xfrm>
              <a:off x="1396288" y="2994258"/>
              <a:ext cx="48266" cy="54568"/>
            </a:xfrm>
            <a:custGeom>
              <a:avLst/>
              <a:gdLst/>
              <a:ahLst/>
              <a:cxnLst/>
              <a:rect l="l" t="t" r="r" b="b"/>
              <a:pathLst>
                <a:path w="1838" h="2078" extrusionOk="0">
                  <a:moveTo>
                    <a:pt x="689" y="1"/>
                  </a:moveTo>
                  <a:cubicBezTo>
                    <a:pt x="307" y="1"/>
                    <a:pt x="0" y="307"/>
                    <a:pt x="0" y="690"/>
                  </a:cubicBezTo>
                  <a:lnTo>
                    <a:pt x="0" y="1149"/>
                  </a:lnTo>
                  <a:cubicBezTo>
                    <a:pt x="0" y="1656"/>
                    <a:pt x="412" y="2077"/>
                    <a:pt x="919" y="2077"/>
                  </a:cubicBezTo>
                  <a:cubicBezTo>
                    <a:pt x="1426" y="2068"/>
                    <a:pt x="1838" y="1656"/>
                    <a:pt x="1838" y="1149"/>
                  </a:cubicBezTo>
                  <a:lnTo>
                    <a:pt x="1838" y="690"/>
                  </a:lnTo>
                  <a:cubicBezTo>
                    <a:pt x="1838" y="307"/>
                    <a:pt x="1532" y="1"/>
                    <a:pt x="1149" y="1"/>
                  </a:cubicBezTo>
                  <a:close/>
                </a:path>
              </a:pathLst>
            </a:custGeom>
            <a:solidFill>
              <a:srgbClr val="BBC6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0" name="Google Shape;9350;p70"/>
            <p:cNvSpPr/>
            <p:nvPr/>
          </p:nvSpPr>
          <p:spPr>
            <a:xfrm>
              <a:off x="1396025" y="2994258"/>
              <a:ext cx="33455" cy="54384"/>
            </a:xfrm>
            <a:custGeom>
              <a:avLst/>
              <a:gdLst/>
              <a:ahLst/>
              <a:cxnLst/>
              <a:rect l="l" t="t" r="r" b="b"/>
              <a:pathLst>
                <a:path w="1274" h="2071" extrusionOk="0">
                  <a:moveTo>
                    <a:pt x="699" y="1"/>
                  </a:moveTo>
                  <a:cubicBezTo>
                    <a:pt x="317" y="1"/>
                    <a:pt x="1" y="307"/>
                    <a:pt x="1" y="690"/>
                  </a:cubicBezTo>
                  <a:lnTo>
                    <a:pt x="1" y="1149"/>
                  </a:lnTo>
                  <a:cubicBezTo>
                    <a:pt x="1" y="1676"/>
                    <a:pt x="433" y="2070"/>
                    <a:pt x="922" y="2070"/>
                  </a:cubicBezTo>
                  <a:cubicBezTo>
                    <a:pt x="1038" y="2070"/>
                    <a:pt x="1157" y="2048"/>
                    <a:pt x="1274" y="2001"/>
                  </a:cubicBezTo>
                  <a:cubicBezTo>
                    <a:pt x="929" y="1857"/>
                    <a:pt x="699" y="1522"/>
                    <a:pt x="699" y="1149"/>
                  </a:cubicBezTo>
                  <a:lnTo>
                    <a:pt x="699" y="690"/>
                  </a:lnTo>
                  <a:cubicBezTo>
                    <a:pt x="699" y="355"/>
                    <a:pt x="939" y="68"/>
                    <a:pt x="1274" y="10"/>
                  </a:cubicBezTo>
                  <a:cubicBezTo>
                    <a:pt x="1235" y="1"/>
                    <a:pt x="1197" y="1"/>
                    <a:pt x="1159" y="1"/>
                  </a:cubicBez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1" name="Google Shape;9351;p70"/>
            <p:cNvSpPr/>
            <p:nvPr/>
          </p:nvSpPr>
          <p:spPr>
            <a:xfrm>
              <a:off x="1396288" y="2994258"/>
              <a:ext cx="48528" cy="24159"/>
            </a:xfrm>
            <a:custGeom>
              <a:avLst/>
              <a:gdLst/>
              <a:ahLst/>
              <a:cxnLst/>
              <a:rect l="l" t="t" r="r" b="b"/>
              <a:pathLst>
                <a:path w="1848" h="920" extrusionOk="0">
                  <a:moveTo>
                    <a:pt x="689" y="1"/>
                  </a:moveTo>
                  <a:cubicBezTo>
                    <a:pt x="307" y="1"/>
                    <a:pt x="0" y="307"/>
                    <a:pt x="0" y="690"/>
                  </a:cubicBezTo>
                  <a:cubicBezTo>
                    <a:pt x="0" y="690"/>
                    <a:pt x="689" y="919"/>
                    <a:pt x="1847" y="919"/>
                  </a:cubicBezTo>
                  <a:lnTo>
                    <a:pt x="1847" y="690"/>
                  </a:lnTo>
                  <a:cubicBezTo>
                    <a:pt x="1847" y="307"/>
                    <a:pt x="1532" y="1"/>
                    <a:pt x="1149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2" name="Google Shape;9352;p70"/>
            <p:cNvSpPr/>
            <p:nvPr/>
          </p:nvSpPr>
          <p:spPr>
            <a:xfrm>
              <a:off x="1396025" y="2994258"/>
              <a:ext cx="33455" cy="21901"/>
            </a:xfrm>
            <a:custGeom>
              <a:avLst/>
              <a:gdLst/>
              <a:ahLst/>
              <a:cxnLst/>
              <a:rect l="l" t="t" r="r" b="b"/>
              <a:pathLst>
                <a:path w="1274" h="834" extrusionOk="0">
                  <a:moveTo>
                    <a:pt x="699" y="1"/>
                  </a:moveTo>
                  <a:cubicBezTo>
                    <a:pt x="317" y="1"/>
                    <a:pt x="1" y="307"/>
                    <a:pt x="1" y="690"/>
                  </a:cubicBezTo>
                  <a:cubicBezTo>
                    <a:pt x="231" y="757"/>
                    <a:pt x="460" y="805"/>
                    <a:pt x="699" y="833"/>
                  </a:cubicBezTo>
                  <a:lnTo>
                    <a:pt x="699" y="690"/>
                  </a:lnTo>
                  <a:cubicBezTo>
                    <a:pt x="699" y="355"/>
                    <a:pt x="939" y="68"/>
                    <a:pt x="1274" y="10"/>
                  </a:cubicBezTo>
                  <a:cubicBezTo>
                    <a:pt x="1235" y="1"/>
                    <a:pt x="1197" y="1"/>
                    <a:pt x="1159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3" name="Google Shape;9353;p70"/>
            <p:cNvSpPr/>
            <p:nvPr/>
          </p:nvSpPr>
          <p:spPr>
            <a:xfrm>
              <a:off x="1384234" y="3072434"/>
              <a:ext cx="30173" cy="60844"/>
            </a:xfrm>
            <a:custGeom>
              <a:avLst/>
              <a:gdLst/>
              <a:ahLst/>
              <a:cxnLst/>
              <a:rect l="l" t="t" r="r" b="b"/>
              <a:pathLst>
                <a:path w="1149" h="2317" extrusionOk="0">
                  <a:moveTo>
                    <a:pt x="57" y="0"/>
                  </a:moveTo>
                  <a:cubicBezTo>
                    <a:pt x="19" y="67"/>
                    <a:pt x="0" y="134"/>
                    <a:pt x="0" y="211"/>
                  </a:cubicBezTo>
                  <a:lnTo>
                    <a:pt x="0" y="2086"/>
                  </a:lnTo>
                  <a:cubicBezTo>
                    <a:pt x="0" y="2211"/>
                    <a:pt x="96" y="2316"/>
                    <a:pt x="230" y="2316"/>
                  </a:cubicBezTo>
                  <a:lnTo>
                    <a:pt x="1148" y="2316"/>
                  </a:lnTo>
                  <a:lnTo>
                    <a:pt x="1148" y="1857"/>
                  </a:lnTo>
                  <a:lnTo>
                    <a:pt x="919" y="1857"/>
                  </a:lnTo>
                  <a:cubicBezTo>
                    <a:pt x="794" y="1857"/>
                    <a:pt x="689" y="1751"/>
                    <a:pt x="689" y="1627"/>
                  </a:cubicBezTo>
                  <a:lnTo>
                    <a:pt x="689" y="708"/>
                  </a:lnTo>
                  <a:cubicBezTo>
                    <a:pt x="689" y="555"/>
                    <a:pt x="622" y="421"/>
                    <a:pt x="507" y="335"/>
                  </a:cubicBezTo>
                  <a:lnTo>
                    <a:pt x="57" y="0"/>
                  </a:ln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4" name="Google Shape;9354;p70"/>
            <p:cNvSpPr/>
            <p:nvPr/>
          </p:nvSpPr>
          <p:spPr>
            <a:xfrm>
              <a:off x="1426434" y="3072434"/>
              <a:ext cx="30199" cy="60844"/>
            </a:xfrm>
            <a:custGeom>
              <a:avLst/>
              <a:gdLst/>
              <a:ahLst/>
              <a:cxnLst/>
              <a:rect l="l" t="t" r="r" b="b"/>
              <a:pathLst>
                <a:path w="1150" h="2317" extrusionOk="0">
                  <a:moveTo>
                    <a:pt x="1101" y="0"/>
                  </a:moveTo>
                  <a:lnTo>
                    <a:pt x="652" y="335"/>
                  </a:lnTo>
                  <a:cubicBezTo>
                    <a:pt x="527" y="421"/>
                    <a:pt x="460" y="555"/>
                    <a:pt x="460" y="708"/>
                  </a:cubicBezTo>
                  <a:lnTo>
                    <a:pt x="460" y="1627"/>
                  </a:lnTo>
                  <a:cubicBezTo>
                    <a:pt x="460" y="1751"/>
                    <a:pt x="365" y="1857"/>
                    <a:pt x="231" y="1857"/>
                  </a:cubicBezTo>
                  <a:lnTo>
                    <a:pt x="1" y="1857"/>
                  </a:lnTo>
                  <a:lnTo>
                    <a:pt x="1" y="2316"/>
                  </a:lnTo>
                  <a:lnTo>
                    <a:pt x="920" y="2316"/>
                  </a:lnTo>
                  <a:cubicBezTo>
                    <a:pt x="1054" y="2316"/>
                    <a:pt x="1149" y="2211"/>
                    <a:pt x="1149" y="2086"/>
                  </a:cubicBezTo>
                  <a:lnTo>
                    <a:pt x="1149" y="211"/>
                  </a:lnTo>
                  <a:cubicBezTo>
                    <a:pt x="1149" y="134"/>
                    <a:pt x="1130" y="67"/>
                    <a:pt x="1101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5" name="Google Shape;9355;p70"/>
            <p:cNvSpPr/>
            <p:nvPr/>
          </p:nvSpPr>
          <p:spPr>
            <a:xfrm>
              <a:off x="1408341" y="3121173"/>
              <a:ext cx="24159" cy="12106"/>
            </a:xfrm>
            <a:custGeom>
              <a:avLst/>
              <a:gdLst/>
              <a:ahLst/>
              <a:cxnLst/>
              <a:rect l="l" t="t" r="r" b="b"/>
              <a:pathLst>
                <a:path w="920" h="461" extrusionOk="0">
                  <a:moveTo>
                    <a:pt x="1" y="1"/>
                  </a:moveTo>
                  <a:lnTo>
                    <a:pt x="1" y="460"/>
                  </a:lnTo>
                  <a:lnTo>
                    <a:pt x="920" y="460"/>
                  </a:lnTo>
                  <a:lnTo>
                    <a:pt x="920" y="1"/>
                  </a:ln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56" name="Google Shape;9356;p70"/>
          <p:cNvGrpSpPr/>
          <p:nvPr/>
        </p:nvGrpSpPr>
        <p:grpSpPr>
          <a:xfrm>
            <a:off x="6669900" y="1505474"/>
            <a:ext cx="345083" cy="369216"/>
            <a:chOff x="6669900" y="1505474"/>
            <a:chExt cx="345083" cy="369216"/>
          </a:xfrm>
        </p:grpSpPr>
        <p:sp>
          <p:nvSpPr>
            <p:cNvPr id="9357" name="Google Shape;9357;p70"/>
            <p:cNvSpPr/>
            <p:nvPr/>
          </p:nvSpPr>
          <p:spPr>
            <a:xfrm>
              <a:off x="6700309" y="1505474"/>
              <a:ext cx="48292" cy="42252"/>
            </a:xfrm>
            <a:custGeom>
              <a:avLst/>
              <a:gdLst/>
              <a:ahLst/>
              <a:cxnLst/>
              <a:rect l="l" t="t" r="r" b="b"/>
              <a:pathLst>
                <a:path w="1839" h="1609" extrusionOk="0">
                  <a:moveTo>
                    <a:pt x="919" y="1"/>
                  </a:moveTo>
                  <a:cubicBezTo>
                    <a:pt x="412" y="1"/>
                    <a:pt x="1" y="364"/>
                    <a:pt x="1" y="804"/>
                  </a:cubicBezTo>
                  <a:cubicBezTo>
                    <a:pt x="1" y="1254"/>
                    <a:pt x="412" y="1608"/>
                    <a:pt x="919" y="1608"/>
                  </a:cubicBezTo>
                  <a:cubicBezTo>
                    <a:pt x="1427" y="1608"/>
                    <a:pt x="1838" y="1254"/>
                    <a:pt x="1838" y="804"/>
                  </a:cubicBezTo>
                  <a:cubicBezTo>
                    <a:pt x="1838" y="364"/>
                    <a:pt x="1427" y="1"/>
                    <a:pt x="91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8" name="Google Shape;9358;p70"/>
            <p:cNvSpPr/>
            <p:nvPr/>
          </p:nvSpPr>
          <p:spPr>
            <a:xfrm>
              <a:off x="6700309" y="1505474"/>
              <a:ext cx="33455" cy="42252"/>
            </a:xfrm>
            <a:custGeom>
              <a:avLst/>
              <a:gdLst/>
              <a:ahLst/>
              <a:cxnLst/>
              <a:rect l="l" t="t" r="r" b="b"/>
              <a:pathLst>
                <a:path w="1274" h="1609" extrusionOk="0">
                  <a:moveTo>
                    <a:pt x="919" y="1"/>
                  </a:moveTo>
                  <a:cubicBezTo>
                    <a:pt x="412" y="1"/>
                    <a:pt x="1" y="355"/>
                    <a:pt x="1" y="804"/>
                  </a:cubicBezTo>
                  <a:cubicBezTo>
                    <a:pt x="1" y="1254"/>
                    <a:pt x="412" y="1608"/>
                    <a:pt x="919" y="1608"/>
                  </a:cubicBezTo>
                  <a:cubicBezTo>
                    <a:pt x="1044" y="1608"/>
                    <a:pt x="1159" y="1589"/>
                    <a:pt x="1273" y="1551"/>
                  </a:cubicBezTo>
                  <a:cubicBezTo>
                    <a:pt x="938" y="1455"/>
                    <a:pt x="699" y="1149"/>
                    <a:pt x="690" y="804"/>
                  </a:cubicBezTo>
                  <a:cubicBezTo>
                    <a:pt x="699" y="460"/>
                    <a:pt x="938" y="154"/>
                    <a:pt x="1273" y="58"/>
                  </a:cubicBezTo>
                  <a:cubicBezTo>
                    <a:pt x="1159" y="20"/>
                    <a:pt x="1044" y="1"/>
                    <a:pt x="91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9" name="Google Shape;9359;p70"/>
            <p:cNvSpPr/>
            <p:nvPr/>
          </p:nvSpPr>
          <p:spPr>
            <a:xfrm>
              <a:off x="6669900" y="1608255"/>
              <a:ext cx="109110" cy="84715"/>
            </a:xfrm>
            <a:custGeom>
              <a:avLst/>
              <a:gdLst/>
              <a:ahLst/>
              <a:cxnLst/>
              <a:rect l="l" t="t" r="r" b="b"/>
              <a:pathLst>
                <a:path w="4155" h="3226" extrusionOk="0">
                  <a:moveTo>
                    <a:pt x="1388" y="1"/>
                  </a:moveTo>
                  <a:lnTo>
                    <a:pt x="1388" y="690"/>
                  </a:lnTo>
                  <a:cubicBezTo>
                    <a:pt x="1388" y="872"/>
                    <a:pt x="1283" y="1025"/>
                    <a:pt x="1130" y="1111"/>
                  </a:cubicBezTo>
                  <a:lnTo>
                    <a:pt x="383" y="1484"/>
                  </a:lnTo>
                  <a:cubicBezTo>
                    <a:pt x="154" y="1599"/>
                    <a:pt x="1" y="1838"/>
                    <a:pt x="1" y="2097"/>
                  </a:cubicBezTo>
                  <a:lnTo>
                    <a:pt x="1" y="2996"/>
                  </a:lnTo>
                  <a:cubicBezTo>
                    <a:pt x="1" y="3130"/>
                    <a:pt x="106" y="3226"/>
                    <a:pt x="230" y="3226"/>
                  </a:cubicBezTo>
                  <a:lnTo>
                    <a:pt x="3924" y="3226"/>
                  </a:lnTo>
                  <a:cubicBezTo>
                    <a:pt x="4049" y="3226"/>
                    <a:pt x="4154" y="3130"/>
                    <a:pt x="4154" y="2996"/>
                  </a:cubicBezTo>
                  <a:lnTo>
                    <a:pt x="4154" y="2097"/>
                  </a:lnTo>
                  <a:cubicBezTo>
                    <a:pt x="4154" y="1838"/>
                    <a:pt x="4001" y="1599"/>
                    <a:pt x="3771" y="1484"/>
                  </a:cubicBezTo>
                  <a:lnTo>
                    <a:pt x="3025" y="1111"/>
                  </a:lnTo>
                  <a:cubicBezTo>
                    <a:pt x="2872" y="1025"/>
                    <a:pt x="2766" y="872"/>
                    <a:pt x="2766" y="690"/>
                  </a:cubicBezTo>
                  <a:lnTo>
                    <a:pt x="2766" y="1"/>
                  </a:ln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0" name="Google Shape;9360;p70"/>
            <p:cNvSpPr/>
            <p:nvPr/>
          </p:nvSpPr>
          <p:spPr>
            <a:xfrm>
              <a:off x="6706086" y="1608255"/>
              <a:ext cx="36974" cy="24422"/>
            </a:xfrm>
            <a:custGeom>
              <a:avLst/>
              <a:gdLst/>
              <a:ahLst/>
              <a:cxnLst/>
              <a:rect l="l" t="t" r="r" b="b"/>
              <a:pathLst>
                <a:path w="1408" h="930" extrusionOk="0">
                  <a:moveTo>
                    <a:pt x="10" y="1"/>
                  </a:moveTo>
                  <a:lnTo>
                    <a:pt x="10" y="690"/>
                  </a:lnTo>
                  <a:cubicBezTo>
                    <a:pt x="10" y="719"/>
                    <a:pt x="1" y="757"/>
                    <a:pt x="1" y="786"/>
                  </a:cubicBezTo>
                  <a:cubicBezTo>
                    <a:pt x="221" y="872"/>
                    <a:pt x="460" y="920"/>
                    <a:pt x="699" y="929"/>
                  </a:cubicBezTo>
                  <a:cubicBezTo>
                    <a:pt x="939" y="920"/>
                    <a:pt x="1187" y="872"/>
                    <a:pt x="1408" y="786"/>
                  </a:cubicBezTo>
                  <a:cubicBezTo>
                    <a:pt x="1398" y="747"/>
                    <a:pt x="1398" y="719"/>
                    <a:pt x="1398" y="690"/>
                  </a:cubicBezTo>
                  <a:lnTo>
                    <a:pt x="1398" y="1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1" name="Google Shape;9361;p70"/>
            <p:cNvSpPr/>
            <p:nvPr/>
          </p:nvSpPr>
          <p:spPr>
            <a:xfrm>
              <a:off x="6669900" y="1640188"/>
              <a:ext cx="109110" cy="52783"/>
            </a:xfrm>
            <a:custGeom>
              <a:avLst/>
              <a:gdLst/>
              <a:ahLst/>
              <a:cxnLst/>
              <a:rect l="l" t="t" r="r" b="b"/>
              <a:pathLst>
                <a:path w="4155" h="2010" extrusionOk="0">
                  <a:moveTo>
                    <a:pt x="919" y="0"/>
                  </a:moveTo>
                  <a:lnTo>
                    <a:pt x="383" y="268"/>
                  </a:lnTo>
                  <a:cubicBezTo>
                    <a:pt x="154" y="383"/>
                    <a:pt x="1" y="622"/>
                    <a:pt x="1" y="881"/>
                  </a:cubicBezTo>
                  <a:lnTo>
                    <a:pt x="1" y="1780"/>
                  </a:lnTo>
                  <a:cubicBezTo>
                    <a:pt x="1" y="1914"/>
                    <a:pt x="106" y="2010"/>
                    <a:pt x="230" y="2010"/>
                  </a:cubicBezTo>
                  <a:lnTo>
                    <a:pt x="3924" y="2010"/>
                  </a:lnTo>
                  <a:cubicBezTo>
                    <a:pt x="4049" y="2010"/>
                    <a:pt x="4154" y="1914"/>
                    <a:pt x="4154" y="1780"/>
                  </a:cubicBezTo>
                  <a:lnTo>
                    <a:pt x="4154" y="881"/>
                  </a:lnTo>
                  <a:cubicBezTo>
                    <a:pt x="4154" y="622"/>
                    <a:pt x="4001" y="383"/>
                    <a:pt x="3771" y="268"/>
                  </a:cubicBezTo>
                  <a:lnTo>
                    <a:pt x="3235" y="0"/>
                  </a:lnTo>
                  <a:cubicBezTo>
                    <a:pt x="2963" y="421"/>
                    <a:pt x="2520" y="632"/>
                    <a:pt x="2077" y="632"/>
                  </a:cubicBezTo>
                  <a:cubicBezTo>
                    <a:pt x="1635" y="632"/>
                    <a:pt x="1192" y="421"/>
                    <a:pt x="919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2" name="Google Shape;9362;p70"/>
            <p:cNvSpPr/>
            <p:nvPr/>
          </p:nvSpPr>
          <p:spPr>
            <a:xfrm>
              <a:off x="6681953" y="1523567"/>
              <a:ext cx="84741" cy="84715"/>
            </a:xfrm>
            <a:custGeom>
              <a:avLst/>
              <a:gdLst/>
              <a:ahLst/>
              <a:cxnLst/>
              <a:rect l="l" t="t" r="r" b="b"/>
              <a:pathLst>
                <a:path w="3227" h="3226" extrusionOk="0">
                  <a:moveTo>
                    <a:pt x="1618" y="1"/>
                  </a:moveTo>
                  <a:cubicBezTo>
                    <a:pt x="728" y="1"/>
                    <a:pt x="1" y="728"/>
                    <a:pt x="1" y="1618"/>
                  </a:cubicBezTo>
                  <a:cubicBezTo>
                    <a:pt x="1" y="2508"/>
                    <a:pt x="728" y="3226"/>
                    <a:pt x="1618" y="3226"/>
                  </a:cubicBezTo>
                  <a:cubicBezTo>
                    <a:pt x="2508" y="3226"/>
                    <a:pt x="3226" y="2508"/>
                    <a:pt x="3226" y="1618"/>
                  </a:cubicBezTo>
                  <a:cubicBezTo>
                    <a:pt x="3226" y="728"/>
                    <a:pt x="2508" y="1"/>
                    <a:pt x="161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3" name="Google Shape;9363;p70"/>
            <p:cNvSpPr/>
            <p:nvPr/>
          </p:nvSpPr>
          <p:spPr>
            <a:xfrm>
              <a:off x="6697552" y="1523567"/>
              <a:ext cx="70902" cy="76180"/>
            </a:xfrm>
            <a:custGeom>
              <a:avLst/>
              <a:gdLst/>
              <a:ahLst/>
              <a:cxnLst/>
              <a:rect l="l" t="t" r="r" b="b"/>
              <a:pathLst>
                <a:path w="2700" h="2901" extrusionOk="0">
                  <a:moveTo>
                    <a:pt x="1034" y="1"/>
                  </a:moveTo>
                  <a:cubicBezTo>
                    <a:pt x="259" y="1"/>
                    <a:pt x="0" y="1063"/>
                    <a:pt x="699" y="1407"/>
                  </a:cubicBezTo>
                  <a:cubicBezTo>
                    <a:pt x="718" y="1417"/>
                    <a:pt x="737" y="1417"/>
                    <a:pt x="756" y="1427"/>
                  </a:cubicBezTo>
                  <a:lnTo>
                    <a:pt x="1560" y="2881"/>
                  </a:lnTo>
                  <a:cubicBezTo>
                    <a:pt x="1560" y="2881"/>
                    <a:pt x="1780" y="2900"/>
                    <a:pt x="1991" y="2900"/>
                  </a:cubicBezTo>
                  <a:cubicBezTo>
                    <a:pt x="2460" y="2556"/>
                    <a:pt x="2699" y="1972"/>
                    <a:pt x="2623" y="1388"/>
                  </a:cubicBezTo>
                  <a:cubicBezTo>
                    <a:pt x="2527" y="728"/>
                    <a:pt x="2039" y="192"/>
                    <a:pt x="1378" y="39"/>
                  </a:cubicBezTo>
                  <a:cubicBezTo>
                    <a:pt x="1264" y="20"/>
                    <a:pt x="1149" y="1"/>
                    <a:pt x="103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4" name="Google Shape;9364;p70"/>
            <p:cNvSpPr/>
            <p:nvPr/>
          </p:nvSpPr>
          <p:spPr>
            <a:xfrm>
              <a:off x="6687993" y="1560909"/>
              <a:ext cx="72661" cy="59453"/>
            </a:xfrm>
            <a:custGeom>
              <a:avLst/>
              <a:gdLst/>
              <a:ahLst/>
              <a:cxnLst/>
              <a:rect l="l" t="t" r="r" b="b"/>
              <a:pathLst>
                <a:path w="2767" h="2264" extrusionOk="0">
                  <a:moveTo>
                    <a:pt x="1075" y="0"/>
                  </a:moveTo>
                  <a:cubicBezTo>
                    <a:pt x="986" y="0"/>
                    <a:pt x="903" y="48"/>
                    <a:pt x="862" y="139"/>
                  </a:cubicBezTo>
                  <a:cubicBezTo>
                    <a:pt x="785" y="292"/>
                    <a:pt x="680" y="435"/>
                    <a:pt x="546" y="550"/>
                  </a:cubicBezTo>
                  <a:cubicBezTo>
                    <a:pt x="422" y="655"/>
                    <a:pt x="288" y="751"/>
                    <a:pt x="135" y="828"/>
                  </a:cubicBezTo>
                  <a:cubicBezTo>
                    <a:pt x="48" y="866"/>
                    <a:pt x="1" y="962"/>
                    <a:pt x="20" y="1067"/>
                  </a:cubicBezTo>
                  <a:cubicBezTo>
                    <a:pt x="106" y="1756"/>
                    <a:pt x="690" y="2263"/>
                    <a:pt x="1388" y="2263"/>
                  </a:cubicBezTo>
                  <a:cubicBezTo>
                    <a:pt x="2106" y="2263"/>
                    <a:pt x="2709" y="1708"/>
                    <a:pt x="2766" y="990"/>
                  </a:cubicBezTo>
                  <a:cubicBezTo>
                    <a:pt x="2766" y="923"/>
                    <a:pt x="2738" y="856"/>
                    <a:pt x="2690" y="808"/>
                  </a:cubicBezTo>
                  <a:cubicBezTo>
                    <a:pt x="2231" y="426"/>
                    <a:pt x="1695" y="158"/>
                    <a:pt x="1120" y="5"/>
                  </a:cubicBezTo>
                  <a:cubicBezTo>
                    <a:pt x="1105" y="2"/>
                    <a:pt x="1090" y="0"/>
                    <a:pt x="1075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5" name="Google Shape;9365;p70"/>
            <p:cNvSpPr/>
            <p:nvPr/>
          </p:nvSpPr>
          <p:spPr>
            <a:xfrm>
              <a:off x="6688256" y="1560909"/>
              <a:ext cx="72661" cy="58954"/>
            </a:xfrm>
            <a:custGeom>
              <a:avLst/>
              <a:gdLst/>
              <a:ahLst/>
              <a:cxnLst/>
              <a:rect l="l" t="t" r="r" b="b"/>
              <a:pathLst>
                <a:path w="2767" h="2245" extrusionOk="0">
                  <a:moveTo>
                    <a:pt x="1064" y="0"/>
                  </a:moveTo>
                  <a:cubicBezTo>
                    <a:pt x="976" y="0"/>
                    <a:pt x="893" y="47"/>
                    <a:pt x="852" y="129"/>
                  </a:cubicBezTo>
                  <a:cubicBezTo>
                    <a:pt x="795" y="244"/>
                    <a:pt x="728" y="349"/>
                    <a:pt x="641" y="445"/>
                  </a:cubicBezTo>
                  <a:cubicBezTo>
                    <a:pt x="613" y="474"/>
                    <a:pt x="574" y="512"/>
                    <a:pt x="536" y="550"/>
                  </a:cubicBezTo>
                  <a:cubicBezTo>
                    <a:pt x="412" y="655"/>
                    <a:pt x="278" y="751"/>
                    <a:pt x="134" y="818"/>
                  </a:cubicBezTo>
                  <a:cubicBezTo>
                    <a:pt x="48" y="866"/>
                    <a:pt x="0" y="962"/>
                    <a:pt x="10" y="1057"/>
                  </a:cubicBezTo>
                  <a:cubicBezTo>
                    <a:pt x="96" y="1670"/>
                    <a:pt x="565" y="2148"/>
                    <a:pt x="1177" y="2244"/>
                  </a:cubicBezTo>
                  <a:cubicBezTo>
                    <a:pt x="862" y="2053"/>
                    <a:pt x="680" y="1708"/>
                    <a:pt x="699" y="1344"/>
                  </a:cubicBezTo>
                  <a:lnTo>
                    <a:pt x="699" y="1019"/>
                  </a:lnTo>
                  <a:cubicBezTo>
                    <a:pt x="747" y="981"/>
                    <a:pt x="804" y="942"/>
                    <a:pt x="852" y="895"/>
                  </a:cubicBezTo>
                  <a:cubicBezTo>
                    <a:pt x="976" y="780"/>
                    <a:pt x="1091" y="655"/>
                    <a:pt x="1187" y="512"/>
                  </a:cubicBezTo>
                  <a:cubicBezTo>
                    <a:pt x="1618" y="646"/>
                    <a:pt x="2029" y="866"/>
                    <a:pt x="2383" y="1163"/>
                  </a:cubicBezTo>
                  <a:cubicBezTo>
                    <a:pt x="2421" y="1201"/>
                    <a:pt x="2527" y="1297"/>
                    <a:pt x="2661" y="1421"/>
                  </a:cubicBezTo>
                  <a:cubicBezTo>
                    <a:pt x="2709" y="1287"/>
                    <a:pt x="2747" y="1143"/>
                    <a:pt x="2756" y="1000"/>
                  </a:cubicBezTo>
                  <a:cubicBezTo>
                    <a:pt x="2766" y="923"/>
                    <a:pt x="2737" y="856"/>
                    <a:pt x="2680" y="808"/>
                  </a:cubicBezTo>
                  <a:cubicBezTo>
                    <a:pt x="2221" y="426"/>
                    <a:pt x="1685" y="148"/>
                    <a:pt x="1110" y="5"/>
                  </a:cubicBezTo>
                  <a:cubicBezTo>
                    <a:pt x="1095" y="2"/>
                    <a:pt x="1080" y="0"/>
                    <a:pt x="1064" y="0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6" name="Google Shape;9366;p70"/>
            <p:cNvSpPr/>
            <p:nvPr/>
          </p:nvSpPr>
          <p:spPr>
            <a:xfrm>
              <a:off x="6669900" y="1652503"/>
              <a:ext cx="24396" cy="40467"/>
            </a:xfrm>
            <a:custGeom>
              <a:avLst/>
              <a:gdLst/>
              <a:ahLst/>
              <a:cxnLst/>
              <a:rect l="l" t="t" r="r" b="b"/>
              <a:pathLst>
                <a:path w="929" h="1541" extrusionOk="0">
                  <a:moveTo>
                    <a:pt x="144" y="0"/>
                  </a:moveTo>
                  <a:cubicBezTo>
                    <a:pt x="48" y="115"/>
                    <a:pt x="1" y="259"/>
                    <a:pt x="1" y="412"/>
                  </a:cubicBezTo>
                  <a:lnTo>
                    <a:pt x="1" y="1311"/>
                  </a:lnTo>
                  <a:cubicBezTo>
                    <a:pt x="1" y="1436"/>
                    <a:pt x="106" y="1541"/>
                    <a:pt x="230" y="1541"/>
                  </a:cubicBezTo>
                  <a:lnTo>
                    <a:pt x="929" y="1541"/>
                  </a:lnTo>
                  <a:lnTo>
                    <a:pt x="929" y="842"/>
                  </a:lnTo>
                  <a:cubicBezTo>
                    <a:pt x="929" y="708"/>
                    <a:pt x="862" y="574"/>
                    <a:pt x="757" y="488"/>
                  </a:cubicBezTo>
                  <a:lnTo>
                    <a:pt x="144" y="0"/>
                  </a:lnTo>
                  <a:close/>
                </a:path>
              </a:pathLst>
            </a:custGeom>
            <a:solidFill>
              <a:srgbClr val="C5D1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7" name="Google Shape;9367;p70"/>
            <p:cNvSpPr/>
            <p:nvPr/>
          </p:nvSpPr>
          <p:spPr>
            <a:xfrm>
              <a:off x="6754588" y="1652503"/>
              <a:ext cx="24422" cy="40467"/>
            </a:xfrm>
            <a:custGeom>
              <a:avLst/>
              <a:gdLst/>
              <a:ahLst/>
              <a:cxnLst/>
              <a:rect l="l" t="t" r="r" b="b"/>
              <a:pathLst>
                <a:path w="930" h="1541" extrusionOk="0">
                  <a:moveTo>
                    <a:pt x="786" y="0"/>
                  </a:moveTo>
                  <a:lnTo>
                    <a:pt x="173" y="488"/>
                  </a:lnTo>
                  <a:cubicBezTo>
                    <a:pt x="68" y="574"/>
                    <a:pt x="1" y="708"/>
                    <a:pt x="1" y="842"/>
                  </a:cubicBezTo>
                  <a:lnTo>
                    <a:pt x="1" y="1541"/>
                  </a:lnTo>
                  <a:lnTo>
                    <a:pt x="699" y="1541"/>
                  </a:lnTo>
                  <a:cubicBezTo>
                    <a:pt x="824" y="1541"/>
                    <a:pt x="929" y="1436"/>
                    <a:pt x="929" y="1311"/>
                  </a:cubicBezTo>
                  <a:lnTo>
                    <a:pt x="929" y="412"/>
                  </a:lnTo>
                  <a:cubicBezTo>
                    <a:pt x="929" y="259"/>
                    <a:pt x="872" y="115"/>
                    <a:pt x="786" y="0"/>
                  </a:cubicBezTo>
                  <a:close/>
                </a:path>
              </a:pathLst>
            </a:custGeom>
            <a:solidFill>
              <a:srgbClr val="C5D1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8" name="Google Shape;9368;p70"/>
            <p:cNvSpPr/>
            <p:nvPr/>
          </p:nvSpPr>
          <p:spPr>
            <a:xfrm>
              <a:off x="6767797" y="1578004"/>
              <a:ext cx="201440" cy="110791"/>
            </a:xfrm>
            <a:custGeom>
              <a:avLst/>
              <a:gdLst/>
              <a:ahLst/>
              <a:cxnLst/>
              <a:rect l="l" t="t" r="r" b="b"/>
              <a:pathLst>
                <a:path w="7671" h="4219" extrusionOk="0">
                  <a:moveTo>
                    <a:pt x="2713" y="1"/>
                  </a:moveTo>
                  <a:cubicBezTo>
                    <a:pt x="1870" y="1"/>
                    <a:pt x="1012" y="233"/>
                    <a:pt x="235" y="732"/>
                  </a:cubicBezTo>
                  <a:cubicBezTo>
                    <a:pt x="0" y="857"/>
                    <a:pt x="142" y="1167"/>
                    <a:pt x="343" y="1167"/>
                  </a:cubicBezTo>
                  <a:cubicBezTo>
                    <a:pt x="388" y="1167"/>
                    <a:pt x="436" y="1151"/>
                    <a:pt x="484" y="1115"/>
                  </a:cubicBezTo>
                  <a:cubicBezTo>
                    <a:pt x="1183" y="667"/>
                    <a:pt x="1955" y="458"/>
                    <a:pt x="2715" y="458"/>
                  </a:cubicBezTo>
                  <a:cubicBezTo>
                    <a:pt x="4409" y="458"/>
                    <a:pt x="6039" y="1498"/>
                    <a:pt x="6647" y="3249"/>
                  </a:cubicBezTo>
                  <a:lnTo>
                    <a:pt x="6331" y="2933"/>
                  </a:lnTo>
                  <a:cubicBezTo>
                    <a:pt x="6281" y="2887"/>
                    <a:pt x="6226" y="2867"/>
                    <a:pt x="6175" y="2867"/>
                  </a:cubicBezTo>
                  <a:cubicBezTo>
                    <a:pt x="6001" y="2867"/>
                    <a:pt x="5858" y="3088"/>
                    <a:pt x="6006" y="3258"/>
                  </a:cubicBezTo>
                  <a:lnTo>
                    <a:pt x="6886" y="4148"/>
                  </a:lnTo>
                  <a:cubicBezTo>
                    <a:pt x="6933" y="4196"/>
                    <a:pt x="6993" y="4218"/>
                    <a:pt x="7052" y="4218"/>
                  </a:cubicBezTo>
                  <a:cubicBezTo>
                    <a:pt x="7147" y="4218"/>
                    <a:pt x="7239" y="4159"/>
                    <a:pt x="7269" y="4053"/>
                  </a:cubicBezTo>
                  <a:lnTo>
                    <a:pt x="7633" y="2847"/>
                  </a:lnTo>
                  <a:cubicBezTo>
                    <a:pt x="7671" y="2732"/>
                    <a:pt x="7604" y="2598"/>
                    <a:pt x="7479" y="2560"/>
                  </a:cubicBezTo>
                  <a:cubicBezTo>
                    <a:pt x="7456" y="2552"/>
                    <a:pt x="7432" y="2549"/>
                    <a:pt x="7409" y="2549"/>
                  </a:cubicBezTo>
                  <a:cubicBezTo>
                    <a:pt x="7311" y="2549"/>
                    <a:pt x="7223" y="2612"/>
                    <a:pt x="7192" y="2713"/>
                  </a:cubicBezTo>
                  <a:lnTo>
                    <a:pt x="7077" y="3096"/>
                  </a:lnTo>
                  <a:cubicBezTo>
                    <a:pt x="6397" y="1154"/>
                    <a:pt x="4591" y="1"/>
                    <a:pt x="2713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9" name="Google Shape;9369;p70"/>
            <p:cNvSpPr/>
            <p:nvPr/>
          </p:nvSpPr>
          <p:spPr>
            <a:xfrm>
              <a:off x="6711128" y="1710617"/>
              <a:ext cx="199917" cy="109557"/>
            </a:xfrm>
            <a:custGeom>
              <a:avLst/>
              <a:gdLst/>
              <a:ahLst/>
              <a:cxnLst/>
              <a:rect l="l" t="t" r="r" b="b"/>
              <a:pathLst>
                <a:path w="7613" h="4172" extrusionOk="0">
                  <a:moveTo>
                    <a:pt x="554" y="0"/>
                  </a:moveTo>
                  <a:cubicBezTo>
                    <a:pt x="456" y="0"/>
                    <a:pt x="360" y="65"/>
                    <a:pt x="335" y="170"/>
                  </a:cubicBezTo>
                  <a:lnTo>
                    <a:pt x="29" y="1395"/>
                  </a:lnTo>
                  <a:cubicBezTo>
                    <a:pt x="0" y="1520"/>
                    <a:pt x="67" y="1644"/>
                    <a:pt x="192" y="1673"/>
                  </a:cubicBezTo>
                  <a:cubicBezTo>
                    <a:pt x="211" y="1673"/>
                    <a:pt x="230" y="1682"/>
                    <a:pt x="249" y="1682"/>
                  </a:cubicBezTo>
                  <a:cubicBezTo>
                    <a:pt x="354" y="1682"/>
                    <a:pt x="450" y="1606"/>
                    <a:pt x="479" y="1510"/>
                  </a:cubicBezTo>
                  <a:lnTo>
                    <a:pt x="565" y="1146"/>
                  </a:lnTo>
                  <a:cubicBezTo>
                    <a:pt x="1262" y="3048"/>
                    <a:pt x="3046" y="4171"/>
                    <a:pt x="4901" y="4171"/>
                  </a:cubicBezTo>
                  <a:cubicBezTo>
                    <a:pt x="5744" y="4171"/>
                    <a:pt x="6601" y="3940"/>
                    <a:pt x="7379" y="3443"/>
                  </a:cubicBezTo>
                  <a:cubicBezTo>
                    <a:pt x="7613" y="3311"/>
                    <a:pt x="7472" y="3007"/>
                    <a:pt x="7272" y="3007"/>
                  </a:cubicBezTo>
                  <a:cubicBezTo>
                    <a:pt x="7227" y="3007"/>
                    <a:pt x="7178" y="3023"/>
                    <a:pt x="7130" y="3060"/>
                  </a:cubicBezTo>
                  <a:lnTo>
                    <a:pt x="7120" y="3051"/>
                  </a:lnTo>
                  <a:cubicBezTo>
                    <a:pt x="6422" y="3499"/>
                    <a:pt x="5650" y="3709"/>
                    <a:pt x="4891" y="3709"/>
                  </a:cubicBezTo>
                  <a:cubicBezTo>
                    <a:pt x="3205" y="3709"/>
                    <a:pt x="1583" y="2675"/>
                    <a:pt x="976" y="926"/>
                  </a:cubicBezTo>
                  <a:lnTo>
                    <a:pt x="976" y="926"/>
                  </a:lnTo>
                  <a:lnTo>
                    <a:pt x="1321" y="1252"/>
                  </a:lnTo>
                  <a:cubicBezTo>
                    <a:pt x="1369" y="1290"/>
                    <a:pt x="1419" y="1306"/>
                    <a:pt x="1467" y="1306"/>
                  </a:cubicBezTo>
                  <a:cubicBezTo>
                    <a:pt x="1646" y="1306"/>
                    <a:pt x="1788" y="1075"/>
                    <a:pt x="1637" y="917"/>
                  </a:cubicBezTo>
                  <a:lnTo>
                    <a:pt x="708" y="65"/>
                  </a:lnTo>
                  <a:cubicBezTo>
                    <a:pt x="664" y="20"/>
                    <a:pt x="609" y="0"/>
                    <a:pt x="554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0" name="Google Shape;9370;p70"/>
            <p:cNvSpPr/>
            <p:nvPr/>
          </p:nvSpPr>
          <p:spPr>
            <a:xfrm>
              <a:off x="6893819" y="1795988"/>
              <a:ext cx="121164" cy="78701"/>
            </a:xfrm>
            <a:custGeom>
              <a:avLst/>
              <a:gdLst/>
              <a:ahLst/>
              <a:cxnLst/>
              <a:rect l="l" t="t" r="r" b="b"/>
              <a:pathLst>
                <a:path w="4614" h="2997" extrusionOk="0">
                  <a:moveTo>
                    <a:pt x="1618" y="1"/>
                  </a:moveTo>
                  <a:lnTo>
                    <a:pt x="1618" y="384"/>
                  </a:lnTo>
                  <a:cubicBezTo>
                    <a:pt x="1618" y="489"/>
                    <a:pt x="1551" y="575"/>
                    <a:pt x="1446" y="604"/>
                  </a:cubicBezTo>
                  <a:lnTo>
                    <a:pt x="498" y="872"/>
                  </a:lnTo>
                  <a:cubicBezTo>
                    <a:pt x="202" y="958"/>
                    <a:pt x="1" y="1226"/>
                    <a:pt x="1" y="1542"/>
                  </a:cubicBezTo>
                  <a:lnTo>
                    <a:pt x="1" y="2767"/>
                  </a:lnTo>
                  <a:cubicBezTo>
                    <a:pt x="1" y="2891"/>
                    <a:pt x="106" y="2996"/>
                    <a:pt x="230" y="2996"/>
                  </a:cubicBezTo>
                  <a:lnTo>
                    <a:pt x="4384" y="2996"/>
                  </a:lnTo>
                  <a:cubicBezTo>
                    <a:pt x="4508" y="2996"/>
                    <a:pt x="4614" y="2891"/>
                    <a:pt x="4614" y="2767"/>
                  </a:cubicBezTo>
                  <a:lnTo>
                    <a:pt x="4614" y="1542"/>
                  </a:lnTo>
                  <a:cubicBezTo>
                    <a:pt x="4614" y="1226"/>
                    <a:pt x="4403" y="958"/>
                    <a:pt x="4106" y="872"/>
                  </a:cubicBezTo>
                  <a:lnTo>
                    <a:pt x="3168" y="604"/>
                  </a:lnTo>
                  <a:cubicBezTo>
                    <a:pt x="3063" y="575"/>
                    <a:pt x="2996" y="489"/>
                    <a:pt x="2996" y="384"/>
                  </a:cubicBezTo>
                  <a:lnTo>
                    <a:pt x="2996" y="1"/>
                  </a:ln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1" name="Google Shape;9371;p70"/>
            <p:cNvSpPr/>
            <p:nvPr/>
          </p:nvSpPr>
          <p:spPr>
            <a:xfrm>
              <a:off x="6893819" y="1812584"/>
              <a:ext cx="121164" cy="62105"/>
            </a:xfrm>
            <a:custGeom>
              <a:avLst/>
              <a:gdLst/>
              <a:ahLst/>
              <a:cxnLst/>
              <a:rect l="l" t="t" r="r" b="b"/>
              <a:pathLst>
                <a:path w="4614" h="2365" extrusionOk="0">
                  <a:moveTo>
                    <a:pt x="3245" y="0"/>
                  </a:moveTo>
                  <a:cubicBezTo>
                    <a:pt x="3101" y="472"/>
                    <a:pt x="2691" y="709"/>
                    <a:pt x="2279" y="709"/>
                  </a:cubicBezTo>
                  <a:cubicBezTo>
                    <a:pt x="1872" y="709"/>
                    <a:pt x="1464" y="477"/>
                    <a:pt x="1312" y="10"/>
                  </a:cubicBezTo>
                  <a:lnTo>
                    <a:pt x="508" y="240"/>
                  </a:lnTo>
                  <a:cubicBezTo>
                    <a:pt x="211" y="326"/>
                    <a:pt x="1" y="594"/>
                    <a:pt x="1" y="910"/>
                  </a:cubicBezTo>
                  <a:lnTo>
                    <a:pt x="1" y="2135"/>
                  </a:lnTo>
                  <a:cubicBezTo>
                    <a:pt x="1" y="2259"/>
                    <a:pt x="106" y="2364"/>
                    <a:pt x="230" y="2364"/>
                  </a:cubicBezTo>
                  <a:lnTo>
                    <a:pt x="4384" y="2364"/>
                  </a:lnTo>
                  <a:cubicBezTo>
                    <a:pt x="4508" y="2364"/>
                    <a:pt x="4614" y="2259"/>
                    <a:pt x="4614" y="2135"/>
                  </a:cubicBezTo>
                  <a:lnTo>
                    <a:pt x="4614" y="910"/>
                  </a:lnTo>
                  <a:cubicBezTo>
                    <a:pt x="4614" y="594"/>
                    <a:pt x="4403" y="326"/>
                    <a:pt x="4106" y="240"/>
                  </a:cubicBezTo>
                  <a:lnTo>
                    <a:pt x="3245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2" name="Google Shape;9372;p70"/>
            <p:cNvSpPr/>
            <p:nvPr/>
          </p:nvSpPr>
          <p:spPr>
            <a:xfrm>
              <a:off x="6912175" y="1711063"/>
              <a:ext cx="30173" cy="66622"/>
            </a:xfrm>
            <a:custGeom>
              <a:avLst/>
              <a:gdLst/>
              <a:ahLst/>
              <a:cxnLst/>
              <a:rect l="l" t="t" r="r" b="b"/>
              <a:pathLst>
                <a:path w="1149" h="2537" extrusionOk="0">
                  <a:moveTo>
                    <a:pt x="689" y="0"/>
                  </a:moveTo>
                  <a:cubicBezTo>
                    <a:pt x="307" y="0"/>
                    <a:pt x="0" y="316"/>
                    <a:pt x="0" y="699"/>
                  </a:cubicBezTo>
                  <a:lnTo>
                    <a:pt x="0" y="852"/>
                  </a:lnTo>
                  <a:cubicBezTo>
                    <a:pt x="0" y="1053"/>
                    <a:pt x="29" y="1254"/>
                    <a:pt x="86" y="1436"/>
                  </a:cubicBezTo>
                  <a:lnTo>
                    <a:pt x="460" y="2536"/>
                  </a:lnTo>
                  <a:lnTo>
                    <a:pt x="1149" y="2536"/>
                  </a:lnTo>
                  <a:lnTo>
                    <a:pt x="1149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3" name="Google Shape;9373;p70"/>
            <p:cNvSpPr/>
            <p:nvPr/>
          </p:nvSpPr>
          <p:spPr>
            <a:xfrm>
              <a:off x="6924228" y="1705260"/>
              <a:ext cx="72661" cy="72425"/>
            </a:xfrm>
            <a:custGeom>
              <a:avLst/>
              <a:gdLst/>
              <a:ahLst/>
              <a:cxnLst/>
              <a:rect l="l" t="t" r="r" b="b"/>
              <a:pathLst>
                <a:path w="2767" h="2758" extrusionOk="0">
                  <a:moveTo>
                    <a:pt x="690" y="1"/>
                  </a:moveTo>
                  <a:cubicBezTo>
                    <a:pt x="307" y="1"/>
                    <a:pt x="1" y="307"/>
                    <a:pt x="1" y="690"/>
                  </a:cubicBezTo>
                  <a:cubicBezTo>
                    <a:pt x="1" y="939"/>
                    <a:pt x="202" y="1149"/>
                    <a:pt x="460" y="1149"/>
                  </a:cubicBezTo>
                  <a:lnTo>
                    <a:pt x="2298" y="2757"/>
                  </a:lnTo>
                  <a:lnTo>
                    <a:pt x="2690" y="1398"/>
                  </a:lnTo>
                  <a:cubicBezTo>
                    <a:pt x="2738" y="1226"/>
                    <a:pt x="2757" y="1063"/>
                    <a:pt x="2767" y="891"/>
                  </a:cubicBezTo>
                  <a:lnTo>
                    <a:pt x="2767" y="460"/>
                  </a:lnTo>
                  <a:cubicBezTo>
                    <a:pt x="2767" y="202"/>
                    <a:pt x="2556" y="1"/>
                    <a:pt x="229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4" name="Google Shape;9374;p70"/>
            <p:cNvSpPr/>
            <p:nvPr/>
          </p:nvSpPr>
          <p:spPr>
            <a:xfrm>
              <a:off x="6936307" y="1795988"/>
              <a:ext cx="36213" cy="14679"/>
            </a:xfrm>
            <a:custGeom>
              <a:avLst/>
              <a:gdLst/>
              <a:ahLst/>
              <a:cxnLst/>
              <a:rect l="l" t="t" r="r" b="b"/>
              <a:pathLst>
                <a:path w="1379" h="559" extrusionOk="0">
                  <a:moveTo>
                    <a:pt x="0" y="1"/>
                  </a:moveTo>
                  <a:lnTo>
                    <a:pt x="0" y="422"/>
                  </a:lnTo>
                  <a:cubicBezTo>
                    <a:pt x="220" y="513"/>
                    <a:pt x="455" y="558"/>
                    <a:pt x="689" y="558"/>
                  </a:cubicBezTo>
                  <a:cubicBezTo>
                    <a:pt x="924" y="558"/>
                    <a:pt x="1158" y="513"/>
                    <a:pt x="1378" y="422"/>
                  </a:cubicBezTo>
                  <a:lnTo>
                    <a:pt x="1378" y="1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5" name="Google Shape;9375;p70"/>
            <p:cNvSpPr/>
            <p:nvPr/>
          </p:nvSpPr>
          <p:spPr>
            <a:xfrm>
              <a:off x="6918214" y="1735433"/>
              <a:ext cx="72635" cy="66622"/>
            </a:xfrm>
            <a:custGeom>
              <a:avLst/>
              <a:gdLst/>
              <a:ahLst/>
              <a:cxnLst/>
              <a:rect l="l" t="t" r="r" b="b"/>
              <a:pathLst>
                <a:path w="2766" h="2537" extrusionOk="0">
                  <a:moveTo>
                    <a:pt x="880" y="0"/>
                  </a:moveTo>
                  <a:cubicBezTo>
                    <a:pt x="756" y="0"/>
                    <a:pt x="632" y="48"/>
                    <a:pt x="546" y="134"/>
                  </a:cubicBezTo>
                  <a:lnTo>
                    <a:pt x="134" y="555"/>
                  </a:lnTo>
                  <a:cubicBezTo>
                    <a:pt x="48" y="642"/>
                    <a:pt x="0" y="756"/>
                    <a:pt x="0" y="881"/>
                  </a:cubicBezTo>
                  <a:lnTo>
                    <a:pt x="0" y="1149"/>
                  </a:lnTo>
                  <a:cubicBezTo>
                    <a:pt x="0" y="1914"/>
                    <a:pt x="613" y="2536"/>
                    <a:pt x="1378" y="2536"/>
                  </a:cubicBezTo>
                  <a:cubicBezTo>
                    <a:pt x="2144" y="2536"/>
                    <a:pt x="2766" y="1914"/>
                    <a:pt x="2766" y="1149"/>
                  </a:cubicBezTo>
                  <a:lnTo>
                    <a:pt x="2766" y="862"/>
                  </a:lnTo>
                  <a:cubicBezTo>
                    <a:pt x="2766" y="737"/>
                    <a:pt x="2718" y="622"/>
                    <a:pt x="2632" y="536"/>
                  </a:cubicBezTo>
                  <a:cubicBezTo>
                    <a:pt x="2268" y="182"/>
                    <a:pt x="1617" y="29"/>
                    <a:pt x="880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6" name="Google Shape;9376;p70"/>
            <p:cNvSpPr/>
            <p:nvPr/>
          </p:nvSpPr>
          <p:spPr>
            <a:xfrm>
              <a:off x="6917952" y="1735433"/>
              <a:ext cx="72661" cy="65125"/>
            </a:xfrm>
            <a:custGeom>
              <a:avLst/>
              <a:gdLst/>
              <a:ahLst/>
              <a:cxnLst/>
              <a:rect l="l" t="t" r="r" b="b"/>
              <a:pathLst>
                <a:path w="2767" h="2480" extrusionOk="0">
                  <a:moveTo>
                    <a:pt x="890" y="0"/>
                  </a:moveTo>
                  <a:cubicBezTo>
                    <a:pt x="766" y="0"/>
                    <a:pt x="642" y="48"/>
                    <a:pt x="556" y="134"/>
                  </a:cubicBezTo>
                  <a:lnTo>
                    <a:pt x="144" y="555"/>
                  </a:lnTo>
                  <a:cubicBezTo>
                    <a:pt x="48" y="642"/>
                    <a:pt x="0" y="756"/>
                    <a:pt x="0" y="881"/>
                  </a:cubicBezTo>
                  <a:lnTo>
                    <a:pt x="0" y="1149"/>
                  </a:lnTo>
                  <a:cubicBezTo>
                    <a:pt x="0" y="1761"/>
                    <a:pt x="412" y="2307"/>
                    <a:pt x="1005" y="2479"/>
                  </a:cubicBezTo>
                  <a:cubicBezTo>
                    <a:pt x="804" y="2230"/>
                    <a:pt x="699" y="1924"/>
                    <a:pt x="699" y="1608"/>
                  </a:cubicBezTo>
                  <a:lnTo>
                    <a:pt x="699" y="938"/>
                  </a:lnTo>
                  <a:cubicBezTo>
                    <a:pt x="699" y="682"/>
                    <a:pt x="901" y="478"/>
                    <a:pt x="1153" y="478"/>
                  </a:cubicBezTo>
                  <a:cubicBezTo>
                    <a:pt x="1165" y="478"/>
                    <a:pt x="1176" y="478"/>
                    <a:pt x="1187" y="479"/>
                  </a:cubicBezTo>
                  <a:cubicBezTo>
                    <a:pt x="1647" y="508"/>
                    <a:pt x="2345" y="584"/>
                    <a:pt x="2766" y="785"/>
                  </a:cubicBezTo>
                  <a:cubicBezTo>
                    <a:pt x="2747" y="689"/>
                    <a:pt x="2709" y="603"/>
                    <a:pt x="2642" y="527"/>
                  </a:cubicBezTo>
                  <a:cubicBezTo>
                    <a:pt x="2278" y="182"/>
                    <a:pt x="1627" y="29"/>
                    <a:pt x="890" y="0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7" name="Google Shape;9377;p70"/>
            <p:cNvSpPr/>
            <p:nvPr/>
          </p:nvSpPr>
          <p:spPr>
            <a:xfrm>
              <a:off x="6893819" y="1825898"/>
              <a:ext cx="24422" cy="48528"/>
            </a:xfrm>
            <a:custGeom>
              <a:avLst/>
              <a:gdLst/>
              <a:ahLst/>
              <a:cxnLst/>
              <a:rect l="l" t="t" r="r" b="b"/>
              <a:pathLst>
                <a:path w="930" h="1848" extrusionOk="0">
                  <a:moveTo>
                    <a:pt x="125" y="1"/>
                  </a:moveTo>
                  <a:cubicBezTo>
                    <a:pt x="39" y="115"/>
                    <a:pt x="1" y="249"/>
                    <a:pt x="1" y="393"/>
                  </a:cubicBezTo>
                  <a:lnTo>
                    <a:pt x="1" y="1618"/>
                  </a:lnTo>
                  <a:cubicBezTo>
                    <a:pt x="1" y="1742"/>
                    <a:pt x="106" y="1848"/>
                    <a:pt x="230" y="1848"/>
                  </a:cubicBezTo>
                  <a:lnTo>
                    <a:pt x="919" y="1848"/>
                  </a:lnTo>
                  <a:lnTo>
                    <a:pt x="919" y="1082"/>
                  </a:lnTo>
                  <a:lnTo>
                    <a:pt x="929" y="1092"/>
                  </a:lnTo>
                  <a:cubicBezTo>
                    <a:pt x="929" y="900"/>
                    <a:pt x="852" y="728"/>
                    <a:pt x="718" y="594"/>
                  </a:cubicBezTo>
                  <a:lnTo>
                    <a:pt x="125" y="1"/>
                  </a:lnTo>
                  <a:close/>
                </a:path>
              </a:pathLst>
            </a:custGeom>
            <a:solidFill>
              <a:srgbClr val="C5D1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8" name="Google Shape;9378;p70"/>
            <p:cNvSpPr/>
            <p:nvPr/>
          </p:nvSpPr>
          <p:spPr>
            <a:xfrm>
              <a:off x="6990587" y="1825898"/>
              <a:ext cx="24396" cy="48528"/>
            </a:xfrm>
            <a:custGeom>
              <a:avLst/>
              <a:gdLst/>
              <a:ahLst/>
              <a:cxnLst/>
              <a:rect l="l" t="t" r="r" b="b"/>
              <a:pathLst>
                <a:path w="929" h="1848" extrusionOk="0">
                  <a:moveTo>
                    <a:pt x="804" y="1"/>
                  </a:moveTo>
                  <a:lnTo>
                    <a:pt x="211" y="594"/>
                  </a:lnTo>
                  <a:cubicBezTo>
                    <a:pt x="77" y="728"/>
                    <a:pt x="0" y="900"/>
                    <a:pt x="10" y="1092"/>
                  </a:cubicBezTo>
                  <a:lnTo>
                    <a:pt x="10" y="1848"/>
                  </a:lnTo>
                  <a:lnTo>
                    <a:pt x="699" y="1848"/>
                  </a:lnTo>
                  <a:cubicBezTo>
                    <a:pt x="823" y="1848"/>
                    <a:pt x="929" y="1742"/>
                    <a:pt x="929" y="1618"/>
                  </a:cubicBezTo>
                  <a:lnTo>
                    <a:pt x="929" y="393"/>
                  </a:lnTo>
                  <a:cubicBezTo>
                    <a:pt x="929" y="249"/>
                    <a:pt x="890" y="115"/>
                    <a:pt x="804" y="1"/>
                  </a:cubicBezTo>
                  <a:close/>
                </a:path>
              </a:pathLst>
            </a:custGeom>
            <a:solidFill>
              <a:srgbClr val="C5D1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79" name="Google Shape;9379;p70"/>
          <p:cNvGrpSpPr/>
          <p:nvPr/>
        </p:nvGrpSpPr>
        <p:grpSpPr>
          <a:xfrm>
            <a:off x="7117003" y="1518000"/>
            <a:ext cx="333003" cy="344085"/>
            <a:chOff x="7117003" y="1518000"/>
            <a:chExt cx="333003" cy="344085"/>
          </a:xfrm>
        </p:grpSpPr>
        <p:sp>
          <p:nvSpPr>
            <p:cNvPr id="9380" name="Google Shape;9380;p70"/>
            <p:cNvSpPr/>
            <p:nvPr/>
          </p:nvSpPr>
          <p:spPr>
            <a:xfrm>
              <a:off x="7161645" y="1518000"/>
              <a:ext cx="241119" cy="57116"/>
            </a:xfrm>
            <a:custGeom>
              <a:avLst/>
              <a:gdLst/>
              <a:ahLst/>
              <a:cxnLst/>
              <a:rect l="l" t="t" r="r" b="b"/>
              <a:pathLst>
                <a:path w="9182" h="2175" extrusionOk="0">
                  <a:moveTo>
                    <a:pt x="4641" y="0"/>
                  </a:moveTo>
                  <a:cubicBezTo>
                    <a:pt x="3026" y="0"/>
                    <a:pt x="1414" y="596"/>
                    <a:pt x="157" y="1773"/>
                  </a:cubicBezTo>
                  <a:cubicBezTo>
                    <a:pt x="1" y="1914"/>
                    <a:pt x="133" y="2130"/>
                    <a:pt x="294" y="2130"/>
                  </a:cubicBezTo>
                  <a:cubicBezTo>
                    <a:pt x="341" y="2130"/>
                    <a:pt x="389" y="2112"/>
                    <a:pt x="434" y="2069"/>
                  </a:cubicBezTo>
                  <a:lnTo>
                    <a:pt x="444" y="2069"/>
                  </a:lnTo>
                  <a:cubicBezTo>
                    <a:pt x="1619" y="965"/>
                    <a:pt x="3125" y="408"/>
                    <a:pt x="4637" y="408"/>
                  </a:cubicBezTo>
                  <a:cubicBezTo>
                    <a:pt x="5994" y="408"/>
                    <a:pt x="7355" y="857"/>
                    <a:pt x="8483" y="1763"/>
                  </a:cubicBezTo>
                  <a:lnTo>
                    <a:pt x="8148" y="1763"/>
                  </a:lnTo>
                  <a:cubicBezTo>
                    <a:pt x="7870" y="1763"/>
                    <a:pt x="7870" y="2175"/>
                    <a:pt x="8148" y="2175"/>
                  </a:cubicBezTo>
                  <a:lnTo>
                    <a:pt x="8981" y="2175"/>
                  </a:lnTo>
                  <a:cubicBezTo>
                    <a:pt x="9086" y="2175"/>
                    <a:pt x="9182" y="2079"/>
                    <a:pt x="9182" y="1974"/>
                  </a:cubicBezTo>
                  <a:lnTo>
                    <a:pt x="9182" y="1227"/>
                  </a:lnTo>
                  <a:cubicBezTo>
                    <a:pt x="9182" y="1088"/>
                    <a:pt x="9079" y="1019"/>
                    <a:pt x="8976" y="1019"/>
                  </a:cubicBezTo>
                  <a:cubicBezTo>
                    <a:pt x="8873" y="1019"/>
                    <a:pt x="8770" y="1088"/>
                    <a:pt x="8770" y="1227"/>
                  </a:cubicBezTo>
                  <a:lnTo>
                    <a:pt x="8770" y="1466"/>
                  </a:lnTo>
                  <a:cubicBezTo>
                    <a:pt x="7562" y="486"/>
                    <a:pt x="6100" y="0"/>
                    <a:pt x="4641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1" name="Google Shape;9381;p70"/>
            <p:cNvSpPr/>
            <p:nvPr/>
          </p:nvSpPr>
          <p:spPr>
            <a:xfrm>
              <a:off x="7168525" y="1808068"/>
              <a:ext cx="232217" cy="54017"/>
            </a:xfrm>
            <a:custGeom>
              <a:avLst/>
              <a:gdLst/>
              <a:ahLst/>
              <a:cxnLst/>
              <a:rect l="l" t="t" r="r" b="b"/>
              <a:pathLst>
                <a:path w="8843" h="2057" extrusionOk="0">
                  <a:moveTo>
                    <a:pt x="211" y="0"/>
                  </a:moveTo>
                  <a:cubicBezTo>
                    <a:pt x="96" y="0"/>
                    <a:pt x="0" y="96"/>
                    <a:pt x="0" y="211"/>
                  </a:cubicBezTo>
                  <a:lnTo>
                    <a:pt x="0" y="957"/>
                  </a:lnTo>
                  <a:cubicBezTo>
                    <a:pt x="0" y="1096"/>
                    <a:pt x="105" y="1165"/>
                    <a:pt x="211" y="1165"/>
                  </a:cubicBezTo>
                  <a:cubicBezTo>
                    <a:pt x="316" y="1165"/>
                    <a:pt x="421" y="1096"/>
                    <a:pt x="421" y="957"/>
                  </a:cubicBezTo>
                  <a:lnTo>
                    <a:pt x="421" y="727"/>
                  </a:lnTo>
                  <a:cubicBezTo>
                    <a:pt x="1592" y="1617"/>
                    <a:pt x="2983" y="2057"/>
                    <a:pt x="4370" y="2057"/>
                  </a:cubicBezTo>
                  <a:cubicBezTo>
                    <a:pt x="5909" y="2057"/>
                    <a:pt x="7443" y="1517"/>
                    <a:pt x="8671" y="450"/>
                  </a:cubicBezTo>
                  <a:cubicBezTo>
                    <a:pt x="8843" y="308"/>
                    <a:pt x="8711" y="84"/>
                    <a:pt x="8545" y="84"/>
                  </a:cubicBezTo>
                  <a:cubicBezTo>
                    <a:pt x="8498" y="84"/>
                    <a:pt x="8449" y="102"/>
                    <a:pt x="8403" y="144"/>
                  </a:cubicBezTo>
                  <a:cubicBezTo>
                    <a:pt x="7253" y="1142"/>
                    <a:pt x="5816" y="1647"/>
                    <a:pt x="4374" y="1647"/>
                  </a:cubicBezTo>
                  <a:cubicBezTo>
                    <a:pt x="3081" y="1647"/>
                    <a:pt x="1785" y="1241"/>
                    <a:pt x="689" y="421"/>
                  </a:cubicBezTo>
                  <a:lnTo>
                    <a:pt x="1034" y="421"/>
                  </a:lnTo>
                  <a:cubicBezTo>
                    <a:pt x="1148" y="421"/>
                    <a:pt x="1244" y="326"/>
                    <a:pt x="1244" y="211"/>
                  </a:cubicBezTo>
                  <a:cubicBezTo>
                    <a:pt x="1244" y="96"/>
                    <a:pt x="1148" y="0"/>
                    <a:pt x="1043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2" name="Google Shape;9382;p70"/>
            <p:cNvSpPr/>
            <p:nvPr/>
          </p:nvSpPr>
          <p:spPr>
            <a:xfrm>
              <a:off x="7174801" y="1735931"/>
              <a:ext cx="25157" cy="20141"/>
            </a:xfrm>
            <a:custGeom>
              <a:avLst/>
              <a:gdLst/>
              <a:ahLst/>
              <a:cxnLst/>
              <a:rect l="l" t="t" r="r" b="b"/>
              <a:pathLst>
                <a:path w="958" h="767" extrusionOk="0">
                  <a:moveTo>
                    <a:pt x="479" y="0"/>
                  </a:moveTo>
                  <a:lnTo>
                    <a:pt x="0" y="355"/>
                  </a:lnTo>
                  <a:lnTo>
                    <a:pt x="173" y="766"/>
                  </a:lnTo>
                  <a:lnTo>
                    <a:pt x="804" y="766"/>
                  </a:lnTo>
                  <a:lnTo>
                    <a:pt x="957" y="355"/>
                  </a:lnTo>
                  <a:lnTo>
                    <a:pt x="479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3" name="Google Shape;9383;p70"/>
            <p:cNvSpPr/>
            <p:nvPr/>
          </p:nvSpPr>
          <p:spPr>
            <a:xfrm>
              <a:off x="7173803" y="1756047"/>
              <a:ext cx="27652" cy="35714"/>
            </a:xfrm>
            <a:custGeom>
              <a:avLst/>
              <a:gdLst/>
              <a:ahLst/>
              <a:cxnLst/>
              <a:rect l="l" t="t" r="r" b="b"/>
              <a:pathLst>
                <a:path w="1053" h="1360" extrusionOk="0">
                  <a:moveTo>
                    <a:pt x="211" y="0"/>
                  </a:moveTo>
                  <a:lnTo>
                    <a:pt x="220" y="29"/>
                  </a:lnTo>
                  <a:lnTo>
                    <a:pt x="0" y="1359"/>
                  </a:lnTo>
                  <a:lnTo>
                    <a:pt x="1053" y="1359"/>
                  </a:lnTo>
                  <a:lnTo>
                    <a:pt x="833" y="29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4" name="Google Shape;9384;p70"/>
            <p:cNvSpPr/>
            <p:nvPr/>
          </p:nvSpPr>
          <p:spPr>
            <a:xfrm>
              <a:off x="7159964" y="1726373"/>
              <a:ext cx="23161" cy="65387"/>
            </a:xfrm>
            <a:custGeom>
              <a:avLst/>
              <a:gdLst/>
              <a:ahLst/>
              <a:cxnLst/>
              <a:rect l="l" t="t" r="r" b="b"/>
              <a:pathLst>
                <a:path w="882" h="2490" extrusionOk="0">
                  <a:moveTo>
                    <a:pt x="1" y="1"/>
                  </a:moveTo>
                  <a:lnTo>
                    <a:pt x="135" y="958"/>
                  </a:lnTo>
                  <a:lnTo>
                    <a:pt x="556" y="2489"/>
                  </a:lnTo>
                  <a:lnTo>
                    <a:pt x="661" y="2489"/>
                  </a:lnTo>
                  <a:lnTo>
                    <a:pt x="881" y="1140"/>
                  </a:lnTo>
                  <a:lnTo>
                    <a:pt x="671" y="64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5" name="Google Shape;9385;p70"/>
            <p:cNvSpPr/>
            <p:nvPr/>
          </p:nvSpPr>
          <p:spPr>
            <a:xfrm>
              <a:off x="7192132" y="1725874"/>
              <a:ext cx="23398" cy="65886"/>
            </a:xfrm>
            <a:custGeom>
              <a:avLst/>
              <a:gdLst/>
              <a:ahLst/>
              <a:cxnLst/>
              <a:rect l="l" t="t" r="r" b="b"/>
              <a:pathLst>
                <a:path w="891" h="2509" extrusionOk="0">
                  <a:moveTo>
                    <a:pt x="891" y="1"/>
                  </a:moveTo>
                  <a:lnTo>
                    <a:pt x="192" y="651"/>
                  </a:lnTo>
                  <a:lnTo>
                    <a:pt x="1" y="1159"/>
                  </a:lnTo>
                  <a:lnTo>
                    <a:pt x="221" y="2508"/>
                  </a:lnTo>
                  <a:lnTo>
                    <a:pt x="326" y="2508"/>
                  </a:lnTo>
                  <a:lnTo>
                    <a:pt x="757" y="958"/>
                  </a:lnTo>
                  <a:lnTo>
                    <a:pt x="891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6" name="Google Shape;9386;p70"/>
            <p:cNvSpPr/>
            <p:nvPr/>
          </p:nvSpPr>
          <p:spPr>
            <a:xfrm>
              <a:off x="7155447" y="1714057"/>
              <a:ext cx="63864" cy="37368"/>
            </a:xfrm>
            <a:custGeom>
              <a:avLst/>
              <a:gdLst/>
              <a:ahLst/>
              <a:cxnLst/>
              <a:rect l="l" t="t" r="r" b="b"/>
              <a:pathLst>
                <a:path w="2432" h="1423" extrusionOk="0">
                  <a:moveTo>
                    <a:pt x="642" y="1"/>
                  </a:moveTo>
                  <a:lnTo>
                    <a:pt x="0" y="422"/>
                  </a:lnTo>
                  <a:lnTo>
                    <a:pt x="431" y="1312"/>
                  </a:lnTo>
                  <a:cubicBezTo>
                    <a:pt x="461" y="1377"/>
                    <a:pt x="526" y="1413"/>
                    <a:pt x="590" y="1413"/>
                  </a:cubicBezTo>
                  <a:cubicBezTo>
                    <a:pt x="630" y="1413"/>
                    <a:pt x="670" y="1399"/>
                    <a:pt x="699" y="1369"/>
                  </a:cubicBezTo>
                  <a:lnTo>
                    <a:pt x="1216" y="987"/>
                  </a:lnTo>
                  <a:lnTo>
                    <a:pt x="1704" y="1350"/>
                  </a:lnTo>
                  <a:lnTo>
                    <a:pt x="1733" y="1379"/>
                  </a:lnTo>
                  <a:cubicBezTo>
                    <a:pt x="1765" y="1408"/>
                    <a:pt x="1807" y="1422"/>
                    <a:pt x="1847" y="1422"/>
                  </a:cubicBezTo>
                  <a:cubicBezTo>
                    <a:pt x="1901" y="1422"/>
                    <a:pt x="1954" y="1396"/>
                    <a:pt x="1981" y="1341"/>
                  </a:cubicBezTo>
                  <a:lnTo>
                    <a:pt x="2431" y="432"/>
                  </a:lnTo>
                  <a:lnTo>
                    <a:pt x="1857" y="49"/>
                  </a:lnTo>
                  <a:lnTo>
                    <a:pt x="1723" y="288"/>
                  </a:lnTo>
                  <a:lnTo>
                    <a:pt x="1216" y="814"/>
                  </a:lnTo>
                  <a:lnTo>
                    <a:pt x="728" y="336"/>
                  </a:lnTo>
                  <a:lnTo>
                    <a:pt x="642" y="1"/>
                  </a:ln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7" name="Google Shape;9387;p70"/>
            <p:cNvSpPr/>
            <p:nvPr/>
          </p:nvSpPr>
          <p:spPr>
            <a:xfrm>
              <a:off x="7142133" y="1596202"/>
              <a:ext cx="90755" cy="64101"/>
            </a:xfrm>
            <a:custGeom>
              <a:avLst/>
              <a:gdLst/>
              <a:ahLst/>
              <a:cxnLst/>
              <a:rect l="l" t="t" r="r" b="b"/>
              <a:pathLst>
                <a:path w="3456" h="2441" extrusionOk="0">
                  <a:moveTo>
                    <a:pt x="3034" y="2106"/>
                  </a:moveTo>
                  <a:lnTo>
                    <a:pt x="3024" y="2125"/>
                  </a:lnTo>
                  <a:lnTo>
                    <a:pt x="3005" y="2144"/>
                  </a:lnTo>
                  <a:lnTo>
                    <a:pt x="3034" y="2106"/>
                  </a:lnTo>
                  <a:lnTo>
                    <a:pt x="3034" y="2106"/>
                  </a:lnTo>
                  <a:lnTo>
                    <a:pt x="3024" y="2115"/>
                  </a:lnTo>
                  <a:lnTo>
                    <a:pt x="2986" y="2135"/>
                  </a:lnTo>
                  <a:lnTo>
                    <a:pt x="3034" y="2106"/>
                  </a:lnTo>
                  <a:lnTo>
                    <a:pt x="3034" y="2106"/>
                  </a:lnTo>
                  <a:close/>
                  <a:moveTo>
                    <a:pt x="1656" y="0"/>
                  </a:moveTo>
                  <a:cubicBezTo>
                    <a:pt x="737" y="0"/>
                    <a:pt x="0" y="747"/>
                    <a:pt x="0" y="1656"/>
                  </a:cubicBezTo>
                  <a:lnTo>
                    <a:pt x="0" y="2441"/>
                  </a:lnTo>
                  <a:cubicBezTo>
                    <a:pt x="0" y="2441"/>
                    <a:pt x="373" y="2403"/>
                    <a:pt x="421" y="2221"/>
                  </a:cubicBezTo>
                  <a:cubicBezTo>
                    <a:pt x="440" y="2202"/>
                    <a:pt x="450" y="2182"/>
                    <a:pt x="460" y="2154"/>
                  </a:cubicBezTo>
                  <a:cubicBezTo>
                    <a:pt x="670" y="2154"/>
                    <a:pt x="1675" y="2144"/>
                    <a:pt x="2249" y="1455"/>
                  </a:cubicBezTo>
                  <a:cubicBezTo>
                    <a:pt x="2364" y="1790"/>
                    <a:pt x="2642" y="2048"/>
                    <a:pt x="2986" y="2144"/>
                  </a:cubicBezTo>
                  <a:cubicBezTo>
                    <a:pt x="2996" y="2173"/>
                    <a:pt x="3015" y="2192"/>
                    <a:pt x="3024" y="2211"/>
                  </a:cubicBezTo>
                  <a:cubicBezTo>
                    <a:pt x="3072" y="2393"/>
                    <a:pt x="3455" y="2431"/>
                    <a:pt x="3455" y="2431"/>
                  </a:cubicBezTo>
                  <a:lnTo>
                    <a:pt x="3455" y="1656"/>
                  </a:lnTo>
                  <a:cubicBezTo>
                    <a:pt x="3455" y="747"/>
                    <a:pt x="2709" y="0"/>
                    <a:pt x="179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8" name="Google Shape;9388;p70"/>
            <p:cNvSpPr/>
            <p:nvPr/>
          </p:nvSpPr>
          <p:spPr>
            <a:xfrm>
              <a:off x="7142133" y="1596202"/>
              <a:ext cx="49264" cy="64101"/>
            </a:xfrm>
            <a:custGeom>
              <a:avLst/>
              <a:gdLst/>
              <a:ahLst/>
              <a:cxnLst/>
              <a:rect l="l" t="t" r="r" b="b"/>
              <a:pathLst>
                <a:path w="1876" h="2441" extrusionOk="0">
                  <a:moveTo>
                    <a:pt x="1665" y="0"/>
                  </a:moveTo>
                  <a:cubicBezTo>
                    <a:pt x="747" y="0"/>
                    <a:pt x="0" y="747"/>
                    <a:pt x="0" y="1666"/>
                  </a:cubicBezTo>
                  <a:lnTo>
                    <a:pt x="0" y="2441"/>
                  </a:lnTo>
                  <a:cubicBezTo>
                    <a:pt x="105" y="2422"/>
                    <a:pt x="201" y="2393"/>
                    <a:pt x="297" y="2355"/>
                  </a:cubicBezTo>
                  <a:lnTo>
                    <a:pt x="297" y="2087"/>
                  </a:lnTo>
                  <a:lnTo>
                    <a:pt x="297" y="1656"/>
                  </a:lnTo>
                  <a:cubicBezTo>
                    <a:pt x="297" y="776"/>
                    <a:pt x="995" y="48"/>
                    <a:pt x="187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9" name="Google Shape;9389;p70"/>
            <p:cNvSpPr/>
            <p:nvPr/>
          </p:nvSpPr>
          <p:spPr>
            <a:xfrm>
              <a:off x="7220546" y="1653685"/>
              <a:ext cx="19879" cy="26733"/>
            </a:xfrm>
            <a:custGeom>
              <a:avLst/>
              <a:gdLst/>
              <a:ahLst/>
              <a:cxnLst/>
              <a:rect l="l" t="t" r="r" b="b"/>
              <a:pathLst>
                <a:path w="757" h="1018" extrusionOk="0">
                  <a:moveTo>
                    <a:pt x="201" y="1"/>
                  </a:moveTo>
                  <a:cubicBezTo>
                    <a:pt x="93" y="1"/>
                    <a:pt x="0" y="92"/>
                    <a:pt x="0" y="204"/>
                  </a:cubicBezTo>
                  <a:lnTo>
                    <a:pt x="0" y="807"/>
                  </a:lnTo>
                  <a:cubicBezTo>
                    <a:pt x="0" y="922"/>
                    <a:pt x="96" y="1017"/>
                    <a:pt x="211" y="1017"/>
                  </a:cubicBezTo>
                  <a:cubicBezTo>
                    <a:pt x="230" y="1017"/>
                    <a:pt x="249" y="1008"/>
                    <a:pt x="268" y="1008"/>
                  </a:cubicBezTo>
                  <a:cubicBezTo>
                    <a:pt x="316" y="989"/>
                    <a:pt x="354" y="979"/>
                    <a:pt x="392" y="950"/>
                  </a:cubicBezTo>
                  <a:cubicBezTo>
                    <a:pt x="431" y="912"/>
                    <a:pt x="469" y="883"/>
                    <a:pt x="507" y="855"/>
                  </a:cubicBezTo>
                  <a:cubicBezTo>
                    <a:pt x="756" y="568"/>
                    <a:pt x="632" y="127"/>
                    <a:pt x="268" y="13"/>
                  </a:cubicBezTo>
                  <a:cubicBezTo>
                    <a:pt x="246" y="5"/>
                    <a:pt x="223" y="1"/>
                    <a:pt x="201" y="1"/>
                  </a:cubicBez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0" name="Google Shape;9390;p70"/>
            <p:cNvSpPr/>
            <p:nvPr/>
          </p:nvSpPr>
          <p:spPr>
            <a:xfrm>
              <a:off x="7134833" y="1653738"/>
              <a:ext cx="19879" cy="26628"/>
            </a:xfrm>
            <a:custGeom>
              <a:avLst/>
              <a:gdLst/>
              <a:ahLst/>
              <a:cxnLst/>
              <a:rect l="l" t="t" r="r" b="b"/>
              <a:pathLst>
                <a:path w="757" h="1014" extrusionOk="0">
                  <a:moveTo>
                    <a:pt x="551" y="1"/>
                  </a:moveTo>
                  <a:cubicBezTo>
                    <a:pt x="529" y="1"/>
                    <a:pt x="508" y="4"/>
                    <a:pt x="489" y="11"/>
                  </a:cubicBezTo>
                  <a:cubicBezTo>
                    <a:pt x="1" y="154"/>
                    <a:pt x="1" y="853"/>
                    <a:pt x="489" y="1006"/>
                  </a:cubicBezTo>
                  <a:cubicBezTo>
                    <a:pt x="508" y="1011"/>
                    <a:pt x="527" y="1014"/>
                    <a:pt x="545" y="1014"/>
                  </a:cubicBezTo>
                  <a:cubicBezTo>
                    <a:pt x="658" y="1014"/>
                    <a:pt x="757" y="920"/>
                    <a:pt x="757" y="805"/>
                  </a:cubicBezTo>
                  <a:lnTo>
                    <a:pt x="757" y="202"/>
                  </a:lnTo>
                  <a:cubicBezTo>
                    <a:pt x="757" y="135"/>
                    <a:pt x="728" y="78"/>
                    <a:pt x="671" y="39"/>
                  </a:cubicBezTo>
                  <a:cubicBezTo>
                    <a:pt x="639" y="14"/>
                    <a:pt x="594" y="1"/>
                    <a:pt x="551" y="1"/>
                  </a:cubicBezTo>
                  <a:close/>
                </a:path>
              </a:pathLst>
            </a:custGeom>
            <a:solidFill>
              <a:srgbClr val="B9C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1" name="Google Shape;9391;p70"/>
            <p:cNvSpPr/>
            <p:nvPr/>
          </p:nvSpPr>
          <p:spPr>
            <a:xfrm>
              <a:off x="7171019" y="1700349"/>
              <a:ext cx="33219" cy="38130"/>
            </a:xfrm>
            <a:custGeom>
              <a:avLst/>
              <a:gdLst/>
              <a:ahLst/>
              <a:cxnLst/>
              <a:rect l="l" t="t" r="r" b="b"/>
              <a:pathLst>
                <a:path w="1265" h="1452" extrusionOk="0">
                  <a:moveTo>
                    <a:pt x="211" y="1"/>
                  </a:moveTo>
                  <a:cubicBezTo>
                    <a:pt x="97" y="1"/>
                    <a:pt x="1" y="89"/>
                    <a:pt x="1" y="207"/>
                  </a:cubicBezTo>
                  <a:lnTo>
                    <a:pt x="1" y="820"/>
                  </a:lnTo>
                  <a:cubicBezTo>
                    <a:pt x="1" y="877"/>
                    <a:pt x="20" y="934"/>
                    <a:pt x="68" y="982"/>
                  </a:cubicBezTo>
                  <a:lnTo>
                    <a:pt x="489" y="1384"/>
                  </a:lnTo>
                  <a:cubicBezTo>
                    <a:pt x="527" y="1422"/>
                    <a:pt x="575" y="1451"/>
                    <a:pt x="632" y="1451"/>
                  </a:cubicBezTo>
                  <a:cubicBezTo>
                    <a:pt x="690" y="1451"/>
                    <a:pt x="738" y="1422"/>
                    <a:pt x="776" y="1384"/>
                  </a:cubicBezTo>
                  <a:lnTo>
                    <a:pt x="1207" y="934"/>
                  </a:lnTo>
                  <a:cubicBezTo>
                    <a:pt x="1245" y="896"/>
                    <a:pt x="1264" y="848"/>
                    <a:pt x="1264" y="791"/>
                  </a:cubicBezTo>
                  <a:lnTo>
                    <a:pt x="1264" y="217"/>
                  </a:lnTo>
                  <a:cubicBezTo>
                    <a:pt x="1264" y="159"/>
                    <a:pt x="1245" y="102"/>
                    <a:pt x="1207" y="63"/>
                  </a:cubicBezTo>
                  <a:cubicBezTo>
                    <a:pt x="1159" y="25"/>
                    <a:pt x="1101" y="6"/>
                    <a:pt x="1053" y="6"/>
                  </a:cubicBezTo>
                  <a:lnTo>
                    <a:pt x="1006" y="6"/>
                  </a:lnTo>
                  <a:cubicBezTo>
                    <a:pt x="929" y="25"/>
                    <a:pt x="843" y="35"/>
                    <a:pt x="766" y="35"/>
                  </a:cubicBezTo>
                  <a:lnTo>
                    <a:pt x="508" y="35"/>
                  </a:lnTo>
                  <a:cubicBezTo>
                    <a:pt x="422" y="35"/>
                    <a:pt x="336" y="25"/>
                    <a:pt x="259" y="6"/>
                  </a:cubicBezTo>
                  <a:cubicBezTo>
                    <a:pt x="243" y="3"/>
                    <a:pt x="227" y="1"/>
                    <a:pt x="211" y="1"/>
                  </a:cubicBez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2" name="Google Shape;9392;p70"/>
            <p:cNvSpPr/>
            <p:nvPr/>
          </p:nvSpPr>
          <p:spPr>
            <a:xfrm>
              <a:off x="7171019" y="1700428"/>
              <a:ext cx="20378" cy="38051"/>
            </a:xfrm>
            <a:custGeom>
              <a:avLst/>
              <a:gdLst/>
              <a:ahLst/>
              <a:cxnLst/>
              <a:rect l="l" t="t" r="r" b="b"/>
              <a:pathLst>
                <a:path w="776" h="1449" extrusionOk="0">
                  <a:moveTo>
                    <a:pt x="208" y="1"/>
                  </a:moveTo>
                  <a:cubicBezTo>
                    <a:pt x="97" y="1"/>
                    <a:pt x="1" y="90"/>
                    <a:pt x="1" y="204"/>
                  </a:cubicBezTo>
                  <a:lnTo>
                    <a:pt x="1" y="817"/>
                  </a:lnTo>
                  <a:cubicBezTo>
                    <a:pt x="1" y="874"/>
                    <a:pt x="20" y="931"/>
                    <a:pt x="68" y="979"/>
                  </a:cubicBezTo>
                  <a:lnTo>
                    <a:pt x="479" y="1381"/>
                  </a:lnTo>
                  <a:cubicBezTo>
                    <a:pt x="518" y="1419"/>
                    <a:pt x="575" y="1448"/>
                    <a:pt x="632" y="1448"/>
                  </a:cubicBezTo>
                  <a:cubicBezTo>
                    <a:pt x="680" y="1448"/>
                    <a:pt x="738" y="1419"/>
                    <a:pt x="776" y="1381"/>
                  </a:cubicBezTo>
                  <a:cubicBezTo>
                    <a:pt x="738" y="1372"/>
                    <a:pt x="699" y="1352"/>
                    <a:pt x="671" y="1324"/>
                  </a:cubicBezTo>
                  <a:lnTo>
                    <a:pt x="250" y="922"/>
                  </a:lnTo>
                  <a:cubicBezTo>
                    <a:pt x="202" y="874"/>
                    <a:pt x="183" y="817"/>
                    <a:pt x="183" y="759"/>
                  </a:cubicBezTo>
                  <a:lnTo>
                    <a:pt x="183" y="147"/>
                  </a:lnTo>
                  <a:cubicBezTo>
                    <a:pt x="183" y="89"/>
                    <a:pt x="202" y="41"/>
                    <a:pt x="240" y="3"/>
                  </a:cubicBezTo>
                  <a:cubicBezTo>
                    <a:pt x="229" y="1"/>
                    <a:pt x="219" y="1"/>
                    <a:pt x="208" y="1"/>
                  </a:cubicBezTo>
                  <a:close/>
                </a:path>
              </a:pathLst>
            </a:custGeom>
            <a:solidFill>
              <a:srgbClr val="B9C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3" name="Google Shape;9393;p70"/>
            <p:cNvSpPr/>
            <p:nvPr/>
          </p:nvSpPr>
          <p:spPr>
            <a:xfrm>
              <a:off x="7151928" y="1633728"/>
              <a:ext cx="71401" cy="76338"/>
            </a:xfrm>
            <a:custGeom>
              <a:avLst/>
              <a:gdLst/>
              <a:ahLst/>
              <a:cxnLst/>
              <a:rect l="l" t="t" r="r" b="b"/>
              <a:pathLst>
                <a:path w="2719" h="2907" extrusionOk="0">
                  <a:moveTo>
                    <a:pt x="1879" y="0"/>
                  </a:moveTo>
                  <a:cubicBezTo>
                    <a:pt x="1863" y="0"/>
                    <a:pt x="1849" y="6"/>
                    <a:pt x="1838" y="17"/>
                  </a:cubicBezTo>
                  <a:cubicBezTo>
                    <a:pt x="1541" y="237"/>
                    <a:pt x="1206" y="399"/>
                    <a:pt x="852" y="495"/>
                  </a:cubicBezTo>
                  <a:cubicBezTo>
                    <a:pt x="747" y="524"/>
                    <a:pt x="632" y="552"/>
                    <a:pt x="527" y="572"/>
                  </a:cubicBezTo>
                  <a:cubicBezTo>
                    <a:pt x="412" y="591"/>
                    <a:pt x="307" y="610"/>
                    <a:pt x="192" y="610"/>
                  </a:cubicBezTo>
                  <a:cubicBezTo>
                    <a:pt x="87" y="619"/>
                    <a:pt x="0" y="715"/>
                    <a:pt x="0" y="820"/>
                  </a:cubicBezTo>
                  <a:lnTo>
                    <a:pt x="0" y="1672"/>
                  </a:lnTo>
                  <a:cubicBezTo>
                    <a:pt x="0" y="2352"/>
                    <a:pt x="555" y="2907"/>
                    <a:pt x="1235" y="2907"/>
                  </a:cubicBezTo>
                  <a:lnTo>
                    <a:pt x="1484" y="2907"/>
                  </a:lnTo>
                  <a:cubicBezTo>
                    <a:pt x="2163" y="2907"/>
                    <a:pt x="2718" y="2352"/>
                    <a:pt x="2718" y="1672"/>
                  </a:cubicBezTo>
                  <a:lnTo>
                    <a:pt x="2718" y="792"/>
                  </a:lnTo>
                  <a:cubicBezTo>
                    <a:pt x="2718" y="706"/>
                    <a:pt x="2661" y="629"/>
                    <a:pt x="2584" y="600"/>
                  </a:cubicBezTo>
                  <a:cubicBezTo>
                    <a:pt x="2556" y="591"/>
                    <a:pt x="2527" y="581"/>
                    <a:pt x="2508" y="562"/>
                  </a:cubicBezTo>
                  <a:cubicBezTo>
                    <a:pt x="2269" y="466"/>
                    <a:pt x="2068" y="294"/>
                    <a:pt x="1953" y="64"/>
                  </a:cubicBezTo>
                  <a:lnTo>
                    <a:pt x="1943" y="45"/>
                  </a:lnTo>
                  <a:cubicBezTo>
                    <a:pt x="1931" y="15"/>
                    <a:pt x="1904" y="0"/>
                    <a:pt x="1879" y="0"/>
                  </a:cubicBez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4" name="Google Shape;9394;p70"/>
            <p:cNvSpPr/>
            <p:nvPr/>
          </p:nvSpPr>
          <p:spPr>
            <a:xfrm>
              <a:off x="7151928" y="1633728"/>
              <a:ext cx="51785" cy="76338"/>
            </a:xfrm>
            <a:custGeom>
              <a:avLst/>
              <a:gdLst/>
              <a:ahLst/>
              <a:cxnLst/>
              <a:rect l="l" t="t" r="r" b="b"/>
              <a:pathLst>
                <a:path w="1972" h="2907" extrusionOk="0">
                  <a:moveTo>
                    <a:pt x="1883" y="0"/>
                  </a:moveTo>
                  <a:cubicBezTo>
                    <a:pt x="1868" y="0"/>
                    <a:pt x="1852" y="6"/>
                    <a:pt x="1838" y="17"/>
                  </a:cubicBezTo>
                  <a:cubicBezTo>
                    <a:pt x="1541" y="237"/>
                    <a:pt x="1206" y="399"/>
                    <a:pt x="852" y="495"/>
                  </a:cubicBezTo>
                  <a:cubicBezTo>
                    <a:pt x="747" y="524"/>
                    <a:pt x="632" y="552"/>
                    <a:pt x="527" y="572"/>
                  </a:cubicBezTo>
                  <a:cubicBezTo>
                    <a:pt x="412" y="591"/>
                    <a:pt x="307" y="610"/>
                    <a:pt x="192" y="610"/>
                  </a:cubicBezTo>
                  <a:cubicBezTo>
                    <a:pt x="87" y="619"/>
                    <a:pt x="0" y="715"/>
                    <a:pt x="0" y="820"/>
                  </a:cubicBezTo>
                  <a:lnTo>
                    <a:pt x="0" y="1672"/>
                  </a:lnTo>
                  <a:cubicBezTo>
                    <a:pt x="0" y="2352"/>
                    <a:pt x="555" y="2907"/>
                    <a:pt x="1235" y="2907"/>
                  </a:cubicBezTo>
                  <a:lnTo>
                    <a:pt x="1484" y="2907"/>
                  </a:lnTo>
                  <a:cubicBezTo>
                    <a:pt x="804" y="2907"/>
                    <a:pt x="259" y="2361"/>
                    <a:pt x="249" y="1682"/>
                  </a:cubicBezTo>
                  <a:lnTo>
                    <a:pt x="249" y="830"/>
                  </a:lnTo>
                  <a:cubicBezTo>
                    <a:pt x="249" y="715"/>
                    <a:pt x="335" y="629"/>
                    <a:pt x="450" y="619"/>
                  </a:cubicBezTo>
                  <a:cubicBezTo>
                    <a:pt x="555" y="610"/>
                    <a:pt x="670" y="600"/>
                    <a:pt x="776" y="581"/>
                  </a:cubicBezTo>
                  <a:cubicBezTo>
                    <a:pt x="881" y="562"/>
                    <a:pt x="996" y="533"/>
                    <a:pt x="1101" y="505"/>
                  </a:cubicBezTo>
                  <a:cubicBezTo>
                    <a:pt x="1407" y="418"/>
                    <a:pt x="1704" y="275"/>
                    <a:pt x="1972" y="103"/>
                  </a:cubicBezTo>
                  <a:lnTo>
                    <a:pt x="1953" y="64"/>
                  </a:lnTo>
                  <a:lnTo>
                    <a:pt x="1943" y="45"/>
                  </a:lnTo>
                  <a:cubicBezTo>
                    <a:pt x="1931" y="15"/>
                    <a:pt x="1908" y="0"/>
                    <a:pt x="1883" y="0"/>
                  </a:cubicBezTo>
                  <a:close/>
                </a:path>
              </a:pathLst>
            </a:custGeom>
            <a:solidFill>
              <a:srgbClr val="B9C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5" name="Google Shape;9395;p70"/>
            <p:cNvSpPr/>
            <p:nvPr/>
          </p:nvSpPr>
          <p:spPr>
            <a:xfrm>
              <a:off x="7117003" y="1723353"/>
              <a:ext cx="61081" cy="68407"/>
            </a:xfrm>
            <a:custGeom>
              <a:avLst/>
              <a:gdLst/>
              <a:ahLst/>
              <a:cxnLst/>
              <a:rect l="l" t="t" r="r" b="b"/>
              <a:pathLst>
                <a:path w="2326" h="2605" extrusionOk="0">
                  <a:moveTo>
                    <a:pt x="1598" y="1"/>
                  </a:moveTo>
                  <a:lnTo>
                    <a:pt x="852" y="307"/>
                  </a:lnTo>
                  <a:cubicBezTo>
                    <a:pt x="335" y="518"/>
                    <a:pt x="0" y="1025"/>
                    <a:pt x="29" y="1590"/>
                  </a:cubicBezTo>
                  <a:lnTo>
                    <a:pt x="29" y="2336"/>
                  </a:lnTo>
                  <a:cubicBezTo>
                    <a:pt x="20" y="2475"/>
                    <a:pt x="135" y="2605"/>
                    <a:pt x="281" y="2605"/>
                  </a:cubicBezTo>
                  <a:cubicBezTo>
                    <a:pt x="286" y="2605"/>
                    <a:pt x="292" y="2604"/>
                    <a:pt x="297" y="2604"/>
                  </a:cubicBezTo>
                  <a:lnTo>
                    <a:pt x="2326" y="2604"/>
                  </a:lnTo>
                  <a:lnTo>
                    <a:pt x="1598" y="1"/>
                  </a:ln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6" name="Google Shape;9396;p70"/>
            <p:cNvSpPr/>
            <p:nvPr/>
          </p:nvSpPr>
          <p:spPr>
            <a:xfrm>
              <a:off x="7197174" y="1723616"/>
              <a:ext cx="60319" cy="68145"/>
            </a:xfrm>
            <a:custGeom>
              <a:avLst/>
              <a:gdLst/>
              <a:ahLst/>
              <a:cxnLst/>
              <a:rect l="l" t="t" r="r" b="b"/>
              <a:pathLst>
                <a:path w="2297" h="2595" extrusionOk="0">
                  <a:moveTo>
                    <a:pt x="718" y="1"/>
                  </a:moveTo>
                  <a:lnTo>
                    <a:pt x="0" y="2594"/>
                  </a:lnTo>
                  <a:lnTo>
                    <a:pt x="2000" y="2594"/>
                  </a:lnTo>
                  <a:cubicBezTo>
                    <a:pt x="2005" y="2594"/>
                    <a:pt x="2011" y="2595"/>
                    <a:pt x="2016" y="2595"/>
                  </a:cubicBezTo>
                  <a:cubicBezTo>
                    <a:pt x="2153" y="2595"/>
                    <a:pt x="2268" y="2474"/>
                    <a:pt x="2268" y="2336"/>
                  </a:cubicBezTo>
                  <a:lnTo>
                    <a:pt x="2268" y="1580"/>
                  </a:lnTo>
                  <a:cubicBezTo>
                    <a:pt x="2297" y="1015"/>
                    <a:pt x="1962" y="508"/>
                    <a:pt x="1445" y="297"/>
                  </a:cubicBezTo>
                  <a:lnTo>
                    <a:pt x="718" y="1"/>
                  </a:ln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7" name="Google Shape;9397;p70"/>
            <p:cNvSpPr/>
            <p:nvPr/>
          </p:nvSpPr>
          <p:spPr>
            <a:xfrm>
              <a:off x="7136094" y="1759303"/>
              <a:ext cx="11082" cy="32457"/>
            </a:xfrm>
            <a:custGeom>
              <a:avLst/>
              <a:gdLst/>
              <a:ahLst/>
              <a:cxnLst/>
              <a:rect l="l" t="t" r="r" b="b"/>
              <a:pathLst>
                <a:path w="422" h="1236" extrusionOk="0">
                  <a:moveTo>
                    <a:pt x="211" y="1"/>
                  </a:moveTo>
                  <a:cubicBezTo>
                    <a:pt x="96" y="1"/>
                    <a:pt x="0" y="96"/>
                    <a:pt x="0" y="211"/>
                  </a:cubicBezTo>
                  <a:lnTo>
                    <a:pt x="0" y="1235"/>
                  </a:lnTo>
                  <a:lnTo>
                    <a:pt x="422" y="1235"/>
                  </a:lnTo>
                  <a:lnTo>
                    <a:pt x="422" y="211"/>
                  </a:lnTo>
                  <a:cubicBezTo>
                    <a:pt x="422" y="96"/>
                    <a:pt x="326" y="1"/>
                    <a:pt x="211" y="1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8" name="Google Shape;9398;p70"/>
            <p:cNvSpPr/>
            <p:nvPr/>
          </p:nvSpPr>
          <p:spPr>
            <a:xfrm>
              <a:off x="7227583" y="1759303"/>
              <a:ext cx="11082" cy="32457"/>
            </a:xfrm>
            <a:custGeom>
              <a:avLst/>
              <a:gdLst/>
              <a:ahLst/>
              <a:cxnLst/>
              <a:rect l="l" t="t" r="r" b="b"/>
              <a:pathLst>
                <a:path w="422" h="1236" extrusionOk="0">
                  <a:moveTo>
                    <a:pt x="211" y="1"/>
                  </a:moveTo>
                  <a:cubicBezTo>
                    <a:pt x="96" y="1"/>
                    <a:pt x="0" y="96"/>
                    <a:pt x="0" y="211"/>
                  </a:cubicBezTo>
                  <a:lnTo>
                    <a:pt x="0" y="1235"/>
                  </a:lnTo>
                  <a:lnTo>
                    <a:pt x="421" y="1235"/>
                  </a:lnTo>
                  <a:lnTo>
                    <a:pt x="421" y="211"/>
                  </a:lnTo>
                  <a:cubicBezTo>
                    <a:pt x="421" y="96"/>
                    <a:pt x="325" y="1"/>
                    <a:pt x="211" y="1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9" name="Google Shape;9399;p70"/>
            <p:cNvSpPr/>
            <p:nvPr/>
          </p:nvSpPr>
          <p:spPr>
            <a:xfrm>
              <a:off x="7117003" y="1723353"/>
              <a:ext cx="42988" cy="68407"/>
            </a:xfrm>
            <a:custGeom>
              <a:avLst/>
              <a:gdLst/>
              <a:ahLst/>
              <a:cxnLst/>
              <a:rect l="l" t="t" r="r" b="b"/>
              <a:pathLst>
                <a:path w="1637" h="2605" extrusionOk="0">
                  <a:moveTo>
                    <a:pt x="1598" y="1"/>
                  </a:moveTo>
                  <a:lnTo>
                    <a:pt x="852" y="307"/>
                  </a:lnTo>
                  <a:cubicBezTo>
                    <a:pt x="335" y="518"/>
                    <a:pt x="0" y="1025"/>
                    <a:pt x="29" y="1590"/>
                  </a:cubicBezTo>
                  <a:lnTo>
                    <a:pt x="29" y="2336"/>
                  </a:lnTo>
                  <a:cubicBezTo>
                    <a:pt x="19" y="2480"/>
                    <a:pt x="144" y="2604"/>
                    <a:pt x="297" y="2604"/>
                  </a:cubicBezTo>
                  <a:lnTo>
                    <a:pt x="335" y="2604"/>
                  </a:lnTo>
                  <a:lnTo>
                    <a:pt x="335" y="1580"/>
                  </a:lnTo>
                  <a:cubicBezTo>
                    <a:pt x="306" y="1025"/>
                    <a:pt x="641" y="518"/>
                    <a:pt x="1158" y="307"/>
                  </a:cubicBezTo>
                  <a:lnTo>
                    <a:pt x="1637" y="106"/>
                  </a:lnTo>
                  <a:lnTo>
                    <a:pt x="1598" y="1"/>
                  </a:ln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0" name="Google Shape;9400;p70"/>
            <p:cNvSpPr/>
            <p:nvPr/>
          </p:nvSpPr>
          <p:spPr>
            <a:xfrm>
              <a:off x="7367313" y="1735931"/>
              <a:ext cx="25393" cy="20141"/>
            </a:xfrm>
            <a:custGeom>
              <a:avLst/>
              <a:gdLst/>
              <a:ahLst/>
              <a:cxnLst/>
              <a:rect l="l" t="t" r="r" b="b"/>
              <a:pathLst>
                <a:path w="967" h="767" extrusionOk="0">
                  <a:moveTo>
                    <a:pt x="488" y="0"/>
                  </a:moveTo>
                  <a:lnTo>
                    <a:pt x="0" y="355"/>
                  </a:lnTo>
                  <a:lnTo>
                    <a:pt x="172" y="766"/>
                  </a:lnTo>
                  <a:lnTo>
                    <a:pt x="814" y="766"/>
                  </a:lnTo>
                  <a:lnTo>
                    <a:pt x="967" y="355"/>
                  </a:lnTo>
                  <a:lnTo>
                    <a:pt x="488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1" name="Google Shape;9401;p70"/>
            <p:cNvSpPr/>
            <p:nvPr/>
          </p:nvSpPr>
          <p:spPr>
            <a:xfrm>
              <a:off x="7366551" y="1756047"/>
              <a:ext cx="27415" cy="35714"/>
            </a:xfrm>
            <a:custGeom>
              <a:avLst/>
              <a:gdLst/>
              <a:ahLst/>
              <a:cxnLst/>
              <a:rect l="l" t="t" r="r" b="b"/>
              <a:pathLst>
                <a:path w="1044" h="1360" extrusionOk="0">
                  <a:moveTo>
                    <a:pt x="201" y="0"/>
                  </a:moveTo>
                  <a:lnTo>
                    <a:pt x="221" y="29"/>
                  </a:lnTo>
                  <a:lnTo>
                    <a:pt x="0" y="1359"/>
                  </a:lnTo>
                  <a:lnTo>
                    <a:pt x="1044" y="1359"/>
                  </a:lnTo>
                  <a:lnTo>
                    <a:pt x="833" y="29"/>
                  </a:lnTo>
                  <a:lnTo>
                    <a:pt x="843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2" name="Google Shape;9402;p70"/>
            <p:cNvSpPr/>
            <p:nvPr/>
          </p:nvSpPr>
          <p:spPr>
            <a:xfrm>
              <a:off x="7352476" y="1726373"/>
              <a:ext cx="23398" cy="65387"/>
            </a:xfrm>
            <a:custGeom>
              <a:avLst/>
              <a:gdLst/>
              <a:ahLst/>
              <a:cxnLst/>
              <a:rect l="l" t="t" r="r" b="b"/>
              <a:pathLst>
                <a:path w="891" h="2490" extrusionOk="0">
                  <a:moveTo>
                    <a:pt x="1" y="1"/>
                  </a:moveTo>
                  <a:lnTo>
                    <a:pt x="134" y="958"/>
                  </a:lnTo>
                  <a:lnTo>
                    <a:pt x="565" y="2489"/>
                  </a:lnTo>
                  <a:lnTo>
                    <a:pt x="670" y="2489"/>
                  </a:lnTo>
                  <a:lnTo>
                    <a:pt x="891" y="1140"/>
                  </a:lnTo>
                  <a:lnTo>
                    <a:pt x="680" y="64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3" name="Google Shape;9403;p70"/>
            <p:cNvSpPr/>
            <p:nvPr/>
          </p:nvSpPr>
          <p:spPr>
            <a:xfrm>
              <a:off x="7384907" y="1725874"/>
              <a:ext cx="23398" cy="65886"/>
            </a:xfrm>
            <a:custGeom>
              <a:avLst/>
              <a:gdLst/>
              <a:ahLst/>
              <a:cxnLst/>
              <a:rect l="l" t="t" r="r" b="b"/>
              <a:pathLst>
                <a:path w="891" h="2509" extrusionOk="0">
                  <a:moveTo>
                    <a:pt x="890" y="1"/>
                  </a:moveTo>
                  <a:lnTo>
                    <a:pt x="182" y="651"/>
                  </a:lnTo>
                  <a:lnTo>
                    <a:pt x="0" y="1159"/>
                  </a:lnTo>
                  <a:lnTo>
                    <a:pt x="211" y="2508"/>
                  </a:lnTo>
                  <a:lnTo>
                    <a:pt x="325" y="2508"/>
                  </a:lnTo>
                  <a:lnTo>
                    <a:pt x="756" y="958"/>
                  </a:lnTo>
                  <a:lnTo>
                    <a:pt x="890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4" name="Google Shape;9404;p70"/>
            <p:cNvSpPr/>
            <p:nvPr/>
          </p:nvSpPr>
          <p:spPr>
            <a:xfrm>
              <a:off x="7348196" y="1714057"/>
              <a:ext cx="63628" cy="37368"/>
            </a:xfrm>
            <a:custGeom>
              <a:avLst/>
              <a:gdLst/>
              <a:ahLst/>
              <a:cxnLst/>
              <a:rect l="l" t="t" r="r" b="b"/>
              <a:pathLst>
                <a:path w="2423" h="1423" extrusionOk="0">
                  <a:moveTo>
                    <a:pt x="632" y="1"/>
                  </a:moveTo>
                  <a:lnTo>
                    <a:pt x="1" y="422"/>
                  </a:lnTo>
                  <a:lnTo>
                    <a:pt x="431" y="1312"/>
                  </a:lnTo>
                  <a:cubicBezTo>
                    <a:pt x="461" y="1377"/>
                    <a:pt x="523" y="1413"/>
                    <a:pt x="587" y="1413"/>
                  </a:cubicBezTo>
                  <a:cubicBezTo>
                    <a:pt x="626" y="1413"/>
                    <a:pt x="666" y="1399"/>
                    <a:pt x="699" y="1369"/>
                  </a:cubicBezTo>
                  <a:lnTo>
                    <a:pt x="1216" y="987"/>
                  </a:lnTo>
                  <a:lnTo>
                    <a:pt x="1704" y="1350"/>
                  </a:lnTo>
                  <a:lnTo>
                    <a:pt x="1733" y="1379"/>
                  </a:lnTo>
                  <a:cubicBezTo>
                    <a:pt x="1762" y="1408"/>
                    <a:pt x="1802" y="1422"/>
                    <a:pt x="1843" y="1422"/>
                  </a:cubicBezTo>
                  <a:cubicBezTo>
                    <a:pt x="1899" y="1422"/>
                    <a:pt x="1954" y="1396"/>
                    <a:pt x="1982" y="1341"/>
                  </a:cubicBezTo>
                  <a:lnTo>
                    <a:pt x="2422" y="432"/>
                  </a:lnTo>
                  <a:lnTo>
                    <a:pt x="1857" y="49"/>
                  </a:lnTo>
                  <a:lnTo>
                    <a:pt x="1714" y="288"/>
                  </a:lnTo>
                  <a:lnTo>
                    <a:pt x="1216" y="814"/>
                  </a:lnTo>
                  <a:lnTo>
                    <a:pt x="728" y="336"/>
                  </a:lnTo>
                  <a:lnTo>
                    <a:pt x="632" y="1"/>
                  </a:ln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5" name="Google Shape;9405;p70"/>
            <p:cNvSpPr/>
            <p:nvPr/>
          </p:nvSpPr>
          <p:spPr>
            <a:xfrm>
              <a:off x="7334882" y="1596202"/>
              <a:ext cx="90755" cy="64101"/>
            </a:xfrm>
            <a:custGeom>
              <a:avLst/>
              <a:gdLst/>
              <a:ahLst/>
              <a:cxnLst/>
              <a:rect l="l" t="t" r="r" b="b"/>
              <a:pathLst>
                <a:path w="3456" h="2441" extrusionOk="0">
                  <a:moveTo>
                    <a:pt x="3063" y="2087"/>
                  </a:moveTo>
                  <a:lnTo>
                    <a:pt x="3034" y="2106"/>
                  </a:lnTo>
                  <a:lnTo>
                    <a:pt x="3025" y="2115"/>
                  </a:lnTo>
                  <a:lnTo>
                    <a:pt x="2996" y="2135"/>
                  </a:lnTo>
                  <a:lnTo>
                    <a:pt x="3034" y="2106"/>
                  </a:lnTo>
                  <a:lnTo>
                    <a:pt x="3044" y="2096"/>
                  </a:lnTo>
                  <a:lnTo>
                    <a:pt x="3063" y="2087"/>
                  </a:lnTo>
                  <a:close/>
                  <a:moveTo>
                    <a:pt x="1656" y="0"/>
                  </a:moveTo>
                  <a:cubicBezTo>
                    <a:pt x="747" y="0"/>
                    <a:pt x="1" y="747"/>
                    <a:pt x="1" y="1656"/>
                  </a:cubicBezTo>
                  <a:lnTo>
                    <a:pt x="1" y="2441"/>
                  </a:lnTo>
                  <a:cubicBezTo>
                    <a:pt x="1" y="2441"/>
                    <a:pt x="374" y="2403"/>
                    <a:pt x="422" y="2221"/>
                  </a:cubicBezTo>
                  <a:cubicBezTo>
                    <a:pt x="441" y="2202"/>
                    <a:pt x="450" y="2182"/>
                    <a:pt x="460" y="2154"/>
                  </a:cubicBezTo>
                  <a:cubicBezTo>
                    <a:pt x="680" y="2154"/>
                    <a:pt x="1675" y="2144"/>
                    <a:pt x="2250" y="1455"/>
                  </a:cubicBezTo>
                  <a:cubicBezTo>
                    <a:pt x="2374" y="1790"/>
                    <a:pt x="2652" y="2048"/>
                    <a:pt x="2996" y="2144"/>
                  </a:cubicBezTo>
                  <a:cubicBezTo>
                    <a:pt x="2996" y="2173"/>
                    <a:pt x="3015" y="2192"/>
                    <a:pt x="3034" y="2211"/>
                  </a:cubicBezTo>
                  <a:cubicBezTo>
                    <a:pt x="3082" y="2393"/>
                    <a:pt x="3455" y="2431"/>
                    <a:pt x="3455" y="2431"/>
                  </a:cubicBezTo>
                  <a:lnTo>
                    <a:pt x="3455" y="1656"/>
                  </a:lnTo>
                  <a:cubicBezTo>
                    <a:pt x="3455" y="747"/>
                    <a:pt x="2709" y="0"/>
                    <a:pt x="179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6" name="Google Shape;9406;p70"/>
            <p:cNvSpPr/>
            <p:nvPr/>
          </p:nvSpPr>
          <p:spPr>
            <a:xfrm>
              <a:off x="7334645" y="1596202"/>
              <a:ext cx="49264" cy="64101"/>
            </a:xfrm>
            <a:custGeom>
              <a:avLst/>
              <a:gdLst/>
              <a:ahLst/>
              <a:cxnLst/>
              <a:rect l="l" t="t" r="r" b="b"/>
              <a:pathLst>
                <a:path w="1876" h="2441" extrusionOk="0">
                  <a:moveTo>
                    <a:pt x="1665" y="0"/>
                  </a:moveTo>
                  <a:cubicBezTo>
                    <a:pt x="746" y="0"/>
                    <a:pt x="0" y="747"/>
                    <a:pt x="0" y="1666"/>
                  </a:cubicBezTo>
                  <a:lnTo>
                    <a:pt x="0" y="2441"/>
                  </a:lnTo>
                  <a:cubicBezTo>
                    <a:pt x="105" y="2422"/>
                    <a:pt x="201" y="2393"/>
                    <a:pt x="297" y="2355"/>
                  </a:cubicBezTo>
                  <a:lnTo>
                    <a:pt x="297" y="2087"/>
                  </a:lnTo>
                  <a:lnTo>
                    <a:pt x="306" y="2087"/>
                  </a:lnTo>
                  <a:lnTo>
                    <a:pt x="306" y="1656"/>
                  </a:lnTo>
                  <a:cubicBezTo>
                    <a:pt x="306" y="776"/>
                    <a:pt x="995" y="48"/>
                    <a:pt x="187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7" name="Google Shape;9407;p70"/>
            <p:cNvSpPr/>
            <p:nvPr/>
          </p:nvSpPr>
          <p:spPr>
            <a:xfrm>
              <a:off x="7413294" y="1653685"/>
              <a:ext cx="19879" cy="26733"/>
            </a:xfrm>
            <a:custGeom>
              <a:avLst/>
              <a:gdLst/>
              <a:ahLst/>
              <a:cxnLst/>
              <a:rect l="l" t="t" r="r" b="b"/>
              <a:pathLst>
                <a:path w="757" h="1018" extrusionOk="0">
                  <a:moveTo>
                    <a:pt x="202" y="1"/>
                  </a:moveTo>
                  <a:cubicBezTo>
                    <a:pt x="93" y="1"/>
                    <a:pt x="1" y="92"/>
                    <a:pt x="1" y="204"/>
                  </a:cubicBezTo>
                  <a:lnTo>
                    <a:pt x="1" y="807"/>
                  </a:lnTo>
                  <a:cubicBezTo>
                    <a:pt x="1" y="922"/>
                    <a:pt x="87" y="1017"/>
                    <a:pt x="201" y="1017"/>
                  </a:cubicBezTo>
                  <a:cubicBezTo>
                    <a:pt x="230" y="1017"/>
                    <a:pt x="249" y="1008"/>
                    <a:pt x="268" y="1008"/>
                  </a:cubicBezTo>
                  <a:cubicBezTo>
                    <a:pt x="307" y="989"/>
                    <a:pt x="345" y="979"/>
                    <a:pt x="383" y="950"/>
                  </a:cubicBezTo>
                  <a:cubicBezTo>
                    <a:pt x="422" y="912"/>
                    <a:pt x="460" y="883"/>
                    <a:pt x="508" y="855"/>
                  </a:cubicBezTo>
                  <a:cubicBezTo>
                    <a:pt x="757" y="568"/>
                    <a:pt x="623" y="127"/>
                    <a:pt x="268" y="13"/>
                  </a:cubicBezTo>
                  <a:cubicBezTo>
                    <a:pt x="246" y="5"/>
                    <a:pt x="224" y="1"/>
                    <a:pt x="202" y="1"/>
                  </a:cubicBez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8" name="Google Shape;9408;p70"/>
            <p:cNvSpPr/>
            <p:nvPr/>
          </p:nvSpPr>
          <p:spPr>
            <a:xfrm>
              <a:off x="7327345" y="1653738"/>
              <a:ext cx="20141" cy="26628"/>
            </a:xfrm>
            <a:custGeom>
              <a:avLst/>
              <a:gdLst/>
              <a:ahLst/>
              <a:cxnLst/>
              <a:rect l="l" t="t" r="r" b="b"/>
              <a:pathLst>
                <a:path w="767" h="1014" extrusionOk="0">
                  <a:moveTo>
                    <a:pt x="558" y="1"/>
                  </a:moveTo>
                  <a:cubicBezTo>
                    <a:pt x="537" y="1"/>
                    <a:pt x="517" y="4"/>
                    <a:pt x="498" y="11"/>
                  </a:cubicBezTo>
                  <a:cubicBezTo>
                    <a:pt x="0" y="154"/>
                    <a:pt x="0" y="853"/>
                    <a:pt x="498" y="1006"/>
                  </a:cubicBezTo>
                  <a:cubicBezTo>
                    <a:pt x="517" y="1011"/>
                    <a:pt x="536" y="1014"/>
                    <a:pt x="555" y="1014"/>
                  </a:cubicBezTo>
                  <a:cubicBezTo>
                    <a:pt x="667" y="1014"/>
                    <a:pt x="766" y="920"/>
                    <a:pt x="766" y="805"/>
                  </a:cubicBezTo>
                  <a:lnTo>
                    <a:pt x="766" y="202"/>
                  </a:lnTo>
                  <a:cubicBezTo>
                    <a:pt x="766" y="135"/>
                    <a:pt x="728" y="78"/>
                    <a:pt x="680" y="39"/>
                  </a:cubicBezTo>
                  <a:cubicBezTo>
                    <a:pt x="642" y="14"/>
                    <a:pt x="599" y="1"/>
                    <a:pt x="558" y="1"/>
                  </a:cubicBezTo>
                  <a:close/>
                </a:path>
              </a:pathLst>
            </a:custGeom>
            <a:solidFill>
              <a:srgbClr val="B9C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9" name="Google Shape;9409;p70"/>
            <p:cNvSpPr/>
            <p:nvPr/>
          </p:nvSpPr>
          <p:spPr>
            <a:xfrm>
              <a:off x="7363794" y="1700349"/>
              <a:ext cx="33193" cy="38130"/>
            </a:xfrm>
            <a:custGeom>
              <a:avLst/>
              <a:gdLst/>
              <a:ahLst/>
              <a:cxnLst/>
              <a:rect l="l" t="t" r="r" b="b"/>
              <a:pathLst>
                <a:path w="1264" h="1452" extrusionOk="0">
                  <a:moveTo>
                    <a:pt x="211" y="1"/>
                  </a:moveTo>
                  <a:cubicBezTo>
                    <a:pt x="96" y="1"/>
                    <a:pt x="0" y="89"/>
                    <a:pt x="0" y="207"/>
                  </a:cubicBezTo>
                  <a:lnTo>
                    <a:pt x="0" y="820"/>
                  </a:lnTo>
                  <a:cubicBezTo>
                    <a:pt x="0" y="877"/>
                    <a:pt x="19" y="934"/>
                    <a:pt x="58" y="982"/>
                  </a:cubicBezTo>
                  <a:lnTo>
                    <a:pt x="479" y="1384"/>
                  </a:lnTo>
                  <a:cubicBezTo>
                    <a:pt x="517" y="1422"/>
                    <a:pt x="574" y="1451"/>
                    <a:pt x="622" y="1451"/>
                  </a:cubicBezTo>
                  <a:cubicBezTo>
                    <a:pt x="680" y="1451"/>
                    <a:pt x="737" y="1422"/>
                    <a:pt x="775" y="1384"/>
                  </a:cubicBezTo>
                  <a:lnTo>
                    <a:pt x="1206" y="934"/>
                  </a:lnTo>
                  <a:cubicBezTo>
                    <a:pt x="1244" y="896"/>
                    <a:pt x="1263" y="848"/>
                    <a:pt x="1263" y="791"/>
                  </a:cubicBezTo>
                  <a:lnTo>
                    <a:pt x="1263" y="217"/>
                  </a:lnTo>
                  <a:cubicBezTo>
                    <a:pt x="1263" y="159"/>
                    <a:pt x="1244" y="102"/>
                    <a:pt x="1196" y="63"/>
                  </a:cubicBezTo>
                  <a:cubicBezTo>
                    <a:pt x="1158" y="25"/>
                    <a:pt x="1101" y="6"/>
                    <a:pt x="1043" y="6"/>
                  </a:cubicBezTo>
                  <a:lnTo>
                    <a:pt x="995" y="6"/>
                  </a:lnTo>
                  <a:cubicBezTo>
                    <a:pt x="919" y="25"/>
                    <a:pt x="842" y="35"/>
                    <a:pt x="756" y="35"/>
                  </a:cubicBezTo>
                  <a:lnTo>
                    <a:pt x="507" y="35"/>
                  </a:lnTo>
                  <a:cubicBezTo>
                    <a:pt x="421" y="35"/>
                    <a:pt x="335" y="25"/>
                    <a:pt x="259" y="6"/>
                  </a:cubicBezTo>
                  <a:cubicBezTo>
                    <a:pt x="242" y="3"/>
                    <a:pt x="226" y="1"/>
                    <a:pt x="211" y="1"/>
                  </a:cubicBez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0" name="Google Shape;9410;p70"/>
            <p:cNvSpPr/>
            <p:nvPr/>
          </p:nvSpPr>
          <p:spPr>
            <a:xfrm>
              <a:off x="7363531" y="1700428"/>
              <a:ext cx="20640" cy="38051"/>
            </a:xfrm>
            <a:custGeom>
              <a:avLst/>
              <a:gdLst/>
              <a:ahLst/>
              <a:cxnLst/>
              <a:rect l="l" t="t" r="r" b="b"/>
              <a:pathLst>
                <a:path w="786" h="1449" extrusionOk="0">
                  <a:moveTo>
                    <a:pt x="218" y="1"/>
                  </a:moveTo>
                  <a:cubicBezTo>
                    <a:pt x="106" y="1"/>
                    <a:pt x="10" y="90"/>
                    <a:pt x="10" y="204"/>
                  </a:cubicBezTo>
                  <a:lnTo>
                    <a:pt x="10" y="817"/>
                  </a:lnTo>
                  <a:cubicBezTo>
                    <a:pt x="1" y="874"/>
                    <a:pt x="29" y="931"/>
                    <a:pt x="68" y="979"/>
                  </a:cubicBezTo>
                  <a:lnTo>
                    <a:pt x="489" y="1381"/>
                  </a:lnTo>
                  <a:cubicBezTo>
                    <a:pt x="527" y="1419"/>
                    <a:pt x="584" y="1448"/>
                    <a:pt x="632" y="1448"/>
                  </a:cubicBezTo>
                  <a:cubicBezTo>
                    <a:pt x="690" y="1448"/>
                    <a:pt x="747" y="1419"/>
                    <a:pt x="785" y="1381"/>
                  </a:cubicBezTo>
                  <a:cubicBezTo>
                    <a:pt x="738" y="1372"/>
                    <a:pt x="709" y="1352"/>
                    <a:pt x="671" y="1324"/>
                  </a:cubicBezTo>
                  <a:lnTo>
                    <a:pt x="259" y="922"/>
                  </a:lnTo>
                  <a:cubicBezTo>
                    <a:pt x="211" y="874"/>
                    <a:pt x="192" y="817"/>
                    <a:pt x="192" y="759"/>
                  </a:cubicBezTo>
                  <a:lnTo>
                    <a:pt x="192" y="147"/>
                  </a:lnTo>
                  <a:cubicBezTo>
                    <a:pt x="192" y="89"/>
                    <a:pt x="211" y="41"/>
                    <a:pt x="249" y="3"/>
                  </a:cubicBezTo>
                  <a:cubicBezTo>
                    <a:pt x="239" y="1"/>
                    <a:pt x="228" y="1"/>
                    <a:pt x="218" y="1"/>
                  </a:cubicBezTo>
                  <a:close/>
                </a:path>
              </a:pathLst>
            </a:custGeom>
            <a:solidFill>
              <a:srgbClr val="B9C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1" name="Google Shape;9411;p70"/>
            <p:cNvSpPr/>
            <p:nvPr/>
          </p:nvSpPr>
          <p:spPr>
            <a:xfrm>
              <a:off x="7344677" y="1633728"/>
              <a:ext cx="71401" cy="76338"/>
            </a:xfrm>
            <a:custGeom>
              <a:avLst/>
              <a:gdLst/>
              <a:ahLst/>
              <a:cxnLst/>
              <a:rect l="l" t="t" r="r" b="b"/>
              <a:pathLst>
                <a:path w="2719" h="2907" extrusionOk="0">
                  <a:moveTo>
                    <a:pt x="1877" y="0"/>
                  </a:moveTo>
                  <a:cubicBezTo>
                    <a:pt x="1860" y="0"/>
                    <a:pt x="1843" y="6"/>
                    <a:pt x="1829" y="17"/>
                  </a:cubicBezTo>
                  <a:cubicBezTo>
                    <a:pt x="1542" y="237"/>
                    <a:pt x="1207" y="399"/>
                    <a:pt x="853" y="495"/>
                  </a:cubicBezTo>
                  <a:cubicBezTo>
                    <a:pt x="738" y="524"/>
                    <a:pt x="632" y="552"/>
                    <a:pt x="518" y="572"/>
                  </a:cubicBezTo>
                  <a:cubicBezTo>
                    <a:pt x="412" y="591"/>
                    <a:pt x="307" y="610"/>
                    <a:pt x="192" y="610"/>
                  </a:cubicBezTo>
                  <a:cubicBezTo>
                    <a:pt x="87" y="619"/>
                    <a:pt x="1" y="715"/>
                    <a:pt x="1" y="820"/>
                  </a:cubicBezTo>
                  <a:lnTo>
                    <a:pt x="1" y="1672"/>
                  </a:lnTo>
                  <a:cubicBezTo>
                    <a:pt x="1" y="2352"/>
                    <a:pt x="546" y="2907"/>
                    <a:pt x="1226" y="2907"/>
                  </a:cubicBezTo>
                  <a:lnTo>
                    <a:pt x="1484" y="2907"/>
                  </a:lnTo>
                  <a:cubicBezTo>
                    <a:pt x="2164" y="2907"/>
                    <a:pt x="2709" y="2352"/>
                    <a:pt x="2719" y="1672"/>
                  </a:cubicBezTo>
                  <a:lnTo>
                    <a:pt x="2719" y="792"/>
                  </a:lnTo>
                  <a:cubicBezTo>
                    <a:pt x="2709" y="706"/>
                    <a:pt x="2661" y="629"/>
                    <a:pt x="2575" y="600"/>
                  </a:cubicBezTo>
                  <a:cubicBezTo>
                    <a:pt x="2556" y="591"/>
                    <a:pt x="2527" y="581"/>
                    <a:pt x="2508" y="562"/>
                  </a:cubicBezTo>
                  <a:cubicBezTo>
                    <a:pt x="2269" y="466"/>
                    <a:pt x="2068" y="294"/>
                    <a:pt x="1953" y="64"/>
                  </a:cubicBezTo>
                  <a:lnTo>
                    <a:pt x="1944" y="45"/>
                  </a:lnTo>
                  <a:cubicBezTo>
                    <a:pt x="1932" y="15"/>
                    <a:pt x="1905" y="0"/>
                    <a:pt x="1877" y="0"/>
                  </a:cubicBez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2" name="Google Shape;9412;p70"/>
            <p:cNvSpPr/>
            <p:nvPr/>
          </p:nvSpPr>
          <p:spPr>
            <a:xfrm>
              <a:off x="7344677" y="1633728"/>
              <a:ext cx="51811" cy="76338"/>
            </a:xfrm>
            <a:custGeom>
              <a:avLst/>
              <a:gdLst/>
              <a:ahLst/>
              <a:cxnLst/>
              <a:rect l="l" t="t" r="r" b="b"/>
              <a:pathLst>
                <a:path w="1973" h="2907" extrusionOk="0">
                  <a:moveTo>
                    <a:pt x="1877" y="0"/>
                  </a:moveTo>
                  <a:cubicBezTo>
                    <a:pt x="1860" y="0"/>
                    <a:pt x="1843" y="6"/>
                    <a:pt x="1829" y="17"/>
                  </a:cubicBezTo>
                  <a:cubicBezTo>
                    <a:pt x="1542" y="237"/>
                    <a:pt x="1207" y="399"/>
                    <a:pt x="853" y="495"/>
                  </a:cubicBezTo>
                  <a:cubicBezTo>
                    <a:pt x="738" y="524"/>
                    <a:pt x="632" y="552"/>
                    <a:pt x="518" y="572"/>
                  </a:cubicBezTo>
                  <a:cubicBezTo>
                    <a:pt x="412" y="591"/>
                    <a:pt x="307" y="610"/>
                    <a:pt x="192" y="610"/>
                  </a:cubicBezTo>
                  <a:cubicBezTo>
                    <a:pt x="87" y="619"/>
                    <a:pt x="1" y="715"/>
                    <a:pt x="1" y="820"/>
                  </a:cubicBezTo>
                  <a:lnTo>
                    <a:pt x="1" y="1672"/>
                  </a:lnTo>
                  <a:cubicBezTo>
                    <a:pt x="1" y="2352"/>
                    <a:pt x="546" y="2907"/>
                    <a:pt x="1226" y="2907"/>
                  </a:cubicBezTo>
                  <a:lnTo>
                    <a:pt x="1484" y="2907"/>
                  </a:lnTo>
                  <a:cubicBezTo>
                    <a:pt x="805" y="2907"/>
                    <a:pt x="250" y="2361"/>
                    <a:pt x="250" y="1682"/>
                  </a:cubicBezTo>
                  <a:lnTo>
                    <a:pt x="250" y="830"/>
                  </a:lnTo>
                  <a:cubicBezTo>
                    <a:pt x="250" y="715"/>
                    <a:pt x="336" y="629"/>
                    <a:pt x="441" y="619"/>
                  </a:cubicBezTo>
                  <a:cubicBezTo>
                    <a:pt x="556" y="610"/>
                    <a:pt x="661" y="600"/>
                    <a:pt x="766" y="581"/>
                  </a:cubicBezTo>
                  <a:cubicBezTo>
                    <a:pt x="881" y="562"/>
                    <a:pt x="987" y="533"/>
                    <a:pt x="1101" y="505"/>
                  </a:cubicBezTo>
                  <a:cubicBezTo>
                    <a:pt x="1408" y="418"/>
                    <a:pt x="1704" y="275"/>
                    <a:pt x="1972" y="103"/>
                  </a:cubicBezTo>
                  <a:lnTo>
                    <a:pt x="1953" y="64"/>
                  </a:lnTo>
                  <a:lnTo>
                    <a:pt x="1944" y="45"/>
                  </a:lnTo>
                  <a:cubicBezTo>
                    <a:pt x="1932" y="15"/>
                    <a:pt x="1905" y="0"/>
                    <a:pt x="1877" y="0"/>
                  </a:cubicBezTo>
                  <a:close/>
                </a:path>
              </a:pathLst>
            </a:custGeom>
            <a:solidFill>
              <a:srgbClr val="B9C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3" name="Google Shape;9413;p70"/>
            <p:cNvSpPr/>
            <p:nvPr/>
          </p:nvSpPr>
          <p:spPr>
            <a:xfrm>
              <a:off x="7309751" y="1723353"/>
              <a:ext cx="61107" cy="68407"/>
            </a:xfrm>
            <a:custGeom>
              <a:avLst/>
              <a:gdLst/>
              <a:ahLst/>
              <a:cxnLst/>
              <a:rect l="l" t="t" r="r" b="b"/>
              <a:pathLst>
                <a:path w="2327" h="2605" extrusionOk="0">
                  <a:moveTo>
                    <a:pt x="1599" y="1"/>
                  </a:moveTo>
                  <a:lnTo>
                    <a:pt x="843" y="307"/>
                  </a:lnTo>
                  <a:cubicBezTo>
                    <a:pt x="326" y="518"/>
                    <a:pt x="1" y="1025"/>
                    <a:pt x="20" y="1590"/>
                  </a:cubicBezTo>
                  <a:lnTo>
                    <a:pt x="20" y="2336"/>
                  </a:lnTo>
                  <a:cubicBezTo>
                    <a:pt x="10" y="2475"/>
                    <a:pt x="135" y="2605"/>
                    <a:pt x="282" y="2605"/>
                  </a:cubicBezTo>
                  <a:cubicBezTo>
                    <a:pt x="287" y="2605"/>
                    <a:pt x="292" y="2604"/>
                    <a:pt x="297" y="2604"/>
                  </a:cubicBezTo>
                  <a:lnTo>
                    <a:pt x="2326" y="2604"/>
                  </a:lnTo>
                  <a:lnTo>
                    <a:pt x="1599" y="1"/>
                  </a:ln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4" name="Google Shape;9414;p70"/>
            <p:cNvSpPr/>
            <p:nvPr/>
          </p:nvSpPr>
          <p:spPr>
            <a:xfrm>
              <a:off x="7389660" y="1723616"/>
              <a:ext cx="60345" cy="68145"/>
            </a:xfrm>
            <a:custGeom>
              <a:avLst/>
              <a:gdLst/>
              <a:ahLst/>
              <a:cxnLst/>
              <a:rect l="l" t="t" r="r" b="b"/>
              <a:pathLst>
                <a:path w="2298" h="2595" extrusionOk="0">
                  <a:moveTo>
                    <a:pt x="728" y="1"/>
                  </a:moveTo>
                  <a:lnTo>
                    <a:pt x="1" y="2594"/>
                  </a:lnTo>
                  <a:lnTo>
                    <a:pt x="2011" y="2594"/>
                  </a:lnTo>
                  <a:cubicBezTo>
                    <a:pt x="2154" y="2594"/>
                    <a:pt x="2279" y="2479"/>
                    <a:pt x="2279" y="2336"/>
                  </a:cubicBezTo>
                  <a:lnTo>
                    <a:pt x="2279" y="1580"/>
                  </a:lnTo>
                  <a:cubicBezTo>
                    <a:pt x="2298" y="1025"/>
                    <a:pt x="1972" y="508"/>
                    <a:pt x="1456" y="297"/>
                  </a:cubicBezTo>
                  <a:lnTo>
                    <a:pt x="728" y="1"/>
                  </a:ln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5" name="Google Shape;9415;p70"/>
            <p:cNvSpPr/>
            <p:nvPr/>
          </p:nvSpPr>
          <p:spPr>
            <a:xfrm>
              <a:off x="7328842" y="1759303"/>
              <a:ext cx="10845" cy="32457"/>
            </a:xfrm>
            <a:custGeom>
              <a:avLst/>
              <a:gdLst/>
              <a:ahLst/>
              <a:cxnLst/>
              <a:rect l="l" t="t" r="r" b="b"/>
              <a:pathLst>
                <a:path w="413" h="1236" extrusionOk="0">
                  <a:moveTo>
                    <a:pt x="202" y="1"/>
                  </a:moveTo>
                  <a:cubicBezTo>
                    <a:pt x="97" y="1"/>
                    <a:pt x="1" y="96"/>
                    <a:pt x="1" y="211"/>
                  </a:cubicBezTo>
                  <a:lnTo>
                    <a:pt x="1" y="1235"/>
                  </a:lnTo>
                  <a:lnTo>
                    <a:pt x="412" y="1235"/>
                  </a:lnTo>
                  <a:lnTo>
                    <a:pt x="412" y="211"/>
                  </a:lnTo>
                  <a:cubicBezTo>
                    <a:pt x="412" y="96"/>
                    <a:pt x="317" y="1"/>
                    <a:pt x="202" y="1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6" name="Google Shape;9416;p70"/>
            <p:cNvSpPr/>
            <p:nvPr/>
          </p:nvSpPr>
          <p:spPr>
            <a:xfrm>
              <a:off x="7420332" y="1759303"/>
              <a:ext cx="11082" cy="32457"/>
            </a:xfrm>
            <a:custGeom>
              <a:avLst/>
              <a:gdLst/>
              <a:ahLst/>
              <a:cxnLst/>
              <a:rect l="l" t="t" r="r" b="b"/>
              <a:pathLst>
                <a:path w="422" h="1236" extrusionOk="0">
                  <a:moveTo>
                    <a:pt x="211" y="1"/>
                  </a:moveTo>
                  <a:cubicBezTo>
                    <a:pt x="96" y="1"/>
                    <a:pt x="0" y="96"/>
                    <a:pt x="0" y="211"/>
                  </a:cubicBezTo>
                  <a:lnTo>
                    <a:pt x="0" y="1235"/>
                  </a:lnTo>
                  <a:lnTo>
                    <a:pt x="422" y="1235"/>
                  </a:lnTo>
                  <a:lnTo>
                    <a:pt x="422" y="211"/>
                  </a:lnTo>
                  <a:cubicBezTo>
                    <a:pt x="422" y="96"/>
                    <a:pt x="326" y="1"/>
                    <a:pt x="211" y="1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7" name="Google Shape;9417;p70"/>
            <p:cNvSpPr/>
            <p:nvPr/>
          </p:nvSpPr>
          <p:spPr>
            <a:xfrm>
              <a:off x="7309751" y="1723353"/>
              <a:ext cx="42751" cy="68407"/>
            </a:xfrm>
            <a:custGeom>
              <a:avLst/>
              <a:gdLst/>
              <a:ahLst/>
              <a:cxnLst/>
              <a:rect l="l" t="t" r="r" b="b"/>
              <a:pathLst>
                <a:path w="1628" h="2605" extrusionOk="0">
                  <a:moveTo>
                    <a:pt x="1599" y="1"/>
                  </a:moveTo>
                  <a:lnTo>
                    <a:pt x="843" y="307"/>
                  </a:lnTo>
                  <a:cubicBezTo>
                    <a:pt x="326" y="518"/>
                    <a:pt x="1" y="1025"/>
                    <a:pt x="20" y="1590"/>
                  </a:cubicBezTo>
                  <a:lnTo>
                    <a:pt x="20" y="2336"/>
                  </a:lnTo>
                  <a:cubicBezTo>
                    <a:pt x="20" y="2480"/>
                    <a:pt x="144" y="2604"/>
                    <a:pt x="297" y="2604"/>
                  </a:cubicBezTo>
                  <a:lnTo>
                    <a:pt x="326" y="2604"/>
                  </a:lnTo>
                  <a:lnTo>
                    <a:pt x="326" y="1580"/>
                  </a:lnTo>
                  <a:cubicBezTo>
                    <a:pt x="307" y="1025"/>
                    <a:pt x="632" y="518"/>
                    <a:pt x="1149" y="317"/>
                  </a:cubicBezTo>
                  <a:lnTo>
                    <a:pt x="1628" y="116"/>
                  </a:lnTo>
                  <a:lnTo>
                    <a:pt x="1599" y="1"/>
                  </a:ln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18" name="Google Shape;9418;p70"/>
          <p:cNvGrpSpPr/>
          <p:nvPr/>
        </p:nvGrpSpPr>
        <p:grpSpPr>
          <a:xfrm>
            <a:off x="2200238" y="4289165"/>
            <a:ext cx="374756" cy="329300"/>
            <a:chOff x="2200238" y="4289165"/>
            <a:chExt cx="374756" cy="329300"/>
          </a:xfrm>
        </p:grpSpPr>
        <p:sp>
          <p:nvSpPr>
            <p:cNvPr id="9419" name="Google Shape;9419;p70"/>
            <p:cNvSpPr/>
            <p:nvPr/>
          </p:nvSpPr>
          <p:spPr>
            <a:xfrm>
              <a:off x="2437733" y="4289165"/>
              <a:ext cx="54568" cy="65991"/>
            </a:xfrm>
            <a:custGeom>
              <a:avLst/>
              <a:gdLst/>
              <a:ahLst/>
              <a:cxnLst/>
              <a:rect l="l" t="t" r="r" b="b"/>
              <a:pathLst>
                <a:path w="2078" h="2513" extrusionOk="0">
                  <a:moveTo>
                    <a:pt x="1356" y="1"/>
                  </a:moveTo>
                  <a:cubicBezTo>
                    <a:pt x="1115" y="1"/>
                    <a:pt x="883" y="138"/>
                    <a:pt x="776" y="378"/>
                  </a:cubicBezTo>
                  <a:lnTo>
                    <a:pt x="1" y="2053"/>
                  </a:lnTo>
                  <a:lnTo>
                    <a:pt x="795" y="2513"/>
                  </a:lnTo>
                  <a:lnTo>
                    <a:pt x="1857" y="1010"/>
                  </a:lnTo>
                  <a:cubicBezTo>
                    <a:pt x="2077" y="704"/>
                    <a:pt x="1991" y="273"/>
                    <a:pt x="1666" y="82"/>
                  </a:cubicBezTo>
                  <a:cubicBezTo>
                    <a:pt x="1567" y="27"/>
                    <a:pt x="1461" y="1"/>
                    <a:pt x="1356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0" name="Google Shape;9420;p70"/>
            <p:cNvSpPr/>
            <p:nvPr/>
          </p:nvSpPr>
          <p:spPr>
            <a:xfrm>
              <a:off x="2448552" y="4306575"/>
              <a:ext cx="40493" cy="48844"/>
            </a:xfrm>
            <a:custGeom>
              <a:avLst/>
              <a:gdLst/>
              <a:ahLst/>
              <a:cxnLst/>
              <a:rect l="l" t="t" r="r" b="b"/>
              <a:pathLst>
                <a:path w="1542" h="1860" extrusionOk="0">
                  <a:moveTo>
                    <a:pt x="1145" y="0"/>
                  </a:moveTo>
                  <a:cubicBezTo>
                    <a:pt x="909" y="0"/>
                    <a:pt x="680" y="135"/>
                    <a:pt x="584" y="376"/>
                  </a:cubicBezTo>
                  <a:lnTo>
                    <a:pt x="0" y="1639"/>
                  </a:lnTo>
                  <a:lnTo>
                    <a:pt x="383" y="1859"/>
                  </a:lnTo>
                  <a:lnTo>
                    <a:pt x="1445" y="347"/>
                  </a:lnTo>
                  <a:cubicBezTo>
                    <a:pt x="1493" y="280"/>
                    <a:pt x="1522" y="213"/>
                    <a:pt x="1541" y="146"/>
                  </a:cubicBezTo>
                  <a:cubicBezTo>
                    <a:pt x="1424" y="47"/>
                    <a:pt x="1283" y="0"/>
                    <a:pt x="1145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1" name="Google Shape;9421;p70"/>
            <p:cNvSpPr/>
            <p:nvPr/>
          </p:nvSpPr>
          <p:spPr>
            <a:xfrm>
              <a:off x="2282930" y="4552658"/>
              <a:ext cx="54805" cy="65808"/>
            </a:xfrm>
            <a:custGeom>
              <a:avLst/>
              <a:gdLst/>
              <a:ahLst/>
              <a:cxnLst/>
              <a:rect l="l" t="t" r="r" b="b"/>
              <a:pathLst>
                <a:path w="2087" h="2506" extrusionOk="0">
                  <a:moveTo>
                    <a:pt x="1292" y="1"/>
                  </a:moveTo>
                  <a:lnTo>
                    <a:pt x="221" y="1513"/>
                  </a:lnTo>
                  <a:cubicBezTo>
                    <a:pt x="0" y="1819"/>
                    <a:pt x="96" y="2240"/>
                    <a:pt x="422" y="2422"/>
                  </a:cubicBezTo>
                  <a:cubicBezTo>
                    <a:pt x="520" y="2479"/>
                    <a:pt x="628" y="2506"/>
                    <a:pt x="734" y="2506"/>
                  </a:cubicBezTo>
                  <a:cubicBezTo>
                    <a:pt x="969" y="2506"/>
                    <a:pt x="1197" y="2375"/>
                    <a:pt x="1302" y="2145"/>
                  </a:cubicBezTo>
                  <a:lnTo>
                    <a:pt x="2087" y="460"/>
                  </a:lnTo>
                  <a:lnTo>
                    <a:pt x="1292" y="1"/>
                  </a:ln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2" name="Google Shape;9422;p70"/>
            <p:cNvSpPr/>
            <p:nvPr/>
          </p:nvSpPr>
          <p:spPr>
            <a:xfrm>
              <a:off x="2300026" y="4558960"/>
              <a:ext cx="37709" cy="54542"/>
            </a:xfrm>
            <a:custGeom>
              <a:avLst/>
              <a:gdLst/>
              <a:ahLst/>
              <a:cxnLst/>
              <a:rect l="l" t="t" r="r" b="b"/>
              <a:pathLst>
                <a:path w="1436" h="2077" extrusionOk="0">
                  <a:moveTo>
                    <a:pt x="1053" y="0"/>
                  </a:moveTo>
                  <a:lnTo>
                    <a:pt x="249" y="1139"/>
                  </a:lnTo>
                  <a:cubicBezTo>
                    <a:pt x="0" y="1464"/>
                    <a:pt x="134" y="1943"/>
                    <a:pt x="527" y="2077"/>
                  </a:cubicBezTo>
                  <a:cubicBezTo>
                    <a:pt x="574" y="2029"/>
                    <a:pt x="622" y="1972"/>
                    <a:pt x="651" y="1905"/>
                  </a:cubicBezTo>
                  <a:lnTo>
                    <a:pt x="1436" y="220"/>
                  </a:lnTo>
                  <a:lnTo>
                    <a:pt x="1053" y="0"/>
                  </a:ln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3" name="Google Shape;9423;p70"/>
            <p:cNvSpPr/>
            <p:nvPr/>
          </p:nvSpPr>
          <p:spPr>
            <a:xfrm>
              <a:off x="2282930" y="4289349"/>
              <a:ext cx="54805" cy="66070"/>
            </a:xfrm>
            <a:custGeom>
              <a:avLst/>
              <a:gdLst/>
              <a:ahLst/>
              <a:cxnLst/>
              <a:rect l="l" t="t" r="r" b="b"/>
              <a:pathLst>
                <a:path w="2087" h="2516" extrusionOk="0">
                  <a:moveTo>
                    <a:pt x="733" y="1"/>
                  </a:moveTo>
                  <a:cubicBezTo>
                    <a:pt x="627" y="1"/>
                    <a:pt x="520" y="28"/>
                    <a:pt x="422" y="84"/>
                  </a:cubicBezTo>
                  <a:cubicBezTo>
                    <a:pt x="96" y="266"/>
                    <a:pt x="0" y="687"/>
                    <a:pt x="221" y="994"/>
                  </a:cubicBezTo>
                  <a:lnTo>
                    <a:pt x="1292" y="2515"/>
                  </a:lnTo>
                  <a:lnTo>
                    <a:pt x="2087" y="2056"/>
                  </a:lnTo>
                  <a:lnTo>
                    <a:pt x="1302" y="371"/>
                  </a:lnTo>
                  <a:cubicBezTo>
                    <a:pt x="1196" y="134"/>
                    <a:pt x="968" y="1"/>
                    <a:pt x="733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4" name="Google Shape;9424;p70"/>
            <p:cNvSpPr/>
            <p:nvPr/>
          </p:nvSpPr>
          <p:spPr>
            <a:xfrm>
              <a:off x="2300026" y="4294312"/>
              <a:ext cx="37709" cy="54805"/>
            </a:xfrm>
            <a:custGeom>
              <a:avLst/>
              <a:gdLst/>
              <a:ahLst/>
              <a:cxnLst/>
              <a:rect l="l" t="t" r="r" b="b"/>
              <a:pathLst>
                <a:path w="1436" h="2087" extrusionOk="0">
                  <a:moveTo>
                    <a:pt x="527" y="1"/>
                  </a:moveTo>
                  <a:cubicBezTo>
                    <a:pt x="134" y="144"/>
                    <a:pt x="0" y="623"/>
                    <a:pt x="249" y="948"/>
                  </a:cubicBezTo>
                  <a:lnTo>
                    <a:pt x="1053" y="2087"/>
                  </a:lnTo>
                  <a:lnTo>
                    <a:pt x="1436" y="1867"/>
                  </a:lnTo>
                  <a:lnTo>
                    <a:pt x="651" y="182"/>
                  </a:lnTo>
                  <a:cubicBezTo>
                    <a:pt x="622" y="115"/>
                    <a:pt x="574" y="58"/>
                    <a:pt x="527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5" name="Google Shape;9425;p70"/>
            <p:cNvSpPr/>
            <p:nvPr/>
          </p:nvSpPr>
          <p:spPr>
            <a:xfrm>
              <a:off x="2437497" y="4552658"/>
              <a:ext cx="54542" cy="65808"/>
            </a:xfrm>
            <a:custGeom>
              <a:avLst/>
              <a:gdLst/>
              <a:ahLst/>
              <a:cxnLst/>
              <a:rect l="l" t="t" r="r" b="b"/>
              <a:pathLst>
                <a:path w="2077" h="2506" extrusionOk="0">
                  <a:moveTo>
                    <a:pt x="804" y="1"/>
                  </a:moveTo>
                  <a:lnTo>
                    <a:pt x="0" y="460"/>
                  </a:lnTo>
                  <a:lnTo>
                    <a:pt x="785" y="2145"/>
                  </a:lnTo>
                  <a:cubicBezTo>
                    <a:pt x="890" y="2375"/>
                    <a:pt x="1118" y="2506"/>
                    <a:pt x="1352" y="2506"/>
                  </a:cubicBezTo>
                  <a:cubicBezTo>
                    <a:pt x="1459" y="2506"/>
                    <a:pt x="1567" y="2479"/>
                    <a:pt x="1665" y="2422"/>
                  </a:cubicBezTo>
                  <a:cubicBezTo>
                    <a:pt x="1991" y="2240"/>
                    <a:pt x="2077" y="1819"/>
                    <a:pt x="1866" y="1513"/>
                  </a:cubicBezTo>
                  <a:lnTo>
                    <a:pt x="804" y="1"/>
                  </a:ln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6" name="Google Shape;9426;p70"/>
            <p:cNvSpPr/>
            <p:nvPr/>
          </p:nvSpPr>
          <p:spPr>
            <a:xfrm>
              <a:off x="2448552" y="4552658"/>
              <a:ext cx="40493" cy="48791"/>
            </a:xfrm>
            <a:custGeom>
              <a:avLst/>
              <a:gdLst/>
              <a:ahLst/>
              <a:cxnLst/>
              <a:rect l="l" t="t" r="r" b="b"/>
              <a:pathLst>
                <a:path w="1542" h="1858" extrusionOk="0">
                  <a:moveTo>
                    <a:pt x="383" y="1"/>
                  </a:moveTo>
                  <a:lnTo>
                    <a:pt x="0" y="221"/>
                  </a:lnTo>
                  <a:lnTo>
                    <a:pt x="584" y="1484"/>
                  </a:lnTo>
                  <a:cubicBezTo>
                    <a:pt x="681" y="1721"/>
                    <a:pt x="913" y="1858"/>
                    <a:pt x="1150" y="1858"/>
                  </a:cubicBezTo>
                  <a:cubicBezTo>
                    <a:pt x="1287" y="1858"/>
                    <a:pt x="1425" y="1812"/>
                    <a:pt x="1541" y="1714"/>
                  </a:cubicBezTo>
                  <a:cubicBezTo>
                    <a:pt x="1522" y="1637"/>
                    <a:pt x="1493" y="1570"/>
                    <a:pt x="1445" y="1513"/>
                  </a:cubicBezTo>
                  <a:lnTo>
                    <a:pt x="383" y="1"/>
                  </a:ln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7" name="Google Shape;9427;p70"/>
            <p:cNvSpPr/>
            <p:nvPr/>
          </p:nvSpPr>
          <p:spPr>
            <a:xfrm>
              <a:off x="2200238" y="4437482"/>
              <a:ext cx="66385" cy="33088"/>
            </a:xfrm>
            <a:custGeom>
              <a:avLst/>
              <a:gdLst/>
              <a:ahLst/>
              <a:cxnLst/>
              <a:rect l="l" t="t" r="r" b="b"/>
              <a:pathLst>
                <a:path w="2528" h="1260" extrusionOk="0">
                  <a:moveTo>
                    <a:pt x="625" y="0"/>
                  </a:moveTo>
                  <a:cubicBezTo>
                    <a:pt x="281" y="0"/>
                    <a:pt x="1" y="283"/>
                    <a:pt x="1" y="626"/>
                  </a:cubicBezTo>
                  <a:cubicBezTo>
                    <a:pt x="1" y="982"/>
                    <a:pt x="288" y="1259"/>
                    <a:pt x="638" y="1259"/>
                  </a:cubicBezTo>
                  <a:cubicBezTo>
                    <a:pt x="655" y="1259"/>
                    <a:pt x="673" y="1259"/>
                    <a:pt x="690" y="1257"/>
                  </a:cubicBezTo>
                  <a:lnTo>
                    <a:pt x="2527" y="1085"/>
                  </a:lnTo>
                  <a:lnTo>
                    <a:pt x="2527" y="166"/>
                  </a:lnTo>
                  <a:lnTo>
                    <a:pt x="690" y="4"/>
                  </a:lnTo>
                  <a:cubicBezTo>
                    <a:pt x="668" y="1"/>
                    <a:pt x="646" y="0"/>
                    <a:pt x="625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8" name="Google Shape;9428;p70"/>
            <p:cNvSpPr/>
            <p:nvPr/>
          </p:nvSpPr>
          <p:spPr>
            <a:xfrm>
              <a:off x="2212317" y="4437455"/>
              <a:ext cx="54306" cy="19537"/>
            </a:xfrm>
            <a:custGeom>
              <a:avLst/>
              <a:gdLst/>
              <a:ahLst/>
              <a:cxnLst/>
              <a:rect l="l" t="t" r="r" b="b"/>
              <a:pathLst>
                <a:path w="2068" h="744" extrusionOk="0">
                  <a:moveTo>
                    <a:pt x="168" y="1"/>
                  </a:moveTo>
                  <a:cubicBezTo>
                    <a:pt x="113" y="1"/>
                    <a:pt x="59" y="10"/>
                    <a:pt x="10" y="24"/>
                  </a:cubicBezTo>
                  <a:cubicBezTo>
                    <a:pt x="0" y="53"/>
                    <a:pt x="0" y="81"/>
                    <a:pt x="0" y="110"/>
                  </a:cubicBezTo>
                  <a:cubicBezTo>
                    <a:pt x="0" y="466"/>
                    <a:pt x="287" y="744"/>
                    <a:pt x="638" y="744"/>
                  </a:cubicBezTo>
                  <a:cubicBezTo>
                    <a:pt x="655" y="744"/>
                    <a:pt x="672" y="743"/>
                    <a:pt x="689" y="742"/>
                  </a:cubicBezTo>
                  <a:lnTo>
                    <a:pt x="2067" y="608"/>
                  </a:lnTo>
                  <a:lnTo>
                    <a:pt x="2067" y="167"/>
                  </a:lnTo>
                  <a:lnTo>
                    <a:pt x="230" y="5"/>
                  </a:lnTo>
                  <a:cubicBezTo>
                    <a:pt x="209" y="2"/>
                    <a:pt x="189" y="1"/>
                    <a:pt x="168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9" name="Google Shape;9429;p70"/>
            <p:cNvSpPr/>
            <p:nvPr/>
          </p:nvSpPr>
          <p:spPr>
            <a:xfrm>
              <a:off x="2508346" y="4437482"/>
              <a:ext cx="66648" cy="33088"/>
            </a:xfrm>
            <a:custGeom>
              <a:avLst/>
              <a:gdLst/>
              <a:ahLst/>
              <a:cxnLst/>
              <a:rect l="l" t="t" r="r" b="b"/>
              <a:pathLst>
                <a:path w="2538" h="1260" extrusionOk="0">
                  <a:moveTo>
                    <a:pt x="1913" y="0"/>
                  </a:moveTo>
                  <a:cubicBezTo>
                    <a:pt x="1892" y="0"/>
                    <a:pt x="1870" y="1"/>
                    <a:pt x="1848" y="4"/>
                  </a:cubicBezTo>
                  <a:lnTo>
                    <a:pt x="1" y="166"/>
                  </a:lnTo>
                  <a:lnTo>
                    <a:pt x="1" y="1085"/>
                  </a:lnTo>
                  <a:lnTo>
                    <a:pt x="1848" y="1257"/>
                  </a:lnTo>
                  <a:cubicBezTo>
                    <a:pt x="1865" y="1259"/>
                    <a:pt x="1882" y="1259"/>
                    <a:pt x="1899" y="1259"/>
                  </a:cubicBezTo>
                  <a:cubicBezTo>
                    <a:pt x="2250" y="1259"/>
                    <a:pt x="2537" y="982"/>
                    <a:pt x="2537" y="626"/>
                  </a:cubicBezTo>
                  <a:cubicBezTo>
                    <a:pt x="2537" y="283"/>
                    <a:pt x="2257" y="0"/>
                    <a:pt x="1913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0" name="Google Shape;9430;p70"/>
            <p:cNvSpPr/>
            <p:nvPr/>
          </p:nvSpPr>
          <p:spPr>
            <a:xfrm>
              <a:off x="2508346" y="4437455"/>
              <a:ext cx="54568" cy="19537"/>
            </a:xfrm>
            <a:custGeom>
              <a:avLst/>
              <a:gdLst/>
              <a:ahLst/>
              <a:cxnLst/>
              <a:rect l="l" t="t" r="r" b="b"/>
              <a:pathLst>
                <a:path w="2078" h="744" extrusionOk="0">
                  <a:moveTo>
                    <a:pt x="1908" y="1"/>
                  </a:moveTo>
                  <a:cubicBezTo>
                    <a:pt x="1888" y="1"/>
                    <a:pt x="1869" y="2"/>
                    <a:pt x="1848" y="5"/>
                  </a:cubicBezTo>
                  <a:lnTo>
                    <a:pt x="1" y="167"/>
                  </a:lnTo>
                  <a:lnTo>
                    <a:pt x="1" y="608"/>
                  </a:lnTo>
                  <a:lnTo>
                    <a:pt x="1389" y="742"/>
                  </a:lnTo>
                  <a:cubicBezTo>
                    <a:pt x="1406" y="743"/>
                    <a:pt x="1423" y="744"/>
                    <a:pt x="1440" y="744"/>
                  </a:cubicBezTo>
                  <a:cubicBezTo>
                    <a:pt x="1790" y="744"/>
                    <a:pt x="2078" y="466"/>
                    <a:pt x="2078" y="110"/>
                  </a:cubicBezTo>
                  <a:cubicBezTo>
                    <a:pt x="2078" y="81"/>
                    <a:pt x="2078" y="53"/>
                    <a:pt x="2068" y="24"/>
                  </a:cubicBezTo>
                  <a:cubicBezTo>
                    <a:pt x="2012" y="10"/>
                    <a:pt x="1961" y="1"/>
                    <a:pt x="1908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1" name="Google Shape;9431;p70"/>
            <p:cNvSpPr/>
            <p:nvPr/>
          </p:nvSpPr>
          <p:spPr>
            <a:xfrm>
              <a:off x="2250762" y="4326979"/>
              <a:ext cx="263913" cy="253960"/>
            </a:xfrm>
            <a:custGeom>
              <a:avLst/>
              <a:gdLst/>
              <a:ahLst/>
              <a:cxnLst/>
              <a:rect l="l" t="t" r="r" b="b"/>
              <a:pathLst>
                <a:path w="10050" h="9671" extrusionOk="0">
                  <a:moveTo>
                    <a:pt x="5208" y="1153"/>
                  </a:moveTo>
                  <a:cubicBezTo>
                    <a:pt x="5685" y="1153"/>
                    <a:pt x="6165" y="1246"/>
                    <a:pt x="6623" y="1436"/>
                  </a:cubicBezTo>
                  <a:cubicBezTo>
                    <a:pt x="7992" y="2001"/>
                    <a:pt x="8891" y="3350"/>
                    <a:pt x="8891" y="4834"/>
                  </a:cubicBezTo>
                  <a:cubicBezTo>
                    <a:pt x="8891" y="6872"/>
                    <a:pt x="7245" y="8518"/>
                    <a:pt x="5207" y="8518"/>
                  </a:cubicBezTo>
                  <a:cubicBezTo>
                    <a:pt x="3723" y="8518"/>
                    <a:pt x="2374" y="7619"/>
                    <a:pt x="1809" y="6250"/>
                  </a:cubicBezTo>
                  <a:cubicBezTo>
                    <a:pt x="1235" y="4872"/>
                    <a:pt x="1551" y="3283"/>
                    <a:pt x="2604" y="2231"/>
                  </a:cubicBezTo>
                  <a:cubicBezTo>
                    <a:pt x="3307" y="1528"/>
                    <a:pt x="4249" y="1153"/>
                    <a:pt x="5208" y="1153"/>
                  </a:cubicBezTo>
                  <a:close/>
                  <a:moveTo>
                    <a:pt x="5207" y="1"/>
                  </a:moveTo>
                  <a:cubicBezTo>
                    <a:pt x="3254" y="1"/>
                    <a:pt x="1493" y="1187"/>
                    <a:pt x="747" y="2987"/>
                  </a:cubicBezTo>
                  <a:cubicBezTo>
                    <a:pt x="0" y="4795"/>
                    <a:pt x="412" y="6872"/>
                    <a:pt x="1800" y="8260"/>
                  </a:cubicBezTo>
                  <a:cubicBezTo>
                    <a:pt x="2721" y="9181"/>
                    <a:pt x="3959" y="9671"/>
                    <a:pt x="5216" y="9671"/>
                  </a:cubicBezTo>
                  <a:cubicBezTo>
                    <a:pt x="5839" y="9671"/>
                    <a:pt x="6467" y="9550"/>
                    <a:pt x="7063" y="9303"/>
                  </a:cubicBezTo>
                  <a:cubicBezTo>
                    <a:pt x="8872" y="8557"/>
                    <a:pt x="10049" y="6796"/>
                    <a:pt x="10049" y="4834"/>
                  </a:cubicBezTo>
                  <a:cubicBezTo>
                    <a:pt x="10049" y="2164"/>
                    <a:pt x="7886" y="1"/>
                    <a:pt x="5207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2" name="Google Shape;9432;p70"/>
            <p:cNvSpPr/>
            <p:nvPr/>
          </p:nvSpPr>
          <p:spPr>
            <a:xfrm>
              <a:off x="2270116" y="4345073"/>
              <a:ext cx="226204" cy="217669"/>
            </a:xfrm>
            <a:custGeom>
              <a:avLst/>
              <a:gdLst/>
              <a:ahLst/>
              <a:cxnLst/>
              <a:rect l="l" t="t" r="r" b="b"/>
              <a:pathLst>
                <a:path w="8614" h="8289" extrusionOk="0">
                  <a:moveTo>
                    <a:pt x="4474" y="460"/>
                  </a:moveTo>
                  <a:cubicBezTo>
                    <a:pt x="4908" y="460"/>
                    <a:pt x="5341" y="537"/>
                    <a:pt x="5752" y="690"/>
                  </a:cubicBezTo>
                  <a:cubicBezTo>
                    <a:pt x="5886" y="747"/>
                    <a:pt x="5943" y="900"/>
                    <a:pt x="5877" y="1025"/>
                  </a:cubicBezTo>
                  <a:lnTo>
                    <a:pt x="4604" y="3236"/>
                  </a:lnTo>
                  <a:cubicBezTo>
                    <a:pt x="4833" y="3274"/>
                    <a:pt x="5053" y="3398"/>
                    <a:pt x="5197" y="3580"/>
                  </a:cubicBezTo>
                  <a:lnTo>
                    <a:pt x="6470" y="1379"/>
                  </a:lnTo>
                  <a:cubicBezTo>
                    <a:pt x="6516" y="1298"/>
                    <a:pt x="6594" y="1256"/>
                    <a:pt x="6673" y="1256"/>
                  </a:cubicBezTo>
                  <a:cubicBezTo>
                    <a:pt x="6725" y="1256"/>
                    <a:pt x="6778" y="1274"/>
                    <a:pt x="6824" y="1312"/>
                  </a:cubicBezTo>
                  <a:cubicBezTo>
                    <a:pt x="7503" y="1877"/>
                    <a:pt x="7953" y="2661"/>
                    <a:pt x="8106" y="3532"/>
                  </a:cubicBezTo>
                  <a:cubicBezTo>
                    <a:pt x="8126" y="3666"/>
                    <a:pt x="8020" y="3800"/>
                    <a:pt x="7877" y="3800"/>
                  </a:cubicBezTo>
                  <a:lnTo>
                    <a:pt x="5331" y="3800"/>
                  </a:lnTo>
                  <a:cubicBezTo>
                    <a:pt x="5417" y="4020"/>
                    <a:pt x="5417" y="4269"/>
                    <a:pt x="5331" y="4489"/>
                  </a:cubicBezTo>
                  <a:lnTo>
                    <a:pt x="7877" y="4489"/>
                  </a:lnTo>
                  <a:cubicBezTo>
                    <a:pt x="8020" y="4489"/>
                    <a:pt x="8126" y="4623"/>
                    <a:pt x="8106" y="4767"/>
                  </a:cubicBezTo>
                  <a:cubicBezTo>
                    <a:pt x="7953" y="5628"/>
                    <a:pt x="7503" y="6413"/>
                    <a:pt x="6824" y="6978"/>
                  </a:cubicBezTo>
                  <a:cubicBezTo>
                    <a:pt x="6778" y="7016"/>
                    <a:pt x="6724" y="7035"/>
                    <a:pt x="6670" y="7035"/>
                  </a:cubicBezTo>
                  <a:cubicBezTo>
                    <a:pt x="6592" y="7035"/>
                    <a:pt x="6516" y="6994"/>
                    <a:pt x="6470" y="6920"/>
                  </a:cubicBezTo>
                  <a:lnTo>
                    <a:pt x="5197" y="4709"/>
                  </a:lnTo>
                  <a:cubicBezTo>
                    <a:pt x="5053" y="4891"/>
                    <a:pt x="4833" y="5016"/>
                    <a:pt x="4604" y="5054"/>
                  </a:cubicBezTo>
                  <a:lnTo>
                    <a:pt x="5877" y="7265"/>
                  </a:lnTo>
                  <a:cubicBezTo>
                    <a:pt x="5943" y="7380"/>
                    <a:pt x="5886" y="7542"/>
                    <a:pt x="5752" y="7590"/>
                  </a:cubicBezTo>
                  <a:cubicBezTo>
                    <a:pt x="5341" y="7748"/>
                    <a:pt x="4908" y="7827"/>
                    <a:pt x="4474" y="7827"/>
                  </a:cubicBezTo>
                  <a:cubicBezTo>
                    <a:pt x="4041" y="7827"/>
                    <a:pt x="3608" y="7748"/>
                    <a:pt x="3197" y="7590"/>
                  </a:cubicBezTo>
                  <a:cubicBezTo>
                    <a:pt x="3063" y="7542"/>
                    <a:pt x="3005" y="7380"/>
                    <a:pt x="3072" y="7265"/>
                  </a:cubicBezTo>
                  <a:lnTo>
                    <a:pt x="4355" y="5054"/>
                  </a:lnTo>
                  <a:cubicBezTo>
                    <a:pt x="4116" y="5016"/>
                    <a:pt x="3905" y="4891"/>
                    <a:pt x="3752" y="4709"/>
                  </a:cubicBezTo>
                  <a:lnTo>
                    <a:pt x="2479" y="6911"/>
                  </a:lnTo>
                  <a:cubicBezTo>
                    <a:pt x="2432" y="6987"/>
                    <a:pt x="2353" y="7027"/>
                    <a:pt x="2272" y="7027"/>
                  </a:cubicBezTo>
                  <a:cubicBezTo>
                    <a:pt x="2221" y="7027"/>
                    <a:pt x="2169" y="7011"/>
                    <a:pt x="2125" y="6978"/>
                  </a:cubicBezTo>
                  <a:cubicBezTo>
                    <a:pt x="1445" y="6413"/>
                    <a:pt x="996" y="5628"/>
                    <a:pt x="852" y="4757"/>
                  </a:cubicBezTo>
                  <a:cubicBezTo>
                    <a:pt x="823" y="4623"/>
                    <a:pt x="929" y="4489"/>
                    <a:pt x="1072" y="4489"/>
                  </a:cubicBezTo>
                  <a:lnTo>
                    <a:pt x="3627" y="4489"/>
                  </a:lnTo>
                  <a:cubicBezTo>
                    <a:pt x="3532" y="4269"/>
                    <a:pt x="3532" y="4020"/>
                    <a:pt x="3627" y="3800"/>
                  </a:cubicBezTo>
                  <a:lnTo>
                    <a:pt x="1072" y="3800"/>
                  </a:lnTo>
                  <a:cubicBezTo>
                    <a:pt x="929" y="3800"/>
                    <a:pt x="814" y="3666"/>
                    <a:pt x="843" y="3523"/>
                  </a:cubicBezTo>
                  <a:cubicBezTo>
                    <a:pt x="996" y="2652"/>
                    <a:pt x="1445" y="1867"/>
                    <a:pt x="2125" y="1312"/>
                  </a:cubicBezTo>
                  <a:cubicBezTo>
                    <a:pt x="2171" y="1273"/>
                    <a:pt x="2225" y="1255"/>
                    <a:pt x="2278" y="1255"/>
                  </a:cubicBezTo>
                  <a:cubicBezTo>
                    <a:pt x="2357" y="1255"/>
                    <a:pt x="2433" y="1295"/>
                    <a:pt x="2479" y="1369"/>
                  </a:cubicBezTo>
                  <a:lnTo>
                    <a:pt x="3752" y="3580"/>
                  </a:lnTo>
                  <a:cubicBezTo>
                    <a:pt x="3895" y="3389"/>
                    <a:pt x="4116" y="3264"/>
                    <a:pt x="4345" y="3236"/>
                  </a:cubicBezTo>
                  <a:lnTo>
                    <a:pt x="3072" y="1025"/>
                  </a:lnTo>
                  <a:cubicBezTo>
                    <a:pt x="3005" y="900"/>
                    <a:pt x="3063" y="747"/>
                    <a:pt x="3197" y="690"/>
                  </a:cubicBezTo>
                  <a:cubicBezTo>
                    <a:pt x="3608" y="537"/>
                    <a:pt x="4041" y="460"/>
                    <a:pt x="4474" y="460"/>
                  </a:cubicBezTo>
                  <a:close/>
                  <a:moveTo>
                    <a:pt x="4470" y="1"/>
                  </a:moveTo>
                  <a:cubicBezTo>
                    <a:pt x="2795" y="1"/>
                    <a:pt x="1283" y="1015"/>
                    <a:pt x="642" y="2566"/>
                  </a:cubicBezTo>
                  <a:cubicBezTo>
                    <a:pt x="0" y="4106"/>
                    <a:pt x="354" y="5896"/>
                    <a:pt x="1541" y="7073"/>
                  </a:cubicBezTo>
                  <a:cubicBezTo>
                    <a:pt x="2335" y="7867"/>
                    <a:pt x="3394" y="8288"/>
                    <a:pt x="4473" y="8288"/>
                  </a:cubicBezTo>
                  <a:cubicBezTo>
                    <a:pt x="5007" y="8288"/>
                    <a:pt x="5545" y="8185"/>
                    <a:pt x="6058" y="7973"/>
                  </a:cubicBezTo>
                  <a:cubicBezTo>
                    <a:pt x="7609" y="7332"/>
                    <a:pt x="8614" y="5820"/>
                    <a:pt x="8614" y="4145"/>
                  </a:cubicBezTo>
                  <a:cubicBezTo>
                    <a:pt x="8614" y="1857"/>
                    <a:pt x="6767" y="1"/>
                    <a:pt x="4470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3" name="Google Shape;9433;p70"/>
            <p:cNvSpPr/>
            <p:nvPr/>
          </p:nvSpPr>
          <p:spPr>
            <a:xfrm>
              <a:off x="2390990" y="4408412"/>
              <a:ext cx="28177" cy="30934"/>
            </a:xfrm>
            <a:custGeom>
              <a:avLst/>
              <a:gdLst/>
              <a:ahLst/>
              <a:cxnLst/>
              <a:rect l="l" t="t" r="r" b="b"/>
              <a:pathLst>
                <a:path w="1073" h="1178" extrusionOk="0">
                  <a:moveTo>
                    <a:pt x="479" y="1"/>
                  </a:moveTo>
                  <a:lnTo>
                    <a:pt x="1" y="824"/>
                  </a:lnTo>
                  <a:cubicBezTo>
                    <a:pt x="230" y="862"/>
                    <a:pt x="450" y="986"/>
                    <a:pt x="594" y="1178"/>
                  </a:cubicBezTo>
                  <a:lnTo>
                    <a:pt x="1073" y="345"/>
                  </a:lnTo>
                  <a:cubicBezTo>
                    <a:pt x="900" y="192"/>
                    <a:pt x="690" y="77"/>
                    <a:pt x="479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4" name="Google Shape;9434;p70"/>
            <p:cNvSpPr/>
            <p:nvPr/>
          </p:nvSpPr>
          <p:spPr>
            <a:xfrm>
              <a:off x="2390990" y="4468731"/>
              <a:ext cx="28177" cy="30934"/>
            </a:xfrm>
            <a:custGeom>
              <a:avLst/>
              <a:gdLst/>
              <a:ahLst/>
              <a:cxnLst/>
              <a:rect l="l" t="t" r="r" b="b"/>
              <a:pathLst>
                <a:path w="1073" h="1178" extrusionOk="0">
                  <a:moveTo>
                    <a:pt x="594" y="0"/>
                  </a:moveTo>
                  <a:cubicBezTo>
                    <a:pt x="450" y="192"/>
                    <a:pt x="230" y="316"/>
                    <a:pt x="1" y="345"/>
                  </a:cubicBezTo>
                  <a:lnTo>
                    <a:pt x="479" y="1178"/>
                  </a:lnTo>
                  <a:cubicBezTo>
                    <a:pt x="690" y="1101"/>
                    <a:pt x="900" y="986"/>
                    <a:pt x="1073" y="833"/>
                  </a:cubicBezTo>
                  <a:lnTo>
                    <a:pt x="594" y="0"/>
                  </a:ln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5" name="Google Shape;9435;p70"/>
            <p:cNvSpPr/>
            <p:nvPr/>
          </p:nvSpPr>
          <p:spPr>
            <a:xfrm>
              <a:off x="2410081" y="4444861"/>
              <a:ext cx="26181" cy="18119"/>
            </a:xfrm>
            <a:custGeom>
              <a:avLst/>
              <a:gdLst/>
              <a:ahLst/>
              <a:cxnLst/>
              <a:rect l="l" t="t" r="r" b="b"/>
              <a:pathLst>
                <a:path w="997" h="690" extrusionOk="0">
                  <a:moveTo>
                    <a:pt x="1" y="0"/>
                  </a:moveTo>
                  <a:cubicBezTo>
                    <a:pt x="39" y="115"/>
                    <a:pt x="68" y="230"/>
                    <a:pt x="68" y="345"/>
                  </a:cubicBezTo>
                  <a:cubicBezTo>
                    <a:pt x="68" y="469"/>
                    <a:pt x="39" y="584"/>
                    <a:pt x="1" y="689"/>
                  </a:cubicBezTo>
                  <a:lnTo>
                    <a:pt x="958" y="689"/>
                  </a:lnTo>
                  <a:cubicBezTo>
                    <a:pt x="996" y="469"/>
                    <a:pt x="996" y="230"/>
                    <a:pt x="958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6" name="Google Shape;9436;p70"/>
            <p:cNvSpPr/>
            <p:nvPr/>
          </p:nvSpPr>
          <p:spPr>
            <a:xfrm>
              <a:off x="2338969" y="4444861"/>
              <a:ext cx="26155" cy="18119"/>
            </a:xfrm>
            <a:custGeom>
              <a:avLst/>
              <a:gdLst/>
              <a:ahLst/>
              <a:cxnLst/>
              <a:rect l="l" t="t" r="r" b="b"/>
              <a:pathLst>
                <a:path w="996" h="690" extrusionOk="0">
                  <a:moveTo>
                    <a:pt x="39" y="0"/>
                  </a:moveTo>
                  <a:cubicBezTo>
                    <a:pt x="1" y="230"/>
                    <a:pt x="1" y="460"/>
                    <a:pt x="39" y="689"/>
                  </a:cubicBezTo>
                  <a:lnTo>
                    <a:pt x="996" y="689"/>
                  </a:lnTo>
                  <a:cubicBezTo>
                    <a:pt x="958" y="584"/>
                    <a:pt x="929" y="469"/>
                    <a:pt x="929" y="345"/>
                  </a:cubicBezTo>
                  <a:cubicBezTo>
                    <a:pt x="929" y="230"/>
                    <a:pt x="958" y="115"/>
                    <a:pt x="996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7" name="Google Shape;9437;p70"/>
            <p:cNvSpPr/>
            <p:nvPr/>
          </p:nvSpPr>
          <p:spPr>
            <a:xfrm>
              <a:off x="2356065" y="4408412"/>
              <a:ext cx="28177" cy="30934"/>
            </a:xfrm>
            <a:custGeom>
              <a:avLst/>
              <a:gdLst/>
              <a:ahLst/>
              <a:cxnLst/>
              <a:rect l="l" t="t" r="r" b="b"/>
              <a:pathLst>
                <a:path w="1073" h="1178" extrusionOk="0">
                  <a:moveTo>
                    <a:pt x="594" y="1"/>
                  </a:moveTo>
                  <a:cubicBezTo>
                    <a:pt x="374" y="77"/>
                    <a:pt x="173" y="192"/>
                    <a:pt x="0" y="345"/>
                  </a:cubicBezTo>
                  <a:lnTo>
                    <a:pt x="479" y="1178"/>
                  </a:lnTo>
                  <a:cubicBezTo>
                    <a:pt x="622" y="986"/>
                    <a:pt x="833" y="862"/>
                    <a:pt x="1072" y="824"/>
                  </a:cubicBezTo>
                  <a:lnTo>
                    <a:pt x="594" y="1"/>
                  </a:ln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8" name="Google Shape;9438;p70"/>
            <p:cNvSpPr/>
            <p:nvPr/>
          </p:nvSpPr>
          <p:spPr>
            <a:xfrm>
              <a:off x="2356065" y="4468731"/>
              <a:ext cx="28177" cy="30934"/>
            </a:xfrm>
            <a:custGeom>
              <a:avLst/>
              <a:gdLst/>
              <a:ahLst/>
              <a:cxnLst/>
              <a:rect l="l" t="t" r="r" b="b"/>
              <a:pathLst>
                <a:path w="1073" h="1178" extrusionOk="0">
                  <a:moveTo>
                    <a:pt x="479" y="0"/>
                  </a:moveTo>
                  <a:lnTo>
                    <a:pt x="0" y="833"/>
                  </a:lnTo>
                  <a:cubicBezTo>
                    <a:pt x="173" y="986"/>
                    <a:pt x="374" y="1101"/>
                    <a:pt x="594" y="1178"/>
                  </a:cubicBezTo>
                  <a:lnTo>
                    <a:pt x="1072" y="345"/>
                  </a:lnTo>
                  <a:cubicBezTo>
                    <a:pt x="833" y="316"/>
                    <a:pt x="622" y="192"/>
                    <a:pt x="479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9" name="Google Shape;9439;p70"/>
            <p:cNvSpPr/>
            <p:nvPr/>
          </p:nvSpPr>
          <p:spPr>
            <a:xfrm>
              <a:off x="2338969" y="4417708"/>
              <a:ext cx="84977" cy="72583"/>
            </a:xfrm>
            <a:custGeom>
              <a:avLst/>
              <a:gdLst/>
              <a:ahLst/>
              <a:cxnLst/>
              <a:rect l="l" t="t" r="r" b="b"/>
              <a:pathLst>
                <a:path w="3236" h="2764" extrusionOk="0">
                  <a:moveTo>
                    <a:pt x="1850" y="919"/>
                  </a:moveTo>
                  <a:cubicBezTo>
                    <a:pt x="2089" y="919"/>
                    <a:pt x="2317" y="1101"/>
                    <a:pt x="2317" y="1379"/>
                  </a:cubicBezTo>
                  <a:cubicBezTo>
                    <a:pt x="2307" y="1637"/>
                    <a:pt x="2106" y="1838"/>
                    <a:pt x="1848" y="1838"/>
                  </a:cubicBezTo>
                  <a:lnTo>
                    <a:pt x="1848" y="1848"/>
                  </a:lnTo>
                  <a:cubicBezTo>
                    <a:pt x="1436" y="1848"/>
                    <a:pt x="1235" y="1350"/>
                    <a:pt x="1522" y="1053"/>
                  </a:cubicBezTo>
                  <a:cubicBezTo>
                    <a:pt x="1618" y="960"/>
                    <a:pt x="1736" y="919"/>
                    <a:pt x="1850" y="919"/>
                  </a:cubicBezTo>
                  <a:close/>
                  <a:moveTo>
                    <a:pt x="1848" y="1"/>
                  </a:moveTo>
                  <a:cubicBezTo>
                    <a:pt x="623" y="1"/>
                    <a:pt x="1" y="1494"/>
                    <a:pt x="871" y="2355"/>
                  </a:cubicBezTo>
                  <a:cubicBezTo>
                    <a:pt x="1154" y="2637"/>
                    <a:pt x="1501" y="2764"/>
                    <a:pt x="1842" y="2764"/>
                  </a:cubicBezTo>
                  <a:cubicBezTo>
                    <a:pt x="2553" y="2764"/>
                    <a:pt x="3235" y="2213"/>
                    <a:pt x="3235" y="1379"/>
                  </a:cubicBezTo>
                  <a:cubicBezTo>
                    <a:pt x="3235" y="623"/>
                    <a:pt x="2613" y="1"/>
                    <a:pt x="1848" y="1"/>
                  </a:cubicBezTo>
                  <a:close/>
                </a:path>
              </a:pathLst>
            </a:custGeom>
            <a:solidFill>
              <a:srgbClr val="C0C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0" name="Google Shape;9440;p70"/>
            <p:cNvSpPr/>
            <p:nvPr/>
          </p:nvSpPr>
          <p:spPr>
            <a:xfrm>
              <a:off x="2355303" y="4429787"/>
              <a:ext cx="56564" cy="48423"/>
            </a:xfrm>
            <a:custGeom>
              <a:avLst/>
              <a:gdLst/>
              <a:ahLst/>
              <a:cxnLst/>
              <a:rect l="l" t="t" r="r" b="b"/>
              <a:pathLst>
                <a:path w="2154" h="1844" extrusionOk="0">
                  <a:moveTo>
                    <a:pt x="1228" y="459"/>
                  </a:moveTo>
                  <a:cubicBezTo>
                    <a:pt x="1467" y="459"/>
                    <a:pt x="1695" y="641"/>
                    <a:pt x="1695" y="919"/>
                  </a:cubicBezTo>
                  <a:cubicBezTo>
                    <a:pt x="1685" y="1177"/>
                    <a:pt x="1484" y="1378"/>
                    <a:pt x="1226" y="1378"/>
                  </a:cubicBezTo>
                  <a:lnTo>
                    <a:pt x="1226" y="1388"/>
                  </a:lnTo>
                  <a:cubicBezTo>
                    <a:pt x="814" y="1388"/>
                    <a:pt x="613" y="890"/>
                    <a:pt x="900" y="593"/>
                  </a:cubicBezTo>
                  <a:cubicBezTo>
                    <a:pt x="996" y="500"/>
                    <a:pt x="1114" y="459"/>
                    <a:pt x="1228" y="459"/>
                  </a:cubicBezTo>
                  <a:close/>
                  <a:moveTo>
                    <a:pt x="1226" y="0"/>
                  </a:moveTo>
                  <a:cubicBezTo>
                    <a:pt x="412" y="0"/>
                    <a:pt x="1" y="995"/>
                    <a:pt x="575" y="1570"/>
                  </a:cubicBezTo>
                  <a:cubicBezTo>
                    <a:pt x="764" y="1759"/>
                    <a:pt x="996" y="1843"/>
                    <a:pt x="1224" y="1843"/>
                  </a:cubicBezTo>
                  <a:cubicBezTo>
                    <a:pt x="1699" y="1843"/>
                    <a:pt x="2154" y="1475"/>
                    <a:pt x="2154" y="919"/>
                  </a:cubicBezTo>
                  <a:cubicBezTo>
                    <a:pt x="2154" y="412"/>
                    <a:pt x="1742" y="0"/>
                    <a:pt x="1226" y="0"/>
                  </a:cubicBezTo>
                  <a:close/>
                </a:path>
              </a:pathLst>
            </a:custGeom>
            <a:solidFill>
              <a:srgbClr val="9BAB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41" name="Google Shape;9441;p70"/>
          <p:cNvGrpSpPr/>
          <p:nvPr/>
        </p:nvGrpSpPr>
        <p:grpSpPr>
          <a:xfrm>
            <a:off x="7556043" y="1499959"/>
            <a:ext cx="337283" cy="380192"/>
            <a:chOff x="7556043" y="1499959"/>
            <a:chExt cx="337283" cy="380192"/>
          </a:xfrm>
        </p:grpSpPr>
        <p:sp>
          <p:nvSpPr>
            <p:cNvPr id="9442" name="Google Shape;9442;p70"/>
            <p:cNvSpPr/>
            <p:nvPr/>
          </p:nvSpPr>
          <p:spPr>
            <a:xfrm>
              <a:off x="7556043" y="1499959"/>
              <a:ext cx="337283" cy="380140"/>
            </a:xfrm>
            <a:custGeom>
              <a:avLst/>
              <a:gdLst/>
              <a:ahLst/>
              <a:cxnLst/>
              <a:rect l="l" t="t" r="r" b="b"/>
              <a:pathLst>
                <a:path w="12844" h="14476" extrusionOk="0">
                  <a:moveTo>
                    <a:pt x="6423" y="0"/>
                  </a:moveTo>
                  <a:cubicBezTo>
                    <a:pt x="6386" y="0"/>
                    <a:pt x="6350" y="10"/>
                    <a:pt x="6317" y="29"/>
                  </a:cubicBezTo>
                  <a:cubicBezTo>
                    <a:pt x="6279" y="48"/>
                    <a:pt x="2948" y="2038"/>
                    <a:pt x="431" y="2038"/>
                  </a:cubicBezTo>
                  <a:cubicBezTo>
                    <a:pt x="326" y="2038"/>
                    <a:pt x="240" y="2105"/>
                    <a:pt x="221" y="2211"/>
                  </a:cubicBezTo>
                  <a:cubicBezTo>
                    <a:pt x="0" y="3933"/>
                    <a:pt x="67" y="5666"/>
                    <a:pt x="412" y="7369"/>
                  </a:cubicBezTo>
                  <a:cubicBezTo>
                    <a:pt x="747" y="8958"/>
                    <a:pt x="1331" y="10336"/>
                    <a:pt x="2154" y="11465"/>
                  </a:cubicBezTo>
                  <a:cubicBezTo>
                    <a:pt x="3197" y="12872"/>
                    <a:pt x="4604" y="13886"/>
                    <a:pt x="6355" y="14461"/>
                  </a:cubicBezTo>
                  <a:cubicBezTo>
                    <a:pt x="6379" y="14470"/>
                    <a:pt x="6403" y="14475"/>
                    <a:pt x="6426" y="14475"/>
                  </a:cubicBezTo>
                  <a:cubicBezTo>
                    <a:pt x="6448" y="14475"/>
                    <a:pt x="6470" y="14470"/>
                    <a:pt x="6489" y="14461"/>
                  </a:cubicBezTo>
                  <a:cubicBezTo>
                    <a:pt x="8240" y="13886"/>
                    <a:pt x="9657" y="12872"/>
                    <a:pt x="10690" y="11465"/>
                  </a:cubicBezTo>
                  <a:cubicBezTo>
                    <a:pt x="11514" y="10336"/>
                    <a:pt x="12097" y="8958"/>
                    <a:pt x="12432" y="7369"/>
                  </a:cubicBezTo>
                  <a:cubicBezTo>
                    <a:pt x="12777" y="5666"/>
                    <a:pt x="12844" y="3933"/>
                    <a:pt x="12624" y="2211"/>
                  </a:cubicBezTo>
                  <a:cubicBezTo>
                    <a:pt x="12605" y="2105"/>
                    <a:pt x="12518" y="2038"/>
                    <a:pt x="12413" y="2038"/>
                  </a:cubicBezTo>
                  <a:cubicBezTo>
                    <a:pt x="9896" y="2038"/>
                    <a:pt x="6566" y="48"/>
                    <a:pt x="6537" y="29"/>
                  </a:cubicBezTo>
                  <a:cubicBezTo>
                    <a:pt x="6499" y="10"/>
                    <a:pt x="6460" y="0"/>
                    <a:pt x="6423" y="0"/>
                  </a:cubicBezTo>
                  <a:close/>
                </a:path>
              </a:pathLst>
            </a:custGeom>
            <a:solidFill>
              <a:srgbClr val="566D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3" name="Google Shape;9443;p70"/>
            <p:cNvSpPr/>
            <p:nvPr/>
          </p:nvSpPr>
          <p:spPr>
            <a:xfrm>
              <a:off x="7714628" y="1552479"/>
              <a:ext cx="178699" cy="327672"/>
            </a:xfrm>
            <a:custGeom>
              <a:avLst/>
              <a:gdLst/>
              <a:ahLst/>
              <a:cxnLst/>
              <a:rect l="l" t="t" r="r" b="b"/>
              <a:pathLst>
                <a:path w="6805" h="12478" extrusionOk="0">
                  <a:moveTo>
                    <a:pt x="5800" y="0"/>
                  </a:moveTo>
                  <a:lnTo>
                    <a:pt x="5800" y="0"/>
                  </a:lnTo>
                  <a:cubicBezTo>
                    <a:pt x="5991" y="1732"/>
                    <a:pt x="5924" y="3493"/>
                    <a:pt x="5580" y="5206"/>
                  </a:cubicBezTo>
                  <a:cubicBezTo>
                    <a:pt x="5235" y="6862"/>
                    <a:pt x="4623" y="8288"/>
                    <a:pt x="3761" y="9456"/>
                  </a:cubicBezTo>
                  <a:cubicBezTo>
                    <a:pt x="2814" y="10757"/>
                    <a:pt x="1503" y="11762"/>
                    <a:pt x="0" y="12355"/>
                  </a:cubicBezTo>
                  <a:cubicBezTo>
                    <a:pt x="106" y="12394"/>
                    <a:pt x="211" y="12432"/>
                    <a:pt x="316" y="12470"/>
                  </a:cubicBezTo>
                  <a:cubicBezTo>
                    <a:pt x="340" y="12475"/>
                    <a:pt x="362" y="12477"/>
                    <a:pt x="383" y="12477"/>
                  </a:cubicBezTo>
                  <a:cubicBezTo>
                    <a:pt x="405" y="12477"/>
                    <a:pt x="426" y="12475"/>
                    <a:pt x="450" y="12470"/>
                  </a:cubicBezTo>
                  <a:cubicBezTo>
                    <a:pt x="2201" y="11886"/>
                    <a:pt x="3618" y="10872"/>
                    <a:pt x="4651" y="9465"/>
                  </a:cubicBezTo>
                  <a:cubicBezTo>
                    <a:pt x="5475" y="8336"/>
                    <a:pt x="6058" y="6958"/>
                    <a:pt x="6393" y="5369"/>
                  </a:cubicBezTo>
                  <a:cubicBezTo>
                    <a:pt x="6738" y="3666"/>
                    <a:pt x="6805" y="1933"/>
                    <a:pt x="6585" y="211"/>
                  </a:cubicBezTo>
                  <a:cubicBezTo>
                    <a:pt x="6566" y="105"/>
                    <a:pt x="6479" y="38"/>
                    <a:pt x="6374" y="38"/>
                  </a:cubicBezTo>
                  <a:cubicBezTo>
                    <a:pt x="6183" y="29"/>
                    <a:pt x="5991" y="19"/>
                    <a:pt x="5800" y="0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4" name="Google Shape;9444;p70"/>
            <p:cNvSpPr/>
            <p:nvPr/>
          </p:nvSpPr>
          <p:spPr>
            <a:xfrm>
              <a:off x="7588974" y="1536382"/>
              <a:ext cx="271450" cy="305824"/>
            </a:xfrm>
            <a:custGeom>
              <a:avLst/>
              <a:gdLst/>
              <a:ahLst/>
              <a:cxnLst/>
              <a:rect l="l" t="t" r="r" b="b"/>
              <a:pathLst>
                <a:path w="10337" h="11646" extrusionOk="0">
                  <a:moveTo>
                    <a:pt x="5168" y="1"/>
                  </a:moveTo>
                  <a:cubicBezTo>
                    <a:pt x="5132" y="1"/>
                    <a:pt x="5096" y="10"/>
                    <a:pt x="5063" y="29"/>
                  </a:cubicBezTo>
                  <a:cubicBezTo>
                    <a:pt x="5034" y="39"/>
                    <a:pt x="2383" y="1618"/>
                    <a:pt x="383" y="1618"/>
                  </a:cubicBezTo>
                  <a:cubicBezTo>
                    <a:pt x="278" y="1618"/>
                    <a:pt x="192" y="1695"/>
                    <a:pt x="172" y="1800"/>
                  </a:cubicBezTo>
                  <a:cubicBezTo>
                    <a:pt x="0" y="3178"/>
                    <a:pt x="48" y="4575"/>
                    <a:pt x="326" y="5934"/>
                  </a:cubicBezTo>
                  <a:cubicBezTo>
                    <a:pt x="594" y="7207"/>
                    <a:pt x="1062" y="8317"/>
                    <a:pt x="1723" y="9217"/>
                  </a:cubicBezTo>
                  <a:cubicBezTo>
                    <a:pt x="2565" y="10356"/>
                    <a:pt x="3752" y="11207"/>
                    <a:pt x="5101" y="11638"/>
                  </a:cubicBezTo>
                  <a:cubicBezTo>
                    <a:pt x="5125" y="11643"/>
                    <a:pt x="5147" y="11645"/>
                    <a:pt x="5168" y="11645"/>
                  </a:cubicBezTo>
                  <a:cubicBezTo>
                    <a:pt x="5190" y="11645"/>
                    <a:pt x="5211" y="11643"/>
                    <a:pt x="5235" y="11638"/>
                  </a:cubicBezTo>
                  <a:cubicBezTo>
                    <a:pt x="6585" y="11207"/>
                    <a:pt x="7771" y="10356"/>
                    <a:pt x="8613" y="9217"/>
                  </a:cubicBezTo>
                  <a:cubicBezTo>
                    <a:pt x="9274" y="8317"/>
                    <a:pt x="9743" y="7207"/>
                    <a:pt x="10011" y="5934"/>
                  </a:cubicBezTo>
                  <a:cubicBezTo>
                    <a:pt x="10288" y="4575"/>
                    <a:pt x="10336" y="3178"/>
                    <a:pt x="10164" y="1800"/>
                  </a:cubicBezTo>
                  <a:cubicBezTo>
                    <a:pt x="10145" y="1695"/>
                    <a:pt x="10059" y="1618"/>
                    <a:pt x="9953" y="1618"/>
                  </a:cubicBezTo>
                  <a:cubicBezTo>
                    <a:pt x="7953" y="1618"/>
                    <a:pt x="5302" y="39"/>
                    <a:pt x="5273" y="29"/>
                  </a:cubicBezTo>
                  <a:cubicBezTo>
                    <a:pt x="5240" y="10"/>
                    <a:pt x="5204" y="1"/>
                    <a:pt x="5168" y="1"/>
                  </a:cubicBez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5" name="Google Shape;9445;p70"/>
            <p:cNvSpPr/>
            <p:nvPr/>
          </p:nvSpPr>
          <p:spPr>
            <a:xfrm>
              <a:off x="7719906" y="1577846"/>
              <a:ext cx="140517" cy="264281"/>
            </a:xfrm>
            <a:custGeom>
              <a:avLst/>
              <a:gdLst/>
              <a:ahLst/>
              <a:cxnLst/>
              <a:rect l="l" t="t" r="r" b="b"/>
              <a:pathLst>
                <a:path w="5351" h="10064" extrusionOk="0">
                  <a:moveTo>
                    <a:pt x="4393" y="1"/>
                  </a:moveTo>
                  <a:lnTo>
                    <a:pt x="4393" y="1"/>
                  </a:lnTo>
                  <a:cubicBezTo>
                    <a:pt x="4537" y="1408"/>
                    <a:pt x="4470" y="2834"/>
                    <a:pt x="4192" y="4221"/>
                  </a:cubicBezTo>
                  <a:cubicBezTo>
                    <a:pt x="3905" y="5609"/>
                    <a:pt x="3388" y="6815"/>
                    <a:pt x="2670" y="7791"/>
                  </a:cubicBezTo>
                  <a:cubicBezTo>
                    <a:pt x="1972" y="8738"/>
                    <a:pt x="1063" y="9504"/>
                    <a:pt x="0" y="10011"/>
                  </a:cubicBezTo>
                  <a:lnTo>
                    <a:pt x="115" y="10050"/>
                  </a:lnTo>
                  <a:cubicBezTo>
                    <a:pt x="139" y="10059"/>
                    <a:pt x="163" y="10064"/>
                    <a:pt x="186" y="10064"/>
                  </a:cubicBezTo>
                  <a:cubicBezTo>
                    <a:pt x="208" y="10064"/>
                    <a:pt x="230" y="10059"/>
                    <a:pt x="249" y="10050"/>
                  </a:cubicBezTo>
                  <a:cubicBezTo>
                    <a:pt x="1599" y="9628"/>
                    <a:pt x="2785" y="8777"/>
                    <a:pt x="3627" y="7638"/>
                  </a:cubicBezTo>
                  <a:cubicBezTo>
                    <a:pt x="4288" y="6738"/>
                    <a:pt x="4757" y="5628"/>
                    <a:pt x="5025" y="4355"/>
                  </a:cubicBezTo>
                  <a:cubicBezTo>
                    <a:pt x="5302" y="2987"/>
                    <a:pt x="5350" y="1599"/>
                    <a:pt x="5178" y="221"/>
                  </a:cubicBezTo>
                  <a:cubicBezTo>
                    <a:pt x="5159" y="116"/>
                    <a:pt x="5073" y="39"/>
                    <a:pt x="4967" y="39"/>
                  </a:cubicBezTo>
                  <a:cubicBezTo>
                    <a:pt x="4776" y="39"/>
                    <a:pt x="4584" y="29"/>
                    <a:pt x="4393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6" name="Google Shape;9446;p70"/>
            <p:cNvSpPr/>
            <p:nvPr/>
          </p:nvSpPr>
          <p:spPr>
            <a:xfrm>
              <a:off x="7657565" y="1674352"/>
              <a:ext cx="134477" cy="90518"/>
            </a:xfrm>
            <a:custGeom>
              <a:avLst/>
              <a:gdLst/>
              <a:ahLst/>
              <a:cxnLst/>
              <a:rect l="l" t="t" r="r" b="b"/>
              <a:pathLst>
                <a:path w="5121" h="3447" extrusionOk="0">
                  <a:moveTo>
                    <a:pt x="2556" y="1"/>
                  </a:moveTo>
                  <a:cubicBezTo>
                    <a:pt x="1178" y="20"/>
                    <a:pt x="1" y="1159"/>
                    <a:pt x="1" y="2479"/>
                  </a:cubicBezTo>
                  <a:lnTo>
                    <a:pt x="1" y="3236"/>
                  </a:lnTo>
                  <a:cubicBezTo>
                    <a:pt x="1" y="3350"/>
                    <a:pt x="97" y="3446"/>
                    <a:pt x="221" y="3446"/>
                  </a:cubicBezTo>
                  <a:lnTo>
                    <a:pt x="4910" y="3446"/>
                  </a:lnTo>
                  <a:cubicBezTo>
                    <a:pt x="5025" y="3446"/>
                    <a:pt x="5121" y="3350"/>
                    <a:pt x="5121" y="3236"/>
                  </a:cubicBezTo>
                  <a:lnTo>
                    <a:pt x="5121" y="2479"/>
                  </a:lnTo>
                  <a:cubicBezTo>
                    <a:pt x="5111" y="1159"/>
                    <a:pt x="3944" y="20"/>
                    <a:pt x="2556" y="1"/>
                  </a:cubicBezTo>
                  <a:close/>
                </a:path>
              </a:pathLst>
            </a:custGeom>
            <a:solidFill>
              <a:srgbClr val="99A8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7" name="Google Shape;9447;p70"/>
            <p:cNvSpPr/>
            <p:nvPr/>
          </p:nvSpPr>
          <p:spPr>
            <a:xfrm>
              <a:off x="7714365" y="1674352"/>
              <a:ext cx="77677" cy="90518"/>
            </a:xfrm>
            <a:custGeom>
              <a:avLst/>
              <a:gdLst/>
              <a:ahLst/>
              <a:cxnLst/>
              <a:rect l="l" t="t" r="r" b="b"/>
              <a:pathLst>
                <a:path w="2958" h="3447" extrusionOk="0">
                  <a:moveTo>
                    <a:pt x="393" y="1"/>
                  </a:moveTo>
                  <a:cubicBezTo>
                    <a:pt x="259" y="1"/>
                    <a:pt x="135" y="20"/>
                    <a:pt x="1" y="39"/>
                  </a:cubicBezTo>
                  <a:cubicBezTo>
                    <a:pt x="1207" y="240"/>
                    <a:pt x="2164" y="1283"/>
                    <a:pt x="2164" y="2479"/>
                  </a:cubicBezTo>
                  <a:lnTo>
                    <a:pt x="2164" y="3236"/>
                  </a:lnTo>
                  <a:cubicBezTo>
                    <a:pt x="2164" y="3350"/>
                    <a:pt x="2068" y="3446"/>
                    <a:pt x="1953" y="3446"/>
                  </a:cubicBezTo>
                  <a:lnTo>
                    <a:pt x="2747" y="3446"/>
                  </a:lnTo>
                  <a:cubicBezTo>
                    <a:pt x="2862" y="3446"/>
                    <a:pt x="2958" y="3350"/>
                    <a:pt x="2958" y="3236"/>
                  </a:cubicBezTo>
                  <a:lnTo>
                    <a:pt x="2958" y="2479"/>
                  </a:lnTo>
                  <a:cubicBezTo>
                    <a:pt x="2948" y="1159"/>
                    <a:pt x="1781" y="20"/>
                    <a:pt x="393" y="1"/>
                  </a:cubicBez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8" name="Google Shape;9448;p70"/>
            <p:cNvSpPr/>
            <p:nvPr/>
          </p:nvSpPr>
          <p:spPr>
            <a:xfrm>
              <a:off x="7709586" y="1680076"/>
              <a:ext cx="30199" cy="17437"/>
            </a:xfrm>
            <a:custGeom>
              <a:avLst/>
              <a:gdLst/>
              <a:ahLst/>
              <a:cxnLst/>
              <a:rect l="l" t="t" r="r" b="b"/>
              <a:pathLst>
                <a:path w="1150" h="664" extrusionOk="0">
                  <a:moveTo>
                    <a:pt x="575" y="0"/>
                  </a:moveTo>
                  <a:cubicBezTo>
                    <a:pt x="381" y="0"/>
                    <a:pt x="188" y="27"/>
                    <a:pt x="1" y="79"/>
                  </a:cubicBezTo>
                  <a:lnTo>
                    <a:pt x="307" y="663"/>
                  </a:lnTo>
                  <a:lnTo>
                    <a:pt x="843" y="663"/>
                  </a:lnTo>
                  <a:lnTo>
                    <a:pt x="1149" y="79"/>
                  </a:lnTo>
                  <a:cubicBezTo>
                    <a:pt x="963" y="27"/>
                    <a:pt x="769" y="0"/>
                    <a:pt x="57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9" name="Google Shape;9449;p70"/>
            <p:cNvSpPr/>
            <p:nvPr/>
          </p:nvSpPr>
          <p:spPr>
            <a:xfrm>
              <a:off x="7702811" y="1690686"/>
              <a:ext cx="43749" cy="62866"/>
            </a:xfrm>
            <a:custGeom>
              <a:avLst/>
              <a:gdLst/>
              <a:ahLst/>
              <a:cxnLst/>
              <a:rect l="l" t="t" r="r" b="b"/>
              <a:pathLst>
                <a:path w="1666" h="2394" extrusionOk="0">
                  <a:moveTo>
                    <a:pt x="556" y="1"/>
                  </a:moveTo>
                  <a:cubicBezTo>
                    <a:pt x="450" y="1"/>
                    <a:pt x="364" y="77"/>
                    <a:pt x="335" y="173"/>
                  </a:cubicBezTo>
                  <a:lnTo>
                    <a:pt x="20" y="1580"/>
                  </a:lnTo>
                  <a:cubicBezTo>
                    <a:pt x="1" y="1656"/>
                    <a:pt x="20" y="1733"/>
                    <a:pt x="87" y="1790"/>
                  </a:cubicBezTo>
                  <a:lnTo>
                    <a:pt x="680" y="2336"/>
                  </a:lnTo>
                  <a:cubicBezTo>
                    <a:pt x="723" y="2374"/>
                    <a:pt x="776" y="2393"/>
                    <a:pt x="828" y="2393"/>
                  </a:cubicBezTo>
                  <a:cubicBezTo>
                    <a:pt x="881" y="2393"/>
                    <a:pt x="934" y="2374"/>
                    <a:pt x="977" y="2336"/>
                  </a:cubicBezTo>
                  <a:lnTo>
                    <a:pt x="1580" y="1790"/>
                  </a:lnTo>
                  <a:cubicBezTo>
                    <a:pt x="1637" y="1733"/>
                    <a:pt x="1666" y="1656"/>
                    <a:pt x="1647" y="1580"/>
                  </a:cubicBezTo>
                  <a:lnTo>
                    <a:pt x="1321" y="173"/>
                  </a:lnTo>
                  <a:cubicBezTo>
                    <a:pt x="1302" y="77"/>
                    <a:pt x="1216" y="1"/>
                    <a:pt x="111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0" name="Google Shape;9450;p70"/>
            <p:cNvSpPr/>
            <p:nvPr/>
          </p:nvSpPr>
          <p:spPr>
            <a:xfrm>
              <a:off x="7714365" y="1690922"/>
              <a:ext cx="31958" cy="62630"/>
            </a:xfrm>
            <a:custGeom>
              <a:avLst/>
              <a:gdLst/>
              <a:ahLst/>
              <a:cxnLst/>
              <a:rect l="l" t="t" r="r" b="b"/>
              <a:pathLst>
                <a:path w="1217" h="2385" extrusionOk="0">
                  <a:moveTo>
                    <a:pt x="688" y="1"/>
                  </a:moveTo>
                  <a:cubicBezTo>
                    <a:pt x="683" y="1"/>
                    <a:pt x="677" y="1"/>
                    <a:pt x="671" y="1"/>
                  </a:cubicBezTo>
                  <a:lnTo>
                    <a:pt x="364" y="1"/>
                  </a:lnTo>
                  <a:lnTo>
                    <a:pt x="240" y="250"/>
                  </a:lnTo>
                  <a:lnTo>
                    <a:pt x="546" y="1600"/>
                  </a:lnTo>
                  <a:lnTo>
                    <a:pt x="1" y="2107"/>
                  </a:lnTo>
                  <a:lnTo>
                    <a:pt x="240" y="2327"/>
                  </a:lnTo>
                  <a:cubicBezTo>
                    <a:pt x="283" y="2365"/>
                    <a:pt x="336" y="2384"/>
                    <a:pt x="388" y="2384"/>
                  </a:cubicBezTo>
                  <a:cubicBezTo>
                    <a:pt x="441" y="2384"/>
                    <a:pt x="494" y="2365"/>
                    <a:pt x="537" y="2327"/>
                  </a:cubicBezTo>
                  <a:lnTo>
                    <a:pt x="1140" y="1781"/>
                  </a:lnTo>
                  <a:cubicBezTo>
                    <a:pt x="1197" y="1724"/>
                    <a:pt x="1216" y="1647"/>
                    <a:pt x="1207" y="1571"/>
                  </a:cubicBezTo>
                  <a:lnTo>
                    <a:pt x="881" y="164"/>
                  </a:lnTo>
                  <a:cubicBezTo>
                    <a:pt x="863" y="74"/>
                    <a:pt x="786" y="1"/>
                    <a:pt x="68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1" name="Google Shape;9451;p70"/>
            <p:cNvSpPr/>
            <p:nvPr/>
          </p:nvSpPr>
          <p:spPr>
            <a:xfrm>
              <a:off x="7701813" y="1674352"/>
              <a:ext cx="45745" cy="23161"/>
            </a:xfrm>
            <a:custGeom>
              <a:avLst/>
              <a:gdLst/>
              <a:ahLst/>
              <a:cxnLst/>
              <a:rect l="l" t="t" r="r" b="b"/>
              <a:pathLst>
                <a:path w="1742" h="882" extrusionOk="0">
                  <a:moveTo>
                    <a:pt x="871" y="1"/>
                  </a:moveTo>
                  <a:cubicBezTo>
                    <a:pt x="574" y="10"/>
                    <a:pt x="278" y="58"/>
                    <a:pt x="0" y="163"/>
                  </a:cubicBezTo>
                  <a:lnTo>
                    <a:pt x="373" y="881"/>
                  </a:lnTo>
                  <a:lnTo>
                    <a:pt x="1388" y="881"/>
                  </a:lnTo>
                  <a:lnTo>
                    <a:pt x="1742" y="163"/>
                  </a:lnTo>
                  <a:cubicBezTo>
                    <a:pt x="1464" y="58"/>
                    <a:pt x="1168" y="1"/>
                    <a:pt x="87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2" name="Google Shape;9452;p70"/>
            <p:cNvSpPr/>
            <p:nvPr/>
          </p:nvSpPr>
          <p:spPr>
            <a:xfrm>
              <a:off x="7720667" y="1674851"/>
              <a:ext cx="26890" cy="22662"/>
            </a:xfrm>
            <a:custGeom>
              <a:avLst/>
              <a:gdLst/>
              <a:ahLst/>
              <a:cxnLst/>
              <a:rect l="l" t="t" r="r" b="b"/>
              <a:pathLst>
                <a:path w="1024" h="863" extrusionOk="0">
                  <a:moveTo>
                    <a:pt x="431" y="1"/>
                  </a:moveTo>
                  <a:lnTo>
                    <a:pt x="0" y="862"/>
                  </a:lnTo>
                  <a:lnTo>
                    <a:pt x="660" y="862"/>
                  </a:lnTo>
                  <a:lnTo>
                    <a:pt x="1024" y="144"/>
                  </a:lnTo>
                  <a:cubicBezTo>
                    <a:pt x="833" y="68"/>
                    <a:pt x="632" y="30"/>
                    <a:pt x="43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3" name="Google Shape;9453;p70"/>
            <p:cNvSpPr/>
            <p:nvPr/>
          </p:nvSpPr>
          <p:spPr>
            <a:xfrm>
              <a:off x="7689733" y="1590162"/>
              <a:ext cx="69904" cy="95534"/>
            </a:xfrm>
            <a:custGeom>
              <a:avLst/>
              <a:gdLst/>
              <a:ahLst/>
              <a:cxnLst/>
              <a:rect l="l" t="t" r="r" b="b"/>
              <a:pathLst>
                <a:path w="2662" h="3638" extrusionOk="0">
                  <a:moveTo>
                    <a:pt x="1331" y="1"/>
                  </a:moveTo>
                  <a:cubicBezTo>
                    <a:pt x="594" y="1"/>
                    <a:pt x="1" y="604"/>
                    <a:pt x="1" y="1341"/>
                  </a:cubicBezTo>
                  <a:lnTo>
                    <a:pt x="1" y="2307"/>
                  </a:lnTo>
                  <a:cubicBezTo>
                    <a:pt x="1" y="3044"/>
                    <a:pt x="594" y="3637"/>
                    <a:pt x="1331" y="3637"/>
                  </a:cubicBezTo>
                  <a:cubicBezTo>
                    <a:pt x="2068" y="3637"/>
                    <a:pt x="2661" y="3044"/>
                    <a:pt x="2661" y="2307"/>
                  </a:cubicBezTo>
                  <a:lnTo>
                    <a:pt x="2661" y="1341"/>
                  </a:lnTo>
                  <a:cubicBezTo>
                    <a:pt x="2661" y="604"/>
                    <a:pt x="2068" y="1"/>
                    <a:pt x="1331" y="1"/>
                  </a:cubicBezTo>
                  <a:close/>
                </a:path>
              </a:pathLst>
            </a:custGeom>
            <a:solidFill>
              <a:srgbClr val="CCD7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4" name="Google Shape;9454;p70"/>
            <p:cNvSpPr/>
            <p:nvPr/>
          </p:nvSpPr>
          <p:spPr>
            <a:xfrm>
              <a:off x="7714365" y="1590162"/>
              <a:ext cx="45272" cy="95534"/>
            </a:xfrm>
            <a:custGeom>
              <a:avLst/>
              <a:gdLst/>
              <a:ahLst/>
              <a:cxnLst/>
              <a:rect l="l" t="t" r="r" b="b"/>
              <a:pathLst>
                <a:path w="1724" h="3638" extrusionOk="0">
                  <a:moveTo>
                    <a:pt x="393" y="1"/>
                  </a:moveTo>
                  <a:cubicBezTo>
                    <a:pt x="259" y="1"/>
                    <a:pt x="125" y="20"/>
                    <a:pt x="1" y="58"/>
                  </a:cubicBezTo>
                  <a:cubicBezTo>
                    <a:pt x="565" y="230"/>
                    <a:pt x="939" y="747"/>
                    <a:pt x="948" y="1331"/>
                  </a:cubicBezTo>
                  <a:lnTo>
                    <a:pt x="948" y="2307"/>
                  </a:lnTo>
                  <a:cubicBezTo>
                    <a:pt x="939" y="2891"/>
                    <a:pt x="565" y="3408"/>
                    <a:pt x="1" y="3580"/>
                  </a:cubicBezTo>
                  <a:cubicBezTo>
                    <a:pt x="125" y="3618"/>
                    <a:pt x="259" y="3637"/>
                    <a:pt x="393" y="3637"/>
                  </a:cubicBezTo>
                  <a:cubicBezTo>
                    <a:pt x="1130" y="3637"/>
                    <a:pt x="1723" y="3044"/>
                    <a:pt x="1723" y="2307"/>
                  </a:cubicBezTo>
                  <a:lnTo>
                    <a:pt x="1723" y="1341"/>
                  </a:lnTo>
                  <a:cubicBezTo>
                    <a:pt x="1723" y="604"/>
                    <a:pt x="1130" y="1"/>
                    <a:pt x="393" y="1"/>
                  </a:cubicBezTo>
                  <a:close/>
                </a:path>
              </a:pathLst>
            </a:custGeom>
            <a:solidFill>
              <a:srgbClr val="B4C3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5" name="Google Shape;9455;p70"/>
            <p:cNvSpPr/>
            <p:nvPr/>
          </p:nvSpPr>
          <p:spPr>
            <a:xfrm>
              <a:off x="7689733" y="1591423"/>
              <a:ext cx="69904" cy="46533"/>
            </a:xfrm>
            <a:custGeom>
              <a:avLst/>
              <a:gdLst/>
              <a:ahLst/>
              <a:cxnLst/>
              <a:rect l="l" t="t" r="r" b="b"/>
              <a:pathLst>
                <a:path w="2662" h="1772" extrusionOk="0">
                  <a:moveTo>
                    <a:pt x="1331" y="1"/>
                  </a:moveTo>
                  <a:cubicBezTo>
                    <a:pt x="613" y="1"/>
                    <a:pt x="20" y="575"/>
                    <a:pt x="1" y="1293"/>
                  </a:cubicBezTo>
                  <a:lnTo>
                    <a:pt x="1" y="1771"/>
                  </a:lnTo>
                  <a:lnTo>
                    <a:pt x="211" y="1771"/>
                  </a:lnTo>
                  <a:cubicBezTo>
                    <a:pt x="1188" y="1771"/>
                    <a:pt x="1551" y="1111"/>
                    <a:pt x="1551" y="1111"/>
                  </a:cubicBezTo>
                  <a:cubicBezTo>
                    <a:pt x="1551" y="1111"/>
                    <a:pt x="1800" y="1771"/>
                    <a:pt x="2451" y="1771"/>
                  </a:cubicBezTo>
                  <a:lnTo>
                    <a:pt x="2661" y="1771"/>
                  </a:lnTo>
                  <a:lnTo>
                    <a:pt x="2661" y="1293"/>
                  </a:lnTo>
                  <a:cubicBezTo>
                    <a:pt x="2642" y="575"/>
                    <a:pt x="2049" y="1"/>
                    <a:pt x="133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56" name="Google Shape;9456;p70"/>
          <p:cNvGrpSpPr/>
          <p:nvPr/>
        </p:nvGrpSpPr>
        <p:grpSpPr>
          <a:xfrm>
            <a:off x="7992826" y="1517790"/>
            <a:ext cx="317431" cy="344584"/>
            <a:chOff x="7992826" y="1517790"/>
            <a:chExt cx="317431" cy="344584"/>
          </a:xfrm>
        </p:grpSpPr>
        <p:sp>
          <p:nvSpPr>
            <p:cNvPr id="9457" name="Google Shape;9457;p70"/>
            <p:cNvSpPr/>
            <p:nvPr/>
          </p:nvSpPr>
          <p:spPr>
            <a:xfrm>
              <a:off x="8021239" y="1517790"/>
              <a:ext cx="289018" cy="289044"/>
            </a:xfrm>
            <a:custGeom>
              <a:avLst/>
              <a:gdLst/>
              <a:ahLst/>
              <a:cxnLst/>
              <a:rect l="l" t="t" r="r" b="b"/>
              <a:pathLst>
                <a:path w="11006" h="11007" extrusionOk="0">
                  <a:moveTo>
                    <a:pt x="5503" y="0"/>
                  </a:moveTo>
                  <a:cubicBezTo>
                    <a:pt x="2469" y="0"/>
                    <a:pt x="0" y="2460"/>
                    <a:pt x="0" y="5503"/>
                  </a:cubicBezTo>
                  <a:cubicBezTo>
                    <a:pt x="0" y="8537"/>
                    <a:pt x="2469" y="11006"/>
                    <a:pt x="5503" y="11006"/>
                  </a:cubicBezTo>
                  <a:cubicBezTo>
                    <a:pt x="8546" y="11006"/>
                    <a:pt x="11006" y="8537"/>
                    <a:pt x="11006" y="5503"/>
                  </a:cubicBezTo>
                  <a:cubicBezTo>
                    <a:pt x="11006" y="2460"/>
                    <a:pt x="8546" y="0"/>
                    <a:pt x="5503" y="0"/>
                  </a:cubicBezTo>
                  <a:close/>
                </a:path>
              </a:pathLst>
            </a:custGeom>
            <a:solidFill>
              <a:srgbClr val="8192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8" name="Google Shape;9458;p70"/>
            <p:cNvSpPr/>
            <p:nvPr/>
          </p:nvSpPr>
          <p:spPr>
            <a:xfrm>
              <a:off x="7992826" y="1520810"/>
              <a:ext cx="274706" cy="285866"/>
            </a:xfrm>
            <a:custGeom>
              <a:avLst/>
              <a:gdLst/>
              <a:ahLst/>
              <a:cxnLst/>
              <a:rect l="l" t="t" r="r" b="b"/>
              <a:pathLst>
                <a:path w="10461" h="10886" extrusionOk="0">
                  <a:moveTo>
                    <a:pt x="5465" y="0"/>
                  </a:moveTo>
                  <a:cubicBezTo>
                    <a:pt x="1857" y="747"/>
                    <a:pt x="1" y="4757"/>
                    <a:pt x="1742" y="7991"/>
                  </a:cubicBezTo>
                  <a:cubicBezTo>
                    <a:pt x="2758" y="9878"/>
                    <a:pt x="4665" y="10885"/>
                    <a:pt x="6597" y="10885"/>
                  </a:cubicBezTo>
                  <a:cubicBezTo>
                    <a:pt x="7978" y="10885"/>
                    <a:pt x="9372" y="10370"/>
                    <a:pt x="10461" y="9293"/>
                  </a:cubicBezTo>
                  <a:lnTo>
                    <a:pt x="10461" y="9293"/>
                  </a:lnTo>
                  <a:cubicBezTo>
                    <a:pt x="10088" y="9370"/>
                    <a:pt x="9714" y="9408"/>
                    <a:pt x="9341" y="9408"/>
                  </a:cubicBezTo>
                  <a:cubicBezTo>
                    <a:pt x="7111" y="9408"/>
                    <a:pt x="5102" y="8058"/>
                    <a:pt x="4250" y="6001"/>
                  </a:cubicBezTo>
                  <a:cubicBezTo>
                    <a:pt x="3398" y="3934"/>
                    <a:pt x="3877" y="1570"/>
                    <a:pt x="5465" y="0"/>
                  </a:cubicBezTo>
                  <a:close/>
                </a:path>
              </a:pathLst>
            </a:custGeom>
            <a:solidFill>
              <a:srgbClr val="6E82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9" name="Google Shape;9459;p70"/>
            <p:cNvSpPr/>
            <p:nvPr/>
          </p:nvSpPr>
          <p:spPr>
            <a:xfrm>
              <a:off x="8021476" y="1517790"/>
              <a:ext cx="288781" cy="288781"/>
            </a:xfrm>
            <a:custGeom>
              <a:avLst/>
              <a:gdLst/>
              <a:ahLst/>
              <a:cxnLst/>
              <a:rect l="l" t="t" r="r" b="b"/>
              <a:pathLst>
                <a:path w="10997" h="10997" extrusionOk="0">
                  <a:moveTo>
                    <a:pt x="5283" y="10"/>
                  </a:moveTo>
                  <a:lnTo>
                    <a:pt x="5283" y="2326"/>
                  </a:lnTo>
                  <a:lnTo>
                    <a:pt x="2728" y="2326"/>
                  </a:lnTo>
                  <a:cubicBezTo>
                    <a:pt x="3312" y="1005"/>
                    <a:pt x="4231" y="115"/>
                    <a:pt x="5283" y="10"/>
                  </a:cubicBezTo>
                  <a:close/>
                  <a:moveTo>
                    <a:pt x="5705" y="10"/>
                  </a:moveTo>
                  <a:cubicBezTo>
                    <a:pt x="6757" y="115"/>
                    <a:pt x="7686" y="1005"/>
                    <a:pt x="8260" y="2326"/>
                  </a:cubicBezTo>
                  <a:lnTo>
                    <a:pt x="5705" y="2326"/>
                  </a:lnTo>
                  <a:lnTo>
                    <a:pt x="5705" y="10"/>
                  </a:lnTo>
                  <a:close/>
                  <a:moveTo>
                    <a:pt x="5283" y="2747"/>
                  </a:moveTo>
                  <a:lnTo>
                    <a:pt x="5283" y="5293"/>
                  </a:lnTo>
                  <a:lnTo>
                    <a:pt x="2116" y="5293"/>
                  </a:lnTo>
                  <a:cubicBezTo>
                    <a:pt x="2125" y="4422"/>
                    <a:pt x="2278" y="3570"/>
                    <a:pt x="2565" y="2747"/>
                  </a:cubicBezTo>
                  <a:close/>
                  <a:moveTo>
                    <a:pt x="8423" y="2747"/>
                  </a:moveTo>
                  <a:cubicBezTo>
                    <a:pt x="8710" y="3570"/>
                    <a:pt x="8863" y="4422"/>
                    <a:pt x="8882" y="5293"/>
                  </a:cubicBezTo>
                  <a:lnTo>
                    <a:pt x="5705" y="5293"/>
                  </a:lnTo>
                  <a:lnTo>
                    <a:pt x="5705" y="2747"/>
                  </a:lnTo>
                  <a:close/>
                  <a:moveTo>
                    <a:pt x="5283" y="5714"/>
                  </a:moveTo>
                  <a:lnTo>
                    <a:pt x="5283" y="8250"/>
                  </a:lnTo>
                  <a:lnTo>
                    <a:pt x="2565" y="8250"/>
                  </a:lnTo>
                  <a:cubicBezTo>
                    <a:pt x="2278" y="7437"/>
                    <a:pt x="2125" y="6575"/>
                    <a:pt x="2116" y="5714"/>
                  </a:cubicBezTo>
                  <a:close/>
                  <a:moveTo>
                    <a:pt x="8882" y="5714"/>
                  </a:moveTo>
                  <a:cubicBezTo>
                    <a:pt x="8863" y="6575"/>
                    <a:pt x="8710" y="7437"/>
                    <a:pt x="8423" y="8250"/>
                  </a:cubicBezTo>
                  <a:lnTo>
                    <a:pt x="5705" y="8250"/>
                  </a:lnTo>
                  <a:lnTo>
                    <a:pt x="5705" y="5714"/>
                  </a:lnTo>
                  <a:close/>
                  <a:moveTo>
                    <a:pt x="5283" y="0"/>
                  </a:moveTo>
                  <a:cubicBezTo>
                    <a:pt x="4728" y="29"/>
                    <a:pt x="4183" y="125"/>
                    <a:pt x="3657" y="316"/>
                  </a:cubicBezTo>
                  <a:cubicBezTo>
                    <a:pt x="3092" y="795"/>
                    <a:pt x="2623" y="1493"/>
                    <a:pt x="2278" y="2326"/>
                  </a:cubicBezTo>
                  <a:lnTo>
                    <a:pt x="1006" y="2326"/>
                  </a:lnTo>
                  <a:cubicBezTo>
                    <a:pt x="910" y="2460"/>
                    <a:pt x="814" y="2604"/>
                    <a:pt x="728" y="2747"/>
                  </a:cubicBezTo>
                  <a:lnTo>
                    <a:pt x="2125" y="2747"/>
                  </a:lnTo>
                  <a:cubicBezTo>
                    <a:pt x="1848" y="3570"/>
                    <a:pt x="1704" y="4422"/>
                    <a:pt x="1695" y="5293"/>
                  </a:cubicBezTo>
                  <a:lnTo>
                    <a:pt x="1" y="5293"/>
                  </a:lnTo>
                  <a:lnTo>
                    <a:pt x="1" y="5503"/>
                  </a:lnTo>
                  <a:lnTo>
                    <a:pt x="1" y="5714"/>
                  </a:lnTo>
                  <a:lnTo>
                    <a:pt x="1695" y="5714"/>
                  </a:lnTo>
                  <a:cubicBezTo>
                    <a:pt x="1704" y="6575"/>
                    <a:pt x="1848" y="7427"/>
                    <a:pt x="2125" y="8250"/>
                  </a:cubicBezTo>
                  <a:lnTo>
                    <a:pt x="728" y="8250"/>
                  </a:lnTo>
                  <a:cubicBezTo>
                    <a:pt x="814" y="8394"/>
                    <a:pt x="910" y="8537"/>
                    <a:pt x="1006" y="8671"/>
                  </a:cubicBezTo>
                  <a:lnTo>
                    <a:pt x="2278" y="8671"/>
                  </a:lnTo>
                  <a:cubicBezTo>
                    <a:pt x="2623" y="9513"/>
                    <a:pt x="3092" y="10202"/>
                    <a:pt x="3647" y="10690"/>
                  </a:cubicBezTo>
                  <a:cubicBezTo>
                    <a:pt x="4173" y="10872"/>
                    <a:pt x="4728" y="10978"/>
                    <a:pt x="5283" y="10997"/>
                  </a:cubicBezTo>
                  <a:cubicBezTo>
                    <a:pt x="4231" y="10882"/>
                    <a:pt x="3312" y="9992"/>
                    <a:pt x="2728" y="8671"/>
                  </a:cubicBezTo>
                  <a:lnTo>
                    <a:pt x="5283" y="8671"/>
                  </a:lnTo>
                  <a:lnTo>
                    <a:pt x="5283" y="10997"/>
                  </a:lnTo>
                  <a:lnTo>
                    <a:pt x="5705" y="10997"/>
                  </a:lnTo>
                  <a:lnTo>
                    <a:pt x="5705" y="10987"/>
                  </a:lnTo>
                  <a:lnTo>
                    <a:pt x="5705" y="8671"/>
                  </a:lnTo>
                  <a:lnTo>
                    <a:pt x="8260" y="8671"/>
                  </a:lnTo>
                  <a:cubicBezTo>
                    <a:pt x="7686" y="9992"/>
                    <a:pt x="6757" y="10882"/>
                    <a:pt x="5705" y="10997"/>
                  </a:cubicBezTo>
                  <a:cubicBezTo>
                    <a:pt x="6260" y="10978"/>
                    <a:pt x="6815" y="10872"/>
                    <a:pt x="7341" y="10690"/>
                  </a:cubicBezTo>
                  <a:cubicBezTo>
                    <a:pt x="7896" y="10212"/>
                    <a:pt x="8365" y="9513"/>
                    <a:pt x="8710" y="8671"/>
                  </a:cubicBezTo>
                  <a:lnTo>
                    <a:pt x="9992" y="8671"/>
                  </a:lnTo>
                  <a:cubicBezTo>
                    <a:pt x="10088" y="8537"/>
                    <a:pt x="10174" y="8394"/>
                    <a:pt x="10260" y="8250"/>
                  </a:cubicBezTo>
                  <a:lnTo>
                    <a:pt x="8872" y="8250"/>
                  </a:lnTo>
                  <a:cubicBezTo>
                    <a:pt x="9140" y="7427"/>
                    <a:pt x="9284" y="6575"/>
                    <a:pt x="9303" y="5714"/>
                  </a:cubicBezTo>
                  <a:lnTo>
                    <a:pt x="10997" y="5714"/>
                  </a:lnTo>
                  <a:lnTo>
                    <a:pt x="10997" y="5503"/>
                  </a:lnTo>
                  <a:lnTo>
                    <a:pt x="10997" y="5293"/>
                  </a:lnTo>
                  <a:lnTo>
                    <a:pt x="9303" y="5293"/>
                  </a:lnTo>
                  <a:cubicBezTo>
                    <a:pt x="9284" y="4422"/>
                    <a:pt x="9140" y="3570"/>
                    <a:pt x="8872" y="2747"/>
                  </a:cubicBezTo>
                  <a:lnTo>
                    <a:pt x="10260" y="2747"/>
                  </a:lnTo>
                  <a:cubicBezTo>
                    <a:pt x="10174" y="2604"/>
                    <a:pt x="10088" y="2460"/>
                    <a:pt x="9992" y="2326"/>
                  </a:cubicBezTo>
                  <a:lnTo>
                    <a:pt x="8710" y="2326"/>
                  </a:lnTo>
                  <a:cubicBezTo>
                    <a:pt x="8365" y="1484"/>
                    <a:pt x="7896" y="795"/>
                    <a:pt x="7341" y="316"/>
                  </a:cubicBezTo>
                  <a:cubicBezTo>
                    <a:pt x="6815" y="125"/>
                    <a:pt x="6260" y="29"/>
                    <a:pt x="5705" y="0"/>
                  </a:cubicBezTo>
                  <a:close/>
                </a:path>
              </a:pathLst>
            </a:custGeom>
            <a:solidFill>
              <a:srgbClr val="E6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0" name="Google Shape;9460;p70"/>
            <p:cNvSpPr/>
            <p:nvPr/>
          </p:nvSpPr>
          <p:spPr>
            <a:xfrm>
              <a:off x="8021476" y="1520810"/>
              <a:ext cx="217932" cy="285761"/>
            </a:xfrm>
            <a:custGeom>
              <a:avLst/>
              <a:gdLst/>
              <a:ahLst/>
              <a:cxnLst/>
              <a:rect l="l" t="t" r="r" b="b"/>
              <a:pathLst>
                <a:path w="8299" h="10882" extrusionOk="0">
                  <a:moveTo>
                    <a:pt x="4365" y="0"/>
                  </a:moveTo>
                  <a:cubicBezTo>
                    <a:pt x="4125" y="48"/>
                    <a:pt x="3886" y="115"/>
                    <a:pt x="3657" y="201"/>
                  </a:cubicBezTo>
                  <a:cubicBezTo>
                    <a:pt x="3101" y="680"/>
                    <a:pt x="2632" y="1378"/>
                    <a:pt x="2288" y="2211"/>
                  </a:cubicBezTo>
                  <a:lnTo>
                    <a:pt x="1006" y="2211"/>
                  </a:lnTo>
                  <a:cubicBezTo>
                    <a:pt x="910" y="2345"/>
                    <a:pt x="814" y="2489"/>
                    <a:pt x="738" y="2632"/>
                  </a:cubicBezTo>
                  <a:lnTo>
                    <a:pt x="2125" y="2632"/>
                  </a:lnTo>
                  <a:cubicBezTo>
                    <a:pt x="1857" y="3455"/>
                    <a:pt x="1704" y="4307"/>
                    <a:pt x="1695" y="5178"/>
                  </a:cubicBezTo>
                  <a:lnTo>
                    <a:pt x="1" y="5178"/>
                  </a:lnTo>
                  <a:lnTo>
                    <a:pt x="1" y="5388"/>
                  </a:lnTo>
                  <a:lnTo>
                    <a:pt x="1" y="5599"/>
                  </a:lnTo>
                  <a:lnTo>
                    <a:pt x="1695" y="5599"/>
                  </a:lnTo>
                  <a:cubicBezTo>
                    <a:pt x="1704" y="6460"/>
                    <a:pt x="1857" y="7322"/>
                    <a:pt x="2125" y="8135"/>
                  </a:cubicBezTo>
                  <a:lnTo>
                    <a:pt x="738" y="8135"/>
                  </a:lnTo>
                  <a:cubicBezTo>
                    <a:pt x="814" y="8279"/>
                    <a:pt x="910" y="8422"/>
                    <a:pt x="1006" y="8566"/>
                  </a:cubicBezTo>
                  <a:lnTo>
                    <a:pt x="2278" y="8566"/>
                  </a:lnTo>
                  <a:cubicBezTo>
                    <a:pt x="2623" y="9398"/>
                    <a:pt x="3092" y="10087"/>
                    <a:pt x="3647" y="10575"/>
                  </a:cubicBezTo>
                  <a:cubicBezTo>
                    <a:pt x="4173" y="10757"/>
                    <a:pt x="4728" y="10863"/>
                    <a:pt x="5283" y="10882"/>
                  </a:cubicBezTo>
                  <a:cubicBezTo>
                    <a:pt x="4231" y="10767"/>
                    <a:pt x="3312" y="9877"/>
                    <a:pt x="2728" y="8566"/>
                  </a:cubicBezTo>
                  <a:lnTo>
                    <a:pt x="5283" y="8566"/>
                  </a:lnTo>
                  <a:lnTo>
                    <a:pt x="5283" y="10882"/>
                  </a:lnTo>
                  <a:lnTo>
                    <a:pt x="5705" y="10882"/>
                  </a:lnTo>
                  <a:cubicBezTo>
                    <a:pt x="6260" y="10863"/>
                    <a:pt x="6815" y="10757"/>
                    <a:pt x="7341" y="10575"/>
                  </a:cubicBezTo>
                  <a:cubicBezTo>
                    <a:pt x="7714" y="10241"/>
                    <a:pt x="8040" y="9839"/>
                    <a:pt x="8298" y="9408"/>
                  </a:cubicBezTo>
                  <a:lnTo>
                    <a:pt x="8250" y="9408"/>
                  </a:lnTo>
                  <a:cubicBezTo>
                    <a:pt x="8097" y="9408"/>
                    <a:pt x="7954" y="9398"/>
                    <a:pt x="7810" y="9389"/>
                  </a:cubicBezTo>
                  <a:cubicBezTo>
                    <a:pt x="7255" y="10241"/>
                    <a:pt x="6518" y="10796"/>
                    <a:pt x="5705" y="10872"/>
                  </a:cubicBezTo>
                  <a:lnTo>
                    <a:pt x="5705" y="8786"/>
                  </a:lnTo>
                  <a:cubicBezTo>
                    <a:pt x="5360" y="8604"/>
                    <a:pt x="5035" y="8384"/>
                    <a:pt x="4728" y="8135"/>
                  </a:cubicBezTo>
                  <a:lnTo>
                    <a:pt x="2565" y="8135"/>
                  </a:lnTo>
                  <a:cubicBezTo>
                    <a:pt x="2278" y="7322"/>
                    <a:pt x="2125" y="6460"/>
                    <a:pt x="2116" y="5599"/>
                  </a:cubicBezTo>
                  <a:lnTo>
                    <a:pt x="3015" y="5599"/>
                  </a:lnTo>
                  <a:cubicBezTo>
                    <a:pt x="2967" y="5455"/>
                    <a:pt x="2929" y="5312"/>
                    <a:pt x="2891" y="5168"/>
                  </a:cubicBezTo>
                  <a:lnTo>
                    <a:pt x="2116" y="5168"/>
                  </a:lnTo>
                  <a:cubicBezTo>
                    <a:pt x="2125" y="4307"/>
                    <a:pt x="2278" y="3455"/>
                    <a:pt x="2565" y="2632"/>
                  </a:cubicBezTo>
                  <a:lnTo>
                    <a:pt x="2891" y="2632"/>
                  </a:lnTo>
                  <a:cubicBezTo>
                    <a:pt x="2929" y="2489"/>
                    <a:pt x="2967" y="2345"/>
                    <a:pt x="3015" y="2211"/>
                  </a:cubicBezTo>
                  <a:lnTo>
                    <a:pt x="2728" y="2211"/>
                  </a:lnTo>
                  <a:cubicBezTo>
                    <a:pt x="2996" y="1579"/>
                    <a:pt x="3389" y="1015"/>
                    <a:pt x="3886" y="546"/>
                  </a:cubicBezTo>
                  <a:cubicBezTo>
                    <a:pt x="4039" y="354"/>
                    <a:pt x="4192" y="173"/>
                    <a:pt x="4365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1" name="Google Shape;9461;p70"/>
            <p:cNvSpPr/>
            <p:nvPr/>
          </p:nvSpPr>
          <p:spPr>
            <a:xfrm>
              <a:off x="8071238" y="1795752"/>
              <a:ext cx="189019" cy="66622"/>
            </a:xfrm>
            <a:custGeom>
              <a:avLst/>
              <a:gdLst/>
              <a:ahLst/>
              <a:cxnLst/>
              <a:rect l="l" t="t" r="r" b="b"/>
              <a:pathLst>
                <a:path w="7198" h="2537" extrusionOk="0">
                  <a:moveTo>
                    <a:pt x="2326" y="0"/>
                  </a:moveTo>
                  <a:lnTo>
                    <a:pt x="556" y="641"/>
                  </a:lnTo>
                  <a:cubicBezTo>
                    <a:pt x="221" y="756"/>
                    <a:pt x="1" y="1082"/>
                    <a:pt x="1" y="1436"/>
                  </a:cubicBezTo>
                  <a:lnTo>
                    <a:pt x="1" y="2326"/>
                  </a:lnTo>
                  <a:cubicBezTo>
                    <a:pt x="1" y="2441"/>
                    <a:pt x="96" y="2536"/>
                    <a:pt x="211" y="2536"/>
                  </a:cubicBezTo>
                  <a:lnTo>
                    <a:pt x="6987" y="2536"/>
                  </a:lnTo>
                  <a:cubicBezTo>
                    <a:pt x="7102" y="2536"/>
                    <a:pt x="7197" y="2441"/>
                    <a:pt x="7197" y="2326"/>
                  </a:cubicBezTo>
                  <a:lnTo>
                    <a:pt x="7197" y="1436"/>
                  </a:lnTo>
                  <a:cubicBezTo>
                    <a:pt x="7197" y="1082"/>
                    <a:pt x="6977" y="756"/>
                    <a:pt x="6642" y="641"/>
                  </a:cubicBezTo>
                  <a:lnTo>
                    <a:pt x="4872" y="0"/>
                  </a:lnTo>
                  <a:lnTo>
                    <a:pt x="3599" y="421"/>
                  </a:lnTo>
                  <a:lnTo>
                    <a:pt x="2326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2" name="Google Shape;9462;p70"/>
            <p:cNvSpPr/>
            <p:nvPr/>
          </p:nvSpPr>
          <p:spPr>
            <a:xfrm>
              <a:off x="8154666" y="1817863"/>
              <a:ext cx="22163" cy="44511"/>
            </a:xfrm>
            <a:custGeom>
              <a:avLst/>
              <a:gdLst/>
              <a:ahLst/>
              <a:cxnLst/>
              <a:rect l="l" t="t" r="r" b="b"/>
              <a:pathLst>
                <a:path w="844" h="1695" extrusionOk="0">
                  <a:moveTo>
                    <a:pt x="202" y="0"/>
                  </a:moveTo>
                  <a:lnTo>
                    <a:pt x="1" y="1694"/>
                  </a:lnTo>
                  <a:lnTo>
                    <a:pt x="843" y="1694"/>
                  </a:lnTo>
                  <a:lnTo>
                    <a:pt x="642" y="0"/>
                  </a:lnTo>
                  <a:close/>
                </a:path>
              </a:pathLst>
            </a:custGeom>
            <a:solidFill>
              <a:srgbClr val="4B63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3" name="Google Shape;9463;p70"/>
            <p:cNvSpPr/>
            <p:nvPr/>
          </p:nvSpPr>
          <p:spPr>
            <a:xfrm>
              <a:off x="8155927" y="1806807"/>
              <a:ext cx="19642" cy="18618"/>
            </a:xfrm>
            <a:custGeom>
              <a:avLst/>
              <a:gdLst/>
              <a:ahLst/>
              <a:cxnLst/>
              <a:rect l="l" t="t" r="r" b="b"/>
              <a:pathLst>
                <a:path w="748" h="709" extrusionOk="0">
                  <a:moveTo>
                    <a:pt x="1" y="0"/>
                  </a:moveTo>
                  <a:lnTo>
                    <a:pt x="1" y="565"/>
                  </a:lnTo>
                  <a:cubicBezTo>
                    <a:pt x="1" y="641"/>
                    <a:pt x="68" y="708"/>
                    <a:pt x="154" y="708"/>
                  </a:cubicBezTo>
                  <a:lnTo>
                    <a:pt x="594" y="708"/>
                  </a:lnTo>
                  <a:cubicBezTo>
                    <a:pt x="680" y="708"/>
                    <a:pt x="747" y="641"/>
                    <a:pt x="747" y="565"/>
                  </a:cubicBezTo>
                  <a:lnTo>
                    <a:pt x="747" y="0"/>
                  </a:ln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4" name="Google Shape;9464;p70"/>
            <p:cNvSpPr/>
            <p:nvPr/>
          </p:nvSpPr>
          <p:spPr>
            <a:xfrm>
              <a:off x="8226803" y="1818362"/>
              <a:ext cx="33455" cy="44012"/>
            </a:xfrm>
            <a:custGeom>
              <a:avLst/>
              <a:gdLst/>
              <a:ahLst/>
              <a:cxnLst/>
              <a:rect l="l" t="t" r="r" b="b"/>
              <a:pathLst>
                <a:path w="1274" h="1676" extrusionOk="0">
                  <a:moveTo>
                    <a:pt x="1044" y="1"/>
                  </a:moveTo>
                  <a:lnTo>
                    <a:pt x="249" y="795"/>
                  </a:lnTo>
                  <a:cubicBezTo>
                    <a:pt x="96" y="958"/>
                    <a:pt x="1" y="1168"/>
                    <a:pt x="1" y="1398"/>
                  </a:cubicBezTo>
                  <a:lnTo>
                    <a:pt x="1" y="1675"/>
                  </a:lnTo>
                  <a:lnTo>
                    <a:pt x="1063" y="1675"/>
                  </a:lnTo>
                  <a:cubicBezTo>
                    <a:pt x="1178" y="1675"/>
                    <a:pt x="1273" y="1580"/>
                    <a:pt x="1273" y="1465"/>
                  </a:cubicBezTo>
                  <a:lnTo>
                    <a:pt x="1273" y="575"/>
                  </a:lnTo>
                  <a:cubicBezTo>
                    <a:pt x="1273" y="364"/>
                    <a:pt x="1197" y="154"/>
                    <a:pt x="1044" y="1"/>
                  </a:cubicBezTo>
                  <a:close/>
                </a:path>
              </a:pathLst>
            </a:custGeom>
            <a:solidFill>
              <a:srgbClr val="C5D1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5" name="Google Shape;9465;p70"/>
            <p:cNvSpPr/>
            <p:nvPr/>
          </p:nvSpPr>
          <p:spPr>
            <a:xfrm>
              <a:off x="8104667" y="1623329"/>
              <a:ext cx="122162" cy="88995"/>
            </a:xfrm>
            <a:custGeom>
              <a:avLst/>
              <a:gdLst/>
              <a:ahLst/>
              <a:cxnLst/>
              <a:rect l="l" t="t" r="r" b="b"/>
              <a:pathLst>
                <a:path w="4652" h="3389" extrusionOk="0">
                  <a:moveTo>
                    <a:pt x="1694" y="1"/>
                  </a:moveTo>
                  <a:cubicBezTo>
                    <a:pt x="756" y="1"/>
                    <a:pt x="0" y="757"/>
                    <a:pt x="0" y="1695"/>
                  </a:cubicBezTo>
                  <a:lnTo>
                    <a:pt x="0" y="2193"/>
                  </a:lnTo>
                  <a:cubicBezTo>
                    <a:pt x="0" y="2422"/>
                    <a:pt x="39" y="2652"/>
                    <a:pt x="106" y="2863"/>
                  </a:cubicBezTo>
                  <a:lnTo>
                    <a:pt x="182" y="3073"/>
                  </a:lnTo>
                  <a:cubicBezTo>
                    <a:pt x="201" y="3140"/>
                    <a:pt x="211" y="3207"/>
                    <a:pt x="211" y="3274"/>
                  </a:cubicBezTo>
                  <a:lnTo>
                    <a:pt x="211" y="3389"/>
                  </a:lnTo>
                  <a:lnTo>
                    <a:pt x="4441" y="3389"/>
                  </a:lnTo>
                  <a:lnTo>
                    <a:pt x="4441" y="3274"/>
                  </a:lnTo>
                  <a:cubicBezTo>
                    <a:pt x="4441" y="3207"/>
                    <a:pt x="4460" y="3140"/>
                    <a:pt x="4479" y="3073"/>
                  </a:cubicBezTo>
                  <a:lnTo>
                    <a:pt x="4546" y="2863"/>
                  </a:lnTo>
                  <a:cubicBezTo>
                    <a:pt x="4623" y="2652"/>
                    <a:pt x="4652" y="2422"/>
                    <a:pt x="4652" y="2193"/>
                  </a:cubicBezTo>
                  <a:lnTo>
                    <a:pt x="4652" y="422"/>
                  </a:lnTo>
                  <a:cubicBezTo>
                    <a:pt x="4652" y="192"/>
                    <a:pt x="4470" y="1"/>
                    <a:pt x="423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6" name="Google Shape;9466;p70"/>
            <p:cNvSpPr/>
            <p:nvPr/>
          </p:nvSpPr>
          <p:spPr>
            <a:xfrm>
              <a:off x="8132319" y="1623329"/>
              <a:ext cx="94772" cy="88995"/>
            </a:xfrm>
            <a:custGeom>
              <a:avLst/>
              <a:gdLst/>
              <a:ahLst/>
              <a:cxnLst/>
              <a:rect l="l" t="t" r="r" b="b"/>
              <a:pathLst>
                <a:path w="3609" h="3389" extrusionOk="0">
                  <a:moveTo>
                    <a:pt x="871" y="1"/>
                  </a:moveTo>
                  <a:cubicBezTo>
                    <a:pt x="393" y="1"/>
                    <a:pt x="0" y="384"/>
                    <a:pt x="10" y="862"/>
                  </a:cubicBezTo>
                  <a:cubicBezTo>
                    <a:pt x="10" y="1331"/>
                    <a:pt x="393" y="1724"/>
                    <a:pt x="861" y="1724"/>
                  </a:cubicBezTo>
                  <a:lnTo>
                    <a:pt x="986" y="1724"/>
                  </a:lnTo>
                  <a:lnTo>
                    <a:pt x="1043" y="3389"/>
                  </a:lnTo>
                  <a:lnTo>
                    <a:pt x="3398" y="3389"/>
                  </a:lnTo>
                  <a:lnTo>
                    <a:pt x="3398" y="3274"/>
                  </a:lnTo>
                  <a:cubicBezTo>
                    <a:pt x="3388" y="3207"/>
                    <a:pt x="3407" y="3140"/>
                    <a:pt x="3426" y="3073"/>
                  </a:cubicBezTo>
                  <a:lnTo>
                    <a:pt x="3493" y="2863"/>
                  </a:lnTo>
                  <a:cubicBezTo>
                    <a:pt x="3570" y="2652"/>
                    <a:pt x="3608" y="2422"/>
                    <a:pt x="3608" y="2193"/>
                  </a:cubicBezTo>
                  <a:lnTo>
                    <a:pt x="3608" y="422"/>
                  </a:lnTo>
                  <a:cubicBezTo>
                    <a:pt x="3608" y="192"/>
                    <a:pt x="3417" y="1"/>
                    <a:pt x="317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7" name="Google Shape;9467;p70"/>
            <p:cNvSpPr/>
            <p:nvPr/>
          </p:nvSpPr>
          <p:spPr>
            <a:xfrm>
              <a:off x="8132556" y="1756782"/>
              <a:ext cx="66622" cy="50052"/>
            </a:xfrm>
            <a:custGeom>
              <a:avLst/>
              <a:gdLst/>
              <a:ahLst/>
              <a:cxnLst/>
              <a:rect l="l" t="t" r="r" b="b"/>
              <a:pathLst>
                <a:path w="2537" h="1906" extrusionOk="0">
                  <a:moveTo>
                    <a:pt x="1" y="1"/>
                  </a:moveTo>
                  <a:lnTo>
                    <a:pt x="1" y="1905"/>
                  </a:lnTo>
                  <a:lnTo>
                    <a:pt x="2537" y="1905"/>
                  </a:lnTo>
                  <a:lnTo>
                    <a:pt x="2537" y="1"/>
                  </a:ln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8" name="Google Shape;9468;p70"/>
            <p:cNvSpPr/>
            <p:nvPr/>
          </p:nvSpPr>
          <p:spPr>
            <a:xfrm>
              <a:off x="8132556" y="1756546"/>
              <a:ext cx="66622" cy="27914"/>
            </a:xfrm>
            <a:custGeom>
              <a:avLst/>
              <a:gdLst/>
              <a:ahLst/>
              <a:cxnLst/>
              <a:rect l="l" t="t" r="r" b="b"/>
              <a:pathLst>
                <a:path w="2537" h="1063" extrusionOk="0">
                  <a:moveTo>
                    <a:pt x="1" y="0"/>
                  </a:moveTo>
                  <a:lnTo>
                    <a:pt x="1" y="718"/>
                  </a:lnTo>
                  <a:cubicBezTo>
                    <a:pt x="393" y="948"/>
                    <a:pt x="831" y="1063"/>
                    <a:pt x="1269" y="1063"/>
                  </a:cubicBezTo>
                  <a:cubicBezTo>
                    <a:pt x="1707" y="1063"/>
                    <a:pt x="2144" y="948"/>
                    <a:pt x="2537" y="718"/>
                  </a:cubicBezTo>
                  <a:lnTo>
                    <a:pt x="2537" y="0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9" name="Google Shape;9469;p70"/>
            <p:cNvSpPr/>
            <p:nvPr/>
          </p:nvSpPr>
          <p:spPr>
            <a:xfrm>
              <a:off x="8121264" y="1786324"/>
              <a:ext cx="44484" cy="39836"/>
            </a:xfrm>
            <a:custGeom>
              <a:avLst/>
              <a:gdLst/>
              <a:ahLst/>
              <a:cxnLst/>
              <a:rect l="l" t="t" r="r" b="b"/>
              <a:pathLst>
                <a:path w="1694" h="1517" extrusionOk="0">
                  <a:moveTo>
                    <a:pt x="375" y="1"/>
                  </a:moveTo>
                  <a:cubicBezTo>
                    <a:pt x="297" y="1"/>
                    <a:pt x="220" y="43"/>
                    <a:pt x="182" y="120"/>
                  </a:cubicBezTo>
                  <a:lnTo>
                    <a:pt x="0" y="512"/>
                  </a:lnTo>
                  <a:lnTo>
                    <a:pt x="699" y="1431"/>
                  </a:lnTo>
                  <a:cubicBezTo>
                    <a:pt x="740" y="1487"/>
                    <a:pt x="803" y="1516"/>
                    <a:pt x="867" y="1516"/>
                  </a:cubicBezTo>
                  <a:cubicBezTo>
                    <a:pt x="923" y="1516"/>
                    <a:pt x="980" y="1495"/>
                    <a:pt x="1024" y="1450"/>
                  </a:cubicBezTo>
                  <a:lnTo>
                    <a:pt x="1694" y="780"/>
                  </a:lnTo>
                  <a:lnTo>
                    <a:pt x="488" y="34"/>
                  </a:lnTo>
                  <a:cubicBezTo>
                    <a:pt x="453" y="11"/>
                    <a:pt x="414" y="1"/>
                    <a:pt x="375" y="1"/>
                  </a:cubicBezTo>
                  <a:close/>
                </a:path>
              </a:pathLst>
            </a:custGeom>
            <a:solidFill>
              <a:srgbClr val="C5D1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0" name="Google Shape;9470;p70"/>
            <p:cNvSpPr/>
            <p:nvPr/>
          </p:nvSpPr>
          <p:spPr>
            <a:xfrm>
              <a:off x="8165748" y="1786324"/>
              <a:ext cx="44484" cy="39836"/>
            </a:xfrm>
            <a:custGeom>
              <a:avLst/>
              <a:gdLst/>
              <a:ahLst/>
              <a:cxnLst/>
              <a:rect l="l" t="t" r="r" b="b"/>
              <a:pathLst>
                <a:path w="1694" h="1517" extrusionOk="0">
                  <a:moveTo>
                    <a:pt x="1319" y="1"/>
                  </a:moveTo>
                  <a:cubicBezTo>
                    <a:pt x="1280" y="1"/>
                    <a:pt x="1241" y="11"/>
                    <a:pt x="1206" y="34"/>
                  </a:cubicBezTo>
                  <a:lnTo>
                    <a:pt x="0" y="780"/>
                  </a:lnTo>
                  <a:lnTo>
                    <a:pt x="679" y="1450"/>
                  </a:lnTo>
                  <a:cubicBezTo>
                    <a:pt x="719" y="1495"/>
                    <a:pt x="774" y="1516"/>
                    <a:pt x="828" y="1516"/>
                  </a:cubicBezTo>
                  <a:cubicBezTo>
                    <a:pt x="891" y="1516"/>
                    <a:pt x="954" y="1487"/>
                    <a:pt x="995" y="1431"/>
                  </a:cubicBezTo>
                  <a:lnTo>
                    <a:pt x="1694" y="512"/>
                  </a:lnTo>
                  <a:lnTo>
                    <a:pt x="1512" y="120"/>
                  </a:lnTo>
                  <a:cubicBezTo>
                    <a:pt x="1474" y="43"/>
                    <a:pt x="1397" y="1"/>
                    <a:pt x="1319" y="1"/>
                  </a:cubicBezTo>
                  <a:close/>
                </a:path>
              </a:pathLst>
            </a:custGeom>
            <a:solidFill>
              <a:srgbClr val="C5D1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1" name="Google Shape;9471;p70"/>
            <p:cNvSpPr/>
            <p:nvPr/>
          </p:nvSpPr>
          <p:spPr>
            <a:xfrm>
              <a:off x="8110182" y="1668365"/>
              <a:ext cx="110870" cy="105040"/>
            </a:xfrm>
            <a:custGeom>
              <a:avLst/>
              <a:gdLst/>
              <a:ahLst/>
              <a:cxnLst/>
              <a:rect l="l" t="t" r="r" b="b"/>
              <a:pathLst>
                <a:path w="4222" h="4000" extrusionOk="0">
                  <a:moveTo>
                    <a:pt x="1827" y="0"/>
                  </a:moveTo>
                  <a:cubicBezTo>
                    <a:pt x="1282" y="0"/>
                    <a:pt x="810" y="93"/>
                    <a:pt x="575" y="152"/>
                  </a:cubicBezTo>
                  <a:cubicBezTo>
                    <a:pt x="479" y="171"/>
                    <a:pt x="412" y="257"/>
                    <a:pt x="412" y="353"/>
                  </a:cubicBezTo>
                  <a:lnTo>
                    <a:pt x="412" y="860"/>
                  </a:lnTo>
                  <a:cubicBezTo>
                    <a:pt x="412" y="975"/>
                    <a:pt x="374" y="1081"/>
                    <a:pt x="298" y="1157"/>
                  </a:cubicBezTo>
                  <a:lnTo>
                    <a:pt x="116" y="1339"/>
                  </a:lnTo>
                  <a:cubicBezTo>
                    <a:pt x="39" y="1415"/>
                    <a:pt x="1" y="1521"/>
                    <a:pt x="1" y="1636"/>
                  </a:cubicBezTo>
                  <a:lnTo>
                    <a:pt x="1" y="1875"/>
                  </a:lnTo>
                  <a:cubicBezTo>
                    <a:pt x="1" y="3042"/>
                    <a:pt x="948" y="3990"/>
                    <a:pt x="2116" y="3999"/>
                  </a:cubicBezTo>
                  <a:cubicBezTo>
                    <a:pt x="3274" y="3990"/>
                    <a:pt x="4212" y="3042"/>
                    <a:pt x="4221" y="1884"/>
                  </a:cubicBezTo>
                  <a:lnTo>
                    <a:pt x="4221" y="1636"/>
                  </a:lnTo>
                  <a:cubicBezTo>
                    <a:pt x="4221" y="1521"/>
                    <a:pt x="4174" y="1415"/>
                    <a:pt x="4097" y="1339"/>
                  </a:cubicBezTo>
                  <a:lnTo>
                    <a:pt x="3925" y="1157"/>
                  </a:lnTo>
                  <a:cubicBezTo>
                    <a:pt x="3848" y="1081"/>
                    <a:pt x="3800" y="975"/>
                    <a:pt x="3800" y="860"/>
                  </a:cubicBezTo>
                  <a:lnTo>
                    <a:pt x="3800" y="746"/>
                  </a:lnTo>
                  <a:cubicBezTo>
                    <a:pt x="3800" y="659"/>
                    <a:pt x="3762" y="583"/>
                    <a:pt x="3695" y="525"/>
                  </a:cubicBezTo>
                  <a:cubicBezTo>
                    <a:pt x="3135" y="116"/>
                    <a:pt x="2436" y="0"/>
                    <a:pt x="1827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2" name="Google Shape;9472;p70"/>
            <p:cNvSpPr/>
            <p:nvPr/>
          </p:nvSpPr>
          <p:spPr>
            <a:xfrm>
              <a:off x="8110445" y="1668259"/>
              <a:ext cx="100051" cy="104646"/>
            </a:xfrm>
            <a:custGeom>
              <a:avLst/>
              <a:gdLst/>
              <a:ahLst/>
              <a:cxnLst/>
              <a:rect l="l" t="t" r="r" b="b"/>
              <a:pathLst>
                <a:path w="3810" h="3985" extrusionOk="0">
                  <a:moveTo>
                    <a:pt x="1823" y="1"/>
                  </a:moveTo>
                  <a:cubicBezTo>
                    <a:pt x="1624" y="1"/>
                    <a:pt x="1435" y="13"/>
                    <a:pt x="1264" y="32"/>
                  </a:cubicBezTo>
                  <a:cubicBezTo>
                    <a:pt x="1034" y="60"/>
                    <a:pt x="804" y="99"/>
                    <a:pt x="575" y="156"/>
                  </a:cubicBezTo>
                  <a:cubicBezTo>
                    <a:pt x="479" y="175"/>
                    <a:pt x="412" y="261"/>
                    <a:pt x="412" y="357"/>
                  </a:cubicBezTo>
                  <a:lnTo>
                    <a:pt x="412" y="864"/>
                  </a:lnTo>
                  <a:cubicBezTo>
                    <a:pt x="412" y="979"/>
                    <a:pt x="374" y="1085"/>
                    <a:pt x="297" y="1161"/>
                  </a:cubicBezTo>
                  <a:lnTo>
                    <a:pt x="115" y="1343"/>
                  </a:lnTo>
                  <a:cubicBezTo>
                    <a:pt x="39" y="1419"/>
                    <a:pt x="1" y="1525"/>
                    <a:pt x="1" y="1640"/>
                  </a:cubicBezTo>
                  <a:lnTo>
                    <a:pt x="1" y="1888"/>
                  </a:lnTo>
                  <a:cubicBezTo>
                    <a:pt x="1" y="2951"/>
                    <a:pt x="795" y="3860"/>
                    <a:pt x="1857" y="3984"/>
                  </a:cubicBezTo>
                  <a:cubicBezTo>
                    <a:pt x="1474" y="3592"/>
                    <a:pt x="1264" y="3066"/>
                    <a:pt x="1264" y="2520"/>
                  </a:cubicBezTo>
                  <a:lnTo>
                    <a:pt x="1264" y="979"/>
                  </a:lnTo>
                  <a:cubicBezTo>
                    <a:pt x="1264" y="759"/>
                    <a:pt x="1427" y="577"/>
                    <a:pt x="1637" y="558"/>
                  </a:cubicBezTo>
                  <a:cubicBezTo>
                    <a:pt x="1808" y="536"/>
                    <a:pt x="2026" y="516"/>
                    <a:pt x="2269" y="516"/>
                  </a:cubicBezTo>
                  <a:cubicBezTo>
                    <a:pt x="2747" y="516"/>
                    <a:pt x="3321" y="591"/>
                    <a:pt x="3810" y="864"/>
                  </a:cubicBezTo>
                  <a:lnTo>
                    <a:pt x="3810" y="750"/>
                  </a:lnTo>
                  <a:cubicBezTo>
                    <a:pt x="3810" y="663"/>
                    <a:pt x="3762" y="577"/>
                    <a:pt x="3695" y="529"/>
                  </a:cubicBezTo>
                  <a:cubicBezTo>
                    <a:pt x="3132" y="118"/>
                    <a:pt x="2432" y="1"/>
                    <a:pt x="1823" y="1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3" name="Google Shape;9473;p70"/>
            <p:cNvSpPr/>
            <p:nvPr/>
          </p:nvSpPr>
          <p:spPr>
            <a:xfrm>
              <a:off x="8071238" y="1818362"/>
              <a:ext cx="33455" cy="44012"/>
            </a:xfrm>
            <a:custGeom>
              <a:avLst/>
              <a:gdLst/>
              <a:ahLst/>
              <a:cxnLst/>
              <a:rect l="l" t="t" r="r" b="b"/>
              <a:pathLst>
                <a:path w="1274" h="1676" extrusionOk="0">
                  <a:moveTo>
                    <a:pt x="230" y="1"/>
                  </a:moveTo>
                  <a:cubicBezTo>
                    <a:pt x="87" y="154"/>
                    <a:pt x="1" y="364"/>
                    <a:pt x="1" y="575"/>
                  </a:cubicBezTo>
                  <a:lnTo>
                    <a:pt x="1" y="1465"/>
                  </a:lnTo>
                  <a:cubicBezTo>
                    <a:pt x="1" y="1580"/>
                    <a:pt x="96" y="1675"/>
                    <a:pt x="211" y="1675"/>
                  </a:cubicBezTo>
                  <a:lnTo>
                    <a:pt x="1273" y="1675"/>
                  </a:lnTo>
                  <a:lnTo>
                    <a:pt x="1273" y="1398"/>
                  </a:lnTo>
                  <a:cubicBezTo>
                    <a:pt x="1273" y="1168"/>
                    <a:pt x="1187" y="958"/>
                    <a:pt x="1025" y="795"/>
                  </a:cubicBezTo>
                  <a:lnTo>
                    <a:pt x="230" y="1"/>
                  </a:lnTo>
                  <a:close/>
                </a:path>
              </a:pathLst>
            </a:custGeom>
            <a:solidFill>
              <a:srgbClr val="C5D1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74" name="Google Shape;9474;p70"/>
          <p:cNvGrpSpPr/>
          <p:nvPr/>
        </p:nvGrpSpPr>
        <p:grpSpPr>
          <a:xfrm>
            <a:off x="4864446" y="3340207"/>
            <a:ext cx="395607" cy="387414"/>
            <a:chOff x="4864446" y="3340207"/>
            <a:chExt cx="395607" cy="387414"/>
          </a:xfrm>
        </p:grpSpPr>
        <p:sp>
          <p:nvSpPr>
            <p:cNvPr id="9475" name="Google Shape;9475;p70"/>
            <p:cNvSpPr/>
            <p:nvPr/>
          </p:nvSpPr>
          <p:spPr>
            <a:xfrm>
              <a:off x="4939077" y="3412948"/>
              <a:ext cx="246581" cy="246581"/>
            </a:xfrm>
            <a:custGeom>
              <a:avLst/>
              <a:gdLst/>
              <a:ahLst/>
              <a:cxnLst/>
              <a:rect l="l" t="t" r="r" b="b"/>
              <a:pathLst>
                <a:path w="9390" h="9390" extrusionOk="0">
                  <a:moveTo>
                    <a:pt x="4690" y="1"/>
                  </a:moveTo>
                  <a:cubicBezTo>
                    <a:pt x="2097" y="1"/>
                    <a:pt x="1" y="2106"/>
                    <a:pt x="1" y="4700"/>
                  </a:cubicBezTo>
                  <a:cubicBezTo>
                    <a:pt x="1" y="7293"/>
                    <a:pt x="2097" y="9389"/>
                    <a:pt x="4690" y="9389"/>
                  </a:cubicBezTo>
                  <a:cubicBezTo>
                    <a:pt x="7284" y="9389"/>
                    <a:pt x="9389" y="7293"/>
                    <a:pt x="9389" y="4700"/>
                  </a:cubicBezTo>
                  <a:cubicBezTo>
                    <a:pt x="9389" y="2106"/>
                    <a:pt x="7284" y="1"/>
                    <a:pt x="4690" y="1"/>
                  </a:cubicBezTo>
                  <a:close/>
                </a:path>
              </a:pathLst>
            </a:custGeom>
            <a:solidFill>
              <a:srgbClr val="BCC4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6" name="Google Shape;9476;p70"/>
            <p:cNvSpPr/>
            <p:nvPr/>
          </p:nvSpPr>
          <p:spPr>
            <a:xfrm>
              <a:off x="4988341" y="3499159"/>
              <a:ext cx="148054" cy="148054"/>
            </a:xfrm>
            <a:custGeom>
              <a:avLst/>
              <a:gdLst/>
              <a:ahLst/>
              <a:cxnLst/>
              <a:rect l="l" t="t" r="r" b="b"/>
              <a:pathLst>
                <a:path w="5638" h="5638" extrusionOk="0">
                  <a:moveTo>
                    <a:pt x="2814" y="0"/>
                  </a:moveTo>
                  <a:cubicBezTo>
                    <a:pt x="1264" y="0"/>
                    <a:pt x="1" y="1264"/>
                    <a:pt x="1" y="2824"/>
                  </a:cubicBezTo>
                  <a:cubicBezTo>
                    <a:pt x="1" y="4374"/>
                    <a:pt x="1264" y="5637"/>
                    <a:pt x="2814" y="5637"/>
                  </a:cubicBezTo>
                  <a:cubicBezTo>
                    <a:pt x="4374" y="5637"/>
                    <a:pt x="5638" y="4374"/>
                    <a:pt x="5638" y="2824"/>
                  </a:cubicBezTo>
                  <a:cubicBezTo>
                    <a:pt x="5638" y="1264"/>
                    <a:pt x="4374" y="0"/>
                    <a:pt x="28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7" name="Google Shape;9477;p70"/>
            <p:cNvSpPr/>
            <p:nvPr/>
          </p:nvSpPr>
          <p:spPr>
            <a:xfrm>
              <a:off x="4864446" y="3530067"/>
              <a:ext cx="56564" cy="12342"/>
            </a:xfrm>
            <a:custGeom>
              <a:avLst/>
              <a:gdLst/>
              <a:ahLst/>
              <a:cxnLst/>
              <a:rect l="l" t="t" r="r" b="b"/>
              <a:pathLst>
                <a:path w="2154" h="470" extrusionOk="0">
                  <a:moveTo>
                    <a:pt x="259" y="1"/>
                  </a:moveTo>
                  <a:cubicBezTo>
                    <a:pt x="1" y="58"/>
                    <a:pt x="1" y="422"/>
                    <a:pt x="259" y="469"/>
                  </a:cubicBezTo>
                  <a:lnTo>
                    <a:pt x="1905" y="469"/>
                  </a:lnTo>
                  <a:cubicBezTo>
                    <a:pt x="2154" y="422"/>
                    <a:pt x="2154" y="58"/>
                    <a:pt x="1905" y="1"/>
                  </a:cubicBezTo>
                  <a:close/>
                </a:path>
              </a:pathLst>
            </a:custGeom>
            <a:solidFill>
              <a:srgbClr val="BCC4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8" name="Google Shape;9478;p70"/>
            <p:cNvSpPr/>
            <p:nvPr/>
          </p:nvSpPr>
          <p:spPr>
            <a:xfrm>
              <a:off x="5203463" y="3530067"/>
              <a:ext cx="56590" cy="12342"/>
            </a:xfrm>
            <a:custGeom>
              <a:avLst/>
              <a:gdLst/>
              <a:ahLst/>
              <a:cxnLst/>
              <a:rect l="l" t="t" r="r" b="b"/>
              <a:pathLst>
                <a:path w="2155" h="470" extrusionOk="0">
                  <a:moveTo>
                    <a:pt x="259" y="1"/>
                  </a:moveTo>
                  <a:cubicBezTo>
                    <a:pt x="1" y="58"/>
                    <a:pt x="1" y="422"/>
                    <a:pt x="259" y="469"/>
                  </a:cubicBezTo>
                  <a:lnTo>
                    <a:pt x="1905" y="469"/>
                  </a:lnTo>
                  <a:cubicBezTo>
                    <a:pt x="2154" y="422"/>
                    <a:pt x="2154" y="58"/>
                    <a:pt x="1905" y="1"/>
                  </a:cubicBezTo>
                  <a:close/>
                </a:path>
              </a:pathLst>
            </a:custGeom>
            <a:solidFill>
              <a:srgbClr val="BCC4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9" name="Google Shape;9479;p70"/>
            <p:cNvSpPr/>
            <p:nvPr/>
          </p:nvSpPr>
          <p:spPr>
            <a:xfrm>
              <a:off x="5056197" y="3340207"/>
              <a:ext cx="12342" cy="54437"/>
            </a:xfrm>
            <a:custGeom>
              <a:avLst/>
              <a:gdLst/>
              <a:ahLst/>
              <a:cxnLst/>
              <a:rect l="l" t="t" r="r" b="b"/>
              <a:pathLst>
                <a:path w="470" h="2073" extrusionOk="0">
                  <a:moveTo>
                    <a:pt x="232" y="0"/>
                  </a:moveTo>
                  <a:cubicBezTo>
                    <a:pt x="127" y="0"/>
                    <a:pt x="25" y="62"/>
                    <a:pt x="1" y="187"/>
                  </a:cubicBezTo>
                  <a:lnTo>
                    <a:pt x="1" y="1833"/>
                  </a:lnTo>
                  <a:cubicBezTo>
                    <a:pt x="1" y="1957"/>
                    <a:pt x="106" y="2072"/>
                    <a:pt x="240" y="2072"/>
                  </a:cubicBezTo>
                  <a:cubicBezTo>
                    <a:pt x="364" y="2063"/>
                    <a:pt x="460" y="1957"/>
                    <a:pt x="470" y="1833"/>
                  </a:cubicBezTo>
                  <a:lnTo>
                    <a:pt x="470" y="187"/>
                  </a:lnTo>
                  <a:cubicBezTo>
                    <a:pt x="441" y="62"/>
                    <a:pt x="336" y="0"/>
                    <a:pt x="232" y="0"/>
                  </a:cubicBezTo>
                  <a:close/>
                </a:path>
              </a:pathLst>
            </a:custGeom>
            <a:solidFill>
              <a:srgbClr val="BCC4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0" name="Google Shape;9480;p70"/>
            <p:cNvSpPr/>
            <p:nvPr/>
          </p:nvSpPr>
          <p:spPr>
            <a:xfrm>
              <a:off x="4968488" y="3658557"/>
              <a:ext cx="28597" cy="33376"/>
            </a:xfrm>
            <a:custGeom>
              <a:avLst/>
              <a:gdLst/>
              <a:ahLst/>
              <a:cxnLst/>
              <a:rect l="l" t="t" r="r" b="b"/>
              <a:pathLst>
                <a:path w="1089" h="1271" extrusionOk="0">
                  <a:moveTo>
                    <a:pt x="707" y="1"/>
                  </a:moveTo>
                  <a:cubicBezTo>
                    <a:pt x="641" y="1"/>
                    <a:pt x="583" y="30"/>
                    <a:pt x="556" y="103"/>
                  </a:cubicBezTo>
                  <a:lnTo>
                    <a:pt x="87" y="917"/>
                  </a:lnTo>
                  <a:cubicBezTo>
                    <a:pt x="1" y="1070"/>
                    <a:pt x="106" y="1261"/>
                    <a:pt x="288" y="1271"/>
                  </a:cubicBezTo>
                  <a:cubicBezTo>
                    <a:pt x="374" y="1271"/>
                    <a:pt x="450" y="1223"/>
                    <a:pt x="489" y="1156"/>
                  </a:cubicBezTo>
                  <a:lnTo>
                    <a:pt x="958" y="342"/>
                  </a:lnTo>
                  <a:cubicBezTo>
                    <a:pt x="1088" y="191"/>
                    <a:pt x="874" y="1"/>
                    <a:pt x="707" y="1"/>
                  </a:cubicBezTo>
                  <a:close/>
                </a:path>
              </a:pathLst>
            </a:custGeom>
            <a:solidFill>
              <a:srgbClr val="D7DC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1" name="Google Shape;9481;p70"/>
            <p:cNvSpPr/>
            <p:nvPr/>
          </p:nvSpPr>
          <p:spPr>
            <a:xfrm>
              <a:off x="5128832" y="3381068"/>
              <a:ext cx="28387" cy="33166"/>
            </a:xfrm>
            <a:custGeom>
              <a:avLst/>
              <a:gdLst/>
              <a:ahLst/>
              <a:cxnLst/>
              <a:rect l="l" t="t" r="r" b="b"/>
              <a:pathLst>
                <a:path w="1081" h="1263" extrusionOk="0">
                  <a:moveTo>
                    <a:pt x="704" y="1"/>
                  </a:moveTo>
                  <a:cubicBezTo>
                    <a:pt x="637" y="1"/>
                    <a:pt x="576" y="31"/>
                    <a:pt x="546" y="105"/>
                  </a:cubicBezTo>
                  <a:lnTo>
                    <a:pt x="77" y="918"/>
                  </a:lnTo>
                  <a:cubicBezTo>
                    <a:pt x="0" y="1071"/>
                    <a:pt x="106" y="1263"/>
                    <a:pt x="288" y="1263"/>
                  </a:cubicBezTo>
                  <a:cubicBezTo>
                    <a:pt x="364" y="1263"/>
                    <a:pt x="441" y="1224"/>
                    <a:pt x="489" y="1157"/>
                  </a:cubicBezTo>
                  <a:lnTo>
                    <a:pt x="958" y="344"/>
                  </a:lnTo>
                  <a:cubicBezTo>
                    <a:pt x="1080" y="187"/>
                    <a:pt x="872" y="1"/>
                    <a:pt x="704" y="1"/>
                  </a:cubicBezTo>
                  <a:close/>
                </a:path>
              </a:pathLst>
            </a:custGeom>
            <a:solidFill>
              <a:srgbClr val="D7DC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2" name="Google Shape;9482;p70"/>
            <p:cNvSpPr/>
            <p:nvPr/>
          </p:nvSpPr>
          <p:spPr>
            <a:xfrm>
              <a:off x="4903915" y="3443646"/>
              <a:ext cx="38471" cy="24868"/>
            </a:xfrm>
            <a:custGeom>
              <a:avLst/>
              <a:gdLst/>
              <a:ahLst/>
              <a:cxnLst/>
              <a:rect l="l" t="t" r="r" b="b"/>
              <a:pathLst>
                <a:path w="1465" h="947" extrusionOk="0">
                  <a:moveTo>
                    <a:pt x="362" y="1"/>
                  </a:moveTo>
                  <a:cubicBezTo>
                    <a:pt x="175" y="1"/>
                    <a:pt x="1" y="360"/>
                    <a:pt x="220" y="449"/>
                  </a:cubicBezTo>
                  <a:lnTo>
                    <a:pt x="1034" y="918"/>
                  </a:lnTo>
                  <a:cubicBezTo>
                    <a:pt x="1072" y="937"/>
                    <a:pt x="1110" y="947"/>
                    <a:pt x="1158" y="947"/>
                  </a:cubicBezTo>
                  <a:cubicBezTo>
                    <a:pt x="1378" y="937"/>
                    <a:pt x="1464" y="631"/>
                    <a:pt x="1273" y="507"/>
                  </a:cubicBezTo>
                  <a:lnTo>
                    <a:pt x="459" y="38"/>
                  </a:lnTo>
                  <a:cubicBezTo>
                    <a:pt x="428" y="12"/>
                    <a:pt x="395" y="1"/>
                    <a:pt x="362" y="1"/>
                  </a:cubicBezTo>
                  <a:close/>
                </a:path>
              </a:pathLst>
            </a:custGeom>
            <a:solidFill>
              <a:srgbClr val="D7DC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3" name="Google Shape;9483;p70"/>
            <p:cNvSpPr/>
            <p:nvPr/>
          </p:nvSpPr>
          <p:spPr>
            <a:xfrm>
              <a:off x="5181641" y="3603910"/>
              <a:ext cx="38445" cy="24947"/>
            </a:xfrm>
            <a:custGeom>
              <a:avLst/>
              <a:gdLst/>
              <a:ahLst/>
              <a:cxnLst/>
              <a:rect l="l" t="t" r="r" b="b"/>
              <a:pathLst>
                <a:path w="1464" h="950" extrusionOk="0">
                  <a:moveTo>
                    <a:pt x="355" y="0"/>
                  </a:moveTo>
                  <a:cubicBezTo>
                    <a:pt x="165" y="0"/>
                    <a:pt x="1" y="362"/>
                    <a:pt x="219" y="442"/>
                  </a:cubicBezTo>
                  <a:lnTo>
                    <a:pt x="1033" y="911"/>
                  </a:lnTo>
                  <a:cubicBezTo>
                    <a:pt x="1062" y="930"/>
                    <a:pt x="1109" y="950"/>
                    <a:pt x="1148" y="950"/>
                  </a:cubicBezTo>
                  <a:cubicBezTo>
                    <a:pt x="1377" y="930"/>
                    <a:pt x="1464" y="634"/>
                    <a:pt x="1272" y="509"/>
                  </a:cubicBezTo>
                  <a:lnTo>
                    <a:pt x="459" y="40"/>
                  </a:lnTo>
                  <a:cubicBezTo>
                    <a:pt x="425" y="12"/>
                    <a:pt x="389" y="0"/>
                    <a:pt x="355" y="0"/>
                  </a:cubicBezTo>
                  <a:close/>
                </a:path>
              </a:pathLst>
            </a:custGeom>
            <a:solidFill>
              <a:srgbClr val="D7DC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4" name="Google Shape;9484;p70"/>
            <p:cNvSpPr/>
            <p:nvPr/>
          </p:nvSpPr>
          <p:spPr>
            <a:xfrm>
              <a:off x="5127676" y="3658321"/>
              <a:ext cx="28571" cy="33613"/>
            </a:xfrm>
            <a:custGeom>
              <a:avLst/>
              <a:gdLst/>
              <a:ahLst/>
              <a:cxnLst/>
              <a:rect l="l" t="t" r="r" b="b"/>
              <a:pathLst>
                <a:path w="1088" h="1280" extrusionOk="0">
                  <a:moveTo>
                    <a:pt x="382" y="0"/>
                  </a:moveTo>
                  <a:cubicBezTo>
                    <a:pt x="215" y="0"/>
                    <a:pt x="0" y="191"/>
                    <a:pt x="131" y="342"/>
                  </a:cubicBezTo>
                  <a:lnTo>
                    <a:pt x="600" y="1155"/>
                  </a:lnTo>
                  <a:cubicBezTo>
                    <a:pt x="638" y="1232"/>
                    <a:pt x="714" y="1280"/>
                    <a:pt x="801" y="1280"/>
                  </a:cubicBezTo>
                  <a:lnTo>
                    <a:pt x="801" y="1270"/>
                  </a:lnTo>
                  <a:cubicBezTo>
                    <a:pt x="973" y="1270"/>
                    <a:pt x="1088" y="1079"/>
                    <a:pt x="1002" y="916"/>
                  </a:cubicBezTo>
                  <a:lnTo>
                    <a:pt x="533" y="103"/>
                  </a:lnTo>
                  <a:cubicBezTo>
                    <a:pt x="506" y="30"/>
                    <a:pt x="447" y="0"/>
                    <a:pt x="382" y="0"/>
                  </a:cubicBezTo>
                  <a:close/>
                </a:path>
              </a:pathLst>
            </a:custGeom>
            <a:solidFill>
              <a:srgbClr val="D7DC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5" name="Google Shape;9485;p70"/>
            <p:cNvSpPr/>
            <p:nvPr/>
          </p:nvSpPr>
          <p:spPr>
            <a:xfrm>
              <a:off x="4967333" y="3380858"/>
              <a:ext cx="28571" cy="33376"/>
            </a:xfrm>
            <a:custGeom>
              <a:avLst/>
              <a:gdLst/>
              <a:ahLst/>
              <a:cxnLst/>
              <a:rect l="l" t="t" r="r" b="b"/>
              <a:pathLst>
                <a:path w="1088" h="1271" extrusionOk="0">
                  <a:moveTo>
                    <a:pt x="382" y="1"/>
                  </a:moveTo>
                  <a:cubicBezTo>
                    <a:pt x="215" y="1"/>
                    <a:pt x="0" y="191"/>
                    <a:pt x="131" y="342"/>
                  </a:cubicBezTo>
                  <a:lnTo>
                    <a:pt x="600" y="1156"/>
                  </a:lnTo>
                  <a:cubicBezTo>
                    <a:pt x="638" y="1223"/>
                    <a:pt x="715" y="1271"/>
                    <a:pt x="801" y="1271"/>
                  </a:cubicBezTo>
                  <a:cubicBezTo>
                    <a:pt x="983" y="1261"/>
                    <a:pt x="1088" y="1070"/>
                    <a:pt x="1002" y="917"/>
                  </a:cubicBezTo>
                  <a:lnTo>
                    <a:pt x="533" y="103"/>
                  </a:lnTo>
                  <a:cubicBezTo>
                    <a:pt x="506" y="30"/>
                    <a:pt x="447" y="1"/>
                    <a:pt x="382" y="1"/>
                  </a:cubicBezTo>
                  <a:close/>
                </a:path>
              </a:pathLst>
            </a:custGeom>
            <a:solidFill>
              <a:srgbClr val="D7DC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6" name="Google Shape;9486;p70"/>
            <p:cNvSpPr/>
            <p:nvPr/>
          </p:nvSpPr>
          <p:spPr>
            <a:xfrm>
              <a:off x="5182350" y="3443646"/>
              <a:ext cx="38471" cy="24868"/>
            </a:xfrm>
            <a:custGeom>
              <a:avLst/>
              <a:gdLst/>
              <a:ahLst/>
              <a:cxnLst/>
              <a:rect l="l" t="t" r="r" b="b"/>
              <a:pathLst>
                <a:path w="1465" h="947" extrusionOk="0">
                  <a:moveTo>
                    <a:pt x="1104" y="1"/>
                  </a:moveTo>
                  <a:cubicBezTo>
                    <a:pt x="1071" y="1"/>
                    <a:pt x="1037" y="12"/>
                    <a:pt x="1006" y="38"/>
                  </a:cubicBezTo>
                  <a:lnTo>
                    <a:pt x="192" y="507"/>
                  </a:lnTo>
                  <a:cubicBezTo>
                    <a:pt x="1" y="631"/>
                    <a:pt x="78" y="937"/>
                    <a:pt x="307" y="947"/>
                  </a:cubicBezTo>
                  <a:cubicBezTo>
                    <a:pt x="355" y="947"/>
                    <a:pt x="393" y="937"/>
                    <a:pt x="432" y="918"/>
                  </a:cubicBezTo>
                  <a:lnTo>
                    <a:pt x="1245" y="449"/>
                  </a:lnTo>
                  <a:cubicBezTo>
                    <a:pt x="1465" y="360"/>
                    <a:pt x="1290" y="1"/>
                    <a:pt x="1104" y="1"/>
                  </a:cubicBezTo>
                  <a:close/>
                </a:path>
              </a:pathLst>
            </a:custGeom>
            <a:solidFill>
              <a:srgbClr val="D7DC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7" name="Google Shape;9487;p70"/>
            <p:cNvSpPr/>
            <p:nvPr/>
          </p:nvSpPr>
          <p:spPr>
            <a:xfrm>
              <a:off x="4904650" y="3603910"/>
              <a:ext cx="38445" cy="24947"/>
            </a:xfrm>
            <a:custGeom>
              <a:avLst/>
              <a:gdLst/>
              <a:ahLst/>
              <a:cxnLst/>
              <a:rect l="l" t="t" r="r" b="b"/>
              <a:pathLst>
                <a:path w="1464" h="950" extrusionOk="0">
                  <a:moveTo>
                    <a:pt x="1107" y="0"/>
                  </a:moveTo>
                  <a:cubicBezTo>
                    <a:pt x="1073" y="0"/>
                    <a:pt x="1038" y="12"/>
                    <a:pt x="1006" y="40"/>
                  </a:cubicBezTo>
                  <a:lnTo>
                    <a:pt x="192" y="509"/>
                  </a:lnTo>
                  <a:cubicBezTo>
                    <a:pt x="1" y="634"/>
                    <a:pt x="87" y="930"/>
                    <a:pt x="317" y="950"/>
                  </a:cubicBezTo>
                  <a:cubicBezTo>
                    <a:pt x="355" y="950"/>
                    <a:pt x="393" y="930"/>
                    <a:pt x="431" y="911"/>
                  </a:cubicBezTo>
                  <a:lnTo>
                    <a:pt x="1245" y="442"/>
                  </a:lnTo>
                  <a:cubicBezTo>
                    <a:pt x="1463" y="362"/>
                    <a:pt x="1292" y="0"/>
                    <a:pt x="1107" y="0"/>
                  </a:cubicBezTo>
                  <a:close/>
                </a:path>
              </a:pathLst>
            </a:custGeom>
            <a:solidFill>
              <a:srgbClr val="D7DC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8" name="Google Shape;9488;p70"/>
            <p:cNvSpPr/>
            <p:nvPr/>
          </p:nvSpPr>
          <p:spPr>
            <a:xfrm>
              <a:off x="5075839" y="3433037"/>
              <a:ext cx="87209" cy="73948"/>
            </a:xfrm>
            <a:custGeom>
              <a:avLst/>
              <a:gdLst/>
              <a:ahLst/>
              <a:cxnLst/>
              <a:rect l="l" t="t" r="r" b="b"/>
              <a:pathLst>
                <a:path w="3321" h="2816" extrusionOk="0">
                  <a:moveTo>
                    <a:pt x="414" y="0"/>
                  </a:moveTo>
                  <a:cubicBezTo>
                    <a:pt x="103" y="0"/>
                    <a:pt x="0" y="487"/>
                    <a:pt x="353" y="576"/>
                  </a:cubicBezTo>
                  <a:cubicBezTo>
                    <a:pt x="1416" y="853"/>
                    <a:pt x="2286" y="1619"/>
                    <a:pt x="2698" y="2633"/>
                  </a:cubicBezTo>
                  <a:cubicBezTo>
                    <a:pt x="2746" y="2748"/>
                    <a:pt x="2851" y="2815"/>
                    <a:pt x="2966" y="2815"/>
                  </a:cubicBezTo>
                  <a:cubicBezTo>
                    <a:pt x="3177" y="2815"/>
                    <a:pt x="3320" y="2605"/>
                    <a:pt x="3243" y="2413"/>
                  </a:cubicBezTo>
                  <a:cubicBezTo>
                    <a:pt x="2755" y="1226"/>
                    <a:pt x="1741" y="336"/>
                    <a:pt x="497" y="11"/>
                  </a:cubicBezTo>
                  <a:cubicBezTo>
                    <a:pt x="468" y="4"/>
                    <a:pt x="440" y="0"/>
                    <a:pt x="4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9" name="Google Shape;9489;p70"/>
            <p:cNvSpPr/>
            <p:nvPr/>
          </p:nvSpPr>
          <p:spPr>
            <a:xfrm>
              <a:off x="5025288" y="3585607"/>
              <a:ext cx="74158" cy="111106"/>
            </a:xfrm>
            <a:custGeom>
              <a:avLst/>
              <a:gdLst/>
              <a:ahLst/>
              <a:cxnLst/>
              <a:rect l="l" t="t" r="r" b="b"/>
              <a:pathLst>
                <a:path w="2824" h="4231" extrusionOk="0">
                  <a:moveTo>
                    <a:pt x="938" y="1"/>
                  </a:moveTo>
                  <a:lnTo>
                    <a:pt x="938" y="450"/>
                  </a:lnTo>
                  <a:cubicBezTo>
                    <a:pt x="938" y="536"/>
                    <a:pt x="891" y="613"/>
                    <a:pt x="814" y="661"/>
                  </a:cubicBezTo>
                  <a:lnTo>
                    <a:pt x="259" y="948"/>
                  </a:lnTo>
                  <a:cubicBezTo>
                    <a:pt x="96" y="1034"/>
                    <a:pt x="1" y="1197"/>
                    <a:pt x="1" y="1369"/>
                  </a:cubicBezTo>
                  <a:lnTo>
                    <a:pt x="1" y="2738"/>
                  </a:lnTo>
                  <a:cubicBezTo>
                    <a:pt x="1" y="3245"/>
                    <a:pt x="154" y="3752"/>
                    <a:pt x="441" y="4173"/>
                  </a:cubicBezTo>
                  <a:lnTo>
                    <a:pt x="479" y="4231"/>
                  </a:lnTo>
                  <a:lnTo>
                    <a:pt x="2355" y="4231"/>
                  </a:lnTo>
                  <a:lnTo>
                    <a:pt x="2393" y="4173"/>
                  </a:lnTo>
                  <a:cubicBezTo>
                    <a:pt x="2671" y="3752"/>
                    <a:pt x="2824" y="3245"/>
                    <a:pt x="2824" y="2738"/>
                  </a:cubicBezTo>
                  <a:lnTo>
                    <a:pt x="2824" y="1369"/>
                  </a:lnTo>
                  <a:cubicBezTo>
                    <a:pt x="2824" y="1187"/>
                    <a:pt x="2728" y="1034"/>
                    <a:pt x="2565" y="948"/>
                  </a:cubicBezTo>
                  <a:lnTo>
                    <a:pt x="2010" y="661"/>
                  </a:lnTo>
                  <a:cubicBezTo>
                    <a:pt x="1934" y="613"/>
                    <a:pt x="1886" y="536"/>
                    <a:pt x="1886" y="450"/>
                  </a:cubicBezTo>
                  <a:lnTo>
                    <a:pt x="1886" y="1"/>
                  </a:ln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0" name="Google Shape;9490;p70"/>
            <p:cNvSpPr/>
            <p:nvPr/>
          </p:nvSpPr>
          <p:spPr>
            <a:xfrm>
              <a:off x="5025288" y="3606458"/>
              <a:ext cx="74158" cy="90256"/>
            </a:xfrm>
            <a:custGeom>
              <a:avLst/>
              <a:gdLst/>
              <a:ahLst/>
              <a:cxnLst/>
              <a:rect l="l" t="t" r="r" b="b"/>
              <a:pathLst>
                <a:path w="2824" h="3437" extrusionOk="0">
                  <a:moveTo>
                    <a:pt x="556" y="1"/>
                  </a:moveTo>
                  <a:lnTo>
                    <a:pt x="249" y="154"/>
                  </a:lnTo>
                  <a:cubicBezTo>
                    <a:pt x="96" y="240"/>
                    <a:pt x="1" y="403"/>
                    <a:pt x="1" y="575"/>
                  </a:cubicBezTo>
                  <a:lnTo>
                    <a:pt x="1" y="1944"/>
                  </a:lnTo>
                  <a:cubicBezTo>
                    <a:pt x="1" y="2451"/>
                    <a:pt x="154" y="2958"/>
                    <a:pt x="441" y="3379"/>
                  </a:cubicBezTo>
                  <a:lnTo>
                    <a:pt x="469" y="3437"/>
                  </a:lnTo>
                  <a:lnTo>
                    <a:pt x="2355" y="3437"/>
                  </a:lnTo>
                  <a:lnTo>
                    <a:pt x="2384" y="3379"/>
                  </a:lnTo>
                  <a:cubicBezTo>
                    <a:pt x="2671" y="2958"/>
                    <a:pt x="2824" y="2451"/>
                    <a:pt x="2824" y="1944"/>
                  </a:cubicBezTo>
                  <a:lnTo>
                    <a:pt x="2824" y="575"/>
                  </a:lnTo>
                  <a:cubicBezTo>
                    <a:pt x="2824" y="403"/>
                    <a:pt x="2718" y="240"/>
                    <a:pt x="2565" y="154"/>
                  </a:cubicBezTo>
                  <a:lnTo>
                    <a:pt x="2269" y="1"/>
                  </a:lnTo>
                  <a:cubicBezTo>
                    <a:pt x="2039" y="254"/>
                    <a:pt x="1726" y="381"/>
                    <a:pt x="1412" y="381"/>
                  </a:cubicBezTo>
                  <a:cubicBezTo>
                    <a:pt x="1099" y="381"/>
                    <a:pt x="785" y="254"/>
                    <a:pt x="55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1" name="Google Shape;9491;p70"/>
            <p:cNvSpPr/>
            <p:nvPr/>
          </p:nvSpPr>
          <p:spPr>
            <a:xfrm>
              <a:off x="5048660" y="3585607"/>
              <a:ext cx="27678" cy="18382"/>
            </a:xfrm>
            <a:custGeom>
              <a:avLst/>
              <a:gdLst/>
              <a:ahLst/>
              <a:cxnLst/>
              <a:rect l="l" t="t" r="r" b="b"/>
              <a:pathLst>
                <a:path w="1054" h="700" extrusionOk="0">
                  <a:moveTo>
                    <a:pt x="58" y="1"/>
                  </a:moveTo>
                  <a:lnTo>
                    <a:pt x="58" y="450"/>
                  </a:lnTo>
                  <a:cubicBezTo>
                    <a:pt x="48" y="508"/>
                    <a:pt x="29" y="556"/>
                    <a:pt x="1" y="603"/>
                  </a:cubicBezTo>
                  <a:cubicBezTo>
                    <a:pt x="163" y="670"/>
                    <a:pt x="345" y="699"/>
                    <a:pt x="527" y="699"/>
                  </a:cubicBezTo>
                  <a:cubicBezTo>
                    <a:pt x="699" y="699"/>
                    <a:pt x="881" y="670"/>
                    <a:pt x="1053" y="603"/>
                  </a:cubicBezTo>
                  <a:cubicBezTo>
                    <a:pt x="1015" y="556"/>
                    <a:pt x="996" y="508"/>
                    <a:pt x="996" y="450"/>
                  </a:cubicBezTo>
                  <a:lnTo>
                    <a:pt x="996" y="1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2" name="Google Shape;9492;p70"/>
            <p:cNvSpPr/>
            <p:nvPr/>
          </p:nvSpPr>
          <p:spPr>
            <a:xfrm>
              <a:off x="5037604" y="3536343"/>
              <a:ext cx="49526" cy="55330"/>
            </a:xfrm>
            <a:custGeom>
              <a:avLst/>
              <a:gdLst/>
              <a:ahLst/>
              <a:cxnLst/>
              <a:rect l="l" t="t" r="r" b="b"/>
              <a:pathLst>
                <a:path w="1886" h="2107" extrusionOk="0">
                  <a:moveTo>
                    <a:pt x="709" y="1"/>
                  </a:moveTo>
                  <a:cubicBezTo>
                    <a:pt x="316" y="1"/>
                    <a:pt x="0" y="317"/>
                    <a:pt x="0" y="699"/>
                  </a:cubicBezTo>
                  <a:lnTo>
                    <a:pt x="0" y="1168"/>
                  </a:lnTo>
                  <a:cubicBezTo>
                    <a:pt x="0" y="1685"/>
                    <a:pt x="422" y="2106"/>
                    <a:pt x="948" y="2106"/>
                  </a:cubicBezTo>
                  <a:cubicBezTo>
                    <a:pt x="954" y="2106"/>
                    <a:pt x="959" y="2106"/>
                    <a:pt x="965" y="2106"/>
                  </a:cubicBezTo>
                  <a:cubicBezTo>
                    <a:pt x="1474" y="2106"/>
                    <a:pt x="1886" y="1679"/>
                    <a:pt x="1886" y="1168"/>
                  </a:cubicBezTo>
                  <a:lnTo>
                    <a:pt x="1886" y="699"/>
                  </a:lnTo>
                  <a:cubicBezTo>
                    <a:pt x="1886" y="317"/>
                    <a:pt x="1570" y="1"/>
                    <a:pt x="1187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3" name="Google Shape;9493;p70"/>
            <p:cNvSpPr/>
            <p:nvPr/>
          </p:nvSpPr>
          <p:spPr>
            <a:xfrm>
              <a:off x="5037604" y="3536343"/>
              <a:ext cx="33954" cy="55382"/>
            </a:xfrm>
            <a:custGeom>
              <a:avLst/>
              <a:gdLst/>
              <a:ahLst/>
              <a:cxnLst/>
              <a:rect l="l" t="t" r="r" b="b"/>
              <a:pathLst>
                <a:path w="1293" h="2109" extrusionOk="0">
                  <a:moveTo>
                    <a:pt x="709" y="1"/>
                  </a:moveTo>
                  <a:cubicBezTo>
                    <a:pt x="316" y="1"/>
                    <a:pt x="0" y="317"/>
                    <a:pt x="0" y="699"/>
                  </a:cubicBezTo>
                  <a:lnTo>
                    <a:pt x="0" y="1168"/>
                  </a:lnTo>
                  <a:cubicBezTo>
                    <a:pt x="0" y="1711"/>
                    <a:pt x="439" y="2109"/>
                    <a:pt x="937" y="2109"/>
                  </a:cubicBezTo>
                  <a:cubicBezTo>
                    <a:pt x="1054" y="2109"/>
                    <a:pt x="1174" y="2087"/>
                    <a:pt x="1292" y="2039"/>
                  </a:cubicBezTo>
                  <a:cubicBezTo>
                    <a:pt x="938" y="1896"/>
                    <a:pt x="699" y="1551"/>
                    <a:pt x="709" y="1168"/>
                  </a:cubicBezTo>
                  <a:lnTo>
                    <a:pt x="709" y="699"/>
                  </a:lnTo>
                  <a:cubicBezTo>
                    <a:pt x="709" y="355"/>
                    <a:pt x="948" y="68"/>
                    <a:pt x="1292" y="10"/>
                  </a:cubicBezTo>
                  <a:cubicBezTo>
                    <a:pt x="1254" y="1"/>
                    <a:pt x="1216" y="1"/>
                    <a:pt x="1168" y="1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4" name="Google Shape;9494;p70"/>
            <p:cNvSpPr/>
            <p:nvPr/>
          </p:nvSpPr>
          <p:spPr>
            <a:xfrm>
              <a:off x="5037604" y="3696451"/>
              <a:ext cx="49526" cy="31171"/>
            </a:xfrm>
            <a:custGeom>
              <a:avLst/>
              <a:gdLst/>
              <a:ahLst/>
              <a:cxnLst/>
              <a:rect l="l" t="t" r="r" b="b"/>
              <a:pathLst>
                <a:path w="1886" h="1187" extrusionOk="0">
                  <a:moveTo>
                    <a:pt x="0" y="0"/>
                  </a:moveTo>
                  <a:lnTo>
                    <a:pt x="0" y="947"/>
                  </a:lnTo>
                  <a:cubicBezTo>
                    <a:pt x="0" y="1072"/>
                    <a:pt x="106" y="1187"/>
                    <a:pt x="240" y="1187"/>
                  </a:cubicBezTo>
                  <a:lnTo>
                    <a:pt x="1647" y="1187"/>
                  </a:lnTo>
                  <a:cubicBezTo>
                    <a:pt x="1781" y="1187"/>
                    <a:pt x="1886" y="1072"/>
                    <a:pt x="1886" y="947"/>
                  </a:cubicBezTo>
                  <a:lnTo>
                    <a:pt x="1886" y="0"/>
                  </a:lnTo>
                  <a:close/>
                </a:path>
              </a:pathLst>
            </a:custGeom>
            <a:solidFill>
              <a:srgbClr val="7689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5" name="Google Shape;9495;p70"/>
            <p:cNvSpPr/>
            <p:nvPr/>
          </p:nvSpPr>
          <p:spPr>
            <a:xfrm>
              <a:off x="5025288" y="3615255"/>
              <a:ext cx="12342" cy="81222"/>
            </a:xfrm>
            <a:custGeom>
              <a:avLst/>
              <a:gdLst/>
              <a:ahLst/>
              <a:cxnLst/>
              <a:rect l="l" t="t" r="r" b="b"/>
              <a:pathLst>
                <a:path w="470" h="3093" extrusionOk="0">
                  <a:moveTo>
                    <a:pt x="77" y="1"/>
                  </a:moveTo>
                  <a:cubicBezTo>
                    <a:pt x="29" y="68"/>
                    <a:pt x="1" y="154"/>
                    <a:pt x="1" y="250"/>
                  </a:cubicBezTo>
                  <a:lnTo>
                    <a:pt x="1" y="1609"/>
                  </a:lnTo>
                  <a:cubicBezTo>
                    <a:pt x="1" y="2125"/>
                    <a:pt x="154" y="2623"/>
                    <a:pt x="441" y="3044"/>
                  </a:cubicBezTo>
                  <a:lnTo>
                    <a:pt x="469" y="3092"/>
                  </a:lnTo>
                  <a:lnTo>
                    <a:pt x="469" y="527"/>
                  </a:lnTo>
                  <a:cubicBezTo>
                    <a:pt x="469" y="384"/>
                    <a:pt x="402" y="240"/>
                    <a:pt x="288" y="154"/>
                  </a:cubicBezTo>
                  <a:lnTo>
                    <a:pt x="77" y="1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6" name="Google Shape;9496;p70"/>
            <p:cNvSpPr/>
            <p:nvPr/>
          </p:nvSpPr>
          <p:spPr>
            <a:xfrm>
              <a:off x="5086868" y="3615255"/>
              <a:ext cx="12579" cy="81222"/>
            </a:xfrm>
            <a:custGeom>
              <a:avLst/>
              <a:gdLst/>
              <a:ahLst/>
              <a:cxnLst/>
              <a:rect l="l" t="t" r="r" b="b"/>
              <a:pathLst>
                <a:path w="479" h="3093" extrusionOk="0">
                  <a:moveTo>
                    <a:pt x="402" y="1"/>
                  </a:moveTo>
                  <a:lnTo>
                    <a:pt x="192" y="154"/>
                  </a:lnTo>
                  <a:cubicBezTo>
                    <a:pt x="77" y="240"/>
                    <a:pt x="0" y="384"/>
                    <a:pt x="10" y="527"/>
                  </a:cubicBezTo>
                  <a:lnTo>
                    <a:pt x="10" y="3092"/>
                  </a:lnTo>
                  <a:lnTo>
                    <a:pt x="39" y="3044"/>
                  </a:lnTo>
                  <a:cubicBezTo>
                    <a:pt x="326" y="2623"/>
                    <a:pt x="479" y="2125"/>
                    <a:pt x="479" y="1609"/>
                  </a:cubicBezTo>
                  <a:lnTo>
                    <a:pt x="479" y="250"/>
                  </a:lnTo>
                  <a:cubicBezTo>
                    <a:pt x="479" y="154"/>
                    <a:pt x="450" y="68"/>
                    <a:pt x="402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7" name="Google Shape;9497;p70"/>
            <p:cNvSpPr/>
            <p:nvPr/>
          </p:nvSpPr>
          <p:spPr>
            <a:xfrm>
              <a:off x="5059216" y="3708740"/>
              <a:ext cx="6302" cy="18645"/>
            </a:xfrm>
            <a:custGeom>
              <a:avLst/>
              <a:gdLst/>
              <a:ahLst/>
              <a:cxnLst/>
              <a:rect l="l" t="t" r="r" b="b"/>
              <a:pathLst>
                <a:path w="240" h="710" extrusionOk="0">
                  <a:moveTo>
                    <a:pt x="125" y="1"/>
                  </a:moveTo>
                  <a:cubicBezTo>
                    <a:pt x="58" y="1"/>
                    <a:pt x="1" y="58"/>
                    <a:pt x="1" y="125"/>
                  </a:cubicBezTo>
                  <a:lnTo>
                    <a:pt x="1" y="709"/>
                  </a:lnTo>
                  <a:lnTo>
                    <a:pt x="240" y="709"/>
                  </a:lnTo>
                  <a:lnTo>
                    <a:pt x="240" y="116"/>
                  </a:lnTo>
                  <a:cubicBezTo>
                    <a:pt x="240" y="58"/>
                    <a:pt x="182" y="1"/>
                    <a:pt x="125" y="1"/>
                  </a:cubicBezTo>
                  <a:close/>
                </a:path>
              </a:pathLst>
            </a:custGeom>
            <a:solidFill>
              <a:srgbClr val="637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8" name="Google Shape;9498;p70"/>
            <p:cNvSpPr/>
            <p:nvPr/>
          </p:nvSpPr>
          <p:spPr>
            <a:xfrm>
              <a:off x="5037604" y="3536343"/>
              <a:ext cx="49526" cy="24658"/>
            </a:xfrm>
            <a:custGeom>
              <a:avLst/>
              <a:gdLst/>
              <a:ahLst/>
              <a:cxnLst/>
              <a:rect l="l" t="t" r="r" b="b"/>
              <a:pathLst>
                <a:path w="1886" h="939" extrusionOk="0">
                  <a:moveTo>
                    <a:pt x="709" y="1"/>
                  </a:moveTo>
                  <a:cubicBezTo>
                    <a:pt x="316" y="1"/>
                    <a:pt x="0" y="317"/>
                    <a:pt x="0" y="699"/>
                  </a:cubicBezTo>
                  <a:cubicBezTo>
                    <a:pt x="0" y="699"/>
                    <a:pt x="709" y="939"/>
                    <a:pt x="1886" y="939"/>
                  </a:cubicBezTo>
                  <a:lnTo>
                    <a:pt x="1886" y="699"/>
                  </a:lnTo>
                  <a:cubicBezTo>
                    <a:pt x="1886" y="317"/>
                    <a:pt x="1570" y="1"/>
                    <a:pt x="117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9" name="Google Shape;9499;p70"/>
            <p:cNvSpPr/>
            <p:nvPr/>
          </p:nvSpPr>
          <p:spPr>
            <a:xfrm>
              <a:off x="5037604" y="3536343"/>
              <a:ext cx="33954" cy="22400"/>
            </a:xfrm>
            <a:custGeom>
              <a:avLst/>
              <a:gdLst/>
              <a:ahLst/>
              <a:cxnLst/>
              <a:rect l="l" t="t" r="r" b="b"/>
              <a:pathLst>
                <a:path w="1293" h="853" extrusionOk="0">
                  <a:moveTo>
                    <a:pt x="709" y="1"/>
                  </a:moveTo>
                  <a:cubicBezTo>
                    <a:pt x="316" y="1"/>
                    <a:pt x="0" y="317"/>
                    <a:pt x="0" y="699"/>
                  </a:cubicBezTo>
                  <a:cubicBezTo>
                    <a:pt x="230" y="766"/>
                    <a:pt x="469" y="824"/>
                    <a:pt x="709" y="853"/>
                  </a:cubicBezTo>
                  <a:lnTo>
                    <a:pt x="709" y="699"/>
                  </a:lnTo>
                  <a:cubicBezTo>
                    <a:pt x="709" y="355"/>
                    <a:pt x="948" y="68"/>
                    <a:pt x="1292" y="10"/>
                  </a:cubicBezTo>
                  <a:cubicBezTo>
                    <a:pt x="1254" y="1"/>
                    <a:pt x="1216" y="1"/>
                    <a:pt x="116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00" name="Google Shape;9500;p70"/>
          <p:cNvGrpSpPr/>
          <p:nvPr/>
        </p:nvGrpSpPr>
        <p:grpSpPr>
          <a:xfrm>
            <a:off x="3130367" y="4324485"/>
            <a:ext cx="297342" cy="258871"/>
            <a:chOff x="3130367" y="4324485"/>
            <a:chExt cx="297342" cy="258871"/>
          </a:xfrm>
        </p:grpSpPr>
        <p:sp>
          <p:nvSpPr>
            <p:cNvPr id="9501" name="Google Shape;9501;p70"/>
            <p:cNvSpPr/>
            <p:nvPr/>
          </p:nvSpPr>
          <p:spPr>
            <a:xfrm>
              <a:off x="3130367" y="4391579"/>
              <a:ext cx="297342" cy="191777"/>
            </a:xfrm>
            <a:custGeom>
              <a:avLst/>
              <a:gdLst/>
              <a:ahLst/>
              <a:cxnLst/>
              <a:rect l="l" t="t" r="r" b="b"/>
              <a:pathLst>
                <a:path w="11323" h="7303" extrusionOk="0">
                  <a:moveTo>
                    <a:pt x="364" y="0"/>
                  </a:moveTo>
                  <a:cubicBezTo>
                    <a:pt x="163" y="0"/>
                    <a:pt x="0" y="163"/>
                    <a:pt x="0" y="364"/>
                  </a:cubicBezTo>
                  <a:lnTo>
                    <a:pt x="0" y="6939"/>
                  </a:lnTo>
                  <a:cubicBezTo>
                    <a:pt x="0" y="7140"/>
                    <a:pt x="163" y="7302"/>
                    <a:pt x="364" y="7302"/>
                  </a:cubicBezTo>
                  <a:lnTo>
                    <a:pt x="10958" y="7302"/>
                  </a:lnTo>
                  <a:cubicBezTo>
                    <a:pt x="11159" y="7302"/>
                    <a:pt x="11322" y="7140"/>
                    <a:pt x="11322" y="6939"/>
                  </a:cubicBezTo>
                  <a:lnTo>
                    <a:pt x="11322" y="364"/>
                  </a:lnTo>
                  <a:cubicBezTo>
                    <a:pt x="11322" y="163"/>
                    <a:pt x="11159" y="0"/>
                    <a:pt x="10958" y="0"/>
                  </a:cubicBezTo>
                  <a:close/>
                </a:path>
              </a:pathLst>
            </a:custGeom>
            <a:solidFill>
              <a:srgbClr val="E8EE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2" name="Google Shape;9502;p70"/>
            <p:cNvSpPr/>
            <p:nvPr/>
          </p:nvSpPr>
          <p:spPr>
            <a:xfrm>
              <a:off x="3130367" y="4391579"/>
              <a:ext cx="297342" cy="14601"/>
            </a:xfrm>
            <a:custGeom>
              <a:avLst/>
              <a:gdLst/>
              <a:ahLst/>
              <a:cxnLst/>
              <a:rect l="l" t="t" r="r" b="b"/>
              <a:pathLst>
                <a:path w="11323" h="556" extrusionOk="0">
                  <a:moveTo>
                    <a:pt x="364" y="0"/>
                  </a:moveTo>
                  <a:cubicBezTo>
                    <a:pt x="163" y="0"/>
                    <a:pt x="0" y="163"/>
                    <a:pt x="0" y="364"/>
                  </a:cubicBezTo>
                  <a:lnTo>
                    <a:pt x="0" y="555"/>
                  </a:lnTo>
                  <a:lnTo>
                    <a:pt x="11322" y="555"/>
                  </a:lnTo>
                  <a:lnTo>
                    <a:pt x="11322" y="364"/>
                  </a:lnTo>
                  <a:cubicBezTo>
                    <a:pt x="11322" y="163"/>
                    <a:pt x="11159" y="0"/>
                    <a:pt x="10958" y="0"/>
                  </a:cubicBezTo>
                  <a:close/>
                </a:path>
              </a:pathLst>
            </a:custGeom>
            <a:solidFill>
              <a:srgbClr val="D1D8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3" name="Google Shape;9503;p70"/>
            <p:cNvSpPr/>
            <p:nvPr/>
          </p:nvSpPr>
          <p:spPr>
            <a:xfrm>
              <a:off x="3159279" y="4430024"/>
              <a:ext cx="95770" cy="124682"/>
            </a:xfrm>
            <a:custGeom>
              <a:avLst/>
              <a:gdLst/>
              <a:ahLst/>
              <a:cxnLst/>
              <a:rect l="l" t="t" r="r" b="b"/>
              <a:pathLst>
                <a:path w="3647" h="4748" extrusionOk="0">
                  <a:moveTo>
                    <a:pt x="182" y="1"/>
                  </a:moveTo>
                  <a:cubicBezTo>
                    <a:pt x="77" y="1"/>
                    <a:pt x="0" y="77"/>
                    <a:pt x="0" y="182"/>
                  </a:cubicBezTo>
                  <a:lnTo>
                    <a:pt x="0" y="4566"/>
                  </a:lnTo>
                  <a:cubicBezTo>
                    <a:pt x="0" y="4661"/>
                    <a:pt x="77" y="4747"/>
                    <a:pt x="182" y="4747"/>
                  </a:cubicBezTo>
                  <a:lnTo>
                    <a:pt x="3465" y="4747"/>
                  </a:lnTo>
                  <a:cubicBezTo>
                    <a:pt x="3570" y="4747"/>
                    <a:pt x="3646" y="4661"/>
                    <a:pt x="3646" y="4566"/>
                  </a:cubicBezTo>
                  <a:lnTo>
                    <a:pt x="3646" y="182"/>
                  </a:lnTo>
                  <a:cubicBezTo>
                    <a:pt x="3646" y="77"/>
                    <a:pt x="3570" y="1"/>
                    <a:pt x="3465" y="1"/>
                  </a:cubicBezTo>
                  <a:close/>
                </a:path>
              </a:pathLst>
            </a:custGeom>
            <a:solidFill>
              <a:srgbClr val="B4B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4" name="Google Shape;9504;p70"/>
            <p:cNvSpPr/>
            <p:nvPr/>
          </p:nvSpPr>
          <p:spPr>
            <a:xfrm>
              <a:off x="3279156" y="4430024"/>
              <a:ext cx="119903" cy="23897"/>
            </a:xfrm>
            <a:custGeom>
              <a:avLst/>
              <a:gdLst/>
              <a:ahLst/>
              <a:cxnLst/>
              <a:rect l="l" t="t" r="r" b="b"/>
              <a:pathLst>
                <a:path w="4566" h="910" extrusionOk="0">
                  <a:moveTo>
                    <a:pt x="182" y="1"/>
                  </a:moveTo>
                  <a:cubicBezTo>
                    <a:pt x="86" y="1"/>
                    <a:pt x="0" y="77"/>
                    <a:pt x="0" y="182"/>
                  </a:cubicBezTo>
                  <a:lnTo>
                    <a:pt x="0" y="728"/>
                  </a:lnTo>
                  <a:cubicBezTo>
                    <a:pt x="0" y="833"/>
                    <a:pt x="86" y="910"/>
                    <a:pt x="182" y="910"/>
                  </a:cubicBezTo>
                  <a:lnTo>
                    <a:pt x="4383" y="910"/>
                  </a:lnTo>
                  <a:cubicBezTo>
                    <a:pt x="4489" y="910"/>
                    <a:pt x="4565" y="833"/>
                    <a:pt x="4565" y="728"/>
                  </a:cubicBezTo>
                  <a:lnTo>
                    <a:pt x="4565" y="182"/>
                  </a:lnTo>
                  <a:cubicBezTo>
                    <a:pt x="4565" y="77"/>
                    <a:pt x="4489" y="1"/>
                    <a:pt x="4383" y="1"/>
                  </a:cubicBezTo>
                  <a:close/>
                </a:path>
              </a:pathLst>
            </a:custGeom>
            <a:solidFill>
              <a:srgbClr val="A9B7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5" name="Google Shape;9505;p70"/>
            <p:cNvSpPr/>
            <p:nvPr/>
          </p:nvSpPr>
          <p:spPr>
            <a:xfrm>
              <a:off x="3279156" y="4468232"/>
              <a:ext cx="90991" cy="19380"/>
            </a:xfrm>
            <a:custGeom>
              <a:avLst/>
              <a:gdLst/>
              <a:ahLst/>
              <a:cxnLst/>
              <a:rect l="l" t="t" r="r" b="b"/>
              <a:pathLst>
                <a:path w="3465" h="738" extrusionOk="0">
                  <a:moveTo>
                    <a:pt x="182" y="0"/>
                  </a:moveTo>
                  <a:cubicBezTo>
                    <a:pt x="77" y="0"/>
                    <a:pt x="0" y="86"/>
                    <a:pt x="0" y="182"/>
                  </a:cubicBezTo>
                  <a:lnTo>
                    <a:pt x="0" y="546"/>
                  </a:lnTo>
                  <a:cubicBezTo>
                    <a:pt x="0" y="651"/>
                    <a:pt x="77" y="737"/>
                    <a:pt x="182" y="737"/>
                  </a:cubicBezTo>
                  <a:lnTo>
                    <a:pt x="3283" y="737"/>
                  </a:lnTo>
                  <a:cubicBezTo>
                    <a:pt x="3388" y="737"/>
                    <a:pt x="3465" y="651"/>
                    <a:pt x="3465" y="546"/>
                  </a:cubicBezTo>
                  <a:lnTo>
                    <a:pt x="3465" y="182"/>
                  </a:lnTo>
                  <a:cubicBezTo>
                    <a:pt x="3465" y="86"/>
                    <a:pt x="3388" y="0"/>
                    <a:pt x="3283" y="0"/>
                  </a:cubicBezTo>
                  <a:close/>
                </a:path>
              </a:pathLst>
            </a:custGeom>
            <a:solidFill>
              <a:srgbClr val="92A1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6" name="Google Shape;9506;p70"/>
            <p:cNvSpPr/>
            <p:nvPr/>
          </p:nvSpPr>
          <p:spPr>
            <a:xfrm>
              <a:off x="3277896" y="4501897"/>
              <a:ext cx="60687" cy="9585"/>
            </a:xfrm>
            <a:custGeom>
              <a:avLst/>
              <a:gdLst/>
              <a:ahLst/>
              <a:cxnLst/>
              <a:rect l="l" t="t" r="r" b="b"/>
              <a:pathLst>
                <a:path w="2311" h="365" extrusionOk="0">
                  <a:moveTo>
                    <a:pt x="2067" y="0"/>
                  </a:moveTo>
                  <a:cubicBezTo>
                    <a:pt x="2061" y="0"/>
                    <a:pt x="2055" y="0"/>
                    <a:pt x="2048" y="1"/>
                  </a:cubicBezTo>
                  <a:lnTo>
                    <a:pt x="230" y="1"/>
                  </a:lnTo>
                  <a:cubicBezTo>
                    <a:pt x="0" y="20"/>
                    <a:pt x="0" y="345"/>
                    <a:pt x="230" y="364"/>
                  </a:cubicBezTo>
                  <a:lnTo>
                    <a:pt x="2048" y="364"/>
                  </a:lnTo>
                  <a:cubicBezTo>
                    <a:pt x="2055" y="365"/>
                    <a:pt x="2061" y="365"/>
                    <a:pt x="2067" y="365"/>
                  </a:cubicBezTo>
                  <a:cubicBezTo>
                    <a:pt x="2310" y="365"/>
                    <a:pt x="2310" y="0"/>
                    <a:pt x="2067" y="0"/>
                  </a:cubicBezTo>
                  <a:close/>
                </a:path>
              </a:pathLst>
            </a:custGeom>
            <a:solidFill>
              <a:srgbClr val="7A8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7" name="Google Shape;9507;p70"/>
            <p:cNvSpPr/>
            <p:nvPr/>
          </p:nvSpPr>
          <p:spPr>
            <a:xfrm>
              <a:off x="3344150" y="4501897"/>
              <a:ext cx="32878" cy="9585"/>
            </a:xfrm>
            <a:custGeom>
              <a:avLst/>
              <a:gdLst/>
              <a:ahLst/>
              <a:cxnLst/>
              <a:rect l="l" t="t" r="r" b="b"/>
              <a:pathLst>
                <a:path w="1252" h="365" extrusionOk="0">
                  <a:moveTo>
                    <a:pt x="244" y="0"/>
                  </a:moveTo>
                  <a:cubicBezTo>
                    <a:pt x="0" y="0"/>
                    <a:pt x="0" y="365"/>
                    <a:pt x="244" y="365"/>
                  </a:cubicBezTo>
                  <a:cubicBezTo>
                    <a:pt x="250" y="365"/>
                    <a:pt x="256" y="365"/>
                    <a:pt x="262" y="364"/>
                  </a:cubicBezTo>
                  <a:lnTo>
                    <a:pt x="990" y="364"/>
                  </a:lnTo>
                  <a:cubicBezTo>
                    <a:pt x="996" y="365"/>
                    <a:pt x="1002" y="365"/>
                    <a:pt x="1008" y="365"/>
                  </a:cubicBezTo>
                  <a:cubicBezTo>
                    <a:pt x="1251" y="365"/>
                    <a:pt x="1251" y="0"/>
                    <a:pt x="1008" y="0"/>
                  </a:cubicBezTo>
                  <a:cubicBezTo>
                    <a:pt x="1002" y="0"/>
                    <a:pt x="996" y="0"/>
                    <a:pt x="990" y="1"/>
                  </a:cubicBezTo>
                  <a:lnTo>
                    <a:pt x="262" y="1"/>
                  </a:lnTo>
                  <a:cubicBezTo>
                    <a:pt x="256" y="0"/>
                    <a:pt x="250" y="0"/>
                    <a:pt x="244" y="0"/>
                  </a:cubicBezTo>
                  <a:close/>
                </a:path>
              </a:pathLst>
            </a:custGeom>
            <a:solidFill>
              <a:srgbClr val="BDC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8" name="Google Shape;9508;p70"/>
            <p:cNvSpPr/>
            <p:nvPr/>
          </p:nvSpPr>
          <p:spPr>
            <a:xfrm>
              <a:off x="3277896" y="4530810"/>
              <a:ext cx="21376" cy="9559"/>
            </a:xfrm>
            <a:custGeom>
              <a:avLst/>
              <a:gdLst/>
              <a:ahLst/>
              <a:cxnLst/>
              <a:rect l="l" t="t" r="r" b="b"/>
              <a:pathLst>
                <a:path w="814" h="364" extrusionOk="0">
                  <a:moveTo>
                    <a:pt x="230" y="0"/>
                  </a:moveTo>
                  <a:cubicBezTo>
                    <a:pt x="0" y="19"/>
                    <a:pt x="0" y="345"/>
                    <a:pt x="230" y="364"/>
                  </a:cubicBezTo>
                  <a:lnTo>
                    <a:pt x="594" y="364"/>
                  </a:lnTo>
                  <a:cubicBezTo>
                    <a:pt x="814" y="345"/>
                    <a:pt x="814" y="19"/>
                    <a:pt x="594" y="0"/>
                  </a:cubicBezTo>
                  <a:close/>
                </a:path>
              </a:pathLst>
            </a:custGeom>
            <a:solidFill>
              <a:srgbClr val="7A8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9" name="Google Shape;9509;p70"/>
            <p:cNvSpPr/>
            <p:nvPr/>
          </p:nvSpPr>
          <p:spPr>
            <a:xfrm>
              <a:off x="3306782" y="4530757"/>
              <a:ext cx="50892" cy="9637"/>
            </a:xfrm>
            <a:custGeom>
              <a:avLst/>
              <a:gdLst/>
              <a:ahLst/>
              <a:cxnLst/>
              <a:rect l="l" t="t" r="r" b="b"/>
              <a:pathLst>
                <a:path w="1938" h="367" extrusionOk="0">
                  <a:moveTo>
                    <a:pt x="1710" y="1"/>
                  </a:moveTo>
                  <a:cubicBezTo>
                    <a:pt x="1702" y="1"/>
                    <a:pt x="1694" y="1"/>
                    <a:pt x="1685" y="2"/>
                  </a:cubicBezTo>
                  <a:lnTo>
                    <a:pt x="221" y="2"/>
                  </a:lnTo>
                  <a:cubicBezTo>
                    <a:pt x="1" y="21"/>
                    <a:pt x="1" y="347"/>
                    <a:pt x="221" y="366"/>
                  </a:cubicBezTo>
                  <a:lnTo>
                    <a:pt x="1685" y="366"/>
                  </a:lnTo>
                  <a:cubicBezTo>
                    <a:pt x="1691" y="366"/>
                    <a:pt x="1697" y="367"/>
                    <a:pt x="1702" y="367"/>
                  </a:cubicBezTo>
                  <a:cubicBezTo>
                    <a:pt x="1935" y="367"/>
                    <a:pt x="1938" y="1"/>
                    <a:pt x="1710" y="1"/>
                  </a:cubicBezTo>
                  <a:close/>
                </a:path>
              </a:pathLst>
            </a:custGeom>
            <a:solidFill>
              <a:srgbClr val="BDC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0" name="Google Shape;9510;p70"/>
            <p:cNvSpPr/>
            <p:nvPr/>
          </p:nvSpPr>
          <p:spPr>
            <a:xfrm>
              <a:off x="3277055" y="4549874"/>
              <a:ext cx="23083" cy="9611"/>
            </a:xfrm>
            <a:custGeom>
              <a:avLst/>
              <a:gdLst/>
              <a:ahLst/>
              <a:cxnLst/>
              <a:rect l="l" t="t" r="r" b="b"/>
              <a:pathLst>
                <a:path w="879" h="366" extrusionOk="0">
                  <a:moveTo>
                    <a:pt x="244" y="1"/>
                  </a:moveTo>
                  <a:cubicBezTo>
                    <a:pt x="0" y="1"/>
                    <a:pt x="0" y="366"/>
                    <a:pt x="244" y="366"/>
                  </a:cubicBezTo>
                  <a:cubicBezTo>
                    <a:pt x="250" y="366"/>
                    <a:pt x="256" y="366"/>
                    <a:pt x="262" y="365"/>
                  </a:cubicBezTo>
                  <a:lnTo>
                    <a:pt x="626" y="365"/>
                  </a:lnTo>
                  <a:cubicBezTo>
                    <a:pt x="632" y="366"/>
                    <a:pt x="637" y="366"/>
                    <a:pt x="643" y="366"/>
                  </a:cubicBezTo>
                  <a:cubicBezTo>
                    <a:pt x="878" y="366"/>
                    <a:pt x="878" y="1"/>
                    <a:pt x="643" y="1"/>
                  </a:cubicBezTo>
                  <a:cubicBezTo>
                    <a:pt x="637" y="1"/>
                    <a:pt x="632" y="1"/>
                    <a:pt x="626" y="2"/>
                  </a:cubicBezTo>
                  <a:lnTo>
                    <a:pt x="262" y="2"/>
                  </a:lnTo>
                  <a:cubicBezTo>
                    <a:pt x="256" y="1"/>
                    <a:pt x="250" y="1"/>
                    <a:pt x="244" y="1"/>
                  </a:cubicBezTo>
                  <a:close/>
                </a:path>
              </a:pathLst>
            </a:custGeom>
            <a:solidFill>
              <a:srgbClr val="7A8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1" name="Google Shape;9511;p70"/>
            <p:cNvSpPr/>
            <p:nvPr/>
          </p:nvSpPr>
          <p:spPr>
            <a:xfrm>
              <a:off x="3305705" y="4549874"/>
              <a:ext cx="51969" cy="9611"/>
            </a:xfrm>
            <a:custGeom>
              <a:avLst/>
              <a:gdLst/>
              <a:ahLst/>
              <a:cxnLst/>
              <a:rect l="l" t="t" r="r" b="b"/>
              <a:pathLst>
                <a:path w="1979" h="366" extrusionOk="0">
                  <a:moveTo>
                    <a:pt x="244" y="1"/>
                  </a:moveTo>
                  <a:cubicBezTo>
                    <a:pt x="0" y="1"/>
                    <a:pt x="0" y="366"/>
                    <a:pt x="244" y="366"/>
                  </a:cubicBezTo>
                  <a:cubicBezTo>
                    <a:pt x="250" y="366"/>
                    <a:pt x="256" y="366"/>
                    <a:pt x="262" y="365"/>
                  </a:cubicBezTo>
                  <a:lnTo>
                    <a:pt x="1726" y="365"/>
                  </a:lnTo>
                  <a:cubicBezTo>
                    <a:pt x="1732" y="366"/>
                    <a:pt x="1738" y="366"/>
                    <a:pt x="1744" y="366"/>
                  </a:cubicBezTo>
                  <a:cubicBezTo>
                    <a:pt x="1979" y="366"/>
                    <a:pt x="1979" y="1"/>
                    <a:pt x="1744" y="1"/>
                  </a:cubicBezTo>
                  <a:cubicBezTo>
                    <a:pt x="1738" y="1"/>
                    <a:pt x="1732" y="1"/>
                    <a:pt x="1726" y="2"/>
                  </a:cubicBezTo>
                  <a:lnTo>
                    <a:pt x="262" y="2"/>
                  </a:lnTo>
                  <a:cubicBezTo>
                    <a:pt x="256" y="1"/>
                    <a:pt x="250" y="1"/>
                    <a:pt x="244" y="1"/>
                  </a:cubicBezTo>
                  <a:close/>
                </a:path>
              </a:pathLst>
            </a:custGeom>
            <a:solidFill>
              <a:srgbClr val="BDC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2" name="Google Shape;9512;p70"/>
            <p:cNvSpPr/>
            <p:nvPr/>
          </p:nvSpPr>
          <p:spPr>
            <a:xfrm>
              <a:off x="3255259" y="4324485"/>
              <a:ext cx="47531" cy="86474"/>
            </a:xfrm>
            <a:custGeom>
              <a:avLst/>
              <a:gdLst/>
              <a:ahLst/>
              <a:cxnLst/>
              <a:rect l="l" t="t" r="r" b="b"/>
              <a:pathLst>
                <a:path w="1810" h="3293" extrusionOk="0">
                  <a:moveTo>
                    <a:pt x="202" y="0"/>
                  </a:moveTo>
                  <a:cubicBezTo>
                    <a:pt x="87" y="0"/>
                    <a:pt x="1" y="96"/>
                    <a:pt x="20" y="201"/>
                  </a:cubicBezTo>
                  <a:lnTo>
                    <a:pt x="336" y="3130"/>
                  </a:lnTo>
                  <a:cubicBezTo>
                    <a:pt x="345" y="3216"/>
                    <a:pt x="432" y="3292"/>
                    <a:pt x="518" y="3292"/>
                  </a:cubicBezTo>
                  <a:lnTo>
                    <a:pt x="1293" y="3292"/>
                  </a:lnTo>
                  <a:cubicBezTo>
                    <a:pt x="1379" y="3292"/>
                    <a:pt x="1465" y="3216"/>
                    <a:pt x="1475" y="3130"/>
                  </a:cubicBezTo>
                  <a:lnTo>
                    <a:pt x="1800" y="201"/>
                  </a:lnTo>
                  <a:cubicBezTo>
                    <a:pt x="1810" y="96"/>
                    <a:pt x="1724" y="0"/>
                    <a:pt x="1618" y="0"/>
                  </a:cubicBezTo>
                  <a:close/>
                </a:path>
              </a:pathLst>
            </a:custGeom>
            <a:solidFill>
              <a:srgbClr val="7A8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3" name="Google Shape;9513;p70"/>
            <p:cNvSpPr/>
            <p:nvPr/>
          </p:nvSpPr>
          <p:spPr>
            <a:xfrm>
              <a:off x="3178370" y="4492365"/>
              <a:ext cx="57562" cy="62341"/>
            </a:xfrm>
            <a:custGeom>
              <a:avLst/>
              <a:gdLst/>
              <a:ahLst/>
              <a:cxnLst/>
              <a:rect l="l" t="t" r="r" b="b"/>
              <a:pathLst>
                <a:path w="2192" h="2374" extrusionOk="0">
                  <a:moveTo>
                    <a:pt x="728" y="0"/>
                  </a:moveTo>
                  <a:lnTo>
                    <a:pt x="728" y="364"/>
                  </a:lnTo>
                  <a:cubicBezTo>
                    <a:pt x="728" y="440"/>
                    <a:pt x="689" y="498"/>
                    <a:pt x="632" y="536"/>
                  </a:cubicBezTo>
                  <a:lnTo>
                    <a:pt x="211" y="746"/>
                  </a:lnTo>
                  <a:cubicBezTo>
                    <a:pt x="87" y="804"/>
                    <a:pt x="0" y="928"/>
                    <a:pt x="0" y="1072"/>
                  </a:cubicBezTo>
                  <a:lnTo>
                    <a:pt x="0" y="2373"/>
                  </a:lnTo>
                  <a:lnTo>
                    <a:pt x="2192" y="2373"/>
                  </a:lnTo>
                  <a:lnTo>
                    <a:pt x="2192" y="1072"/>
                  </a:lnTo>
                  <a:cubicBezTo>
                    <a:pt x="2192" y="928"/>
                    <a:pt x="2115" y="804"/>
                    <a:pt x="1991" y="746"/>
                  </a:cubicBezTo>
                  <a:lnTo>
                    <a:pt x="1560" y="536"/>
                  </a:lnTo>
                  <a:cubicBezTo>
                    <a:pt x="1503" y="498"/>
                    <a:pt x="1465" y="440"/>
                    <a:pt x="1465" y="364"/>
                  </a:cubicBezTo>
                  <a:lnTo>
                    <a:pt x="1465" y="0"/>
                  </a:ln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4" name="Google Shape;9514;p70"/>
            <p:cNvSpPr/>
            <p:nvPr/>
          </p:nvSpPr>
          <p:spPr>
            <a:xfrm>
              <a:off x="3196726" y="4492365"/>
              <a:ext cx="20877" cy="14390"/>
            </a:xfrm>
            <a:custGeom>
              <a:avLst/>
              <a:gdLst/>
              <a:ahLst/>
              <a:cxnLst/>
              <a:rect l="l" t="t" r="r" b="b"/>
              <a:pathLst>
                <a:path w="795" h="548" extrusionOk="0">
                  <a:moveTo>
                    <a:pt x="29" y="0"/>
                  </a:moveTo>
                  <a:lnTo>
                    <a:pt x="29" y="364"/>
                  </a:lnTo>
                  <a:cubicBezTo>
                    <a:pt x="29" y="402"/>
                    <a:pt x="19" y="440"/>
                    <a:pt x="0" y="469"/>
                  </a:cubicBezTo>
                  <a:cubicBezTo>
                    <a:pt x="124" y="522"/>
                    <a:pt x="258" y="548"/>
                    <a:pt x="394" y="548"/>
                  </a:cubicBezTo>
                  <a:cubicBezTo>
                    <a:pt x="529" y="548"/>
                    <a:pt x="665" y="522"/>
                    <a:pt x="794" y="469"/>
                  </a:cubicBezTo>
                  <a:cubicBezTo>
                    <a:pt x="775" y="440"/>
                    <a:pt x="766" y="402"/>
                    <a:pt x="766" y="364"/>
                  </a:cubicBezTo>
                  <a:lnTo>
                    <a:pt x="766" y="0"/>
                  </a:lnTo>
                  <a:close/>
                </a:path>
              </a:pathLst>
            </a:custGeom>
            <a:solidFill>
              <a:srgbClr val="9BA9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5" name="Google Shape;9515;p70"/>
            <p:cNvSpPr/>
            <p:nvPr/>
          </p:nvSpPr>
          <p:spPr>
            <a:xfrm>
              <a:off x="3178370" y="4507438"/>
              <a:ext cx="57562" cy="47268"/>
            </a:xfrm>
            <a:custGeom>
              <a:avLst/>
              <a:gdLst/>
              <a:ahLst/>
              <a:cxnLst/>
              <a:rect l="l" t="t" r="r" b="b"/>
              <a:pathLst>
                <a:path w="2192" h="1800" extrusionOk="0">
                  <a:moveTo>
                    <a:pt x="536" y="0"/>
                  </a:moveTo>
                  <a:lnTo>
                    <a:pt x="211" y="172"/>
                  </a:lnTo>
                  <a:cubicBezTo>
                    <a:pt x="87" y="230"/>
                    <a:pt x="0" y="354"/>
                    <a:pt x="0" y="498"/>
                  </a:cubicBezTo>
                  <a:lnTo>
                    <a:pt x="0" y="1799"/>
                  </a:lnTo>
                  <a:lnTo>
                    <a:pt x="2192" y="1799"/>
                  </a:lnTo>
                  <a:lnTo>
                    <a:pt x="2192" y="498"/>
                  </a:lnTo>
                  <a:cubicBezTo>
                    <a:pt x="2192" y="354"/>
                    <a:pt x="2115" y="230"/>
                    <a:pt x="1991" y="172"/>
                  </a:cubicBezTo>
                  <a:lnTo>
                    <a:pt x="1656" y="0"/>
                  </a:lnTo>
                  <a:cubicBezTo>
                    <a:pt x="1513" y="182"/>
                    <a:pt x="1304" y="273"/>
                    <a:pt x="1096" y="273"/>
                  </a:cubicBezTo>
                  <a:cubicBezTo>
                    <a:pt x="888" y="273"/>
                    <a:pt x="680" y="182"/>
                    <a:pt x="536" y="0"/>
                  </a:cubicBezTo>
                  <a:close/>
                </a:path>
              </a:pathLst>
            </a:custGeom>
            <a:solidFill>
              <a:srgbClr val="7A8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6" name="Google Shape;9516;p70"/>
            <p:cNvSpPr/>
            <p:nvPr/>
          </p:nvSpPr>
          <p:spPr>
            <a:xfrm>
              <a:off x="3178370" y="4515973"/>
              <a:ext cx="14338" cy="38733"/>
            </a:xfrm>
            <a:custGeom>
              <a:avLst/>
              <a:gdLst/>
              <a:ahLst/>
              <a:cxnLst/>
              <a:rect l="l" t="t" r="r" b="b"/>
              <a:pathLst>
                <a:path w="546" h="1475" extrusionOk="0">
                  <a:moveTo>
                    <a:pt x="39" y="1"/>
                  </a:moveTo>
                  <a:cubicBezTo>
                    <a:pt x="10" y="48"/>
                    <a:pt x="0" y="106"/>
                    <a:pt x="0" y="173"/>
                  </a:cubicBezTo>
                  <a:lnTo>
                    <a:pt x="0" y="1474"/>
                  </a:lnTo>
                  <a:lnTo>
                    <a:pt x="546" y="1474"/>
                  </a:lnTo>
                  <a:lnTo>
                    <a:pt x="546" y="565"/>
                  </a:lnTo>
                  <a:cubicBezTo>
                    <a:pt x="546" y="441"/>
                    <a:pt x="488" y="336"/>
                    <a:pt x="402" y="269"/>
                  </a:cubicBezTo>
                  <a:lnTo>
                    <a:pt x="39" y="1"/>
                  </a:lnTo>
                  <a:close/>
                </a:path>
              </a:pathLst>
            </a:custGeom>
            <a:solidFill>
              <a:srgbClr val="5B7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7" name="Google Shape;9517;p70"/>
            <p:cNvSpPr/>
            <p:nvPr/>
          </p:nvSpPr>
          <p:spPr>
            <a:xfrm>
              <a:off x="3221594" y="4515973"/>
              <a:ext cx="14338" cy="38733"/>
            </a:xfrm>
            <a:custGeom>
              <a:avLst/>
              <a:gdLst/>
              <a:ahLst/>
              <a:cxnLst/>
              <a:rect l="l" t="t" r="r" b="b"/>
              <a:pathLst>
                <a:path w="546" h="1475" extrusionOk="0">
                  <a:moveTo>
                    <a:pt x="498" y="1"/>
                  </a:moveTo>
                  <a:lnTo>
                    <a:pt x="144" y="269"/>
                  </a:lnTo>
                  <a:cubicBezTo>
                    <a:pt x="48" y="336"/>
                    <a:pt x="0" y="441"/>
                    <a:pt x="0" y="565"/>
                  </a:cubicBezTo>
                  <a:lnTo>
                    <a:pt x="0" y="1474"/>
                  </a:lnTo>
                  <a:lnTo>
                    <a:pt x="546" y="1474"/>
                  </a:lnTo>
                  <a:lnTo>
                    <a:pt x="546" y="173"/>
                  </a:lnTo>
                  <a:cubicBezTo>
                    <a:pt x="546" y="106"/>
                    <a:pt x="527" y="48"/>
                    <a:pt x="498" y="1"/>
                  </a:cubicBezTo>
                  <a:close/>
                </a:path>
              </a:pathLst>
            </a:custGeom>
            <a:solidFill>
              <a:srgbClr val="5B7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8" name="Google Shape;9518;p70"/>
            <p:cNvSpPr/>
            <p:nvPr/>
          </p:nvSpPr>
          <p:spPr>
            <a:xfrm>
              <a:off x="3187929" y="4453894"/>
              <a:ext cx="38471" cy="43250"/>
            </a:xfrm>
            <a:custGeom>
              <a:avLst/>
              <a:gdLst/>
              <a:ahLst/>
              <a:cxnLst/>
              <a:rect l="l" t="t" r="r" b="b"/>
              <a:pathLst>
                <a:path w="1465" h="1647" extrusionOk="0">
                  <a:moveTo>
                    <a:pt x="546" y="1"/>
                  </a:moveTo>
                  <a:cubicBezTo>
                    <a:pt x="249" y="1"/>
                    <a:pt x="0" y="250"/>
                    <a:pt x="0" y="556"/>
                  </a:cubicBezTo>
                  <a:lnTo>
                    <a:pt x="0" y="920"/>
                  </a:lnTo>
                  <a:cubicBezTo>
                    <a:pt x="0" y="1321"/>
                    <a:pt x="325" y="1647"/>
                    <a:pt x="727" y="1647"/>
                  </a:cubicBezTo>
                  <a:cubicBezTo>
                    <a:pt x="1139" y="1647"/>
                    <a:pt x="1464" y="1321"/>
                    <a:pt x="1464" y="920"/>
                  </a:cubicBezTo>
                  <a:lnTo>
                    <a:pt x="1464" y="556"/>
                  </a:lnTo>
                  <a:cubicBezTo>
                    <a:pt x="1464" y="250"/>
                    <a:pt x="1225" y="1"/>
                    <a:pt x="919" y="1"/>
                  </a:cubicBezTo>
                  <a:close/>
                </a:path>
              </a:pathLst>
            </a:custGeom>
            <a:solidFill>
              <a:srgbClr val="BCCC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9" name="Google Shape;9519;p70"/>
            <p:cNvSpPr/>
            <p:nvPr/>
          </p:nvSpPr>
          <p:spPr>
            <a:xfrm>
              <a:off x="3187929" y="4454157"/>
              <a:ext cx="26391" cy="43119"/>
            </a:xfrm>
            <a:custGeom>
              <a:avLst/>
              <a:gdLst/>
              <a:ahLst/>
              <a:cxnLst/>
              <a:rect l="l" t="t" r="r" b="b"/>
              <a:pathLst>
                <a:path w="1005" h="1642" extrusionOk="0">
                  <a:moveTo>
                    <a:pt x="555" y="0"/>
                  </a:moveTo>
                  <a:cubicBezTo>
                    <a:pt x="249" y="0"/>
                    <a:pt x="0" y="240"/>
                    <a:pt x="0" y="546"/>
                  </a:cubicBezTo>
                  <a:lnTo>
                    <a:pt x="0" y="910"/>
                  </a:lnTo>
                  <a:cubicBezTo>
                    <a:pt x="0" y="1329"/>
                    <a:pt x="347" y="1642"/>
                    <a:pt x="734" y="1642"/>
                  </a:cubicBezTo>
                  <a:cubicBezTo>
                    <a:pt x="824" y="1642"/>
                    <a:pt x="915" y="1625"/>
                    <a:pt x="1005" y="1589"/>
                  </a:cubicBezTo>
                  <a:cubicBezTo>
                    <a:pt x="727" y="1474"/>
                    <a:pt x="546" y="1206"/>
                    <a:pt x="546" y="910"/>
                  </a:cubicBezTo>
                  <a:lnTo>
                    <a:pt x="546" y="546"/>
                  </a:lnTo>
                  <a:cubicBezTo>
                    <a:pt x="546" y="278"/>
                    <a:pt x="747" y="48"/>
                    <a:pt x="1005" y="10"/>
                  </a:cubicBezTo>
                  <a:cubicBezTo>
                    <a:pt x="976" y="0"/>
                    <a:pt x="948" y="0"/>
                    <a:pt x="919" y="0"/>
                  </a:cubicBez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0" name="Google Shape;9520;p70"/>
            <p:cNvSpPr/>
            <p:nvPr/>
          </p:nvSpPr>
          <p:spPr>
            <a:xfrm>
              <a:off x="3187929" y="4453894"/>
              <a:ext cx="38471" cy="19406"/>
            </a:xfrm>
            <a:custGeom>
              <a:avLst/>
              <a:gdLst/>
              <a:ahLst/>
              <a:cxnLst/>
              <a:rect l="l" t="t" r="r" b="b"/>
              <a:pathLst>
                <a:path w="1465" h="739" extrusionOk="0">
                  <a:moveTo>
                    <a:pt x="546" y="1"/>
                  </a:moveTo>
                  <a:cubicBezTo>
                    <a:pt x="249" y="1"/>
                    <a:pt x="0" y="250"/>
                    <a:pt x="0" y="556"/>
                  </a:cubicBezTo>
                  <a:cubicBezTo>
                    <a:pt x="448" y="672"/>
                    <a:pt x="905" y="739"/>
                    <a:pt x="1370" y="739"/>
                  </a:cubicBezTo>
                  <a:cubicBezTo>
                    <a:pt x="1402" y="739"/>
                    <a:pt x="1433" y="738"/>
                    <a:pt x="1464" y="738"/>
                  </a:cubicBezTo>
                  <a:lnTo>
                    <a:pt x="1464" y="556"/>
                  </a:lnTo>
                  <a:cubicBezTo>
                    <a:pt x="1464" y="250"/>
                    <a:pt x="1215" y="1"/>
                    <a:pt x="919" y="1"/>
                  </a:cubicBezTo>
                  <a:close/>
                </a:path>
              </a:pathLst>
            </a:custGeom>
            <a:solidFill>
              <a:srgbClr val="203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1" name="Google Shape;9521;p70"/>
            <p:cNvSpPr/>
            <p:nvPr/>
          </p:nvSpPr>
          <p:spPr>
            <a:xfrm>
              <a:off x="3187929" y="4453894"/>
              <a:ext cx="26391" cy="17620"/>
            </a:xfrm>
            <a:custGeom>
              <a:avLst/>
              <a:gdLst/>
              <a:ahLst/>
              <a:cxnLst/>
              <a:rect l="l" t="t" r="r" b="b"/>
              <a:pathLst>
                <a:path w="1005" h="671" extrusionOk="0">
                  <a:moveTo>
                    <a:pt x="555" y="1"/>
                  </a:moveTo>
                  <a:cubicBezTo>
                    <a:pt x="249" y="1"/>
                    <a:pt x="0" y="250"/>
                    <a:pt x="0" y="556"/>
                  </a:cubicBezTo>
                  <a:cubicBezTo>
                    <a:pt x="182" y="604"/>
                    <a:pt x="364" y="642"/>
                    <a:pt x="555" y="671"/>
                  </a:cubicBezTo>
                  <a:lnTo>
                    <a:pt x="546" y="556"/>
                  </a:lnTo>
                  <a:cubicBezTo>
                    <a:pt x="546" y="288"/>
                    <a:pt x="747" y="58"/>
                    <a:pt x="1005" y="10"/>
                  </a:cubicBezTo>
                  <a:cubicBezTo>
                    <a:pt x="976" y="10"/>
                    <a:pt x="948" y="1"/>
                    <a:pt x="919" y="1"/>
                  </a:cubicBezTo>
                  <a:close/>
                </a:path>
              </a:pathLst>
            </a:custGeom>
            <a:solidFill>
              <a:srgbClr val="2D4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2" name="Google Shape;9522;p70"/>
            <p:cNvSpPr/>
            <p:nvPr/>
          </p:nvSpPr>
          <p:spPr>
            <a:xfrm>
              <a:off x="3269335" y="4387036"/>
              <a:ext cx="19380" cy="9349"/>
            </a:xfrm>
            <a:custGeom>
              <a:avLst/>
              <a:gdLst/>
              <a:ahLst/>
              <a:cxnLst/>
              <a:rect l="l" t="t" r="r" b="b"/>
              <a:pathLst>
                <a:path w="738" h="356" extrusionOk="0">
                  <a:moveTo>
                    <a:pt x="176" y="0"/>
                  </a:moveTo>
                  <a:cubicBezTo>
                    <a:pt x="79" y="0"/>
                    <a:pt x="10" y="83"/>
                    <a:pt x="1" y="173"/>
                  </a:cubicBezTo>
                  <a:cubicBezTo>
                    <a:pt x="1" y="269"/>
                    <a:pt x="87" y="355"/>
                    <a:pt x="192" y="355"/>
                  </a:cubicBezTo>
                  <a:lnTo>
                    <a:pt x="556" y="355"/>
                  </a:lnTo>
                  <a:cubicBezTo>
                    <a:pt x="652" y="355"/>
                    <a:pt x="728" y="279"/>
                    <a:pt x="738" y="183"/>
                  </a:cubicBezTo>
                  <a:cubicBezTo>
                    <a:pt x="738" y="78"/>
                    <a:pt x="652" y="1"/>
                    <a:pt x="556" y="1"/>
                  </a:cubicBezTo>
                  <a:lnTo>
                    <a:pt x="192" y="1"/>
                  </a:lnTo>
                  <a:cubicBezTo>
                    <a:pt x="187" y="1"/>
                    <a:pt x="182" y="0"/>
                    <a:pt x="176" y="0"/>
                  </a:cubicBezTo>
                  <a:close/>
                </a:path>
              </a:pathLst>
            </a:custGeom>
            <a:solidFill>
              <a:srgbClr val="5B7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3" name="Google Shape;9523;p70"/>
            <p:cNvSpPr/>
            <p:nvPr/>
          </p:nvSpPr>
          <p:spPr>
            <a:xfrm>
              <a:off x="3255522" y="4324485"/>
              <a:ext cx="47032" cy="9559"/>
            </a:xfrm>
            <a:custGeom>
              <a:avLst/>
              <a:gdLst/>
              <a:ahLst/>
              <a:cxnLst/>
              <a:rect l="l" t="t" r="r" b="b"/>
              <a:pathLst>
                <a:path w="1791" h="364" extrusionOk="0">
                  <a:moveTo>
                    <a:pt x="192" y="0"/>
                  </a:moveTo>
                  <a:cubicBezTo>
                    <a:pt x="87" y="0"/>
                    <a:pt x="0" y="86"/>
                    <a:pt x="0" y="182"/>
                  </a:cubicBezTo>
                  <a:cubicBezTo>
                    <a:pt x="0" y="287"/>
                    <a:pt x="87" y="364"/>
                    <a:pt x="192" y="364"/>
                  </a:cubicBezTo>
                  <a:lnTo>
                    <a:pt x="1608" y="364"/>
                  </a:lnTo>
                  <a:cubicBezTo>
                    <a:pt x="1704" y="364"/>
                    <a:pt x="1790" y="287"/>
                    <a:pt x="1790" y="182"/>
                  </a:cubicBezTo>
                  <a:cubicBezTo>
                    <a:pt x="1790" y="86"/>
                    <a:pt x="1704" y="0"/>
                    <a:pt x="1608" y="0"/>
                  </a:cubicBezTo>
                  <a:close/>
                </a:path>
              </a:pathLst>
            </a:custGeom>
            <a:solidFill>
              <a:srgbClr val="BDC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24" name="Google Shape;9524;p70"/>
          <p:cNvGrpSpPr/>
          <p:nvPr/>
        </p:nvGrpSpPr>
        <p:grpSpPr>
          <a:xfrm>
            <a:off x="5302988" y="3389839"/>
            <a:ext cx="394609" cy="286523"/>
            <a:chOff x="5302988" y="3389839"/>
            <a:chExt cx="394609" cy="286523"/>
          </a:xfrm>
        </p:grpSpPr>
        <p:sp>
          <p:nvSpPr>
            <p:cNvPr id="9525" name="Google Shape;9525;p70"/>
            <p:cNvSpPr/>
            <p:nvPr/>
          </p:nvSpPr>
          <p:spPr>
            <a:xfrm>
              <a:off x="5589485" y="3491859"/>
              <a:ext cx="31696" cy="69904"/>
            </a:xfrm>
            <a:custGeom>
              <a:avLst/>
              <a:gdLst/>
              <a:ahLst/>
              <a:cxnLst/>
              <a:rect l="l" t="t" r="r" b="b"/>
              <a:pathLst>
                <a:path w="1207" h="2662" extrusionOk="0">
                  <a:moveTo>
                    <a:pt x="728" y="1"/>
                  </a:moveTo>
                  <a:cubicBezTo>
                    <a:pt x="326" y="1"/>
                    <a:pt x="1" y="326"/>
                    <a:pt x="1" y="728"/>
                  </a:cubicBezTo>
                  <a:lnTo>
                    <a:pt x="1" y="891"/>
                  </a:lnTo>
                  <a:cubicBezTo>
                    <a:pt x="1" y="1101"/>
                    <a:pt x="30" y="1312"/>
                    <a:pt x="97" y="1503"/>
                  </a:cubicBezTo>
                  <a:lnTo>
                    <a:pt x="479" y="2661"/>
                  </a:lnTo>
                  <a:lnTo>
                    <a:pt x="1207" y="2661"/>
                  </a:lnTo>
                  <a:lnTo>
                    <a:pt x="1207" y="1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6" name="Google Shape;9526;p70"/>
            <p:cNvSpPr/>
            <p:nvPr/>
          </p:nvSpPr>
          <p:spPr>
            <a:xfrm>
              <a:off x="5602063" y="3485583"/>
              <a:ext cx="76417" cy="76180"/>
            </a:xfrm>
            <a:custGeom>
              <a:avLst/>
              <a:gdLst/>
              <a:ahLst/>
              <a:cxnLst/>
              <a:rect l="l" t="t" r="r" b="b"/>
              <a:pathLst>
                <a:path w="2910" h="2901" extrusionOk="0">
                  <a:moveTo>
                    <a:pt x="728" y="1"/>
                  </a:moveTo>
                  <a:cubicBezTo>
                    <a:pt x="326" y="1"/>
                    <a:pt x="0" y="326"/>
                    <a:pt x="0" y="728"/>
                  </a:cubicBezTo>
                  <a:cubicBezTo>
                    <a:pt x="0" y="986"/>
                    <a:pt x="220" y="1206"/>
                    <a:pt x="488" y="1206"/>
                  </a:cubicBezTo>
                  <a:lnTo>
                    <a:pt x="2422" y="2900"/>
                  </a:lnTo>
                  <a:lnTo>
                    <a:pt x="2833" y="1465"/>
                  </a:lnTo>
                  <a:cubicBezTo>
                    <a:pt x="2881" y="1293"/>
                    <a:pt x="2910" y="1120"/>
                    <a:pt x="2910" y="938"/>
                  </a:cubicBezTo>
                  <a:lnTo>
                    <a:pt x="2910" y="479"/>
                  </a:lnTo>
                  <a:cubicBezTo>
                    <a:pt x="2910" y="211"/>
                    <a:pt x="2690" y="1"/>
                    <a:pt x="243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7" name="Google Shape;9527;p70"/>
            <p:cNvSpPr/>
            <p:nvPr/>
          </p:nvSpPr>
          <p:spPr>
            <a:xfrm>
              <a:off x="5614878" y="3580828"/>
              <a:ext cx="38235" cy="28177"/>
            </a:xfrm>
            <a:custGeom>
              <a:avLst/>
              <a:gdLst/>
              <a:ahLst/>
              <a:cxnLst/>
              <a:rect l="l" t="t" r="r" b="b"/>
              <a:pathLst>
                <a:path w="1456" h="1073" extrusionOk="0">
                  <a:moveTo>
                    <a:pt x="0" y="1"/>
                  </a:moveTo>
                  <a:lnTo>
                    <a:pt x="0" y="1073"/>
                  </a:lnTo>
                  <a:lnTo>
                    <a:pt x="1455" y="1073"/>
                  </a:lnTo>
                  <a:lnTo>
                    <a:pt x="1455" y="1"/>
                  </a:ln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8" name="Google Shape;9528;p70"/>
            <p:cNvSpPr/>
            <p:nvPr/>
          </p:nvSpPr>
          <p:spPr>
            <a:xfrm>
              <a:off x="5614878" y="3580828"/>
              <a:ext cx="38235" cy="15625"/>
            </a:xfrm>
            <a:custGeom>
              <a:avLst/>
              <a:gdLst/>
              <a:ahLst/>
              <a:cxnLst/>
              <a:rect l="l" t="t" r="r" b="b"/>
              <a:pathLst>
                <a:path w="1456" h="595" extrusionOk="0">
                  <a:moveTo>
                    <a:pt x="0" y="1"/>
                  </a:moveTo>
                  <a:lnTo>
                    <a:pt x="0" y="451"/>
                  </a:lnTo>
                  <a:cubicBezTo>
                    <a:pt x="235" y="546"/>
                    <a:pt x="481" y="594"/>
                    <a:pt x="728" y="594"/>
                  </a:cubicBezTo>
                  <a:cubicBezTo>
                    <a:pt x="974" y="594"/>
                    <a:pt x="1221" y="546"/>
                    <a:pt x="1455" y="451"/>
                  </a:cubicBezTo>
                  <a:lnTo>
                    <a:pt x="1455" y="1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9" name="Google Shape;9529;p70"/>
            <p:cNvSpPr/>
            <p:nvPr/>
          </p:nvSpPr>
          <p:spPr>
            <a:xfrm>
              <a:off x="5570394" y="3596426"/>
              <a:ext cx="126941" cy="79935"/>
            </a:xfrm>
            <a:custGeom>
              <a:avLst/>
              <a:gdLst/>
              <a:ahLst/>
              <a:cxnLst/>
              <a:rect l="l" t="t" r="r" b="b"/>
              <a:pathLst>
                <a:path w="4834" h="3044" extrusionOk="0">
                  <a:moveTo>
                    <a:pt x="1694" y="0"/>
                  </a:moveTo>
                  <a:lnTo>
                    <a:pt x="527" y="335"/>
                  </a:lnTo>
                  <a:cubicBezTo>
                    <a:pt x="211" y="421"/>
                    <a:pt x="1" y="708"/>
                    <a:pt x="1" y="1034"/>
                  </a:cubicBezTo>
                  <a:lnTo>
                    <a:pt x="1" y="2804"/>
                  </a:lnTo>
                  <a:cubicBezTo>
                    <a:pt x="1" y="2938"/>
                    <a:pt x="106" y="3043"/>
                    <a:pt x="240" y="3043"/>
                  </a:cubicBezTo>
                  <a:lnTo>
                    <a:pt x="4594" y="3043"/>
                  </a:lnTo>
                  <a:cubicBezTo>
                    <a:pt x="4728" y="3043"/>
                    <a:pt x="4834" y="2938"/>
                    <a:pt x="4834" y="2804"/>
                  </a:cubicBezTo>
                  <a:lnTo>
                    <a:pt x="4834" y="1034"/>
                  </a:lnTo>
                  <a:cubicBezTo>
                    <a:pt x="4834" y="708"/>
                    <a:pt x="4623" y="421"/>
                    <a:pt x="4317" y="335"/>
                  </a:cubicBezTo>
                  <a:lnTo>
                    <a:pt x="3149" y="0"/>
                  </a:lnTo>
                  <a:lnTo>
                    <a:pt x="2422" y="479"/>
                  </a:lnTo>
                  <a:lnTo>
                    <a:pt x="1694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0" name="Google Shape;9530;p70"/>
            <p:cNvSpPr/>
            <p:nvPr/>
          </p:nvSpPr>
          <p:spPr>
            <a:xfrm>
              <a:off x="5627693" y="3608979"/>
              <a:ext cx="12605" cy="67383"/>
            </a:xfrm>
            <a:custGeom>
              <a:avLst/>
              <a:gdLst/>
              <a:ahLst/>
              <a:cxnLst/>
              <a:rect l="l" t="t" r="r" b="b"/>
              <a:pathLst>
                <a:path w="480" h="2566" extrusionOk="0">
                  <a:moveTo>
                    <a:pt x="115" y="1"/>
                  </a:moveTo>
                  <a:lnTo>
                    <a:pt x="1" y="2565"/>
                  </a:lnTo>
                  <a:lnTo>
                    <a:pt x="479" y="2565"/>
                  </a:lnTo>
                  <a:lnTo>
                    <a:pt x="364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1" name="Google Shape;9531;p70"/>
            <p:cNvSpPr/>
            <p:nvPr/>
          </p:nvSpPr>
          <p:spPr>
            <a:xfrm>
              <a:off x="5595787" y="3517462"/>
              <a:ext cx="76417" cy="69930"/>
            </a:xfrm>
            <a:custGeom>
              <a:avLst/>
              <a:gdLst/>
              <a:ahLst/>
              <a:cxnLst/>
              <a:rect l="l" t="t" r="r" b="b"/>
              <a:pathLst>
                <a:path w="2910" h="2663" extrusionOk="0">
                  <a:moveTo>
                    <a:pt x="909" y="1"/>
                  </a:moveTo>
                  <a:cubicBezTo>
                    <a:pt x="785" y="1"/>
                    <a:pt x="664" y="57"/>
                    <a:pt x="584" y="146"/>
                  </a:cubicBezTo>
                  <a:lnTo>
                    <a:pt x="144" y="576"/>
                  </a:lnTo>
                  <a:cubicBezTo>
                    <a:pt x="48" y="672"/>
                    <a:pt x="0" y="796"/>
                    <a:pt x="0" y="921"/>
                  </a:cubicBezTo>
                  <a:lnTo>
                    <a:pt x="0" y="1208"/>
                  </a:lnTo>
                  <a:cubicBezTo>
                    <a:pt x="0" y="2012"/>
                    <a:pt x="651" y="2663"/>
                    <a:pt x="1455" y="2663"/>
                  </a:cubicBezTo>
                  <a:cubicBezTo>
                    <a:pt x="2259" y="2663"/>
                    <a:pt x="2909" y="2012"/>
                    <a:pt x="2909" y="1208"/>
                  </a:cubicBezTo>
                  <a:lnTo>
                    <a:pt x="2909" y="902"/>
                  </a:lnTo>
                  <a:cubicBezTo>
                    <a:pt x="2909" y="768"/>
                    <a:pt x="2862" y="643"/>
                    <a:pt x="2766" y="557"/>
                  </a:cubicBezTo>
                  <a:cubicBezTo>
                    <a:pt x="2393" y="193"/>
                    <a:pt x="1704" y="21"/>
                    <a:pt x="938" y="2"/>
                  </a:cubicBezTo>
                  <a:cubicBezTo>
                    <a:pt x="928" y="1"/>
                    <a:pt x="919" y="1"/>
                    <a:pt x="909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2" name="Google Shape;9532;p70"/>
            <p:cNvSpPr/>
            <p:nvPr/>
          </p:nvSpPr>
          <p:spPr>
            <a:xfrm>
              <a:off x="5595787" y="3517515"/>
              <a:ext cx="76154" cy="68381"/>
            </a:xfrm>
            <a:custGeom>
              <a:avLst/>
              <a:gdLst/>
              <a:ahLst/>
              <a:cxnLst/>
              <a:rect l="l" t="t" r="r" b="b"/>
              <a:pathLst>
                <a:path w="2900" h="2604" extrusionOk="0">
                  <a:moveTo>
                    <a:pt x="928" y="0"/>
                  </a:moveTo>
                  <a:cubicBezTo>
                    <a:pt x="804" y="0"/>
                    <a:pt x="670" y="48"/>
                    <a:pt x="584" y="144"/>
                  </a:cubicBezTo>
                  <a:lnTo>
                    <a:pt x="144" y="584"/>
                  </a:lnTo>
                  <a:cubicBezTo>
                    <a:pt x="48" y="670"/>
                    <a:pt x="0" y="794"/>
                    <a:pt x="0" y="919"/>
                  </a:cubicBezTo>
                  <a:lnTo>
                    <a:pt x="0" y="1206"/>
                  </a:lnTo>
                  <a:cubicBezTo>
                    <a:pt x="0" y="1857"/>
                    <a:pt x="431" y="2421"/>
                    <a:pt x="1053" y="2603"/>
                  </a:cubicBezTo>
                  <a:cubicBezTo>
                    <a:pt x="842" y="2345"/>
                    <a:pt x="727" y="2019"/>
                    <a:pt x="727" y="1694"/>
                  </a:cubicBezTo>
                  <a:lnTo>
                    <a:pt x="727" y="986"/>
                  </a:lnTo>
                  <a:lnTo>
                    <a:pt x="727" y="976"/>
                  </a:lnTo>
                  <a:cubicBezTo>
                    <a:pt x="727" y="710"/>
                    <a:pt x="939" y="496"/>
                    <a:pt x="1210" y="496"/>
                  </a:cubicBezTo>
                  <a:cubicBezTo>
                    <a:pt x="1221" y="496"/>
                    <a:pt x="1233" y="497"/>
                    <a:pt x="1244" y="498"/>
                  </a:cubicBezTo>
                  <a:cubicBezTo>
                    <a:pt x="1732" y="526"/>
                    <a:pt x="2460" y="612"/>
                    <a:pt x="2900" y="823"/>
                  </a:cubicBezTo>
                  <a:cubicBezTo>
                    <a:pt x="2890" y="727"/>
                    <a:pt x="2842" y="632"/>
                    <a:pt x="2766" y="555"/>
                  </a:cubicBezTo>
                  <a:cubicBezTo>
                    <a:pt x="2393" y="191"/>
                    <a:pt x="1704" y="19"/>
                    <a:pt x="928" y="0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3" name="Google Shape;9533;p70"/>
            <p:cNvSpPr/>
            <p:nvPr/>
          </p:nvSpPr>
          <p:spPr>
            <a:xfrm>
              <a:off x="5672177" y="3612497"/>
              <a:ext cx="25420" cy="63864"/>
            </a:xfrm>
            <a:custGeom>
              <a:avLst/>
              <a:gdLst/>
              <a:ahLst/>
              <a:cxnLst/>
              <a:rect l="l" t="t" r="r" b="b"/>
              <a:pathLst>
                <a:path w="968" h="2432" extrusionOk="0">
                  <a:moveTo>
                    <a:pt x="833" y="1"/>
                  </a:moveTo>
                  <a:lnTo>
                    <a:pt x="211" y="623"/>
                  </a:lnTo>
                  <a:cubicBezTo>
                    <a:pt x="77" y="766"/>
                    <a:pt x="0" y="948"/>
                    <a:pt x="0" y="1139"/>
                  </a:cubicBezTo>
                  <a:lnTo>
                    <a:pt x="0" y="2431"/>
                  </a:lnTo>
                  <a:lnTo>
                    <a:pt x="728" y="2431"/>
                  </a:lnTo>
                  <a:cubicBezTo>
                    <a:pt x="862" y="2431"/>
                    <a:pt x="967" y="2326"/>
                    <a:pt x="967" y="2192"/>
                  </a:cubicBezTo>
                  <a:lnTo>
                    <a:pt x="967" y="422"/>
                  </a:lnTo>
                  <a:cubicBezTo>
                    <a:pt x="967" y="269"/>
                    <a:pt x="919" y="125"/>
                    <a:pt x="833" y="1"/>
                  </a:cubicBezTo>
                  <a:close/>
                </a:path>
              </a:pathLst>
            </a:custGeom>
            <a:solidFill>
              <a:srgbClr val="C5D1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4" name="Google Shape;9534;p70"/>
            <p:cNvSpPr/>
            <p:nvPr/>
          </p:nvSpPr>
          <p:spPr>
            <a:xfrm>
              <a:off x="5627955" y="3609241"/>
              <a:ext cx="12579" cy="12579"/>
            </a:xfrm>
            <a:custGeom>
              <a:avLst/>
              <a:gdLst/>
              <a:ahLst/>
              <a:cxnLst/>
              <a:rect l="l" t="t" r="r" b="b"/>
              <a:pathLst>
                <a:path w="479" h="479" extrusionOk="0">
                  <a:moveTo>
                    <a:pt x="0" y="0"/>
                  </a:moveTo>
                  <a:lnTo>
                    <a:pt x="0" y="364"/>
                  </a:lnTo>
                  <a:cubicBezTo>
                    <a:pt x="0" y="421"/>
                    <a:pt x="48" y="479"/>
                    <a:pt x="115" y="479"/>
                  </a:cubicBezTo>
                  <a:lnTo>
                    <a:pt x="354" y="479"/>
                  </a:lnTo>
                  <a:cubicBezTo>
                    <a:pt x="421" y="479"/>
                    <a:pt x="479" y="421"/>
                    <a:pt x="479" y="364"/>
                  </a:cubicBezTo>
                  <a:lnTo>
                    <a:pt x="479" y="0"/>
                  </a:lnTo>
                  <a:close/>
                </a:path>
              </a:pathLst>
            </a:custGeom>
            <a:solidFill>
              <a:srgbClr val="909F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5" name="Google Shape;9535;p70"/>
            <p:cNvSpPr/>
            <p:nvPr/>
          </p:nvSpPr>
          <p:spPr>
            <a:xfrm>
              <a:off x="5607840" y="3591279"/>
              <a:ext cx="26155" cy="26706"/>
            </a:xfrm>
            <a:custGeom>
              <a:avLst/>
              <a:gdLst/>
              <a:ahLst/>
              <a:cxnLst/>
              <a:rect l="l" t="t" r="r" b="b"/>
              <a:pathLst>
                <a:path w="996" h="1017" extrusionOk="0">
                  <a:moveTo>
                    <a:pt x="231" y="0"/>
                  </a:moveTo>
                  <a:cubicBezTo>
                    <a:pt x="200" y="0"/>
                    <a:pt x="170" y="15"/>
                    <a:pt x="154" y="43"/>
                  </a:cubicBezTo>
                  <a:lnTo>
                    <a:pt x="0" y="273"/>
                  </a:lnTo>
                  <a:lnTo>
                    <a:pt x="374" y="943"/>
                  </a:lnTo>
                  <a:cubicBezTo>
                    <a:pt x="398" y="991"/>
                    <a:pt x="449" y="1016"/>
                    <a:pt x="500" y="1016"/>
                  </a:cubicBezTo>
                  <a:cubicBezTo>
                    <a:pt x="530" y="1016"/>
                    <a:pt x="560" y="1008"/>
                    <a:pt x="584" y="990"/>
                  </a:cubicBezTo>
                  <a:lnTo>
                    <a:pt x="996" y="675"/>
                  </a:lnTo>
                  <a:lnTo>
                    <a:pt x="297" y="24"/>
                  </a:lnTo>
                  <a:cubicBezTo>
                    <a:pt x="277" y="8"/>
                    <a:pt x="254" y="0"/>
                    <a:pt x="231" y="0"/>
                  </a:cubicBezTo>
                  <a:close/>
                </a:path>
              </a:pathLst>
            </a:custGeom>
            <a:solidFill>
              <a:srgbClr val="C5D1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6" name="Google Shape;9536;p70"/>
            <p:cNvSpPr/>
            <p:nvPr/>
          </p:nvSpPr>
          <p:spPr>
            <a:xfrm>
              <a:off x="5633969" y="3591279"/>
              <a:ext cx="26181" cy="26706"/>
            </a:xfrm>
            <a:custGeom>
              <a:avLst/>
              <a:gdLst/>
              <a:ahLst/>
              <a:cxnLst/>
              <a:rect l="l" t="t" r="r" b="b"/>
              <a:pathLst>
                <a:path w="997" h="1017" extrusionOk="0">
                  <a:moveTo>
                    <a:pt x="761" y="0"/>
                  </a:moveTo>
                  <a:cubicBezTo>
                    <a:pt x="738" y="0"/>
                    <a:pt x="715" y="8"/>
                    <a:pt x="699" y="24"/>
                  </a:cubicBezTo>
                  <a:lnTo>
                    <a:pt x="1" y="675"/>
                  </a:lnTo>
                  <a:lnTo>
                    <a:pt x="412" y="990"/>
                  </a:lnTo>
                  <a:cubicBezTo>
                    <a:pt x="437" y="1008"/>
                    <a:pt x="467" y="1016"/>
                    <a:pt x="496" y="1016"/>
                  </a:cubicBezTo>
                  <a:cubicBezTo>
                    <a:pt x="548" y="1016"/>
                    <a:pt x="599" y="991"/>
                    <a:pt x="623" y="943"/>
                  </a:cubicBezTo>
                  <a:lnTo>
                    <a:pt x="996" y="273"/>
                  </a:lnTo>
                  <a:lnTo>
                    <a:pt x="843" y="43"/>
                  </a:lnTo>
                  <a:cubicBezTo>
                    <a:pt x="826" y="15"/>
                    <a:pt x="793" y="0"/>
                    <a:pt x="761" y="0"/>
                  </a:cubicBezTo>
                  <a:close/>
                </a:path>
              </a:pathLst>
            </a:custGeom>
            <a:solidFill>
              <a:srgbClr val="C5D1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7" name="Google Shape;9537;p70"/>
            <p:cNvSpPr/>
            <p:nvPr/>
          </p:nvSpPr>
          <p:spPr>
            <a:xfrm>
              <a:off x="5303750" y="3488104"/>
              <a:ext cx="114625" cy="114362"/>
            </a:xfrm>
            <a:custGeom>
              <a:avLst/>
              <a:gdLst/>
              <a:ahLst/>
              <a:cxnLst/>
              <a:rect l="l" t="t" r="r" b="b"/>
              <a:pathLst>
                <a:path w="4365" h="4355" extrusionOk="0">
                  <a:moveTo>
                    <a:pt x="2182" y="0"/>
                  </a:moveTo>
                  <a:cubicBezTo>
                    <a:pt x="1225" y="0"/>
                    <a:pt x="527" y="756"/>
                    <a:pt x="460" y="1694"/>
                  </a:cubicBezTo>
                  <a:cubicBezTo>
                    <a:pt x="402" y="2364"/>
                    <a:pt x="259" y="3034"/>
                    <a:pt x="48" y="3675"/>
                  </a:cubicBezTo>
                  <a:cubicBezTo>
                    <a:pt x="0" y="3800"/>
                    <a:pt x="58" y="3934"/>
                    <a:pt x="173" y="3982"/>
                  </a:cubicBezTo>
                  <a:cubicBezTo>
                    <a:pt x="575" y="4173"/>
                    <a:pt x="1005" y="4297"/>
                    <a:pt x="1446" y="4355"/>
                  </a:cubicBezTo>
                  <a:lnTo>
                    <a:pt x="2919" y="4355"/>
                  </a:lnTo>
                  <a:cubicBezTo>
                    <a:pt x="3360" y="4297"/>
                    <a:pt x="3781" y="4163"/>
                    <a:pt x="4183" y="3982"/>
                  </a:cubicBezTo>
                  <a:cubicBezTo>
                    <a:pt x="4307" y="3934"/>
                    <a:pt x="4364" y="3800"/>
                    <a:pt x="4317" y="3675"/>
                  </a:cubicBezTo>
                  <a:cubicBezTo>
                    <a:pt x="4097" y="3034"/>
                    <a:pt x="3963" y="2364"/>
                    <a:pt x="3905" y="1694"/>
                  </a:cubicBezTo>
                  <a:cubicBezTo>
                    <a:pt x="3838" y="756"/>
                    <a:pt x="3130" y="0"/>
                    <a:pt x="218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8" name="Google Shape;9538;p70"/>
            <p:cNvSpPr/>
            <p:nvPr/>
          </p:nvSpPr>
          <p:spPr>
            <a:xfrm>
              <a:off x="5334920" y="3488104"/>
              <a:ext cx="83192" cy="114362"/>
            </a:xfrm>
            <a:custGeom>
              <a:avLst/>
              <a:gdLst/>
              <a:ahLst/>
              <a:cxnLst/>
              <a:rect l="l" t="t" r="r" b="b"/>
              <a:pathLst>
                <a:path w="3168" h="4355" extrusionOk="0">
                  <a:moveTo>
                    <a:pt x="986" y="0"/>
                  </a:moveTo>
                  <a:cubicBezTo>
                    <a:pt x="259" y="0"/>
                    <a:pt x="0" y="996"/>
                    <a:pt x="632" y="1369"/>
                  </a:cubicBezTo>
                  <a:cubicBezTo>
                    <a:pt x="651" y="1378"/>
                    <a:pt x="670" y="1388"/>
                    <a:pt x="689" y="1398"/>
                  </a:cubicBezTo>
                  <a:lnTo>
                    <a:pt x="1244" y="4355"/>
                  </a:lnTo>
                  <a:lnTo>
                    <a:pt x="1732" y="4355"/>
                  </a:lnTo>
                  <a:cubicBezTo>
                    <a:pt x="2173" y="4297"/>
                    <a:pt x="2594" y="4163"/>
                    <a:pt x="2996" y="3982"/>
                  </a:cubicBezTo>
                  <a:cubicBezTo>
                    <a:pt x="3120" y="3934"/>
                    <a:pt x="3168" y="3800"/>
                    <a:pt x="3120" y="3675"/>
                  </a:cubicBezTo>
                  <a:cubicBezTo>
                    <a:pt x="2910" y="3034"/>
                    <a:pt x="2776" y="2364"/>
                    <a:pt x="2718" y="1694"/>
                  </a:cubicBezTo>
                  <a:cubicBezTo>
                    <a:pt x="2651" y="756"/>
                    <a:pt x="1943" y="0"/>
                    <a:pt x="99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9" name="Google Shape;9539;p70"/>
            <p:cNvSpPr/>
            <p:nvPr/>
          </p:nvSpPr>
          <p:spPr>
            <a:xfrm>
              <a:off x="5302988" y="3574552"/>
              <a:ext cx="114625" cy="101810"/>
            </a:xfrm>
            <a:custGeom>
              <a:avLst/>
              <a:gdLst/>
              <a:ahLst/>
              <a:cxnLst/>
              <a:rect l="l" t="t" r="r" b="b"/>
              <a:pathLst>
                <a:path w="4365" h="3877" extrusionOk="0">
                  <a:moveTo>
                    <a:pt x="1455" y="0"/>
                  </a:moveTo>
                  <a:lnTo>
                    <a:pt x="1455" y="728"/>
                  </a:lnTo>
                  <a:cubicBezTo>
                    <a:pt x="1455" y="910"/>
                    <a:pt x="1350" y="1082"/>
                    <a:pt x="1187" y="1158"/>
                  </a:cubicBezTo>
                  <a:lnTo>
                    <a:pt x="403" y="1551"/>
                  </a:lnTo>
                  <a:cubicBezTo>
                    <a:pt x="163" y="1675"/>
                    <a:pt x="1" y="1924"/>
                    <a:pt x="1" y="2202"/>
                  </a:cubicBezTo>
                  <a:lnTo>
                    <a:pt x="1" y="3637"/>
                  </a:lnTo>
                  <a:cubicBezTo>
                    <a:pt x="1" y="3771"/>
                    <a:pt x="116" y="3876"/>
                    <a:pt x="240" y="3876"/>
                  </a:cubicBezTo>
                  <a:lnTo>
                    <a:pt x="4126" y="3876"/>
                  </a:lnTo>
                  <a:cubicBezTo>
                    <a:pt x="4250" y="3876"/>
                    <a:pt x="4365" y="3771"/>
                    <a:pt x="4365" y="3637"/>
                  </a:cubicBezTo>
                  <a:lnTo>
                    <a:pt x="4365" y="2202"/>
                  </a:lnTo>
                  <a:cubicBezTo>
                    <a:pt x="4365" y="1924"/>
                    <a:pt x="4212" y="1675"/>
                    <a:pt x="3963" y="1551"/>
                  </a:cubicBezTo>
                  <a:lnTo>
                    <a:pt x="3178" y="1158"/>
                  </a:lnTo>
                  <a:cubicBezTo>
                    <a:pt x="3015" y="1082"/>
                    <a:pt x="2910" y="910"/>
                    <a:pt x="2910" y="728"/>
                  </a:cubicBezTo>
                  <a:lnTo>
                    <a:pt x="2910" y="0"/>
                  </a:ln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0" name="Google Shape;9540;p70"/>
            <p:cNvSpPr/>
            <p:nvPr/>
          </p:nvSpPr>
          <p:spPr>
            <a:xfrm>
              <a:off x="5340934" y="3574552"/>
              <a:ext cx="38996" cy="25420"/>
            </a:xfrm>
            <a:custGeom>
              <a:avLst/>
              <a:gdLst/>
              <a:ahLst/>
              <a:cxnLst/>
              <a:rect l="l" t="t" r="r" b="b"/>
              <a:pathLst>
                <a:path w="1485" h="968" extrusionOk="0">
                  <a:moveTo>
                    <a:pt x="10" y="0"/>
                  </a:moveTo>
                  <a:lnTo>
                    <a:pt x="10" y="728"/>
                  </a:lnTo>
                  <a:cubicBezTo>
                    <a:pt x="10" y="756"/>
                    <a:pt x="10" y="785"/>
                    <a:pt x="1" y="823"/>
                  </a:cubicBezTo>
                  <a:cubicBezTo>
                    <a:pt x="231" y="919"/>
                    <a:pt x="489" y="967"/>
                    <a:pt x="738" y="967"/>
                  </a:cubicBezTo>
                  <a:cubicBezTo>
                    <a:pt x="996" y="967"/>
                    <a:pt x="1245" y="919"/>
                    <a:pt x="1484" y="823"/>
                  </a:cubicBezTo>
                  <a:cubicBezTo>
                    <a:pt x="1475" y="785"/>
                    <a:pt x="1465" y="756"/>
                    <a:pt x="1465" y="728"/>
                  </a:cubicBezTo>
                  <a:lnTo>
                    <a:pt x="1465" y="0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1" name="Google Shape;9541;p70"/>
            <p:cNvSpPr/>
            <p:nvPr/>
          </p:nvSpPr>
          <p:spPr>
            <a:xfrm>
              <a:off x="5302988" y="3607981"/>
              <a:ext cx="114389" cy="68381"/>
            </a:xfrm>
            <a:custGeom>
              <a:avLst/>
              <a:gdLst/>
              <a:ahLst/>
              <a:cxnLst/>
              <a:rect l="l" t="t" r="r" b="b"/>
              <a:pathLst>
                <a:path w="4356" h="2604" extrusionOk="0">
                  <a:moveTo>
                    <a:pt x="958" y="0"/>
                  </a:moveTo>
                  <a:lnTo>
                    <a:pt x="403" y="278"/>
                  </a:lnTo>
                  <a:cubicBezTo>
                    <a:pt x="154" y="402"/>
                    <a:pt x="1" y="651"/>
                    <a:pt x="1" y="929"/>
                  </a:cubicBezTo>
                  <a:lnTo>
                    <a:pt x="1" y="2364"/>
                  </a:lnTo>
                  <a:cubicBezTo>
                    <a:pt x="1" y="2489"/>
                    <a:pt x="106" y="2603"/>
                    <a:pt x="240" y="2603"/>
                  </a:cubicBezTo>
                  <a:lnTo>
                    <a:pt x="4116" y="2603"/>
                  </a:lnTo>
                  <a:cubicBezTo>
                    <a:pt x="4250" y="2603"/>
                    <a:pt x="4355" y="2489"/>
                    <a:pt x="4355" y="2364"/>
                  </a:cubicBezTo>
                  <a:lnTo>
                    <a:pt x="4355" y="929"/>
                  </a:lnTo>
                  <a:cubicBezTo>
                    <a:pt x="4355" y="651"/>
                    <a:pt x="4202" y="402"/>
                    <a:pt x="3963" y="278"/>
                  </a:cubicBezTo>
                  <a:lnTo>
                    <a:pt x="3398" y="0"/>
                  </a:lnTo>
                  <a:cubicBezTo>
                    <a:pt x="3111" y="441"/>
                    <a:pt x="2645" y="661"/>
                    <a:pt x="2178" y="661"/>
                  </a:cubicBezTo>
                  <a:cubicBezTo>
                    <a:pt x="1711" y="661"/>
                    <a:pt x="1245" y="441"/>
                    <a:pt x="958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2" name="Google Shape;9542;p70"/>
            <p:cNvSpPr/>
            <p:nvPr/>
          </p:nvSpPr>
          <p:spPr>
            <a:xfrm>
              <a:off x="5322105" y="3524605"/>
              <a:ext cx="76417" cy="62788"/>
            </a:xfrm>
            <a:custGeom>
              <a:avLst/>
              <a:gdLst/>
              <a:ahLst/>
              <a:cxnLst/>
              <a:rect l="l" t="t" r="r" b="b"/>
              <a:pathLst>
                <a:path w="2910" h="2391" extrusionOk="0">
                  <a:moveTo>
                    <a:pt x="1118" y="0"/>
                  </a:moveTo>
                  <a:cubicBezTo>
                    <a:pt x="1025" y="0"/>
                    <a:pt x="939" y="54"/>
                    <a:pt x="900" y="142"/>
                  </a:cubicBezTo>
                  <a:cubicBezTo>
                    <a:pt x="823" y="304"/>
                    <a:pt x="708" y="457"/>
                    <a:pt x="574" y="582"/>
                  </a:cubicBezTo>
                  <a:cubicBezTo>
                    <a:pt x="440" y="697"/>
                    <a:pt x="297" y="792"/>
                    <a:pt x="144" y="869"/>
                  </a:cubicBezTo>
                  <a:cubicBezTo>
                    <a:pt x="48" y="917"/>
                    <a:pt x="0" y="1022"/>
                    <a:pt x="19" y="1118"/>
                  </a:cubicBezTo>
                  <a:cubicBezTo>
                    <a:pt x="105" y="1845"/>
                    <a:pt x="727" y="2391"/>
                    <a:pt x="1455" y="2391"/>
                  </a:cubicBezTo>
                  <a:cubicBezTo>
                    <a:pt x="2220" y="2391"/>
                    <a:pt x="2852" y="1797"/>
                    <a:pt x="2909" y="1041"/>
                  </a:cubicBezTo>
                  <a:cubicBezTo>
                    <a:pt x="2909" y="965"/>
                    <a:pt x="2881" y="898"/>
                    <a:pt x="2823" y="850"/>
                  </a:cubicBezTo>
                  <a:cubicBezTo>
                    <a:pt x="2345" y="448"/>
                    <a:pt x="1780" y="161"/>
                    <a:pt x="1177" y="8"/>
                  </a:cubicBezTo>
                  <a:cubicBezTo>
                    <a:pt x="1157" y="3"/>
                    <a:pt x="1137" y="0"/>
                    <a:pt x="1118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3" name="Google Shape;9543;p70"/>
            <p:cNvSpPr/>
            <p:nvPr/>
          </p:nvSpPr>
          <p:spPr>
            <a:xfrm>
              <a:off x="5322105" y="3524841"/>
              <a:ext cx="76417" cy="62052"/>
            </a:xfrm>
            <a:custGeom>
              <a:avLst/>
              <a:gdLst/>
              <a:ahLst/>
              <a:cxnLst/>
              <a:rect l="l" t="t" r="r" b="b"/>
              <a:pathLst>
                <a:path w="2910" h="2363" extrusionOk="0">
                  <a:moveTo>
                    <a:pt x="1118" y="1"/>
                  </a:moveTo>
                  <a:cubicBezTo>
                    <a:pt x="1025" y="1"/>
                    <a:pt x="941" y="55"/>
                    <a:pt x="909" y="142"/>
                  </a:cubicBezTo>
                  <a:cubicBezTo>
                    <a:pt x="842" y="257"/>
                    <a:pt x="775" y="362"/>
                    <a:pt x="680" y="467"/>
                  </a:cubicBezTo>
                  <a:cubicBezTo>
                    <a:pt x="651" y="506"/>
                    <a:pt x="613" y="544"/>
                    <a:pt x="574" y="573"/>
                  </a:cubicBezTo>
                  <a:cubicBezTo>
                    <a:pt x="440" y="688"/>
                    <a:pt x="297" y="783"/>
                    <a:pt x="144" y="869"/>
                  </a:cubicBezTo>
                  <a:cubicBezTo>
                    <a:pt x="48" y="908"/>
                    <a:pt x="0" y="1013"/>
                    <a:pt x="19" y="1118"/>
                  </a:cubicBezTo>
                  <a:cubicBezTo>
                    <a:pt x="105" y="1759"/>
                    <a:pt x="593" y="2267"/>
                    <a:pt x="1235" y="2362"/>
                  </a:cubicBezTo>
                  <a:cubicBezTo>
                    <a:pt x="900" y="2161"/>
                    <a:pt x="708" y="1788"/>
                    <a:pt x="727" y="1405"/>
                  </a:cubicBezTo>
                  <a:lnTo>
                    <a:pt x="727" y="1061"/>
                  </a:lnTo>
                  <a:cubicBezTo>
                    <a:pt x="785" y="1013"/>
                    <a:pt x="842" y="975"/>
                    <a:pt x="900" y="927"/>
                  </a:cubicBezTo>
                  <a:cubicBezTo>
                    <a:pt x="1034" y="812"/>
                    <a:pt x="1148" y="668"/>
                    <a:pt x="1244" y="515"/>
                  </a:cubicBezTo>
                  <a:cubicBezTo>
                    <a:pt x="1704" y="659"/>
                    <a:pt x="2134" y="898"/>
                    <a:pt x="2507" y="1204"/>
                  </a:cubicBezTo>
                  <a:cubicBezTo>
                    <a:pt x="2555" y="1243"/>
                    <a:pt x="2670" y="1348"/>
                    <a:pt x="2795" y="1472"/>
                  </a:cubicBezTo>
                  <a:cubicBezTo>
                    <a:pt x="2862" y="1338"/>
                    <a:pt x="2890" y="1185"/>
                    <a:pt x="2909" y="1032"/>
                  </a:cubicBezTo>
                  <a:cubicBezTo>
                    <a:pt x="2909" y="965"/>
                    <a:pt x="2881" y="889"/>
                    <a:pt x="2823" y="841"/>
                  </a:cubicBezTo>
                  <a:cubicBezTo>
                    <a:pt x="2345" y="448"/>
                    <a:pt x="1780" y="161"/>
                    <a:pt x="1177" y="8"/>
                  </a:cubicBezTo>
                  <a:cubicBezTo>
                    <a:pt x="1157" y="3"/>
                    <a:pt x="1137" y="1"/>
                    <a:pt x="1118" y="1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4" name="Google Shape;9544;p70"/>
            <p:cNvSpPr/>
            <p:nvPr/>
          </p:nvSpPr>
          <p:spPr>
            <a:xfrm>
              <a:off x="5302988" y="3621032"/>
              <a:ext cx="25420" cy="55330"/>
            </a:xfrm>
            <a:custGeom>
              <a:avLst/>
              <a:gdLst/>
              <a:ahLst/>
              <a:cxnLst/>
              <a:rect l="l" t="t" r="r" b="b"/>
              <a:pathLst>
                <a:path w="968" h="2107" extrusionOk="0">
                  <a:moveTo>
                    <a:pt x="154" y="1"/>
                  </a:moveTo>
                  <a:cubicBezTo>
                    <a:pt x="58" y="125"/>
                    <a:pt x="1" y="278"/>
                    <a:pt x="1" y="432"/>
                  </a:cubicBezTo>
                  <a:lnTo>
                    <a:pt x="1" y="1867"/>
                  </a:lnTo>
                  <a:cubicBezTo>
                    <a:pt x="1" y="2001"/>
                    <a:pt x="106" y="2106"/>
                    <a:pt x="240" y="2106"/>
                  </a:cubicBezTo>
                  <a:lnTo>
                    <a:pt x="967" y="2106"/>
                  </a:lnTo>
                  <a:lnTo>
                    <a:pt x="967" y="891"/>
                  </a:lnTo>
                  <a:cubicBezTo>
                    <a:pt x="967" y="738"/>
                    <a:pt x="900" y="604"/>
                    <a:pt x="785" y="508"/>
                  </a:cubicBezTo>
                  <a:lnTo>
                    <a:pt x="154" y="1"/>
                  </a:lnTo>
                  <a:close/>
                </a:path>
              </a:pathLst>
            </a:custGeom>
            <a:solidFill>
              <a:srgbClr val="C5D1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5" name="Google Shape;9545;p70"/>
            <p:cNvSpPr/>
            <p:nvPr/>
          </p:nvSpPr>
          <p:spPr>
            <a:xfrm>
              <a:off x="5392219" y="3587367"/>
              <a:ext cx="216146" cy="88995"/>
            </a:xfrm>
            <a:custGeom>
              <a:avLst/>
              <a:gdLst/>
              <a:ahLst/>
              <a:cxnLst/>
              <a:rect l="l" t="t" r="r" b="b"/>
              <a:pathLst>
                <a:path w="8231" h="3389" extrusionOk="0">
                  <a:moveTo>
                    <a:pt x="2661" y="1"/>
                  </a:moveTo>
                  <a:lnTo>
                    <a:pt x="632" y="737"/>
                  </a:lnTo>
                  <a:cubicBezTo>
                    <a:pt x="249" y="871"/>
                    <a:pt x="0" y="1235"/>
                    <a:pt x="0" y="1647"/>
                  </a:cubicBezTo>
                  <a:lnTo>
                    <a:pt x="0" y="3149"/>
                  </a:lnTo>
                  <a:cubicBezTo>
                    <a:pt x="0" y="3274"/>
                    <a:pt x="105" y="3388"/>
                    <a:pt x="239" y="3388"/>
                  </a:cubicBezTo>
                  <a:lnTo>
                    <a:pt x="7991" y="3388"/>
                  </a:lnTo>
                  <a:cubicBezTo>
                    <a:pt x="8125" y="3388"/>
                    <a:pt x="8231" y="3274"/>
                    <a:pt x="8231" y="3149"/>
                  </a:cubicBezTo>
                  <a:lnTo>
                    <a:pt x="8231" y="1647"/>
                  </a:lnTo>
                  <a:cubicBezTo>
                    <a:pt x="8231" y="1235"/>
                    <a:pt x="7982" y="871"/>
                    <a:pt x="7599" y="737"/>
                  </a:cubicBezTo>
                  <a:lnTo>
                    <a:pt x="5570" y="1"/>
                  </a:lnTo>
                  <a:lnTo>
                    <a:pt x="4115" y="479"/>
                  </a:lnTo>
                  <a:lnTo>
                    <a:pt x="2661" y="1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6" name="Google Shape;9546;p70"/>
            <p:cNvSpPr/>
            <p:nvPr/>
          </p:nvSpPr>
          <p:spPr>
            <a:xfrm>
              <a:off x="5487701" y="3612760"/>
              <a:ext cx="25420" cy="63602"/>
            </a:xfrm>
            <a:custGeom>
              <a:avLst/>
              <a:gdLst/>
              <a:ahLst/>
              <a:cxnLst/>
              <a:rect l="l" t="t" r="r" b="b"/>
              <a:pathLst>
                <a:path w="968" h="2422" extrusionOk="0">
                  <a:moveTo>
                    <a:pt x="231" y="0"/>
                  </a:moveTo>
                  <a:lnTo>
                    <a:pt x="1" y="2421"/>
                  </a:lnTo>
                  <a:lnTo>
                    <a:pt x="967" y="2421"/>
                  </a:lnTo>
                  <a:lnTo>
                    <a:pt x="738" y="0"/>
                  </a:lnTo>
                  <a:close/>
                </a:path>
              </a:pathLst>
            </a:custGeom>
            <a:solidFill>
              <a:srgbClr val="637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7" name="Google Shape;9547;p70"/>
            <p:cNvSpPr/>
            <p:nvPr/>
          </p:nvSpPr>
          <p:spPr>
            <a:xfrm>
              <a:off x="5489224" y="3599945"/>
              <a:ext cx="22400" cy="21638"/>
            </a:xfrm>
            <a:custGeom>
              <a:avLst/>
              <a:gdLst/>
              <a:ahLst/>
              <a:cxnLst/>
              <a:rect l="l" t="t" r="r" b="b"/>
              <a:pathLst>
                <a:path w="853" h="824" extrusionOk="0">
                  <a:moveTo>
                    <a:pt x="0" y="0"/>
                  </a:moveTo>
                  <a:lnTo>
                    <a:pt x="0" y="651"/>
                  </a:lnTo>
                  <a:cubicBezTo>
                    <a:pt x="0" y="747"/>
                    <a:pt x="77" y="823"/>
                    <a:pt x="173" y="823"/>
                  </a:cubicBezTo>
                  <a:lnTo>
                    <a:pt x="680" y="823"/>
                  </a:lnTo>
                  <a:cubicBezTo>
                    <a:pt x="775" y="823"/>
                    <a:pt x="852" y="747"/>
                    <a:pt x="852" y="651"/>
                  </a:cubicBezTo>
                  <a:lnTo>
                    <a:pt x="852" y="0"/>
                  </a:lnTo>
                  <a:close/>
                </a:path>
              </a:pathLst>
            </a:custGeom>
            <a:solidFill>
              <a:srgbClr val="4B63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8" name="Google Shape;9548;p70"/>
            <p:cNvSpPr/>
            <p:nvPr/>
          </p:nvSpPr>
          <p:spPr>
            <a:xfrm>
              <a:off x="5570394" y="3613259"/>
              <a:ext cx="38235" cy="63103"/>
            </a:xfrm>
            <a:custGeom>
              <a:avLst/>
              <a:gdLst/>
              <a:ahLst/>
              <a:cxnLst/>
              <a:rect l="l" t="t" r="r" b="b"/>
              <a:pathLst>
                <a:path w="1456" h="2403" extrusionOk="0">
                  <a:moveTo>
                    <a:pt x="1187" y="0"/>
                  </a:moveTo>
                  <a:lnTo>
                    <a:pt x="288" y="900"/>
                  </a:lnTo>
                  <a:cubicBezTo>
                    <a:pt x="106" y="1082"/>
                    <a:pt x="1" y="1331"/>
                    <a:pt x="1" y="1589"/>
                  </a:cubicBezTo>
                  <a:lnTo>
                    <a:pt x="1" y="2402"/>
                  </a:lnTo>
                  <a:lnTo>
                    <a:pt x="1216" y="2402"/>
                  </a:lnTo>
                  <a:cubicBezTo>
                    <a:pt x="1340" y="2402"/>
                    <a:pt x="1455" y="2288"/>
                    <a:pt x="1455" y="2163"/>
                  </a:cubicBezTo>
                  <a:lnTo>
                    <a:pt x="1455" y="661"/>
                  </a:lnTo>
                  <a:cubicBezTo>
                    <a:pt x="1446" y="412"/>
                    <a:pt x="1359" y="173"/>
                    <a:pt x="118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9" name="Google Shape;9549;p70"/>
            <p:cNvSpPr/>
            <p:nvPr/>
          </p:nvSpPr>
          <p:spPr>
            <a:xfrm>
              <a:off x="5430165" y="3389839"/>
              <a:ext cx="140255" cy="101810"/>
            </a:xfrm>
            <a:custGeom>
              <a:avLst/>
              <a:gdLst/>
              <a:ahLst/>
              <a:cxnLst/>
              <a:rect l="l" t="t" r="r" b="b"/>
              <a:pathLst>
                <a:path w="5341" h="3877" extrusionOk="0">
                  <a:moveTo>
                    <a:pt x="1943" y="0"/>
                  </a:moveTo>
                  <a:cubicBezTo>
                    <a:pt x="871" y="0"/>
                    <a:pt x="10" y="871"/>
                    <a:pt x="10" y="1943"/>
                  </a:cubicBezTo>
                  <a:lnTo>
                    <a:pt x="10" y="2517"/>
                  </a:lnTo>
                  <a:cubicBezTo>
                    <a:pt x="0" y="2776"/>
                    <a:pt x="48" y="3034"/>
                    <a:pt x="125" y="3283"/>
                  </a:cubicBezTo>
                  <a:lnTo>
                    <a:pt x="211" y="3522"/>
                  </a:lnTo>
                  <a:cubicBezTo>
                    <a:pt x="230" y="3599"/>
                    <a:pt x="240" y="3675"/>
                    <a:pt x="240" y="3752"/>
                  </a:cubicBezTo>
                  <a:lnTo>
                    <a:pt x="240" y="3876"/>
                  </a:lnTo>
                  <a:lnTo>
                    <a:pt x="5092" y="3876"/>
                  </a:lnTo>
                  <a:lnTo>
                    <a:pt x="5092" y="3752"/>
                  </a:lnTo>
                  <a:cubicBezTo>
                    <a:pt x="5092" y="3675"/>
                    <a:pt x="5101" y="3599"/>
                    <a:pt x="5130" y="3522"/>
                  </a:cubicBezTo>
                  <a:lnTo>
                    <a:pt x="5207" y="3283"/>
                  </a:lnTo>
                  <a:cubicBezTo>
                    <a:pt x="5293" y="3034"/>
                    <a:pt x="5331" y="2785"/>
                    <a:pt x="5341" y="2517"/>
                  </a:cubicBezTo>
                  <a:lnTo>
                    <a:pt x="5341" y="488"/>
                  </a:lnTo>
                  <a:cubicBezTo>
                    <a:pt x="5341" y="220"/>
                    <a:pt x="5120" y="0"/>
                    <a:pt x="485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0" name="Google Shape;9550;p70"/>
            <p:cNvSpPr/>
            <p:nvPr/>
          </p:nvSpPr>
          <p:spPr>
            <a:xfrm>
              <a:off x="5462071" y="3390338"/>
              <a:ext cx="108086" cy="101547"/>
            </a:xfrm>
            <a:custGeom>
              <a:avLst/>
              <a:gdLst/>
              <a:ahLst/>
              <a:cxnLst/>
              <a:rect l="l" t="t" r="r" b="b"/>
              <a:pathLst>
                <a:path w="4116" h="3867" extrusionOk="0">
                  <a:moveTo>
                    <a:pt x="986" y="0"/>
                  </a:moveTo>
                  <a:cubicBezTo>
                    <a:pt x="441" y="0"/>
                    <a:pt x="10" y="431"/>
                    <a:pt x="1" y="977"/>
                  </a:cubicBezTo>
                  <a:cubicBezTo>
                    <a:pt x="1" y="1513"/>
                    <a:pt x="441" y="1953"/>
                    <a:pt x="986" y="1953"/>
                  </a:cubicBezTo>
                  <a:lnTo>
                    <a:pt x="1120" y="1953"/>
                  </a:lnTo>
                  <a:lnTo>
                    <a:pt x="1187" y="3867"/>
                  </a:lnTo>
                  <a:lnTo>
                    <a:pt x="3877" y="3867"/>
                  </a:lnTo>
                  <a:lnTo>
                    <a:pt x="3877" y="3752"/>
                  </a:lnTo>
                  <a:cubicBezTo>
                    <a:pt x="3877" y="3675"/>
                    <a:pt x="3896" y="3599"/>
                    <a:pt x="3915" y="3522"/>
                  </a:cubicBezTo>
                  <a:lnTo>
                    <a:pt x="4001" y="3283"/>
                  </a:lnTo>
                  <a:cubicBezTo>
                    <a:pt x="4078" y="3034"/>
                    <a:pt x="4116" y="2776"/>
                    <a:pt x="4116" y="2517"/>
                  </a:cubicBezTo>
                  <a:lnTo>
                    <a:pt x="4116" y="479"/>
                  </a:lnTo>
                  <a:cubicBezTo>
                    <a:pt x="4116" y="211"/>
                    <a:pt x="3896" y="0"/>
                    <a:pt x="363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1" name="Google Shape;9551;p70"/>
            <p:cNvSpPr/>
            <p:nvPr/>
          </p:nvSpPr>
          <p:spPr>
            <a:xfrm>
              <a:off x="5462071" y="3542646"/>
              <a:ext cx="76443" cy="57326"/>
            </a:xfrm>
            <a:custGeom>
              <a:avLst/>
              <a:gdLst/>
              <a:ahLst/>
              <a:cxnLst/>
              <a:rect l="l" t="t" r="r" b="b"/>
              <a:pathLst>
                <a:path w="2911" h="2183" extrusionOk="0">
                  <a:moveTo>
                    <a:pt x="1" y="0"/>
                  </a:moveTo>
                  <a:lnTo>
                    <a:pt x="1" y="2182"/>
                  </a:lnTo>
                  <a:lnTo>
                    <a:pt x="2910" y="2182"/>
                  </a:lnTo>
                  <a:lnTo>
                    <a:pt x="2910" y="0"/>
                  </a:ln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2" name="Google Shape;9552;p70"/>
            <p:cNvSpPr/>
            <p:nvPr/>
          </p:nvSpPr>
          <p:spPr>
            <a:xfrm>
              <a:off x="5462071" y="3542646"/>
              <a:ext cx="76443" cy="31985"/>
            </a:xfrm>
            <a:custGeom>
              <a:avLst/>
              <a:gdLst/>
              <a:ahLst/>
              <a:cxnLst/>
              <a:rect l="l" t="t" r="r" b="b"/>
              <a:pathLst>
                <a:path w="2911" h="1218" extrusionOk="0">
                  <a:moveTo>
                    <a:pt x="1" y="0"/>
                  </a:moveTo>
                  <a:lnTo>
                    <a:pt x="1" y="823"/>
                  </a:lnTo>
                  <a:cubicBezTo>
                    <a:pt x="451" y="1086"/>
                    <a:pt x="953" y="1218"/>
                    <a:pt x="1455" y="1218"/>
                  </a:cubicBezTo>
                  <a:cubicBezTo>
                    <a:pt x="1958" y="1218"/>
                    <a:pt x="2460" y="1086"/>
                    <a:pt x="2910" y="823"/>
                  </a:cubicBezTo>
                  <a:lnTo>
                    <a:pt x="2910" y="0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3" name="Google Shape;9553;p70"/>
            <p:cNvSpPr/>
            <p:nvPr/>
          </p:nvSpPr>
          <p:spPr>
            <a:xfrm>
              <a:off x="5449519" y="3576600"/>
              <a:ext cx="50787" cy="45535"/>
            </a:xfrm>
            <a:custGeom>
              <a:avLst/>
              <a:gdLst/>
              <a:ahLst/>
              <a:cxnLst/>
              <a:rect l="l" t="t" r="r" b="b"/>
              <a:pathLst>
                <a:path w="1934" h="1734" extrusionOk="0">
                  <a:moveTo>
                    <a:pt x="427" y="1"/>
                  </a:moveTo>
                  <a:cubicBezTo>
                    <a:pt x="337" y="1"/>
                    <a:pt x="250" y="52"/>
                    <a:pt x="211" y="143"/>
                  </a:cubicBezTo>
                  <a:lnTo>
                    <a:pt x="0" y="583"/>
                  </a:lnTo>
                  <a:lnTo>
                    <a:pt x="804" y="1636"/>
                  </a:lnTo>
                  <a:cubicBezTo>
                    <a:pt x="852" y="1699"/>
                    <a:pt x="926" y="1733"/>
                    <a:pt x="999" y="1733"/>
                  </a:cubicBezTo>
                  <a:cubicBezTo>
                    <a:pt x="1058" y="1733"/>
                    <a:pt x="1116" y="1711"/>
                    <a:pt x="1158" y="1664"/>
                  </a:cubicBezTo>
                  <a:lnTo>
                    <a:pt x="1933" y="889"/>
                  </a:lnTo>
                  <a:lnTo>
                    <a:pt x="555" y="37"/>
                  </a:lnTo>
                  <a:cubicBezTo>
                    <a:pt x="515" y="12"/>
                    <a:pt x="471" y="1"/>
                    <a:pt x="42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4" name="Google Shape;9554;p70"/>
            <p:cNvSpPr/>
            <p:nvPr/>
          </p:nvSpPr>
          <p:spPr>
            <a:xfrm>
              <a:off x="5500279" y="3576600"/>
              <a:ext cx="50787" cy="45535"/>
            </a:xfrm>
            <a:custGeom>
              <a:avLst/>
              <a:gdLst/>
              <a:ahLst/>
              <a:cxnLst/>
              <a:rect l="l" t="t" r="r" b="b"/>
              <a:pathLst>
                <a:path w="1934" h="1734" extrusionOk="0">
                  <a:moveTo>
                    <a:pt x="1507" y="1"/>
                  </a:moveTo>
                  <a:cubicBezTo>
                    <a:pt x="1463" y="1"/>
                    <a:pt x="1419" y="12"/>
                    <a:pt x="1379" y="37"/>
                  </a:cubicBezTo>
                  <a:lnTo>
                    <a:pt x="0" y="889"/>
                  </a:lnTo>
                  <a:lnTo>
                    <a:pt x="776" y="1664"/>
                  </a:lnTo>
                  <a:cubicBezTo>
                    <a:pt x="823" y="1711"/>
                    <a:pt x="881" y="1733"/>
                    <a:pt x="939" y="1733"/>
                  </a:cubicBezTo>
                  <a:cubicBezTo>
                    <a:pt x="1011" y="1733"/>
                    <a:pt x="1082" y="1699"/>
                    <a:pt x="1130" y="1636"/>
                  </a:cubicBezTo>
                  <a:lnTo>
                    <a:pt x="1934" y="583"/>
                  </a:lnTo>
                  <a:lnTo>
                    <a:pt x="1723" y="143"/>
                  </a:lnTo>
                  <a:cubicBezTo>
                    <a:pt x="1684" y="52"/>
                    <a:pt x="1597" y="1"/>
                    <a:pt x="150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5" name="Google Shape;9555;p70"/>
            <p:cNvSpPr/>
            <p:nvPr/>
          </p:nvSpPr>
          <p:spPr>
            <a:xfrm>
              <a:off x="5436704" y="3441545"/>
              <a:ext cx="127177" cy="120218"/>
            </a:xfrm>
            <a:custGeom>
              <a:avLst/>
              <a:gdLst/>
              <a:ahLst/>
              <a:cxnLst/>
              <a:rect l="l" t="t" r="r" b="b"/>
              <a:pathLst>
                <a:path w="4843" h="4578" extrusionOk="0">
                  <a:moveTo>
                    <a:pt x="2088" y="0"/>
                  </a:moveTo>
                  <a:cubicBezTo>
                    <a:pt x="1472" y="0"/>
                    <a:pt x="939" y="103"/>
                    <a:pt x="670" y="165"/>
                  </a:cubicBezTo>
                  <a:cubicBezTo>
                    <a:pt x="555" y="194"/>
                    <a:pt x="479" y="290"/>
                    <a:pt x="488" y="405"/>
                  </a:cubicBezTo>
                  <a:lnTo>
                    <a:pt x="488" y="989"/>
                  </a:lnTo>
                  <a:cubicBezTo>
                    <a:pt x="488" y="1113"/>
                    <a:pt x="431" y="1237"/>
                    <a:pt x="345" y="1333"/>
                  </a:cubicBezTo>
                  <a:lnTo>
                    <a:pt x="144" y="1534"/>
                  </a:lnTo>
                  <a:cubicBezTo>
                    <a:pt x="48" y="1620"/>
                    <a:pt x="0" y="1745"/>
                    <a:pt x="0" y="1869"/>
                  </a:cubicBezTo>
                  <a:lnTo>
                    <a:pt x="0" y="2156"/>
                  </a:lnTo>
                  <a:cubicBezTo>
                    <a:pt x="0" y="3496"/>
                    <a:pt x="1082" y="4577"/>
                    <a:pt x="2421" y="4577"/>
                  </a:cubicBezTo>
                  <a:cubicBezTo>
                    <a:pt x="3761" y="4577"/>
                    <a:pt x="4843" y="3496"/>
                    <a:pt x="4843" y="2156"/>
                  </a:cubicBezTo>
                  <a:lnTo>
                    <a:pt x="4843" y="1869"/>
                  </a:lnTo>
                  <a:cubicBezTo>
                    <a:pt x="4843" y="1745"/>
                    <a:pt x="4795" y="1620"/>
                    <a:pt x="4699" y="1524"/>
                  </a:cubicBezTo>
                  <a:lnTo>
                    <a:pt x="4498" y="1323"/>
                  </a:lnTo>
                  <a:cubicBezTo>
                    <a:pt x="4412" y="1237"/>
                    <a:pt x="4355" y="1113"/>
                    <a:pt x="4355" y="989"/>
                  </a:cubicBezTo>
                  <a:lnTo>
                    <a:pt x="4355" y="855"/>
                  </a:lnTo>
                  <a:cubicBezTo>
                    <a:pt x="4364" y="759"/>
                    <a:pt x="4316" y="663"/>
                    <a:pt x="4240" y="606"/>
                  </a:cubicBezTo>
                  <a:cubicBezTo>
                    <a:pt x="3593" y="132"/>
                    <a:pt x="2788" y="0"/>
                    <a:pt x="2088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6" name="Google Shape;9556;p70"/>
            <p:cNvSpPr/>
            <p:nvPr/>
          </p:nvSpPr>
          <p:spPr>
            <a:xfrm>
              <a:off x="5436704" y="3441676"/>
              <a:ext cx="114625" cy="119588"/>
            </a:xfrm>
            <a:custGeom>
              <a:avLst/>
              <a:gdLst/>
              <a:ahLst/>
              <a:cxnLst/>
              <a:rect l="l" t="t" r="r" b="b"/>
              <a:pathLst>
                <a:path w="4365" h="4554" extrusionOk="0">
                  <a:moveTo>
                    <a:pt x="2098" y="0"/>
                  </a:moveTo>
                  <a:cubicBezTo>
                    <a:pt x="1869" y="0"/>
                    <a:pt x="1651" y="15"/>
                    <a:pt x="1455" y="36"/>
                  </a:cubicBezTo>
                  <a:cubicBezTo>
                    <a:pt x="1187" y="65"/>
                    <a:pt x="928" y="103"/>
                    <a:pt x="670" y="170"/>
                  </a:cubicBezTo>
                  <a:cubicBezTo>
                    <a:pt x="555" y="189"/>
                    <a:pt x="479" y="294"/>
                    <a:pt x="488" y="409"/>
                  </a:cubicBezTo>
                  <a:lnTo>
                    <a:pt x="488" y="984"/>
                  </a:lnTo>
                  <a:cubicBezTo>
                    <a:pt x="488" y="1117"/>
                    <a:pt x="431" y="1242"/>
                    <a:pt x="345" y="1328"/>
                  </a:cubicBezTo>
                  <a:lnTo>
                    <a:pt x="144" y="1529"/>
                  </a:lnTo>
                  <a:cubicBezTo>
                    <a:pt x="48" y="1615"/>
                    <a:pt x="0" y="1740"/>
                    <a:pt x="0" y="1874"/>
                  </a:cubicBezTo>
                  <a:lnTo>
                    <a:pt x="0" y="2151"/>
                  </a:lnTo>
                  <a:cubicBezTo>
                    <a:pt x="0" y="3376"/>
                    <a:pt x="919" y="4410"/>
                    <a:pt x="2134" y="4553"/>
                  </a:cubicBezTo>
                  <a:cubicBezTo>
                    <a:pt x="1704" y="4103"/>
                    <a:pt x="1455" y="3510"/>
                    <a:pt x="1455" y="2878"/>
                  </a:cubicBezTo>
                  <a:lnTo>
                    <a:pt x="1455" y="1108"/>
                  </a:lnTo>
                  <a:cubicBezTo>
                    <a:pt x="1464" y="869"/>
                    <a:pt x="1646" y="658"/>
                    <a:pt x="1885" y="629"/>
                  </a:cubicBezTo>
                  <a:cubicBezTo>
                    <a:pt x="2077" y="604"/>
                    <a:pt x="2320" y="583"/>
                    <a:pt x="2589" y="583"/>
                  </a:cubicBezTo>
                  <a:cubicBezTo>
                    <a:pt x="3141" y="583"/>
                    <a:pt x="3805" y="671"/>
                    <a:pt x="4364" y="993"/>
                  </a:cubicBezTo>
                  <a:lnTo>
                    <a:pt x="4364" y="859"/>
                  </a:lnTo>
                  <a:cubicBezTo>
                    <a:pt x="4364" y="754"/>
                    <a:pt x="4316" y="658"/>
                    <a:pt x="4240" y="601"/>
                  </a:cubicBezTo>
                  <a:cubicBezTo>
                    <a:pt x="3599" y="133"/>
                    <a:pt x="2795" y="0"/>
                    <a:pt x="2098" y="0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7" name="Google Shape;9557;p70"/>
            <p:cNvSpPr/>
            <p:nvPr/>
          </p:nvSpPr>
          <p:spPr>
            <a:xfrm>
              <a:off x="5392219" y="3613259"/>
              <a:ext cx="37972" cy="63103"/>
            </a:xfrm>
            <a:custGeom>
              <a:avLst/>
              <a:gdLst/>
              <a:ahLst/>
              <a:cxnLst/>
              <a:rect l="l" t="t" r="r" b="b"/>
              <a:pathLst>
                <a:path w="1446" h="2403" extrusionOk="0">
                  <a:moveTo>
                    <a:pt x="259" y="0"/>
                  </a:moveTo>
                  <a:cubicBezTo>
                    <a:pt x="96" y="173"/>
                    <a:pt x="0" y="412"/>
                    <a:pt x="0" y="661"/>
                  </a:cubicBezTo>
                  <a:lnTo>
                    <a:pt x="0" y="2163"/>
                  </a:lnTo>
                  <a:cubicBezTo>
                    <a:pt x="0" y="2288"/>
                    <a:pt x="105" y="2402"/>
                    <a:pt x="239" y="2402"/>
                  </a:cubicBezTo>
                  <a:lnTo>
                    <a:pt x="1445" y="2402"/>
                  </a:lnTo>
                  <a:lnTo>
                    <a:pt x="1445" y="1589"/>
                  </a:lnTo>
                  <a:cubicBezTo>
                    <a:pt x="1445" y="1331"/>
                    <a:pt x="1350" y="1082"/>
                    <a:pt x="1168" y="900"/>
                  </a:cubicBezTo>
                  <a:lnTo>
                    <a:pt x="259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58" name="Google Shape;9558;p70"/>
          <p:cNvSpPr/>
          <p:nvPr/>
        </p:nvSpPr>
        <p:spPr>
          <a:xfrm>
            <a:off x="5741031" y="3617513"/>
            <a:ext cx="25157" cy="62866"/>
          </a:xfrm>
          <a:custGeom>
            <a:avLst/>
            <a:gdLst/>
            <a:ahLst/>
            <a:cxnLst/>
            <a:rect l="l" t="t" r="r" b="b"/>
            <a:pathLst>
              <a:path w="958" h="2394" extrusionOk="0">
                <a:moveTo>
                  <a:pt x="135" y="1"/>
                </a:moveTo>
                <a:cubicBezTo>
                  <a:pt x="49" y="125"/>
                  <a:pt x="1" y="269"/>
                  <a:pt x="1" y="412"/>
                </a:cubicBezTo>
                <a:lnTo>
                  <a:pt x="1" y="2154"/>
                </a:lnTo>
                <a:cubicBezTo>
                  <a:pt x="1" y="2288"/>
                  <a:pt x="106" y="2394"/>
                  <a:pt x="240" y="2394"/>
                </a:cubicBezTo>
                <a:lnTo>
                  <a:pt x="958" y="2394"/>
                </a:lnTo>
                <a:lnTo>
                  <a:pt x="958" y="1121"/>
                </a:lnTo>
                <a:cubicBezTo>
                  <a:pt x="948" y="929"/>
                  <a:pt x="881" y="747"/>
                  <a:pt x="747" y="613"/>
                </a:cubicBezTo>
                <a:lnTo>
                  <a:pt x="135" y="1"/>
                </a:lnTo>
                <a:close/>
              </a:path>
            </a:pathLst>
          </a:custGeom>
          <a:solidFill>
            <a:srgbClr val="C5D1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559" name="Google Shape;9559;p70"/>
          <p:cNvGrpSpPr/>
          <p:nvPr/>
        </p:nvGrpSpPr>
        <p:grpSpPr>
          <a:xfrm>
            <a:off x="3060752" y="2903609"/>
            <a:ext cx="390565" cy="359578"/>
            <a:chOff x="3060752" y="2903609"/>
            <a:chExt cx="390565" cy="359578"/>
          </a:xfrm>
        </p:grpSpPr>
        <p:sp>
          <p:nvSpPr>
            <p:cNvPr id="9560" name="Google Shape;9560;p70"/>
            <p:cNvSpPr/>
            <p:nvPr/>
          </p:nvSpPr>
          <p:spPr>
            <a:xfrm>
              <a:off x="3070048" y="3126950"/>
              <a:ext cx="25919" cy="58586"/>
            </a:xfrm>
            <a:custGeom>
              <a:avLst/>
              <a:gdLst/>
              <a:ahLst/>
              <a:cxnLst/>
              <a:rect l="l" t="t" r="r" b="b"/>
              <a:pathLst>
                <a:path w="987" h="2231" extrusionOk="0">
                  <a:moveTo>
                    <a:pt x="604" y="1"/>
                  </a:moveTo>
                  <a:lnTo>
                    <a:pt x="1" y="2231"/>
                  </a:lnTo>
                  <a:lnTo>
                    <a:pt x="374" y="2231"/>
                  </a:lnTo>
                  <a:lnTo>
                    <a:pt x="986" y="1"/>
                  </a:lnTo>
                  <a:close/>
                </a:path>
              </a:pathLst>
            </a:custGeom>
            <a:solidFill>
              <a:srgbClr val="8297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1" name="Google Shape;9561;p70"/>
            <p:cNvSpPr/>
            <p:nvPr/>
          </p:nvSpPr>
          <p:spPr>
            <a:xfrm>
              <a:off x="3097936" y="3011852"/>
              <a:ext cx="102572" cy="104068"/>
            </a:xfrm>
            <a:custGeom>
              <a:avLst/>
              <a:gdLst/>
              <a:ahLst/>
              <a:cxnLst/>
              <a:rect l="l" t="t" r="r" b="b"/>
              <a:pathLst>
                <a:path w="3906" h="3963" extrusionOk="0">
                  <a:moveTo>
                    <a:pt x="633" y="1"/>
                  </a:moveTo>
                  <a:lnTo>
                    <a:pt x="671" y="508"/>
                  </a:lnTo>
                  <a:cubicBezTo>
                    <a:pt x="709" y="958"/>
                    <a:pt x="700" y="1924"/>
                    <a:pt x="211" y="3341"/>
                  </a:cubicBezTo>
                  <a:lnTo>
                    <a:pt x="1" y="3963"/>
                  </a:lnTo>
                  <a:lnTo>
                    <a:pt x="3906" y="3963"/>
                  </a:lnTo>
                  <a:lnTo>
                    <a:pt x="3695" y="3341"/>
                  </a:lnTo>
                  <a:cubicBezTo>
                    <a:pt x="3207" y="1924"/>
                    <a:pt x="3197" y="958"/>
                    <a:pt x="3236" y="508"/>
                  </a:cubicBezTo>
                  <a:lnTo>
                    <a:pt x="3274" y="1"/>
                  </a:lnTo>
                  <a:close/>
                </a:path>
              </a:pathLst>
            </a:custGeom>
            <a:solidFill>
              <a:srgbClr val="99A8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2" name="Google Shape;9562;p70"/>
            <p:cNvSpPr/>
            <p:nvPr/>
          </p:nvSpPr>
          <p:spPr>
            <a:xfrm>
              <a:off x="3097936" y="3011852"/>
              <a:ext cx="27678" cy="104068"/>
            </a:xfrm>
            <a:custGeom>
              <a:avLst/>
              <a:gdLst/>
              <a:ahLst/>
              <a:cxnLst/>
              <a:rect l="l" t="t" r="r" b="b"/>
              <a:pathLst>
                <a:path w="1054" h="3963" extrusionOk="0">
                  <a:moveTo>
                    <a:pt x="633" y="1"/>
                  </a:moveTo>
                  <a:lnTo>
                    <a:pt x="671" y="508"/>
                  </a:lnTo>
                  <a:cubicBezTo>
                    <a:pt x="709" y="958"/>
                    <a:pt x="690" y="1924"/>
                    <a:pt x="211" y="3341"/>
                  </a:cubicBezTo>
                  <a:lnTo>
                    <a:pt x="1" y="3963"/>
                  </a:lnTo>
                  <a:lnTo>
                    <a:pt x="345" y="3963"/>
                  </a:lnTo>
                  <a:lnTo>
                    <a:pt x="556" y="3341"/>
                  </a:lnTo>
                  <a:cubicBezTo>
                    <a:pt x="1034" y="1924"/>
                    <a:pt x="1054" y="958"/>
                    <a:pt x="1015" y="508"/>
                  </a:cubicBezTo>
                  <a:lnTo>
                    <a:pt x="977" y="1"/>
                  </a:lnTo>
                  <a:close/>
                </a:path>
              </a:pathLst>
            </a:custGeom>
            <a:solidFill>
              <a:srgbClr val="8297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3" name="Google Shape;9563;p70"/>
            <p:cNvSpPr/>
            <p:nvPr/>
          </p:nvSpPr>
          <p:spPr>
            <a:xfrm>
              <a:off x="3092421" y="3102318"/>
              <a:ext cx="113863" cy="38235"/>
            </a:xfrm>
            <a:custGeom>
              <a:avLst/>
              <a:gdLst/>
              <a:ahLst/>
              <a:cxnLst/>
              <a:rect l="l" t="t" r="r" b="b"/>
              <a:pathLst>
                <a:path w="4336" h="1456" extrusionOk="0">
                  <a:moveTo>
                    <a:pt x="287" y="1"/>
                  </a:moveTo>
                  <a:cubicBezTo>
                    <a:pt x="268" y="1"/>
                    <a:pt x="249" y="11"/>
                    <a:pt x="240" y="39"/>
                  </a:cubicBezTo>
                  <a:lnTo>
                    <a:pt x="0" y="1398"/>
                  </a:lnTo>
                  <a:cubicBezTo>
                    <a:pt x="0" y="1427"/>
                    <a:pt x="19" y="1456"/>
                    <a:pt x="48" y="1456"/>
                  </a:cubicBezTo>
                  <a:lnTo>
                    <a:pt x="4278" y="1456"/>
                  </a:lnTo>
                  <a:cubicBezTo>
                    <a:pt x="4307" y="1456"/>
                    <a:pt x="4336" y="1427"/>
                    <a:pt x="4326" y="1398"/>
                  </a:cubicBezTo>
                  <a:lnTo>
                    <a:pt x="4087" y="39"/>
                  </a:lnTo>
                  <a:cubicBezTo>
                    <a:pt x="4077" y="11"/>
                    <a:pt x="4058" y="1"/>
                    <a:pt x="4039" y="1"/>
                  </a:cubicBezTo>
                  <a:close/>
                </a:path>
              </a:pathLst>
            </a:custGeom>
            <a:solidFill>
              <a:srgbClr val="8A9D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4" name="Google Shape;9564;p70"/>
            <p:cNvSpPr/>
            <p:nvPr/>
          </p:nvSpPr>
          <p:spPr>
            <a:xfrm>
              <a:off x="3060752" y="3184170"/>
              <a:ext cx="147791" cy="26759"/>
            </a:xfrm>
            <a:custGeom>
              <a:avLst/>
              <a:gdLst/>
              <a:ahLst/>
              <a:cxnLst/>
              <a:rect l="l" t="t" r="r" b="b"/>
              <a:pathLst>
                <a:path w="5628" h="1019" extrusionOk="0">
                  <a:moveTo>
                    <a:pt x="5593" y="0"/>
                  </a:moveTo>
                  <a:cubicBezTo>
                    <a:pt x="5590" y="0"/>
                    <a:pt x="5585" y="1"/>
                    <a:pt x="5580" y="4"/>
                  </a:cubicBezTo>
                  <a:lnTo>
                    <a:pt x="48" y="4"/>
                  </a:lnTo>
                  <a:cubicBezTo>
                    <a:pt x="20" y="4"/>
                    <a:pt x="0" y="23"/>
                    <a:pt x="0" y="42"/>
                  </a:cubicBezTo>
                  <a:lnTo>
                    <a:pt x="0" y="970"/>
                  </a:lnTo>
                  <a:cubicBezTo>
                    <a:pt x="0" y="999"/>
                    <a:pt x="20" y="1018"/>
                    <a:pt x="48" y="1018"/>
                  </a:cubicBezTo>
                  <a:lnTo>
                    <a:pt x="5207" y="1018"/>
                  </a:lnTo>
                  <a:cubicBezTo>
                    <a:pt x="5226" y="1018"/>
                    <a:pt x="5245" y="1009"/>
                    <a:pt x="5255" y="990"/>
                  </a:cubicBezTo>
                  <a:lnTo>
                    <a:pt x="5628" y="61"/>
                  </a:lnTo>
                  <a:cubicBezTo>
                    <a:pt x="5628" y="52"/>
                    <a:pt x="5628" y="33"/>
                    <a:pt x="5618" y="23"/>
                  </a:cubicBezTo>
                  <a:cubicBezTo>
                    <a:pt x="5611" y="9"/>
                    <a:pt x="5604" y="0"/>
                    <a:pt x="5593" y="0"/>
                  </a:cubicBezTo>
                  <a:close/>
                </a:path>
              </a:pathLst>
            </a:custGeom>
            <a:solidFill>
              <a:srgbClr val="8A9D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5" name="Google Shape;9565;p70"/>
            <p:cNvSpPr/>
            <p:nvPr/>
          </p:nvSpPr>
          <p:spPr>
            <a:xfrm>
              <a:off x="3070048" y="3126950"/>
              <a:ext cx="152072" cy="58586"/>
            </a:xfrm>
            <a:custGeom>
              <a:avLst/>
              <a:gdLst/>
              <a:ahLst/>
              <a:cxnLst/>
              <a:rect l="l" t="t" r="r" b="b"/>
              <a:pathLst>
                <a:path w="5791" h="2231" extrusionOk="0">
                  <a:moveTo>
                    <a:pt x="604" y="1"/>
                  </a:moveTo>
                  <a:lnTo>
                    <a:pt x="1" y="2231"/>
                  </a:lnTo>
                  <a:lnTo>
                    <a:pt x="5484" y="2231"/>
                  </a:lnTo>
                  <a:lnTo>
                    <a:pt x="5628" y="1456"/>
                  </a:lnTo>
                  <a:lnTo>
                    <a:pt x="5791" y="1312"/>
                  </a:lnTo>
                  <a:lnTo>
                    <a:pt x="5704" y="1025"/>
                  </a:lnTo>
                  <a:lnTo>
                    <a:pt x="5417" y="1"/>
                  </a:lnTo>
                  <a:close/>
                </a:path>
              </a:pathLst>
            </a:custGeom>
            <a:solidFill>
              <a:srgbClr val="99A8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6" name="Google Shape;9566;p70"/>
            <p:cNvSpPr/>
            <p:nvPr/>
          </p:nvSpPr>
          <p:spPr>
            <a:xfrm>
              <a:off x="3093183" y="2903609"/>
              <a:ext cx="112104" cy="120586"/>
            </a:xfrm>
            <a:custGeom>
              <a:avLst/>
              <a:gdLst/>
              <a:ahLst/>
              <a:cxnLst/>
              <a:rect l="l" t="t" r="r" b="b"/>
              <a:pathLst>
                <a:path w="4269" h="4592" extrusionOk="0">
                  <a:moveTo>
                    <a:pt x="2133" y="0"/>
                  </a:moveTo>
                  <a:cubicBezTo>
                    <a:pt x="2003" y="0"/>
                    <a:pt x="1871" y="70"/>
                    <a:pt x="1895" y="208"/>
                  </a:cubicBezTo>
                  <a:lnTo>
                    <a:pt x="1895" y="792"/>
                  </a:lnTo>
                  <a:cubicBezTo>
                    <a:pt x="756" y="945"/>
                    <a:pt x="86" y="2161"/>
                    <a:pt x="565" y="3204"/>
                  </a:cubicBezTo>
                  <a:lnTo>
                    <a:pt x="546" y="3204"/>
                  </a:lnTo>
                  <a:cubicBezTo>
                    <a:pt x="239" y="3204"/>
                    <a:pt x="0" y="3453"/>
                    <a:pt x="0" y="3749"/>
                  </a:cubicBezTo>
                  <a:lnTo>
                    <a:pt x="0" y="4046"/>
                  </a:lnTo>
                  <a:cubicBezTo>
                    <a:pt x="0" y="4343"/>
                    <a:pt x="239" y="4592"/>
                    <a:pt x="546" y="4592"/>
                  </a:cubicBezTo>
                  <a:lnTo>
                    <a:pt x="3723" y="4592"/>
                  </a:lnTo>
                  <a:cubicBezTo>
                    <a:pt x="4020" y="4592"/>
                    <a:pt x="4268" y="4343"/>
                    <a:pt x="4268" y="4046"/>
                  </a:cubicBezTo>
                  <a:lnTo>
                    <a:pt x="4268" y="3749"/>
                  </a:lnTo>
                  <a:cubicBezTo>
                    <a:pt x="4268" y="3453"/>
                    <a:pt x="4020" y="3204"/>
                    <a:pt x="3723" y="3204"/>
                  </a:cubicBezTo>
                  <a:lnTo>
                    <a:pt x="3704" y="3204"/>
                  </a:lnTo>
                  <a:cubicBezTo>
                    <a:pt x="4173" y="2161"/>
                    <a:pt x="3512" y="945"/>
                    <a:pt x="2364" y="792"/>
                  </a:cubicBezTo>
                  <a:lnTo>
                    <a:pt x="2364" y="208"/>
                  </a:lnTo>
                  <a:cubicBezTo>
                    <a:pt x="2393" y="70"/>
                    <a:pt x="2263" y="0"/>
                    <a:pt x="2133" y="0"/>
                  </a:cubicBezTo>
                  <a:close/>
                </a:path>
              </a:pathLst>
            </a:custGeom>
            <a:solidFill>
              <a:srgbClr val="99A8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7" name="Google Shape;9567;p70"/>
            <p:cNvSpPr/>
            <p:nvPr/>
          </p:nvSpPr>
          <p:spPr>
            <a:xfrm>
              <a:off x="3093183" y="2924407"/>
              <a:ext cx="49763" cy="99788"/>
            </a:xfrm>
            <a:custGeom>
              <a:avLst/>
              <a:gdLst/>
              <a:ahLst/>
              <a:cxnLst/>
              <a:rect l="l" t="t" r="r" b="b"/>
              <a:pathLst>
                <a:path w="1895" h="3800" extrusionOk="0">
                  <a:moveTo>
                    <a:pt x="1895" y="0"/>
                  </a:moveTo>
                  <a:lnTo>
                    <a:pt x="1895" y="0"/>
                  </a:lnTo>
                  <a:cubicBezTo>
                    <a:pt x="756" y="163"/>
                    <a:pt x="86" y="1369"/>
                    <a:pt x="565" y="2421"/>
                  </a:cubicBezTo>
                  <a:lnTo>
                    <a:pt x="546" y="2421"/>
                  </a:lnTo>
                  <a:cubicBezTo>
                    <a:pt x="239" y="2421"/>
                    <a:pt x="0" y="2661"/>
                    <a:pt x="0" y="2957"/>
                  </a:cubicBezTo>
                  <a:lnTo>
                    <a:pt x="0" y="3254"/>
                  </a:lnTo>
                  <a:cubicBezTo>
                    <a:pt x="0" y="3551"/>
                    <a:pt x="239" y="3800"/>
                    <a:pt x="546" y="3800"/>
                  </a:cubicBezTo>
                  <a:lnTo>
                    <a:pt x="890" y="3800"/>
                  </a:lnTo>
                  <a:cubicBezTo>
                    <a:pt x="584" y="3800"/>
                    <a:pt x="345" y="3551"/>
                    <a:pt x="345" y="3254"/>
                  </a:cubicBezTo>
                  <a:lnTo>
                    <a:pt x="345" y="2957"/>
                  </a:lnTo>
                  <a:cubicBezTo>
                    <a:pt x="345" y="2661"/>
                    <a:pt x="584" y="2421"/>
                    <a:pt x="890" y="2421"/>
                  </a:cubicBezTo>
                  <a:lnTo>
                    <a:pt x="909" y="2421"/>
                  </a:lnTo>
                  <a:cubicBezTo>
                    <a:pt x="718" y="1991"/>
                    <a:pt x="708" y="1512"/>
                    <a:pt x="871" y="1082"/>
                  </a:cubicBezTo>
                  <a:cubicBezTo>
                    <a:pt x="1005" y="689"/>
                    <a:pt x="1302" y="287"/>
                    <a:pt x="1895" y="0"/>
                  </a:cubicBezTo>
                  <a:close/>
                </a:path>
              </a:pathLst>
            </a:custGeom>
            <a:solidFill>
              <a:srgbClr val="8297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8" name="Google Shape;9568;p70"/>
            <p:cNvSpPr/>
            <p:nvPr/>
          </p:nvSpPr>
          <p:spPr>
            <a:xfrm>
              <a:off x="3097201" y="2987719"/>
              <a:ext cx="71401" cy="16255"/>
            </a:xfrm>
            <a:custGeom>
              <a:avLst/>
              <a:gdLst/>
              <a:ahLst/>
              <a:cxnLst/>
              <a:rect l="l" t="t" r="r" b="b"/>
              <a:pathLst>
                <a:path w="2719" h="619" extrusionOk="0">
                  <a:moveTo>
                    <a:pt x="431" y="1"/>
                  </a:moveTo>
                  <a:cubicBezTo>
                    <a:pt x="364" y="1"/>
                    <a:pt x="316" y="30"/>
                    <a:pt x="287" y="87"/>
                  </a:cubicBezTo>
                  <a:lnTo>
                    <a:pt x="144" y="116"/>
                  </a:lnTo>
                  <a:cubicBezTo>
                    <a:pt x="67" y="135"/>
                    <a:pt x="0" y="307"/>
                    <a:pt x="0" y="326"/>
                  </a:cubicBezTo>
                  <a:cubicBezTo>
                    <a:pt x="0" y="349"/>
                    <a:pt x="94" y="618"/>
                    <a:pt x="153" y="618"/>
                  </a:cubicBezTo>
                  <a:cubicBezTo>
                    <a:pt x="170" y="618"/>
                    <a:pt x="183" y="598"/>
                    <a:pt x="192" y="546"/>
                  </a:cubicBezTo>
                  <a:cubicBezTo>
                    <a:pt x="201" y="422"/>
                    <a:pt x="306" y="326"/>
                    <a:pt x="440" y="326"/>
                  </a:cubicBezTo>
                  <a:lnTo>
                    <a:pt x="2498" y="326"/>
                  </a:lnTo>
                  <a:cubicBezTo>
                    <a:pt x="2718" y="326"/>
                    <a:pt x="2718" y="1"/>
                    <a:pt x="2498" y="1"/>
                  </a:cubicBezTo>
                  <a:close/>
                </a:path>
              </a:pathLst>
            </a:custGeom>
            <a:solidFill>
              <a:srgbClr val="8297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9" name="Google Shape;9569;p70"/>
            <p:cNvSpPr/>
            <p:nvPr/>
          </p:nvSpPr>
          <p:spPr>
            <a:xfrm>
              <a:off x="3311823" y="3011852"/>
              <a:ext cx="102309" cy="104068"/>
            </a:xfrm>
            <a:custGeom>
              <a:avLst/>
              <a:gdLst/>
              <a:ahLst/>
              <a:cxnLst/>
              <a:rect l="l" t="t" r="r" b="b"/>
              <a:pathLst>
                <a:path w="3896" h="3963" extrusionOk="0">
                  <a:moveTo>
                    <a:pt x="632" y="1"/>
                  </a:moveTo>
                  <a:lnTo>
                    <a:pt x="670" y="508"/>
                  </a:lnTo>
                  <a:cubicBezTo>
                    <a:pt x="708" y="958"/>
                    <a:pt x="689" y="1924"/>
                    <a:pt x="211" y="3341"/>
                  </a:cubicBezTo>
                  <a:lnTo>
                    <a:pt x="0" y="3963"/>
                  </a:lnTo>
                  <a:lnTo>
                    <a:pt x="3895" y="3963"/>
                  </a:lnTo>
                  <a:lnTo>
                    <a:pt x="3685" y="3341"/>
                  </a:lnTo>
                  <a:cubicBezTo>
                    <a:pt x="3206" y="1924"/>
                    <a:pt x="3187" y="958"/>
                    <a:pt x="3225" y="508"/>
                  </a:cubicBezTo>
                  <a:lnTo>
                    <a:pt x="3264" y="1"/>
                  </a:lnTo>
                  <a:close/>
                </a:path>
              </a:pathLst>
            </a:custGeom>
            <a:solidFill>
              <a:srgbClr val="99A8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0" name="Google Shape;9570;p70"/>
            <p:cNvSpPr/>
            <p:nvPr/>
          </p:nvSpPr>
          <p:spPr>
            <a:xfrm>
              <a:off x="3311823" y="3011852"/>
              <a:ext cx="27415" cy="104068"/>
            </a:xfrm>
            <a:custGeom>
              <a:avLst/>
              <a:gdLst/>
              <a:ahLst/>
              <a:cxnLst/>
              <a:rect l="l" t="t" r="r" b="b"/>
              <a:pathLst>
                <a:path w="1044" h="3963" extrusionOk="0">
                  <a:moveTo>
                    <a:pt x="632" y="1"/>
                  </a:moveTo>
                  <a:lnTo>
                    <a:pt x="670" y="508"/>
                  </a:lnTo>
                  <a:cubicBezTo>
                    <a:pt x="708" y="958"/>
                    <a:pt x="689" y="1924"/>
                    <a:pt x="211" y="3341"/>
                  </a:cubicBezTo>
                  <a:lnTo>
                    <a:pt x="0" y="3963"/>
                  </a:lnTo>
                  <a:lnTo>
                    <a:pt x="345" y="3963"/>
                  </a:lnTo>
                  <a:lnTo>
                    <a:pt x="555" y="3341"/>
                  </a:lnTo>
                  <a:cubicBezTo>
                    <a:pt x="1034" y="1924"/>
                    <a:pt x="1043" y="958"/>
                    <a:pt x="1005" y="508"/>
                  </a:cubicBezTo>
                  <a:lnTo>
                    <a:pt x="967" y="1"/>
                  </a:lnTo>
                  <a:close/>
                </a:path>
              </a:pathLst>
            </a:custGeom>
            <a:solidFill>
              <a:srgbClr val="8297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1" name="Google Shape;9571;p70"/>
            <p:cNvSpPr/>
            <p:nvPr/>
          </p:nvSpPr>
          <p:spPr>
            <a:xfrm>
              <a:off x="3306046" y="3102318"/>
              <a:ext cx="113863" cy="38235"/>
            </a:xfrm>
            <a:custGeom>
              <a:avLst/>
              <a:gdLst/>
              <a:ahLst/>
              <a:cxnLst/>
              <a:rect l="l" t="t" r="r" b="b"/>
              <a:pathLst>
                <a:path w="4336" h="1456" extrusionOk="0">
                  <a:moveTo>
                    <a:pt x="287" y="1"/>
                  </a:moveTo>
                  <a:cubicBezTo>
                    <a:pt x="268" y="1"/>
                    <a:pt x="249" y="11"/>
                    <a:pt x="249" y="39"/>
                  </a:cubicBezTo>
                  <a:lnTo>
                    <a:pt x="10" y="1398"/>
                  </a:lnTo>
                  <a:cubicBezTo>
                    <a:pt x="0" y="1427"/>
                    <a:pt x="19" y="1456"/>
                    <a:pt x="48" y="1456"/>
                  </a:cubicBezTo>
                  <a:lnTo>
                    <a:pt x="4278" y="1456"/>
                  </a:lnTo>
                  <a:cubicBezTo>
                    <a:pt x="4307" y="1456"/>
                    <a:pt x="4335" y="1427"/>
                    <a:pt x="4326" y="1398"/>
                  </a:cubicBezTo>
                  <a:lnTo>
                    <a:pt x="4087" y="39"/>
                  </a:lnTo>
                  <a:cubicBezTo>
                    <a:pt x="4077" y="11"/>
                    <a:pt x="4058" y="1"/>
                    <a:pt x="4039" y="1"/>
                  </a:cubicBezTo>
                  <a:close/>
                </a:path>
              </a:pathLst>
            </a:custGeom>
            <a:solidFill>
              <a:srgbClr val="8A9D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2" name="Google Shape;9572;p70"/>
            <p:cNvSpPr/>
            <p:nvPr/>
          </p:nvSpPr>
          <p:spPr>
            <a:xfrm>
              <a:off x="3303263" y="3184512"/>
              <a:ext cx="148054" cy="26418"/>
            </a:xfrm>
            <a:custGeom>
              <a:avLst/>
              <a:gdLst/>
              <a:ahLst/>
              <a:cxnLst/>
              <a:rect l="l" t="t" r="r" b="b"/>
              <a:pathLst>
                <a:path w="5638" h="1006" extrusionOk="0">
                  <a:moveTo>
                    <a:pt x="58" y="0"/>
                  </a:moveTo>
                  <a:cubicBezTo>
                    <a:pt x="20" y="0"/>
                    <a:pt x="1" y="29"/>
                    <a:pt x="10" y="67"/>
                  </a:cubicBezTo>
                  <a:lnTo>
                    <a:pt x="384" y="977"/>
                  </a:lnTo>
                  <a:cubicBezTo>
                    <a:pt x="393" y="996"/>
                    <a:pt x="412" y="1005"/>
                    <a:pt x="432" y="1005"/>
                  </a:cubicBezTo>
                  <a:lnTo>
                    <a:pt x="5590" y="1005"/>
                  </a:lnTo>
                  <a:cubicBezTo>
                    <a:pt x="5609" y="1005"/>
                    <a:pt x="5638" y="986"/>
                    <a:pt x="5638" y="957"/>
                  </a:cubicBezTo>
                  <a:lnTo>
                    <a:pt x="5638" y="48"/>
                  </a:lnTo>
                  <a:cubicBezTo>
                    <a:pt x="5638" y="20"/>
                    <a:pt x="5609" y="0"/>
                    <a:pt x="5590" y="0"/>
                  </a:cubicBezTo>
                  <a:close/>
                </a:path>
              </a:pathLst>
            </a:custGeom>
            <a:solidFill>
              <a:srgbClr val="8A9D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3" name="Google Shape;9573;p70"/>
            <p:cNvSpPr/>
            <p:nvPr/>
          </p:nvSpPr>
          <p:spPr>
            <a:xfrm>
              <a:off x="3289949" y="3126950"/>
              <a:ext cx="152072" cy="58586"/>
            </a:xfrm>
            <a:custGeom>
              <a:avLst/>
              <a:gdLst/>
              <a:ahLst/>
              <a:cxnLst/>
              <a:rect l="l" t="t" r="r" b="b"/>
              <a:pathLst>
                <a:path w="5791" h="2231" extrusionOk="0">
                  <a:moveTo>
                    <a:pt x="374" y="1"/>
                  </a:moveTo>
                  <a:lnTo>
                    <a:pt x="96" y="1015"/>
                  </a:lnTo>
                  <a:lnTo>
                    <a:pt x="1" y="1302"/>
                  </a:lnTo>
                  <a:lnTo>
                    <a:pt x="163" y="1456"/>
                  </a:lnTo>
                  <a:lnTo>
                    <a:pt x="307" y="2231"/>
                  </a:lnTo>
                  <a:lnTo>
                    <a:pt x="5791" y="2231"/>
                  </a:lnTo>
                  <a:lnTo>
                    <a:pt x="5188" y="1"/>
                  </a:lnTo>
                  <a:close/>
                </a:path>
              </a:pathLst>
            </a:custGeom>
            <a:solidFill>
              <a:srgbClr val="99A8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4" name="Google Shape;9574;p70"/>
            <p:cNvSpPr/>
            <p:nvPr/>
          </p:nvSpPr>
          <p:spPr>
            <a:xfrm>
              <a:off x="3289949" y="3126950"/>
              <a:ext cx="19642" cy="58586"/>
            </a:xfrm>
            <a:custGeom>
              <a:avLst/>
              <a:gdLst/>
              <a:ahLst/>
              <a:cxnLst/>
              <a:rect l="l" t="t" r="r" b="b"/>
              <a:pathLst>
                <a:path w="748" h="2231" extrusionOk="0">
                  <a:moveTo>
                    <a:pt x="374" y="1"/>
                  </a:moveTo>
                  <a:lnTo>
                    <a:pt x="96" y="1015"/>
                  </a:lnTo>
                  <a:lnTo>
                    <a:pt x="1" y="1302"/>
                  </a:lnTo>
                  <a:lnTo>
                    <a:pt x="163" y="1456"/>
                  </a:lnTo>
                  <a:lnTo>
                    <a:pt x="307" y="2231"/>
                  </a:lnTo>
                  <a:lnTo>
                    <a:pt x="680" y="2231"/>
                  </a:lnTo>
                  <a:lnTo>
                    <a:pt x="546" y="1456"/>
                  </a:lnTo>
                  <a:lnTo>
                    <a:pt x="374" y="1302"/>
                  </a:lnTo>
                  <a:lnTo>
                    <a:pt x="470" y="1015"/>
                  </a:lnTo>
                  <a:lnTo>
                    <a:pt x="747" y="1"/>
                  </a:lnTo>
                  <a:close/>
                </a:path>
              </a:pathLst>
            </a:custGeom>
            <a:solidFill>
              <a:srgbClr val="8297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5" name="Google Shape;9575;p70"/>
            <p:cNvSpPr/>
            <p:nvPr/>
          </p:nvSpPr>
          <p:spPr>
            <a:xfrm>
              <a:off x="3204761" y="3064136"/>
              <a:ext cx="27678" cy="104068"/>
            </a:xfrm>
            <a:custGeom>
              <a:avLst/>
              <a:gdLst/>
              <a:ahLst/>
              <a:cxnLst/>
              <a:rect l="l" t="t" r="r" b="b"/>
              <a:pathLst>
                <a:path w="1054" h="3963" extrusionOk="0">
                  <a:moveTo>
                    <a:pt x="632" y="0"/>
                  </a:moveTo>
                  <a:lnTo>
                    <a:pt x="670" y="507"/>
                  </a:lnTo>
                  <a:cubicBezTo>
                    <a:pt x="708" y="957"/>
                    <a:pt x="699" y="1924"/>
                    <a:pt x="211" y="3340"/>
                  </a:cubicBezTo>
                  <a:lnTo>
                    <a:pt x="0" y="3962"/>
                  </a:lnTo>
                  <a:lnTo>
                    <a:pt x="345" y="3962"/>
                  </a:lnTo>
                  <a:lnTo>
                    <a:pt x="555" y="3340"/>
                  </a:lnTo>
                  <a:cubicBezTo>
                    <a:pt x="1043" y="1924"/>
                    <a:pt x="1053" y="957"/>
                    <a:pt x="1015" y="507"/>
                  </a:cubicBezTo>
                  <a:lnTo>
                    <a:pt x="976" y="0"/>
                  </a:lnTo>
                  <a:close/>
                </a:path>
              </a:pathLst>
            </a:custGeom>
            <a:solidFill>
              <a:srgbClr val="8297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6" name="Google Shape;9576;p70"/>
            <p:cNvSpPr/>
            <p:nvPr/>
          </p:nvSpPr>
          <p:spPr>
            <a:xfrm>
              <a:off x="3179631" y="3181229"/>
              <a:ext cx="24658" cy="54568"/>
            </a:xfrm>
            <a:custGeom>
              <a:avLst/>
              <a:gdLst/>
              <a:ahLst/>
              <a:cxnLst/>
              <a:rect l="l" t="t" r="r" b="b"/>
              <a:pathLst>
                <a:path w="939" h="2078" extrusionOk="0">
                  <a:moveTo>
                    <a:pt x="565" y="1"/>
                  </a:moveTo>
                  <a:lnTo>
                    <a:pt x="0" y="2078"/>
                  </a:lnTo>
                  <a:lnTo>
                    <a:pt x="373" y="2078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rgbClr val="8297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7" name="Google Shape;9577;p70"/>
            <p:cNvSpPr/>
            <p:nvPr/>
          </p:nvSpPr>
          <p:spPr>
            <a:xfrm>
              <a:off x="3307044" y="2903609"/>
              <a:ext cx="111868" cy="120586"/>
            </a:xfrm>
            <a:custGeom>
              <a:avLst/>
              <a:gdLst/>
              <a:ahLst/>
              <a:cxnLst/>
              <a:rect l="l" t="t" r="r" b="b"/>
              <a:pathLst>
                <a:path w="4260" h="4592" extrusionOk="0">
                  <a:moveTo>
                    <a:pt x="2126" y="0"/>
                  </a:moveTo>
                  <a:cubicBezTo>
                    <a:pt x="1996" y="0"/>
                    <a:pt x="1867" y="70"/>
                    <a:pt x="1895" y="208"/>
                  </a:cubicBezTo>
                  <a:lnTo>
                    <a:pt x="1895" y="792"/>
                  </a:lnTo>
                  <a:cubicBezTo>
                    <a:pt x="756" y="945"/>
                    <a:pt x="87" y="2161"/>
                    <a:pt x="565" y="3204"/>
                  </a:cubicBezTo>
                  <a:lnTo>
                    <a:pt x="536" y="3204"/>
                  </a:lnTo>
                  <a:cubicBezTo>
                    <a:pt x="240" y="3204"/>
                    <a:pt x="0" y="3453"/>
                    <a:pt x="0" y="3749"/>
                  </a:cubicBezTo>
                  <a:lnTo>
                    <a:pt x="0" y="4046"/>
                  </a:lnTo>
                  <a:cubicBezTo>
                    <a:pt x="0" y="4343"/>
                    <a:pt x="240" y="4592"/>
                    <a:pt x="536" y="4592"/>
                  </a:cubicBezTo>
                  <a:lnTo>
                    <a:pt x="3723" y="4592"/>
                  </a:lnTo>
                  <a:cubicBezTo>
                    <a:pt x="4020" y="4592"/>
                    <a:pt x="4259" y="4343"/>
                    <a:pt x="4259" y="4046"/>
                  </a:cubicBezTo>
                  <a:lnTo>
                    <a:pt x="4259" y="3749"/>
                  </a:lnTo>
                  <a:cubicBezTo>
                    <a:pt x="4259" y="3453"/>
                    <a:pt x="4020" y="3204"/>
                    <a:pt x="3714" y="3204"/>
                  </a:cubicBezTo>
                  <a:lnTo>
                    <a:pt x="3695" y="3204"/>
                  </a:lnTo>
                  <a:cubicBezTo>
                    <a:pt x="4173" y="2161"/>
                    <a:pt x="3503" y="945"/>
                    <a:pt x="2364" y="792"/>
                  </a:cubicBezTo>
                  <a:lnTo>
                    <a:pt x="2364" y="208"/>
                  </a:lnTo>
                  <a:cubicBezTo>
                    <a:pt x="2388" y="70"/>
                    <a:pt x="2257" y="0"/>
                    <a:pt x="2126" y="0"/>
                  </a:cubicBezTo>
                  <a:close/>
                </a:path>
              </a:pathLst>
            </a:custGeom>
            <a:solidFill>
              <a:srgbClr val="99A8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8" name="Google Shape;9578;p70"/>
            <p:cNvSpPr/>
            <p:nvPr/>
          </p:nvSpPr>
          <p:spPr>
            <a:xfrm>
              <a:off x="3306782" y="2924407"/>
              <a:ext cx="50052" cy="99788"/>
            </a:xfrm>
            <a:custGeom>
              <a:avLst/>
              <a:gdLst/>
              <a:ahLst/>
              <a:cxnLst/>
              <a:rect l="l" t="t" r="r" b="b"/>
              <a:pathLst>
                <a:path w="1906" h="3800" extrusionOk="0">
                  <a:moveTo>
                    <a:pt x="1905" y="0"/>
                  </a:moveTo>
                  <a:lnTo>
                    <a:pt x="1905" y="0"/>
                  </a:lnTo>
                  <a:cubicBezTo>
                    <a:pt x="757" y="163"/>
                    <a:pt x="97" y="1369"/>
                    <a:pt x="565" y="2421"/>
                  </a:cubicBezTo>
                  <a:lnTo>
                    <a:pt x="546" y="2421"/>
                  </a:lnTo>
                  <a:cubicBezTo>
                    <a:pt x="250" y="2421"/>
                    <a:pt x="1" y="2661"/>
                    <a:pt x="1" y="2957"/>
                  </a:cubicBezTo>
                  <a:lnTo>
                    <a:pt x="1" y="3254"/>
                  </a:lnTo>
                  <a:cubicBezTo>
                    <a:pt x="1" y="3551"/>
                    <a:pt x="250" y="3800"/>
                    <a:pt x="546" y="3800"/>
                  </a:cubicBezTo>
                  <a:lnTo>
                    <a:pt x="891" y="3800"/>
                  </a:lnTo>
                  <a:cubicBezTo>
                    <a:pt x="594" y="3800"/>
                    <a:pt x="345" y="3551"/>
                    <a:pt x="345" y="3254"/>
                  </a:cubicBezTo>
                  <a:lnTo>
                    <a:pt x="345" y="2957"/>
                  </a:lnTo>
                  <a:cubicBezTo>
                    <a:pt x="345" y="2661"/>
                    <a:pt x="594" y="2421"/>
                    <a:pt x="891" y="2421"/>
                  </a:cubicBezTo>
                  <a:lnTo>
                    <a:pt x="910" y="2421"/>
                  </a:lnTo>
                  <a:cubicBezTo>
                    <a:pt x="719" y="1991"/>
                    <a:pt x="709" y="1512"/>
                    <a:pt x="881" y="1082"/>
                  </a:cubicBezTo>
                  <a:cubicBezTo>
                    <a:pt x="1006" y="689"/>
                    <a:pt x="1302" y="287"/>
                    <a:pt x="1905" y="0"/>
                  </a:cubicBezTo>
                  <a:close/>
                </a:path>
              </a:pathLst>
            </a:custGeom>
            <a:solidFill>
              <a:srgbClr val="8297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9" name="Google Shape;9579;p70"/>
            <p:cNvSpPr/>
            <p:nvPr/>
          </p:nvSpPr>
          <p:spPr>
            <a:xfrm>
              <a:off x="3289713" y="3126714"/>
              <a:ext cx="38970" cy="58586"/>
            </a:xfrm>
            <a:custGeom>
              <a:avLst/>
              <a:gdLst/>
              <a:ahLst/>
              <a:cxnLst/>
              <a:rect l="l" t="t" r="r" b="b"/>
              <a:pathLst>
                <a:path w="1484" h="2231" extrusionOk="0">
                  <a:moveTo>
                    <a:pt x="383" y="0"/>
                  </a:moveTo>
                  <a:lnTo>
                    <a:pt x="105" y="1015"/>
                  </a:lnTo>
                  <a:lnTo>
                    <a:pt x="0" y="1302"/>
                  </a:lnTo>
                  <a:lnTo>
                    <a:pt x="172" y="1455"/>
                  </a:lnTo>
                  <a:lnTo>
                    <a:pt x="316" y="2230"/>
                  </a:lnTo>
                  <a:lnTo>
                    <a:pt x="1483" y="2230"/>
                  </a:lnTo>
                  <a:lnTo>
                    <a:pt x="1436" y="2077"/>
                  </a:lnTo>
                  <a:lnTo>
                    <a:pt x="1139" y="2077"/>
                  </a:lnTo>
                  <a:lnTo>
                    <a:pt x="967" y="1110"/>
                  </a:lnTo>
                  <a:lnTo>
                    <a:pt x="881" y="1110"/>
                  </a:lnTo>
                  <a:lnTo>
                    <a:pt x="833" y="957"/>
                  </a:lnTo>
                  <a:cubicBezTo>
                    <a:pt x="708" y="613"/>
                    <a:pt x="622" y="297"/>
                    <a:pt x="555" y="0"/>
                  </a:cubicBezTo>
                  <a:close/>
                </a:path>
              </a:pathLst>
            </a:custGeom>
            <a:solidFill>
              <a:srgbClr val="8297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0" name="Google Shape;9580;p70"/>
            <p:cNvSpPr/>
            <p:nvPr/>
          </p:nvSpPr>
          <p:spPr>
            <a:xfrm>
              <a:off x="3310799" y="2987719"/>
              <a:ext cx="70666" cy="16255"/>
            </a:xfrm>
            <a:custGeom>
              <a:avLst/>
              <a:gdLst/>
              <a:ahLst/>
              <a:cxnLst/>
              <a:rect l="l" t="t" r="r" b="b"/>
              <a:pathLst>
                <a:path w="2691" h="619" extrusionOk="0">
                  <a:moveTo>
                    <a:pt x="432" y="1"/>
                  </a:moveTo>
                  <a:cubicBezTo>
                    <a:pt x="365" y="1"/>
                    <a:pt x="317" y="30"/>
                    <a:pt x="288" y="87"/>
                  </a:cubicBezTo>
                  <a:lnTo>
                    <a:pt x="145" y="116"/>
                  </a:lnTo>
                  <a:cubicBezTo>
                    <a:pt x="68" y="135"/>
                    <a:pt x="1" y="307"/>
                    <a:pt x="1" y="326"/>
                  </a:cubicBezTo>
                  <a:cubicBezTo>
                    <a:pt x="1" y="349"/>
                    <a:pt x="95" y="618"/>
                    <a:pt x="154" y="618"/>
                  </a:cubicBezTo>
                  <a:cubicBezTo>
                    <a:pt x="170" y="618"/>
                    <a:pt x="184" y="598"/>
                    <a:pt x="192" y="546"/>
                  </a:cubicBezTo>
                  <a:cubicBezTo>
                    <a:pt x="202" y="422"/>
                    <a:pt x="307" y="326"/>
                    <a:pt x="441" y="326"/>
                  </a:cubicBezTo>
                  <a:lnTo>
                    <a:pt x="2470" y="326"/>
                  </a:lnTo>
                  <a:cubicBezTo>
                    <a:pt x="2690" y="326"/>
                    <a:pt x="2690" y="1"/>
                    <a:pt x="2470" y="1"/>
                  </a:cubicBezTo>
                  <a:close/>
                </a:path>
              </a:pathLst>
            </a:custGeom>
            <a:solidFill>
              <a:srgbClr val="8297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1" name="Google Shape;9581;p70"/>
            <p:cNvSpPr/>
            <p:nvPr/>
          </p:nvSpPr>
          <p:spPr>
            <a:xfrm>
              <a:off x="3204761" y="3064136"/>
              <a:ext cx="102545" cy="104068"/>
            </a:xfrm>
            <a:custGeom>
              <a:avLst/>
              <a:gdLst/>
              <a:ahLst/>
              <a:cxnLst/>
              <a:rect l="l" t="t" r="r" b="b"/>
              <a:pathLst>
                <a:path w="3905" h="3963" extrusionOk="0">
                  <a:moveTo>
                    <a:pt x="632" y="0"/>
                  </a:moveTo>
                  <a:lnTo>
                    <a:pt x="670" y="507"/>
                  </a:lnTo>
                  <a:cubicBezTo>
                    <a:pt x="708" y="957"/>
                    <a:pt x="699" y="1924"/>
                    <a:pt x="211" y="3340"/>
                  </a:cubicBezTo>
                  <a:lnTo>
                    <a:pt x="0" y="3962"/>
                  </a:lnTo>
                  <a:lnTo>
                    <a:pt x="3905" y="3962"/>
                  </a:lnTo>
                  <a:lnTo>
                    <a:pt x="3694" y="3340"/>
                  </a:lnTo>
                  <a:cubicBezTo>
                    <a:pt x="3216" y="1924"/>
                    <a:pt x="3197" y="957"/>
                    <a:pt x="3235" y="507"/>
                  </a:cubicBezTo>
                  <a:lnTo>
                    <a:pt x="3273" y="0"/>
                  </a:lnTo>
                  <a:close/>
                </a:path>
              </a:pathLst>
            </a:custGeom>
            <a:solidFill>
              <a:srgbClr val="99A8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2" name="Google Shape;9582;p70"/>
            <p:cNvSpPr/>
            <p:nvPr/>
          </p:nvSpPr>
          <p:spPr>
            <a:xfrm>
              <a:off x="3204761" y="3064136"/>
              <a:ext cx="28413" cy="104068"/>
            </a:xfrm>
            <a:custGeom>
              <a:avLst/>
              <a:gdLst/>
              <a:ahLst/>
              <a:cxnLst/>
              <a:rect l="l" t="t" r="r" b="b"/>
              <a:pathLst>
                <a:path w="1082" h="3963" extrusionOk="0">
                  <a:moveTo>
                    <a:pt x="632" y="0"/>
                  </a:moveTo>
                  <a:lnTo>
                    <a:pt x="670" y="507"/>
                  </a:lnTo>
                  <a:cubicBezTo>
                    <a:pt x="708" y="957"/>
                    <a:pt x="699" y="1924"/>
                    <a:pt x="211" y="3340"/>
                  </a:cubicBezTo>
                  <a:lnTo>
                    <a:pt x="0" y="3962"/>
                  </a:lnTo>
                  <a:lnTo>
                    <a:pt x="383" y="3962"/>
                  </a:lnTo>
                  <a:lnTo>
                    <a:pt x="594" y="3340"/>
                  </a:lnTo>
                  <a:cubicBezTo>
                    <a:pt x="1072" y="1924"/>
                    <a:pt x="1082" y="957"/>
                    <a:pt x="1043" y="507"/>
                  </a:cubicBezTo>
                  <a:lnTo>
                    <a:pt x="1005" y="0"/>
                  </a:lnTo>
                  <a:close/>
                </a:path>
              </a:pathLst>
            </a:custGeom>
            <a:solidFill>
              <a:srgbClr val="8297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3" name="Google Shape;9583;p70"/>
            <p:cNvSpPr/>
            <p:nvPr/>
          </p:nvSpPr>
          <p:spPr>
            <a:xfrm>
              <a:off x="3199221" y="3154339"/>
              <a:ext cx="113890" cy="38497"/>
            </a:xfrm>
            <a:custGeom>
              <a:avLst/>
              <a:gdLst/>
              <a:ahLst/>
              <a:cxnLst/>
              <a:rect l="l" t="t" r="r" b="b"/>
              <a:pathLst>
                <a:path w="4337" h="1466" extrusionOk="0">
                  <a:moveTo>
                    <a:pt x="288" y="1"/>
                  </a:moveTo>
                  <a:cubicBezTo>
                    <a:pt x="269" y="1"/>
                    <a:pt x="250" y="20"/>
                    <a:pt x="240" y="49"/>
                  </a:cubicBezTo>
                  <a:lnTo>
                    <a:pt x="1" y="1408"/>
                  </a:lnTo>
                  <a:cubicBezTo>
                    <a:pt x="1" y="1437"/>
                    <a:pt x="20" y="1465"/>
                    <a:pt x="49" y="1465"/>
                  </a:cubicBezTo>
                  <a:lnTo>
                    <a:pt x="4279" y="1465"/>
                  </a:lnTo>
                  <a:cubicBezTo>
                    <a:pt x="4307" y="1465"/>
                    <a:pt x="4336" y="1437"/>
                    <a:pt x="4327" y="1408"/>
                  </a:cubicBezTo>
                  <a:lnTo>
                    <a:pt x="4078" y="49"/>
                  </a:lnTo>
                  <a:cubicBezTo>
                    <a:pt x="4078" y="20"/>
                    <a:pt x="4059" y="1"/>
                    <a:pt x="4030" y="1"/>
                  </a:cubicBezTo>
                  <a:close/>
                </a:path>
              </a:pathLst>
            </a:custGeom>
            <a:solidFill>
              <a:srgbClr val="8A9D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4" name="Google Shape;9584;p70"/>
            <p:cNvSpPr/>
            <p:nvPr/>
          </p:nvSpPr>
          <p:spPr>
            <a:xfrm>
              <a:off x="3167551" y="3235272"/>
              <a:ext cx="176704" cy="27914"/>
            </a:xfrm>
            <a:custGeom>
              <a:avLst/>
              <a:gdLst/>
              <a:ahLst/>
              <a:cxnLst/>
              <a:rect l="l" t="t" r="r" b="b"/>
              <a:pathLst>
                <a:path w="6729" h="1063" extrusionOk="0">
                  <a:moveTo>
                    <a:pt x="49" y="1"/>
                  </a:moveTo>
                  <a:cubicBezTo>
                    <a:pt x="30" y="1"/>
                    <a:pt x="1" y="20"/>
                    <a:pt x="1" y="48"/>
                  </a:cubicBezTo>
                  <a:lnTo>
                    <a:pt x="1" y="1015"/>
                  </a:lnTo>
                  <a:cubicBezTo>
                    <a:pt x="1" y="1044"/>
                    <a:pt x="30" y="1063"/>
                    <a:pt x="49" y="1063"/>
                  </a:cubicBezTo>
                  <a:lnTo>
                    <a:pt x="6691" y="1063"/>
                  </a:lnTo>
                  <a:cubicBezTo>
                    <a:pt x="6710" y="1063"/>
                    <a:pt x="6729" y="1044"/>
                    <a:pt x="6729" y="1015"/>
                  </a:cubicBezTo>
                  <a:lnTo>
                    <a:pt x="6729" y="48"/>
                  </a:lnTo>
                  <a:cubicBezTo>
                    <a:pt x="6729" y="20"/>
                    <a:pt x="6710" y="1"/>
                    <a:pt x="6691" y="1"/>
                  </a:cubicBezTo>
                  <a:close/>
                </a:path>
              </a:pathLst>
            </a:custGeom>
            <a:solidFill>
              <a:srgbClr val="8498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5" name="Google Shape;9585;p70"/>
            <p:cNvSpPr/>
            <p:nvPr/>
          </p:nvSpPr>
          <p:spPr>
            <a:xfrm>
              <a:off x="3179631" y="3181229"/>
              <a:ext cx="152807" cy="54568"/>
            </a:xfrm>
            <a:custGeom>
              <a:avLst/>
              <a:gdLst/>
              <a:ahLst/>
              <a:cxnLst/>
              <a:rect l="l" t="t" r="r" b="b"/>
              <a:pathLst>
                <a:path w="5819" h="2078" extrusionOk="0">
                  <a:moveTo>
                    <a:pt x="565" y="1"/>
                  </a:moveTo>
                  <a:lnTo>
                    <a:pt x="0" y="2078"/>
                  </a:lnTo>
                  <a:lnTo>
                    <a:pt x="5819" y="2078"/>
                  </a:lnTo>
                  <a:lnTo>
                    <a:pt x="5254" y="1"/>
                  </a:lnTo>
                  <a:close/>
                </a:path>
              </a:pathLst>
            </a:custGeom>
            <a:solidFill>
              <a:srgbClr val="99A8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6" name="Google Shape;9586;p70"/>
            <p:cNvSpPr/>
            <p:nvPr/>
          </p:nvSpPr>
          <p:spPr>
            <a:xfrm>
              <a:off x="3070048" y="3126950"/>
              <a:ext cx="25919" cy="58586"/>
            </a:xfrm>
            <a:custGeom>
              <a:avLst/>
              <a:gdLst/>
              <a:ahLst/>
              <a:cxnLst/>
              <a:rect l="l" t="t" r="r" b="b"/>
              <a:pathLst>
                <a:path w="987" h="2231" extrusionOk="0">
                  <a:moveTo>
                    <a:pt x="604" y="1"/>
                  </a:moveTo>
                  <a:lnTo>
                    <a:pt x="1" y="2231"/>
                  </a:lnTo>
                  <a:lnTo>
                    <a:pt x="374" y="2231"/>
                  </a:lnTo>
                  <a:lnTo>
                    <a:pt x="986" y="1"/>
                  </a:lnTo>
                  <a:close/>
                </a:path>
              </a:pathLst>
            </a:custGeom>
            <a:solidFill>
              <a:srgbClr val="8297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7" name="Google Shape;9587;p70"/>
            <p:cNvSpPr/>
            <p:nvPr/>
          </p:nvSpPr>
          <p:spPr>
            <a:xfrm>
              <a:off x="3179631" y="3181229"/>
              <a:ext cx="24658" cy="54568"/>
            </a:xfrm>
            <a:custGeom>
              <a:avLst/>
              <a:gdLst/>
              <a:ahLst/>
              <a:cxnLst/>
              <a:rect l="l" t="t" r="r" b="b"/>
              <a:pathLst>
                <a:path w="939" h="2078" extrusionOk="0">
                  <a:moveTo>
                    <a:pt x="565" y="1"/>
                  </a:moveTo>
                  <a:lnTo>
                    <a:pt x="0" y="2078"/>
                  </a:lnTo>
                  <a:lnTo>
                    <a:pt x="373" y="2078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rgbClr val="8297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8" name="Google Shape;9588;p70"/>
            <p:cNvSpPr/>
            <p:nvPr/>
          </p:nvSpPr>
          <p:spPr>
            <a:xfrm>
              <a:off x="3200245" y="2956260"/>
              <a:ext cx="111841" cy="120218"/>
            </a:xfrm>
            <a:custGeom>
              <a:avLst/>
              <a:gdLst/>
              <a:ahLst/>
              <a:cxnLst/>
              <a:rect l="l" t="t" r="r" b="b"/>
              <a:pathLst>
                <a:path w="4259" h="4578" extrusionOk="0">
                  <a:moveTo>
                    <a:pt x="2129" y="0"/>
                  </a:moveTo>
                  <a:cubicBezTo>
                    <a:pt x="2024" y="0"/>
                    <a:pt x="1919" y="65"/>
                    <a:pt x="1895" y="194"/>
                  </a:cubicBezTo>
                  <a:lnTo>
                    <a:pt x="1895" y="778"/>
                  </a:lnTo>
                  <a:cubicBezTo>
                    <a:pt x="756" y="941"/>
                    <a:pt x="86" y="2146"/>
                    <a:pt x="565" y="3199"/>
                  </a:cubicBezTo>
                  <a:lnTo>
                    <a:pt x="536" y="3199"/>
                  </a:lnTo>
                  <a:cubicBezTo>
                    <a:pt x="239" y="3199"/>
                    <a:pt x="0" y="3438"/>
                    <a:pt x="0" y="3735"/>
                  </a:cubicBezTo>
                  <a:lnTo>
                    <a:pt x="0" y="4032"/>
                  </a:lnTo>
                  <a:cubicBezTo>
                    <a:pt x="0" y="4328"/>
                    <a:pt x="239" y="4577"/>
                    <a:pt x="536" y="4577"/>
                  </a:cubicBezTo>
                  <a:lnTo>
                    <a:pt x="3723" y="4577"/>
                  </a:lnTo>
                  <a:cubicBezTo>
                    <a:pt x="4020" y="4577"/>
                    <a:pt x="4259" y="4328"/>
                    <a:pt x="4259" y="4032"/>
                  </a:cubicBezTo>
                  <a:lnTo>
                    <a:pt x="4259" y="3735"/>
                  </a:lnTo>
                  <a:cubicBezTo>
                    <a:pt x="4259" y="3444"/>
                    <a:pt x="4028" y="3199"/>
                    <a:pt x="3730" y="3199"/>
                  </a:cubicBezTo>
                  <a:cubicBezTo>
                    <a:pt x="3725" y="3199"/>
                    <a:pt x="3719" y="3199"/>
                    <a:pt x="3713" y="3199"/>
                  </a:cubicBezTo>
                  <a:lnTo>
                    <a:pt x="3694" y="3199"/>
                  </a:lnTo>
                  <a:cubicBezTo>
                    <a:pt x="4163" y="2146"/>
                    <a:pt x="3503" y="941"/>
                    <a:pt x="2364" y="778"/>
                  </a:cubicBezTo>
                  <a:lnTo>
                    <a:pt x="2364" y="194"/>
                  </a:lnTo>
                  <a:cubicBezTo>
                    <a:pt x="2340" y="65"/>
                    <a:pt x="2235" y="0"/>
                    <a:pt x="2129" y="0"/>
                  </a:cubicBezTo>
                  <a:close/>
                </a:path>
              </a:pathLst>
            </a:custGeom>
            <a:solidFill>
              <a:srgbClr val="99A8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9" name="Google Shape;9589;p70"/>
            <p:cNvSpPr/>
            <p:nvPr/>
          </p:nvSpPr>
          <p:spPr>
            <a:xfrm>
              <a:off x="3199982" y="2976664"/>
              <a:ext cx="49789" cy="99814"/>
            </a:xfrm>
            <a:custGeom>
              <a:avLst/>
              <a:gdLst/>
              <a:ahLst/>
              <a:cxnLst/>
              <a:rect l="l" t="t" r="r" b="b"/>
              <a:pathLst>
                <a:path w="1896" h="3801" extrusionOk="0">
                  <a:moveTo>
                    <a:pt x="1895" y="1"/>
                  </a:moveTo>
                  <a:cubicBezTo>
                    <a:pt x="756" y="164"/>
                    <a:pt x="96" y="1369"/>
                    <a:pt x="565" y="2422"/>
                  </a:cubicBezTo>
                  <a:lnTo>
                    <a:pt x="546" y="2422"/>
                  </a:lnTo>
                  <a:cubicBezTo>
                    <a:pt x="249" y="2422"/>
                    <a:pt x="0" y="2661"/>
                    <a:pt x="0" y="2968"/>
                  </a:cubicBezTo>
                  <a:lnTo>
                    <a:pt x="0" y="3255"/>
                  </a:lnTo>
                  <a:cubicBezTo>
                    <a:pt x="0" y="3561"/>
                    <a:pt x="249" y="3800"/>
                    <a:pt x="546" y="3800"/>
                  </a:cubicBezTo>
                  <a:lnTo>
                    <a:pt x="890" y="3800"/>
                  </a:lnTo>
                  <a:cubicBezTo>
                    <a:pt x="594" y="3800"/>
                    <a:pt x="345" y="3561"/>
                    <a:pt x="345" y="3255"/>
                  </a:cubicBezTo>
                  <a:lnTo>
                    <a:pt x="345" y="2968"/>
                  </a:lnTo>
                  <a:cubicBezTo>
                    <a:pt x="345" y="2661"/>
                    <a:pt x="594" y="2422"/>
                    <a:pt x="890" y="2422"/>
                  </a:cubicBezTo>
                  <a:lnTo>
                    <a:pt x="910" y="2422"/>
                  </a:lnTo>
                  <a:cubicBezTo>
                    <a:pt x="718" y="2001"/>
                    <a:pt x="709" y="1513"/>
                    <a:pt x="871" y="1082"/>
                  </a:cubicBezTo>
                  <a:cubicBezTo>
                    <a:pt x="1005" y="690"/>
                    <a:pt x="1302" y="288"/>
                    <a:pt x="1895" y="1"/>
                  </a:cubicBezTo>
                  <a:close/>
                </a:path>
              </a:pathLst>
            </a:custGeom>
            <a:solidFill>
              <a:srgbClr val="8297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0" name="Google Shape;9590;p70"/>
            <p:cNvSpPr/>
            <p:nvPr/>
          </p:nvSpPr>
          <p:spPr>
            <a:xfrm>
              <a:off x="3204000" y="3040003"/>
              <a:ext cx="71401" cy="16255"/>
            </a:xfrm>
            <a:custGeom>
              <a:avLst/>
              <a:gdLst/>
              <a:ahLst/>
              <a:cxnLst/>
              <a:rect l="l" t="t" r="r" b="b"/>
              <a:pathLst>
                <a:path w="2719" h="619" extrusionOk="0">
                  <a:moveTo>
                    <a:pt x="2498" y="1"/>
                  </a:moveTo>
                  <a:lnTo>
                    <a:pt x="2498" y="10"/>
                  </a:lnTo>
                  <a:lnTo>
                    <a:pt x="431" y="10"/>
                  </a:lnTo>
                  <a:cubicBezTo>
                    <a:pt x="364" y="10"/>
                    <a:pt x="316" y="39"/>
                    <a:pt x="288" y="87"/>
                  </a:cubicBezTo>
                  <a:lnTo>
                    <a:pt x="144" y="115"/>
                  </a:lnTo>
                  <a:cubicBezTo>
                    <a:pt x="68" y="144"/>
                    <a:pt x="1" y="307"/>
                    <a:pt x="1" y="335"/>
                  </a:cubicBezTo>
                  <a:cubicBezTo>
                    <a:pt x="1" y="350"/>
                    <a:pt x="95" y="618"/>
                    <a:pt x="154" y="618"/>
                  </a:cubicBezTo>
                  <a:cubicBezTo>
                    <a:pt x="170" y="618"/>
                    <a:pt x="184" y="598"/>
                    <a:pt x="192" y="546"/>
                  </a:cubicBezTo>
                  <a:cubicBezTo>
                    <a:pt x="201" y="427"/>
                    <a:pt x="297" y="335"/>
                    <a:pt x="422" y="335"/>
                  </a:cubicBezTo>
                  <a:cubicBezTo>
                    <a:pt x="428" y="335"/>
                    <a:pt x="435" y="335"/>
                    <a:pt x="441" y="335"/>
                  </a:cubicBezTo>
                  <a:lnTo>
                    <a:pt x="2498" y="335"/>
                  </a:lnTo>
                  <a:cubicBezTo>
                    <a:pt x="2719" y="335"/>
                    <a:pt x="2719" y="1"/>
                    <a:pt x="2498" y="1"/>
                  </a:cubicBezTo>
                  <a:close/>
                </a:path>
              </a:pathLst>
            </a:custGeom>
            <a:solidFill>
              <a:srgbClr val="8297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1" name="Google Shape;9591;p70"/>
            <p:cNvSpPr/>
            <p:nvPr/>
          </p:nvSpPr>
          <p:spPr>
            <a:xfrm>
              <a:off x="3389133" y="2987719"/>
              <a:ext cx="28256" cy="8088"/>
            </a:xfrm>
            <a:custGeom>
              <a:avLst/>
              <a:gdLst/>
              <a:ahLst/>
              <a:cxnLst/>
              <a:rect l="l" t="t" r="r" b="b"/>
              <a:pathLst>
                <a:path w="1076" h="308" extrusionOk="0">
                  <a:moveTo>
                    <a:pt x="206" y="0"/>
                  </a:moveTo>
                  <a:cubicBezTo>
                    <a:pt x="0" y="0"/>
                    <a:pt x="0" y="308"/>
                    <a:pt x="206" y="308"/>
                  </a:cubicBezTo>
                  <a:cubicBezTo>
                    <a:pt x="212" y="308"/>
                    <a:pt x="218" y="308"/>
                    <a:pt x="224" y="307"/>
                  </a:cubicBezTo>
                  <a:lnTo>
                    <a:pt x="1076" y="307"/>
                  </a:lnTo>
                  <a:cubicBezTo>
                    <a:pt x="990" y="125"/>
                    <a:pt x="798" y="1"/>
                    <a:pt x="588" y="1"/>
                  </a:cubicBezTo>
                  <a:lnTo>
                    <a:pt x="224" y="1"/>
                  </a:lnTo>
                  <a:cubicBezTo>
                    <a:pt x="218" y="0"/>
                    <a:pt x="212" y="0"/>
                    <a:pt x="206" y="0"/>
                  </a:cubicBezTo>
                  <a:close/>
                </a:path>
              </a:pathLst>
            </a:custGeom>
            <a:solidFill>
              <a:srgbClr val="8297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2" name="Google Shape;9592;p70"/>
            <p:cNvSpPr/>
            <p:nvPr/>
          </p:nvSpPr>
          <p:spPr>
            <a:xfrm>
              <a:off x="3282307" y="3040213"/>
              <a:ext cx="28282" cy="8141"/>
            </a:xfrm>
            <a:custGeom>
              <a:avLst/>
              <a:gdLst/>
              <a:ahLst/>
              <a:cxnLst/>
              <a:rect l="l" t="t" r="r" b="b"/>
              <a:pathLst>
                <a:path w="1077" h="310" extrusionOk="0">
                  <a:moveTo>
                    <a:pt x="190" y="0"/>
                  </a:moveTo>
                  <a:cubicBezTo>
                    <a:pt x="1" y="0"/>
                    <a:pt x="3" y="309"/>
                    <a:pt x="198" y="309"/>
                  </a:cubicBezTo>
                  <a:cubicBezTo>
                    <a:pt x="204" y="309"/>
                    <a:pt x="209" y="309"/>
                    <a:pt x="215" y="308"/>
                  </a:cubicBezTo>
                  <a:lnTo>
                    <a:pt x="1076" y="308"/>
                  </a:lnTo>
                  <a:cubicBezTo>
                    <a:pt x="981" y="117"/>
                    <a:pt x="789" y="2"/>
                    <a:pt x="588" y="2"/>
                  </a:cubicBezTo>
                  <a:lnTo>
                    <a:pt x="215" y="2"/>
                  </a:lnTo>
                  <a:cubicBezTo>
                    <a:pt x="206" y="1"/>
                    <a:pt x="198" y="0"/>
                    <a:pt x="190" y="0"/>
                  </a:cubicBezTo>
                  <a:close/>
                </a:path>
              </a:pathLst>
            </a:custGeom>
            <a:solidFill>
              <a:srgbClr val="8297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3" name="Google Shape;9593;p70"/>
            <p:cNvSpPr/>
            <p:nvPr/>
          </p:nvSpPr>
          <p:spPr>
            <a:xfrm>
              <a:off x="3175508" y="2987719"/>
              <a:ext cx="28256" cy="8088"/>
            </a:xfrm>
            <a:custGeom>
              <a:avLst/>
              <a:gdLst/>
              <a:ahLst/>
              <a:cxnLst/>
              <a:rect l="l" t="t" r="r" b="b"/>
              <a:pathLst>
                <a:path w="1076" h="308" extrusionOk="0">
                  <a:moveTo>
                    <a:pt x="206" y="0"/>
                  </a:moveTo>
                  <a:cubicBezTo>
                    <a:pt x="1" y="0"/>
                    <a:pt x="1" y="308"/>
                    <a:pt x="206" y="308"/>
                  </a:cubicBezTo>
                  <a:cubicBezTo>
                    <a:pt x="212" y="308"/>
                    <a:pt x="218" y="308"/>
                    <a:pt x="224" y="307"/>
                  </a:cubicBezTo>
                  <a:lnTo>
                    <a:pt x="1076" y="307"/>
                  </a:lnTo>
                  <a:cubicBezTo>
                    <a:pt x="990" y="125"/>
                    <a:pt x="798" y="1"/>
                    <a:pt x="588" y="1"/>
                  </a:cubicBezTo>
                  <a:lnTo>
                    <a:pt x="224" y="1"/>
                  </a:lnTo>
                  <a:cubicBezTo>
                    <a:pt x="218" y="0"/>
                    <a:pt x="212" y="0"/>
                    <a:pt x="206" y="0"/>
                  </a:cubicBezTo>
                  <a:close/>
                </a:path>
              </a:pathLst>
            </a:custGeom>
            <a:solidFill>
              <a:srgbClr val="8297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94" name="Google Shape;9594;p70"/>
          <p:cNvGrpSpPr/>
          <p:nvPr/>
        </p:nvGrpSpPr>
        <p:grpSpPr>
          <a:xfrm>
            <a:off x="5741031" y="3386057"/>
            <a:ext cx="394609" cy="294585"/>
            <a:chOff x="5741031" y="3386057"/>
            <a:chExt cx="394609" cy="294585"/>
          </a:xfrm>
        </p:grpSpPr>
        <p:sp>
          <p:nvSpPr>
            <p:cNvPr id="9595" name="Google Shape;9595;p70"/>
            <p:cNvSpPr/>
            <p:nvPr/>
          </p:nvSpPr>
          <p:spPr>
            <a:xfrm>
              <a:off x="6054182" y="3473766"/>
              <a:ext cx="50025" cy="43749"/>
            </a:xfrm>
            <a:custGeom>
              <a:avLst/>
              <a:gdLst/>
              <a:ahLst/>
              <a:cxnLst/>
              <a:rect l="l" t="t" r="r" b="b"/>
              <a:pathLst>
                <a:path w="1905" h="1666" extrusionOk="0">
                  <a:moveTo>
                    <a:pt x="957" y="1"/>
                  </a:moveTo>
                  <a:cubicBezTo>
                    <a:pt x="421" y="1"/>
                    <a:pt x="0" y="374"/>
                    <a:pt x="0" y="833"/>
                  </a:cubicBezTo>
                  <a:cubicBezTo>
                    <a:pt x="0" y="1293"/>
                    <a:pt x="421" y="1666"/>
                    <a:pt x="957" y="1666"/>
                  </a:cubicBezTo>
                  <a:cubicBezTo>
                    <a:pt x="1484" y="1666"/>
                    <a:pt x="1905" y="1293"/>
                    <a:pt x="1905" y="833"/>
                  </a:cubicBezTo>
                  <a:cubicBezTo>
                    <a:pt x="1905" y="374"/>
                    <a:pt x="1484" y="1"/>
                    <a:pt x="95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6" name="Google Shape;9596;p70"/>
            <p:cNvSpPr/>
            <p:nvPr/>
          </p:nvSpPr>
          <p:spPr>
            <a:xfrm>
              <a:off x="6054182" y="3473766"/>
              <a:ext cx="34453" cy="44012"/>
            </a:xfrm>
            <a:custGeom>
              <a:avLst/>
              <a:gdLst/>
              <a:ahLst/>
              <a:cxnLst/>
              <a:rect l="l" t="t" r="r" b="b"/>
              <a:pathLst>
                <a:path w="1312" h="1676" extrusionOk="0">
                  <a:moveTo>
                    <a:pt x="957" y="1"/>
                  </a:moveTo>
                  <a:cubicBezTo>
                    <a:pt x="431" y="1"/>
                    <a:pt x="0" y="374"/>
                    <a:pt x="0" y="833"/>
                  </a:cubicBezTo>
                  <a:cubicBezTo>
                    <a:pt x="0" y="1302"/>
                    <a:pt x="421" y="1676"/>
                    <a:pt x="957" y="1676"/>
                  </a:cubicBezTo>
                  <a:cubicBezTo>
                    <a:pt x="1072" y="1676"/>
                    <a:pt x="1197" y="1647"/>
                    <a:pt x="1311" y="1609"/>
                  </a:cubicBezTo>
                  <a:cubicBezTo>
                    <a:pt x="967" y="1503"/>
                    <a:pt x="728" y="1197"/>
                    <a:pt x="718" y="833"/>
                  </a:cubicBezTo>
                  <a:cubicBezTo>
                    <a:pt x="728" y="470"/>
                    <a:pt x="967" y="163"/>
                    <a:pt x="1311" y="58"/>
                  </a:cubicBezTo>
                  <a:cubicBezTo>
                    <a:pt x="1197" y="20"/>
                    <a:pt x="1072" y="1"/>
                    <a:pt x="95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7" name="Google Shape;9597;p70"/>
            <p:cNvSpPr/>
            <p:nvPr/>
          </p:nvSpPr>
          <p:spPr>
            <a:xfrm>
              <a:off x="6022775" y="3580329"/>
              <a:ext cx="112603" cy="100313"/>
            </a:xfrm>
            <a:custGeom>
              <a:avLst/>
              <a:gdLst/>
              <a:ahLst/>
              <a:cxnLst/>
              <a:rect l="l" t="t" r="r" b="b"/>
              <a:pathLst>
                <a:path w="4288" h="3820" extrusionOk="0">
                  <a:moveTo>
                    <a:pt x="1426" y="1"/>
                  </a:moveTo>
                  <a:lnTo>
                    <a:pt x="1426" y="718"/>
                  </a:lnTo>
                  <a:cubicBezTo>
                    <a:pt x="1426" y="891"/>
                    <a:pt x="1330" y="1063"/>
                    <a:pt x="1168" y="1139"/>
                  </a:cubicBezTo>
                  <a:lnTo>
                    <a:pt x="392" y="1532"/>
                  </a:lnTo>
                  <a:cubicBezTo>
                    <a:pt x="153" y="1647"/>
                    <a:pt x="0" y="1895"/>
                    <a:pt x="0" y="2163"/>
                  </a:cubicBezTo>
                  <a:lnTo>
                    <a:pt x="0" y="3580"/>
                  </a:lnTo>
                  <a:cubicBezTo>
                    <a:pt x="0" y="3704"/>
                    <a:pt x="105" y="3819"/>
                    <a:pt x="239" y="3819"/>
                  </a:cubicBezTo>
                  <a:lnTo>
                    <a:pt x="4048" y="3819"/>
                  </a:lnTo>
                  <a:cubicBezTo>
                    <a:pt x="4182" y="3819"/>
                    <a:pt x="4288" y="3704"/>
                    <a:pt x="4288" y="3580"/>
                  </a:cubicBezTo>
                  <a:lnTo>
                    <a:pt x="4288" y="2163"/>
                  </a:lnTo>
                  <a:cubicBezTo>
                    <a:pt x="4288" y="1895"/>
                    <a:pt x="4134" y="1647"/>
                    <a:pt x="3895" y="1532"/>
                  </a:cubicBezTo>
                  <a:lnTo>
                    <a:pt x="3130" y="1139"/>
                  </a:lnTo>
                  <a:cubicBezTo>
                    <a:pt x="2967" y="1063"/>
                    <a:pt x="2862" y="891"/>
                    <a:pt x="2862" y="718"/>
                  </a:cubicBezTo>
                  <a:lnTo>
                    <a:pt x="2862" y="1"/>
                  </a:ln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8" name="Google Shape;9598;p70"/>
            <p:cNvSpPr/>
            <p:nvPr/>
          </p:nvSpPr>
          <p:spPr>
            <a:xfrm>
              <a:off x="6059959" y="3580066"/>
              <a:ext cx="38471" cy="25183"/>
            </a:xfrm>
            <a:custGeom>
              <a:avLst/>
              <a:gdLst/>
              <a:ahLst/>
              <a:cxnLst/>
              <a:rect l="l" t="t" r="r" b="b"/>
              <a:pathLst>
                <a:path w="1465" h="959" extrusionOk="0">
                  <a:moveTo>
                    <a:pt x="10" y="1"/>
                  </a:moveTo>
                  <a:lnTo>
                    <a:pt x="10" y="719"/>
                  </a:lnTo>
                  <a:cubicBezTo>
                    <a:pt x="10" y="747"/>
                    <a:pt x="10" y="776"/>
                    <a:pt x="0" y="814"/>
                  </a:cubicBezTo>
                  <a:cubicBezTo>
                    <a:pt x="230" y="910"/>
                    <a:pt x="479" y="958"/>
                    <a:pt x="737" y="958"/>
                  </a:cubicBezTo>
                  <a:cubicBezTo>
                    <a:pt x="986" y="958"/>
                    <a:pt x="1235" y="910"/>
                    <a:pt x="1465" y="814"/>
                  </a:cubicBezTo>
                  <a:cubicBezTo>
                    <a:pt x="1455" y="776"/>
                    <a:pt x="1446" y="747"/>
                    <a:pt x="1446" y="719"/>
                  </a:cubicBezTo>
                  <a:lnTo>
                    <a:pt x="1446" y="1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9" name="Google Shape;9599;p70"/>
            <p:cNvSpPr/>
            <p:nvPr/>
          </p:nvSpPr>
          <p:spPr>
            <a:xfrm>
              <a:off x="6022775" y="3613259"/>
              <a:ext cx="112603" cy="67383"/>
            </a:xfrm>
            <a:custGeom>
              <a:avLst/>
              <a:gdLst/>
              <a:ahLst/>
              <a:cxnLst/>
              <a:rect l="l" t="t" r="r" b="b"/>
              <a:pathLst>
                <a:path w="4288" h="2566" extrusionOk="0">
                  <a:moveTo>
                    <a:pt x="948" y="0"/>
                  </a:moveTo>
                  <a:lnTo>
                    <a:pt x="392" y="278"/>
                  </a:lnTo>
                  <a:cubicBezTo>
                    <a:pt x="153" y="393"/>
                    <a:pt x="0" y="641"/>
                    <a:pt x="0" y="909"/>
                  </a:cubicBezTo>
                  <a:lnTo>
                    <a:pt x="0" y="2326"/>
                  </a:lnTo>
                  <a:cubicBezTo>
                    <a:pt x="0" y="2450"/>
                    <a:pt x="105" y="2565"/>
                    <a:pt x="239" y="2565"/>
                  </a:cubicBezTo>
                  <a:lnTo>
                    <a:pt x="4048" y="2565"/>
                  </a:lnTo>
                  <a:cubicBezTo>
                    <a:pt x="4182" y="2565"/>
                    <a:pt x="4288" y="2450"/>
                    <a:pt x="4288" y="2326"/>
                  </a:cubicBezTo>
                  <a:lnTo>
                    <a:pt x="4288" y="909"/>
                  </a:lnTo>
                  <a:cubicBezTo>
                    <a:pt x="4288" y="641"/>
                    <a:pt x="4134" y="393"/>
                    <a:pt x="3895" y="278"/>
                  </a:cubicBezTo>
                  <a:lnTo>
                    <a:pt x="3350" y="0"/>
                  </a:lnTo>
                  <a:cubicBezTo>
                    <a:pt x="3067" y="436"/>
                    <a:pt x="2608" y="653"/>
                    <a:pt x="2149" y="653"/>
                  </a:cubicBezTo>
                  <a:cubicBezTo>
                    <a:pt x="1689" y="653"/>
                    <a:pt x="1230" y="436"/>
                    <a:pt x="948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0" name="Google Shape;9600;p70"/>
            <p:cNvSpPr/>
            <p:nvPr/>
          </p:nvSpPr>
          <p:spPr>
            <a:xfrm>
              <a:off x="6035327" y="3492358"/>
              <a:ext cx="87735" cy="87735"/>
            </a:xfrm>
            <a:custGeom>
              <a:avLst/>
              <a:gdLst/>
              <a:ahLst/>
              <a:cxnLst/>
              <a:rect l="l" t="t" r="r" b="b"/>
              <a:pathLst>
                <a:path w="3341" h="3341" extrusionOk="0">
                  <a:moveTo>
                    <a:pt x="1675" y="1"/>
                  </a:moveTo>
                  <a:cubicBezTo>
                    <a:pt x="747" y="1"/>
                    <a:pt x="1" y="747"/>
                    <a:pt x="1" y="1676"/>
                  </a:cubicBezTo>
                  <a:cubicBezTo>
                    <a:pt x="1" y="2595"/>
                    <a:pt x="747" y="3341"/>
                    <a:pt x="1675" y="3341"/>
                  </a:cubicBezTo>
                  <a:cubicBezTo>
                    <a:pt x="2594" y="3341"/>
                    <a:pt x="3341" y="2595"/>
                    <a:pt x="3341" y="1676"/>
                  </a:cubicBezTo>
                  <a:cubicBezTo>
                    <a:pt x="3341" y="747"/>
                    <a:pt x="2594" y="1"/>
                    <a:pt x="167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1" name="Google Shape;9601;p70"/>
            <p:cNvSpPr/>
            <p:nvPr/>
          </p:nvSpPr>
          <p:spPr>
            <a:xfrm>
              <a:off x="6051424" y="3492358"/>
              <a:ext cx="73397" cy="78964"/>
            </a:xfrm>
            <a:custGeom>
              <a:avLst/>
              <a:gdLst/>
              <a:ahLst/>
              <a:cxnLst/>
              <a:rect l="l" t="t" r="r" b="b"/>
              <a:pathLst>
                <a:path w="2795" h="3007" extrusionOk="0">
                  <a:moveTo>
                    <a:pt x="1072" y="1"/>
                  </a:moveTo>
                  <a:cubicBezTo>
                    <a:pt x="268" y="1"/>
                    <a:pt x="0" y="1102"/>
                    <a:pt x="718" y="1456"/>
                  </a:cubicBezTo>
                  <a:cubicBezTo>
                    <a:pt x="737" y="1465"/>
                    <a:pt x="766" y="1475"/>
                    <a:pt x="785" y="1484"/>
                  </a:cubicBezTo>
                  <a:lnTo>
                    <a:pt x="1617" y="2987"/>
                  </a:lnTo>
                  <a:cubicBezTo>
                    <a:pt x="1617" y="2987"/>
                    <a:pt x="1838" y="3006"/>
                    <a:pt x="2058" y="3006"/>
                  </a:cubicBezTo>
                  <a:cubicBezTo>
                    <a:pt x="2546" y="2642"/>
                    <a:pt x="2795" y="2039"/>
                    <a:pt x="2708" y="1446"/>
                  </a:cubicBezTo>
                  <a:cubicBezTo>
                    <a:pt x="2613" y="757"/>
                    <a:pt x="2106" y="202"/>
                    <a:pt x="1426" y="49"/>
                  </a:cubicBezTo>
                  <a:cubicBezTo>
                    <a:pt x="1311" y="20"/>
                    <a:pt x="1187" y="1"/>
                    <a:pt x="107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2" name="Google Shape;9602;p70"/>
            <p:cNvSpPr/>
            <p:nvPr/>
          </p:nvSpPr>
          <p:spPr>
            <a:xfrm>
              <a:off x="6041603" y="3531118"/>
              <a:ext cx="75182" cy="61553"/>
            </a:xfrm>
            <a:custGeom>
              <a:avLst/>
              <a:gdLst/>
              <a:ahLst/>
              <a:cxnLst/>
              <a:rect l="l" t="t" r="r" b="b"/>
              <a:pathLst>
                <a:path w="2863" h="2344" extrusionOk="0">
                  <a:moveTo>
                    <a:pt x="1103" y="1"/>
                  </a:moveTo>
                  <a:cubicBezTo>
                    <a:pt x="1015" y="1"/>
                    <a:pt x="930" y="54"/>
                    <a:pt x="891" y="133"/>
                  </a:cubicBezTo>
                  <a:cubicBezTo>
                    <a:pt x="814" y="305"/>
                    <a:pt x="699" y="449"/>
                    <a:pt x="565" y="563"/>
                  </a:cubicBezTo>
                  <a:cubicBezTo>
                    <a:pt x="431" y="678"/>
                    <a:pt x="298" y="774"/>
                    <a:pt x="144" y="851"/>
                  </a:cubicBezTo>
                  <a:cubicBezTo>
                    <a:pt x="49" y="898"/>
                    <a:pt x="1" y="994"/>
                    <a:pt x="10" y="1099"/>
                  </a:cubicBezTo>
                  <a:cubicBezTo>
                    <a:pt x="106" y="1808"/>
                    <a:pt x="719" y="2344"/>
                    <a:pt x="1436" y="2344"/>
                  </a:cubicBezTo>
                  <a:cubicBezTo>
                    <a:pt x="2173" y="2344"/>
                    <a:pt x="2795" y="1769"/>
                    <a:pt x="2862" y="1023"/>
                  </a:cubicBezTo>
                  <a:cubicBezTo>
                    <a:pt x="2862" y="956"/>
                    <a:pt x="2834" y="879"/>
                    <a:pt x="2776" y="831"/>
                  </a:cubicBezTo>
                  <a:cubicBezTo>
                    <a:pt x="2307" y="439"/>
                    <a:pt x="1752" y="161"/>
                    <a:pt x="1159" y="8"/>
                  </a:cubicBezTo>
                  <a:cubicBezTo>
                    <a:pt x="1140" y="3"/>
                    <a:pt x="1122" y="1"/>
                    <a:pt x="1103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3" name="Google Shape;9603;p70"/>
            <p:cNvSpPr/>
            <p:nvPr/>
          </p:nvSpPr>
          <p:spPr>
            <a:xfrm>
              <a:off x="6041603" y="3531118"/>
              <a:ext cx="74920" cy="61054"/>
            </a:xfrm>
            <a:custGeom>
              <a:avLst/>
              <a:gdLst/>
              <a:ahLst/>
              <a:cxnLst/>
              <a:rect l="l" t="t" r="r" b="b"/>
              <a:pathLst>
                <a:path w="2853" h="2325" extrusionOk="0">
                  <a:moveTo>
                    <a:pt x="1100" y="1"/>
                  </a:moveTo>
                  <a:cubicBezTo>
                    <a:pt x="1009" y="1"/>
                    <a:pt x="930" y="54"/>
                    <a:pt x="891" y="133"/>
                  </a:cubicBezTo>
                  <a:cubicBezTo>
                    <a:pt x="833" y="248"/>
                    <a:pt x="757" y="362"/>
                    <a:pt x="671" y="458"/>
                  </a:cubicBezTo>
                  <a:cubicBezTo>
                    <a:pt x="632" y="496"/>
                    <a:pt x="604" y="535"/>
                    <a:pt x="565" y="563"/>
                  </a:cubicBezTo>
                  <a:cubicBezTo>
                    <a:pt x="431" y="678"/>
                    <a:pt x="298" y="774"/>
                    <a:pt x="144" y="851"/>
                  </a:cubicBezTo>
                  <a:cubicBezTo>
                    <a:pt x="49" y="898"/>
                    <a:pt x="1" y="994"/>
                    <a:pt x="10" y="1099"/>
                  </a:cubicBezTo>
                  <a:cubicBezTo>
                    <a:pt x="97" y="1731"/>
                    <a:pt x="585" y="2229"/>
                    <a:pt x="1207" y="2324"/>
                  </a:cubicBezTo>
                  <a:cubicBezTo>
                    <a:pt x="881" y="2123"/>
                    <a:pt x="690" y="1769"/>
                    <a:pt x="709" y="1386"/>
                  </a:cubicBezTo>
                  <a:lnTo>
                    <a:pt x="709" y="1052"/>
                  </a:lnTo>
                  <a:cubicBezTo>
                    <a:pt x="766" y="1013"/>
                    <a:pt x="824" y="965"/>
                    <a:pt x="872" y="918"/>
                  </a:cubicBezTo>
                  <a:cubicBezTo>
                    <a:pt x="1006" y="803"/>
                    <a:pt x="1121" y="669"/>
                    <a:pt x="1216" y="516"/>
                  </a:cubicBezTo>
                  <a:cubicBezTo>
                    <a:pt x="1666" y="659"/>
                    <a:pt x="2097" y="889"/>
                    <a:pt x="2460" y="1195"/>
                  </a:cubicBezTo>
                  <a:cubicBezTo>
                    <a:pt x="2508" y="1233"/>
                    <a:pt x="2614" y="1339"/>
                    <a:pt x="2747" y="1463"/>
                  </a:cubicBezTo>
                  <a:cubicBezTo>
                    <a:pt x="2805" y="1319"/>
                    <a:pt x="2843" y="1176"/>
                    <a:pt x="2853" y="1023"/>
                  </a:cubicBezTo>
                  <a:cubicBezTo>
                    <a:pt x="2853" y="956"/>
                    <a:pt x="2834" y="879"/>
                    <a:pt x="2776" y="831"/>
                  </a:cubicBezTo>
                  <a:cubicBezTo>
                    <a:pt x="2307" y="439"/>
                    <a:pt x="1752" y="161"/>
                    <a:pt x="1159" y="8"/>
                  </a:cubicBezTo>
                  <a:cubicBezTo>
                    <a:pt x="1139" y="3"/>
                    <a:pt x="1119" y="1"/>
                    <a:pt x="1100" y="1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4" name="Google Shape;9604;p70"/>
            <p:cNvSpPr/>
            <p:nvPr/>
          </p:nvSpPr>
          <p:spPr>
            <a:xfrm>
              <a:off x="6110483" y="3625811"/>
              <a:ext cx="25157" cy="54568"/>
            </a:xfrm>
            <a:custGeom>
              <a:avLst/>
              <a:gdLst/>
              <a:ahLst/>
              <a:cxnLst/>
              <a:rect l="l" t="t" r="r" b="b"/>
              <a:pathLst>
                <a:path w="958" h="2078" extrusionOk="0">
                  <a:moveTo>
                    <a:pt x="814" y="1"/>
                  </a:moveTo>
                  <a:lnTo>
                    <a:pt x="182" y="498"/>
                  </a:lnTo>
                  <a:cubicBezTo>
                    <a:pt x="67" y="594"/>
                    <a:pt x="0" y="728"/>
                    <a:pt x="0" y="872"/>
                  </a:cubicBezTo>
                  <a:lnTo>
                    <a:pt x="0" y="2078"/>
                  </a:lnTo>
                  <a:lnTo>
                    <a:pt x="718" y="2078"/>
                  </a:lnTo>
                  <a:cubicBezTo>
                    <a:pt x="852" y="2078"/>
                    <a:pt x="957" y="1972"/>
                    <a:pt x="957" y="1838"/>
                  </a:cubicBezTo>
                  <a:lnTo>
                    <a:pt x="957" y="431"/>
                  </a:lnTo>
                  <a:cubicBezTo>
                    <a:pt x="957" y="278"/>
                    <a:pt x="900" y="125"/>
                    <a:pt x="814" y="1"/>
                  </a:cubicBezTo>
                  <a:close/>
                </a:path>
              </a:pathLst>
            </a:custGeom>
            <a:solidFill>
              <a:srgbClr val="C5D1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5" name="Google Shape;9605;p70"/>
            <p:cNvSpPr/>
            <p:nvPr/>
          </p:nvSpPr>
          <p:spPr>
            <a:xfrm>
              <a:off x="5759886" y="3498660"/>
              <a:ext cx="31197" cy="68880"/>
            </a:xfrm>
            <a:custGeom>
              <a:avLst/>
              <a:gdLst/>
              <a:ahLst/>
              <a:cxnLst/>
              <a:rect l="l" t="t" r="r" b="b"/>
              <a:pathLst>
                <a:path w="1188" h="2623" extrusionOk="0">
                  <a:moveTo>
                    <a:pt x="709" y="0"/>
                  </a:moveTo>
                  <a:cubicBezTo>
                    <a:pt x="316" y="0"/>
                    <a:pt x="1" y="326"/>
                    <a:pt x="1" y="718"/>
                  </a:cubicBezTo>
                  <a:lnTo>
                    <a:pt x="1" y="890"/>
                  </a:lnTo>
                  <a:cubicBezTo>
                    <a:pt x="1" y="1091"/>
                    <a:pt x="29" y="1292"/>
                    <a:pt x="96" y="1484"/>
                  </a:cubicBezTo>
                  <a:lnTo>
                    <a:pt x="469" y="2622"/>
                  </a:lnTo>
                  <a:lnTo>
                    <a:pt x="1187" y="2622"/>
                  </a:lnTo>
                  <a:lnTo>
                    <a:pt x="1187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6" name="Google Shape;9606;p70"/>
            <p:cNvSpPr/>
            <p:nvPr/>
          </p:nvSpPr>
          <p:spPr>
            <a:xfrm>
              <a:off x="5772202" y="3492121"/>
              <a:ext cx="75419" cy="75681"/>
            </a:xfrm>
            <a:custGeom>
              <a:avLst/>
              <a:gdLst/>
              <a:ahLst/>
              <a:cxnLst/>
              <a:rect l="l" t="t" r="r" b="b"/>
              <a:pathLst>
                <a:path w="2872" h="2882" extrusionOk="0">
                  <a:moveTo>
                    <a:pt x="718" y="0"/>
                  </a:moveTo>
                  <a:cubicBezTo>
                    <a:pt x="326" y="0"/>
                    <a:pt x="0" y="326"/>
                    <a:pt x="0" y="718"/>
                  </a:cubicBezTo>
                  <a:cubicBezTo>
                    <a:pt x="0" y="986"/>
                    <a:pt x="221" y="1197"/>
                    <a:pt x="479" y="1197"/>
                  </a:cubicBezTo>
                  <a:lnTo>
                    <a:pt x="2393" y="2881"/>
                  </a:lnTo>
                  <a:lnTo>
                    <a:pt x="2795" y="1465"/>
                  </a:lnTo>
                  <a:cubicBezTo>
                    <a:pt x="2843" y="1292"/>
                    <a:pt x="2872" y="1120"/>
                    <a:pt x="2872" y="938"/>
                  </a:cubicBezTo>
                  <a:lnTo>
                    <a:pt x="2872" y="479"/>
                  </a:lnTo>
                  <a:cubicBezTo>
                    <a:pt x="2872" y="221"/>
                    <a:pt x="2661" y="0"/>
                    <a:pt x="239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7" name="Google Shape;9607;p70"/>
            <p:cNvSpPr/>
            <p:nvPr/>
          </p:nvSpPr>
          <p:spPr>
            <a:xfrm>
              <a:off x="5784754" y="3586369"/>
              <a:ext cx="37736" cy="27652"/>
            </a:xfrm>
            <a:custGeom>
              <a:avLst/>
              <a:gdLst/>
              <a:ahLst/>
              <a:cxnLst/>
              <a:rect l="l" t="t" r="r" b="b"/>
              <a:pathLst>
                <a:path w="1437" h="1053" extrusionOk="0">
                  <a:moveTo>
                    <a:pt x="1" y="0"/>
                  </a:moveTo>
                  <a:lnTo>
                    <a:pt x="1" y="1053"/>
                  </a:lnTo>
                  <a:lnTo>
                    <a:pt x="1437" y="1053"/>
                  </a:lnTo>
                  <a:lnTo>
                    <a:pt x="1437" y="0"/>
                  </a:ln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8" name="Google Shape;9608;p70"/>
            <p:cNvSpPr/>
            <p:nvPr/>
          </p:nvSpPr>
          <p:spPr>
            <a:xfrm>
              <a:off x="5785017" y="3586369"/>
              <a:ext cx="37736" cy="15362"/>
            </a:xfrm>
            <a:custGeom>
              <a:avLst/>
              <a:gdLst/>
              <a:ahLst/>
              <a:cxnLst/>
              <a:rect l="l" t="t" r="r" b="b"/>
              <a:pathLst>
                <a:path w="1437" h="585" extrusionOk="0">
                  <a:moveTo>
                    <a:pt x="1" y="0"/>
                  </a:moveTo>
                  <a:lnTo>
                    <a:pt x="1" y="440"/>
                  </a:lnTo>
                  <a:cubicBezTo>
                    <a:pt x="230" y="536"/>
                    <a:pt x="472" y="584"/>
                    <a:pt x="715" y="584"/>
                  </a:cubicBezTo>
                  <a:cubicBezTo>
                    <a:pt x="958" y="584"/>
                    <a:pt x="1202" y="536"/>
                    <a:pt x="1436" y="440"/>
                  </a:cubicBezTo>
                  <a:lnTo>
                    <a:pt x="1436" y="0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9" name="Google Shape;9609;p70"/>
            <p:cNvSpPr/>
            <p:nvPr/>
          </p:nvSpPr>
          <p:spPr>
            <a:xfrm>
              <a:off x="5741031" y="3601704"/>
              <a:ext cx="125444" cy="78675"/>
            </a:xfrm>
            <a:custGeom>
              <a:avLst/>
              <a:gdLst/>
              <a:ahLst/>
              <a:cxnLst/>
              <a:rect l="l" t="t" r="r" b="b"/>
              <a:pathLst>
                <a:path w="4777" h="2996" extrusionOk="0">
                  <a:moveTo>
                    <a:pt x="1676" y="0"/>
                  </a:moveTo>
                  <a:lnTo>
                    <a:pt x="518" y="325"/>
                  </a:lnTo>
                  <a:cubicBezTo>
                    <a:pt x="211" y="412"/>
                    <a:pt x="1" y="689"/>
                    <a:pt x="1" y="1014"/>
                  </a:cubicBezTo>
                  <a:lnTo>
                    <a:pt x="1" y="2756"/>
                  </a:lnTo>
                  <a:cubicBezTo>
                    <a:pt x="1" y="2890"/>
                    <a:pt x="106" y="2996"/>
                    <a:pt x="240" y="2996"/>
                  </a:cubicBezTo>
                  <a:lnTo>
                    <a:pt x="4537" y="2996"/>
                  </a:lnTo>
                  <a:cubicBezTo>
                    <a:pt x="4661" y="2996"/>
                    <a:pt x="4776" y="2890"/>
                    <a:pt x="4776" y="2756"/>
                  </a:cubicBezTo>
                  <a:lnTo>
                    <a:pt x="4776" y="1014"/>
                  </a:lnTo>
                  <a:cubicBezTo>
                    <a:pt x="4767" y="689"/>
                    <a:pt x="4556" y="412"/>
                    <a:pt x="4250" y="325"/>
                  </a:cubicBezTo>
                  <a:lnTo>
                    <a:pt x="3111" y="0"/>
                  </a:lnTo>
                  <a:lnTo>
                    <a:pt x="2393" y="479"/>
                  </a:lnTo>
                  <a:lnTo>
                    <a:pt x="1676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0" name="Google Shape;9610;p70"/>
            <p:cNvSpPr/>
            <p:nvPr/>
          </p:nvSpPr>
          <p:spPr>
            <a:xfrm>
              <a:off x="5797332" y="3614257"/>
              <a:ext cx="12579" cy="66123"/>
            </a:xfrm>
            <a:custGeom>
              <a:avLst/>
              <a:gdLst/>
              <a:ahLst/>
              <a:cxnLst/>
              <a:rect l="l" t="t" r="r" b="b"/>
              <a:pathLst>
                <a:path w="479" h="2518" extrusionOk="0">
                  <a:moveTo>
                    <a:pt x="125" y="1"/>
                  </a:moveTo>
                  <a:lnTo>
                    <a:pt x="0" y="2518"/>
                  </a:lnTo>
                  <a:lnTo>
                    <a:pt x="479" y="2518"/>
                  </a:lnTo>
                  <a:lnTo>
                    <a:pt x="364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1" name="Google Shape;9611;p70"/>
            <p:cNvSpPr/>
            <p:nvPr/>
          </p:nvSpPr>
          <p:spPr>
            <a:xfrm>
              <a:off x="5766162" y="3523791"/>
              <a:ext cx="75182" cy="68880"/>
            </a:xfrm>
            <a:custGeom>
              <a:avLst/>
              <a:gdLst/>
              <a:ahLst/>
              <a:cxnLst/>
              <a:rect l="l" t="t" r="r" b="b"/>
              <a:pathLst>
                <a:path w="2863" h="2623" extrusionOk="0">
                  <a:moveTo>
                    <a:pt x="910" y="0"/>
                  </a:moveTo>
                  <a:cubicBezTo>
                    <a:pt x="786" y="0"/>
                    <a:pt x="661" y="48"/>
                    <a:pt x="565" y="134"/>
                  </a:cubicBezTo>
                  <a:lnTo>
                    <a:pt x="135" y="574"/>
                  </a:lnTo>
                  <a:cubicBezTo>
                    <a:pt x="49" y="661"/>
                    <a:pt x="1" y="785"/>
                    <a:pt x="1" y="909"/>
                  </a:cubicBezTo>
                  <a:lnTo>
                    <a:pt x="1" y="1187"/>
                  </a:lnTo>
                  <a:cubicBezTo>
                    <a:pt x="1" y="1981"/>
                    <a:pt x="642" y="2623"/>
                    <a:pt x="1436" y="2623"/>
                  </a:cubicBezTo>
                  <a:cubicBezTo>
                    <a:pt x="2221" y="2623"/>
                    <a:pt x="2862" y="1981"/>
                    <a:pt x="2862" y="1187"/>
                  </a:cubicBezTo>
                  <a:lnTo>
                    <a:pt x="2862" y="881"/>
                  </a:lnTo>
                  <a:cubicBezTo>
                    <a:pt x="2862" y="756"/>
                    <a:pt x="2805" y="632"/>
                    <a:pt x="2719" y="546"/>
                  </a:cubicBezTo>
                  <a:cubicBezTo>
                    <a:pt x="2345" y="182"/>
                    <a:pt x="1676" y="19"/>
                    <a:pt x="910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2" name="Google Shape;9612;p70"/>
            <p:cNvSpPr/>
            <p:nvPr/>
          </p:nvSpPr>
          <p:spPr>
            <a:xfrm>
              <a:off x="5766162" y="3523791"/>
              <a:ext cx="74920" cy="67383"/>
            </a:xfrm>
            <a:custGeom>
              <a:avLst/>
              <a:gdLst/>
              <a:ahLst/>
              <a:cxnLst/>
              <a:rect l="l" t="t" r="r" b="b"/>
              <a:pathLst>
                <a:path w="2853" h="2566" extrusionOk="0">
                  <a:moveTo>
                    <a:pt x="920" y="0"/>
                  </a:moveTo>
                  <a:cubicBezTo>
                    <a:pt x="786" y="0"/>
                    <a:pt x="661" y="48"/>
                    <a:pt x="575" y="144"/>
                  </a:cubicBezTo>
                  <a:lnTo>
                    <a:pt x="144" y="574"/>
                  </a:lnTo>
                  <a:cubicBezTo>
                    <a:pt x="49" y="661"/>
                    <a:pt x="1" y="785"/>
                    <a:pt x="1" y="909"/>
                  </a:cubicBezTo>
                  <a:lnTo>
                    <a:pt x="1" y="1187"/>
                  </a:lnTo>
                  <a:cubicBezTo>
                    <a:pt x="1" y="1828"/>
                    <a:pt x="422" y="2383"/>
                    <a:pt x="1034" y="2565"/>
                  </a:cubicBezTo>
                  <a:cubicBezTo>
                    <a:pt x="824" y="2307"/>
                    <a:pt x="719" y="1991"/>
                    <a:pt x="719" y="1665"/>
                  </a:cubicBezTo>
                  <a:lnTo>
                    <a:pt x="719" y="976"/>
                  </a:lnTo>
                  <a:cubicBezTo>
                    <a:pt x="709" y="710"/>
                    <a:pt x="929" y="497"/>
                    <a:pt x="1184" y="497"/>
                  </a:cubicBezTo>
                  <a:cubicBezTo>
                    <a:pt x="1194" y="497"/>
                    <a:pt x="1205" y="497"/>
                    <a:pt x="1216" y="498"/>
                  </a:cubicBezTo>
                  <a:cubicBezTo>
                    <a:pt x="1695" y="527"/>
                    <a:pt x="2412" y="603"/>
                    <a:pt x="2853" y="814"/>
                  </a:cubicBezTo>
                  <a:cubicBezTo>
                    <a:pt x="2843" y="718"/>
                    <a:pt x="2795" y="622"/>
                    <a:pt x="2728" y="546"/>
                  </a:cubicBezTo>
                  <a:cubicBezTo>
                    <a:pt x="2355" y="192"/>
                    <a:pt x="1685" y="29"/>
                    <a:pt x="920" y="0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3" name="Google Shape;9613;p70"/>
            <p:cNvSpPr/>
            <p:nvPr/>
          </p:nvSpPr>
          <p:spPr>
            <a:xfrm>
              <a:off x="5797595" y="3614257"/>
              <a:ext cx="12579" cy="12605"/>
            </a:xfrm>
            <a:custGeom>
              <a:avLst/>
              <a:gdLst/>
              <a:ahLst/>
              <a:cxnLst/>
              <a:rect l="l" t="t" r="r" b="b"/>
              <a:pathLst>
                <a:path w="479" h="480" extrusionOk="0">
                  <a:moveTo>
                    <a:pt x="0" y="1"/>
                  </a:moveTo>
                  <a:lnTo>
                    <a:pt x="0" y="355"/>
                  </a:lnTo>
                  <a:cubicBezTo>
                    <a:pt x="0" y="422"/>
                    <a:pt x="48" y="479"/>
                    <a:pt x="115" y="479"/>
                  </a:cubicBezTo>
                  <a:lnTo>
                    <a:pt x="354" y="479"/>
                  </a:lnTo>
                  <a:cubicBezTo>
                    <a:pt x="421" y="479"/>
                    <a:pt x="479" y="422"/>
                    <a:pt x="479" y="355"/>
                  </a:cubicBezTo>
                  <a:lnTo>
                    <a:pt x="479" y="1"/>
                  </a:lnTo>
                  <a:close/>
                </a:path>
              </a:pathLst>
            </a:custGeom>
            <a:solidFill>
              <a:srgbClr val="909F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4" name="Google Shape;9614;p70"/>
            <p:cNvSpPr/>
            <p:nvPr/>
          </p:nvSpPr>
          <p:spPr>
            <a:xfrm>
              <a:off x="5778241" y="3596715"/>
              <a:ext cx="25656" cy="26286"/>
            </a:xfrm>
            <a:custGeom>
              <a:avLst/>
              <a:gdLst/>
              <a:ahLst/>
              <a:cxnLst/>
              <a:rect l="l" t="t" r="r" b="b"/>
              <a:pathLst>
                <a:path w="977" h="1001" extrusionOk="0">
                  <a:moveTo>
                    <a:pt x="216" y="1"/>
                  </a:moveTo>
                  <a:cubicBezTo>
                    <a:pt x="187" y="1"/>
                    <a:pt x="160" y="15"/>
                    <a:pt x="144" y="46"/>
                  </a:cubicBezTo>
                  <a:lnTo>
                    <a:pt x="0" y="267"/>
                  </a:lnTo>
                  <a:lnTo>
                    <a:pt x="354" y="927"/>
                  </a:lnTo>
                  <a:cubicBezTo>
                    <a:pt x="378" y="975"/>
                    <a:pt x="430" y="1001"/>
                    <a:pt x="481" y="1001"/>
                  </a:cubicBezTo>
                  <a:cubicBezTo>
                    <a:pt x="511" y="1001"/>
                    <a:pt x="540" y="992"/>
                    <a:pt x="565" y="975"/>
                  </a:cubicBezTo>
                  <a:lnTo>
                    <a:pt x="976" y="669"/>
                  </a:lnTo>
                  <a:lnTo>
                    <a:pt x="287" y="27"/>
                  </a:lnTo>
                  <a:cubicBezTo>
                    <a:pt x="266" y="10"/>
                    <a:pt x="240" y="1"/>
                    <a:pt x="216" y="1"/>
                  </a:cubicBezTo>
                  <a:close/>
                </a:path>
              </a:pathLst>
            </a:custGeom>
            <a:solidFill>
              <a:srgbClr val="C5D1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5" name="Google Shape;9615;p70"/>
            <p:cNvSpPr/>
            <p:nvPr/>
          </p:nvSpPr>
          <p:spPr>
            <a:xfrm>
              <a:off x="5803871" y="3596715"/>
              <a:ext cx="25656" cy="26286"/>
            </a:xfrm>
            <a:custGeom>
              <a:avLst/>
              <a:gdLst/>
              <a:ahLst/>
              <a:cxnLst/>
              <a:rect l="l" t="t" r="r" b="b"/>
              <a:pathLst>
                <a:path w="977" h="1001" extrusionOk="0">
                  <a:moveTo>
                    <a:pt x="751" y="1"/>
                  </a:moveTo>
                  <a:cubicBezTo>
                    <a:pt x="727" y="1"/>
                    <a:pt x="701" y="10"/>
                    <a:pt x="680" y="27"/>
                  </a:cubicBezTo>
                  <a:lnTo>
                    <a:pt x="0" y="669"/>
                  </a:lnTo>
                  <a:lnTo>
                    <a:pt x="402" y="975"/>
                  </a:lnTo>
                  <a:cubicBezTo>
                    <a:pt x="427" y="992"/>
                    <a:pt x="457" y="1001"/>
                    <a:pt x="486" y="1001"/>
                  </a:cubicBezTo>
                  <a:cubicBezTo>
                    <a:pt x="537" y="1001"/>
                    <a:pt x="589" y="975"/>
                    <a:pt x="613" y="927"/>
                  </a:cubicBezTo>
                  <a:lnTo>
                    <a:pt x="976" y="267"/>
                  </a:lnTo>
                  <a:lnTo>
                    <a:pt x="823" y="46"/>
                  </a:lnTo>
                  <a:cubicBezTo>
                    <a:pt x="808" y="15"/>
                    <a:pt x="780" y="1"/>
                    <a:pt x="751" y="1"/>
                  </a:cubicBezTo>
                  <a:close/>
                </a:path>
              </a:pathLst>
            </a:custGeom>
            <a:solidFill>
              <a:srgbClr val="C5D1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6" name="Google Shape;9616;p70"/>
            <p:cNvSpPr/>
            <p:nvPr/>
          </p:nvSpPr>
          <p:spPr>
            <a:xfrm>
              <a:off x="5847857" y="3386057"/>
              <a:ext cx="187234" cy="219192"/>
            </a:xfrm>
            <a:custGeom>
              <a:avLst/>
              <a:gdLst/>
              <a:ahLst/>
              <a:cxnLst/>
              <a:rect l="l" t="t" r="r" b="b"/>
              <a:pathLst>
                <a:path w="7130" h="8347" extrusionOk="0">
                  <a:moveTo>
                    <a:pt x="3560" y="1"/>
                  </a:moveTo>
                  <a:cubicBezTo>
                    <a:pt x="1847" y="1"/>
                    <a:pt x="603" y="1178"/>
                    <a:pt x="459" y="3102"/>
                  </a:cubicBezTo>
                  <a:cubicBezTo>
                    <a:pt x="287" y="5456"/>
                    <a:pt x="86" y="6776"/>
                    <a:pt x="19" y="7226"/>
                  </a:cubicBezTo>
                  <a:cubicBezTo>
                    <a:pt x="0" y="7322"/>
                    <a:pt x="48" y="7427"/>
                    <a:pt x="144" y="7475"/>
                  </a:cubicBezTo>
                  <a:cubicBezTo>
                    <a:pt x="603" y="7705"/>
                    <a:pt x="2000" y="8346"/>
                    <a:pt x="3560" y="8346"/>
                  </a:cubicBezTo>
                  <a:cubicBezTo>
                    <a:pt x="5120" y="8346"/>
                    <a:pt x="6527" y="7705"/>
                    <a:pt x="6986" y="7475"/>
                  </a:cubicBezTo>
                  <a:cubicBezTo>
                    <a:pt x="7073" y="7427"/>
                    <a:pt x="7130" y="7322"/>
                    <a:pt x="7111" y="7226"/>
                  </a:cubicBezTo>
                  <a:cubicBezTo>
                    <a:pt x="7034" y="6776"/>
                    <a:pt x="6833" y="5456"/>
                    <a:pt x="6661" y="3102"/>
                  </a:cubicBezTo>
                  <a:cubicBezTo>
                    <a:pt x="6517" y="1187"/>
                    <a:pt x="5273" y="1"/>
                    <a:pt x="356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7" name="Google Shape;9617;p70"/>
            <p:cNvSpPr/>
            <p:nvPr/>
          </p:nvSpPr>
          <p:spPr>
            <a:xfrm>
              <a:off x="5891816" y="3386057"/>
              <a:ext cx="143275" cy="219192"/>
            </a:xfrm>
            <a:custGeom>
              <a:avLst/>
              <a:gdLst/>
              <a:ahLst/>
              <a:cxnLst/>
              <a:rect l="l" t="t" r="r" b="b"/>
              <a:pathLst>
                <a:path w="5456" h="8347" extrusionOk="0">
                  <a:moveTo>
                    <a:pt x="1886" y="1"/>
                  </a:moveTo>
                  <a:cubicBezTo>
                    <a:pt x="1771" y="1"/>
                    <a:pt x="1657" y="1"/>
                    <a:pt x="1542" y="20"/>
                  </a:cubicBezTo>
                  <a:cubicBezTo>
                    <a:pt x="202" y="154"/>
                    <a:pt x="1" y="2030"/>
                    <a:pt x="1283" y="2422"/>
                  </a:cubicBezTo>
                  <a:lnTo>
                    <a:pt x="1312" y="2432"/>
                  </a:lnTo>
                  <a:lnTo>
                    <a:pt x="1791" y="8346"/>
                  </a:lnTo>
                  <a:cubicBezTo>
                    <a:pt x="1824" y="8347"/>
                    <a:pt x="1858" y="8347"/>
                    <a:pt x="1892" y="8347"/>
                  </a:cubicBezTo>
                  <a:cubicBezTo>
                    <a:pt x="3450" y="8347"/>
                    <a:pt x="4853" y="7709"/>
                    <a:pt x="5312" y="7475"/>
                  </a:cubicBezTo>
                  <a:cubicBezTo>
                    <a:pt x="5399" y="7427"/>
                    <a:pt x="5456" y="7322"/>
                    <a:pt x="5437" y="7226"/>
                  </a:cubicBezTo>
                  <a:cubicBezTo>
                    <a:pt x="5360" y="6776"/>
                    <a:pt x="5169" y="5456"/>
                    <a:pt x="4987" y="3102"/>
                  </a:cubicBezTo>
                  <a:cubicBezTo>
                    <a:pt x="4853" y="1187"/>
                    <a:pt x="3599" y="1"/>
                    <a:pt x="188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8" name="Google Shape;9618;p70"/>
            <p:cNvSpPr/>
            <p:nvPr/>
          </p:nvSpPr>
          <p:spPr>
            <a:xfrm>
              <a:off x="5835042" y="3555198"/>
              <a:ext cx="212890" cy="125181"/>
            </a:xfrm>
            <a:custGeom>
              <a:avLst/>
              <a:gdLst/>
              <a:ahLst/>
              <a:cxnLst/>
              <a:rect l="l" t="t" r="r" b="b"/>
              <a:pathLst>
                <a:path w="8107" h="4767" extrusionOk="0">
                  <a:moveTo>
                    <a:pt x="2862" y="1"/>
                  </a:moveTo>
                  <a:lnTo>
                    <a:pt x="2862" y="1044"/>
                  </a:lnTo>
                  <a:cubicBezTo>
                    <a:pt x="2862" y="1235"/>
                    <a:pt x="2747" y="1407"/>
                    <a:pt x="2574" y="1484"/>
                  </a:cubicBezTo>
                  <a:lnTo>
                    <a:pt x="565" y="2374"/>
                  </a:lnTo>
                  <a:cubicBezTo>
                    <a:pt x="220" y="2527"/>
                    <a:pt x="0" y="2862"/>
                    <a:pt x="0" y="3245"/>
                  </a:cubicBezTo>
                  <a:lnTo>
                    <a:pt x="0" y="4527"/>
                  </a:lnTo>
                  <a:cubicBezTo>
                    <a:pt x="0" y="4661"/>
                    <a:pt x="105" y="4767"/>
                    <a:pt x="239" y="4767"/>
                  </a:cubicBezTo>
                  <a:lnTo>
                    <a:pt x="7867" y="4767"/>
                  </a:lnTo>
                  <a:cubicBezTo>
                    <a:pt x="8001" y="4767"/>
                    <a:pt x="8106" y="4652"/>
                    <a:pt x="8106" y="4527"/>
                  </a:cubicBezTo>
                  <a:lnTo>
                    <a:pt x="8106" y="3235"/>
                  </a:lnTo>
                  <a:cubicBezTo>
                    <a:pt x="8106" y="2862"/>
                    <a:pt x="7886" y="2518"/>
                    <a:pt x="7541" y="2364"/>
                  </a:cubicBezTo>
                  <a:lnTo>
                    <a:pt x="5532" y="1484"/>
                  </a:lnTo>
                  <a:cubicBezTo>
                    <a:pt x="5359" y="1407"/>
                    <a:pt x="5245" y="1235"/>
                    <a:pt x="5245" y="1053"/>
                  </a:cubicBezTo>
                  <a:lnTo>
                    <a:pt x="5245" y="1"/>
                  </a:ln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9" name="Google Shape;9619;p70"/>
            <p:cNvSpPr/>
            <p:nvPr/>
          </p:nvSpPr>
          <p:spPr>
            <a:xfrm>
              <a:off x="5835042" y="3600181"/>
              <a:ext cx="212890" cy="80198"/>
            </a:xfrm>
            <a:custGeom>
              <a:avLst/>
              <a:gdLst/>
              <a:ahLst/>
              <a:cxnLst/>
              <a:rect l="l" t="t" r="r" b="b"/>
              <a:pathLst>
                <a:path w="8107" h="3054" extrusionOk="0">
                  <a:moveTo>
                    <a:pt x="2048" y="1"/>
                  </a:moveTo>
                  <a:lnTo>
                    <a:pt x="565" y="651"/>
                  </a:lnTo>
                  <a:cubicBezTo>
                    <a:pt x="220" y="805"/>
                    <a:pt x="0" y="1149"/>
                    <a:pt x="0" y="1522"/>
                  </a:cubicBezTo>
                  <a:lnTo>
                    <a:pt x="0" y="2814"/>
                  </a:lnTo>
                  <a:cubicBezTo>
                    <a:pt x="0" y="2939"/>
                    <a:pt x="105" y="3054"/>
                    <a:pt x="239" y="3054"/>
                  </a:cubicBezTo>
                  <a:lnTo>
                    <a:pt x="7867" y="3054"/>
                  </a:lnTo>
                  <a:cubicBezTo>
                    <a:pt x="8001" y="3054"/>
                    <a:pt x="8106" y="2939"/>
                    <a:pt x="8106" y="2814"/>
                  </a:cubicBezTo>
                  <a:lnTo>
                    <a:pt x="8106" y="1532"/>
                  </a:lnTo>
                  <a:cubicBezTo>
                    <a:pt x="8106" y="1149"/>
                    <a:pt x="7886" y="805"/>
                    <a:pt x="7541" y="651"/>
                  </a:cubicBezTo>
                  <a:lnTo>
                    <a:pt x="6058" y="1"/>
                  </a:lnTo>
                  <a:cubicBezTo>
                    <a:pt x="5709" y="919"/>
                    <a:pt x="4883" y="1379"/>
                    <a:pt x="4057" y="1379"/>
                  </a:cubicBezTo>
                  <a:cubicBezTo>
                    <a:pt x="3230" y="1379"/>
                    <a:pt x="2402" y="919"/>
                    <a:pt x="2048" y="1"/>
                  </a:cubicBezTo>
                  <a:close/>
                </a:path>
              </a:pathLst>
            </a:custGeom>
            <a:solidFill>
              <a:srgbClr val="8192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0" name="Google Shape;9620;p70"/>
            <p:cNvSpPr/>
            <p:nvPr/>
          </p:nvSpPr>
          <p:spPr>
            <a:xfrm>
              <a:off x="5910172" y="3555198"/>
              <a:ext cx="62604" cy="25105"/>
            </a:xfrm>
            <a:custGeom>
              <a:avLst/>
              <a:gdLst/>
              <a:ahLst/>
              <a:cxnLst/>
              <a:rect l="l" t="t" r="r" b="b"/>
              <a:pathLst>
                <a:path w="2384" h="956" extrusionOk="0">
                  <a:moveTo>
                    <a:pt x="1" y="1"/>
                  </a:moveTo>
                  <a:lnTo>
                    <a:pt x="1" y="690"/>
                  </a:lnTo>
                  <a:cubicBezTo>
                    <a:pt x="379" y="867"/>
                    <a:pt x="785" y="955"/>
                    <a:pt x="1192" y="955"/>
                  </a:cubicBezTo>
                  <a:cubicBezTo>
                    <a:pt x="1599" y="955"/>
                    <a:pt x="2006" y="867"/>
                    <a:pt x="2384" y="690"/>
                  </a:cubicBezTo>
                  <a:lnTo>
                    <a:pt x="2384" y="1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1" name="Google Shape;9621;p70"/>
            <p:cNvSpPr/>
            <p:nvPr/>
          </p:nvSpPr>
          <p:spPr>
            <a:xfrm>
              <a:off x="5878765" y="3449764"/>
              <a:ext cx="125418" cy="117907"/>
            </a:xfrm>
            <a:custGeom>
              <a:avLst/>
              <a:gdLst/>
              <a:ahLst/>
              <a:cxnLst/>
              <a:rect l="l" t="t" r="r" b="b"/>
              <a:pathLst>
                <a:path w="4776" h="4490" extrusionOk="0">
                  <a:moveTo>
                    <a:pt x="1745" y="1"/>
                  </a:moveTo>
                  <a:cubicBezTo>
                    <a:pt x="1563" y="1"/>
                    <a:pt x="1396" y="95"/>
                    <a:pt x="1311" y="264"/>
                  </a:cubicBezTo>
                  <a:cubicBezTo>
                    <a:pt x="1053" y="762"/>
                    <a:pt x="670" y="1192"/>
                    <a:pt x="201" y="1499"/>
                  </a:cubicBezTo>
                  <a:cubicBezTo>
                    <a:pt x="77" y="1585"/>
                    <a:pt x="0" y="1738"/>
                    <a:pt x="0" y="1891"/>
                  </a:cubicBezTo>
                  <a:lnTo>
                    <a:pt x="0" y="2025"/>
                  </a:lnTo>
                  <a:cubicBezTo>
                    <a:pt x="0" y="3288"/>
                    <a:pt x="957" y="4398"/>
                    <a:pt x="2230" y="4484"/>
                  </a:cubicBezTo>
                  <a:cubicBezTo>
                    <a:pt x="2281" y="4488"/>
                    <a:pt x="2332" y="4489"/>
                    <a:pt x="2383" y="4489"/>
                  </a:cubicBezTo>
                  <a:cubicBezTo>
                    <a:pt x="3693" y="4489"/>
                    <a:pt x="4766" y="3428"/>
                    <a:pt x="4766" y="2101"/>
                  </a:cubicBezTo>
                  <a:lnTo>
                    <a:pt x="4766" y="1690"/>
                  </a:lnTo>
                  <a:cubicBezTo>
                    <a:pt x="4776" y="1479"/>
                    <a:pt x="4680" y="1288"/>
                    <a:pt x="4527" y="1154"/>
                  </a:cubicBezTo>
                  <a:cubicBezTo>
                    <a:pt x="4144" y="819"/>
                    <a:pt x="3292" y="226"/>
                    <a:pt x="1819" y="6"/>
                  </a:cubicBezTo>
                  <a:cubicBezTo>
                    <a:pt x="1794" y="2"/>
                    <a:pt x="1770" y="1"/>
                    <a:pt x="1745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2" name="Google Shape;9622;p70"/>
            <p:cNvSpPr/>
            <p:nvPr/>
          </p:nvSpPr>
          <p:spPr>
            <a:xfrm>
              <a:off x="5878765" y="3449764"/>
              <a:ext cx="122398" cy="117277"/>
            </a:xfrm>
            <a:custGeom>
              <a:avLst/>
              <a:gdLst/>
              <a:ahLst/>
              <a:cxnLst/>
              <a:rect l="l" t="t" r="r" b="b"/>
              <a:pathLst>
                <a:path w="4661" h="4466" extrusionOk="0">
                  <a:moveTo>
                    <a:pt x="1745" y="1"/>
                  </a:moveTo>
                  <a:cubicBezTo>
                    <a:pt x="1563" y="1"/>
                    <a:pt x="1396" y="95"/>
                    <a:pt x="1311" y="264"/>
                  </a:cubicBezTo>
                  <a:cubicBezTo>
                    <a:pt x="1273" y="350"/>
                    <a:pt x="1225" y="436"/>
                    <a:pt x="1168" y="513"/>
                  </a:cubicBezTo>
                  <a:cubicBezTo>
                    <a:pt x="919" y="905"/>
                    <a:pt x="594" y="1240"/>
                    <a:pt x="201" y="1499"/>
                  </a:cubicBezTo>
                  <a:cubicBezTo>
                    <a:pt x="77" y="1585"/>
                    <a:pt x="0" y="1728"/>
                    <a:pt x="0" y="1891"/>
                  </a:cubicBezTo>
                  <a:lnTo>
                    <a:pt x="0" y="2025"/>
                  </a:lnTo>
                  <a:cubicBezTo>
                    <a:pt x="0" y="3250"/>
                    <a:pt x="900" y="4322"/>
                    <a:pt x="2096" y="4465"/>
                  </a:cubicBezTo>
                  <a:cubicBezTo>
                    <a:pt x="1675" y="4025"/>
                    <a:pt x="1436" y="3432"/>
                    <a:pt x="1436" y="2819"/>
                  </a:cubicBezTo>
                  <a:lnTo>
                    <a:pt x="1436" y="1317"/>
                  </a:lnTo>
                  <a:cubicBezTo>
                    <a:pt x="1436" y="1077"/>
                    <a:pt x="1618" y="867"/>
                    <a:pt x="1857" y="838"/>
                  </a:cubicBezTo>
                  <a:cubicBezTo>
                    <a:pt x="2025" y="823"/>
                    <a:pt x="2193" y="816"/>
                    <a:pt x="2360" y="816"/>
                  </a:cubicBezTo>
                  <a:cubicBezTo>
                    <a:pt x="3156" y="816"/>
                    <a:pt x="3941" y="985"/>
                    <a:pt x="4661" y="1317"/>
                  </a:cubicBezTo>
                  <a:cubicBezTo>
                    <a:pt x="4632" y="1250"/>
                    <a:pt x="4584" y="1202"/>
                    <a:pt x="4527" y="1154"/>
                  </a:cubicBezTo>
                  <a:cubicBezTo>
                    <a:pt x="4144" y="819"/>
                    <a:pt x="3292" y="226"/>
                    <a:pt x="1819" y="6"/>
                  </a:cubicBezTo>
                  <a:cubicBezTo>
                    <a:pt x="1794" y="2"/>
                    <a:pt x="1770" y="1"/>
                    <a:pt x="1745" y="1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3" name="Google Shape;9623;p70"/>
            <p:cNvSpPr/>
            <p:nvPr/>
          </p:nvSpPr>
          <p:spPr>
            <a:xfrm>
              <a:off x="5835042" y="3620796"/>
              <a:ext cx="43986" cy="59584"/>
            </a:xfrm>
            <a:custGeom>
              <a:avLst/>
              <a:gdLst/>
              <a:ahLst/>
              <a:cxnLst/>
              <a:rect l="l" t="t" r="r" b="b"/>
              <a:pathLst>
                <a:path w="1675" h="2269" extrusionOk="0">
                  <a:moveTo>
                    <a:pt x="354" y="0"/>
                  </a:moveTo>
                  <a:cubicBezTo>
                    <a:pt x="124" y="182"/>
                    <a:pt x="0" y="450"/>
                    <a:pt x="0" y="747"/>
                  </a:cubicBezTo>
                  <a:lnTo>
                    <a:pt x="0" y="2029"/>
                  </a:lnTo>
                  <a:cubicBezTo>
                    <a:pt x="0" y="2163"/>
                    <a:pt x="105" y="2269"/>
                    <a:pt x="239" y="2269"/>
                  </a:cubicBezTo>
                  <a:lnTo>
                    <a:pt x="1675" y="2269"/>
                  </a:lnTo>
                  <a:lnTo>
                    <a:pt x="1675" y="1608"/>
                  </a:lnTo>
                  <a:cubicBezTo>
                    <a:pt x="1665" y="1417"/>
                    <a:pt x="1598" y="1235"/>
                    <a:pt x="1464" y="1101"/>
                  </a:cubicBezTo>
                  <a:lnTo>
                    <a:pt x="354" y="0"/>
                  </a:lnTo>
                  <a:close/>
                </a:path>
              </a:pathLst>
            </a:custGeom>
            <a:solidFill>
              <a:srgbClr val="6E82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4" name="Google Shape;9624;p70"/>
            <p:cNvSpPr/>
            <p:nvPr/>
          </p:nvSpPr>
          <p:spPr>
            <a:xfrm>
              <a:off x="6003920" y="3620796"/>
              <a:ext cx="44012" cy="59584"/>
            </a:xfrm>
            <a:custGeom>
              <a:avLst/>
              <a:gdLst/>
              <a:ahLst/>
              <a:cxnLst/>
              <a:rect l="l" t="t" r="r" b="b"/>
              <a:pathLst>
                <a:path w="1676" h="2269" extrusionOk="0">
                  <a:moveTo>
                    <a:pt x="1321" y="0"/>
                  </a:moveTo>
                  <a:lnTo>
                    <a:pt x="211" y="1101"/>
                  </a:lnTo>
                  <a:cubicBezTo>
                    <a:pt x="77" y="1235"/>
                    <a:pt x="0" y="1417"/>
                    <a:pt x="0" y="1608"/>
                  </a:cubicBezTo>
                  <a:lnTo>
                    <a:pt x="0" y="2269"/>
                  </a:lnTo>
                  <a:lnTo>
                    <a:pt x="1436" y="2269"/>
                  </a:lnTo>
                  <a:cubicBezTo>
                    <a:pt x="1570" y="2269"/>
                    <a:pt x="1675" y="2163"/>
                    <a:pt x="1675" y="2029"/>
                  </a:cubicBezTo>
                  <a:lnTo>
                    <a:pt x="1675" y="747"/>
                  </a:lnTo>
                  <a:cubicBezTo>
                    <a:pt x="1675" y="450"/>
                    <a:pt x="1541" y="182"/>
                    <a:pt x="1321" y="0"/>
                  </a:cubicBezTo>
                  <a:close/>
                </a:path>
              </a:pathLst>
            </a:custGeom>
            <a:solidFill>
              <a:srgbClr val="6E82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25" name="Google Shape;9625;p70"/>
          <p:cNvSpPr/>
          <p:nvPr/>
        </p:nvSpPr>
        <p:spPr>
          <a:xfrm>
            <a:off x="6560317" y="3564757"/>
            <a:ext cx="13366" cy="86711"/>
          </a:xfrm>
          <a:custGeom>
            <a:avLst/>
            <a:gdLst/>
            <a:ahLst/>
            <a:cxnLst/>
            <a:rect l="l" t="t" r="r" b="b"/>
            <a:pathLst>
              <a:path w="509" h="3302" extrusionOk="0">
                <a:moveTo>
                  <a:pt x="432" y="0"/>
                </a:moveTo>
                <a:lnTo>
                  <a:pt x="202" y="163"/>
                </a:lnTo>
                <a:cubicBezTo>
                  <a:pt x="77" y="259"/>
                  <a:pt x="1" y="412"/>
                  <a:pt x="1" y="565"/>
                </a:cubicBezTo>
                <a:lnTo>
                  <a:pt x="1" y="3302"/>
                </a:lnTo>
                <a:lnTo>
                  <a:pt x="39" y="3245"/>
                </a:lnTo>
                <a:cubicBezTo>
                  <a:pt x="345" y="2795"/>
                  <a:pt x="508" y="2259"/>
                  <a:pt x="508" y="1713"/>
                </a:cubicBezTo>
                <a:lnTo>
                  <a:pt x="508" y="259"/>
                </a:lnTo>
                <a:cubicBezTo>
                  <a:pt x="508" y="163"/>
                  <a:pt x="479" y="77"/>
                  <a:pt x="432" y="0"/>
                </a:cubicBezTo>
                <a:close/>
              </a:path>
            </a:pathLst>
          </a:custGeom>
          <a:solidFill>
            <a:srgbClr val="E3E9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626" name="Google Shape;9626;p70"/>
          <p:cNvGrpSpPr/>
          <p:nvPr/>
        </p:nvGrpSpPr>
        <p:grpSpPr>
          <a:xfrm>
            <a:off x="6179074" y="3368726"/>
            <a:ext cx="394609" cy="328749"/>
            <a:chOff x="6179074" y="3368726"/>
            <a:chExt cx="394609" cy="328749"/>
          </a:xfrm>
        </p:grpSpPr>
        <p:sp>
          <p:nvSpPr>
            <p:cNvPr id="9627" name="Google Shape;9627;p70"/>
            <p:cNvSpPr/>
            <p:nvPr/>
          </p:nvSpPr>
          <p:spPr>
            <a:xfrm>
              <a:off x="6363052" y="3421508"/>
              <a:ext cx="26418" cy="26155"/>
            </a:xfrm>
            <a:custGeom>
              <a:avLst/>
              <a:gdLst/>
              <a:ahLst/>
              <a:cxnLst/>
              <a:rect l="l" t="t" r="r" b="b"/>
              <a:pathLst>
                <a:path w="1006" h="996" extrusionOk="0">
                  <a:moveTo>
                    <a:pt x="0" y="0"/>
                  </a:moveTo>
                  <a:lnTo>
                    <a:pt x="0" y="995"/>
                  </a:lnTo>
                  <a:lnTo>
                    <a:pt x="1005" y="995"/>
                  </a:lnTo>
                  <a:lnTo>
                    <a:pt x="1005" y="0"/>
                  </a:ln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8" name="Google Shape;9628;p70"/>
            <p:cNvSpPr/>
            <p:nvPr/>
          </p:nvSpPr>
          <p:spPr>
            <a:xfrm>
              <a:off x="6361791" y="3421508"/>
              <a:ext cx="28912" cy="19695"/>
            </a:xfrm>
            <a:custGeom>
              <a:avLst/>
              <a:gdLst/>
              <a:ahLst/>
              <a:cxnLst/>
              <a:rect l="l" t="t" r="r" b="b"/>
              <a:pathLst>
                <a:path w="1101" h="750" extrusionOk="0">
                  <a:moveTo>
                    <a:pt x="48" y="0"/>
                  </a:moveTo>
                  <a:lnTo>
                    <a:pt x="48" y="498"/>
                  </a:lnTo>
                  <a:cubicBezTo>
                    <a:pt x="48" y="546"/>
                    <a:pt x="29" y="603"/>
                    <a:pt x="0" y="641"/>
                  </a:cubicBezTo>
                  <a:cubicBezTo>
                    <a:pt x="177" y="713"/>
                    <a:pt x="364" y="749"/>
                    <a:pt x="551" y="749"/>
                  </a:cubicBezTo>
                  <a:cubicBezTo>
                    <a:pt x="737" y="749"/>
                    <a:pt x="924" y="713"/>
                    <a:pt x="1101" y="641"/>
                  </a:cubicBezTo>
                  <a:cubicBezTo>
                    <a:pt x="1072" y="603"/>
                    <a:pt x="1053" y="546"/>
                    <a:pt x="1053" y="498"/>
                  </a:cubicBezTo>
                  <a:lnTo>
                    <a:pt x="1053" y="0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9" name="Google Shape;9629;p70"/>
            <p:cNvSpPr/>
            <p:nvPr/>
          </p:nvSpPr>
          <p:spPr>
            <a:xfrm>
              <a:off x="6336660" y="3442096"/>
              <a:ext cx="79174" cy="97556"/>
            </a:xfrm>
            <a:custGeom>
              <a:avLst/>
              <a:gdLst/>
              <a:ahLst/>
              <a:cxnLst/>
              <a:rect l="l" t="t" r="r" b="b"/>
              <a:pathLst>
                <a:path w="3015" h="3715" extrusionOk="0">
                  <a:moveTo>
                    <a:pt x="737" y="1"/>
                  </a:moveTo>
                  <a:lnTo>
                    <a:pt x="278" y="231"/>
                  </a:lnTo>
                  <a:cubicBezTo>
                    <a:pt x="115" y="317"/>
                    <a:pt x="10" y="489"/>
                    <a:pt x="10" y="680"/>
                  </a:cubicBezTo>
                  <a:lnTo>
                    <a:pt x="10" y="2135"/>
                  </a:lnTo>
                  <a:cubicBezTo>
                    <a:pt x="0" y="2681"/>
                    <a:pt x="163" y="3207"/>
                    <a:pt x="469" y="3657"/>
                  </a:cubicBezTo>
                  <a:lnTo>
                    <a:pt x="508" y="3714"/>
                  </a:lnTo>
                  <a:lnTo>
                    <a:pt x="2508" y="3714"/>
                  </a:lnTo>
                  <a:lnTo>
                    <a:pt x="2546" y="3657"/>
                  </a:lnTo>
                  <a:cubicBezTo>
                    <a:pt x="2852" y="3207"/>
                    <a:pt x="3015" y="2681"/>
                    <a:pt x="3005" y="2135"/>
                  </a:cubicBezTo>
                  <a:lnTo>
                    <a:pt x="3005" y="680"/>
                  </a:lnTo>
                  <a:cubicBezTo>
                    <a:pt x="3005" y="489"/>
                    <a:pt x="2900" y="317"/>
                    <a:pt x="2737" y="231"/>
                  </a:cubicBezTo>
                  <a:lnTo>
                    <a:pt x="2278" y="1"/>
                  </a:lnTo>
                  <a:cubicBezTo>
                    <a:pt x="2111" y="203"/>
                    <a:pt x="1603" y="212"/>
                    <a:pt x="1523" y="212"/>
                  </a:cubicBezTo>
                  <a:cubicBezTo>
                    <a:pt x="1516" y="212"/>
                    <a:pt x="1512" y="211"/>
                    <a:pt x="1512" y="211"/>
                  </a:cubicBezTo>
                  <a:cubicBezTo>
                    <a:pt x="1512" y="211"/>
                    <a:pt x="1509" y="212"/>
                    <a:pt x="1502" y="212"/>
                  </a:cubicBezTo>
                  <a:cubicBezTo>
                    <a:pt x="1420" y="212"/>
                    <a:pt x="905" y="203"/>
                    <a:pt x="737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0" name="Google Shape;9630;p70"/>
            <p:cNvSpPr/>
            <p:nvPr/>
          </p:nvSpPr>
          <p:spPr>
            <a:xfrm>
              <a:off x="6349974" y="3539862"/>
              <a:ext cx="52546" cy="111605"/>
            </a:xfrm>
            <a:custGeom>
              <a:avLst/>
              <a:gdLst/>
              <a:ahLst/>
              <a:cxnLst/>
              <a:rect l="l" t="t" r="r" b="b"/>
              <a:pathLst>
                <a:path w="2001" h="4250" extrusionOk="0">
                  <a:moveTo>
                    <a:pt x="1" y="1"/>
                  </a:moveTo>
                  <a:lnTo>
                    <a:pt x="1" y="4250"/>
                  </a:lnTo>
                  <a:lnTo>
                    <a:pt x="2001" y="4250"/>
                  </a:lnTo>
                  <a:lnTo>
                    <a:pt x="2001" y="1"/>
                  </a:lnTo>
                  <a:close/>
                </a:path>
              </a:pathLst>
            </a:custGeom>
            <a:solidFill>
              <a:srgbClr val="7689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1" name="Google Shape;9631;p70"/>
            <p:cNvSpPr/>
            <p:nvPr/>
          </p:nvSpPr>
          <p:spPr>
            <a:xfrm>
              <a:off x="6336897" y="3452915"/>
              <a:ext cx="13104" cy="86973"/>
            </a:xfrm>
            <a:custGeom>
              <a:avLst/>
              <a:gdLst/>
              <a:ahLst/>
              <a:cxnLst/>
              <a:rect l="l" t="t" r="r" b="b"/>
              <a:pathLst>
                <a:path w="499" h="3312" extrusionOk="0">
                  <a:moveTo>
                    <a:pt x="77" y="0"/>
                  </a:moveTo>
                  <a:cubicBezTo>
                    <a:pt x="20" y="77"/>
                    <a:pt x="1" y="173"/>
                    <a:pt x="1" y="268"/>
                  </a:cubicBezTo>
                  <a:lnTo>
                    <a:pt x="1" y="1723"/>
                  </a:lnTo>
                  <a:cubicBezTo>
                    <a:pt x="1" y="2269"/>
                    <a:pt x="154" y="2795"/>
                    <a:pt x="460" y="3245"/>
                  </a:cubicBezTo>
                  <a:lnTo>
                    <a:pt x="499" y="3312"/>
                  </a:lnTo>
                  <a:lnTo>
                    <a:pt x="499" y="575"/>
                  </a:lnTo>
                  <a:cubicBezTo>
                    <a:pt x="499" y="412"/>
                    <a:pt x="422" y="268"/>
                    <a:pt x="298" y="173"/>
                  </a:cubicBezTo>
                  <a:lnTo>
                    <a:pt x="77" y="0"/>
                  </a:lnTo>
                  <a:close/>
                </a:path>
              </a:pathLst>
            </a:custGeom>
            <a:solidFill>
              <a:srgbClr val="C5D1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2" name="Google Shape;9632;p70"/>
            <p:cNvSpPr/>
            <p:nvPr/>
          </p:nvSpPr>
          <p:spPr>
            <a:xfrm>
              <a:off x="6402494" y="3452915"/>
              <a:ext cx="13340" cy="86973"/>
            </a:xfrm>
            <a:custGeom>
              <a:avLst/>
              <a:gdLst/>
              <a:ahLst/>
              <a:cxnLst/>
              <a:rect l="l" t="t" r="r" b="b"/>
              <a:pathLst>
                <a:path w="508" h="3312" extrusionOk="0">
                  <a:moveTo>
                    <a:pt x="431" y="0"/>
                  </a:moveTo>
                  <a:lnTo>
                    <a:pt x="202" y="173"/>
                  </a:lnTo>
                  <a:cubicBezTo>
                    <a:pt x="77" y="268"/>
                    <a:pt x="1" y="412"/>
                    <a:pt x="1" y="575"/>
                  </a:cubicBezTo>
                  <a:lnTo>
                    <a:pt x="1" y="3312"/>
                  </a:lnTo>
                  <a:lnTo>
                    <a:pt x="39" y="3245"/>
                  </a:lnTo>
                  <a:cubicBezTo>
                    <a:pt x="345" y="2795"/>
                    <a:pt x="508" y="2269"/>
                    <a:pt x="508" y="1723"/>
                  </a:cubicBezTo>
                  <a:lnTo>
                    <a:pt x="508" y="268"/>
                  </a:lnTo>
                  <a:cubicBezTo>
                    <a:pt x="508" y="173"/>
                    <a:pt x="479" y="77"/>
                    <a:pt x="431" y="0"/>
                  </a:cubicBezTo>
                  <a:close/>
                </a:path>
              </a:pathLst>
            </a:custGeom>
            <a:solidFill>
              <a:srgbClr val="C5D1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3" name="Google Shape;9633;p70"/>
            <p:cNvSpPr/>
            <p:nvPr/>
          </p:nvSpPr>
          <p:spPr>
            <a:xfrm>
              <a:off x="6356014" y="3434691"/>
              <a:ext cx="40493" cy="105198"/>
            </a:xfrm>
            <a:custGeom>
              <a:avLst/>
              <a:gdLst/>
              <a:ahLst/>
              <a:cxnLst/>
              <a:rect l="l" t="t" r="r" b="b"/>
              <a:pathLst>
                <a:path w="1542" h="4006" extrusionOk="0">
                  <a:moveTo>
                    <a:pt x="254" y="1"/>
                  </a:moveTo>
                  <a:cubicBezTo>
                    <a:pt x="242" y="1"/>
                    <a:pt x="230" y="5"/>
                    <a:pt x="220" y="15"/>
                  </a:cubicBezTo>
                  <a:lnTo>
                    <a:pt x="0" y="283"/>
                  </a:lnTo>
                  <a:lnTo>
                    <a:pt x="345" y="704"/>
                  </a:lnTo>
                  <a:cubicBezTo>
                    <a:pt x="367" y="732"/>
                    <a:pt x="399" y="747"/>
                    <a:pt x="431" y="747"/>
                  </a:cubicBezTo>
                  <a:cubicBezTo>
                    <a:pt x="455" y="747"/>
                    <a:pt x="478" y="739"/>
                    <a:pt x="498" y="723"/>
                  </a:cubicBezTo>
                  <a:lnTo>
                    <a:pt x="651" y="599"/>
                  </a:lnTo>
                  <a:lnTo>
                    <a:pt x="651" y="4006"/>
                  </a:lnTo>
                  <a:lnTo>
                    <a:pt x="900" y="4006"/>
                  </a:lnTo>
                  <a:lnTo>
                    <a:pt x="900" y="599"/>
                  </a:lnTo>
                  <a:lnTo>
                    <a:pt x="1043" y="723"/>
                  </a:lnTo>
                  <a:cubicBezTo>
                    <a:pt x="1063" y="739"/>
                    <a:pt x="1088" y="747"/>
                    <a:pt x="1113" y="747"/>
                  </a:cubicBezTo>
                  <a:cubicBezTo>
                    <a:pt x="1149" y="747"/>
                    <a:pt x="1184" y="732"/>
                    <a:pt x="1206" y="704"/>
                  </a:cubicBezTo>
                  <a:lnTo>
                    <a:pt x="1541" y="283"/>
                  </a:lnTo>
                  <a:lnTo>
                    <a:pt x="1331" y="15"/>
                  </a:lnTo>
                  <a:cubicBezTo>
                    <a:pt x="1321" y="5"/>
                    <a:pt x="1309" y="1"/>
                    <a:pt x="1297" y="1"/>
                  </a:cubicBezTo>
                  <a:cubicBezTo>
                    <a:pt x="1285" y="1"/>
                    <a:pt x="1273" y="5"/>
                    <a:pt x="1264" y="15"/>
                  </a:cubicBezTo>
                  <a:lnTo>
                    <a:pt x="775" y="503"/>
                  </a:lnTo>
                  <a:lnTo>
                    <a:pt x="287" y="15"/>
                  </a:lnTo>
                  <a:cubicBezTo>
                    <a:pt x="278" y="5"/>
                    <a:pt x="266" y="1"/>
                    <a:pt x="254" y="1"/>
                  </a:cubicBezTo>
                  <a:close/>
                </a:path>
              </a:pathLst>
            </a:custGeom>
            <a:solidFill>
              <a:srgbClr val="C5D1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4" name="Google Shape;9634;p70"/>
            <p:cNvSpPr/>
            <p:nvPr/>
          </p:nvSpPr>
          <p:spPr>
            <a:xfrm>
              <a:off x="6373109" y="3552913"/>
              <a:ext cx="6775" cy="98554"/>
            </a:xfrm>
            <a:custGeom>
              <a:avLst/>
              <a:gdLst/>
              <a:ahLst/>
              <a:cxnLst/>
              <a:rect l="l" t="t" r="r" b="b"/>
              <a:pathLst>
                <a:path w="258" h="3753" extrusionOk="0">
                  <a:moveTo>
                    <a:pt x="139" y="0"/>
                  </a:moveTo>
                  <a:cubicBezTo>
                    <a:pt x="134" y="0"/>
                    <a:pt x="129" y="1"/>
                    <a:pt x="124" y="1"/>
                  </a:cubicBezTo>
                  <a:cubicBezTo>
                    <a:pt x="57" y="1"/>
                    <a:pt x="0" y="49"/>
                    <a:pt x="0" y="116"/>
                  </a:cubicBezTo>
                  <a:lnTo>
                    <a:pt x="0" y="3753"/>
                  </a:lnTo>
                  <a:lnTo>
                    <a:pt x="249" y="3753"/>
                  </a:lnTo>
                  <a:lnTo>
                    <a:pt x="249" y="126"/>
                  </a:lnTo>
                  <a:cubicBezTo>
                    <a:pt x="258" y="55"/>
                    <a:pt x="201" y="0"/>
                    <a:pt x="139" y="0"/>
                  </a:cubicBezTo>
                  <a:close/>
                </a:path>
              </a:pathLst>
            </a:custGeom>
            <a:solidFill>
              <a:srgbClr val="637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5" name="Google Shape;9635;p70"/>
            <p:cNvSpPr/>
            <p:nvPr/>
          </p:nvSpPr>
          <p:spPr>
            <a:xfrm>
              <a:off x="6349974" y="3368726"/>
              <a:ext cx="52546" cy="59321"/>
            </a:xfrm>
            <a:custGeom>
              <a:avLst/>
              <a:gdLst/>
              <a:ahLst/>
              <a:cxnLst/>
              <a:rect l="l" t="t" r="r" b="b"/>
              <a:pathLst>
                <a:path w="2001" h="2259" extrusionOk="0">
                  <a:moveTo>
                    <a:pt x="757" y="0"/>
                  </a:moveTo>
                  <a:cubicBezTo>
                    <a:pt x="336" y="0"/>
                    <a:pt x="1" y="335"/>
                    <a:pt x="1" y="756"/>
                  </a:cubicBezTo>
                  <a:lnTo>
                    <a:pt x="1" y="1254"/>
                  </a:lnTo>
                  <a:cubicBezTo>
                    <a:pt x="1" y="1809"/>
                    <a:pt x="450" y="2259"/>
                    <a:pt x="1005" y="2259"/>
                  </a:cubicBezTo>
                  <a:cubicBezTo>
                    <a:pt x="1551" y="2259"/>
                    <a:pt x="2001" y="1809"/>
                    <a:pt x="2001" y="1254"/>
                  </a:cubicBezTo>
                  <a:lnTo>
                    <a:pt x="2001" y="756"/>
                  </a:lnTo>
                  <a:cubicBezTo>
                    <a:pt x="2001" y="335"/>
                    <a:pt x="1666" y="0"/>
                    <a:pt x="1254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6" name="Google Shape;9636;p70"/>
            <p:cNvSpPr/>
            <p:nvPr/>
          </p:nvSpPr>
          <p:spPr>
            <a:xfrm>
              <a:off x="6349974" y="3368726"/>
              <a:ext cx="36213" cy="59269"/>
            </a:xfrm>
            <a:custGeom>
              <a:avLst/>
              <a:gdLst/>
              <a:ahLst/>
              <a:cxnLst/>
              <a:rect l="l" t="t" r="r" b="b"/>
              <a:pathLst>
                <a:path w="1379" h="2257" extrusionOk="0">
                  <a:moveTo>
                    <a:pt x="757" y="0"/>
                  </a:moveTo>
                  <a:cubicBezTo>
                    <a:pt x="345" y="0"/>
                    <a:pt x="1" y="335"/>
                    <a:pt x="10" y="756"/>
                  </a:cubicBezTo>
                  <a:lnTo>
                    <a:pt x="10" y="1254"/>
                  </a:lnTo>
                  <a:cubicBezTo>
                    <a:pt x="2" y="1828"/>
                    <a:pt x="478" y="2257"/>
                    <a:pt x="1005" y="2257"/>
                  </a:cubicBezTo>
                  <a:cubicBezTo>
                    <a:pt x="1129" y="2257"/>
                    <a:pt x="1255" y="2233"/>
                    <a:pt x="1379" y="2182"/>
                  </a:cubicBezTo>
                  <a:cubicBezTo>
                    <a:pt x="1005" y="2029"/>
                    <a:pt x="757" y="1666"/>
                    <a:pt x="757" y="1254"/>
                  </a:cubicBezTo>
                  <a:lnTo>
                    <a:pt x="757" y="756"/>
                  </a:lnTo>
                  <a:cubicBezTo>
                    <a:pt x="757" y="393"/>
                    <a:pt x="1015" y="77"/>
                    <a:pt x="1379" y="20"/>
                  </a:cubicBezTo>
                  <a:cubicBezTo>
                    <a:pt x="1340" y="10"/>
                    <a:pt x="1302" y="0"/>
                    <a:pt x="1254" y="0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7" name="Google Shape;9637;p70"/>
            <p:cNvSpPr/>
            <p:nvPr/>
          </p:nvSpPr>
          <p:spPr>
            <a:xfrm>
              <a:off x="6349974" y="3368726"/>
              <a:ext cx="52546" cy="26418"/>
            </a:xfrm>
            <a:custGeom>
              <a:avLst/>
              <a:gdLst/>
              <a:ahLst/>
              <a:cxnLst/>
              <a:rect l="l" t="t" r="r" b="b"/>
              <a:pathLst>
                <a:path w="2001" h="1006" extrusionOk="0">
                  <a:moveTo>
                    <a:pt x="747" y="0"/>
                  </a:moveTo>
                  <a:cubicBezTo>
                    <a:pt x="336" y="0"/>
                    <a:pt x="1" y="335"/>
                    <a:pt x="1" y="756"/>
                  </a:cubicBezTo>
                  <a:cubicBezTo>
                    <a:pt x="1" y="756"/>
                    <a:pt x="757" y="1005"/>
                    <a:pt x="2001" y="1005"/>
                  </a:cubicBezTo>
                  <a:lnTo>
                    <a:pt x="2001" y="756"/>
                  </a:lnTo>
                  <a:cubicBezTo>
                    <a:pt x="2001" y="335"/>
                    <a:pt x="1666" y="0"/>
                    <a:pt x="125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8" name="Google Shape;9638;p70"/>
            <p:cNvSpPr/>
            <p:nvPr/>
          </p:nvSpPr>
          <p:spPr>
            <a:xfrm>
              <a:off x="6349974" y="3368726"/>
              <a:ext cx="36213" cy="24159"/>
            </a:xfrm>
            <a:custGeom>
              <a:avLst/>
              <a:gdLst/>
              <a:ahLst/>
              <a:cxnLst/>
              <a:rect l="l" t="t" r="r" b="b"/>
              <a:pathLst>
                <a:path w="1379" h="920" extrusionOk="0">
                  <a:moveTo>
                    <a:pt x="757" y="0"/>
                  </a:moveTo>
                  <a:cubicBezTo>
                    <a:pt x="345" y="0"/>
                    <a:pt x="1" y="335"/>
                    <a:pt x="10" y="756"/>
                  </a:cubicBezTo>
                  <a:cubicBezTo>
                    <a:pt x="249" y="823"/>
                    <a:pt x="498" y="881"/>
                    <a:pt x="757" y="919"/>
                  </a:cubicBezTo>
                  <a:lnTo>
                    <a:pt x="757" y="756"/>
                  </a:lnTo>
                  <a:cubicBezTo>
                    <a:pt x="757" y="393"/>
                    <a:pt x="1015" y="77"/>
                    <a:pt x="1379" y="20"/>
                  </a:cubicBezTo>
                  <a:cubicBezTo>
                    <a:pt x="1340" y="10"/>
                    <a:pt x="1302" y="0"/>
                    <a:pt x="125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9" name="Google Shape;9639;p70"/>
            <p:cNvSpPr/>
            <p:nvPr/>
          </p:nvSpPr>
          <p:spPr>
            <a:xfrm>
              <a:off x="6468354" y="3421508"/>
              <a:ext cx="26418" cy="26155"/>
            </a:xfrm>
            <a:custGeom>
              <a:avLst/>
              <a:gdLst/>
              <a:ahLst/>
              <a:cxnLst/>
              <a:rect l="l" t="t" r="r" b="b"/>
              <a:pathLst>
                <a:path w="1006" h="996" extrusionOk="0">
                  <a:moveTo>
                    <a:pt x="0" y="0"/>
                  </a:moveTo>
                  <a:lnTo>
                    <a:pt x="0" y="995"/>
                  </a:lnTo>
                  <a:lnTo>
                    <a:pt x="1005" y="995"/>
                  </a:lnTo>
                  <a:lnTo>
                    <a:pt x="1005" y="0"/>
                  </a:ln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0" name="Google Shape;9640;p70"/>
            <p:cNvSpPr/>
            <p:nvPr/>
          </p:nvSpPr>
          <p:spPr>
            <a:xfrm>
              <a:off x="6467094" y="3421508"/>
              <a:ext cx="28912" cy="19695"/>
            </a:xfrm>
            <a:custGeom>
              <a:avLst/>
              <a:gdLst/>
              <a:ahLst/>
              <a:cxnLst/>
              <a:rect l="l" t="t" r="r" b="b"/>
              <a:pathLst>
                <a:path w="1101" h="750" extrusionOk="0">
                  <a:moveTo>
                    <a:pt x="48" y="0"/>
                  </a:moveTo>
                  <a:lnTo>
                    <a:pt x="48" y="498"/>
                  </a:lnTo>
                  <a:cubicBezTo>
                    <a:pt x="48" y="546"/>
                    <a:pt x="29" y="603"/>
                    <a:pt x="0" y="641"/>
                  </a:cubicBezTo>
                  <a:cubicBezTo>
                    <a:pt x="177" y="713"/>
                    <a:pt x="364" y="749"/>
                    <a:pt x="551" y="749"/>
                  </a:cubicBezTo>
                  <a:cubicBezTo>
                    <a:pt x="737" y="749"/>
                    <a:pt x="924" y="713"/>
                    <a:pt x="1101" y="641"/>
                  </a:cubicBezTo>
                  <a:cubicBezTo>
                    <a:pt x="1063" y="603"/>
                    <a:pt x="1053" y="546"/>
                    <a:pt x="1053" y="498"/>
                  </a:cubicBezTo>
                  <a:lnTo>
                    <a:pt x="1053" y="0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1" name="Google Shape;9641;p70"/>
            <p:cNvSpPr/>
            <p:nvPr/>
          </p:nvSpPr>
          <p:spPr>
            <a:xfrm>
              <a:off x="6441963" y="3442096"/>
              <a:ext cx="78938" cy="97556"/>
            </a:xfrm>
            <a:custGeom>
              <a:avLst/>
              <a:gdLst/>
              <a:ahLst/>
              <a:cxnLst/>
              <a:rect l="l" t="t" r="r" b="b"/>
              <a:pathLst>
                <a:path w="3006" h="3715" extrusionOk="0">
                  <a:moveTo>
                    <a:pt x="737" y="1"/>
                  </a:moveTo>
                  <a:lnTo>
                    <a:pt x="278" y="231"/>
                  </a:lnTo>
                  <a:cubicBezTo>
                    <a:pt x="115" y="317"/>
                    <a:pt x="0" y="489"/>
                    <a:pt x="0" y="680"/>
                  </a:cubicBezTo>
                  <a:lnTo>
                    <a:pt x="0" y="2135"/>
                  </a:lnTo>
                  <a:cubicBezTo>
                    <a:pt x="0" y="2681"/>
                    <a:pt x="163" y="3207"/>
                    <a:pt x="469" y="3657"/>
                  </a:cubicBezTo>
                  <a:lnTo>
                    <a:pt x="508" y="3714"/>
                  </a:lnTo>
                  <a:lnTo>
                    <a:pt x="2508" y="3714"/>
                  </a:lnTo>
                  <a:lnTo>
                    <a:pt x="2546" y="3657"/>
                  </a:lnTo>
                  <a:cubicBezTo>
                    <a:pt x="2852" y="3207"/>
                    <a:pt x="3005" y="2681"/>
                    <a:pt x="3005" y="2135"/>
                  </a:cubicBezTo>
                  <a:lnTo>
                    <a:pt x="3005" y="680"/>
                  </a:lnTo>
                  <a:cubicBezTo>
                    <a:pt x="3005" y="489"/>
                    <a:pt x="2900" y="317"/>
                    <a:pt x="2737" y="231"/>
                  </a:cubicBezTo>
                  <a:lnTo>
                    <a:pt x="2278" y="1"/>
                  </a:lnTo>
                  <a:cubicBezTo>
                    <a:pt x="2111" y="203"/>
                    <a:pt x="1595" y="212"/>
                    <a:pt x="1514" y="212"/>
                  </a:cubicBezTo>
                  <a:cubicBezTo>
                    <a:pt x="1507" y="212"/>
                    <a:pt x="1503" y="211"/>
                    <a:pt x="1503" y="211"/>
                  </a:cubicBezTo>
                  <a:cubicBezTo>
                    <a:pt x="1503" y="211"/>
                    <a:pt x="1499" y="212"/>
                    <a:pt x="1492" y="212"/>
                  </a:cubicBezTo>
                  <a:cubicBezTo>
                    <a:pt x="1412" y="212"/>
                    <a:pt x="905" y="203"/>
                    <a:pt x="737" y="1"/>
                  </a:cubicBezTo>
                  <a:close/>
                </a:path>
              </a:pathLst>
            </a:custGeom>
            <a:solidFill>
              <a:srgbClr val="6376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2" name="Google Shape;9642;p70"/>
            <p:cNvSpPr/>
            <p:nvPr/>
          </p:nvSpPr>
          <p:spPr>
            <a:xfrm>
              <a:off x="6455277" y="3539862"/>
              <a:ext cx="52546" cy="111605"/>
            </a:xfrm>
            <a:custGeom>
              <a:avLst/>
              <a:gdLst/>
              <a:ahLst/>
              <a:cxnLst/>
              <a:rect l="l" t="t" r="r" b="b"/>
              <a:pathLst>
                <a:path w="2001" h="4250" extrusionOk="0">
                  <a:moveTo>
                    <a:pt x="1" y="1"/>
                  </a:moveTo>
                  <a:lnTo>
                    <a:pt x="1" y="4250"/>
                  </a:lnTo>
                  <a:lnTo>
                    <a:pt x="2001" y="4250"/>
                  </a:lnTo>
                  <a:lnTo>
                    <a:pt x="2001" y="1"/>
                  </a:lnTo>
                  <a:close/>
                </a:path>
              </a:pathLst>
            </a:custGeom>
            <a:solidFill>
              <a:srgbClr val="637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3" name="Google Shape;9643;p70"/>
            <p:cNvSpPr/>
            <p:nvPr/>
          </p:nvSpPr>
          <p:spPr>
            <a:xfrm>
              <a:off x="6441963" y="3452915"/>
              <a:ext cx="13340" cy="86973"/>
            </a:xfrm>
            <a:custGeom>
              <a:avLst/>
              <a:gdLst/>
              <a:ahLst/>
              <a:cxnLst/>
              <a:rect l="l" t="t" r="r" b="b"/>
              <a:pathLst>
                <a:path w="508" h="3312" extrusionOk="0">
                  <a:moveTo>
                    <a:pt x="77" y="0"/>
                  </a:moveTo>
                  <a:cubicBezTo>
                    <a:pt x="29" y="77"/>
                    <a:pt x="0" y="173"/>
                    <a:pt x="0" y="268"/>
                  </a:cubicBezTo>
                  <a:lnTo>
                    <a:pt x="0" y="1723"/>
                  </a:lnTo>
                  <a:cubicBezTo>
                    <a:pt x="0" y="2269"/>
                    <a:pt x="163" y="2795"/>
                    <a:pt x="469" y="3245"/>
                  </a:cubicBezTo>
                  <a:lnTo>
                    <a:pt x="508" y="3312"/>
                  </a:lnTo>
                  <a:lnTo>
                    <a:pt x="508" y="575"/>
                  </a:lnTo>
                  <a:cubicBezTo>
                    <a:pt x="508" y="412"/>
                    <a:pt x="431" y="268"/>
                    <a:pt x="307" y="173"/>
                  </a:cubicBezTo>
                  <a:lnTo>
                    <a:pt x="77" y="0"/>
                  </a:lnTo>
                  <a:close/>
                </a:path>
              </a:pathLst>
            </a:custGeom>
            <a:solidFill>
              <a:srgbClr val="304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4" name="Google Shape;9644;p70"/>
            <p:cNvSpPr/>
            <p:nvPr/>
          </p:nvSpPr>
          <p:spPr>
            <a:xfrm>
              <a:off x="6507797" y="3452915"/>
              <a:ext cx="13104" cy="86973"/>
            </a:xfrm>
            <a:custGeom>
              <a:avLst/>
              <a:gdLst/>
              <a:ahLst/>
              <a:cxnLst/>
              <a:rect l="l" t="t" r="r" b="b"/>
              <a:pathLst>
                <a:path w="499" h="3312" extrusionOk="0">
                  <a:moveTo>
                    <a:pt x="422" y="0"/>
                  </a:moveTo>
                  <a:lnTo>
                    <a:pt x="202" y="173"/>
                  </a:lnTo>
                  <a:cubicBezTo>
                    <a:pt x="77" y="268"/>
                    <a:pt x="1" y="412"/>
                    <a:pt x="1" y="575"/>
                  </a:cubicBezTo>
                  <a:lnTo>
                    <a:pt x="1" y="3312"/>
                  </a:lnTo>
                  <a:lnTo>
                    <a:pt x="39" y="3245"/>
                  </a:lnTo>
                  <a:cubicBezTo>
                    <a:pt x="336" y="2795"/>
                    <a:pt x="498" y="2269"/>
                    <a:pt x="498" y="1723"/>
                  </a:cubicBezTo>
                  <a:lnTo>
                    <a:pt x="498" y="268"/>
                  </a:lnTo>
                  <a:cubicBezTo>
                    <a:pt x="498" y="173"/>
                    <a:pt x="470" y="77"/>
                    <a:pt x="422" y="0"/>
                  </a:cubicBezTo>
                  <a:close/>
                </a:path>
              </a:pathLst>
            </a:custGeom>
            <a:solidFill>
              <a:srgbClr val="304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5" name="Google Shape;9645;p70"/>
            <p:cNvSpPr/>
            <p:nvPr/>
          </p:nvSpPr>
          <p:spPr>
            <a:xfrm>
              <a:off x="6461317" y="3434691"/>
              <a:ext cx="40493" cy="105198"/>
            </a:xfrm>
            <a:custGeom>
              <a:avLst/>
              <a:gdLst/>
              <a:ahLst/>
              <a:cxnLst/>
              <a:rect l="l" t="t" r="r" b="b"/>
              <a:pathLst>
                <a:path w="1542" h="4006" extrusionOk="0">
                  <a:moveTo>
                    <a:pt x="244" y="1"/>
                  </a:moveTo>
                  <a:cubicBezTo>
                    <a:pt x="232" y="1"/>
                    <a:pt x="220" y="5"/>
                    <a:pt x="211" y="15"/>
                  </a:cubicBezTo>
                  <a:lnTo>
                    <a:pt x="0" y="283"/>
                  </a:lnTo>
                  <a:lnTo>
                    <a:pt x="335" y="704"/>
                  </a:lnTo>
                  <a:cubicBezTo>
                    <a:pt x="357" y="732"/>
                    <a:pt x="393" y="747"/>
                    <a:pt x="428" y="747"/>
                  </a:cubicBezTo>
                  <a:cubicBezTo>
                    <a:pt x="453" y="747"/>
                    <a:pt x="478" y="739"/>
                    <a:pt x="498" y="723"/>
                  </a:cubicBezTo>
                  <a:lnTo>
                    <a:pt x="641" y="599"/>
                  </a:lnTo>
                  <a:lnTo>
                    <a:pt x="641" y="4006"/>
                  </a:lnTo>
                  <a:lnTo>
                    <a:pt x="890" y="4006"/>
                  </a:lnTo>
                  <a:lnTo>
                    <a:pt x="890" y="599"/>
                  </a:lnTo>
                  <a:lnTo>
                    <a:pt x="1043" y="723"/>
                  </a:lnTo>
                  <a:cubicBezTo>
                    <a:pt x="1063" y="739"/>
                    <a:pt x="1087" y="747"/>
                    <a:pt x="1110" y="747"/>
                  </a:cubicBezTo>
                  <a:cubicBezTo>
                    <a:pt x="1142" y="747"/>
                    <a:pt x="1174" y="732"/>
                    <a:pt x="1197" y="704"/>
                  </a:cubicBezTo>
                  <a:lnTo>
                    <a:pt x="1541" y="283"/>
                  </a:lnTo>
                  <a:lnTo>
                    <a:pt x="1321" y="15"/>
                  </a:lnTo>
                  <a:cubicBezTo>
                    <a:pt x="1311" y="5"/>
                    <a:pt x="1299" y="1"/>
                    <a:pt x="1287" y="1"/>
                  </a:cubicBezTo>
                  <a:cubicBezTo>
                    <a:pt x="1275" y="1"/>
                    <a:pt x="1264" y="5"/>
                    <a:pt x="1254" y="15"/>
                  </a:cubicBezTo>
                  <a:lnTo>
                    <a:pt x="766" y="503"/>
                  </a:lnTo>
                  <a:lnTo>
                    <a:pt x="278" y="15"/>
                  </a:lnTo>
                  <a:cubicBezTo>
                    <a:pt x="268" y="5"/>
                    <a:pt x="256" y="1"/>
                    <a:pt x="244" y="1"/>
                  </a:cubicBezTo>
                  <a:close/>
                </a:path>
              </a:pathLst>
            </a:custGeom>
            <a:solidFill>
              <a:srgbClr val="304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6" name="Google Shape;9646;p70"/>
            <p:cNvSpPr/>
            <p:nvPr/>
          </p:nvSpPr>
          <p:spPr>
            <a:xfrm>
              <a:off x="6478412" y="3552913"/>
              <a:ext cx="6539" cy="98554"/>
            </a:xfrm>
            <a:custGeom>
              <a:avLst/>
              <a:gdLst/>
              <a:ahLst/>
              <a:cxnLst/>
              <a:rect l="l" t="t" r="r" b="b"/>
              <a:pathLst>
                <a:path w="249" h="3753" extrusionOk="0">
                  <a:moveTo>
                    <a:pt x="131" y="0"/>
                  </a:moveTo>
                  <a:cubicBezTo>
                    <a:pt x="126" y="0"/>
                    <a:pt x="120" y="1"/>
                    <a:pt x="115" y="1"/>
                  </a:cubicBezTo>
                  <a:cubicBezTo>
                    <a:pt x="48" y="1"/>
                    <a:pt x="0" y="49"/>
                    <a:pt x="0" y="116"/>
                  </a:cubicBezTo>
                  <a:lnTo>
                    <a:pt x="0" y="3753"/>
                  </a:lnTo>
                  <a:lnTo>
                    <a:pt x="249" y="3753"/>
                  </a:lnTo>
                  <a:lnTo>
                    <a:pt x="249" y="126"/>
                  </a:lnTo>
                  <a:cubicBezTo>
                    <a:pt x="249" y="55"/>
                    <a:pt x="200" y="0"/>
                    <a:pt x="131" y="0"/>
                  </a:cubicBezTo>
                  <a:close/>
                </a:path>
              </a:pathLst>
            </a:custGeom>
            <a:solidFill>
              <a:srgbClr val="4B63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7" name="Google Shape;9647;p70"/>
            <p:cNvSpPr/>
            <p:nvPr/>
          </p:nvSpPr>
          <p:spPr>
            <a:xfrm>
              <a:off x="6455277" y="3368726"/>
              <a:ext cx="52546" cy="59321"/>
            </a:xfrm>
            <a:custGeom>
              <a:avLst/>
              <a:gdLst/>
              <a:ahLst/>
              <a:cxnLst/>
              <a:rect l="l" t="t" r="r" b="b"/>
              <a:pathLst>
                <a:path w="2001" h="2259" extrusionOk="0">
                  <a:moveTo>
                    <a:pt x="747" y="0"/>
                  </a:moveTo>
                  <a:cubicBezTo>
                    <a:pt x="335" y="0"/>
                    <a:pt x="1" y="335"/>
                    <a:pt x="1" y="756"/>
                  </a:cubicBezTo>
                  <a:lnTo>
                    <a:pt x="1" y="1254"/>
                  </a:lnTo>
                  <a:cubicBezTo>
                    <a:pt x="1" y="1809"/>
                    <a:pt x="441" y="2259"/>
                    <a:pt x="996" y="2259"/>
                  </a:cubicBezTo>
                  <a:cubicBezTo>
                    <a:pt x="1551" y="2259"/>
                    <a:pt x="2001" y="1809"/>
                    <a:pt x="2001" y="1254"/>
                  </a:cubicBezTo>
                  <a:lnTo>
                    <a:pt x="2001" y="756"/>
                  </a:lnTo>
                  <a:cubicBezTo>
                    <a:pt x="2001" y="335"/>
                    <a:pt x="1666" y="0"/>
                    <a:pt x="1254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8" name="Google Shape;9648;p70"/>
            <p:cNvSpPr/>
            <p:nvPr/>
          </p:nvSpPr>
          <p:spPr>
            <a:xfrm>
              <a:off x="6455277" y="3368726"/>
              <a:ext cx="36213" cy="59269"/>
            </a:xfrm>
            <a:custGeom>
              <a:avLst/>
              <a:gdLst/>
              <a:ahLst/>
              <a:cxnLst/>
              <a:rect l="l" t="t" r="r" b="b"/>
              <a:pathLst>
                <a:path w="1379" h="2257" extrusionOk="0">
                  <a:moveTo>
                    <a:pt x="757" y="0"/>
                  </a:moveTo>
                  <a:cubicBezTo>
                    <a:pt x="335" y="0"/>
                    <a:pt x="1" y="335"/>
                    <a:pt x="1" y="756"/>
                  </a:cubicBezTo>
                  <a:lnTo>
                    <a:pt x="1" y="1254"/>
                  </a:lnTo>
                  <a:cubicBezTo>
                    <a:pt x="1" y="1828"/>
                    <a:pt x="471" y="2257"/>
                    <a:pt x="1001" y="2257"/>
                  </a:cubicBezTo>
                  <a:cubicBezTo>
                    <a:pt x="1126" y="2257"/>
                    <a:pt x="1253" y="2233"/>
                    <a:pt x="1379" y="2182"/>
                  </a:cubicBezTo>
                  <a:cubicBezTo>
                    <a:pt x="996" y="2029"/>
                    <a:pt x="747" y="1666"/>
                    <a:pt x="747" y="1254"/>
                  </a:cubicBezTo>
                  <a:lnTo>
                    <a:pt x="747" y="756"/>
                  </a:lnTo>
                  <a:cubicBezTo>
                    <a:pt x="747" y="393"/>
                    <a:pt x="1015" y="77"/>
                    <a:pt x="1379" y="20"/>
                  </a:cubicBezTo>
                  <a:cubicBezTo>
                    <a:pt x="1331" y="10"/>
                    <a:pt x="1293" y="0"/>
                    <a:pt x="1254" y="0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9" name="Google Shape;9649;p70"/>
            <p:cNvSpPr/>
            <p:nvPr/>
          </p:nvSpPr>
          <p:spPr>
            <a:xfrm>
              <a:off x="6455277" y="3368726"/>
              <a:ext cx="52546" cy="26418"/>
            </a:xfrm>
            <a:custGeom>
              <a:avLst/>
              <a:gdLst/>
              <a:ahLst/>
              <a:cxnLst/>
              <a:rect l="l" t="t" r="r" b="b"/>
              <a:pathLst>
                <a:path w="2001" h="1006" extrusionOk="0">
                  <a:moveTo>
                    <a:pt x="747" y="0"/>
                  </a:moveTo>
                  <a:cubicBezTo>
                    <a:pt x="335" y="0"/>
                    <a:pt x="1" y="335"/>
                    <a:pt x="1" y="756"/>
                  </a:cubicBezTo>
                  <a:cubicBezTo>
                    <a:pt x="1" y="756"/>
                    <a:pt x="747" y="1005"/>
                    <a:pt x="2001" y="1005"/>
                  </a:cubicBezTo>
                  <a:lnTo>
                    <a:pt x="2001" y="756"/>
                  </a:lnTo>
                  <a:cubicBezTo>
                    <a:pt x="2001" y="335"/>
                    <a:pt x="1666" y="0"/>
                    <a:pt x="124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0" name="Google Shape;9650;p70"/>
            <p:cNvSpPr/>
            <p:nvPr/>
          </p:nvSpPr>
          <p:spPr>
            <a:xfrm>
              <a:off x="6455277" y="3368726"/>
              <a:ext cx="36213" cy="24159"/>
            </a:xfrm>
            <a:custGeom>
              <a:avLst/>
              <a:gdLst/>
              <a:ahLst/>
              <a:cxnLst/>
              <a:rect l="l" t="t" r="r" b="b"/>
              <a:pathLst>
                <a:path w="1379" h="920" extrusionOk="0">
                  <a:moveTo>
                    <a:pt x="757" y="0"/>
                  </a:moveTo>
                  <a:cubicBezTo>
                    <a:pt x="335" y="0"/>
                    <a:pt x="1" y="335"/>
                    <a:pt x="1" y="756"/>
                  </a:cubicBezTo>
                  <a:cubicBezTo>
                    <a:pt x="249" y="823"/>
                    <a:pt x="498" y="881"/>
                    <a:pt x="757" y="919"/>
                  </a:cubicBezTo>
                  <a:lnTo>
                    <a:pt x="747" y="756"/>
                  </a:lnTo>
                  <a:cubicBezTo>
                    <a:pt x="747" y="393"/>
                    <a:pt x="1015" y="77"/>
                    <a:pt x="1379" y="20"/>
                  </a:cubicBezTo>
                  <a:cubicBezTo>
                    <a:pt x="1331" y="10"/>
                    <a:pt x="1293" y="0"/>
                    <a:pt x="125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1" name="Google Shape;9651;p70"/>
            <p:cNvSpPr/>
            <p:nvPr/>
          </p:nvSpPr>
          <p:spPr>
            <a:xfrm>
              <a:off x="6257985" y="3421508"/>
              <a:ext cx="26181" cy="26155"/>
            </a:xfrm>
            <a:custGeom>
              <a:avLst/>
              <a:gdLst/>
              <a:ahLst/>
              <a:cxnLst/>
              <a:rect l="l" t="t" r="r" b="b"/>
              <a:pathLst>
                <a:path w="997" h="996" extrusionOk="0">
                  <a:moveTo>
                    <a:pt x="1" y="0"/>
                  </a:moveTo>
                  <a:lnTo>
                    <a:pt x="1" y="995"/>
                  </a:lnTo>
                  <a:lnTo>
                    <a:pt x="996" y="995"/>
                  </a:lnTo>
                  <a:lnTo>
                    <a:pt x="996" y="0"/>
                  </a:ln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2" name="Google Shape;9652;p70"/>
            <p:cNvSpPr/>
            <p:nvPr/>
          </p:nvSpPr>
          <p:spPr>
            <a:xfrm>
              <a:off x="6256725" y="3421508"/>
              <a:ext cx="28676" cy="19695"/>
            </a:xfrm>
            <a:custGeom>
              <a:avLst/>
              <a:gdLst/>
              <a:ahLst/>
              <a:cxnLst/>
              <a:rect l="l" t="t" r="r" b="b"/>
              <a:pathLst>
                <a:path w="1092" h="750" extrusionOk="0">
                  <a:moveTo>
                    <a:pt x="49" y="0"/>
                  </a:moveTo>
                  <a:lnTo>
                    <a:pt x="49" y="498"/>
                  </a:lnTo>
                  <a:cubicBezTo>
                    <a:pt x="49" y="546"/>
                    <a:pt x="30" y="603"/>
                    <a:pt x="1" y="641"/>
                  </a:cubicBezTo>
                  <a:cubicBezTo>
                    <a:pt x="173" y="713"/>
                    <a:pt x="360" y="749"/>
                    <a:pt x="547" y="749"/>
                  </a:cubicBezTo>
                  <a:cubicBezTo>
                    <a:pt x="733" y="749"/>
                    <a:pt x="920" y="713"/>
                    <a:pt x="1092" y="641"/>
                  </a:cubicBezTo>
                  <a:cubicBezTo>
                    <a:pt x="1063" y="603"/>
                    <a:pt x="1044" y="546"/>
                    <a:pt x="1044" y="498"/>
                  </a:cubicBezTo>
                  <a:lnTo>
                    <a:pt x="1044" y="0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3" name="Google Shape;9653;p70"/>
            <p:cNvSpPr/>
            <p:nvPr/>
          </p:nvSpPr>
          <p:spPr>
            <a:xfrm>
              <a:off x="6231594" y="3442096"/>
              <a:ext cx="78964" cy="97556"/>
            </a:xfrm>
            <a:custGeom>
              <a:avLst/>
              <a:gdLst/>
              <a:ahLst/>
              <a:cxnLst/>
              <a:rect l="l" t="t" r="r" b="b"/>
              <a:pathLst>
                <a:path w="3007" h="3715" extrusionOk="0">
                  <a:moveTo>
                    <a:pt x="738" y="1"/>
                  </a:moveTo>
                  <a:lnTo>
                    <a:pt x="279" y="231"/>
                  </a:lnTo>
                  <a:cubicBezTo>
                    <a:pt x="106" y="317"/>
                    <a:pt x="1" y="489"/>
                    <a:pt x="1" y="680"/>
                  </a:cubicBezTo>
                  <a:lnTo>
                    <a:pt x="1" y="2135"/>
                  </a:lnTo>
                  <a:cubicBezTo>
                    <a:pt x="1" y="2681"/>
                    <a:pt x="164" y="3207"/>
                    <a:pt x="460" y="3657"/>
                  </a:cubicBezTo>
                  <a:lnTo>
                    <a:pt x="499" y="3714"/>
                  </a:lnTo>
                  <a:lnTo>
                    <a:pt x="2508" y="3714"/>
                  </a:lnTo>
                  <a:lnTo>
                    <a:pt x="2537" y="3657"/>
                  </a:lnTo>
                  <a:cubicBezTo>
                    <a:pt x="2843" y="3207"/>
                    <a:pt x="3006" y="2681"/>
                    <a:pt x="3006" y="2135"/>
                  </a:cubicBezTo>
                  <a:lnTo>
                    <a:pt x="3006" y="680"/>
                  </a:lnTo>
                  <a:cubicBezTo>
                    <a:pt x="3006" y="489"/>
                    <a:pt x="2901" y="317"/>
                    <a:pt x="2729" y="231"/>
                  </a:cubicBezTo>
                  <a:lnTo>
                    <a:pt x="2269" y="1"/>
                  </a:lnTo>
                  <a:cubicBezTo>
                    <a:pt x="2102" y="203"/>
                    <a:pt x="1594" y="212"/>
                    <a:pt x="1514" y="212"/>
                  </a:cubicBezTo>
                  <a:cubicBezTo>
                    <a:pt x="1507" y="212"/>
                    <a:pt x="1504" y="211"/>
                    <a:pt x="1504" y="211"/>
                  </a:cubicBezTo>
                  <a:cubicBezTo>
                    <a:pt x="1504" y="211"/>
                    <a:pt x="1500" y="212"/>
                    <a:pt x="1493" y="212"/>
                  </a:cubicBezTo>
                  <a:cubicBezTo>
                    <a:pt x="1413" y="212"/>
                    <a:pt x="905" y="203"/>
                    <a:pt x="738" y="1"/>
                  </a:cubicBezTo>
                  <a:close/>
                </a:path>
              </a:pathLst>
            </a:custGeom>
            <a:solidFill>
              <a:srgbClr val="BCC4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4" name="Google Shape;9654;p70"/>
            <p:cNvSpPr/>
            <p:nvPr/>
          </p:nvSpPr>
          <p:spPr>
            <a:xfrm>
              <a:off x="6244672" y="3539862"/>
              <a:ext cx="52809" cy="111605"/>
            </a:xfrm>
            <a:custGeom>
              <a:avLst/>
              <a:gdLst/>
              <a:ahLst/>
              <a:cxnLst/>
              <a:rect l="l" t="t" r="r" b="b"/>
              <a:pathLst>
                <a:path w="2011" h="4250" extrusionOk="0">
                  <a:moveTo>
                    <a:pt x="1" y="1"/>
                  </a:moveTo>
                  <a:lnTo>
                    <a:pt x="1" y="4250"/>
                  </a:lnTo>
                  <a:lnTo>
                    <a:pt x="2010" y="4250"/>
                  </a:lnTo>
                  <a:lnTo>
                    <a:pt x="2010" y="1"/>
                  </a:lnTo>
                  <a:close/>
                </a:path>
              </a:pathLst>
            </a:custGeom>
            <a:solidFill>
              <a:srgbClr val="637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5" name="Google Shape;9655;p70"/>
            <p:cNvSpPr/>
            <p:nvPr/>
          </p:nvSpPr>
          <p:spPr>
            <a:xfrm>
              <a:off x="6231594" y="3452915"/>
              <a:ext cx="13104" cy="86973"/>
            </a:xfrm>
            <a:custGeom>
              <a:avLst/>
              <a:gdLst/>
              <a:ahLst/>
              <a:cxnLst/>
              <a:rect l="l" t="t" r="r" b="b"/>
              <a:pathLst>
                <a:path w="499" h="3312" extrusionOk="0">
                  <a:moveTo>
                    <a:pt x="78" y="0"/>
                  </a:moveTo>
                  <a:cubicBezTo>
                    <a:pt x="30" y="77"/>
                    <a:pt x="1" y="173"/>
                    <a:pt x="1" y="268"/>
                  </a:cubicBezTo>
                  <a:lnTo>
                    <a:pt x="1" y="1723"/>
                  </a:lnTo>
                  <a:cubicBezTo>
                    <a:pt x="1" y="2269"/>
                    <a:pt x="164" y="2795"/>
                    <a:pt x="460" y="3245"/>
                  </a:cubicBezTo>
                  <a:lnTo>
                    <a:pt x="499" y="3312"/>
                  </a:lnTo>
                  <a:lnTo>
                    <a:pt x="499" y="575"/>
                  </a:lnTo>
                  <a:cubicBezTo>
                    <a:pt x="499" y="412"/>
                    <a:pt x="432" y="268"/>
                    <a:pt x="307" y="173"/>
                  </a:cubicBezTo>
                  <a:lnTo>
                    <a:pt x="78" y="0"/>
                  </a:lnTo>
                  <a:close/>
                </a:path>
              </a:pathLst>
            </a:custGeom>
            <a:solidFill>
              <a:srgbClr val="D2DB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6" name="Google Shape;9656;p70"/>
            <p:cNvSpPr/>
            <p:nvPr/>
          </p:nvSpPr>
          <p:spPr>
            <a:xfrm>
              <a:off x="6297454" y="3452915"/>
              <a:ext cx="13104" cy="86973"/>
            </a:xfrm>
            <a:custGeom>
              <a:avLst/>
              <a:gdLst/>
              <a:ahLst/>
              <a:cxnLst/>
              <a:rect l="l" t="t" r="r" b="b"/>
              <a:pathLst>
                <a:path w="499" h="3312" extrusionOk="0">
                  <a:moveTo>
                    <a:pt x="421" y="0"/>
                  </a:moveTo>
                  <a:lnTo>
                    <a:pt x="201" y="173"/>
                  </a:lnTo>
                  <a:cubicBezTo>
                    <a:pt x="67" y="268"/>
                    <a:pt x="0" y="412"/>
                    <a:pt x="0" y="575"/>
                  </a:cubicBezTo>
                  <a:lnTo>
                    <a:pt x="0" y="3312"/>
                  </a:lnTo>
                  <a:lnTo>
                    <a:pt x="39" y="3245"/>
                  </a:lnTo>
                  <a:cubicBezTo>
                    <a:pt x="335" y="2795"/>
                    <a:pt x="498" y="2269"/>
                    <a:pt x="498" y="1723"/>
                  </a:cubicBezTo>
                  <a:lnTo>
                    <a:pt x="498" y="268"/>
                  </a:lnTo>
                  <a:cubicBezTo>
                    <a:pt x="498" y="173"/>
                    <a:pt x="469" y="77"/>
                    <a:pt x="421" y="0"/>
                  </a:cubicBezTo>
                  <a:close/>
                </a:path>
              </a:pathLst>
            </a:custGeom>
            <a:solidFill>
              <a:srgbClr val="D2DB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7" name="Google Shape;9657;p70"/>
            <p:cNvSpPr/>
            <p:nvPr/>
          </p:nvSpPr>
          <p:spPr>
            <a:xfrm>
              <a:off x="6250948" y="3434691"/>
              <a:ext cx="40257" cy="105198"/>
            </a:xfrm>
            <a:custGeom>
              <a:avLst/>
              <a:gdLst/>
              <a:ahLst/>
              <a:cxnLst/>
              <a:rect l="l" t="t" r="r" b="b"/>
              <a:pathLst>
                <a:path w="1533" h="4006" extrusionOk="0">
                  <a:moveTo>
                    <a:pt x="245" y="1"/>
                  </a:moveTo>
                  <a:cubicBezTo>
                    <a:pt x="233" y="1"/>
                    <a:pt x="221" y="5"/>
                    <a:pt x="211" y="15"/>
                  </a:cubicBezTo>
                  <a:lnTo>
                    <a:pt x="1" y="283"/>
                  </a:lnTo>
                  <a:lnTo>
                    <a:pt x="336" y="704"/>
                  </a:lnTo>
                  <a:cubicBezTo>
                    <a:pt x="358" y="732"/>
                    <a:pt x="393" y="747"/>
                    <a:pt x="428" y="747"/>
                  </a:cubicBezTo>
                  <a:cubicBezTo>
                    <a:pt x="454" y="747"/>
                    <a:pt x="479" y="739"/>
                    <a:pt x="499" y="723"/>
                  </a:cubicBezTo>
                  <a:lnTo>
                    <a:pt x="642" y="599"/>
                  </a:lnTo>
                  <a:lnTo>
                    <a:pt x="642" y="4006"/>
                  </a:lnTo>
                  <a:lnTo>
                    <a:pt x="891" y="4006"/>
                  </a:lnTo>
                  <a:lnTo>
                    <a:pt x="891" y="599"/>
                  </a:lnTo>
                  <a:lnTo>
                    <a:pt x="1044" y="723"/>
                  </a:lnTo>
                  <a:cubicBezTo>
                    <a:pt x="1064" y="739"/>
                    <a:pt x="1087" y="747"/>
                    <a:pt x="1110" y="747"/>
                  </a:cubicBezTo>
                  <a:cubicBezTo>
                    <a:pt x="1143" y="747"/>
                    <a:pt x="1175" y="732"/>
                    <a:pt x="1197" y="704"/>
                  </a:cubicBezTo>
                  <a:lnTo>
                    <a:pt x="1532" y="283"/>
                  </a:lnTo>
                  <a:lnTo>
                    <a:pt x="1322" y="15"/>
                  </a:lnTo>
                  <a:cubicBezTo>
                    <a:pt x="1312" y="5"/>
                    <a:pt x="1300" y="1"/>
                    <a:pt x="1288" y="1"/>
                  </a:cubicBezTo>
                  <a:cubicBezTo>
                    <a:pt x="1276" y="1"/>
                    <a:pt x="1264" y="5"/>
                    <a:pt x="1255" y="15"/>
                  </a:cubicBezTo>
                  <a:lnTo>
                    <a:pt x="767" y="503"/>
                  </a:lnTo>
                  <a:lnTo>
                    <a:pt x="278" y="15"/>
                  </a:lnTo>
                  <a:cubicBezTo>
                    <a:pt x="269" y="5"/>
                    <a:pt x="257" y="1"/>
                    <a:pt x="245" y="1"/>
                  </a:cubicBezTo>
                  <a:close/>
                </a:path>
              </a:pathLst>
            </a:custGeom>
            <a:solidFill>
              <a:srgbClr val="D2DB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8" name="Google Shape;9658;p70"/>
            <p:cNvSpPr/>
            <p:nvPr/>
          </p:nvSpPr>
          <p:spPr>
            <a:xfrm>
              <a:off x="6268043" y="3552913"/>
              <a:ext cx="6565" cy="98554"/>
            </a:xfrm>
            <a:custGeom>
              <a:avLst/>
              <a:gdLst/>
              <a:ahLst/>
              <a:cxnLst/>
              <a:rect l="l" t="t" r="r" b="b"/>
              <a:pathLst>
                <a:path w="250" h="3753" extrusionOk="0">
                  <a:moveTo>
                    <a:pt x="132" y="0"/>
                  </a:moveTo>
                  <a:cubicBezTo>
                    <a:pt x="127" y="0"/>
                    <a:pt x="121" y="1"/>
                    <a:pt x="116" y="1"/>
                  </a:cubicBezTo>
                  <a:cubicBezTo>
                    <a:pt x="49" y="1"/>
                    <a:pt x="1" y="49"/>
                    <a:pt x="1" y="116"/>
                  </a:cubicBezTo>
                  <a:lnTo>
                    <a:pt x="1" y="3753"/>
                  </a:lnTo>
                  <a:lnTo>
                    <a:pt x="249" y="3753"/>
                  </a:lnTo>
                  <a:lnTo>
                    <a:pt x="249" y="126"/>
                  </a:lnTo>
                  <a:cubicBezTo>
                    <a:pt x="249" y="55"/>
                    <a:pt x="200" y="0"/>
                    <a:pt x="132" y="0"/>
                  </a:cubicBezTo>
                  <a:close/>
                </a:path>
              </a:pathLst>
            </a:custGeom>
            <a:solidFill>
              <a:srgbClr val="4B63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9" name="Google Shape;9659;p70"/>
            <p:cNvSpPr/>
            <p:nvPr/>
          </p:nvSpPr>
          <p:spPr>
            <a:xfrm>
              <a:off x="6244672" y="3368726"/>
              <a:ext cx="52809" cy="59321"/>
            </a:xfrm>
            <a:custGeom>
              <a:avLst/>
              <a:gdLst/>
              <a:ahLst/>
              <a:cxnLst/>
              <a:rect l="l" t="t" r="r" b="b"/>
              <a:pathLst>
                <a:path w="2011" h="2259" extrusionOk="0">
                  <a:moveTo>
                    <a:pt x="757" y="0"/>
                  </a:moveTo>
                  <a:cubicBezTo>
                    <a:pt x="345" y="0"/>
                    <a:pt x="1" y="335"/>
                    <a:pt x="1" y="756"/>
                  </a:cubicBezTo>
                  <a:lnTo>
                    <a:pt x="1" y="1254"/>
                  </a:lnTo>
                  <a:cubicBezTo>
                    <a:pt x="1" y="1809"/>
                    <a:pt x="450" y="2259"/>
                    <a:pt x="1006" y="2259"/>
                  </a:cubicBezTo>
                  <a:cubicBezTo>
                    <a:pt x="1561" y="2259"/>
                    <a:pt x="2010" y="1809"/>
                    <a:pt x="2010" y="1254"/>
                  </a:cubicBezTo>
                  <a:lnTo>
                    <a:pt x="2010" y="756"/>
                  </a:lnTo>
                  <a:cubicBezTo>
                    <a:pt x="2010" y="335"/>
                    <a:pt x="1675" y="0"/>
                    <a:pt x="1254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0" name="Google Shape;9660;p70"/>
            <p:cNvSpPr/>
            <p:nvPr/>
          </p:nvSpPr>
          <p:spPr>
            <a:xfrm>
              <a:off x="6244934" y="3368726"/>
              <a:ext cx="36213" cy="59269"/>
            </a:xfrm>
            <a:custGeom>
              <a:avLst/>
              <a:gdLst/>
              <a:ahLst/>
              <a:cxnLst/>
              <a:rect l="l" t="t" r="r" b="b"/>
              <a:pathLst>
                <a:path w="1379" h="2257" extrusionOk="0">
                  <a:moveTo>
                    <a:pt x="747" y="0"/>
                  </a:moveTo>
                  <a:cubicBezTo>
                    <a:pt x="335" y="0"/>
                    <a:pt x="0" y="335"/>
                    <a:pt x="0" y="756"/>
                  </a:cubicBezTo>
                  <a:lnTo>
                    <a:pt x="0" y="1254"/>
                  </a:lnTo>
                  <a:cubicBezTo>
                    <a:pt x="0" y="1828"/>
                    <a:pt x="471" y="2257"/>
                    <a:pt x="1001" y="2257"/>
                  </a:cubicBezTo>
                  <a:cubicBezTo>
                    <a:pt x="1125" y="2257"/>
                    <a:pt x="1253" y="2233"/>
                    <a:pt x="1378" y="2182"/>
                  </a:cubicBezTo>
                  <a:cubicBezTo>
                    <a:pt x="996" y="2029"/>
                    <a:pt x="747" y="1666"/>
                    <a:pt x="747" y="1254"/>
                  </a:cubicBezTo>
                  <a:lnTo>
                    <a:pt x="747" y="756"/>
                  </a:lnTo>
                  <a:cubicBezTo>
                    <a:pt x="747" y="393"/>
                    <a:pt x="1015" y="77"/>
                    <a:pt x="1369" y="20"/>
                  </a:cubicBezTo>
                  <a:cubicBezTo>
                    <a:pt x="1330" y="10"/>
                    <a:pt x="1292" y="0"/>
                    <a:pt x="1254" y="0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1" name="Google Shape;9661;p70"/>
            <p:cNvSpPr/>
            <p:nvPr/>
          </p:nvSpPr>
          <p:spPr>
            <a:xfrm>
              <a:off x="6244672" y="3368726"/>
              <a:ext cx="52809" cy="26418"/>
            </a:xfrm>
            <a:custGeom>
              <a:avLst/>
              <a:gdLst/>
              <a:ahLst/>
              <a:cxnLst/>
              <a:rect l="l" t="t" r="r" b="b"/>
              <a:pathLst>
                <a:path w="2011" h="1006" extrusionOk="0">
                  <a:moveTo>
                    <a:pt x="757" y="0"/>
                  </a:moveTo>
                  <a:cubicBezTo>
                    <a:pt x="336" y="0"/>
                    <a:pt x="1" y="335"/>
                    <a:pt x="1" y="756"/>
                  </a:cubicBezTo>
                  <a:cubicBezTo>
                    <a:pt x="1" y="756"/>
                    <a:pt x="757" y="1005"/>
                    <a:pt x="2010" y="1005"/>
                  </a:cubicBezTo>
                  <a:lnTo>
                    <a:pt x="2010" y="756"/>
                  </a:lnTo>
                  <a:cubicBezTo>
                    <a:pt x="2010" y="335"/>
                    <a:pt x="1666" y="0"/>
                    <a:pt x="125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2" name="Google Shape;9662;p70"/>
            <p:cNvSpPr/>
            <p:nvPr/>
          </p:nvSpPr>
          <p:spPr>
            <a:xfrm>
              <a:off x="6244934" y="3368726"/>
              <a:ext cx="35950" cy="24159"/>
            </a:xfrm>
            <a:custGeom>
              <a:avLst/>
              <a:gdLst/>
              <a:ahLst/>
              <a:cxnLst/>
              <a:rect l="l" t="t" r="r" b="b"/>
              <a:pathLst>
                <a:path w="1369" h="920" extrusionOk="0">
                  <a:moveTo>
                    <a:pt x="747" y="0"/>
                  </a:moveTo>
                  <a:cubicBezTo>
                    <a:pt x="335" y="0"/>
                    <a:pt x="0" y="335"/>
                    <a:pt x="0" y="756"/>
                  </a:cubicBezTo>
                  <a:cubicBezTo>
                    <a:pt x="249" y="823"/>
                    <a:pt x="498" y="881"/>
                    <a:pt x="747" y="919"/>
                  </a:cubicBezTo>
                  <a:lnTo>
                    <a:pt x="747" y="756"/>
                  </a:lnTo>
                  <a:cubicBezTo>
                    <a:pt x="747" y="393"/>
                    <a:pt x="1015" y="77"/>
                    <a:pt x="1369" y="20"/>
                  </a:cubicBezTo>
                  <a:cubicBezTo>
                    <a:pt x="1330" y="10"/>
                    <a:pt x="1292" y="0"/>
                    <a:pt x="125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3" name="Google Shape;9663;p70"/>
            <p:cNvSpPr/>
            <p:nvPr/>
          </p:nvSpPr>
          <p:spPr>
            <a:xfrm>
              <a:off x="6205229" y="3533087"/>
              <a:ext cx="26391" cy="26418"/>
            </a:xfrm>
            <a:custGeom>
              <a:avLst/>
              <a:gdLst/>
              <a:ahLst/>
              <a:cxnLst/>
              <a:rect l="l" t="t" r="r" b="b"/>
              <a:pathLst>
                <a:path w="1005" h="1006" extrusionOk="0">
                  <a:moveTo>
                    <a:pt x="0" y="0"/>
                  </a:moveTo>
                  <a:lnTo>
                    <a:pt x="0" y="1005"/>
                  </a:lnTo>
                  <a:lnTo>
                    <a:pt x="1005" y="1005"/>
                  </a:lnTo>
                  <a:lnTo>
                    <a:pt x="1005" y="0"/>
                  </a:ln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4" name="Google Shape;9664;p70"/>
            <p:cNvSpPr/>
            <p:nvPr/>
          </p:nvSpPr>
          <p:spPr>
            <a:xfrm>
              <a:off x="6203969" y="3533087"/>
              <a:ext cx="28912" cy="19931"/>
            </a:xfrm>
            <a:custGeom>
              <a:avLst/>
              <a:gdLst/>
              <a:ahLst/>
              <a:cxnLst/>
              <a:rect l="l" t="t" r="r" b="b"/>
              <a:pathLst>
                <a:path w="1101" h="759" extrusionOk="0">
                  <a:moveTo>
                    <a:pt x="48" y="0"/>
                  </a:moveTo>
                  <a:lnTo>
                    <a:pt x="48" y="508"/>
                  </a:lnTo>
                  <a:cubicBezTo>
                    <a:pt x="48" y="555"/>
                    <a:pt x="39" y="603"/>
                    <a:pt x="0" y="651"/>
                  </a:cubicBezTo>
                  <a:cubicBezTo>
                    <a:pt x="177" y="723"/>
                    <a:pt x="364" y="759"/>
                    <a:pt x="551" y="759"/>
                  </a:cubicBezTo>
                  <a:cubicBezTo>
                    <a:pt x="737" y="759"/>
                    <a:pt x="924" y="723"/>
                    <a:pt x="1101" y="651"/>
                  </a:cubicBezTo>
                  <a:cubicBezTo>
                    <a:pt x="1072" y="603"/>
                    <a:pt x="1053" y="555"/>
                    <a:pt x="1053" y="508"/>
                  </a:cubicBezTo>
                  <a:lnTo>
                    <a:pt x="1053" y="0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5" name="Google Shape;9665;p70"/>
            <p:cNvSpPr/>
            <p:nvPr/>
          </p:nvSpPr>
          <p:spPr>
            <a:xfrm>
              <a:off x="6179074" y="3553938"/>
              <a:ext cx="78938" cy="97530"/>
            </a:xfrm>
            <a:custGeom>
              <a:avLst/>
              <a:gdLst/>
              <a:ahLst/>
              <a:cxnLst/>
              <a:rect l="l" t="t" r="r" b="b"/>
              <a:pathLst>
                <a:path w="3006" h="3714" extrusionOk="0">
                  <a:moveTo>
                    <a:pt x="728" y="1"/>
                  </a:moveTo>
                  <a:lnTo>
                    <a:pt x="278" y="230"/>
                  </a:lnTo>
                  <a:cubicBezTo>
                    <a:pt x="106" y="317"/>
                    <a:pt x="1" y="489"/>
                    <a:pt x="1" y="680"/>
                  </a:cubicBezTo>
                  <a:lnTo>
                    <a:pt x="1" y="2135"/>
                  </a:lnTo>
                  <a:cubicBezTo>
                    <a:pt x="1" y="2671"/>
                    <a:pt x="154" y="3207"/>
                    <a:pt x="460" y="3657"/>
                  </a:cubicBezTo>
                  <a:lnTo>
                    <a:pt x="498" y="3714"/>
                  </a:lnTo>
                  <a:lnTo>
                    <a:pt x="2499" y="3714"/>
                  </a:lnTo>
                  <a:lnTo>
                    <a:pt x="2537" y="3657"/>
                  </a:lnTo>
                  <a:cubicBezTo>
                    <a:pt x="2843" y="3207"/>
                    <a:pt x="3006" y="2671"/>
                    <a:pt x="3006" y="2135"/>
                  </a:cubicBezTo>
                  <a:lnTo>
                    <a:pt x="3006" y="680"/>
                  </a:lnTo>
                  <a:cubicBezTo>
                    <a:pt x="3006" y="489"/>
                    <a:pt x="2891" y="317"/>
                    <a:pt x="2728" y="230"/>
                  </a:cubicBezTo>
                  <a:lnTo>
                    <a:pt x="2269" y="1"/>
                  </a:lnTo>
                  <a:cubicBezTo>
                    <a:pt x="2102" y="203"/>
                    <a:pt x="1594" y="211"/>
                    <a:pt x="1514" y="211"/>
                  </a:cubicBezTo>
                  <a:cubicBezTo>
                    <a:pt x="1507" y="211"/>
                    <a:pt x="1503" y="211"/>
                    <a:pt x="1503" y="211"/>
                  </a:cubicBezTo>
                  <a:cubicBezTo>
                    <a:pt x="1503" y="211"/>
                    <a:pt x="1500" y="211"/>
                    <a:pt x="1493" y="211"/>
                  </a:cubicBezTo>
                  <a:cubicBezTo>
                    <a:pt x="1412" y="211"/>
                    <a:pt x="904" y="203"/>
                    <a:pt x="728" y="1"/>
                  </a:cubicBezTo>
                  <a:close/>
                </a:path>
              </a:pathLst>
            </a:custGeom>
            <a:solidFill>
              <a:srgbClr val="8192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6" name="Google Shape;9666;p70"/>
            <p:cNvSpPr/>
            <p:nvPr/>
          </p:nvSpPr>
          <p:spPr>
            <a:xfrm>
              <a:off x="6192152" y="3651441"/>
              <a:ext cx="52546" cy="46034"/>
            </a:xfrm>
            <a:custGeom>
              <a:avLst/>
              <a:gdLst/>
              <a:ahLst/>
              <a:cxnLst/>
              <a:rect l="l" t="t" r="r" b="b"/>
              <a:pathLst>
                <a:path w="2001" h="1753" extrusionOk="0">
                  <a:moveTo>
                    <a:pt x="0" y="1"/>
                  </a:moveTo>
                  <a:lnTo>
                    <a:pt x="0" y="1503"/>
                  </a:lnTo>
                  <a:cubicBezTo>
                    <a:pt x="0" y="1647"/>
                    <a:pt x="115" y="1752"/>
                    <a:pt x="249" y="1752"/>
                  </a:cubicBezTo>
                  <a:lnTo>
                    <a:pt x="1752" y="1752"/>
                  </a:lnTo>
                  <a:cubicBezTo>
                    <a:pt x="1895" y="1752"/>
                    <a:pt x="2001" y="1647"/>
                    <a:pt x="2001" y="1503"/>
                  </a:cubicBezTo>
                  <a:lnTo>
                    <a:pt x="2001" y="1"/>
                  </a:lnTo>
                  <a:close/>
                </a:path>
              </a:pathLst>
            </a:custGeom>
            <a:solidFill>
              <a:srgbClr val="7689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7" name="Google Shape;9667;p70"/>
            <p:cNvSpPr/>
            <p:nvPr/>
          </p:nvSpPr>
          <p:spPr>
            <a:xfrm>
              <a:off x="6179074" y="3564757"/>
              <a:ext cx="13104" cy="86711"/>
            </a:xfrm>
            <a:custGeom>
              <a:avLst/>
              <a:gdLst/>
              <a:ahLst/>
              <a:cxnLst/>
              <a:rect l="l" t="t" r="r" b="b"/>
              <a:pathLst>
                <a:path w="499" h="3302" extrusionOk="0">
                  <a:moveTo>
                    <a:pt x="77" y="0"/>
                  </a:moveTo>
                  <a:cubicBezTo>
                    <a:pt x="20" y="77"/>
                    <a:pt x="1" y="163"/>
                    <a:pt x="1" y="259"/>
                  </a:cubicBezTo>
                  <a:lnTo>
                    <a:pt x="1" y="1713"/>
                  </a:lnTo>
                  <a:cubicBezTo>
                    <a:pt x="1" y="2259"/>
                    <a:pt x="154" y="2795"/>
                    <a:pt x="460" y="3245"/>
                  </a:cubicBezTo>
                  <a:lnTo>
                    <a:pt x="498" y="3302"/>
                  </a:lnTo>
                  <a:lnTo>
                    <a:pt x="498" y="565"/>
                  </a:lnTo>
                  <a:cubicBezTo>
                    <a:pt x="498" y="412"/>
                    <a:pt x="422" y="259"/>
                    <a:pt x="297" y="163"/>
                  </a:cubicBezTo>
                  <a:lnTo>
                    <a:pt x="77" y="0"/>
                  </a:lnTo>
                  <a:close/>
                </a:path>
              </a:pathLst>
            </a:custGeom>
            <a:solidFill>
              <a:srgbClr val="6E82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8" name="Google Shape;9668;p70"/>
            <p:cNvSpPr/>
            <p:nvPr/>
          </p:nvSpPr>
          <p:spPr>
            <a:xfrm>
              <a:off x="6244672" y="3564757"/>
              <a:ext cx="13340" cy="86711"/>
            </a:xfrm>
            <a:custGeom>
              <a:avLst/>
              <a:gdLst/>
              <a:ahLst/>
              <a:cxnLst/>
              <a:rect l="l" t="t" r="r" b="b"/>
              <a:pathLst>
                <a:path w="508" h="3302" extrusionOk="0">
                  <a:moveTo>
                    <a:pt x="431" y="0"/>
                  </a:moveTo>
                  <a:lnTo>
                    <a:pt x="202" y="163"/>
                  </a:lnTo>
                  <a:cubicBezTo>
                    <a:pt x="77" y="259"/>
                    <a:pt x="1" y="412"/>
                    <a:pt x="1" y="565"/>
                  </a:cubicBezTo>
                  <a:lnTo>
                    <a:pt x="1" y="3302"/>
                  </a:lnTo>
                  <a:lnTo>
                    <a:pt x="39" y="3245"/>
                  </a:lnTo>
                  <a:cubicBezTo>
                    <a:pt x="345" y="2795"/>
                    <a:pt x="508" y="2259"/>
                    <a:pt x="508" y="1713"/>
                  </a:cubicBezTo>
                  <a:lnTo>
                    <a:pt x="508" y="259"/>
                  </a:lnTo>
                  <a:cubicBezTo>
                    <a:pt x="508" y="163"/>
                    <a:pt x="479" y="77"/>
                    <a:pt x="431" y="0"/>
                  </a:cubicBezTo>
                  <a:close/>
                </a:path>
              </a:pathLst>
            </a:custGeom>
            <a:solidFill>
              <a:srgbClr val="6E82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9" name="Google Shape;9669;p70"/>
            <p:cNvSpPr/>
            <p:nvPr/>
          </p:nvSpPr>
          <p:spPr>
            <a:xfrm>
              <a:off x="6198191" y="3546270"/>
              <a:ext cx="40467" cy="105198"/>
            </a:xfrm>
            <a:custGeom>
              <a:avLst/>
              <a:gdLst/>
              <a:ahLst/>
              <a:cxnLst/>
              <a:rect l="l" t="t" r="r" b="b"/>
              <a:pathLst>
                <a:path w="1541" h="4006" extrusionOk="0">
                  <a:moveTo>
                    <a:pt x="250" y="1"/>
                  </a:moveTo>
                  <a:cubicBezTo>
                    <a:pt x="237" y="1"/>
                    <a:pt x="225" y="6"/>
                    <a:pt x="220" y="15"/>
                  </a:cubicBezTo>
                  <a:lnTo>
                    <a:pt x="0" y="293"/>
                  </a:lnTo>
                  <a:lnTo>
                    <a:pt x="345" y="714"/>
                  </a:lnTo>
                  <a:cubicBezTo>
                    <a:pt x="365" y="739"/>
                    <a:pt x="393" y="751"/>
                    <a:pt x="422" y="751"/>
                  </a:cubicBezTo>
                  <a:cubicBezTo>
                    <a:pt x="448" y="751"/>
                    <a:pt x="475" y="741"/>
                    <a:pt x="498" y="723"/>
                  </a:cubicBezTo>
                  <a:lnTo>
                    <a:pt x="651" y="609"/>
                  </a:lnTo>
                  <a:lnTo>
                    <a:pt x="651" y="4006"/>
                  </a:lnTo>
                  <a:lnTo>
                    <a:pt x="900" y="4006"/>
                  </a:lnTo>
                  <a:lnTo>
                    <a:pt x="900" y="609"/>
                  </a:lnTo>
                  <a:lnTo>
                    <a:pt x="1043" y="723"/>
                  </a:lnTo>
                  <a:cubicBezTo>
                    <a:pt x="1065" y="745"/>
                    <a:pt x="1090" y="755"/>
                    <a:pt x="1116" y="755"/>
                  </a:cubicBezTo>
                  <a:cubicBezTo>
                    <a:pt x="1148" y="755"/>
                    <a:pt x="1180" y="740"/>
                    <a:pt x="1206" y="714"/>
                  </a:cubicBezTo>
                  <a:lnTo>
                    <a:pt x="1541" y="293"/>
                  </a:lnTo>
                  <a:lnTo>
                    <a:pt x="1330" y="25"/>
                  </a:lnTo>
                  <a:cubicBezTo>
                    <a:pt x="1321" y="15"/>
                    <a:pt x="1309" y="10"/>
                    <a:pt x="1297" y="10"/>
                  </a:cubicBezTo>
                  <a:cubicBezTo>
                    <a:pt x="1285" y="10"/>
                    <a:pt x="1273" y="15"/>
                    <a:pt x="1263" y="25"/>
                  </a:cubicBezTo>
                  <a:lnTo>
                    <a:pt x="775" y="503"/>
                  </a:lnTo>
                  <a:lnTo>
                    <a:pt x="287" y="15"/>
                  </a:lnTo>
                  <a:cubicBezTo>
                    <a:pt x="278" y="6"/>
                    <a:pt x="263" y="1"/>
                    <a:pt x="250" y="1"/>
                  </a:cubicBezTo>
                  <a:close/>
                </a:path>
              </a:pathLst>
            </a:custGeom>
            <a:solidFill>
              <a:srgbClr val="6E82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0" name="Google Shape;9670;p70"/>
            <p:cNvSpPr/>
            <p:nvPr/>
          </p:nvSpPr>
          <p:spPr>
            <a:xfrm>
              <a:off x="6215260" y="3664755"/>
              <a:ext cx="6565" cy="32720"/>
            </a:xfrm>
            <a:custGeom>
              <a:avLst/>
              <a:gdLst/>
              <a:ahLst/>
              <a:cxnLst/>
              <a:rect l="l" t="t" r="r" b="b"/>
              <a:pathLst>
                <a:path w="250" h="1246" extrusionOk="0">
                  <a:moveTo>
                    <a:pt x="140" y="0"/>
                  </a:moveTo>
                  <a:cubicBezTo>
                    <a:pt x="135" y="0"/>
                    <a:pt x="130" y="0"/>
                    <a:pt x="125" y="1"/>
                  </a:cubicBezTo>
                  <a:cubicBezTo>
                    <a:pt x="58" y="1"/>
                    <a:pt x="1" y="49"/>
                    <a:pt x="1" y="116"/>
                  </a:cubicBezTo>
                  <a:lnTo>
                    <a:pt x="1" y="1245"/>
                  </a:lnTo>
                  <a:lnTo>
                    <a:pt x="250" y="1245"/>
                  </a:lnTo>
                  <a:lnTo>
                    <a:pt x="250" y="116"/>
                  </a:lnTo>
                  <a:cubicBezTo>
                    <a:pt x="250" y="54"/>
                    <a:pt x="200" y="0"/>
                    <a:pt x="140" y="0"/>
                  </a:cubicBezTo>
                  <a:close/>
                </a:path>
              </a:pathLst>
            </a:custGeom>
            <a:solidFill>
              <a:srgbClr val="637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1" name="Google Shape;9671;p70"/>
            <p:cNvSpPr/>
            <p:nvPr/>
          </p:nvSpPr>
          <p:spPr>
            <a:xfrm>
              <a:off x="6192152" y="3480567"/>
              <a:ext cx="52546" cy="59321"/>
            </a:xfrm>
            <a:custGeom>
              <a:avLst/>
              <a:gdLst/>
              <a:ahLst/>
              <a:cxnLst/>
              <a:rect l="l" t="t" r="r" b="b"/>
              <a:pathLst>
                <a:path w="2001" h="2259" extrusionOk="0">
                  <a:moveTo>
                    <a:pt x="747" y="0"/>
                  </a:moveTo>
                  <a:cubicBezTo>
                    <a:pt x="335" y="0"/>
                    <a:pt x="0" y="335"/>
                    <a:pt x="0" y="756"/>
                  </a:cubicBezTo>
                  <a:lnTo>
                    <a:pt x="0" y="1254"/>
                  </a:lnTo>
                  <a:cubicBezTo>
                    <a:pt x="0" y="1809"/>
                    <a:pt x="450" y="2259"/>
                    <a:pt x="1005" y="2259"/>
                  </a:cubicBezTo>
                  <a:cubicBezTo>
                    <a:pt x="1551" y="2259"/>
                    <a:pt x="2001" y="1809"/>
                    <a:pt x="2001" y="1254"/>
                  </a:cubicBezTo>
                  <a:lnTo>
                    <a:pt x="2001" y="756"/>
                  </a:lnTo>
                  <a:cubicBezTo>
                    <a:pt x="2001" y="335"/>
                    <a:pt x="1666" y="0"/>
                    <a:pt x="1254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2" name="Google Shape;9672;p70"/>
            <p:cNvSpPr/>
            <p:nvPr/>
          </p:nvSpPr>
          <p:spPr>
            <a:xfrm>
              <a:off x="6192204" y="3480567"/>
              <a:ext cx="36160" cy="59269"/>
            </a:xfrm>
            <a:custGeom>
              <a:avLst/>
              <a:gdLst/>
              <a:ahLst/>
              <a:cxnLst/>
              <a:rect l="l" t="t" r="r" b="b"/>
              <a:pathLst>
                <a:path w="1377" h="2257" extrusionOk="0">
                  <a:moveTo>
                    <a:pt x="754" y="0"/>
                  </a:moveTo>
                  <a:cubicBezTo>
                    <a:pt x="343" y="0"/>
                    <a:pt x="8" y="335"/>
                    <a:pt x="8" y="756"/>
                  </a:cubicBezTo>
                  <a:lnTo>
                    <a:pt x="8" y="1254"/>
                  </a:lnTo>
                  <a:cubicBezTo>
                    <a:pt x="0" y="1828"/>
                    <a:pt x="476" y="2257"/>
                    <a:pt x="1003" y="2257"/>
                  </a:cubicBezTo>
                  <a:cubicBezTo>
                    <a:pt x="1126" y="2257"/>
                    <a:pt x="1253" y="2233"/>
                    <a:pt x="1377" y="2182"/>
                  </a:cubicBezTo>
                  <a:cubicBezTo>
                    <a:pt x="1003" y="2029"/>
                    <a:pt x="754" y="1665"/>
                    <a:pt x="754" y="1254"/>
                  </a:cubicBezTo>
                  <a:lnTo>
                    <a:pt x="754" y="756"/>
                  </a:lnTo>
                  <a:cubicBezTo>
                    <a:pt x="754" y="383"/>
                    <a:pt x="1013" y="77"/>
                    <a:pt x="1377" y="10"/>
                  </a:cubicBezTo>
                  <a:cubicBezTo>
                    <a:pt x="1338" y="10"/>
                    <a:pt x="1300" y="0"/>
                    <a:pt x="1252" y="0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3" name="Google Shape;9673;p70"/>
            <p:cNvSpPr/>
            <p:nvPr/>
          </p:nvSpPr>
          <p:spPr>
            <a:xfrm>
              <a:off x="6192152" y="3480567"/>
              <a:ext cx="52546" cy="26418"/>
            </a:xfrm>
            <a:custGeom>
              <a:avLst/>
              <a:gdLst/>
              <a:ahLst/>
              <a:cxnLst/>
              <a:rect l="l" t="t" r="r" b="b"/>
              <a:pathLst>
                <a:path w="2001" h="1006" extrusionOk="0">
                  <a:moveTo>
                    <a:pt x="747" y="0"/>
                  </a:moveTo>
                  <a:cubicBezTo>
                    <a:pt x="335" y="0"/>
                    <a:pt x="0" y="335"/>
                    <a:pt x="0" y="756"/>
                  </a:cubicBezTo>
                  <a:cubicBezTo>
                    <a:pt x="0" y="756"/>
                    <a:pt x="756" y="1005"/>
                    <a:pt x="2001" y="1005"/>
                  </a:cubicBezTo>
                  <a:lnTo>
                    <a:pt x="2001" y="756"/>
                  </a:lnTo>
                  <a:cubicBezTo>
                    <a:pt x="2001" y="335"/>
                    <a:pt x="1666" y="0"/>
                    <a:pt x="125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4" name="Google Shape;9674;p70"/>
            <p:cNvSpPr/>
            <p:nvPr/>
          </p:nvSpPr>
          <p:spPr>
            <a:xfrm>
              <a:off x="6192414" y="3480567"/>
              <a:ext cx="35950" cy="23897"/>
            </a:xfrm>
            <a:custGeom>
              <a:avLst/>
              <a:gdLst/>
              <a:ahLst/>
              <a:cxnLst/>
              <a:rect l="l" t="t" r="r" b="b"/>
              <a:pathLst>
                <a:path w="1369" h="910" extrusionOk="0">
                  <a:moveTo>
                    <a:pt x="746" y="0"/>
                  </a:moveTo>
                  <a:cubicBezTo>
                    <a:pt x="335" y="0"/>
                    <a:pt x="0" y="335"/>
                    <a:pt x="0" y="756"/>
                  </a:cubicBezTo>
                  <a:cubicBezTo>
                    <a:pt x="239" y="823"/>
                    <a:pt x="488" y="881"/>
                    <a:pt x="746" y="909"/>
                  </a:cubicBezTo>
                  <a:lnTo>
                    <a:pt x="746" y="756"/>
                  </a:lnTo>
                  <a:cubicBezTo>
                    <a:pt x="746" y="383"/>
                    <a:pt x="1005" y="77"/>
                    <a:pt x="1369" y="10"/>
                  </a:cubicBezTo>
                  <a:cubicBezTo>
                    <a:pt x="1330" y="10"/>
                    <a:pt x="1292" y="0"/>
                    <a:pt x="124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5" name="Google Shape;9675;p70"/>
            <p:cNvSpPr/>
            <p:nvPr/>
          </p:nvSpPr>
          <p:spPr>
            <a:xfrm>
              <a:off x="6310532" y="3533087"/>
              <a:ext cx="26391" cy="26418"/>
            </a:xfrm>
            <a:custGeom>
              <a:avLst/>
              <a:gdLst/>
              <a:ahLst/>
              <a:cxnLst/>
              <a:rect l="l" t="t" r="r" b="b"/>
              <a:pathLst>
                <a:path w="1005" h="1006" extrusionOk="0">
                  <a:moveTo>
                    <a:pt x="0" y="0"/>
                  </a:moveTo>
                  <a:lnTo>
                    <a:pt x="0" y="1005"/>
                  </a:lnTo>
                  <a:lnTo>
                    <a:pt x="1005" y="1005"/>
                  </a:lnTo>
                  <a:lnTo>
                    <a:pt x="1005" y="0"/>
                  </a:ln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6" name="Google Shape;9676;p70"/>
            <p:cNvSpPr/>
            <p:nvPr/>
          </p:nvSpPr>
          <p:spPr>
            <a:xfrm>
              <a:off x="6309271" y="3533087"/>
              <a:ext cx="28912" cy="19931"/>
            </a:xfrm>
            <a:custGeom>
              <a:avLst/>
              <a:gdLst/>
              <a:ahLst/>
              <a:cxnLst/>
              <a:rect l="l" t="t" r="r" b="b"/>
              <a:pathLst>
                <a:path w="1101" h="759" extrusionOk="0">
                  <a:moveTo>
                    <a:pt x="48" y="0"/>
                  </a:moveTo>
                  <a:lnTo>
                    <a:pt x="48" y="508"/>
                  </a:lnTo>
                  <a:cubicBezTo>
                    <a:pt x="48" y="555"/>
                    <a:pt x="29" y="603"/>
                    <a:pt x="0" y="651"/>
                  </a:cubicBezTo>
                  <a:cubicBezTo>
                    <a:pt x="177" y="723"/>
                    <a:pt x="364" y="759"/>
                    <a:pt x="550" y="759"/>
                  </a:cubicBezTo>
                  <a:cubicBezTo>
                    <a:pt x="737" y="759"/>
                    <a:pt x="924" y="723"/>
                    <a:pt x="1101" y="651"/>
                  </a:cubicBezTo>
                  <a:cubicBezTo>
                    <a:pt x="1072" y="603"/>
                    <a:pt x="1053" y="555"/>
                    <a:pt x="1053" y="508"/>
                  </a:cubicBezTo>
                  <a:lnTo>
                    <a:pt x="1053" y="0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7" name="Google Shape;9677;p70"/>
            <p:cNvSpPr/>
            <p:nvPr/>
          </p:nvSpPr>
          <p:spPr>
            <a:xfrm>
              <a:off x="6284140" y="3553938"/>
              <a:ext cx="78938" cy="97530"/>
            </a:xfrm>
            <a:custGeom>
              <a:avLst/>
              <a:gdLst/>
              <a:ahLst/>
              <a:cxnLst/>
              <a:rect l="l" t="t" r="r" b="b"/>
              <a:pathLst>
                <a:path w="3006" h="3714" extrusionOk="0">
                  <a:moveTo>
                    <a:pt x="737" y="1"/>
                  </a:moveTo>
                  <a:lnTo>
                    <a:pt x="278" y="230"/>
                  </a:lnTo>
                  <a:cubicBezTo>
                    <a:pt x="105" y="317"/>
                    <a:pt x="0" y="489"/>
                    <a:pt x="0" y="680"/>
                  </a:cubicBezTo>
                  <a:lnTo>
                    <a:pt x="0" y="2135"/>
                  </a:lnTo>
                  <a:cubicBezTo>
                    <a:pt x="0" y="2671"/>
                    <a:pt x="163" y="3207"/>
                    <a:pt x="469" y="3657"/>
                  </a:cubicBezTo>
                  <a:lnTo>
                    <a:pt x="507" y="3714"/>
                  </a:lnTo>
                  <a:lnTo>
                    <a:pt x="2508" y="3714"/>
                  </a:lnTo>
                  <a:lnTo>
                    <a:pt x="2546" y="3657"/>
                  </a:lnTo>
                  <a:cubicBezTo>
                    <a:pt x="2843" y="3207"/>
                    <a:pt x="3005" y="2671"/>
                    <a:pt x="3005" y="2135"/>
                  </a:cubicBezTo>
                  <a:lnTo>
                    <a:pt x="3005" y="680"/>
                  </a:lnTo>
                  <a:cubicBezTo>
                    <a:pt x="3005" y="489"/>
                    <a:pt x="2900" y="317"/>
                    <a:pt x="2728" y="230"/>
                  </a:cubicBezTo>
                  <a:lnTo>
                    <a:pt x="2278" y="1"/>
                  </a:lnTo>
                  <a:cubicBezTo>
                    <a:pt x="2102" y="203"/>
                    <a:pt x="1594" y="211"/>
                    <a:pt x="1513" y="211"/>
                  </a:cubicBezTo>
                  <a:cubicBezTo>
                    <a:pt x="1506" y="211"/>
                    <a:pt x="1503" y="211"/>
                    <a:pt x="1503" y="211"/>
                  </a:cubicBezTo>
                  <a:cubicBezTo>
                    <a:pt x="1503" y="211"/>
                    <a:pt x="1499" y="211"/>
                    <a:pt x="1492" y="211"/>
                  </a:cubicBezTo>
                  <a:cubicBezTo>
                    <a:pt x="1412" y="211"/>
                    <a:pt x="904" y="203"/>
                    <a:pt x="737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8" name="Google Shape;9678;p70"/>
            <p:cNvSpPr/>
            <p:nvPr/>
          </p:nvSpPr>
          <p:spPr>
            <a:xfrm>
              <a:off x="6297454" y="3480567"/>
              <a:ext cx="52546" cy="59321"/>
            </a:xfrm>
            <a:custGeom>
              <a:avLst/>
              <a:gdLst/>
              <a:ahLst/>
              <a:cxnLst/>
              <a:rect l="l" t="t" r="r" b="b"/>
              <a:pathLst>
                <a:path w="2001" h="2259" extrusionOk="0">
                  <a:moveTo>
                    <a:pt x="747" y="0"/>
                  </a:moveTo>
                  <a:cubicBezTo>
                    <a:pt x="335" y="0"/>
                    <a:pt x="0" y="335"/>
                    <a:pt x="0" y="756"/>
                  </a:cubicBezTo>
                  <a:lnTo>
                    <a:pt x="0" y="1254"/>
                  </a:lnTo>
                  <a:cubicBezTo>
                    <a:pt x="0" y="1809"/>
                    <a:pt x="450" y="2259"/>
                    <a:pt x="996" y="2259"/>
                  </a:cubicBezTo>
                  <a:cubicBezTo>
                    <a:pt x="1551" y="2259"/>
                    <a:pt x="2001" y="1809"/>
                    <a:pt x="2001" y="1254"/>
                  </a:cubicBezTo>
                  <a:lnTo>
                    <a:pt x="2001" y="756"/>
                  </a:lnTo>
                  <a:cubicBezTo>
                    <a:pt x="2001" y="335"/>
                    <a:pt x="1666" y="0"/>
                    <a:pt x="1254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9" name="Google Shape;9679;p70"/>
            <p:cNvSpPr/>
            <p:nvPr/>
          </p:nvSpPr>
          <p:spPr>
            <a:xfrm>
              <a:off x="6297454" y="3480567"/>
              <a:ext cx="36213" cy="59269"/>
            </a:xfrm>
            <a:custGeom>
              <a:avLst/>
              <a:gdLst/>
              <a:ahLst/>
              <a:cxnLst/>
              <a:rect l="l" t="t" r="r" b="b"/>
              <a:pathLst>
                <a:path w="1379" h="2257" extrusionOk="0">
                  <a:moveTo>
                    <a:pt x="756" y="0"/>
                  </a:moveTo>
                  <a:cubicBezTo>
                    <a:pt x="335" y="0"/>
                    <a:pt x="0" y="335"/>
                    <a:pt x="0" y="756"/>
                  </a:cubicBezTo>
                  <a:lnTo>
                    <a:pt x="0" y="1254"/>
                  </a:lnTo>
                  <a:cubicBezTo>
                    <a:pt x="0" y="1828"/>
                    <a:pt x="471" y="2257"/>
                    <a:pt x="1001" y="2257"/>
                  </a:cubicBezTo>
                  <a:cubicBezTo>
                    <a:pt x="1125" y="2257"/>
                    <a:pt x="1253" y="2233"/>
                    <a:pt x="1379" y="2182"/>
                  </a:cubicBezTo>
                  <a:cubicBezTo>
                    <a:pt x="996" y="2029"/>
                    <a:pt x="747" y="1665"/>
                    <a:pt x="747" y="1254"/>
                  </a:cubicBezTo>
                  <a:lnTo>
                    <a:pt x="747" y="756"/>
                  </a:lnTo>
                  <a:cubicBezTo>
                    <a:pt x="747" y="383"/>
                    <a:pt x="1015" y="77"/>
                    <a:pt x="1379" y="10"/>
                  </a:cubicBezTo>
                  <a:cubicBezTo>
                    <a:pt x="1331" y="10"/>
                    <a:pt x="1292" y="0"/>
                    <a:pt x="1254" y="0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0" name="Google Shape;9680;p70"/>
            <p:cNvSpPr/>
            <p:nvPr/>
          </p:nvSpPr>
          <p:spPr>
            <a:xfrm>
              <a:off x="6297454" y="3651441"/>
              <a:ext cx="52546" cy="46034"/>
            </a:xfrm>
            <a:custGeom>
              <a:avLst/>
              <a:gdLst/>
              <a:ahLst/>
              <a:cxnLst/>
              <a:rect l="l" t="t" r="r" b="b"/>
              <a:pathLst>
                <a:path w="2001" h="1753" extrusionOk="0">
                  <a:moveTo>
                    <a:pt x="0" y="1"/>
                  </a:moveTo>
                  <a:lnTo>
                    <a:pt x="0" y="1503"/>
                  </a:lnTo>
                  <a:cubicBezTo>
                    <a:pt x="0" y="1647"/>
                    <a:pt x="106" y="1752"/>
                    <a:pt x="249" y="1752"/>
                  </a:cubicBezTo>
                  <a:lnTo>
                    <a:pt x="1752" y="1752"/>
                  </a:lnTo>
                  <a:cubicBezTo>
                    <a:pt x="1886" y="1752"/>
                    <a:pt x="2001" y="1647"/>
                    <a:pt x="2001" y="1503"/>
                  </a:cubicBezTo>
                  <a:lnTo>
                    <a:pt x="2001" y="1"/>
                  </a:lnTo>
                  <a:close/>
                </a:path>
              </a:pathLst>
            </a:custGeom>
            <a:solidFill>
              <a:srgbClr val="637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1" name="Google Shape;9681;p70"/>
            <p:cNvSpPr/>
            <p:nvPr/>
          </p:nvSpPr>
          <p:spPr>
            <a:xfrm>
              <a:off x="6284140" y="3564757"/>
              <a:ext cx="13340" cy="86711"/>
            </a:xfrm>
            <a:custGeom>
              <a:avLst/>
              <a:gdLst/>
              <a:ahLst/>
              <a:cxnLst/>
              <a:rect l="l" t="t" r="r" b="b"/>
              <a:pathLst>
                <a:path w="508" h="3302" extrusionOk="0">
                  <a:moveTo>
                    <a:pt x="77" y="0"/>
                  </a:moveTo>
                  <a:cubicBezTo>
                    <a:pt x="29" y="77"/>
                    <a:pt x="0" y="163"/>
                    <a:pt x="0" y="259"/>
                  </a:cubicBezTo>
                  <a:lnTo>
                    <a:pt x="0" y="1713"/>
                  </a:lnTo>
                  <a:cubicBezTo>
                    <a:pt x="0" y="2259"/>
                    <a:pt x="163" y="2795"/>
                    <a:pt x="469" y="3245"/>
                  </a:cubicBezTo>
                  <a:lnTo>
                    <a:pt x="507" y="3302"/>
                  </a:lnTo>
                  <a:lnTo>
                    <a:pt x="507" y="565"/>
                  </a:lnTo>
                  <a:cubicBezTo>
                    <a:pt x="507" y="412"/>
                    <a:pt x="431" y="259"/>
                    <a:pt x="306" y="163"/>
                  </a:cubicBezTo>
                  <a:lnTo>
                    <a:pt x="77" y="0"/>
                  </a:lnTo>
                  <a:close/>
                </a:path>
              </a:pathLst>
            </a:custGeom>
            <a:solidFill>
              <a:srgbClr val="909F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2" name="Google Shape;9682;p70"/>
            <p:cNvSpPr/>
            <p:nvPr/>
          </p:nvSpPr>
          <p:spPr>
            <a:xfrm>
              <a:off x="6349974" y="3564757"/>
              <a:ext cx="13104" cy="86711"/>
            </a:xfrm>
            <a:custGeom>
              <a:avLst/>
              <a:gdLst/>
              <a:ahLst/>
              <a:cxnLst/>
              <a:rect l="l" t="t" r="r" b="b"/>
              <a:pathLst>
                <a:path w="499" h="3302" extrusionOk="0">
                  <a:moveTo>
                    <a:pt x="422" y="0"/>
                  </a:moveTo>
                  <a:lnTo>
                    <a:pt x="202" y="163"/>
                  </a:lnTo>
                  <a:cubicBezTo>
                    <a:pt x="77" y="259"/>
                    <a:pt x="1" y="412"/>
                    <a:pt x="1" y="565"/>
                  </a:cubicBezTo>
                  <a:lnTo>
                    <a:pt x="1" y="3302"/>
                  </a:lnTo>
                  <a:lnTo>
                    <a:pt x="39" y="3245"/>
                  </a:lnTo>
                  <a:cubicBezTo>
                    <a:pt x="345" y="2795"/>
                    <a:pt x="498" y="2259"/>
                    <a:pt x="498" y="1713"/>
                  </a:cubicBezTo>
                  <a:lnTo>
                    <a:pt x="498" y="259"/>
                  </a:lnTo>
                  <a:cubicBezTo>
                    <a:pt x="498" y="163"/>
                    <a:pt x="479" y="77"/>
                    <a:pt x="422" y="0"/>
                  </a:cubicBezTo>
                  <a:close/>
                </a:path>
              </a:pathLst>
            </a:custGeom>
            <a:solidFill>
              <a:srgbClr val="909F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3" name="Google Shape;9683;p70"/>
            <p:cNvSpPr/>
            <p:nvPr/>
          </p:nvSpPr>
          <p:spPr>
            <a:xfrm>
              <a:off x="6303494" y="3546532"/>
              <a:ext cx="40467" cy="104935"/>
            </a:xfrm>
            <a:custGeom>
              <a:avLst/>
              <a:gdLst/>
              <a:ahLst/>
              <a:cxnLst/>
              <a:rect l="l" t="t" r="r" b="b"/>
              <a:pathLst>
                <a:path w="1541" h="3996" extrusionOk="0">
                  <a:moveTo>
                    <a:pt x="244" y="0"/>
                  </a:moveTo>
                  <a:cubicBezTo>
                    <a:pt x="232" y="0"/>
                    <a:pt x="220" y="5"/>
                    <a:pt x="211" y="15"/>
                  </a:cubicBezTo>
                  <a:lnTo>
                    <a:pt x="0" y="283"/>
                  </a:lnTo>
                  <a:lnTo>
                    <a:pt x="345" y="704"/>
                  </a:lnTo>
                  <a:cubicBezTo>
                    <a:pt x="367" y="732"/>
                    <a:pt x="399" y="747"/>
                    <a:pt x="431" y="747"/>
                  </a:cubicBezTo>
                  <a:cubicBezTo>
                    <a:pt x="454" y="747"/>
                    <a:pt x="478" y="739"/>
                    <a:pt x="498" y="723"/>
                  </a:cubicBezTo>
                  <a:lnTo>
                    <a:pt x="641" y="599"/>
                  </a:lnTo>
                  <a:lnTo>
                    <a:pt x="641" y="3996"/>
                  </a:lnTo>
                  <a:lnTo>
                    <a:pt x="900" y="3996"/>
                  </a:lnTo>
                  <a:lnTo>
                    <a:pt x="900" y="599"/>
                  </a:lnTo>
                  <a:lnTo>
                    <a:pt x="1043" y="713"/>
                  </a:lnTo>
                  <a:cubicBezTo>
                    <a:pt x="1065" y="735"/>
                    <a:pt x="1090" y="745"/>
                    <a:pt x="1115" y="745"/>
                  </a:cubicBezTo>
                  <a:cubicBezTo>
                    <a:pt x="1146" y="745"/>
                    <a:pt x="1175" y="730"/>
                    <a:pt x="1196" y="704"/>
                  </a:cubicBezTo>
                  <a:lnTo>
                    <a:pt x="1541" y="283"/>
                  </a:lnTo>
                  <a:lnTo>
                    <a:pt x="1321" y="15"/>
                  </a:lnTo>
                  <a:cubicBezTo>
                    <a:pt x="1311" y="5"/>
                    <a:pt x="1299" y="0"/>
                    <a:pt x="1287" y="0"/>
                  </a:cubicBezTo>
                  <a:cubicBezTo>
                    <a:pt x="1275" y="0"/>
                    <a:pt x="1263" y="5"/>
                    <a:pt x="1254" y="15"/>
                  </a:cubicBezTo>
                  <a:lnTo>
                    <a:pt x="766" y="493"/>
                  </a:lnTo>
                  <a:lnTo>
                    <a:pt x="278" y="15"/>
                  </a:lnTo>
                  <a:cubicBezTo>
                    <a:pt x="268" y="5"/>
                    <a:pt x="256" y="0"/>
                    <a:pt x="244" y="0"/>
                  </a:cubicBezTo>
                  <a:close/>
                </a:path>
              </a:pathLst>
            </a:custGeom>
            <a:solidFill>
              <a:srgbClr val="909F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4" name="Google Shape;9684;p70"/>
            <p:cNvSpPr/>
            <p:nvPr/>
          </p:nvSpPr>
          <p:spPr>
            <a:xfrm>
              <a:off x="6320563" y="3664755"/>
              <a:ext cx="6565" cy="32720"/>
            </a:xfrm>
            <a:custGeom>
              <a:avLst/>
              <a:gdLst/>
              <a:ahLst/>
              <a:cxnLst/>
              <a:rect l="l" t="t" r="r" b="b"/>
              <a:pathLst>
                <a:path w="250" h="1246" extrusionOk="0">
                  <a:moveTo>
                    <a:pt x="132" y="0"/>
                  </a:moveTo>
                  <a:cubicBezTo>
                    <a:pt x="127" y="0"/>
                    <a:pt x="121" y="0"/>
                    <a:pt x="116" y="1"/>
                  </a:cubicBezTo>
                  <a:cubicBezTo>
                    <a:pt x="49" y="1"/>
                    <a:pt x="1" y="49"/>
                    <a:pt x="1" y="116"/>
                  </a:cubicBezTo>
                  <a:lnTo>
                    <a:pt x="1" y="1245"/>
                  </a:lnTo>
                  <a:lnTo>
                    <a:pt x="250" y="1245"/>
                  </a:lnTo>
                  <a:lnTo>
                    <a:pt x="250" y="116"/>
                  </a:lnTo>
                  <a:cubicBezTo>
                    <a:pt x="250" y="54"/>
                    <a:pt x="200" y="0"/>
                    <a:pt x="132" y="0"/>
                  </a:cubicBezTo>
                  <a:close/>
                </a:path>
              </a:pathLst>
            </a:custGeom>
            <a:solidFill>
              <a:srgbClr val="4B63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5" name="Google Shape;9685;p70"/>
            <p:cNvSpPr/>
            <p:nvPr/>
          </p:nvSpPr>
          <p:spPr>
            <a:xfrm>
              <a:off x="6297454" y="3480567"/>
              <a:ext cx="52546" cy="26418"/>
            </a:xfrm>
            <a:custGeom>
              <a:avLst/>
              <a:gdLst/>
              <a:ahLst/>
              <a:cxnLst/>
              <a:rect l="l" t="t" r="r" b="b"/>
              <a:pathLst>
                <a:path w="2001" h="1006" extrusionOk="0">
                  <a:moveTo>
                    <a:pt x="747" y="0"/>
                  </a:moveTo>
                  <a:cubicBezTo>
                    <a:pt x="335" y="0"/>
                    <a:pt x="0" y="335"/>
                    <a:pt x="0" y="756"/>
                  </a:cubicBezTo>
                  <a:cubicBezTo>
                    <a:pt x="0" y="756"/>
                    <a:pt x="747" y="1005"/>
                    <a:pt x="2001" y="1005"/>
                  </a:cubicBezTo>
                  <a:lnTo>
                    <a:pt x="2001" y="756"/>
                  </a:lnTo>
                  <a:cubicBezTo>
                    <a:pt x="2001" y="335"/>
                    <a:pt x="1666" y="0"/>
                    <a:pt x="124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6" name="Google Shape;9686;p70"/>
            <p:cNvSpPr/>
            <p:nvPr/>
          </p:nvSpPr>
          <p:spPr>
            <a:xfrm>
              <a:off x="6297454" y="3480567"/>
              <a:ext cx="36213" cy="23897"/>
            </a:xfrm>
            <a:custGeom>
              <a:avLst/>
              <a:gdLst/>
              <a:ahLst/>
              <a:cxnLst/>
              <a:rect l="l" t="t" r="r" b="b"/>
              <a:pathLst>
                <a:path w="1379" h="910" extrusionOk="0">
                  <a:moveTo>
                    <a:pt x="756" y="0"/>
                  </a:moveTo>
                  <a:cubicBezTo>
                    <a:pt x="335" y="0"/>
                    <a:pt x="0" y="335"/>
                    <a:pt x="0" y="756"/>
                  </a:cubicBezTo>
                  <a:cubicBezTo>
                    <a:pt x="249" y="823"/>
                    <a:pt x="498" y="881"/>
                    <a:pt x="756" y="909"/>
                  </a:cubicBezTo>
                  <a:lnTo>
                    <a:pt x="747" y="756"/>
                  </a:lnTo>
                  <a:cubicBezTo>
                    <a:pt x="747" y="383"/>
                    <a:pt x="1015" y="77"/>
                    <a:pt x="1379" y="10"/>
                  </a:cubicBezTo>
                  <a:cubicBezTo>
                    <a:pt x="1331" y="10"/>
                    <a:pt x="1292" y="0"/>
                    <a:pt x="125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7" name="Google Shape;9687;p70"/>
            <p:cNvSpPr/>
            <p:nvPr/>
          </p:nvSpPr>
          <p:spPr>
            <a:xfrm>
              <a:off x="6415808" y="3533087"/>
              <a:ext cx="26181" cy="26418"/>
            </a:xfrm>
            <a:custGeom>
              <a:avLst/>
              <a:gdLst/>
              <a:ahLst/>
              <a:cxnLst/>
              <a:rect l="l" t="t" r="r" b="b"/>
              <a:pathLst>
                <a:path w="997" h="1006" extrusionOk="0">
                  <a:moveTo>
                    <a:pt x="1" y="0"/>
                  </a:moveTo>
                  <a:lnTo>
                    <a:pt x="1" y="1005"/>
                  </a:lnTo>
                  <a:lnTo>
                    <a:pt x="996" y="1005"/>
                  </a:lnTo>
                  <a:lnTo>
                    <a:pt x="996" y="0"/>
                  </a:ln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8" name="Google Shape;9688;p70"/>
            <p:cNvSpPr/>
            <p:nvPr/>
          </p:nvSpPr>
          <p:spPr>
            <a:xfrm>
              <a:off x="6414574" y="3533087"/>
              <a:ext cx="28676" cy="19931"/>
            </a:xfrm>
            <a:custGeom>
              <a:avLst/>
              <a:gdLst/>
              <a:ahLst/>
              <a:cxnLst/>
              <a:rect l="l" t="t" r="r" b="b"/>
              <a:pathLst>
                <a:path w="1092" h="759" extrusionOk="0">
                  <a:moveTo>
                    <a:pt x="48" y="0"/>
                  </a:moveTo>
                  <a:lnTo>
                    <a:pt x="48" y="508"/>
                  </a:lnTo>
                  <a:cubicBezTo>
                    <a:pt x="48" y="555"/>
                    <a:pt x="29" y="603"/>
                    <a:pt x="0" y="651"/>
                  </a:cubicBezTo>
                  <a:cubicBezTo>
                    <a:pt x="172" y="723"/>
                    <a:pt x="359" y="759"/>
                    <a:pt x="546" y="759"/>
                  </a:cubicBezTo>
                  <a:cubicBezTo>
                    <a:pt x="732" y="759"/>
                    <a:pt x="919" y="723"/>
                    <a:pt x="1091" y="651"/>
                  </a:cubicBezTo>
                  <a:cubicBezTo>
                    <a:pt x="1062" y="603"/>
                    <a:pt x="1043" y="555"/>
                    <a:pt x="1043" y="508"/>
                  </a:cubicBezTo>
                  <a:lnTo>
                    <a:pt x="1043" y="0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9" name="Google Shape;9689;p70"/>
            <p:cNvSpPr/>
            <p:nvPr/>
          </p:nvSpPr>
          <p:spPr>
            <a:xfrm>
              <a:off x="6389443" y="3553938"/>
              <a:ext cx="78938" cy="97530"/>
            </a:xfrm>
            <a:custGeom>
              <a:avLst/>
              <a:gdLst/>
              <a:ahLst/>
              <a:cxnLst/>
              <a:rect l="l" t="t" r="r" b="b"/>
              <a:pathLst>
                <a:path w="3006" h="3714" extrusionOk="0">
                  <a:moveTo>
                    <a:pt x="737" y="1"/>
                  </a:moveTo>
                  <a:lnTo>
                    <a:pt x="278" y="230"/>
                  </a:lnTo>
                  <a:cubicBezTo>
                    <a:pt x="105" y="317"/>
                    <a:pt x="0" y="489"/>
                    <a:pt x="0" y="680"/>
                  </a:cubicBezTo>
                  <a:lnTo>
                    <a:pt x="0" y="2135"/>
                  </a:lnTo>
                  <a:cubicBezTo>
                    <a:pt x="0" y="2671"/>
                    <a:pt x="163" y="3207"/>
                    <a:pt x="459" y="3657"/>
                  </a:cubicBezTo>
                  <a:lnTo>
                    <a:pt x="498" y="3714"/>
                  </a:lnTo>
                  <a:lnTo>
                    <a:pt x="2508" y="3714"/>
                  </a:lnTo>
                  <a:lnTo>
                    <a:pt x="2536" y="3657"/>
                  </a:lnTo>
                  <a:cubicBezTo>
                    <a:pt x="2842" y="3207"/>
                    <a:pt x="3005" y="2671"/>
                    <a:pt x="3005" y="2135"/>
                  </a:cubicBezTo>
                  <a:lnTo>
                    <a:pt x="3005" y="680"/>
                  </a:lnTo>
                  <a:cubicBezTo>
                    <a:pt x="3005" y="489"/>
                    <a:pt x="2900" y="317"/>
                    <a:pt x="2728" y="230"/>
                  </a:cubicBezTo>
                  <a:lnTo>
                    <a:pt x="2268" y="1"/>
                  </a:lnTo>
                  <a:cubicBezTo>
                    <a:pt x="2101" y="203"/>
                    <a:pt x="1593" y="211"/>
                    <a:pt x="1513" y="211"/>
                  </a:cubicBezTo>
                  <a:cubicBezTo>
                    <a:pt x="1506" y="211"/>
                    <a:pt x="1503" y="211"/>
                    <a:pt x="1503" y="211"/>
                  </a:cubicBezTo>
                  <a:cubicBezTo>
                    <a:pt x="1503" y="211"/>
                    <a:pt x="1499" y="211"/>
                    <a:pt x="1492" y="211"/>
                  </a:cubicBezTo>
                  <a:cubicBezTo>
                    <a:pt x="1412" y="211"/>
                    <a:pt x="904" y="203"/>
                    <a:pt x="73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0" name="Google Shape;9690;p70"/>
            <p:cNvSpPr/>
            <p:nvPr/>
          </p:nvSpPr>
          <p:spPr>
            <a:xfrm>
              <a:off x="6402494" y="3651441"/>
              <a:ext cx="52809" cy="46034"/>
            </a:xfrm>
            <a:custGeom>
              <a:avLst/>
              <a:gdLst/>
              <a:ahLst/>
              <a:cxnLst/>
              <a:rect l="l" t="t" r="r" b="b"/>
              <a:pathLst>
                <a:path w="2011" h="1753" extrusionOk="0">
                  <a:moveTo>
                    <a:pt x="1" y="1"/>
                  </a:moveTo>
                  <a:lnTo>
                    <a:pt x="1" y="1503"/>
                  </a:lnTo>
                  <a:cubicBezTo>
                    <a:pt x="1" y="1647"/>
                    <a:pt x="116" y="1752"/>
                    <a:pt x="250" y="1752"/>
                  </a:cubicBezTo>
                  <a:lnTo>
                    <a:pt x="1752" y="1752"/>
                  </a:lnTo>
                  <a:cubicBezTo>
                    <a:pt x="1896" y="1752"/>
                    <a:pt x="2011" y="1647"/>
                    <a:pt x="2011" y="1503"/>
                  </a:cubicBezTo>
                  <a:lnTo>
                    <a:pt x="2011" y="1"/>
                  </a:lnTo>
                  <a:close/>
                </a:path>
              </a:pathLst>
            </a:custGeom>
            <a:solidFill>
              <a:srgbClr val="7689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1" name="Google Shape;9691;p70"/>
            <p:cNvSpPr/>
            <p:nvPr/>
          </p:nvSpPr>
          <p:spPr>
            <a:xfrm>
              <a:off x="6389443" y="3564757"/>
              <a:ext cx="13077" cy="86711"/>
            </a:xfrm>
            <a:custGeom>
              <a:avLst/>
              <a:gdLst/>
              <a:ahLst/>
              <a:cxnLst/>
              <a:rect l="l" t="t" r="r" b="b"/>
              <a:pathLst>
                <a:path w="498" h="3302" extrusionOk="0">
                  <a:moveTo>
                    <a:pt x="77" y="0"/>
                  </a:moveTo>
                  <a:cubicBezTo>
                    <a:pt x="29" y="77"/>
                    <a:pt x="0" y="163"/>
                    <a:pt x="0" y="259"/>
                  </a:cubicBezTo>
                  <a:lnTo>
                    <a:pt x="0" y="1713"/>
                  </a:lnTo>
                  <a:cubicBezTo>
                    <a:pt x="0" y="2259"/>
                    <a:pt x="163" y="2795"/>
                    <a:pt x="459" y="3245"/>
                  </a:cubicBezTo>
                  <a:lnTo>
                    <a:pt x="498" y="3302"/>
                  </a:lnTo>
                  <a:lnTo>
                    <a:pt x="498" y="565"/>
                  </a:lnTo>
                  <a:cubicBezTo>
                    <a:pt x="498" y="412"/>
                    <a:pt x="431" y="259"/>
                    <a:pt x="297" y="163"/>
                  </a:cubicBezTo>
                  <a:lnTo>
                    <a:pt x="77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2" name="Google Shape;9692;p70"/>
            <p:cNvSpPr/>
            <p:nvPr/>
          </p:nvSpPr>
          <p:spPr>
            <a:xfrm>
              <a:off x="6455277" y="3564757"/>
              <a:ext cx="13104" cy="86711"/>
            </a:xfrm>
            <a:custGeom>
              <a:avLst/>
              <a:gdLst/>
              <a:ahLst/>
              <a:cxnLst/>
              <a:rect l="l" t="t" r="r" b="b"/>
              <a:pathLst>
                <a:path w="499" h="3302" extrusionOk="0">
                  <a:moveTo>
                    <a:pt x="422" y="0"/>
                  </a:moveTo>
                  <a:lnTo>
                    <a:pt x="202" y="163"/>
                  </a:lnTo>
                  <a:cubicBezTo>
                    <a:pt x="68" y="259"/>
                    <a:pt x="1" y="412"/>
                    <a:pt x="1" y="565"/>
                  </a:cubicBezTo>
                  <a:lnTo>
                    <a:pt x="1" y="3302"/>
                  </a:lnTo>
                  <a:lnTo>
                    <a:pt x="39" y="3245"/>
                  </a:lnTo>
                  <a:cubicBezTo>
                    <a:pt x="335" y="2795"/>
                    <a:pt x="498" y="2259"/>
                    <a:pt x="498" y="1713"/>
                  </a:cubicBezTo>
                  <a:lnTo>
                    <a:pt x="498" y="259"/>
                  </a:lnTo>
                  <a:cubicBezTo>
                    <a:pt x="498" y="163"/>
                    <a:pt x="469" y="77"/>
                    <a:pt x="42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3" name="Google Shape;9693;p70"/>
            <p:cNvSpPr/>
            <p:nvPr/>
          </p:nvSpPr>
          <p:spPr>
            <a:xfrm>
              <a:off x="6408797" y="3546270"/>
              <a:ext cx="40230" cy="105198"/>
            </a:xfrm>
            <a:custGeom>
              <a:avLst/>
              <a:gdLst/>
              <a:ahLst/>
              <a:cxnLst/>
              <a:rect l="l" t="t" r="r" b="b"/>
              <a:pathLst>
                <a:path w="1532" h="4006" extrusionOk="0">
                  <a:moveTo>
                    <a:pt x="244" y="1"/>
                  </a:moveTo>
                  <a:cubicBezTo>
                    <a:pt x="232" y="1"/>
                    <a:pt x="220" y="6"/>
                    <a:pt x="211" y="15"/>
                  </a:cubicBezTo>
                  <a:lnTo>
                    <a:pt x="0" y="293"/>
                  </a:lnTo>
                  <a:lnTo>
                    <a:pt x="335" y="714"/>
                  </a:lnTo>
                  <a:cubicBezTo>
                    <a:pt x="355" y="739"/>
                    <a:pt x="386" y="751"/>
                    <a:pt x="418" y="751"/>
                  </a:cubicBezTo>
                  <a:cubicBezTo>
                    <a:pt x="446" y="751"/>
                    <a:pt x="475" y="741"/>
                    <a:pt x="498" y="723"/>
                  </a:cubicBezTo>
                  <a:lnTo>
                    <a:pt x="641" y="609"/>
                  </a:lnTo>
                  <a:lnTo>
                    <a:pt x="641" y="4006"/>
                  </a:lnTo>
                  <a:lnTo>
                    <a:pt x="890" y="4006"/>
                  </a:lnTo>
                  <a:lnTo>
                    <a:pt x="890" y="609"/>
                  </a:lnTo>
                  <a:lnTo>
                    <a:pt x="1034" y="723"/>
                  </a:lnTo>
                  <a:cubicBezTo>
                    <a:pt x="1055" y="745"/>
                    <a:pt x="1081" y="755"/>
                    <a:pt x="1106" y="755"/>
                  </a:cubicBezTo>
                  <a:cubicBezTo>
                    <a:pt x="1136" y="755"/>
                    <a:pt x="1166" y="740"/>
                    <a:pt x="1187" y="714"/>
                  </a:cubicBezTo>
                  <a:lnTo>
                    <a:pt x="1531" y="293"/>
                  </a:lnTo>
                  <a:lnTo>
                    <a:pt x="1321" y="25"/>
                  </a:lnTo>
                  <a:cubicBezTo>
                    <a:pt x="1311" y="15"/>
                    <a:pt x="1299" y="10"/>
                    <a:pt x="1287" y="10"/>
                  </a:cubicBezTo>
                  <a:cubicBezTo>
                    <a:pt x="1275" y="10"/>
                    <a:pt x="1263" y="15"/>
                    <a:pt x="1254" y="25"/>
                  </a:cubicBezTo>
                  <a:lnTo>
                    <a:pt x="766" y="503"/>
                  </a:lnTo>
                  <a:lnTo>
                    <a:pt x="278" y="15"/>
                  </a:lnTo>
                  <a:cubicBezTo>
                    <a:pt x="268" y="6"/>
                    <a:pt x="256" y="1"/>
                    <a:pt x="24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4" name="Google Shape;9694;p70"/>
            <p:cNvSpPr/>
            <p:nvPr/>
          </p:nvSpPr>
          <p:spPr>
            <a:xfrm>
              <a:off x="6425866" y="3664781"/>
              <a:ext cx="6329" cy="32694"/>
            </a:xfrm>
            <a:custGeom>
              <a:avLst/>
              <a:gdLst/>
              <a:ahLst/>
              <a:cxnLst/>
              <a:rect l="l" t="t" r="r" b="b"/>
              <a:pathLst>
                <a:path w="241" h="1245" extrusionOk="0">
                  <a:moveTo>
                    <a:pt x="116" y="0"/>
                  </a:moveTo>
                  <a:cubicBezTo>
                    <a:pt x="49" y="0"/>
                    <a:pt x="1" y="48"/>
                    <a:pt x="1" y="115"/>
                  </a:cubicBezTo>
                  <a:lnTo>
                    <a:pt x="1" y="1244"/>
                  </a:lnTo>
                  <a:lnTo>
                    <a:pt x="240" y="1244"/>
                  </a:lnTo>
                  <a:lnTo>
                    <a:pt x="240" y="115"/>
                  </a:lnTo>
                  <a:cubicBezTo>
                    <a:pt x="240" y="48"/>
                    <a:pt x="183" y="0"/>
                    <a:pt x="116" y="0"/>
                  </a:cubicBezTo>
                  <a:close/>
                </a:path>
              </a:pathLst>
            </a:custGeom>
            <a:solidFill>
              <a:srgbClr val="637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5" name="Google Shape;9695;p70"/>
            <p:cNvSpPr/>
            <p:nvPr/>
          </p:nvSpPr>
          <p:spPr>
            <a:xfrm>
              <a:off x="6402494" y="3480567"/>
              <a:ext cx="52809" cy="59321"/>
            </a:xfrm>
            <a:custGeom>
              <a:avLst/>
              <a:gdLst/>
              <a:ahLst/>
              <a:cxnLst/>
              <a:rect l="l" t="t" r="r" b="b"/>
              <a:pathLst>
                <a:path w="2011" h="2259" extrusionOk="0">
                  <a:moveTo>
                    <a:pt x="757" y="0"/>
                  </a:moveTo>
                  <a:cubicBezTo>
                    <a:pt x="345" y="0"/>
                    <a:pt x="1" y="335"/>
                    <a:pt x="1" y="756"/>
                  </a:cubicBezTo>
                  <a:lnTo>
                    <a:pt x="1" y="1254"/>
                  </a:lnTo>
                  <a:cubicBezTo>
                    <a:pt x="1" y="1809"/>
                    <a:pt x="451" y="2259"/>
                    <a:pt x="1006" y="2259"/>
                  </a:cubicBezTo>
                  <a:cubicBezTo>
                    <a:pt x="1561" y="2259"/>
                    <a:pt x="2011" y="1809"/>
                    <a:pt x="2011" y="1254"/>
                  </a:cubicBezTo>
                  <a:lnTo>
                    <a:pt x="2011" y="756"/>
                  </a:lnTo>
                  <a:cubicBezTo>
                    <a:pt x="2011" y="335"/>
                    <a:pt x="1676" y="0"/>
                    <a:pt x="1254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6" name="Google Shape;9696;p70"/>
            <p:cNvSpPr/>
            <p:nvPr/>
          </p:nvSpPr>
          <p:spPr>
            <a:xfrm>
              <a:off x="6402757" y="3480567"/>
              <a:ext cx="36213" cy="59269"/>
            </a:xfrm>
            <a:custGeom>
              <a:avLst/>
              <a:gdLst/>
              <a:ahLst/>
              <a:cxnLst/>
              <a:rect l="l" t="t" r="r" b="b"/>
              <a:pathLst>
                <a:path w="1379" h="2257" extrusionOk="0">
                  <a:moveTo>
                    <a:pt x="747" y="0"/>
                  </a:moveTo>
                  <a:cubicBezTo>
                    <a:pt x="335" y="0"/>
                    <a:pt x="0" y="335"/>
                    <a:pt x="0" y="756"/>
                  </a:cubicBezTo>
                  <a:lnTo>
                    <a:pt x="0" y="1254"/>
                  </a:lnTo>
                  <a:cubicBezTo>
                    <a:pt x="0" y="1828"/>
                    <a:pt x="471" y="2257"/>
                    <a:pt x="1001" y="2257"/>
                  </a:cubicBezTo>
                  <a:cubicBezTo>
                    <a:pt x="1125" y="2257"/>
                    <a:pt x="1253" y="2233"/>
                    <a:pt x="1378" y="2182"/>
                  </a:cubicBezTo>
                  <a:cubicBezTo>
                    <a:pt x="996" y="2029"/>
                    <a:pt x="747" y="1665"/>
                    <a:pt x="747" y="1254"/>
                  </a:cubicBezTo>
                  <a:lnTo>
                    <a:pt x="747" y="756"/>
                  </a:lnTo>
                  <a:cubicBezTo>
                    <a:pt x="747" y="383"/>
                    <a:pt x="1005" y="77"/>
                    <a:pt x="1369" y="10"/>
                  </a:cubicBezTo>
                  <a:cubicBezTo>
                    <a:pt x="1331" y="10"/>
                    <a:pt x="1292" y="0"/>
                    <a:pt x="1254" y="0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7" name="Google Shape;9697;p70"/>
            <p:cNvSpPr/>
            <p:nvPr/>
          </p:nvSpPr>
          <p:spPr>
            <a:xfrm>
              <a:off x="6402494" y="3480567"/>
              <a:ext cx="52809" cy="26418"/>
            </a:xfrm>
            <a:custGeom>
              <a:avLst/>
              <a:gdLst/>
              <a:ahLst/>
              <a:cxnLst/>
              <a:rect l="l" t="t" r="r" b="b"/>
              <a:pathLst>
                <a:path w="2011" h="1006" extrusionOk="0">
                  <a:moveTo>
                    <a:pt x="757" y="0"/>
                  </a:moveTo>
                  <a:cubicBezTo>
                    <a:pt x="336" y="0"/>
                    <a:pt x="1" y="335"/>
                    <a:pt x="1" y="756"/>
                  </a:cubicBezTo>
                  <a:cubicBezTo>
                    <a:pt x="1" y="756"/>
                    <a:pt x="757" y="1005"/>
                    <a:pt x="2011" y="1005"/>
                  </a:cubicBezTo>
                  <a:lnTo>
                    <a:pt x="2011" y="756"/>
                  </a:lnTo>
                  <a:cubicBezTo>
                    <a:pt x="2011" y="335"/>
                    <a:pt x="1666" y="0"/>
                    <a:pt x="125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8" name="Google Shape;9698;p70"/>
            <p:cNvSpPr/>
            <p:nvPr/>
          </p:nvSpPr>
          <p:spPr>
            <a:xfrm>
              <a:off x="6402757" y="3480567"/>
              <a:ext cx="35950" cy="23897"/>
            </a:xfrm>
            <a:custGeom>
              <a:avLst/>
              <a:gdLst/>
              <a:ahLst/>
              <a:cxnLst/>
              <a:rect l="l" t="t" r="r" b="b"/>
              <a:pathLst>
                <a:path w="1369" h="910" extrusionOk="0">
                  <a:moveTo>
                    <a:pt x="747" y="0"/>
                  </a:moveTo>
                  <a:cubicBezTo>
                    <a:pt x="335" y="0"/>
                    <a:pt x="0" y="335"/>
                    <a:pt x="0" y="756"/>
                  </a:cubicBezTo>
                  <a:cubicBezTo>
                    <a:pt x="240" y="823"/>
                    <a:pt x="498" y="881"/>
                    <a:pt x="747" y="909"/>
                  </a:cubicBezTo>
                  <a:lnTo>
                    <a:pt x="747" y="756"/>
                  </a:lnTo>
                  <a:cubicBezTo>
                    <a:pt x="747" y="383"/>
                    <a:pt x="1005" y="77"/>
                    <a:pt x="1369" y="10"/>
                  </a:cubicBezTo>
                  <a:cubicBezTo>
                    <a:pt x="1331" y="10"/>
                    <a:pt x="1292" y="0"/>
                    <a:pt x="125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9" name="Google Shape;9699;p70"/>
            <p:cNvSpPr/>
            <p:nvPr/>
          </p:nvSpPr>
          <p:spPr>
            <a:xfrm>
              <a:off x="6520874" y="3533087"/>
              <a:ext cx="26418" cy="26418"/>
            </a:xfrm>
            <a:custGeom>
              <a:avLst/>
              <a:gdLst/>
              <a:ahLst/>
              <a:cxnLst/>
              <a:rect l="l" t="t" r="r" b="b"/>
              <a:pathLst>
                <a:path w="1006" h="1006" extrusionOk="0">
                  <a:moveTo>
                    <a:pt x="0" y="0"/>
                  </a:moveTo>
                  <a:lnTo>
                    <a:pt x="0" y="1005"/>
                  </a:lnTo>
                  <a:lnTo>
                    <a:pt x="1005" y="1005"/>
                  </a:lnTo>
                  <a:lnTo>
                    <a:pt x="1005" y="0"/>
                  </a:ln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0" name="Google Shape;9700;p70"/>
            <p:cNvSpPr/>
            <p:nvPr/>
          </p:nvSpPr>
          <p:spPr>
            <a:xfrm>
              <a:off x="6519614" y="3533087"/>
              <a:ext cx="28939" cy="19931"/>
            </a:xfrm>
            <a:custGeom>
              <a:avLst/>
              <a:gdLst/>
              <a:ahLst/>
              <a:cxnLst/>
              <a:rect l="l" t="t" r="r" b="b"/>
              <a:pathLst>
                <a:path w="1102" h="759" extrusionOk="0">
                  <a:moveTo>
                    <a:pt x="48" y="0"/>
                  </a:moveTo>
                  <a:lnTo>
                    <a:pt x="48" y="508"/>
                  </a:lnTo>
                  <a:cubicBezTo>
                    <a:pt x="48" y="555"/>
                    <a:pt x="29" y="603"/>
                    <a:pt x="1" y="651"/>
                  </a:cubicBezTo>
                  <a:cubicBezTo>
                    <a:pt x="178" y="723"/>
                    <a:pt x="364" y="759"/>
                    <a:pt x="551" y="759"/>
                  </a:cubicBezTo>
                  <a:cubicBezTo>
                    <a:pt x="737" y="759"/>
                    <a:pt x="924" y="723"/>
                    <a:pt x="1101" y="651"/>
                  </a:cubicBezTo>
                  <a:cubicBezTo>
                    <a:pt x="1072" y="603"/>
                    <a:pt x="1053" y="555"/>
                    <a:pt x="1053" y="508"/>
                  </a:cubicBezTo>
                  <a:lnTo>
                    <a:pt x="1053" y="0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1" name="Google Shape;9701;p70"/>
            <p:cNvSpPr/>
            <p:nvPr/>
          </p:nvSpPr>
          <p:spPr>
            <a:xfrm>
              <a:off x="6494483" y="3553938"/>
              <a:ext cx="79200" cy="97530"/>
            </a:xfrm>
            <a:custGeom>
              <a:avLst/>
              <a:gdLst/>
              <a:ahLst/>
              <a:cxnLst/>
              <a:rect l="l" t="t" r="r" b="b"/>
              <a:pathLst>
                <a:path w="3016" h="3714" extrusionOk="0">
                  <a:moveTo>
                    <a:pt x="737" y="1"/>
                  </a:moveTo>
                  <a:lnTo>
                    <a:pt x="278" y="230"/>
                  </a:lnTo>
                  <a:cubicBezTo>
                    <a:pt x="115" y="317"/>
                    <a:pt x="10" y="489"/>
                    <a:pt x="10" y="680"/>
                  </a:cubicBezTo>
                  <a:lnTo>
                    <a:pt x="10" y="2135"/>
                  </a:lnTo>
                  <a:cubicBezTo>
                    <a:pt x="1" y="2671"/>
                    <a:pt x="163" y="3207"/>
                    <a:pt x="469" y="3657"/>
                  </a:cubicBezTo>
                  <a:lnTo>
                    <a:pt x="508" y="3714"/>
                  </a:lnTo>
                  <a:lnTo>
                    <a:pt x="2508" y="3714"/>
                  </a:lnTo>
                  <a:lnTo>
                    <a:pt x="2546" y="3657"/>
                  </a:lnTo>
                  <a:cubicBezTo>
                    <a:pt x="2852" y="3207"/>
                    <a:pt x="3015" y="2671"/>
                    <a:pt x="3006" y="2135"/>
                  </a:cubicBezTo>
                  <a:lnTo>
                    <a:pt x="3006" y="680"/>
                  </a:lnTo>
                  <a:cubicBezTo>
                    <a:pt x="3006" y="489"/>
                    <a:pt x="2900" y="317"/>
                    <a:pt x="2738" y="230"/>
                  </a:cubicBezTo>
                  <a:lnTo>
                    <a:pt x="2278" y="1"/>
                  </a:lnTo>
                  <a:cubicBezTo>
                    <a:pt x="2111" y="203"/>
                    <a:pt x="1603" y="211"/>
                    <a:pt x="1523" y="211"/>
                  </a:cubicBezTo>
                  <a:cubicBezTo>
                    <a:pt x="1516" y="211"/>
                    <a:pt x="1513" y="211"/>
                    <a:pt x="1513" y="211"/>
                  </a:cubicBezTo>
                  <a:cubicBezTo>
                    <a:pt x="1513" y="211"/>
                    <a:pt x="1509" y="211"/>
                    <a:pt x="1502" y="211"/>
                  </a:cubicBezTo>
                  <a:cubicBezTo>
                    <a:pt x="1420" y="211"/>
                    <a:pt x="905" y="203"/>
                    <a:pt x="737" y="1"/>
                  </a:cubicBezTo>
                  <a:close/>
                </a:path>
              </a:pathLst>
            </a:custGeom>
            <a:solidFill>
              <a:srgbClr val="C5D1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2" name="Google Shape;9702;p70"/>
            <p:cNvSpPr/>
            <p:nvPr/>
          </p:nvSpPr>
          <p:spPr>
            <a:xfrm>
              <a:off x="6507797" y="3651441"/>
              <a:ext cx="52546" cy="46034"/>
            </a:xfrm>
            <a:custGeom>
              <a:avLst/>
              <a:gdLst/>
              <a:ahLst/>
              <a:cxnLst/>
              <a:rect l="l" t="t" r="r" b="b"/>
              <a:pathLst>
                <a:path w="2001" h="1753" extrusionOk="0">
                  <a:moveTo>
                    <a:pt x="1" y="1"/>
                  </a:moveTo>
                  <a:lnTo>
                    <a:pt x="1" y="1503"/>
                  </a:lnTo>
                  <a:cubicBezTo>
                    <a:pt x="1" y="1647"/>
                    <a:pt x="116" y="1752"/>
                    <a:pt x="250" y="1752"/>
                  </a:cubicBezTo>
                  <a:lnTo>
                    <a:pt x="1752" y="1752"/>
                  </a:lnTo>
                  <a:cubicBezTo>
                    <a:pt x="1896" y="1752"/>
                    <a:pt x="2001" y="1647"/>
                    <a:pt x="2001" y="1503"/>
                  </a:cubicBezTo>
                  <a:lnTo>
                    <a:pt x="2001" y="1"/>
                  </a:lnTo>
                  <a:close/>
                </a:path>
              </a:pathLst>
            </a:custGeom>
            <a:solidFill>
              <a:srgbClr val="7689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3" name="Google Shape;9703;p70"/>
            <p:cNvSpPr/>
            <p:nvPr/>
          </p:nvSpPr>
          <p:spPr>
            <a:xfrm>
              <a:off x="6494483" y="3564757"/>
              <a:ext cx="13340" cy="86711"/>
            </a:xfrm>
            <a:custGeom>
              <a:avLst/>
              <a:gdLst/>
              <a:ahLst/>
              <a:cxnLst/>
              <a:rect l="l" t="t" r="r" b="b"/>
              <a:pathLst>
                <a:path w="508" h="3302" extrusionOk="0">
                  <a:moveTo>
                    <a:pt x="77" y="0"/>
                  </a:moveTo>
                  <a:cubicBezTo>
                    <a:pt x="29" y="77"/>
                    <a:pt x="10" y="163"/>
                    <a:pt x="1" y="259"/>
                  </a:cubicBezTo>
                  <a:lnTo>
                    <a:pt x="1" y="1713"/>
                  </a:lnTo>
                  <a:cubicBezTo>
                    <a:pt x="1" y="2259"/>
                    <a:pt x="163" y="2795"/>
                    <a:pt x="469" y="3245"/>
                  </a:cubicBezTo>
                  <a:lnTo>
                    <a:pt x="508" y="3302"/>
                  </a:lnTo>
                  <a:lnTo>
                    <a:pt x="508" y="565"/>
                  </a:lnTo>
                  <a:cubicBezTo>
                    <a:pt x="508" y="412"/>
                    <a:pt x="431" y="259"/>
                    <a:pt x="307" y="163"/>
                  </a:cubicBezTo>
                  <a:lnTo>
                    <a:pt x="77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4" name="Google Shape;9704;p70"/>
            <p:cNvSpPr/>
            <p:nvPr/>
          </p:nvSpPr>
          <p:spPr>
            <a:xfrm>
              <a:off x="6513837" y="3546532"/>
              <a:ext cx="40493" cy="104935"/>
            </a:xfrm>
            <a:custGeom>
              <a:avLst/>
              <a:gdLst/>
              <a:ahLst/>
              <a:cxnLst/>
              <a:rect l="l" t="t" r="r" b="b"/>
              <a:pathLst>
                <a:path w="1542" h="3996" extrusionOk="0">
                  <a:moveTo>
                    <a:pt x="254" y="0"/>
                  </a:moveTo>
                  <a:cubicBezTo>
                    <a:pt x="242" y="0"/>
                    <a:pt x="230" y="5"/>
                    <a:pt x="221" y="15"/>
                  </a:cubicBezTo>
                  <a:lnTo>
                    <a:pt x="0" y="283"/>
                  </a:lnTo>
                  <a:lnTo>
                    <a:pt x="345" y="704"/>
                  </a:lnTo>
                  <a:cubicBezTo>
                    <a:pt x="367" y="732"/>
                    <a:pt x="399" y="747"/>
                    <a:pt x="432" y="747"/>
                  </a:cubicBezTo>
                  <a:cubicBezTo>
                    <a:pt x="455" y="747"/>
                    <a:pt x="478" y="739"/>
                    <a:pt x="498" y="723"/>
                  </a:cubicBezTo>
                  <a:lnTo>
                    <a:pt x="651" y="599"/>
                  </a:lnTo>
                  <a:lnTo>
                    <a:pt x="651" y="3996"/>
                  </a:lnTo>
                  <a:lnTo>
                    <a:pt x="900" y="3996"/>
                  </a:lnTo>
                  <a:lnTo>
                    <a:pt x="900" y="599"/>
                  </a:lnTo>
                  <a:lnTo>
                    <a:pt x="1044" y="713"/>
                  </a:lnTo>
                  <a:cubicBezTo>
                    <a:pt x="1065" y="735"/>
                    <a:pt x="1093" y="745"/>
                    <a:pt x="1120" y="745"/>
                  </a:cubicBezTo>
                  <a:cubicBezTo>
                    <a:pt x="1153" y="745"/>
                    <a:pt x="1185" y="730"/>
                    <a:pt x="1206" y="704"/>
                  </a:cubicBezTo>
                  <a:lnTo>
                    <a:pt x="1541" y="283"/>
                  </a:lnTo>
                  <a:lnTo>
                    <a:pt x="1331" y="15"/>
                  </a:lnTo>
                  <a:cubicBezTo>
                    <a:pt x="1321" y="5"/>
                    <a:pt x="1309" y="0"/>
                    <a:pt x="1297" y="0"/>
                  </a:cubicBezTo>
                  <a:cubicBezTo>
                    <a:pt x="1285" y="0"/>
                    <a:pt x="1273" y="5"/>
                    <a:pt x="1264" y="15"/>
                  </a:cubicBezTo>
                  <a:lnTo>
                    <a:pt x="776" y="493"/>
                  </a:lnTo>
                  <a:lnTo>
                    <a:pt x="288" y="15"/>
                  </a:lnTo>
                  <a:cubicBezTo>
                    <a:pt x="278" y="5"/>
                    <a:pt x="266" y="0"/>
                    <a:pt x="254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5" name="Google Shape;9705;p70"/>
            <p:cNvSpPr/>
            <p:nvPr/>
          </p:nvSpPr>
          <p:spPr>
            <a:xfrm>
              <a:off x="6530932" y="3664755"/>
              <a:ext cx="6565" cy="32720"/>
            </a:xfrm>
            <a:custGeom>
              <a:avLst/>
              <a:gdLst/>
              <a:ahLst/>
              <a:cxnLst/>
              <a:rect l="l" t="t" r="r" b="b"/>
              <a:pathLst>
                <a:path w="250" h="1246" extrusionOk="0">
                  <a:moveTo>
                    <a:pt x="139" y="0"/>
                  </a:moveTo>
                  <a:cubicBezTo>
                    <a:pt x="134" y="0"/>
                    <a:pt x="130" y="0"/>
                    <a:pt x="125" y="1"/>
                  </a:cubicBezTo>
                  <a:cubicBezTo>
                    <a:pt x="58" y="1"/>
                    <a:pt x="0" y="49"/>
                    <a:pt x="0" y="116"/>
                  </a:cubicBezTo>
                  <a:lnTo>
                    <a:pt x="0" y="1245"/>
                  </a:lnTo>
                  <a:lnTo>
                    <a:pt x="249" y="1245"/>
                  </a:lnTo>
                  <a:lnTo>
                    <a:pt x="249" y="116"/>
                  </a:lnTo>
                  <a:cubicBezTo>
                    <a:pt x="249" y="54"/>
                    <a:pt x="200" y="0"/>
                    <a:pt x="139" y="0"/>
                  </a:cubicBezTo>
                  <a:close/>
                </a:path>
              </a:pathLst>
            </a:custGeom>
            <a:solidFill>
              <a:srgbClr val="637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6" name="Google Shape;9706;p70"/>
            <p:cNvSpPr/>
            <p:nvPr/>
          </p:nvSpPr>
          <p:spPr>
            <a:xfrm>
              <a:off x="6507797" y="3480567"/>
              <a:ext cx="52546" cy="59321"/>
            </a:xfrm>
            <a:custGeom>
              <a:avLst/>
              <a:gdLst/>
              <a:ahLst/>
              <a:cxnLst/>
              <a:rect l="l" t="t" r="r" b="b"/>
              <a:pathLst>
                <a:path w="2001" h="2259" extrusionOk="0">
                  <a:moveTo>
                    <a:pt x="747" y="0"/>
                  </a:moveTo>
                  <a:cubicBezTo>
                    <a:pt x="336" y="0"/>
                    <a:pt x="1" y="335"/>
                    <a:pt x="1" y="756"/>
                  </a:cubicBezTo>
                  <a:lnTo>
                    <a:pt x="1" y="1254"/>
                  </a:lnTo>
                  <a:cubicBezTo>
                    <a:pt x="1" y="1809"/>
                    <a:pt x="451" y="2259"/>
                    <a:pt x="1006" y="2259"/>
                  </a:cubicBezTo>
                  <a:cubicBezTo>
                    <a:pt x="1551" y="2259"/>
                    <a:pt x="2001" y="1809"/>
                    <a:pt x="2001" y="1254"/>
                  </a:cubicBezTo>
                  <a:lnTo>
                    <a:pt x="2001" y="756"/>
                  </a:lnTo>
                  <a:cubicBezTo>
                    <a:pt x="2001" y="335"/>
                    <a:pt x="1666" y="0"/>
                    <a:pt x="1254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7" name="Google Shape;9707;p70"/>
            <p:cNvSpPr/>
            <p:nvPr/>
          </p:nvSpPr>
          <p:spPr>
            <a:xfrm>
              <a:off x="6507797" y="3480567"/>
              <a:ext cx="36213" cy="59269"/>
            </a:xfrm>
            <a:custGeom>
              <a:avLst/>
              <a:gdLst/>
              <a:ahLst/>
              <a:cxnLst/>
              <a:rect l="l" t="t" r="r" b="b"/>
              <a:pathLst>
                <a:path w="1379" h="2257" extrusionOk="0">
                  <a:moveTo>
                    <a:pt x="757" y="0"/>
                  </a:moveTo>
                  <a:cubicBezTo>
                    <a:pt x="345" y="0"/>
                    <a:pt x="1" y="335"/>
                    <a:pt x="1" y="756"/>
                  </a:cubicBezTo>
                  <a:lnTo>
                    <a:pt x="1" y="1254"/>
                  </a:lnTo>
                  <a:cubicBezTo>
                    <a:pt x="1" y="1828"/>
                    <a:pt x="472" y="2257"/>
                    <a:pt x="1002" y="2257"/>
                  </a:cubicBezTo>
                  <a:cubicBezTo>
                    <a:pt x="1126" y="2257"/>
                    <a:pt x="1253" y="2233"/>
                    <a:pt x="1379" y="2182"/>
                  </a:cubicBezTo>
                  <a:cubicBezTo>
                    <a:pt x="1006" y="2029"/>
                    <a:pt x="757" y="1665"/>
                    <a:pt x="747" y="1254"/>
                  </a:cubicBezTo>
                  <a:lnTo>
                    <a:pt x="747" y="756"/>
                  </a:lnTo>
                  <a:cubicBezTo>
                    <a:pt x="747" y="383"/>
                    <a:pt x="1015" y="77"/>
                    <a:pt x="1379" y="10"/>
                  </a:cubicBezTo>
                  <a:cubicBezTo>
                    <a:pt x="1341" y="10"/>
                    <a:pt x="1293" y="0"/>
                    <a:pt x="1254" y="0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8" name="Google Shape;9708;p70"/>
            <p:cNvSpPr/>
            <p:nvPr/>
          </p:nvSpPr>
          <p:spPr>
            <a:xfrm>
              <a:off x="6507797" y="3480567"/>
              <a:ext cx="52546" cy="26418"/>
            </a:xfrm>
            <a:custGeom>
              <a:avLst/>
              <a:gdLst/>
              <a:ahLst/>
              <a:cxnLst/>
              <a:rect l="l" t="t" r="r" b="b"/>
              <a:pathLst>
                <a:path w="2001" h="1006" extrusionOk="0">
                  <a:moveTo>
                    <a:pt x="747" y="0"/>
                  </a:moveTo>
                  <a:cubicBezTo>
                    <a:pt x="336" y="0"/>
                    <a:pt x="1" y="335"/>
                    <a:pt x="1" y="756"/>
                  </a:cubicBezTo>
                  <a:cubicBezTo>
                    <a:pt x="1" y="756"/>
                    <a:pt x="747" y="1005"/>
                    <a:pt x="2001" y="1005"/>
                  </a:cubicBezTo>
                  <a:lnTo>
                    <a:pt x="2001" y="756"/>
                  </a:lnTo>
                  <a:cubicBezTo>
                    <a:pt x="2001" y="335"/>
                    <a:pt x="1666" y="0"/>
                    <a:pt x="125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9" name="Google Shape;9709;p70"/>
            <p:cNvSpPr/>
            <p:nvPr/>
          </p:nvSpPr>
          <p:spPr>
            <a:xfrm>
              <a:off x="6507797" y="3480567"/>
              <a:ext cx="36213" cy="23897"/>
            </a:xfrm>
            <a:custGeom>
              <a:avLst/>
              <a:gdLst/>
              <a:ahLst/>
              <a:cxnLst/>
              <a:rect l="l" t="t" r="r" b="b"/>
              <a:pathLst>
                <a:path w="1379" h="910" extrusionOk="0">
                  <a:moveTo>
                    <a:pt x="757" y="0"/>
                  </a:moveTo>
                  <a:cubicBezTo>
                    <a:pt x="345" y="0"/>
                    <a:pt x="1" y="335"/>
                    <a:pt x="1" y="756"/>
                  </a:cubicBezTo>
                  <a:cubicBezTo>
                    <a:pt x="250" y="823"/>
                    <a:pt x="498" y="881"/>
                    <a:pt x="757" y="909"/>
                  </a:cubicBezTo>
                  <a:lnTo>
                    <a:pt x="757" y="756"/>
                  </a:lnTo>
                  <a:lnTo>
                    <a:pt x="747" y="756"/>
                  </a:lnTo>
                  <a:cubicBezTo>
                    <a:pt x="747" y="383"/>
                    <a:pt x="1015" y="77"/>
                    <a:pt x="1379" y="10"/>
                  </a:cubicBezTo>
                  <a:cubicBezTo>
                    <a:pt x="1341" y="10"/>
                    <a:pt x="1293" y="0"/>
                    <a:pt x="125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10" name="Google Shape;9710;p70"/>
          <p:cNvGrpSpPr/>
          <p:nvPr/>
        </p:nvGrpSpPr>
        <p:grpSpPr>
          <a:xfrm>
            <a:off x="7054924" y="3367728"/>
            <a:ext cx="394583" cy="331007"/>
            <a:chOff x="7054924" y="3367728"/>
            <a:chExt cx="394583" cy="331007"/>
          </a:xfrm>
        </p:grpSpPr>
        <p:sp>
          <p:nvSpPr>
            <p:cNvPr id="9711" name="Google Shape;9711;p70"/>
            <p:cNvSpPr/>
            <p:nvPr/>
          </p:nvSpPr>
          <p:spPr>
            <a:xfrm>
              <a:off x="7054924" y="3367728"/>
              <a:ext cx="394583" cy="331007"/>
            </a:xfrm>
            <a:custGeom>
              <a:avLst/>
              <a:gdLst/>
              <a:ahLst/>
              <a:cxnLst/>
              <a:rect l="l" t="t" r="r" b="b"/>
              <a:pathLst>
                <a:path w="15026" h="12605" extrusionOk="0">
                  <a:moveTo>
                    <a:pt x="728" y="0"/>
                  </a:moveTo>
                  <a:cubicBezTo>
                    <a:pt x="326" y="0"/>
                    <a:pt x="0" y="326"/>
                    <a:pt x="0" y="727"/>
                  </a:cubicBezTo>
                  <a:lnTo>
                    <a:pt x="0" y="11877"/>
                  </a:lnTo>
                  <a:cubicBezTo>
                    <a:pt x="0" y="12279"/>
                    <a:pt x="326" y="12604"/>
                    <a:pt x="728" y="12604"/>
                  </a:cubicBezTo>
                  <a:lnTo>
                    <a:pt x="14298" y="12604"/>
                  </a:lnTo>
                  <a:cubicBezTo>
                    <a:pt x="14700" y="12604"/>
                    <a:pt x="15026" y="12279"/>
                    <a:pt x="15026" y="11877"/>
                  </a:cubicBezTo>
                  <a:lnTo>
                    <a:pt x="15026" y="2182"/>
                  </a:lnTo>
                  <a:cubicBezTo>
                    <a:pt x="15026" y="1780"/>
                    <a:pt x="14700" y="1455"/>
                    <a:pt x="14298" y="1455"/>
                  </a:cubicBezTo>
                  <a:lnTo>
                    <a:pt x="9934" y="1455"/>
                  </a:lnTo>
                  <a:lnTo>
                    <a:pt x="8767" y="287"/>
                  </a:lnTo>
                  <a:cubicBezTo>
                    <a:pt x="8585" y="105"/>
                    <a:pt x="8336" y="0"/>
                    <a:pt x="8078" y="0"/>
                  </a:cubicBezTo>
                  <a:close/>
                </a:path>
              </a:pathLst>
            </a:custGeom>
            <a:solidFill>
              <a:srgbClr val="D2DB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2" name="Google Shape;9712;p70"/>
            <p:cNvSpPr/>
            <p:nvPr/>
          </p:nvSpPr>
          <p:spPr>
            <a:xfrm>
              <a:off x="7156708" y="3450394"/>
              <a:ext cx="191015" cy="191042"/>
            </a:xfrm>
            <a:custGeom>
              <a:avLst/>
              <a:gdLst/>
              <a:ahLst/>
              <a:cxnLst/>
              <a:rect l="l" t="t" r="r" b="b"/>
              <a:pathLst>
                <a:path w="7274" h="7275" extrusionOk="0">
                  <a:moveTo>
                    <a:pt x="3637" y="1"/>
                  </a:moveTo>
                  <a:cubicBezTo>
                    <a:pt x="1627" y="1"/>
                    <a:pt x="0" y="1628"/>
                    <a:pt x="0" y="3637"/>
                  </a:cubicBezTo>
                  <a:cubicBezTo>
                    <a:pt x="0" y="5647"/>
                    <a:pt x="1627" y="7274"/>
                    <a:pt x="3637" y="7274"/>
                  </a:cubicBezTo>
                  <a:cubicBezTo>
                    <a:pt x="5647" y="7274"/>
                    <a:pt x="7274" y="5647"/>
                    <a:pt x="7274" y="3637"/>
                  </a:cubicBezTo>
                  <a:cubicBezTo>
                    <a:pt x="7274" y="1628"/>
                    <a:pt x="5647" y="1"/>
                    <a:pt x="3637" y="1"/>
                  </a:cubicBezTo>
                  <a:close/>
                </a:path>
              </a:pathLst>
            </a:custGeom>
            <a:solidFill>
              <a:srgbClr val="C1CE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3" name="Google Shape;9713;p70"/>
            <p:cNvSpPr/>
            <p:nvPr/>
          </p:nvSpPr>
          <p:spPr>
            <a:xfrm>
              <a:off x="7175799" y="3469512"/>
              <a:ext cx="152833" cy="152807"/>
            </a:xfrm>
            <a:custGeom>
              <a:avLst/>
              <a:gdLst/>
              <a:ahLst/>
              <a:cxnLst/>
              <a:rect l="l" t="t" r="r" b="b"/>
              <a:pathLst>
                <a:path w="5820" h="5819" extrusionOk="0">
                  <a:moveTo>
                    <a:pt x="2910" y="0"/>
                  </a:moveTo>
                  <a:cubicBezTo>
                    <a:pt x="1302" y="0"/>
                    <a:pt x="1" y="1302"/>
                    <a:pt x="1" y="2909"/>
                  </a:cubicBezTo>
                  <a:cubicBezTo>
                    <a:pt x="1" y="4517"/>
                    <a:pt x="1302" y="5819"/>
                    <a:pt x="2910" y="5819"/>
                  </a:cubicBezTo>
                  <a:cubicBezTo>
                    <a:pt x="4518" y="5819"/>
                    <a:pt x="5819" y="4517"/>
                    <a:pt x="5819" y="2909"/>
                  </a:cubicBezTo>
                  <a:cubicBezTo>
                    <a:pt x="5819" y="1302"/>
                    <a:pt x="4518" y="0"/>
                    <a:pt x="29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4" name="Google Shape;9714;p70"/>
            <p:cNvSpPr/>
            <p:nvPr/>
          </p:nvSpPr>
          <p:spPr>
            <a:xfrm>
              <a:off x="7214007" y="3552178"/>
              <a:ext cx="76417" cy="70009"/>
            </a:xfrm>
            <a:custGeom>
              <a:avLst/>
              <a:gdLst/>
              <a:ahLst/>
              <a:cxnLst/>
              <a:rect l="l" t="t" r="r" b="b"/>
              <a:pathLst>
                <a:path w="2910" h="2666" extrusionOk="0">
                  <a:moveTo>
                    <a:pt x="967" y="1"/>
                  </a:moveTo>
                  <a:lnTo>
                    <a:pt x="967" y="489"/>
                  </a:lnTo>
                  <a:cubicBezTo>
                    <a:pt x="967" y="584"/>
                    <a:pt x="919" y="661"/>
                    <a:pt x="833" y="709"/>
                  </a:cubicBezTo>
                  <a:lnTo>
                    <a:pt x="268" y="986"/>
                  </a:lnTo>
                  <a:cubicBezTo>
                    <a:pt x="106" y="1073"/>
                    <a:pt x="0" y="1235"/>
                    <a:pt x="0" y="1427"/>
                  </a:cubicBezTo>
                  <a:lnTo>
                    <a:pt x="0" y="2278"/>
                  </a:lnTo>
                  <a:cubicBezTo>
                    <a:pt x="450" y="2537"/>
                    <a:pt x="953" y="2666"/>
                    <a:pt x="1455" y="2666"/>
                  </a:cubicBezTo>
                  <a:cubicBezTo>
                    <a:pt x="1957" y="2666"/>
                    <a:pt x="2460" y="2537"/>
                    <a:pt x="2910" y="2278"/>
                  </a:cubicBezTo>
                  <a:lnTo>
                    <a:pt x="2910" y="1427"/>
                  </a:lnTo>
                  <a:cubicBezTo>
                    <a:pt x="2910" y="1235"/>
                    <a:pt x="2804" y="1073"/>
                    <a:pt x="2642" y="986"/>
                  </a:cubicBezTo>
                  <a:lnTo>
                    <a:pt x="2077" y="709"/>
                  </a:lnTo>
                  <a:cubicBezTo>
                    <a:pt x="1991" y="661"/>
                    <a:pt x="1943" y="584"/>
                    <a:pt x="1943" y="489"/>
                  </a:cubicBezTo>
                  <a:lnTo>
                    <a:pt x="1943" y="1"/>
                  </a:ln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5" name="Google Shape;9715;p70"/>
            <p:cNvSpPr/>
            <p:nvPr/>
          </p:nvSpPr>
          <p:spPr>
            <a:xfrm>
              <a:off x="7171781" y="3367728"/>
              <a:ext cx="144036" cy="38208"/>
            </a:xfrm>
            <a:custGeom>
              <a:avLst/>
              <a:gdLst/>
              <a:ahLst/>
              <a:cxnLst/>
              <a:rect l="l" t="t" r="r" b="b"/>
              <a:pathLst>
                <a:path w="5485" h="1455" extrusionOk="0">
                  <a:moveTo>
                    <a:pt x="0" y="0"/>
                  </a:moveTo>
                  <a:cubicBezTo>
                    <a:pt x="259" y="0"/>
                    <a:pt x="498" y="105"/>
                    <a:pt x="680" y="287"/>
                  </a:cubicBezTo>
                  <a:lnTo>
                    <a:pt x="1637" y="1244"/>
                  </a:lnTo>
                  <a:cubicBezTo>
                    <a:pt x="1781" y="1378"/>
                    <a:pt x="1962" y="1455"/>
                    <a:pt x="2154" y="1455"/>
                  </a:cubicBezTo>
                  <a:lnTo>
                    <a:pt x="5484" y="1455"/>
                  </a:lnTo>
                  <a:lnTo>
                    <a:pt x="4317" y="287"/>
                  </a:lnTo>
                  <a:cubicBezTo>
                    <a:pt x="4135" y="105"/>
                    <a:pt x="3886" y="0"/>
                    <a:pt x="3628" y="0"/>
                  </a:cubicBezTo>
                  <a:close/>
                </a:path>
              </a:pathLst>
            </a:custGeom>
            <a:solidFill>
              <a:srgbClr val="C1CE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6" name="Google Shape;9716;p70"/>
            <p:cNvSpPr/>
            <p:nvPr/>
          </p:nvSpPr>
          <p:spPr>
            <a:xfrm>
              <a:off x="7220546" y="3367728"/>
              <a:ext cx="95508" cy="38208"/>
            </a:xfrm>
            <a:custGeom>
              <a:avLst/>
              <a:gdLst/>
              <a:ahLst/>
              <a:cxnLst/>
              <a:rect l="l" t="t" r="r" b="b"/>
              <a:pathLst>
                <a:path w="3637" h="1455" extrusionOk="0">
                  <a:moveTo>
                    <a:pt x="0" y="0"/>
                  </a:moveTo>
                  <a:cubicBezTo>
                    <a:pt x="258" y="0"/>
                    <a:pt x="507" y="105"/>
                    <a:pt x="689" y="287"/>
                  </a:cubicBezTo>
                  <a:lnTo>
                    <a:pt x="1646" y="1244"/>
                  </a:lnTo>
                  <a:cubicBezTo>
                    <a:pt x="1780" y="1378"/>
                    <a:pt x="1962" y="1455"/>
                    <a:pt x="2153" y="1455"/>
                  </a:cubicBezTo>
                  <a:lnTo>
                    <a:pt x="3637" y="1455"/>
                  </a:lnTo>
                  <a:lnTo>
                    <a:pt x="2469" y="287"/>
                  </a:lnTo>
                  <a:cubicBezTo>
                    <a:pt x="2287" y="105"/>
                    <a:pt x="2039" y="0"/>
                    <a:pt x="1780" y="0"/>
                  </a:cubicBezTo>
                  <a:close/>
                </a:path>
              </a:pathLst>
            </a:custGeom>
            <a:solidFill>
              <a:srgbClr val="ADBE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7" name="Google Shape;9717;p70"/>
            <p:cNvSpPr/>
            <p:nvPr/>
          </p:nvSpPr>
          <p:spPr>
            <a:xfrm>
              <a:off x="7054924" y="3666777"/>
              <a:ext cx="394583" cy="31958"/>
            </a:xfrm>
            <a:custGeom>
              <a:avLst/>
              <a:gdLst/>
              <a:ahLst/>
              <a:cxnLst/>
              <a:rect l="l" t="t" r="r" b="b"/>
              <a:pathLst>
                <a:path w="15026" h="1217" extrusionOk="0">
                  <a:moveTo>
                    <a:pt x="0" y="1"/>
                  </a:moveTo>
                  <a:lnTo>
                    <a:pt x="0" y="489"/>
                  </a:lnTo>
                  <a:cubicBezTo>
                    <a:pt x="0" y="891"/>
                    <a:pt x="326" y="1216"/>
                    <a:pt x="728" y="1216"/>
                  </a:cubicBezTo>
                  <a:lnTo>
                    <a:pt x="14298" y="1216"/>
                  </a:lnTo>
                  <a:cubicBezTo>
                    <a:pt x="14700" y="1216"/>
                    <a:pt x="15026" y="891"/>
                    <a:pt x="15026" y="489"/>
                  </a:cubicBezTo>
                  <a:lnTo>
                    <a:pt x="15026" y="1"/>
                  </a:lnTo>
                  <a:close/>
                </a:path>
              </a:pathLst>
            </a:custGeom>
            <a:solidFill>
              <a:srgbClr val="C1CE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8" name="Google Shape;9718;p70"/>
            <p:cNvSpPr/>
            <p:nvPr/>
          </p:nvSpPr>
          <p:spPr>
            <a:xfrm>
              <a:off x="7214007" y="3572293"/>
              <a:ext cx="76417" cy="49894"/>
            </a:xfrm>
            <a:custGeom>
              <a:avLst/>
              <a:gdLst/>
              <a:ahLst/>
              <a:cxnLst/>
              <a:rect l="l" t="t" r="r" b="b"/>
              <a:pathLst>
                <a:path w="2910" h="1900" extrusionOk="0">
                  <a:moveTo>
                    <a:pt x="708" y="0"/>
                  </a:moveTo>
                  <a:lnTo>
                    <a:pt x="268" y="220"/>
                  </a:lnTo>
                  <a:cubicBezTo>
                    <a:pt x="106" y="307"/>
                    <a:pt x="0" y="469"/>
                    <a:pt x="0" y="661"/>
                  </a:cubicBezTo>
                  <a:lnTo>
                    <a:pt x="0" y="1512"/>
                  </a:lnTo>
                  <a:cubicBezTo>
                    <a:pt x="450" y="1771"/>
                    <a:pt x="953" y="1900"/>
                    <a:pt x="1455" y="1900"/>
                  </a:cubicBezTo>
                  <a:cubicBezTo>
                    <a:pt x="1957" y="1900"/>
                    <a:pt x="2460" y="1771"/>
                    <a:pt x="2910" y="1512"/>
                  </a:cubicBezTo>
                  <a:lnTo>
                    <a:pt x="2910" y="661"/>
                  </a:lnTo>
                  <a:cubicBezTo>
                    <a:pt x="2910" y="469"/>
                    <a:pt x="2804" y="307"/>
                    <a:pt x="2642" y="220"/>
                  </a:cubicBezTo>
                  <a:lnTo>
                    <a:pt x="2201" y="0"/>
                  </a:lnTo>
                  <a:cubicBezTo>
                    <a:pt x="2010" y="240"/>
                    <a:pt x="1732" y="359"/>
                    <a:pt x="1455" y="359"/>
                  </a:cubicBezTo>
                  <a:cubicBezTo>
                    <a:pt x="1177" y="359"/>
                    <a:pt x="900" y="240"/>
                    <a:pt x="708" y="0"/>
                  </a:cubicBezTo>
                  <a:close/>
                </a:path>
              </a:pathLst>
            </a:custGeom>
            <a:solidFill>
              <a:srgbClr val="6376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9" name="Google Shape;9719;p70"/>
            <p:cNvSpPr/>
            <p:nvPr/>
          </p:nvSpPr>
          <p:spPr>
            <a:xfrm>
              <a:off x="7238140" y="3552178"/>
              <a:ext cx="27914" cy="19249"/>
            </a:xfrm>
            <a:custGeom>
              <a:avLst/>
              <a:gdLst/>
              <a:ahLst/>
              <a:cxnLst/>
              <a:rect l="l" t="t" r="r" b="b"/>
              <a:pathLst>
                <a:path w="1063" h="733" extrusionOk="0">
                  <a:moveTo>
                    <a:pt x="48" y="1"/>
                  </a:moveTo>
                  <a:lnTo>
                    <a:pt x="48" y="489"/>
                  </a:lnTo>
                  <a:cubicBezTo>
                    <a:pt x="48" y="537"/>
                    <a:pt x="29" y="584"/>
                    <a:pt x="0" y="632"/>
                  </a:cubicBezTo>
                  <a:cubicBezTo>
                    <a:pt x="172" y="699"/>
                    <a:pt x="354" y="733"/>
                    <a:pt x="535" y="733"/>
                  </a:cubicBezTo>
                  <a:cubicBezTo>
                    <a:pt x="715" y="733"/>
                    <a:pt x="895" y="699"/>
                    <a:pt x="1062" y="632"/>
                  </a:cubicBezTo>
                  <a:cubicBezTo>
                    <a:pt x="1034" y="584"/>
                    <a:pt x="1014" y="537"/>
                    <a:pt x="1014" y="489"/>
                  </a:cubicBezTo>
                  <a:lnTo>
                    <a:pt x="1014" y="1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0" name="Google Shape;9720;p70"/>
            <p:cNvSpPr/>
            <p:nvPr/>
          </p:nvSpPr>
          <p:spPr>
            <a:xfrm>
              <a:off x="7226822" y="3501418"/>
              <a:ext cx="51049" cy="57326"/>
            </a:xfrm>
            <a:custGeom>
              <a:avLst/>
              <a:gdLst/>
              <a:ahLst/>
              <a:cxnLst/>
              <a:rect l="l" t="t" r="r" b="b"/>
              <a:pathLst>
                <a:path w="1944" h="2183" extrusionOk="0">
                  <a:moveTo>
                    <a:pt x="728" y="1"/>
                  </a:moveTo>
                  <a:cubicBezTo>
                    <a:pt x="326" y="1"/>
                    <a:pt x="0" y="326"/>
                    <a:pt x="0" y="728"/>
                  </a:cubicBezTo>
                  <a:lnTo>
                    <a:pt x="0" y="1206"/>
                  </a:lnTo>
                  <a:cubicBezTo>
                    <a:pt x="0" y="1742"/>
                    <a:pt x="431" y="2183"/>
                    <a:pt x="967" y="2183"/>
                  </a:cubicBezTo>
                  <a:cubicBezTo>
                    <a:pt x="1503" y="2183"/>
                    <a:pt x="1943" y="1742"/>
                    <a:pt x="1934" y="1206"/>
                  </a:cubicBezTo>
                  <a:lnTo>
                    <a:pt x="1934" y="728"/>
                  </a:lnTo>
                  <a:cubicBezTo>
                    <a:pt x="1934" y="326"/>
                    <a:pt x="1608" y="1"/>
                    <a:pt x="1216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1" name="Google Shape;9721;p70"/>
            <p:cNvSpPr/>
            <p:nvPr/>
          </p:nvSpPr>
          <p:spPr>
            <a:xfrm>
              <a:off x="7226822" y="3501418"/>
              <a:ext cx="34952" cy="57194"/>
            </a:xfrm>
            <a:custGeom>
              <a:avLst/>
              <a:gdLst/>
              <a:ahLst/>
              <a:cxnLst/>
              <a:rect l="l" t="t" r="r" b="b"/>
              <a:pathLst>
                <a:path w="1331" h="2178" extrusionOk="0">
                  <a:moveTo>
                    <a:pt x="728" y="1"/>
                  </a:moveTo>
                  <a:cubicBezTo>
                    <a:pt x="326" y="1"/>
                    <a:pt x="0" y="326"/>
                    <a:pt x="0" y="728"/>
                  </a:cubicBezTo>
                  <a:lnTo>
                    <a:pt x="0" y="1206"/>
                  </a:lnTo>
                  <a:cubicBezTo>
                    <a:pt x="0" y="1764"/>
                    <a:pt x="458" y="2178"/>
                    <a:pt x="968" y="2178"/>
                  </a:cubicBezTo>
                  <a:cubicBezTo>
                    <a:pt x="1088" y="2178"/>
                    <a:pt x="1210" y="2155"/>
                    <a:pt x="1331" y="2106"/>
                  </a:cubicBezTo>
                  <a:cubicBezTo>
                    <a:pt x="967" y="1962"/>
                    <a:pt x="728" y="1608"/>
                    <a:pt x="728" y="1206"/>
                  </a:cubicBezTo>
                  <a:lnTo>
                    <a:pt x="728" y="728"/>
                  </a:lnTo>
                  <a:cubicBezTo>
                    <a:pt x="728" y="374"/>
                    <a:pt x="986" y="67"/>
                    <a:pt x="1331" y="10"/>
                  </a:cubicBezTo>
                  <a:cubicBezTo>
                    <a:pt x="1292" y="1"/>
                    <a:pt x="1254" y="1"/>
                    <a:pt x="1216" y="1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2" name="Google Shape;9722;p70"/>
            <p:cNvSpPr/>
            <p:nvPr/>
          </p:nvSpPr>
          <p:spPr>
            <a:xfrm>
              <a:off x="7226822" y="3501418"/>
              <a:ext cx="51049" cy="25420"/>
            </a:xfrm>
            <a:custGeom>
              <a:avLst/>
              <a:gdLst/>
              <a:ahLst/>
              <a:cxnLst/>
              <a:rect l="l" t="t" r="r" b="b"/>
              <a:pathLst>
                <a:path w="1944" h="968" extrusionOk="0">
                  <a:moveTo>
                    <a:pt x="728" y="1"/>
                  </a:moveTo>
                  <a:cubicBezTo>
                    <a:pt x="326" y="1"/>
                    <a:pt x="0" y="326"/>
                    <a:pt x="0" y="728"/>
                  </a:cubicBezTo>
                  <a:cubicBezTo>
                    <a:pt x="0" y="728"/>
                    <a:pt x="728" y="967"/>
                    <a:pt x="1943" y="967"/>
                  </a:cubicBezTo>
                  <a:lnTo>
                    <a:pt x="1943" y="728"/>
                  </a:lnTo>
                  <a:cubicBezTo>
                    <a:pt x="1943" y="326"/>
                    <a:pt x="1608" y="1"/>
                    <a:pt x="121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3" name="Google Shape;9723;p70"/>
            <p:cNvSpPr/>
            <p:nvPr/>
          </p:nvSpPr>
          <p:spPr>
            <a:xfrm>
              <a:off x="7226822" y="3501155"/>
              <a:ext cx="34952" cy="23398"/>
            </a:xfrm>
            <a:custGeom>
              <a:avLst/>
              <a:gdLst/>
              <a:ahLst/>
              <a:cxnLst/>
              <a:rect l="l" t="t" r="r" b="b"/>
              <a:pathLst>
                <a:path w="1331" h="891" extrusionOk="0">
                  <a:moveTo>
                    <a:pt x="728" y="1"/>
                  </a:moveTo>
                  <a:cubicBezTo>
                    <a:pt x="326" y="1"/>
                    <a:pt x="0" y="336"/>
                    <a:pt x="0" y="738"/>
                  </a:cubicBezTo>
                  <a:cubicBezTo>
                    <a:pt x="240" y="805"/>
                    <a:pt x="479" y="853"/>
                    <a:pt x="728" y="891"/>
                  </a:cubicBezTo>
                  <a:lnTo>
                    <a:pt x="728" y="738"/>
                  </a:lnTo>
                  <a:cubicBezTo>
                    <a:pt x="728" y="384"/>
                    <a:pt x="986" y="77"/>
                    <a:pt x="1331" y="20"/>
                  </a:cubicBezTo>
                  <a:cubicBezTo>
                    <a:pt x="1292" y="11"/>
                    <a:pt x="1254" y="11"/>
                    <a:pt x="121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4" name="Google Shape;9724;p70"/>
            <p:cNvSpPr/>
            <p:nvPr/>
          </p:nvSpPr>
          <p:spPr>
            <a:xfrm>
              <a:off x="7214007" y="3583585"/>
              <a:ext cx="19117" cy="36239"/>
            </a:xfrm>
            <a:custGeom>
              <a:avLst/>
              <a:gdLst/>
              <a:ahLst/>
              <a:cxnLst/>
              <a:rect l="l" t="t" r="r" b="b"/>
              <a:pathLst>
                <a:path w="728" h="1380" extrusionOk="0">
                  <a:moveTo>
                    <a:pt x="58" y="1"/>
                  </a:moveTo>
                  <a:cubicBezTo>
                    <a:pt x="19" y="68"/>
                    <a:pt x="0" y="145"/>
                    <a:pt x="0" y="221"/>
                  </a:cubicBezTo>
                  <a:lnTo>
                    <a:pt x="0" y="1082"/>
                  </a:lnTo>
                  <a:cubicBezTo>
                    <a:pt x="230" y="1207"/>
                    <a:pt x="469" y="1312"/>
                    <a:pt x="728" y="1379"/>
                  </a:cubicBezTo>
                  <a:lnTo>
                    <a:pt x="728" y="747"/>
                  </a:lnTo>
                  <a:cubicBezTo>
                    <a:pt x="728" y="594"/>
                    <a:pt x="651" y="451"/>
                    <a:pt x="536" y="355"/>
                  </a:cubicBezTo>
                  <a:lnTo>
                    <a:pt x="58" y="1"/>
                  </a:lnTo>
                  <a:close/>
                </a:path>
              </a:pathLst>
            </a:custGeom>
            <a:solidFill>
              <a:srgbClr val="304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5" name="Google Shape;9725;p70"/>
            <p:cNvSpPr/>
            <p:nvPr/>
          </p:nvSpPr>
          <p:spPr>
            <a:xfrm>
              <a:off x="7271306" y="3583585"/>
              <a:ext cx="19117" cy="36239"/>
            </a:xfrm>
            <a:custGeom>
              <a:avLst/>
              <a:gdLst/>
              <a:ahLst/>
              <a:cxnLst/>
              <a:rect l="l" t="t" r="r" b="b"/>
              <a:pathLst>
                <a:path w="728" h="1380" extrusionOk="0">
                  <a:moveTo>
                    <a:pt x="670" y="1"/>
                  </a:moveTo>
                  <a:lnTo>
                    <a:pt x="192" y="355"/>
                  </a:lnTo>
                  <a:cubicBezTo>
                    <a:pt x="77" y="451"/>
                    <a:pt x="0" y="594"/>
                    <a:pt x="0" y="747"/>
                  </a:cubicBezTo>
                  <a:lnTo>
                    <a:pt x="0" y="1379"/>
                  </a:lnTo>
                  <a:cubicBezTo>
                    <a:pt x="259" y="1312"/>
                    <a:pt x="498" y="1216"/>
                    <a:pt x="728" y="1082"/>
                  </a:cubicBezTo>
                  <a:lnTo>
                    <a:pt x="728" y="231"/>
                  </a:lnTo>
                  <a:cubicBezTo>
                    <a:pt x="728" y="145"/>
                    <a:pt x="709" y="68"/>
                    <a:pt x="670" y="1"/>
                  </a:cubicBezTo>
                  <a:close/>
                </a:path>
              </a:pathLst>
            </a:custGeom>
            <a:solidFill>
              <a:srgbClr val="304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26" name="Google Shape;9726;p70"/>
          <p:cNvGrpSpPr/>
          <p:nvPr/>
        </p:nvGrpSpPr>
        <p:grpSpPr>
          <a:xfrm>
            <a:off x="7492967" y="3361425"/>
            <a:ext cx="394583" cy="343586"/>
            <a:chOff x="7492967" y="3361425"/>
            <a:chExt cx="394583" cy="343586"/>
          </a:xfrm>
        </p:grpSpPr>
        <p:sp>
          <p:nvSpPr>
            <p:cNvPr id="9727" name="Google Shape;9727;p70"/>
            <p:cNvSpPr/>
            <p:nvPr/>
          </p:nvSpPr>
          <p:spPr>
            <a:xfrm>
              <a:off x="7492967" y="3450394"/>
              <a:ext cx="394583" cy="254617"/>
            </a:xfrm>
            <a:custGeom>
              <a:avLst/>
              <a:gdLst/>
              <a:ahLst/>
              <a:cxnLst/>
              <a:rect l="l" t="t" r="r" b="b"/>
              <a:pathLst>
                <a:path w="15026" h="9696" extrusionOk="0">
                  <a:moveTo>
                    <a:pt x="488" y="1"/>
                  </a:moveTo>
                  <a:cubicBezTo>
                    <a:pt x="220" y="1"/>
                    <a:pt x="0" y="221"/>
                    <a:pt x="0" y="489"/>
                  </a:cubicBezTo>
                  <a:lnTo>
                    <a:pt x="0" y="9207"/>
                  </a:lnTo>
                  <a:cubicBezTo>
                    <a:pt x="0" y="9475"/>
                    <a:pt x="220" y="9695"/>
                    <a:pt x="488" y="9695"/>
                  </a:cubicBezTo>
                  <a:lnTo>
                    <a:pt x="14538" y="9695"/>
                  </a:lnTo>
                  <a:cubicBezTo>
                    <a:pt x="14806" y="9695"/>
                    <a:pt x="15026" y="9475"/>
                    <a:pt x="15026" y="9207"/>
                  </a:cubicBezTo>
                  <a:lnTo>
                    <a:pt x="15026" y="489"/>
                  </a:lnTo>
                  <a:cubicBezTo>
                    <a:pt x="15026" y="221"/>
                    <a:pt x="14806" y="1"/>
                    <a:pt x="14538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8" name="Google Shape;9728;p70"/>
            <p:cNvSpPr/>
            <p:nvPr/>
          </p:nvSpPr>
          <p:spPr>
            <a:xfrm>
              <a:off x="7492967" y="3450657"/>
              <a:ext cx="394583" cy="19117"/>
            </a:xfrm>
            <a:custGeom>
              <a:avLst/>
              <a:gdLst/>
              <a:ahLst/>
              <a:cxnLst/>
              <a:rect l="l" t="t" r="r" b="b"/>
              <a:pathLst>
                <a:path w="15026" h="728" extrusionOk="0">
                  <a:moveTo>
                    <a:pt x="488" y="0"/>
                  </a:moveTo>
                  <a:cubicBezTo>
                    <a:pt x="220" y="0"/>
                    <a:pt x="0" y="220"/>
                    <a:pt x="0" y="488"/>
                  </a:cubicBezTo>
                  <a:lnTo>
                    <a:pt x="0" y="728"/>
                  </a:lnTo>
                  <a:lnTo>
                    <a:pt x="15026" y="728"/>
                  </a:lnTo>
                  <a:lnTo>
                    <a:pt x="15026" y="488"/>
                  </a:lnTo>
                  <a:cubicBezTo>
                    <a:pt x="15026" y="220"/>
                    <a:pt x="14806" y="0"/>
                    <a:pt x="14538" y="0"/>
                  </a:cubicBezTo>
                  <a:close/>
                </a:path>
              </a:pathLst>
            </a:custGeom>
            <a:solidFill>
              <a:srgbClr val="C5D1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9" name="Google Shape;9729;p70"/>
            <p:cNvSpPr/>
            <p:nvPr/>
          </p:nvSpPr>
          <p:spPr>
            <a:xfrm>
              <a:off x="7531149" y="3501418"/>
              <a:ext cx="127203" cy="165385"/>
            </a:xfrm>
            <a:custGeom>
              <a:avLst/>
              <a:gdLst/>
              <a:ahLst/>
              <a:cxnLst/>
              <a:rect l="l" t="t" r="r" b="b"/>
              <a:pathLst>
                <a:path w="4844" h="6298" extrusionOk="0">
                  <a:moveTo>
                    <a:pt x="240" y="1"/>
                  </a:moveTo>
                  <a:cubicBezTo>
                    <a:pt x="106" y="1"/>
                    <a:pt x="1" y="106"/>
                    <a:pt x="1" y="240"/>
                  </a:cubicBezTo>
                  <a:lnTo>
                    <a:pt x="1" y="6058"/>
                  </a:lnTo>
                  <a:cubicBezTo>
                    <a:pt x="1" y="6192"/>
                    <a:pt x="106" y="6298"/>
                    <a:pt x="240" y="6298"/>
                  </a:cubicBezTo>
                  <a:lnTo>
                    <a:pt x="4604" y="6298"/>
                  </a:lnTo>
                  <a:cubicBezTo>
                    <a:pt x="4738" y="6298"/>
                    <a:pt x="4844" y="6192"/>
                    <a:pt x="4844" y="6058"/>
                  </a:cubicBezTo>
                  <a:lnTo>
                    <a:pt x="4844" y="240"/>
                  </a:lnTo>
                  <a:cubicBezTo>
                    <a:pt x="4844" y="106"/>
                    <a:pt x="4738" y="1"/>
                    <a:pt x="4604" y="1"/>
                  </a:cubicBezTo>
                  <a:close/>
                </a:path>
              </a:pathLst>
            </a:custGeom>
            <a:solidFill>
              <a:srgbClr val="6376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0" name="Google Shape;9730;p70"/>
            <p:cNvSpPr/>
            <p:nvPr/>
          </p:nvSpPr>
          <p:spPr>
            <a:xfrm>
              <a:off x="7690232" y="3501418"/>
              <a:ext cx="159109" cy="31696"/>
            </a:xfrm>
            <a:custGeom>
              <a:avLst/>
              <a:gdLst/>
              <a:ahLst/>
              <a:cxnLst/>
              <a:rect l="l" t="t" r="r" b="b"/>
              <a:pathLst>
                <a:path w="6059" h="1207" extrusionOk="0">
                  <a:moveTo>
                    <a:pt x="240" y="1"/>
                  </a:moveTo>
                  <a:cubicBezTo>
                    <a:pt x="106" y="1"/>
                    <a:pt x="1" y="115"/>
                    <a:pt x="1" y="240"/>
                  </a:cubicBezTo>
                  <a:lnTo>
                    <a:pt x="1" y="967"/>
                  </a:lnTo>
                  <a:cubicBezTo>
                    <a:pt x="1" y="1101"/>
                    <a:pt x="106" y="1206"/>
                    <a:pt x="240" y="1206"/>
                  </a:cubicBezTo>
                  <a:lnTo>
                    <a:pt x="5820" y="1206"/>
                  </a:lnTo>
                  <a:cubicBezTo>
                    <a:pt x="5944" y="1206"/>
                    <a:pt x="6059" y="1101"/>
                    <a:pt x="6059" y="967"/>
                  </a:cubicBezTo>
                  <a:lnTo>
                    <a:pt x="6059" y="240"/>
                  </a:lnTo>
                  <a:cubicBezTo>
                    <a:pt x="6059" y="115"/>
                    <a:pt x="5944" y="1"/>
                    <a:pt x="5820" y="1"/>
                  </a:cubicBezTo>
                  <a:close/>
                </a:path>
              </a:pathLst>
            </a:custGeom>
            <a:solidFill>
              <a:srgbClr val="D2DB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1" name="Google Shape;9731;p70"/>
            <p:cNvSpPr/>
            <p:nvPr/>
          </p:nvSpPr>
          <p:spPr>
            <a:xfrm>
              <a:off x="7690495" y="3552441"/>
              <a:ext cx="120665" cy="25393"/>
            </a:xfrm>
            <a:custGeom>
              <a:avLst/>
              <a:gdLst/>
              <a:ahLst/>
              <a:cxnLst/>
              <a:rect l="l" t="t" r="r" b="b"/>
              <a:pathLst>
                <a:path w="4595" h="967" extrusionOk="0">
                  <a:moveTo>
                    <a:pt x="240" y="0"/>
                  </a:moveTo>
                  <a:cubicBezTo>
                    <a:pt x="106" y="0"/>
                    <a:pt x="1" y="106"/>
                    <a:pt x="1" y="240"/>
                  </a:cubicBezTo>
                  <a:lnTo>
                    <a:pt x="1" y="728"/>
                  </a:lnTo>
                  <a:cubicBezTo>
                    <a:pt x="1" y="852"/>
                    <a:pt x="106" y="967"/>
                    <a:pt x="240" y="967"/>
                  </a:cubicBezTo>
                  <a:lnTo>
                    <a:pt x="4355" y="967"/>
                  </a:lnTo>
                  <a:cubicBezTo>
                    <a:pt x="4489" y="967"/>
                    <a:pt x="4594" y="852"/>
                    <a:pt x="4594" y="728"/>
                  </a:cubicBezTo>
                  <a:lnTo>
                    <a:pt x="4594" y="240"/>
                  </a:lnTo>
                  <a:cubicBezTo>
                    <a:pt x="4594" y="106"/>
                    <a:pt x="4489" y="0"/>
                    <a:pt x="4355" y="0"/>
                  </a:cubicBezTo>
                  <a:close/>
                </a:path>
              </a:pathLst>
            </a:custGeom>
            <a:solidFill>
              <a:srgbClr val="C1CE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2" name="Google Shape;9732;p70"/>
            <p:cNvSpPr/>
            <p:nvPr/>
          </p:nvSpPr>
          <p:spPr>
            <a:xfrm>
              <a:off x="7687974" y="3596925"/>
              <a:ext cx="80697" cy="12579"/>
            </a:xfrm>
            <a:custGeom>
              <a:avLst/>
              <a:gdLst/>
              <a:ahLst/>
              <a:cxnLst/>
              <a:rect l="l" t="t" r="r" b="b"/>
              <a:pathLst>
                <a:path w="3073" h="479" extrusionOk="0">
                  <a:moveTo>
                    <a:pt x="326" y="0"/>
                  </a:moveTo>
                  <a:cubicBezTo>
                    <a:pt x="1" y="0"/>
                    <a:pt x="1" y="479"/>
                    <a:pt x="326" y="479"/>
                  </a:cubicBezTo>
                  <a:lnTo>
                    <a:pt x="2748" y="479"/>
                  </a:lnTo>
                  <a:cubicBezTo>
                    <a:pt x="3073" y="479"/>
                    <a:pt x="3073" y="0"/>
                    <a:pt x="2748" y="0"/>
                  </a:cubicBezTo>
                  <a:close/>
                </a:path>
              </a:pathLst>
            </a:custGeom>
            <a:solidFill>
              <a:srgbClr val="909F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3" name="Google Shape;9733;p70"/>
            <p:cNvSpPr/>
            <p:nvPr/>
          </p:nvSpPr>
          <p:spPr>
            <a:xfrm>
              <a:off x="7777205" y="3596925"/>
              <a:ext cx="42489" cy="12579"/>
            </a:xfrm>
            <a:custGeom>
              <a:avLst/>
              <a:gdLst/>
              <a:ahLst/>
              <a:cxnLst/>
              <a:rect l="l" t="t" r="r" b="b"/>
              <a:pathLst>
                <a:path w="1618" h="479" extrusionOk="0">
                  <a:moveTo>
                    <a:pt x="326" y="0"/>
                  </a:moveTo>
                  <a:cubicBezTo>
                    <a:pt x="0" y="0"/>
                    <a:pt x="0" y="479"/>
                    <a:pt x="326" y="479"/>
                  </a:cubicBezTo>
                  <a:lnTo>
                    <a:pt x="1292" y="479"/>
                  </a:lnTo>
                  <a:cubicBezTo>
                    <a:pt x="1618" y="479"/>
                    <a:pt x="1618" y="0"/>
                    <a:pt x="1292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4" name="Google Shape;9734;p70"/>
            <p:cNvSpPr/>
            <p:nvPr/>
          </p:nvSpPr>
          <p:spPr>
            <a:xfrm>
              <a:off x="7688236" y="3635107"/>
              <a:ext cx="29674" cy="12605"/>
            </a:xfrm>
            <a:custGeom>
              <a:avLst/>
              <a:gdLst/>
              <a:ahLst/>
              <a:cxnLst/>
              <a:rect l="l" t="t" r="r" b="b"/>
              <a:pathLst>
                <a:path w="1130" h="480" extrusionOk="0">
                  <a:moveTo>
                    <a:pt x="316" y="1"/>
                  </a:moveTo>
                  <a:cubicBezTo>
                    <a:pt x="0" y="1"/>
                    <a:pt x="0" y="479"/>
                    <a:pt x="316" y="479"/>
                  </a:cubicBezTo>
                  <a:lnTo>
                    <a:pt x="804" y="479"/>
                  </a:lnTo>
                  <a:cubicBezTo>
                    <a:pt x="1130" y="479"/>
                    <a:pt x="1130" y="1"/>
                    <a:pt x="804" y="1"/>
                  </a:cubicBezTo>
                  <a:close/>
                </a:path>
              </a:pathLst>
            </a:custGeom>
            <a:solidFill>
              <a:srgbClr val="909F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5" name="Google Shape;9735;p70"/>
            <p:cNvSpPr/>
            <p:nvPr/>
          </p:nvSpPr>
          <p:spPr>
            <a:xfrm>
              <a:off x="7726182" y="3635107"/>
              <a:ext cx="67882" cy="12605"/>
            </a:xfrm>
            <a:custGeom>
              <a:avLst/>
              <a:gdLst/>
              <a:ahLst/>
              <a:cxnLst/>
              <a:rect l="l" t="t" r="r" b="b"/>
              <a:pathLst>
                <a:path w="2585" h="480" extrusionOk="0">
                  <a:moveTo>
                    <a:pt x="326" y="1"/>
                  </a:moveTo>
                  <a:cubicBezTo>
                    <a:pt x="1" y="1"/>
                    <a:pt x="1" y="479"/>
                    <a:pt x="326" y="479"/>
                  </a:cubicBezTo>
                  <a:lnTo>
                    <a:pt x="2269" y="479"/>
                  </a:lnTo>
                  <a:cubicBezTo>
                    <a:pt x="2585" y="479"/>
                    <a:pt x="2585" y="1"/>
                    <a:pt x="2269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6" name="Google Shape;9736;p70"/>
            <p:cNvSpPr/>
            <p:nvPr/>
          </p:nvSpPr>
          <p:spPr>
            <a:xfrm>
              <a:off x="7688236" y="3660501"/>
              <a:ext cx="29674" cy="12579"/>
            </a:xfrm>
            <a:custGeom>
              <a:avLst/>
              <a:gdLst/>
              <a:ahLst/>
              <a:cxnLst/>
              <a:rect l="l" t="t" r="r" b="b"/>
              <a:pathLst>
                <a:path w="1130" h="479" extrusionOk="0">
                  <a:moveTo>
                    <a:pt x="316" y="0"/>
                  </a:moveTo>
                  <a:cubicBezTo>
                    <a:pt x="0" y="0"/>
                    <a:pt x="0" y="479"/>
                    <a:pt x="316" y="479"/>
                  </a:cubicBezTo>
                  <a:lnTo>
                    <a:pt x="804" y="479"/>
                  </a:lnTo>
                  <a:cubicBezTo>
                    <a:pt x="1130" y="479"/>
                    <a:pt x="1130" y="0"/>
                    <a:pt x="804" y="0"/>
                  </a:cubicBezTo>
                  <a:close/>
                </a:path>
              </a:pathLst>
            </a:custGeom>
            <a:solidFill>
              <a:srgbClr val="909F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7" name="Google Shape;9737;p70"/>
            <p:cNvSpPr/>
            <p:nvPr/>
          </p:nvSpPr>
          <p:spPr>
            <a:xfrm>
              <a:off x="7726182" y="3660501"/>
              <a:ext cx="67882" cy="12579"/>
            </a:xfrm>
            <a:custGeom>
              <a:avLst/>
              <a:gdLst/>
              <a:ahLst/>
              <a:cxnLst/>
              <a:rect l="l" t="t" r="r" b="b"/>
              <a:pathLst>
                <a:path w="2585" h="479" extrusionOk="0">
                  <a:moveTo>
                    <a:pt x="326" y="0"/>
                  </a:moveTo>
                  <a:cubicBezTo>
                    <a:pt x="1" y="0"/>
                    <a:pt x="1" y="479"/>
                    <a:pt x="326" y="479"/>
                  </a:cubicBezTo>
                  <a:lnTo>
                    <a:pt x="2269" y="479"/>
                  </a:lnTo>
                  <a:cubicBezTo>
                    <a:pt x="2585" y="479"/>
                    <a:pt x="2585" y="0"/>
                    <a:pt x="2269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8" name="Google Shape;9738;p70"/>
            <p:cNvSpPr/>
            <p:nvPr/>
          </p:nvSpPr>
          <p:spPr>
            <a:xfrm>
              <a:off x="7658825" y="3361425"/>
              <a:ext cx="62866" cy="114625"/>
            </a:xfrm>
            <a:custGeom>
              <a:avLst/>
              <a:gdLst/>
              <a:ahLst/>
              <a:cxnLst/>
              <a:rect l="l" t="t" r="r" b="b"/>
              <a:pathLst>
                <a:path w="2394" h="4365" extrusionOk="0">
                  <a:moveTo>
                    <a:pt x="259" y="1"/>
                  </a:moveTo>
                  <a:cubicBezTo>
                    <a:pt x="106" y="1"/>
                    <a:pt x="1" y="125"/>
                    <a:pt x="20" y="269"/>
                  </a:cubicBezTo>
                  <a:lnTo>
                    <a:pt x="441" y="4145"/>
                  </a:lnTo>
                  <a:cubicBezTo>
                    <a:pt x="460" y="4269"/>
                    <a:pt x="565" y="4365"/>
                    <a:pt x="680" y="4365"/>
                  </a:cubicBezTo>
                  <a:lnTo>
                    <a:pt x="1704" y="4365"/>
                  </a:lnTo>
                  <a:cubicBezTo>
                    <a:pt x="1829" y="4365"/>
                    <a:pt x="1934" y="4269"/>
                    <a:pt x="1943" y="4145"/>
                  </a:cubicBezTo>
                  <a:lnTo>
                    <a:pt x="2374" y="269"/>
                  </a:lnTo>
                  <a:cubicBezTo>
                    <a:pt x="2393" y="125"/>
                    <a:pt x="2278" y="1"/>
                    <a:pt x="2135" y="1"/>
                  </a:cubicBezTo>
                  <a:close/>
                </a:path>
              </a:pathLst>
            </a:custGeom>
            <a:solidFill>
              <a:srgbClr val="909F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9" name="Google Shape;9739;p70"/>
            <p:cNvSpPr/>
            <p:nvPr/>
          </p:nvSpPr>
          <p:spPr>
            <a:xfrm>
              <a:off x="7556542" y="3584110"/>
              <a:ext cx="76417" cy="82693"/>
            </a:xfrm>
            <a:custGeom>
              <a:avLst/>
              <a:gdLst/>
              <a:ahLst/>
              <a:cxnLst/>
              <a:rect l="l" t="t" r="r" b="b"/>
              <a:pathLst>
                <a:path w="2910" h="3149" extrusionOk="0">
                  <a:moveTo>
                    <a:pt x="967" y="0"/>
                  </a:moveTo>
                  <a:lnTo>
                    <a:pt x="967" y="488"/>
                  </a:lnTo>
                  <a:cubicBezTo>
                    <a:pt x="967" y="574"/>
                    <a:pt x="919" y="660"/>
                    <a:pt x="833" y="699"/>
                  </a:cubicBezTo>
                  <a:lnTo>
                    <a:pt x="269" y="986"/>
                  </a:lnTo>
                  <a:cubicBezTo>
                    <a:pt x="106" y="1062"/>
                    <a:pt x="1" y="1235"/>
                    <a:pt x="1" y="1417"/>
                  </a:cubicBezTo>
                  <a:lnTo>
                    <a:pt x="1" y="3149"/>
                  </a:lnTo>
                  <a:lnTo>
                    <a:pt x="2910" y="3149"/>
                  </a:lnTo>
                  <a:lnTo>
                    <a:pt x="2910" y="1417"/>
                  </a:lnTo>
                  <a:cubicBezTo>
                    <a:pt x="2910" y="1235"/>
                    <a:pt x="2805" y="1062"/>
                    <a:pt x="2642" y="986"/>
                  </a:cubicBezTo>
                  <a:lnTo>
                    <a:pt x="2068" y="699"/>
                  </a:lnTo>
                  <a:cubicBezTo>
                    <a:pt x="1991" y="660"/>
                    <a:pt x="1934" y="574"/>
                    <a:pt x="1934" y="488"/>
                  </a:cubicBezTo>
                  <a:lnTo>
                    <a:pt x="1934" y="0"/>
                  </a:ln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0" name="Google Shape;9740;p70"/>
            <p:cNvSpPr/>
            <p:nvPr/>
          </p:nvSpPr>
          <p:spPr>
            <a:xfrm>
              <a:off x="7580912" y="3584110"/>
              <a:ext cx="27941" cy="18986"/>
            </a:xfrm>
            <a:custGeom>
              <a:avLst/>
              <a:gdLst/>
              <a:ahLst/>
              <a:cxnLst/>
              <a:rect l="l" t="t" r="r" b="b"/>
              <a:pathLst>
                <a:path w="1064" h="723" extrusionOk="0">
                  <a:moveTo>
                    <a:pt x="49" y="0"/>
                  </a:moveTo>
                  <a:lnTo>
                    <a:pt x="49" y="479"/>
                  </a:lnTo>
                  <a:cubicBezTo>
                    <a:pt x="39" y="536"/>
                    <a:pt x="30" y="584"/>
                    <a:pt x="1" y="622"/>
                  </a:cubicBezTo>
                  <a:cubicBezTo>
                    <a:pt x="168" y="689"/>
                    <a:pt x="348" y="723"/>
                    <a:pt x="528" y="723"/>
                  </a:cubicBezTo>
                  <a:cubicBezTo>
                    <a:pt x="709" y="723"/>
                    <a:pt x="891" y="689"/>
                    <a:pt x="1063" y="622"/>
                  </a:cubicBezTo>
                  <a:cubicBezTo>
                    <a:pt x="1035" y="584"/>
                    <a:pt x="1015" y="536"/>
                    <a:pt x="1015" y="479"/>
                  </a:cubicBezTo>
                  <a:lnTo>
                    <a:pt x="1015" y="0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1" name="Google Shape;9741;p70"/>
            <p:cNvSpPr/>
            <p:nvPr/>
          </p:nvSpPr>
          <p:spPr>
            <a:xfrm>
              <a:off x="7556542" y="3604199"/>
              <a:ext cx="76417" cy="62604"/>
            </a:xfrm>
            <a:custGeom>
              <a:avLst/>
              <a:gdLst/>
              <a:ahLst/>
              <a:cxnLst/>
              <a:rect l="l" t="t" r="r" b="b"/>
              <a:pathLst>
                <a:path w="2910" h="2384" extrusionOk="0">
                  <a:moveTo>
                    <a:pt x="709" y="1"/>
                  </a:moveTo>
                  <a:lnTo>
                    <a:pt x="269" y="221"/>
                  </a:lnTo>
                  <a:cubicBezTo>
                    <a:pt x="106" y="297"/>
                    <a:pt x="1" y="470"/>
                    <a:pt x="1" y="652"/>
                  </a:cubicBezTo>
                  <a:lnTo>
                    <a:pt x="1" y="2384"/>
                  </a:lnTo>
                  <a:lnTo>
                    <a:pt x="2910" y="2384"/>
                  </a:lnTo>
                  <a:lnTo>
                    <a:pt x="2910" y="652"/>
                  </a:lnTo>
                  <a:cubicBezTo>
                    <a:pt x="2910" y="470"/>
                    <a:pt x="2805" y="297"/>
                    <a:pt x="2642" y="221"/>
                  </a:cubicBezTo>
                  <a:lnTo>
                    <a:pt x="2192" y="1"/>
                  </a:lnTo>
                  <a:cubicBezTo>
                    <a:pt x="2001" y="235"/>
                    <a:pt x="1726" y="352"/>
                    <a:pt x="1450" y="352"/>
                  </a:cubicBezTo>
                  <a:cubicBezTo>
                    <a:pt x="1175" y="352"/>
                    <a:pt x="900" y="235"/>
                    <a:pt x="709" y="1"/>
                  </a:cubicBezTo>
                  <a:close/>
                </a:path>
              </a:pathLst>
            </a:custGeom>
            <a:solidFill>
              <a:srgbClr val="909F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2" name="Google Shape;9742;p70"/>
            <p:cNvSpPr/>
            <p:nvPr/>
          </p:nvSpPr>
          <p:spPr>
            <a:xfrm>
              <a:off x="7556542" y="3615517"/>
              <a:ext cx="19117" cy="51286"/>
            </a:xfrm>
            <a:custGeom>
              <a:avLst/>
              <a:gdLst/>
              <a:ahLst/>
              <a:cxnLst/>
              <a:rect l="l" t="t" r="r" b="b"/>
              <a:pathLst>
                <a:path w="728" h="1953" extrusionOk="0">
                  <a:moveTo>
                    <a:pt x="58" y="0"/>
                  </a:moveTo>
                  <a:cubicBezTo>
                    <a:pt x="20" y="67"/>
                    <a:pt x="1" y="144"/>
                    <a:pt x="1" y="221"/>
                  </a:cubicBezTo>
                  <a:lnTo>
                    <a:pt x="1" y="1953"/>
                  </a:lnTo>
                  <a:lnTo>
                    <a:pt x="728" y="1953"/>
                  </a:lnTo>
                  <a:lnTo>
                    <a:pt x="728" y="747"/>
                  </a:lnTo>
                  <a:cubicBezTo>
                    <a:pt x="728" y="594"/>
                    <a:pt x="661" y="450"/>
                    <a:pt x="537" y="354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7689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3" name="Google Shape;9743;p70"/>
            <p:cNvSpPr/>
            <p:nvPr/>
          </p:nvSpPr>
          <p:spPr>
            <a:xfrm>
              <a:off x="7613842" y="3615517"/>
              <a:ext cx="19117" cy="51286"/>
            </a:xfrm>
            <a:custGeom>
              <a:avLst/>
              <a:gdLst/>
              <a:ahLst/>
              <a:cxnLst/>
              <a:rect l="l" t="t" r="r" b="b"/>
              <a:pathLst>
                <a:path w="728" h="1953" extrusionOk="0">
                  <a:moveTo>
                    <a:pt x="671" y="0"/>
                  </a:moveTo>
                  <a:lnTo>
                    <a:pt x="192" y="354"/>
                  </a:lnTo>
                  <a:cubicBezTo>
                    <a:pt x="77" y="450"/>
                    <a:pt x="1" y="594"/>
                    <a:pt x="1" y="747"/>
                  </a:cubicBezTo>
                  <a:lnTo>
                    <a:pt x="1" y="1953"/>
                  </a:lnTo>
                  <a:lnTo>
                    <a:pt x="728" y="1953"/>
                  </a:lnTo>
                  <a:lnTo>
                    <a:pt x="728" y="221"/>
                  </a:lnTo>
                  <a:cubicBezTo>
                    <a:pt x="728" y="144"/>
                    <a:pt x="709" y="67"/>
                    <a:pt x="671" y="0"/>
                  </a:cubicBezTo>
                  <a:close/>
                </a:path>
              </a:pathLst>
            </a:custGeom>
            <a:solidFill>
              <a:srgbClr val="7689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4" name="Google Shape;9744;p70"/>
            <p:cNvSpPr/>
            <p:nvPr/>
          </p:nvSpPr>
          <p:spPr>
            <a:xfrm>
              <a:off x="7569357" y="3533087"/>
              <a:ext cx="51049" cy="57326"/>
            </a:xfrm>
            <a:custGeom>
              <a:avLst/>
              <a:gdLst/>
              <a:ahLst/>
              <a:cxnLst/>
              <a:rect l="l" t="t" r="r" b="b"/>
              <a:pathLst>
                <a:path w="1944" h="2183" extrusionOk="0">
                  <a:moveTo>
                    <a:pt x="728" y="0"/>
                  </a:moveTo>
                  <a:cubicBezTo>
                    <a:pt x="326" y="0"/>
                    <a:pt x="1" y="326"/>
                    <a:pt x="1" y="728"/>
                  </a:cubicBezTo>
                  <a:lnTo>
                    <a:pt x="1" y="1216"/>
                  </a:lnTo>
                  <a:cubicBezTo>
                    <a:pt x="1" y="1752"/>
                    <a:pt x="431" y="2182"/>
                    <a:pt x="967" y="2182"/>
                  </a:cubicBezTo>
                  <a:cubicBezTo>
                    <a:pt x="1503" y="2182"/>
                    <a:pt x="1943" y="1752"/>
                    <a:pt x="1943" y="1216"/>
                  </a:cubicBezTo>
                  <a:lnTo>
                    <a:pt x="1943" y="728"/>
                  </a:lnTo>
                  <a:cubicBezTo>
                    <a:pt x="1943" y="326"/>
                    <a:pt x="1608" y="0"/>
                    <a:pt x="1216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5" name="Google Shape;9745;p70"/>
            <p:cNvSpPr/>
            <p:nvPr/>
          </p:nvSpPr>
          <p:spPr>
            <a:xfrm>
              <a:off x="7569357" y="3533087"/>
              <a:ext cx="34952" cy="57457"/>
            </a:xfrm>
            <a:custGeom>
              <a:avLst/>
              <a:gdLst/>
              <a:ahLst/>
              <a:cxnLst/>
              <a:rect l="l" t="t" r="r" b="b"/>
              <a:pathLst>
                <a:path w="1331" h="2188" extrusionOk="0">
                  <a:moveTo>
                    <a:pt x="728" y="0"/>
                  </a:moveTo>
                  <a:cubicBezTo>
                    <a:pt x="326" y="0"/>
                    <a:pt x="1" y="326"/>
                    <a:pt x="1" y="728"/>
                  </a:cubicBezTo>
                  <a:lnTo>
                    <a:pt x="1" y="1216"/>
                  </a:lnTo>
                  <a:cubicBezTo>
                    <a:pt x="1" y="1774"/>
                    <a:pt x="459" y="2187"/>
                    <a:pt x="968" y="2187"/>
                  </a:cubicBezTo>
                  <a:cubicBezTo>
                    <a:pt x="1088" y="2187"/>
                    <a:pt x="1211" y="2165"/>
                    <a:pt x="1331" y="2115"/>
                  </a:cubicBezTo>
                  <a:cubicBezTo>
                    <a:pt x="967" y="1962"/>
                    <a:pt x="728" y="1608"/>
                    <a:pt x="728" y="1216"/>
                  </a:cubicBezTo>
                  <a:lnTo>
                    <a:pt x="728" y="728"/>
                  </a:lnTo>
                  <a:cubicBezTo>
                    <a:pt x="728" y="374"/>
                    <a:pt x="977" y="77"/>
                    <a:pt x="1331" y="10"/>
                  </a:cubicBezTo>
                  <a:cubicBezTo>
                    <a:pt x="1293" y="10"/>
                    <a:pt x="1254" y="0"/>
                    <a:pt x="1216" y="0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6" name="Google Shape;9746;p70"/>
            <p:cNvSpPr/>
            <p:nvPr/>
          </p:nvSpPr>
          <p:spPr>
            <a:xfrm>
              <a:off x="7569121" y="3533087"/>
              <a:ext cx="51023" cy="25393"/>
            </a:xfrm>
            <a:custGeom>
              <a:avLst/>
              <a:gdLst/>
              <a:ahLst/>
              <a:cxnLst/>
              <a:rect l="l" t="t" r="r" b="b"/>
              <a:pathLst>
                <a:path w="1943" h="967" extrusionOk="0">
                  <a:moveTo>
                    <a:pt x="727" y="0"/>
                  </a:moveTo>
                  <a:cubicBezTo>
                    <a:pt x="326" y="0"/>
                    <a:pt x="0" y="326"/>
                    <a:pt x="0" y="728"/>
                  </a:cubicBezTo>
                  <a:lnTo>
                    <a:pt x="10" y="728"/>
                  </a:lnTo>
                  <a:cubicBezTo>
                    <a:pt x="10" y="728"/>
                    <a:pt x="737" y="967"/>
                    <a:pt x="1943" y="967"/>
                  </a:cubicBezTo>
                  <a:lnTo>
                    <a:pt x="1943" y="728"/>
                  </a:lnTo>
                  <a:cubicBezTo>
                    <a:pt x="1943" y="326"/>
                    <a:pt x="1617" y="0"/>
                    <a:pt x="121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7" name="Google Shape;9747;p70"/>
            <p:cNvSpPr/>
            <p:nvPr/>
          </p:nvSpPr>
          <p:spPr>
            <a:xfrm>
              <a:off x="7569357" y="3533087"/>
              <a:ext cx="34952" cy="23135"/>
            </a:xfrm>
            <a:custGeom>
              <a:avLst/>
              <a:gdLst/>
              <a:ahLst/>
              <a:cxnLst/>
              <a:rect l="l" t="t" r="r" b="b"/>
              <a:pathLst>
                <a:path w="1331" h="881" extrusionOk="0">
                  <a:moveTo>
                    <a:pt x="728" y="0"/>
                  </a:moveTo>
                  <a:cubicBezTo>
                    <a:pt x="326" y="0"/>
                    <a:pt x="1" y="326"/>
                    <a:pt x="1" y="728"/>
                  </a:cubicBezTo>
                  <a:cubicBezTo>
                    <a:pt x="240" y="795"/>
                    <a:pt x="479" y="852"/>
                    <a:pt x="728" y="881"/>
                  </a:cubicBezTo>
                  <a:lnTo>
                    <a:pt x="728" y="728"/>
                  </a:lnTo>
                  <a:cubicBezTo>
                    <a:pt x="728" y="374"/>
                    <a:pt x="977" y="77"/>
                    <a:pt x="1331" y="10"/>
                  </a:cubicBezTo>
                  <a:cubicBezTo>
                    <a:pt x="1293" y="10"/>
                    <a:pt x="1254" y="0"/>
                    <a:pt x="121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8" name="Google Shape;9748;p70"/>
            <p:cNvSpPr/>
            <p:nvPr/>
          </p:nvSpPr>
          <p:spPr>
            <a:xfrm>
              <a:off x="7677680" y="3444118"/>
              <a:ext cx="25157" cy="12579"/>
            </a:xfrm>
            <a:custGeom>
              <a:avLst/>
              <a:gdLst/>
              <a:ahLst/>
              <a:cxnLst/>
              <a:rect l="l" t="t" r="r" b="b"/>
              <a:pathLst>
                <a:path w="958" h="479" extrusionOk="0">
                  <a:moveTo>
                    <a:pt x="240" y="0"/>
                  </a:moveTo>
                  <a:cubicBezTo>
                    <a:pt x="106" y="0"/>
                    <a:pt x="0" y="115"/>
                    <a:pt x="0" y="240"/>
                  </a:cubicBezTo>
                  <a:cubicBezTo>
                    <a:pt x="0" y="374"/>
                    <a:pt x="106" y="479"/>
                    <a:pt x="240" y="479"/>
                  </a:cubicBezTo>
                  <a:lnTo>
                    <a:pt x="718" y="479"/>
                  </a:lnTo>
                  <a:cubicBezTo>
                    <a:pt x="852" y="479"/>
                    <a:pt x="958" y="374"/>
                    <a:pt x="958" y="240"/>
                  </a:cubicBezTo>
                  <a:cubicBezTo>
                    <a:pt x="958" y="115"/>
                    <a:pt x="852" y="0"/>
                    <a:pt x="718" y="0"/>
                  </a:cubicBezTo>
                  <a:close/>
                </a:path>
              </a:pathLst>
            </a:custGeom>
            <a:solidFill>
              <a:srgbClr val="7689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9" name="Google Shape;9749;p70"/>
            <p:cNvSpPr/>
            <p:nvPr/>
          </p:nvSpPr>
          <p:spPr>
            <a:xfrm>
              <a:off x="7659324" y="3361425"/>
              <a:ext cx="61869" cy="12605"/>
            </a:xfrm>
            <a:custGeom>
              <a:avLst/>
              <a:gdLst/>
              <a:ahLst/>
              <a:cxnLst/>
              <a:rect l="l" t="t" r="r" b="b"/>
              <a:pathLst>
                <a:path w="2356" h="480" extrusionOk="0">
                  <a:moveTo>
                    <a:pt x="240" y="1"/>
                  </a:moveTo>
                  <a:cubicBezTo>
                    <a:pt x="106" y="1"/>
                    <a:pt x="1" y="116"/>
                    <a:pt x="1" y="240"/>
                  </a:cubicBezTo>
                  <a:cubicBezTo>
                    <a:pt x="1" y="374"/>
                    <a:pt x="106" y="479"/>
                    <a:pt x="240" y="479"/>
                  </a:cubicBezTo>
                  <a:lnTo>
                    <a:pt x="2116" y="479"/>
                  </a:lnTo>
                  <a:cubicBezTo>
                    <a:pt x="2250" y="479"/>
                    <a:pt x="2355" y="374"/>
                    <a:pt x="2355" y="240"/>
                  </a:cubicBezTo>
                  <a:cubicBezTo>
                    <a:pt x="2355" y="116"/>
                    <a:pt x="2250" y="1"/>
                    <a:pt x="2116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50" name="Google Shape;9750;p70"/>
          <p:cNvGrpSpPr/>
          <p:nvPr/>
        </p:nvGrpSpPr>
        <p:grpSpPr>
          <a:xfrm>
            <a:off x="7935527" y="3353154"/>
            <a:ext cx="385287" cy="360156"/>
            <a:chOff x="7935527" y="3353154"/>
            <a:chExt cx="385287" cy="360156"/>
          </a:xfrm>
        </p:grpSpPr>
        <p:sp>
          <p:nvSpPr>
            <p:cNvPr id="9751" name="Google Shape;9751;p70"/>
            <p:cNvSpPr/>
            <p:nvPr/>
          </p:nvSpPr>
          <p:spPr>
            <a:xfrm>
              <a:off x="7935789" y="3428283"/>
              <a:ext cx="385024" cy="285026"/>
            </a:xfrm>
            <a:custGeom>
              <a:avLst/>
              <a:gdLst/>
              <a:ahLst/>
              <a:cxnLst/>
              <a:rect l="l" t="t" r="r" b="b"/>
              <a:pathLst>
                <a:path w="14662" h="10854" extrusionOk="0">
                  <a:moveTo>
                    <a:pt x="1101" y="1"/>
                  </a:moveTo>
                  <a:cubicBezTo>
                    <a:pt x="488" y="1"/>
                    <a:pt x="0" y="498"/>
                    <a:pt x="0" y="1111"/>
                  </a:cubicBezTo>
                  <a:lnTo>
                    <a:pt x="0" y="9743"/>
                  </a:lnTo>
                  <a:cubicBezTo>
                    <a:pt x="0" y="10356"/>
                    <a:pt x="488" y="10853"/>
                    <a:pt x="1101" y="10853"/>
                  </a:cubicBezTo>
                  <a:lnTo>
                    <a:pt x="13561" y="10853"/>
                  </a:lnTo>
                  <a:cubicBezTo>
                    <a:pt x="14164" y="10853"/>
                    <a:pt x="14662" y="10356"/>
                    <a:pt x="14662" y="9743"/>
                  </a:cubicBezTo>
                  <a:lnTo>
                    <a:pt x="14662" y="1111"/>
                  </a:lnTo>
                  <a:cubicBezTo>
                    <a:pt x="14662" y="498"/>
                    <a:pt x="14164" y="1"/>
                    <a:pt x="13561" y="1"/>
                  </a:cubicBezTo>
                  <a:close/>
                </a:path>
              </a:pathLst>
            </a:custGeom>
            <a:solidFill>
              <a:srgbClr val="6C81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2" name="Google Shape;9752;p70"/>
            <p:cNvSpPr/>
            <p:nvPr/>
          </p:nvSpPr>
          <p:spPr>
            <a:xfrm>
              <a:off x="7935527" y="3428283"/>
              <a:ext cx="192775" cy="285026"/>
            </a:xfrm>
            <a:custGeom>
              <a:avLst/>
              <a:gdLst/>
              <a:ahLst/>
              <a:cxnLst/>
              <a:rect l="l" t="t" r="r" b="b"/>
              <a:pathLst>
                <a:path w="7341" h="10854" extrusionOk="0">
                  <a:moveTo>
                    <a:pt x="1092" y="1"/>
                  </a:moveTo>
                  <a:cubicBezTo>
                    <a:pt x="489" y="10"/>
                    <a:pt x="1" y="508"/>
                    <a:pt x="10" y="1111"/>
                  </a:cubicBezTo>
                  <a:lnTo>
                    <a:pt x="10" y="9743"/>
                  </a:lnTo>
                  <a:cubicBezTo>
                    <a:pt x="1" y="10346"/>
                    <a:pt x="489" y="10844"/>
                    <a:pt x="1092" y="10853"/>
                  </a:cubicBezTo>
                  <a:lnTo>
                    <a:pt x="7341" y="10853"/>
                  </a:lnTo>
                  <a:lnTo>
                    <a:pt x="7341" y="1"/>
                  </a:lnTo>
                  <a:close/>
                </a:path>
              </a:pathLst>
            </a:custGeom>
            <a:solidFill>
              <a:srgbClr val="546C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3" name="Google Shape;9753;p70"/>
            <p:cNvSpPr/>
            <p:nvPr/>
          </p:nvSpPr>
          <p:spPr>
            <a:xfrm>
              <a:off x="7968956" y="3461949"/>
              <a:ext cx="318429" cy="217932"/>
            </a:xfrm>
            <a:custGeom>
              <a:avLst/>
              <a:gdLst/>
              <a:ahLst/>
              <a:cxnLst/>
              <a:rect l="l" t="t" r="r" b="b"/>
              <a:pathLst>
                <a:path w="12126" h="8299" extrusionOk="0">
                  <a:moveTo>
                    <a:pt x="297" y="1"/>
                  </a:moveTo>
                  <a:cubicBezTo>
                    <a:pt x="134" y="1"/>
                    <a:pt x="10" y="135"/>
                    <a:pt x="10" y="298"/>
                  </a:cubicBezTo>
                  <a:lnTo>
                    <a:pt x="10" y="8002"/>
                  </a:lnTo>
                  <a:cubicBezTo>
                    <a:pt x="0" y="8164"/>
                    <a:pt x="134" y="8298"/>
                    <a:pt x="297" y="8298"/>
                  </a:cubicBezTo>
                  <a:lnTo>
                    <a:pt x="11829" y="8298"/>
                  </a:lnTo>
                  <a:cubicBezTo>
                    <a:pt x="11992" y="8298"/>
                    <a:pt x="12126" y="8164"/>
                    <a:pt x="12126" y="8011"/>
                  </a:cubicBezTo>
                  <a:lnTo>
                    <a:pt x="12126" y="298"/>
                  </a:lnTo>
                  <a:cubicBezTo>
                    <a:pt x="12126" y="135"/>
                    <a:pt x="11992" y="1"/>
                    <a:pt x="11829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4" name="Google Shape;9754;p70"/>
            <p:cNvSpPr/>
            <p:nvPr/>
          </p:nvSpPr>
          <p:spPr>
            <a:xfrm>
              <a:off x="7968956" y="3461712"/>
              <a:ext cx="159346" cy="218168"/>
            </a:xfrm>
            <a:custGeom>
              <a:avLst/>
              <a:gdLst/>
              <a:ahLst/>
              <a:cxnLst/>
              <a:rect l="l" t="t" r="r" b="b"/>
              <a:pathLst>
                <a:path w="6068" h="8308" extrusionOk="0">
                  <a:moveTo>
                    <a:pt x="288" y="0"/>
                  </a:moveTo>
                  <a:cubicBezTo>
                    <a:pt x="134" y="0"/>
                    <a:pt x="0" y="134"/>
                    <a:pt x="0" y="297"/>
                  </a:cubicBezTo>
                  <a:lnTo>
                    <a:pt x="0" y="8011"/>
                  </a:lnTo>
                  <a:cubicBezTo>
                    <a:pt x="0" y="8173"/>
                    <a:pt x="134" y="8307"/>
                    <a:pt x="288" y="8307"/>
                  </a:cubicBezTo>
                  <a:lnTo>
                    <a:pt x="6068" y="8307"/>
                  </a:lnTo>
                  <a:lnTo>
                    <a:pt x="6068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5" name="Google Shape;9755;p70"/>
            <p:cNvSpPr/>
            <p:nvPr/>
          </p:nvSpPr>
          <p:spPr>
            <a:xfrm>
              <a:off x="8052646" y="3353154"/>
              <a:ext cx="151074" cy="126179"/>
            </a:xfrm>
            <a:custGeom>
              <a:avLst/>
              <a:gdLst/>
              <a:ahLst/>
              <a:cxnLst/>
              <a:rect l="l" t="t" r="r" b="b"/>
              <a:pathLst>
                <a:path w="5753" h="4805" extrusionOk="0">
                  <a:moveTo>
                    <a:pt x="2441" y="0"/>
                  </a:moveTo>
                  <a:cubicBezTo>
                    <a:pt x="1800" y="0"/>
                    <a:pt x="1273" y="526"/>
                    <a:pt x="1273" y="1168"/>
                  </a:cubicBezTo>
                  <a:lnTo>
                    <a:pt x="1273" y="1723"/>
                  </a:lnTo>
                  <a:cubicBezTo>
                    <a:pt x="1273" y="2000"/>
                    <a:pt x="1044" y="2230"/>
                    <a:pt x="766" y="2230"/>
                  </a:cubicBezTo>
                  <a:lnTo>
                    <a:pt x="536" y="2230"/>
                  </a:lnTo>
                  <a:cubicBezTo>
                    <a:pt x="240" y="2230"/>
                    <a:pt x="0" y="2469"/>
                    <a:pt x="0" y="2766"/>
                  </a:cubicBezTo>
                  <a:lnTo>
                    <a:pt x="0" y="4268"/>
                  </a:lnTo>
                  <a:cubicBezTo>
                    <a:pt x="0" y="4565"/>
                    <a:pt x="240" y="4804"/>
                    <a:pt x="536" y="4804"/>
                  </a:cubicBezTo>
                  <a:lnTo>
                    <a:pt x="5216" y="4804"/>
                  </a:lnTo>
                  <a:cubicBezTo>
                    <a:pt x="5513" y="4804"/>
                    <a:pt x="5752" y="4565"/>
                    <a:pt x="5752" y="4268"/>
                  </a:cubicBezTo>
                  <a:lnTo>
                    <a:pt x="5752" y="2766"/>
                  </a:lnTo>
                  <a:cubicBezTo>
                    <a:pt x="5752" y="2469"/>
                    <a:pt x="5513" y="2230"/>
                    <a:pt x="5216" y="2230"/>
                  </a:cubicBezTo>
                  <a:lnTo>
                    <a:pt x="4986" y="2230"/>
                  </a:lnTo>
                  <a:cubicBezTo>
                    <a:pt x="4709" y="2230"/>
                    <a:pt x="4479" y="2000"/>
                    <a:pt x="4479" y="1723"/>
                  </a:cubicBezTo>
                  <a:lnTo>
                    <a:pt x="4479" y="1168"/>
                  </a:lnTo>
                  <a:cubicBezTo>
                    <a:pt x="4479" y="526"/>
                    <a:pt x="3962" y="0"/>
                    <a:pt x="331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6" name="Google Shape;9756;p70"/>
            <p:cNvSpPr/>
            <p:nvPr/>
          </p:nvSpPr>
          <p:spPr>
            <a:xfrm>
              <a:off x="8086574" y="3514994"/>
              <a:ext cx="149551" cy="106616"/>
            </a:xfrm>
            <a:custGeom>
              <a:avLst/>
              <a:gdLst/>
              <a:ahLst/>
              <a:cxnLst/>
              <a:rect l="l" t="t" r="r" b="b"/>
              <a:pathLst>
                <a:path w="5695" h="4060" extrusionOk="0">
                  <a:moveTo>
                    <a:pt x="5063" y="0"/>
                  </a:moveTo>
                  <a:lnTo>
                    <a:pt x="5044" y="10"/>
                  </a:lnTo>
                  <a:lnTo>
                    <a:pt x="5034" y="10"/>
                  </a:lnTo>
                  <a:lnTo>
                    <a:pt x="5006" y="19"/>
                  </a:lnTo>
                  <a:lnTo>
                    <a:pt x="4374" y="335"/>
                  </a:lnTo>
                  <a:cubicBezTo>
                    <a:pt x="4250" y="383"/>
                    <a:pt x="4202" y="527"/>
                    <a:pt x="4259" y="651"/>
                  </a:cubicBezTo>
                  <a:cubicBezTo>
                    <a:pt x="4300" y="740"/>
                    <a:pt x="4386" y="790"/>
                    <a:pt x="4473" y="790"/>
                  </a:cubicBezTo>
                  <a:cubicBezTo>
                    <a:pt x="4507" y="790"/>
                    <a:pt x="4542" y="782"/>
                    <a:pt x="4575" y="766"/>
                  </a:cubicBezTo>
                  <a:lnTo>
                    <a:pt x="4747" y="680"/>
                  </a:lnTo>
                  <a:lnTo>
                    <a:pt x="4747" y="680"/>
                  </a:lnTo>
                  <a:cubicBezTo>
                    <a:pt x="4441" y="1723"/>
                    <a:pt x="3895" y="2498"/>
                    <a:pt x="3130" y="2986"/>
                  </a:cubicBezTo>
                  <a:cubicBezTo>
                    <a:pt x="2382" y="3466"/>
                    <a:pt x="1324" y="3579"/>
                    <a:pt x="600" y="3579"/>
                  </a:cubicBezTo>
                  <a:cubicBezTo>
                    <a:pt x="471" y="3579"/>
                    <a:pt x="353" y="3576"/>
                    <a:pt x="249" y="3570"/>
                  </a:cubicBezTo>
                  <a:cubicBezTo>
                    <a:pt x="244" y="3570"/>
                    <a:pt x="239" y="3569"/>
                    <a:pt x="234" y="3569"/>
                  </a:cubicBezTo>
                  <a:cubicBezTo>
                    <a:pt x="106" y="3569"/>
                    <a:pt x="0" y="3681"/>
                    <a:pt x="0" y="3809"/>
                  </a:cubicBezTo>
                  <a:cubicBezTo>
                    <a:pt x="0" y="3934"/>
                    <a:pt x="96" y="4039"/>
                    <a:pt x="230" y="4049"/>
                  </a:cubicBezTo>
                  <a:cubicBezTo>
                    <a:pt x="469" y="4058"/>
                    <a:pt x="804" y="4058"/>
                    <a:pt x="948" y="4058"/>
                  </a:cubicBezTo>
                  <a:cubicBezTo>
                    <a:pt x="981" y="4059"/>
                    <a:pt x="1014" y="4059"/>
                    <a:pt x="1047" y="4059"/>
                  </a:cubicBezTo>
                  <a:cubicBezTo>
                    <a:pt x="1874" y="4059"/>
                    <a:pt x="2680" y="3830"/>
                    <a:pt x="3388" y="3398"/>
                  </a:cubicBezTo>
                  <a:cubicBezTo>
                    <a:pt x="4230" y="2862"/>
                    <a:pt x="4833" y="2029"/>
                    <a:pt x="5187" y="909"/>
                  </a:cubicBezTo>
                  <a:lnTo>
                    <a:pt x="5216" y="976"/>
                  </a:lnTo>
                  <a:cubicBezTo>
                    <a:pt x="5263" y="1063"/>
                    <a:pt x="5350" y="1112"/>
                    <a:pt x="5438" y="1112"/>
                  </a:cubicBezTo>
                  <a:cubicBezTo>
                    <a:pt x="5477" y="1112"/>
                    <a:pt x="5516" y="1102"/>
                    <a:pt x="5551" y="1082"/>
                  </a:cubicBezTo>
                  <a:cubicBezTo>
                    <a:pt x="5666" y="1005"/>
                    <a:pt x="5695" y="852"/>
                    <a:pt x="5609" y="737"/>
                  </a:cubicBezTo>
                  <a:lnTo>
                    <a:pt x="5302" y="106"/>
                  </a:lnTo>
                  <a:lnTo>
                    <a:pt x="5283" y="86"/>
                  </a:lnTo>
                  <a:cubicBezTo>
                    <a:pt x="5274" y="67"/>
                    <a:pt x="5254" y="48"/>
                    <a:pt x="5245" y="39"/>
                  </a:cubicBezTo>
                  <a:lnTo>
                    <a:pt x="5216" y="19"/>
                  </a:lnTo>
                  <a:lnTo>
                    <a:pt x="5187" y="10"/>
                  </a:lnTo>
                  <a:lnTo>
                    <a:pt x="5178" y="10"/>
                  </a:lnTo>
                  <a:lnTo>
                    <a:pt x="5159" y="0"/>
                  </a:lnTo>
                  <a:close/>
                </a:path>
              </a:pathLst>
            </a:custGeom>
            <a:solidFill>
              <a:srgbClr val="AEBF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7" name="Google Shape;9757;p70"/>
            <p:cNvSpPr/>
            <p:nvPr/>
          </p:nvSpPr>
          <p:spPr>
            <a:xfrm>
              <a:off x="8042589" y="3593643"/>
              <a:ext cx="44012" cy="37867"/>
            </a:xfrm>
            <a:custGeom>
              <a:avLst/>
              <a:gdLst/>
              <a:ahLst/>
              <a:cxnLst/>
              <a:rect l="l" t="t" r="r" b="b"/>
              <a:pathLst>
                <a:path w="1676" h="1442" extrusionOk="0">
                  <a:moveTo>
                    <a:pt x="718" y="1"/>
                  </a:moveTo>
                  <a:cubicBezTo>
                    <a:pt x="316" y="1"/>
                    <a:pt x="1" y="326"/>
                    <a:pt x="1" y="719"/>
                  </a:cubicBezTo>
                  <a:cubicBezTo>
                    <a:pt x="1" y="1152"/>
                    <a:pt x="355" y="1441"/>
                    <a:pt x="723" y="1441"/>
                  </a:cubicBezTo>
                  <a:cubicBezTo>
                    <a:pt x="900" y="1441"/>
                    <a:pt x="1080" y="1375"/>
                    <a:pt x="1226" y="1226"/>
                  </a:cubicBezTo>
                  <a:cubicBezTo>
                    <a:pt x="1675" y="776"/>
                    <a:pt x="1360" y="1"/>
                    <a:pt x="718" y="1"/>
                  </a:cubicBezTo>
                  <a:close/>
                </a:path>
              </a:pathLst>
            </a:custGeom>
            <a:solidFill>
              <a:srgbClr val="AEBF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8" name="Google Shape;9758;p70"/>
            <p:cNvSpPr/>
            <p:nvPr/>
          </p:nvSpPr>
          <p:spPr>
            <a:xfrm>
              <a:off x="8001571" y="3505645"/>
              <a:ext cx="44432" cy="38156"/>
            </a:xfrm>
            <a:custGeom>
              <a:avLst/>
              <a:gdLst/>
              <a:ahLst/>
              <a:cxnLst/>
              <a:rect l="l" t="t" r="r" b="b"/>
              <a:pathLst>
                <a:path w="1692" h="1453" extrusionOk="0">
                  <a:moveTo>
                    <a:pt x="363" y="1"/>
                  </a:moveTo>
                  <a:cubicBezTo>
                    <a:pt x="172" y="1"/>
                    <a:pt x="0" y="256"/>
                    <a:pt x="204" y="423"/>
                  </a:cubicBezTo>
                  <a:lnTo>
                    <a:pt x="510" y="730"/>
                  </a:lnTo>
                  <a:lnTo>
                    <a:pt x="204" y="1045"/>
                  </a:lnTo>
                  <a:cubicBezTo>
                    <a:pt x="108" y="1141"/>
                    <a:pt x="108" y="1285"/>
                    <a:pt x="204" y="1380"/>
                  </a:cubicBezTo>
                  <a:cubicBezTo>
                    <a:pt x="251" y="1428"/>
                    <a:pt x="311" y="1452"/>
                    <a:pt x="371" y="1452"/>
                  </a:cubicBezTo>
                  <a:cubicBezTo>
                    <a:pt x="431" y="1452"/>
                    <a:pt x="491" y="1428"/>
                    <a:pt x="539" y="1380"/>
                  </a:cubicBezTo>
                  <a:lnTo>
                    <a:pt x="845" y="1074"/>
                  </a:lnTo>
                  <a:lnTo>
                    <a:pt x="1161" y="1380"/>
                  </a:lnTo>
                  <a:cubicBezTo>
                    <a:pt x="1209" y="1423"/>
                    <a:pt x="1262" y="1441"/>
                    <a:pt x="1313" y="1441"/>
                  </a:cubicBezTo>
                  <a:cubicBezTo>
                    <a:pt x="1492" y="1441"/>
                    <a:pt x="1645" y="1217"/>
                    <a:pt x="1496" y="1045"/>
                  </a:cubicBezTo>
                  <a:lnTo>
                    <a:pt x="1189" y="730"/>
                  </a:lnTo>
                  <a:lnTo>
                    <a:pt x="1496" y="423"/>
                  </a:lnTo>
                  <a:cubicBezTo>
                    <a:pt x="1692" y="256"/>
                    <a:pt x="1524" y="1"/>
                    <a:pt x="1335" y="1"/>
                  </a:cubicBezTo>
                  <a:cubicBezTo>
                    <a:pt x="1275" y="1"/>
                    <a:pt x="1214" y="26"/>
                    <a:pt x="1161" y="88"/>
                  </a:cubicBezTo>
                  <a:lnTo>
                    <a:pt x="845" y="395"/>
                  </a:lnTo>
                  <a:lnTo>
                    <a:pt x="539" y="88"/>
                  </a:lnTo>
                  <a:cubicBezTo>
                    <a:pt x="486" y="26"/>
                    <a:pt x="423" y="1"/>
                    <a:pt x="36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9" name="Google Shape;9759;p70"/>
            <p:cNvSpPr/>
            <p:nvPr/>
          </p:nvSpPr>
          <p:spPr>
            <a:xfrm>
              <a:off x="8220133" y="3606510"/>
              <a:ext cx="41780" cy="37263"/>
            </a:xfrm>
            <a:custGeom>
              <a:avLst/>
              <a:gdLst/>
              <a:ahLst/>
              <a:cxnLst/>
              <a:rect l="l" t="t" r="r" b="b"/>
              <a:pathLst>
                <a:path w="1591" h="1419" extrusionOk="0">
                  <a:moveTo>
                    <a:pt x="327" y="1"/>
                  </a:moveTo>
                  <a:cubicBezTo>
                    <a:pt x="150" y="1"/>
                    <a:pt x="2" y="224"/>
                    <a:pt x="149" y="401"/>
                  </a:cubicBezTo>
                  <a:lnTo>
                    <a:pt x="456" y="707"/>
                  </a:lnTo>
                  <a:lnTo>
                    <a:pt x="149" y="1013"/>
                  </a:lnTo>
                  <a:cubicBezTo>
                    <a:pt x="0" y="1192"/>
                    <a:pt x="153" y="1418"/>
                    <a:pt x="332" y="1418"/>
                  </a:cubicBezTo>
                  <a:cubicBezTo>
                    <a:pt x="383" y="1418"/>
                    <a:pt x="436" y="1400"/>
                    <a:pt x="484" y="1358"/>
                  </a:cubicBezTo>
                  <a:lnTo>
                    <a:pt x="791" y="1042"/>
                  </a:lnTo>
                  <a:lnTo>
                    <a:pt x="1106" y="1358"/>
                  </a:lnTo>
                  <a:cubicBezTo>
                    <a:pt x="1155" y="1400"/>
                    <a:pt x="1208" y="1418"/>
                    <a:pt x="1258" y="1418"/>
                  </a:cubicBezTo>
                  <a:cubicBezTo>
                    <a:pt x="1437" y="1418"/>
                    <a:pt x="1591" y="1192"/>
                    <a:pt x="1441" y="1013"/>
                  </a:cubicBezTo>
                  <a:lnTo>
                    <a:pt x="1135" y="707"/>
                  </a:lnTo>
                  <a:lnTo>
                    <a:pt x="1441" y="401"/>
                  </a:lnTo>
                  <a:cubicBezTo>
                    <a:pt x="1589" y="224"/>
                    <a:pt x="1440" y="1"/>
                    <a:pt x="1263" y="1"/>
                  </a:cubicBezTo>
                  <a:cubicBezTo>
                    <a:pt x="1211" y="1"/>
                    <a:pt x="1157" y="20"/>
                    <a:pt x="1106" y="66"/>
                  </a:cubicBezTo>
                  <a:lnTo>
                    <a:pt x="791" y="372"/>
                  </a:lnTo>
                  <a:lnTo>
                    <a:pt x="484" y="66"/>
                  </a:lnTo>
                  <a:cubicBezTo>
                    <a:pt x="434" y="20"/>
                    <a:pt x="379" y="1"/>
                    <a:pt x="327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0" name="Google Shape;9760;p70"/>
            <p:cNvSpPr/>
            <p:nvPr/>
          </p:nvSpPr>
          <p:spPr>
            <a:xfrm>
              <a:off x="8110129" y="3522242"/>
              <a:ext cx="44458" cy="38550"/>
            </a:xfrm>
            <a:custGeom>
              <a:avLst/>
              <a:gdLst/>
              <a:ahLst/>
              <a:cxnLst/>
              <a:rect l="l" t="t" r="r" b="b"/>
              <a:pathLst>
                <a:path w="1693" h="1468" extrusionOk="0">
                  <a:moveTo>
                    <a:pt x="363" y="0"/>
                  </a:moveTo>
                  <a:cubicBezTo>
                    <a:pt x="172" y="0"/>
                    <a:pt x="0" y="256"/>
                    <a:pt x="204" y="423"/>
                  </a:cubicBezTo>
                  <a:lnTo>
                    <a:pt x="510" y="739"/>
                  </a:lnTo>
                  <a:lnTo>
                    <a:pt x="204" y="1045"/>
                  </a:lnTo>
                  <a:cubicBezTo>
                    <a:pt x="108" y="1141"/>
                    <a:pt x="108" y="1284"/>
                    <a:pt x="204" y="1380"/>
                  </a:cubicBezTo>
                  <a:cubicBezTo>
                    <a:pt x="252" y="1428"/>
                    <a:pt x="312" y="1452"/>
                    <a:pt x="371" y="1452"/>
                  </a:cubicBezTo>
                  <a:cubicBezTo>
                    <a:pt x="431" y="1452"/>
                    <a:pt x="491" y="1428"/>
                    <a:pt x="539" y="1380"/>
                  </a:cubicBezTo>
                  <a:lnTo>
                    <a:pt x="845" y="1074"/>
                  </a:lnTo>
                  <a:lnTo>
                    <a:pt x="1161" y="1380"/>
                  </a:lnTo>
                  <a:cubicBezTo>
                    <a:pt x="1214" y="1442"/>
                    <a:pt x="1276" y="1468"/>
                    <a:pt x="1335" y="1468"/>
                  </a:cubicBezTo>
                  <a:cubicBezTo>
                    <a:pt x="1524" y="1468"/>
                    <a:pt x="1692" y="1212"/>
                    <a:pt x="1496" y="1045"/>
                  </a:cubicBezTo>
                  <a:lnTo>
                    <a:pt x="1190" y="739"/>
                  </a:lnTo>
                  <a:lnTo>
                    <a:pt x="1496" y="423"/>
                  </a:lnTo>
                  <a:cubicBezTo>
                    <a:pt x="1692" y="256"/>
                    <a:pt x="1524" y="0"/>
                    <a:pt x="1335" y="0"/>
                  </a:cubicBezTo>
                  <a:cubicBezTo>
                    <a:pt x="1276" y="0"/>
                    <a:pt x="1214" y="26"/>
                    <a:pt x="1161" y="88"/>
                  </a:cubicBezTo>
                  <a:lnTo>
                    <a:pt x="845" y="394"/>
                  </a:lnTo>
                  <a:lnTo>
                    <a:pt x="539" y="88"/>
                  </a:lnTo>
                  <a:cubicBezTo>
                    <a:pt x="486" y="26"/>
                    <a:pt x="424" y="0"/>
                    <a:pt x="36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1" name="Google Shape;9761;p70"/>
            <p:cNvSpPr/>
            <p:nvPr/>
          </p:nvSpPr>
          <p:spPr>
            <a:xfrm>
              <a:off x="8052646" y="3353154"/>
              <a:ext cx="75655" cy="126179"/>
            </a:xfrm>
            <a:custGeom>
              <a:avLst/>
              <a:gdLst/>
              <a:ahLst/>
              <a:cxnLst/>
              <a:rect l="l" t="t" r="r" b="b"/>
              <a:pathLst>
                <a:path w="2881" h="4805" extrusionOk="0">
                  <a:moveTo>
                    <a:pt x="2441" y="0"/>
                  </a:moveTo>
                  <a:cubicBezTo>
                    <a:pt x="1800" y="0"/>
                    <a:pt x="1273" y="526"/>
                    <a:pt x="1273" y="1168"/>
                  </a:cubicBezTo>
                  <a:lnTo>
                    <a:pt x="1273" y="1723"/>
                  </a:lnTo>
                  <a:cubicBezTo>
                    <a:pt x="1273" y="2000"/>
                    <a:pt x="1044" y="2230"/>
                    <a:pt x="766" y="2230"/>
                  </a:cubicBezTo>
                  <a:lnTo>
                    <a:pt x="536" y="2230"/>
                  </a:lnTo>
                  <a:cubicBezTo>
                    <a:pt x="240" y="2230"/>
                    <a:pt x="0" y="2469"/>
                    <a:pt x="0" y="2766"/>
                  </a:cubicBezTo>
                  <a:lnTo>
                    <a:pt x="0" y="4268"/>
                  </a:lnTo>
                  <a:cubicBezTo>
                    <a:pt x="0" y="4565"/>
                    <a:pt x="240" y="4804"/>
                    <a:pt x="536" y="4804"/>
                  </a:cubicBezTo>
                  <a:lnTo>
                    <a:pt x="2881" y="4804"/>
                  </a:lnTo>
                  <a:lnTo>
                    <a:pt x="2881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2" name="Google Shape;9762;p70"/>
            <p:cNvSpPr/>
            <p:nvPr/>
          </p:nvSpPr>
          <p:spPr>
            <a:xfrm>
              <a:off x="8105429" y="3419933"/>
              <a:ext cx="39968" cy="34269"/>
            </a:xfrm>
            <a:custGeom>
              <a:avLst/>
              <a:gdLst/>
              <a:ahLst/>
              <a:cxnLst/>
              <a:rect l="l" t="t" r="r" b="b"/>
              <a:pathLst>
                <a:path w="1522" h="1305" extrusionOk="0">
                  <a:moveTo>
                    <a:pt x="863" y="0"/>
                  </a:moveTo>
                  <a:cubicBezTo>
                    <a:pt x="701" y="0"/>
                    <a:pt x="536" y="60"/>
                    <a:pt x="402" y="194"/>
                  </a:cubicBezTo>
                  <a:cubicBezTo>
                    <a:pt x="0" y="606"/>
                    <a:pt x="287" y="1304"/>
                    <a:pt x="871" y="1304"/>
                  </a:cubicBezTo>
                  <a:cubicBezTo>
                    <a:pt x="1225" y="1304"/>
                    <a:pt x="1522" y="1017"/>
                    <a:pt x="1522" y="654"/>
                  </a:cubicBezTo>
                  <a:cubicBezTo>
                    <a:pt x="1522" y="259"/>
                    <a:pt x="1199" y="0"/>
                    <a:pt x="863" y="0"/>
                  </a:cubicBezTo>
                  <a:close/>
                </a:path>
              </a:pathLst>
            </a:custGeom>
            <a:solidFill>
              <a:srgbClr val="E2E8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63" name="Google Shape;9763;p70"/>
          <p:cNvGrpSpPr/>
          <p:nvPr/>
        </p:nvGrpSpPr>
        <p:grpSpPr>
          <a:xfrm>
            <a:off x="5319821" y="1986242"/>
            <a:ext cx="348103" cy="348103"/>
            <a:chOff x="5319821" y="1986242"/>
            <a:chExt cx="348103" cy="348103"/>
          </a:xfrm>
        </p:grpSpPr>
        <p:sp>
          <p:nvSpPr>
            <p:cNvPr id="9764" name="Google Shape;9764;p70"/>
            <p:cNvSpPr/>
            <p:nvPr/>
          </p:nvSpPr>
          <p:spPr>
            <a:xfrm>
              <a:off x="5319821" y="2134506"/>
              <a:ext cx="104830" cy="115150"/>
            </a:xfrm>
            <a:custGeom>
              <a:avLst/>
              <a:gdLst/>
              <a:ahLst/>
              <a:cxnLst/>
              <a:rect l="l" t="t" r="r" b="b"/>
              <a:pathLst>
                <a:path w="3992" h="4385" extrusionOk="0">
                  <a:moveTo>
                    <a:pt x="1264" y="1"/>
                  </a:moveTo>
                  <a:cubicBezTo>
                    <a:pt x="1015" y="1"/>
                    <a:pt x="824" y="202"/>
                    <a:pt x="824" y="441"/>
                  </a:cubicBezTo>
                  <a:lnTo>
                    <a:pt x="824" y="1159"/>
                  </a:lnTo>
                  <a:lnTo>
                    <a:pt x="728" y="1140"/>
                  </a:lnTo>
                  <a:cubicBezTo>
                    <a:pt x="680" y="1129"/>
                    <a:pt x="630" y="1124"/>
                    <a:pt x="580" y="1124"/>
                  </a:cubicBezTo>
                  <a:cubicBezTo>
                    <a:pt x="453" y="1124"/>
                    <a:pt x="324" y="1160"/>
                    <a:pt x="221" y="1235"/>
                  </a:cubicBezTo>
                  <a:cubicBezTo>
                    <a:pt x="1" y="1427"/>
                    <a:pt x="1" y="1800"/>
                    <a:pt x="39" y="2346"/>
                  </a:cubicBezTo>
                  <a:cubicBezTo>
                    <a:pt x="77" y="2996"/>
                    <a:pt x="728" y="3551"/>
                    <a:pt x="881" y="3666"/>
                  </a:cubicBezTo>
                  <a:lnTo>
                    <a:pt x="881" y="4384"/>
                  </a:lnTo>
                  <a:lnTo>
                    <a:pt x="3485" y="4384"/>
                  </a:lnTo>
                  <a:lnTo>
                    <a:pt x="3485" y="3465"/>
                  </a:lnTo>
                  <a:cubicBezTo>
                    <a:pt x="3944" y="3073"/>
                    <a:pt x="3992" y="2298"/>
                    <a:pt x="3953" y="1934"/>
                  </a:cubicBezTo>
                  <a:lnTo>
                    <a:pt x="3953" y="939"/>
                  </a:lnTo>
                  <a:cubicBezTo>
                    <a:pt x="3953" y="700"/>
                    <a:pt x="3762" y="508"/>
                    <a:pt x="3523" y="508"/>
                  </a:cubicBezTo>
                  <a:lnTo>
                    <a:pt x="3494" y="508"/>
                  </a:lnTo>
                  <a:cubicBezTo>
                    <a:pt x="3408" y="602"/>
                    <a:pt x="3293" y="646"/>
                    <a:pt x="3180" y="646"/>
                  </a:cubicBezTo>
                  <a:cubicBezTo>
                    <a:pt x="3004" y="646"/>
                    <a:pt x="2831" y="541"/>
                    <a:pt x="2767" y="355"/>
                  </a:cubicBezTo>
                  <a:lnTo>
                    <a:pt x="2738" y="355"/>
                  </a:lnTo>
                  <a:cubicBezTo>
                    <a:pt x="2650" y="447"/>
                    <a:pt x="2537" y="490"/>
                    <a:pt x="2426" y="490"/>
                  </a:cubicBezTo>
                  <a:cubicBezTo>
                    <a:pt x="2259" y="490"/>
                    <a:pt x="2095" y="393"/>
                    <a:pt x="2020" y="221"/>
                  </a:cubicBezTo>
                  <a:lnTo>
                    <a:pt x="2001" y="221"/>
                  </a:lnTo>
                  <a:cubicBezTo>
                    <a:pt x="1917" y="298"/>
                    <a:pt x="1813" y="334"/>
                    <a:pt x="1710" y="334"/>
                  </a:cubicBezTo>
                  <a:cubicBezTo>
                    <a:pt x="1519" y="334"/>
                    <a:pt x="1333" y="212"/>
                    <a:pt x="1283" y="1"/>
                  </a:cubicBez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5" name="Google Shape;9765;p70"/>
            <p:cNvSpPr/>
            <p:nvPr/>
          </p:nvSpPr>
          <p:spPr>
            <a:xfrm>
              <a:off x="5320083" y="2164258"/>
              <a:ext cx="29437" cy="85634"/>
            </a:xfrm>
            <a:custGeom>
              <a:avLst/>
              <a:gdLst/>
              <a:ahLst/>
              <a:cxnLst/>
              <a:rect l="l" t="t" r="r" b="b"/>
              <a:pathLst>
                <a:path w="1121" h="3261" extrusionOk="0">
                  <a:moveTo>
                    <a:pt x="585" y="0"/>
                  </a:moveTo>
                  <a:cubicBezTo>
                    <a:pt x="457" y="0"/>
                    <a:pt x="334" y="36"/>
                    <a:pt x="230" y="112"/>
                  </a:cubicBezTo>
                  <a:cubicBezTo>
                    <a:pt x="0" y="303"/>
                    <a:pt x="10" y="677"/>
                    <a:pt x="39" y="1213"/>
                  </a:cubicBezTo>
                  <a:cubicBezTo>
                    <a:pt x="77" y="1873"/>
                    <a:pt x="737" y="2428"/>
                    <a:pt x="881" y="2543"/>
                  </a:cubicBezTo>
                  <a:lnTo>
                    <a:pt x="881" y="3261"/>
                  </a:lnTo>
                  <a:lnTo>
                    <a:pt x="1120" y="3261"/>
                  </a:lnTo>
                  <a:lnTo>
                    <a:pt x="1120" y="2447"/>
                  </a:lnTo>
                  <a:cubicBezTo>
                    <a:pt x="862" y="2246"/>
                    <a:pt x="335" y="1768"/>
                    <a:pt x="297" y="1213"/>
                  </a:cubicBezTo>
                  <a:cubicBezTo>
                    <a:pt x="268" y="658"/>
                    <a:pt x="230" y="294"/>
                    <a:pt x="460" y="112"/>
                  </a:cubicBezTo>
                  <a:cubicBezTo>
                    <a:pt x="556" y="64"/>
                    <a:pt x="651" y="35"/>
                    <a:pt x="757" y="16"/>
                  </a:cubicBezTo>
                  <a:lnTo>
                    <a:pt x="737" y="16"/>
                  </a:lnTo>
                  <a:cubicBezTo>
                    <a:pt x="686" y="6"/>
                    <a:pt x="636" y="0"/>
                    <a:pt x="585" y="0"/>
                  </a:cubicBezTo>
                  <a:close/>
                </a:path>
              </a:pathLst>
            </a:custGeom>
            <a:solidFill>
              <a:srgbClr val="B3C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6" name="Google Shape;9766;p70"/>
            <p:cNvSpPr/>
            <p:nvPr/>
          </p:nvSpPr>
          <p:spPr>
            <a:xfrm>
              <a:off x="5341695" y="2134506"/>
              <a:ext cx="13104" cy="47793"/>
            </a:xfrm>
            <a:custGeom>
              <a:avLst/>
              <a:gdLst/>
              <a:ahLst/>
              <a:cxnLst/>
              <a:rect l="l" t="t" r="r" b="b"/>
              <a:pathLst>
                <a:path w="499" h="1820" extrusionOk="0">
                  <a:moveTo>
                    <a:pt x="431" y="1"/>
                  </a:moveTo>
                  <a:cubicBezTo>
                    <a:pt x="316" y="1"/>
                    <a:pt x="202" y="58"/>
                    <a:pt x="125" y="144"/>
                  </a:cubicBezTo>
                  <a:cubicBezTo>
                    <a:pt x="48" y="221"/>
                    <a:pt x="1" y="336"/>
                    <a:pt x="1" y="451"/>
                  </a:cubicBezTo>
                  <a:lnTo>
                    <a:pt x="1" y="1465"/>
                  </a:lnTo>
                  <a:lnTo>
                    <a:pt x="1" y="1532"/>
                  </a:lnTo>
                  <a:lnTo>
                    <a:pt x="10" y="1676"/>
                  </a:lnTo>
                  <a:cubicBezTo>
                    <a:pt x="1" y="1743"/>
                    <a:pt x="48" y="1810"/>
                    <a:pt x="115" y="1819"/>
                  </a:cubicBezTo>
                  <a:cubicBezTo>
                    <a:pt x="119" y="1820"/>
                    <a:pt x="123" y="1820"/>
                    <a:pt x="127" y="1820"/>
                  </a:cubicBezTo>
                  <a:cubicBezTo>
                    <a:pt x="240" y="1820"/>
                    <a:pt x="240" y="1685"/>
                    <a:pt x="240" y="1685"/>
                  </a:cubicBezTo>
                  <a:lnTo>
                    <a:pt x="230" y="1417"/>
                  </a:lnTo>
                  <a:lnTo>
                    <a:pt x="230" y="422"/>
                  </a:lnTo>
                  <a:cubicBezTo>
                    <a:pt x="221" y="240"/>
                    <a:pt x="326" y="68"/>
                    <a:pt x="498" y="1"/>
                  </a:cubicBezTo>
                  <a:close/>
                </a:path>
              </a:pathLst>
            </a:custGeom>
            <a:solidFill>
              <a:srgbClr val="B3C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7" name="Google Shape;9767;p70"/>
            <p:cNvSpPr/>
            <p:nvPr/>
          </p:nvSpPr>
          <p:spPr>
            <a:xfrm>
              <a:off x="5363701" y="2140047"/>
              <a:ext cx="8429" cy="43276"/>
            </a:xfrm>
            <a:custGeom>
              <a:avLst/>
              <a:gdLst/>
              <a:ahLst/>
              <a:cxnLst/>
              <a:rect l="l" t="t" r="r" b="b"/>
              <a:pathLst>
                <a:path w="321" h="1648" extrusionOk="0">
                  <a:moveTo>
                    <a:pt x="254" y="1"/>
                  </a:moveTo>
                  <a:cubicBezTo>
                    <a:pt x="111" y="1"/>
                    <a:pt x="0" y="129"/>
                    <a:pt x="33" y="278"/>
                  </a:cubicBezTo>
                  <a:lnTo>
                    <a:pt x="33" y="1350"/>
                  </a:lnTo>
                  <a:lnTo>
                    <a:pt x="33" y="1503"/>
                  </a:lnTo>
                  <a:cubicBezTo>
                    <a:pt x="24" y="1570"/>
                    <a:pt x="72" y="1637"/>
                    <a:pt x="148" y="1647"/>
                  </a:cubicBezTo>
                  <a:cubicBezTo>
                    <a:pt x="152" y="1647"/>
                    <a:pt x="156" y="1647"/>
                    <a:pt x="160" y="1647"/>
                  </a:cubicBezTo>
                  <a:cubicBezTo>
                    <a:pt x="263" y="1647"/>
                    <a:pt x="263" y="1522"/>
                    <a:pt x="263" y="1522"/>
                  </a:cubicBezTo>
                  <a:lnTo>
                    <a:pt x="254" y="1245"/>
                  </a:lnTo>
                  <a:lnTo>
                    <a:pt x="254" y="249"/>
                  </a:lnTo>
                  <a:cubicBezTo>
                    <a:pt x="254" y="163"/>
                    <a:pt x="273" y="77"/>
                    <a:pt x="321" y="10"/>
                  </a:cubicBezTo>
                  <a:cubicBezTo>
                    <a:pt x="298" y="4"/>
                    <a:pt x="275" y="1"/>
                    <a:pt x="254" y="1"/>
                  </a:cubicBezTo>
                  <a:close/>
                </a:path>
              </a:pathLst>
            </a:custGeom>
            <a:solidFill>
              <a:srgbClr val="B3C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8" name="Google Shape;9768;p70"/>
            <p:cNvSpPr/>
            <p:nvPr/>
          </p:nvSpPr>
          <p:spPr>
            <a:xfrm>
              <a:off x="5382241" y="2143907"/>
              <a:ext cx="8981" cy="43171"/>
            </a:xfrm>
            <a:custGeom>
              <a:avLst/>
              <a:gdLst/>
              <a:ahLst/>
              <a:cxnLst/>
              <a:rect l="l" t="t" r="r" b="b"/>
              <a:pathLst>
                <a:path w="342" h="1644" extrusionOk="0">
                  <a:moveTo>
                    <a:pt x="288" y="1"/>
                  </a:moveTo>
                  <a:cubicBezTo>
                    <a:pt x="130" y="1"/>
                    <a:pt x="0" y="149"/>
                    <a:pt x="26" y="313"/>
                  </a:cubicBezTo>
                  <a:lnTo>
                    <a:pt x="45" y="1289"/>
                  </a:lnTo>
                  <a:lnTo>
                    <a:pt x="45" y="1356"/>
                  </a:lnTo>
                  <a:lnTo>
                    <a:pt x="55" y="1500"/>
                  </a:lnTo>
                  <a:cubicBezTo>
                    <a:pt x="45" y="1567"/>
                    <a:pt x="93" y="1634"/>
                    <a:pt x="160" y="1643"/>
                  </a:cubicBezTo>
                  <a:cubicBezTo>
                    <a:pt x="164" y="1643"/>
                    <a:pt x="168" y="1644"/>
                    <a:pt x="172" y="1644"/>
                  </a:cubicBezTo>
                  <a:cubicBezTo>
                    <a:pt x="284" y="1644"/>
                    <a:pt x="284" y="1519"/>
                    <a:pt x="284" y="1519"/>
                  </a:cubicBezTo>
                  <a:lnTo>
                    <a:pt x="275" y="1241"/>
                  </a:lnTo>
                  <a:lnTo>
                    <a:pt x="256" y="275"/>
                  </a:lnTo>
                  <a:cubicBezTo>
                    <a:pt x="246" y="179"/>
                    <a:pt x="284" y="83"/>
                    <a:pt x="342" y="7"/>
                  </a:cubicBezTo>
                  <a:cubicBezTo>
                    <a:pt x="324" y="3"/>
                    <a:pt x="306" y="1"/>
                    <a:pt x="288" y="1"/>
                  </a:cubicBezTo>
                  <a:close/>
                </a:path>
              </a:pathLst>
            </a:custGeom>
            <a:solidFill>
              <a:srgbClr val="B3C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9" name="Google Shape;9769;p70"/>
            <p:cNvSpPr/>
            <p:nvPr/>
          </p:nvSpPr>
          <p:spPr>
            <a:xfrm>
              <a:off x="5403012" y="2147846"/>
              <a:ext cx="6565" cy="39784"/>
            </a:xfrm>
            <a:custGeom>
              <a:avLst/>
              <a:gdLst/>
              <a:ahLst/>
              <a:cxnLst/>
              <a:rect l="l" t="t" r="r" b="b"/>
              <a:pathLst>
                <a:path w="250" h="1515" extrusionOk="0">
                  <a:moveTo>
                    <a:pt x="250" y="0"/>
                  </a:moveTo>
                  <a:lnTo>
                    <a:pt x="221" y="10"/>
                  </a:lnTo>
                  <a:cubicBezTo>
                    <a:pt x="135" y="29"/>
                    <a:pt x="68" y="77"/>
                    <a:pt x="10" y="134"/>
                  </a:cubicBezTo>
                  <a:lnTo>
                    <a:pt x="10" y="153"/>
                  </a:lnTo>
                  <a:lnTo>
                    <a:pt x="10" y="1225"/>
                  </a:lnTo>
                  <a:lnTo>
                    <a:pt x="10" y="1378"/>
                  </a:lnTo>
                  <a:cubicBezTo>
                    <a:pt x="1" y="1445"/>
                    <a:pt x="49" y="1503"/>
                    <a:pt x="125" y="1512"/>
                  </a:cubicBezTo>
                  <a:cubicBezTo>
                    <a:pt x="133" y="1513"/>
                    <a:pt x="141" y="1514"/>
                    <a:pt x="148" y="1514"/>
                  </a:cubicBezTo>
                  <a:cubicBezTo>
                    <a:pt x="248" y="1514"/>
                    <a:pt x="240" y="1397"/>
                    <a:pt x="240" y="1397"/>
                  </a:cubicBezTo>
                  <a:lnTo>
                    <a:pt x="230" y="1120"/>
                  </a:lnTo>
                  <a:lnTo>
                    <a:pt x="230" y="125"/>
                  </a:lnTo>
                  <a:cubicBezTo>
                    <a:pt x="230" y="77"/>
                    <a:pt x="240" y="38"/>
                    <a:pt x="250" y="0"/>
                  </a:cubicBezTo>
                  <a:close/>
                </a:path>
              </a:pathLst>
            </a:custGeom>
            <a:solidFill>
              <a:srgbClr val="B3C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0" name="Google Shape;9770;p70"/>
            <p:cNvSpPr/>
            <p:nvPr/>
          </p:nvSpPr>
          <p:spPr>
            <a:xfrm>
              <a:off x="5396736" y="1986242"/>
              <a:ext cx="43749" cy="30173"/>
            </a:xfrm>
            <a:custGeom>
              <a:avLst/>
              <a:gdLst/>
              <a:ahLst/>
              <a:cxnLst/>
              <a:rect l="l" t="t" r="r" b="b"/>
              <a:pathLst>
                <a:path w="1666" h="1149" extrusionOk="0">
                  <a:moveTo>
                    <a:pt x="173" y="0"/>
                  </a:moveTo>
                  <a:cubicBezTo>
                    <a:pt x="96" y="0"/>
                    <a:pt x="0" y="29"/>
                    <a:pt x="144" y="163"/>
                  </a:cubicBezTo>
                  <a:lnTo>
                    <a:pt x="1120" y="1120"/>
                  </a:lnTo>
                  <a:lnTo>
                    <a:pt x="1178" y="1149"/>
                  </a:lnTo>
                  <a:lnTo>
                    <a:pt x="1666" y="125"/>
                  </a:lnTo>
                  <a:lnTo>
                    <a:pt x="1589" y="87"/>
                  </a:lnTo>
                  <a:lnTo>
                    <a:pt x="173" y="0"/>
                  </a:ln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1" name="Google Shape;9771;p70"/>
            <p:cNvSpPr/>
            <p:nvPr/>
          </p:nvSpPr>
          <p:spPr>
            <a:xfrm>
              <a:off x="5398233" y="1987003"/>
              <a:ext cx="35976" cy="29411"/>
            </a:xfrm>
            <a:custGeom>
              <a:avLst/>
              <a:gdLst/>
              <a:ahLst/>
              <a:cxnLst/>
              <a:rect l="l" t="t" r="r" b="b"/>
              <a:pathLst>
                <a:path w="1370" h="1120" extrusionOk="0">
                  <a:moveTo>
                    <a:pt x="10" y="0"/>
                  </a:moveTo>
                  <a:cubicBezTo>
                    <a:pt x="1" y="29"/>
                    <a:pt x="10" y="67"/>
                    <a:pt x="77" y="134"/>
                  </a:cubicBezTo>
                  <a:lnTo>
                    <a:pt x="1054" y="1091"/>
                  </a:lnTo>
                  <a:lnTo>
                    <a:pt x="1121" y="1120"/>
                  </a:lnTo>
                  <a:lnTo>
                    <a:pt x="1369" y="584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B3C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2" name="Google Shape;9772;p70"/>
            <p:cNvSpPr/>
            <p:nvPr/>
          </p:nvSpPr>
          <p:spPr>
            <a:xfrm>
              <a:off x="5425648" y="1988500"/>
              <a:ext cx="61081" cy="49290"/>
            </a:xfrm>
            <a:custGeom>
              <a:avLst/>
              <a:gdLst/>
              <a:ahLst/>
              <a:cxnLst/>
              <a:rect l="l" t="t" r="r" b="b"/>
              <a:pathLst>
                <a:path w="2326" h="1877" extrusionOk="0">
                  <a:moveTo>
                    <a:pt x="479" y="1"/>
                  </a:moveTo>
                  <a:lnTo>
                    <a:pt x="0" y="1025"/>
                  </a:lnTo>
                  <a:lnTo>
                    <a:pt x="2029" y="1876"/>
                  </a:lnTo>
                  <a:lnTo>
                    <a:pt x="2326" y="776"/>
                  </a:lnTo>
                  <a:lnTo>
                    <a:pt x="479" y="1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3" name="Google Shape;9773;p70"/>
            <p:cNvSpPr/>
            <p:nvPr/>
          </p:nvSpPr>
          <p:spPr>
            <a:xfrm>
              <a:off x="5548782" y="2038000"/>
              <a:ext cx="32956" cy="37998"/>
            </a:xfrm>
            <a:custGeom>
              <a:avLst/>
              <a:gdLst/>
              <a:ahLst/>
              <a:cxnLst/>
              <a:rect l="l" t="t" r="r" b="b"/>
              <a:pathLst>
                <a:path w="1255" h="1447" extrusionOk="0">
                  <a:moveTo>
                    <a:pt x="278" y="1"/>
                  </a:moveTo>
                  <a:lnTo>
                    <a:pt x="39" y="853"/>
                  </a:lnTo>
                  <a:lnTo>
                    <a:pt x="39" y="862"/>
                  </a:lnTo>
                  <a:lnTo>
                    <a:pt x="39" y="891"/>
                  </a:lnTo>
                  <a:lnTo>
                    <a:pt x="0" y="1121"/>
                  </a:lnTo>
                  <a:lnTo>
                    <a:pt x="776" y="1446"/>
                  </a:lnTo>
                  <a:lnTo>
                    <a:pt x="1254" y="412"/>
                  </a:lnTo>
                  <a:lnTo>
                    <a:pt x="278" y="1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4" name="Google Shape;9774;p70"/>
            <p:cNvSpPr/>
            <p:nvPr/>
          </p:nvSpPr>
          <p:spPr>
            <a:xfrm>
              <a:off x="5552038" y="2038000"/>
              <a:ext cx="29700" cy="24159"/>
            </a:xfrm>
            <a:custGeom>
              <a:avLst/>
              <a:gdLst/>
              <a:ahLst/>
              <a:cxnLst/>
              <a:rect l="l" t="t" r="r" b="b"/>
              <a:pathLst>
                <a:path w="1131" h="920" extrusionOk="0">
                  <a:moveTo>
                    <a:pt x="154" y="1"/>
                  </a:moveTo>
                  <a:lnTo>
                    <a:pt x="1" y="546"/>
                  </a:lnTo>
                  <a:lnTo>
                    <a:pt x="891" y="920"/>
                  </a:lnTo>
                  <a:lnTo>
                    <a:pt x="1111" y="460"/>
                  </a:lnTo>
                  <a:lnTo>
                    <a:pt x="1130" y="412"/>
                  </a:lnTo>
                  <a:lnTo>
                    <a:pt x="154" y="1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5" name="Google Shape;9775;p70"/>
            <p:cNvSpPr/>
            <p:nvPr/>
          </p:nvSpPr>
          <p:spPr>
            <a:xfrm>
              <a:off x="5432161" y="1988500"/>
              <a:ext cx="54568" cy="34453"/>
            </a:xfrm>
            <a:custGeom>
              <a:avLst/>
              <a:gdLst/>
              <a:ahLst/>
              <a:cxnLst/>
              <a:rect l="l" t="t" r="r" b="b"/>
              <a:pathLst>
                <a:path w="2078" h="1312" extrusionOk="0">
                  <a:moveTo>
                    <a:pt x="231" y="1"/>
                  </a:moveTo>
                  <a:lnTo>
                    <a:pt x="1" y="489"/>
                  </a:lnTo>
                  <a:lnTo>
                    <a:pt x="1934" y="1312"/>
                  </a:lnTo>
                  <a:lnTo>
                    <a:pt x="2078" y="776"/>
                  </a:lnTo>
                  <a:lnTo>
                    <a:pt x="231" y="1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6" name="Google Shape;9776;p70"/>
            <p:cNvSpPr/>
            <p:nvPr/>
          </p:nvSpPr>
          <p:spPr>
            <a:xfrm>
              <a:off x="5563093" y="2104097"/>
              <a:ext cx="104830" cy="115150"/>
            </a:xfrm>
            <a:custGeom>
              <a:avLst/>
              <a:gdLst/>
              <a:ahLst/>
              <a:cxnLst/>
              <a:rect l="l" t="t" r="r" b="b"/>
              <a:pathLst>
                <a:path w="3992" h="4385" extrusionOk="0">
                  <a:moveTo>
                    <a:pt x="1264" y="1"/>
                  </a:moveTo>
                  <a:cubicBezTo>
                    <a:pt x="1025" y="1"/>
                    <a:pt x="834" y="202"/>
                    <a:pt x="834" y="441"/>
                  </a:cubicBezTo>
                  <a:lnTo>
                    <a:pt x="834" y="1159"/>
                  </a:lnTo>
                  <a:lnTo>
                    <a:pt x="738" y="1140"/>
                  </a:lnTo>
                  <a:cubicBezTo>
                    <a:pt x="690" y="1129"/>
                    <a:pt x="640" y="1124"/>
                    <a:pt x="590" y="1124"/>
                  </a:cubicBezTo>
                  <a:cubicBezTo>
                    <a:pt x="462" y="1124"/>
                    <a:pt x="334" y="1160"/>
                    <a:pt x="231" y="1235"/>
                  </a:cubicBezTo>
                  <a:cubicBezTo>
                    <a:pt x="1" y="1427"/>
                    <a:pt x="11" y="1800"/>
                    <a:pt x="39" y="2336"/>
                  </a:cubicBezTo>
                  <a:cubicBezTo>
                    <a:pt x="87" y="2996"/>
                    <a:pt x="738" y="3551"/>
                    <a:pt x="891" y="3666"/>
                  </a:cubicBezTo>
                  <a:lnTo>
                    <a:pt x="891" y="4384"/>
                  </a:lnTo>
                  <a:lnTo>
                    <a:pt x="3494" y="4384"/>
                  </a:lnTo>
                  <a:lnTo>
                    <a:pt x="3494" y="3456"/>
                  </a:lnTo>
                  <a:cubicBezTo>
                    <a:pt x="3944" y="3063"/>
                    <a:pt x="3992" y="2298"/>
                    <a:pt x="3963" y="1934"/>
                  </a:cubicBezTo>
                  <a:lnTo>
                    <a:pt x="3963" y="939"/>
                  </a:lnTo>
                  <a:cubicBezTo>
                    <a:pt x="3963" y="700"/>
                    <a:pt x="3772" y="499"/>
                    <a:pt x="3523" y="499"/>
                  </a:cubicBezTo>
                  <a:lnTo>
                    <a:pt x="3504" y="499"/>
                  </a:lnTo>
                  <a:cubicBezTo>
                    <a:pt x="3416" y="594"/>
                    <a:pt x="3298" y="640"/>
                    <a:pt x="3182" y="640"/>
                  </a:cubicBezTo>
                  <a:cubicBezTo>
                    <a:pt x="3009" y="640"/>
                    <a:pt x="2839" y="539"/>
                    <a:pt x="2776" y="355"/>
                  </a:cubicBezTo>
                  <a:lnTo>
                    <a:pt x="2748" y="355"/>
                  </a:lnTo>
                  <a:cubicBezTo>
                    <a:pt x="2660" y="446"/>
                    <a:pt x="2549" y="489"/>
                    <a:pt x="2438" y="489"/>
                  </a:cubicBezTo>
                  <a:cubicBezTo>
                    <a:pt x="2270" y="489"/>
                    <a:pt x="2105" y="390"/>
                    <a:pt x="2030" y="211"/>
                  </a:cubicBezTo>
                  <a:lnTo>
                    <a:pt x="2011" y="211"/>
                  </a:lnTo>
                  <a:cubicBezTo>
                    <a:pt x="1925" y="294"/>
                    <a:pt x="1818" y="332"/>
                    <a:pt x="1713" y="332"/>
                  </a:cubicBezTo>
                  <a:cubicBezTo>
                    <a:pt x="1525" y="332"/>
                    <a:pt x="1342" y="210"/>
                    <a:pt x="1293" y="1"/>
                  </a:cubicBez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7" name="Google Shape;9777;p70"/>
            <p:cNvSpPr/>
            <p:nvPr/>
          </p:nvSpPr>
          <p:spPr>
            <a:xfrm>
              <a:off x="5563618" y="2133849"/>
              <a:ext cx="29175" cy="85634"/>
            </a:xfrm>
            <a:custGeom>
              <a:avLst/>
              <a:gdLst/>
              <a:ahLst/>
              <a:cxnLst/>
              <a:rect l="l" t="t" r="r" b="b"/>
              <a:pathLst>
                <a:path w="1111" h="3261" extrusionOk="0">
                  <a:moveTo>
                    <a:pt x="580" y="0"/>
                  </a:moveTo>
                  <a:cubicBezTo>
                    <a:pt x="452" y="0"/>
                    <a:pt x="324" y="36"/>
                    <a:pt x="220" y="112"/>
                  </a:cubicBezTo>
                  <a:cubicBezTo>
                    <a:pt x="0" y="303"/>
                    <a:pt x="0" y="677"/>
                    <a:pt x="38" y="1213"/>
                  </a:cubicBezTo>
                  <a:cubicBezTo>
                    <a:pt x="77" y="1873"/>
                    <a:pt x="727" y="2428"/>
                    <a:pt x="881" y="2543"/>
                  </a:cubicBezTo>
                  <a:lnTo>
                    <a:pt x="881" y="3261"/>
                  </a:lnTo>
                  <a:lnTo>
                    <a:pt x="1110" y="3261"/>
                  </a:lnTo>
                  <a:lnTo>
                    <a:pt x="1110" y="2447"/>
                  </a:lnTo>
                  <a:cubicBezTo>
                    <a:pt x="852" y="2246"/>
                    <a:pt x="326" y="1768"/>
                    <a:pt x="287" y="1213"/>
                  </a:cubicBezTo>
                  <a:cubicBezTo>
                    <a:pt x="259" y="658"/>
                    <a:pt x="230" y="294"/>
                    <a:pt x="450" y="112"/>
                  </a:cubicBezTo>
                  <a:cubicBezTo>
                    <a:pt x="546" y="64"/>
                    <a:pt x="651" y="35"/>
                    <a:pt x="756" y="16"/>
                  </a:cubicBezTo>
                  <a:lnTo>
                    <a:pt x="727" y="16"/>
                  </a:lnTo>
                  <a:cubicBezTo>
                    <a:pt x="679" y="6"/>
                    <a:pt x="629" y="0"/>
                    <a:pt x="580" y="0"/>
                  </a:cubicBezTo>
                  <a:close/>
                </a:path>
              </a:pathLst>
            </a:custGeom>
            <a:solidFill>
              <a:srgbClr val="B3C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8" name="Google Shape;9778;p70"/>
            <p:cNvSpPr/>
            <p:nvPr/>
          </p:nvSpPr>
          <p:spPr>
            <a:xfrm>
              <a:off x="5448258" y="1994934"/>
              <a:ext cx="115124" cy="129803"/>
            </a:xfrm>
            <a:custGeom>
              <a:avLst/>
              <a:gdLst/>
              <a:ahLst/>
              <a:cxnLst/>
              <a:rect l="l" t="t" r="r" b="b"/>
              <a:pathLst>
                <a:path w="4384" h="4943" extrusionOk="0">
                  <a:moveTo>
                    <a:pt x="1827" y="1"/>
                  </a:moveTo>
                  <a:cubicBezTo>
                    <a:pt x="1749" y="1"/>
                    <a:pt x="1671" y="22"/>
                    <a:pt x="1599" y="62"/>
                  </a:cubicBezTo>
                  <a:cubicBezTo>
                    <a:pt x="1503" y="119"/>
                    <a:pt x="1436" y="215"/>
                    <a:pt x="1407" y="330"/>
                  </a:cubicBezTo>
                  <a:lnTo>
                    <a:pt x="1063" y="1593"/>
                  </a:lnTo>
                  <a:lnTo>
                    <a:pt x="335" y="1287"/>
                  </a:lnTo>
                  <a:lnTo>
                    <a:pt x="240" y="1583"/>
                  </a:lnTo>
                  <a:cubicBezTo>
                    <a:pt x="192" y="1775"/>
                    <a:pt x="144" y="1976"/>
                    <a:pt x="115" y="2167"/>
                  </a:cubicBezTo>
                  <a:cubicBezTo>
                    <a:pt x="0" y="2828"/>
                    <a:pt x="536" y="3536"/>
                    <a:pt x="642" y="3670"/>
                  </a:cubicBezTo>
                  <a:lnTo>
                    <a:pt x="642" y="4943"/>
                  </a:lnTo>
                  <a:lnTo>
                    <a:pt x="3216" y="4943"/>
                  </a:lnTo>
                  <a:lnTo>
                    <a:pt x="3216" y="4053"/>
                  </a:lnTo>
                  <a:cubicBezTo>
                    <a:pt x="3838" y="3708"/>
                    <a:pt x="3991" y="2808"/>
                    <a:pt x="4001" y="2675"/>
                  </a:cubicBezTo>
                  <a:lnTo>
                    <a:pt x="4317" y="1545"/>
                  </a:lnTo>
                  <a:lnTo>
                    <a:pt x="4317" y="1526"/>
                  </a:lnTo>
                  <a:cubicBezTo>
                    <a:pt x="4384" y="1296"/>
                    <a:pt x="4240" y="1057"/>
                    <a:pt x="4001" y="1000"/>
                  </a:cubicBezTo>
                  <a:lnTo>
                    <a:pt x="3982" y="1000"/>
                  </a:lnTo>
                  <a:cubicBezTo>
                    <a:pt x="3947" y="991"/>
                    <a:pt x="3912" y="987"/>
                    <a:pt x="3876" y="987"/>
                  </a:cubicBezTo>
                  <a:cubicBezTo>
                    <a:pt x="3794" y="987"/>
                    <a:pt x="3711" y="1010"/>
                    <a:pt x="3637" y="1057"/>
                  </a:cubicBezTo>
                  <a:cubicBezTo>
                    <a:pt x="3618" y="875"/>
                    <a:pt x="3484" y="732"/>
                    <a:pt x="3302" y="684"/>
                  </a:cubicBezTo>
                  <a:lnTo>
                    <a:pt x="3283" y="684"/>
                  </a:lnTo>
                  <a:cubicBezTo>
                    <a:pt x="3249" y="675"/>
                    <a:pt x="3214" y="671"/>
                    <a:pt x="3180" y="671"/>
                  </a:cubicBezTo>
                  <a:cubicBezTo>
                    <a:pt x="3100" y="671"/>
                    <a:pt x="3022" y="694"/>
                    <a:pt x="2948" y="741"/>
                  </a:cubicBezTo>
                  <a:cubicBezTo>
                    <a:pt x="2919" y="569"/>
                    <a:pt x="2795" y="425"/>
                    <a:pt x="2623" y="378"/>
                  </a:cubicBezTo>
                  <a:lnTo>
                    <a:pt x="2594" y="378"/>
                  </a:lnTo>
                  <a:cubicBezTo>
                    <a:pt x="2565" y="372"/>
                    <a:pt x="2534" y="369"/>
                    <a:pt x="2503" y="369"/>
                  </a:cubicBezTo>
                  <a:cubicBezTo>
                    <a:pt x="2430" y="369"/>
                    <a:pt x="2354" y="385"/>
                    <a:pt x="2288" y="425"/>
                  </a:cubicBezTo>
                  <a:cubicBezTo>
                    <a:pt x="2288" y="225"/>
                    <a:pt x="2144" y="52"/>
                    <a:pt x="1953" y="14"/>
                  </a:cubicBezTo>
                  <a:lnTo>
                    <a:pt x="1934" y="14"/>
                  </a:lnTo>
                  <a:cubicBezTo>
                    <a:pt x="1898" y="5"/>
                    <a:pt x="1862" y="1"/>
                    <a:pt x="1827" y="1"/>
                  </a:cubicBez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9" name="Google Shape;9779;p70"/>
            <p:cNvSpPr/>
            <p:nvPr/>
          </p:nvSpPr>
          <p:spPr>
            <a:xfrm>
              <a:off x="5448258" y="2028205"/>
              <a:ext cx="25157" cy="96033"/>
            </a:xfrm>
            <a:custGeom>
              <a:avLst/>
              <a:gdLst/>
              <a:ahLst/>
              <a:cxnLst/>
              <a:rect l="l" t="t" r="r" b="b"/>
              <a:pathLst>
                <a:path w="958" h="3657" extrusionOk="0">
                  <a:moveTo>
                    <a:pt x="345" y="1"/>
                  </a:moveTo>
                  <a:lnTo>
                    <a:pt x="249" y="297"/>
                  </a:lnTo>
                  <a:cubicBezTo>
                    <a:pt x="192" y="489"/>
                    <a:pt x="144" y="690"/>
                    <a:pt x="115" y="891"/>
                  </a:cubicBezTo>
                  <a:cubicBezTo>
                    <a:pt x="0" y="1541"/>
                    <a:pt x="536" y="2250"/>
                    <a:pt x="642" y="2384"/>
                  </a:cubicBezTo>
                  <a:lnTo>
                    <a:pt x="642" y="3657"/>
                  </a:lnTo>
                  <a:lnTo>
                    <a:pt x="957" y="3657"/>
                  </a:lnTo>
                  <a:lnTo>
                    <a:pt x="957" y="2384"/>
                  </a:lnTo>
                  <a:cubicBezTo>
                    <a:pt x="852" y="2259"/>
                    <a:pt x="316" y="1551"/>
                    <a:pt x="431" y="891"/>
                  </a:cubicBezTo>
                  <a:cubicBezTo>
                    <a:pt x="460" y="690"/>
                    <a:pt x="508" y="498"/>
                    <a:pt x="565" y="307"/>
                  </a:cubicBezTo>
                  <a:lnTo>
                    <a:pt x="622" y="125"/>
                  </a:lnTo>
                  <a:lnTo>
                    <a:pt x="345" y="1"/>
                  </a:lnTo>
                  <a:close/>
                </a:path>
              </a:pathLst>
            </a:custGeom>
            <a:solidFill>
              <a:srgbClr val="B3C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0" name="Google Shape;9780;p70"/>
            <p:cNvSpPr/>
            <p:nvPr/>
          </p:nvSpPr>
          <p:spPr>
            <a:xfrm>
              <a:off x="5567636" y="2048058"/>
              <a:ext cx="32195" cy="33902"/>
            </a:xfrm>
            <a:custGeom>
              <a:avLst/>
              <a:gdLst/>
              <a:ahLst/>
              <a:cxnLst/>
              <a:rect l="l" t="t" r="r" b="b"/>
              <a:pathLst>
                <a:path w="1226" h="1291" extrusionOk="0">
                  <a:moveTo>
                    <a:pt x="479" y="1"/>
                  </a:moveTo>
                  <a:lnTo>
                    <a:pt x="0" y="1034"/>
                  </a:lnTo>
                  <a:lnTo>
                    <a:pt x="517" y="1254"/>
                  </a:lnTo>
                  <a:cubicBezTo>
                    <a:pt x="570" y="1279"/>
                    <a:pt x="626" y="1290"/>
                    <a:pt x="681" y="1290"/>
                  </a:cubicBezTo>
                  <a:cubicBezTo>
                    <a:pt x="843" y="1290"/>
                    <a:pt x="998" y="1192"/>
                    <a:pt x="1063" y="1034"/>
                  </a:cubicBezTo>
                  <a:lnTo>
                    <a:pt x="1187" y="757"/>
                  </a:lnTo>
                  <a:cubicBezTo>
                    <a:pt x="1225" y="652"/>
                    <a:pt x="1225" y="537"/>
                    <a:pt x="1187" y="431"/>
                  </a:cubicBezTo>
                  <a:cubicBezTo>
                    <a:pt x="1149" y="326"/>
                    <a:pt x="1063" y="250"/>
                    <a:pt x="967" y="202"/>
                  </a:cubicBezTo>
                  <a:lnTo>
                    <a:pt x="479" y="1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1" name="Google Shape;9781;p70"/>
            <p:cNvSpPr/>
            <p:nvPr/>
          </p:nvSpPr>
          <p:spPr>
            <a:xfrm>
              <a:off x="5454561" y="2149842"/>
              <a:ext cx="86212" cy="184266"/>
            </a:xfrm>
            <a:custGeom>
              <a:avLst/>
              <a:gdLst/>
              <a:ahLst/>
              <a:cxnLst/>
              <a:rect l="l" t="t" r="r" b="b"/>
              <a:pathLst>
                <a:path w="3283" h="7017" extrusionOk="0">
                  <a:moveTo>
                    <a:pt x="9" y="1"/>
                  </a:moveTo>
                  <a:lnTo>
                    <a:pt x="9" y="6776"/>
                  </a:lnTo>
                  <a:cubicBezTo>
                    <a:pt x="9" y="6776"/>
                    <a:pt x="9" y="6786"/>
                    <a:pt x="9" y="6796"/>
                  </a:cubicBezTo>
                  <a:cubicBezTo>
                    <a:pt x="0" y="6915"/>
                    <a:pt x="87" y="7016"/>
                    <a:pt x="204" y="7016"/>
                  </a:cubicBezTo>
                  <a:cubicBezTo>
                    <a:pt x="209" y="7016"/>
                    <a:pt x="214" y="7016"/>
                    <a:pt x="220" y="7016"/>
                  </a:cubicBezTo>
                  <a:lnTo>
                    <a:pt x="3081" y="7016"/>
                  </a:lnTo>
                  <a:cubicBezTo>
                    <a:pt x="3087" y="7016"/>
                    <a:pt x="3093" y="7016"/>
                    <a:pt x="3099" y="7016"/>
                  </a:cubicBezTo>
                  <a:cubicBezTo>
                    <a:pt x="3196" y="7016"/>
                    <a:pt x="3273" y="6943"/>
                    <a:pt x="3282" y="6843"/>
                  </a:cubicBezTo>
                  <a:lnTo>
                    <a:pt x="3282" y="1"/>
                  </a:lnTo>
                  <a:close/>
                </a:path>
              </a:pathLst>
            </a:custGeom>
            <a:solidFill>
              <a:srgbClr val="5D7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2" name="Google Shape;9782;p70"/>
            <p:cNvSpPr/>
            <p:nvPr/>
          </p:nvSpPr>
          <p:spPr>
            <a:xfrm>
              <a:off x="5578193" y="2244089"/>
              <a:ext cx="85975" cy="90019"/>
            </a:xfrm>
            <a:custGeom>
              <a:avLst/>
              <a:gdLst/>
              <a:ahLst/>
              <a:cxnLst/>
              <a:rect l="l" t="t" r="r" b="b"/>
              <a:pathLst>
                <a:path w="3274" h="3428" extrusionOk="0">
                  <a:moveTo>
                    <a:pt x="0" y="1"/>
                  </a:moveTo>
                  <a:lnTo>
                    <a:pt x="0" y="3235"/>
                  </a:lnTo>
                  <a:cubicBezTo>
                    <a:pt x="0" y="3336"/>
                    <a:pt x="87" y="3427"/>
                    <a:pt x="195" y="3427"/>
                  </a:cubicBezTo>
                  <a:cubicBezTo>
                    <a:pt x="200" y="3427"/>
                    <a:pt x="205" y="3427"/>
                    <a:pt x="211" y="3427"/>
                  </a:cubicBezTo>
                  <a:lnTo>
                    <a:pt x="3072" y="3427"/>
                  </a:lnTo>
                  <a:cubicBezTo>
                    <a:pt x="3078" y="3427"/>
                    <a:pt x="3083" y="3427"/>
                    <a:pt x="3088" y="3427"/>
                  </a:cubicBezTo>
                  <a:cubicBezTo>
                    <a:pt x="3195" y="3427"/>
                    <a:pt x="3273" y="3336"/>
                    <a:pt x="3273" y="3235"/>
                  </a:cubicBezTo>
                  <a:lnTo>
                    <a:pt x="3273" y="1"/>
                  </a:lnTo>
                  <a:close/>
                </a:path>
              </a:pathLst>
            </a:custGeom>
            <a:solidFill>
              <a:srgbClr val="5D7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3" name="Google Shape;9783;p70"/>
            <p:cNvSpPr/>
            <p:nvPr/>
          </p:nvSpPr>
          <p:spPr>
            <a:xfrm>
              <a:off x="5473389" y="2149842"/>
              <a:ext cx="67383" cy="184266"/>
            </a:xfrm>
            <a:custGeom>
              <a:avLst/>
              <a:gdLst/>
              <a:ahLst/>
              <a:cxnLst/>
              <a:rect l="l" t="t" r="r" b="b"/>
              <a:pathLst>
                <a:path w="2566" h="7017" extrusionOk="0">
                  <a:moveTo>
                    <a:pt x="0" y="1"/>
                  </a:moveTo>
                  <a:lnTo>
                    <a:pt x="0" y="7016"/>
                  </a:lnTo>
                  <a:lnTo>
                    <a:pt x="2364" y="7016"/>
                  </a:lnTo>
                  <a:cubicBezTo>
                    <a:pt x="2370" y="7016"/>
                    <a:pt x="2375" y="7016"/>
                    <a:pt x="2380" y="7016"/>
                  </a:cubicBezTo>
                  <a:cubicBezTo>
                    <a:pt x="2478" y="7016"/>
                    <a:pt x="2556" y="6934"/>
                    <a:pt x="2565" y="6843"/>
                  </a:cubicBezTo>
                  <a:lnTo>
                    <a:pt x="2565" y="1"/>
                  </a:lnTo>
                  <a:close/>
                </a:path>
              </a:pathLst>
            </a:custGeom>
            <a:solidFill>
              <a:srgbClr val="8192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4" name="Google Shape;9784;p70"/>
            <p:cNvSpPr/>
            <p:nvPr/>
          </p:nvSpPr>
          <p:spPr>
            <a:xfrm>
              <a:off x="5595262" y="2244089"/>
              <a:ext cx="69143" cy="90019"/>
            </a:xfrm>
            <a:custGeom>
              <a:avLst/>
              <a:gdLst/>
              <a:ahLst/>
              <a:cxnLst/>
              <a:rect l="l" t="t" r="r" b="b"/>
              <a:pathLst>
                <a:path w="2633" h="3428" extrusionOk="0">
                  <a:moveTo>
                    <a:pt x="1" y="1"/>
                  </a:moveTo>
                  <a:lnTo>
                    <a:pt x="1" y="3427"/>
                  </a:lnTo>
                  <a:lnTo>
                    <a:pt x="2422" y="3427"/>
                  </a:lnTo>
                  <a:cubicBezTo>
                    <a:pt x="2428" y="3427"/>
                    <a:pt x="2433" y="3427"/>
                    <a:pt x="2438" y="3427"/>
                  </a:cubicBezTo>
                  <a:cubicBezTo>
                    <a:pt x="2545" y="3427"/>
                    <a:pt x="2624" y="3336"/>
                    <a:pt x="2633" y="3235"/>
                  </a:cubicBezTo>
                  <a:lnTo>
                    <a:pt x="2633" y="1"/>
                  </a:lnTo>
                  <a:close/>
                </a:path>
              </a:pathLst>
            </a:custGeom>
            <a:solidFill>
              <a:srgbClr val="8192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5" name="Google Shape;9785;p70"/>
            <p:cNvSpPr/>
            <p:nvPr/>
          </p:nvSpPr>
          <p:spPr>
            <a:xfrm>
              <a:off x="5334421" y="2274997"/>
              <a:ext cx="86973" cy="59348"/>
            </a:xfrm>
            <a:custGeom>
              <a:avLst/>
              <a:gdLst/>
              <a:ahLst/>
              <a:cxnLst/>
              <a:rect l="l" t="t" r="r" b="b"/>
              <a:pathLst>
                <a:path w="3312" h="2260" extrusionOk="0">
                  <a:moveTo>
                    <a:pt x="19" y="1"/>
                  </a:moveTo>
                  <a:lnTo>
                    <a:pt x="19" y="2039"/>
                  </a:lnTo>
                  <a:cubicBezTo>
                    <a:pt x="0" y="2154"/>
                    <a:pt x="86" y="2250"/>
                    <a:pt x="201" y="2259"/>
                  </a:cubicBezTo>
                  <a:lnTo>
                    <a:pt x="3110" y="2259"/>
                  </a:lnTo>
                  <a:cubicBezTo>
                    <a:pt x="3225" y="2250"/>
                    <a:pt x="3311" y="2154"/>
                    <a:pt x="3292" y="2039"/>
                  </a:cubicBezTo>
                  <a:lnTo>
                    <a:pt x="3292" y="1"/>
                  </a:lnTo>
                  <a:close/>
                </a:path>
              </a:pathLst>
            </a:custGeom>
            <a:solidFill>
              <a:srgbClr val="5D7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6" name="Google Shape;9786;p70"/>
            <p:cNvSpPr/>
            <p:nvPr/>
          </p:nvSpPr>
          <p:spPr>
            <a:xfrm>
              <a:off x="5353512" y="2274997"/>
              <a:ext cx="67619" cy="59085"/>
            </a:xfrm>
            <a:custGeom>
              <a:avLst/>
              <a:gdLst/>
              <a:ahLst/>
              <a:cxnLst/>
              <a:rect l="l" t="t" r="r" b="b"/>
              <a:pathLst>
                <a:path w="2575" h="2250" extrusionOk="0">
                  <a:moveTo>
                    <a:pt x="0" y="1"/>
                  </a:moveTo>
                  <a:lnTo>
                    <a:pt x="0" y="2250"/>
                  </a:lnTo>
                  <a:lnTo>
                    <a:pt x="2383" y="2250"/>
                  </a:lnTo>
                  <a:cubicBezTo>
                    <a:pt x="2498" y="2250"/>
                    <a:pt x="2575" y="2144"/>
                    <a:pt x="2565" y="2039"/>
                  </a:cubicBezTo>
                  <a:lnTo>
                    <a:pt x="2565" y="1"/>
                  </a:lnTo>
                  <a:close/>
                </a:path>
              </a:pathLst>
            </a:custGeom>
            <a:solidFill>
              <a:srgbClr val="8192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7" name="Google Shape;9787;p70"/>
            <p:cNvSpPr/>
            <p:nvPr/>
          </p:nvSpPr>
          <p:spPr>
            <a:xfrm>
              <a:off x="5454298" y="2121192"/>
              <a:ext cx="86973" cy="32457"/>
            </a:xfrm>
            <a:custGeom>
              <a:avLst/>
              <a:gdLst/>
              <a:ahLst/>
              <a:cxnLst/>
              <a:rect l="l" t="t" r="r" b="b"/>
              <a:pathLst>
                <a:path w="3312" h="1236" extrusionOk="0">
                  <a:moveTo>
                    <a:pt x="201" y="1"/>
                  </a:moveTo>
                  <a:cubicBezTo>
                    <a:pt x="86" y="1"/>
                    <a:pt x="0" y="106"/>
                    <a:pt x="19" y="221"/>
                  </a:cubicBezTo>
                  <a:lnTo>
                    <a:pt x="19" y="1235"/>
                  </a:lnTo>
                  <a:lnTo>
                    <a:pt x="3292" y="1235"/>
                  </a:lnTo>
                  <a:lnTo>
                    <a:pt x="3292" y="249"/>
                  </a:lnTo>
                  <a:cubicBezTo>
                    <a:pt x="3292" y="240"/>
                    <a:pt x="3292" y="230"/>
                    <a:pt x="3292" y="221"/>
                  </a:cubicBezTo>
                  <a:cubicBezTo>
                    <a:pt x="3311" y="106"/>
                    <a:pt x="3225" y="1"/>
                    <a:pt x="3110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8" name="Google Shape;9788;p70"/>
            <p:cNvSpPr/>
            <p:nvPr/>
          </p:nvSpPr>
          <p:spPr>
            <a:xfrm>
              <a:off x="5473389" y="2121192"/>
              <a:ext cx="67882" cy="32457"/>
            </a:xfrm>
            <a:custGeom>
              <a:avLst/>
              <a:gdLst/>
              <a:ahLst/>
              <a:cxnLst/>
              <a:rect l="l" t="t" r="r" b="b"/>
              <a:pathLst>
                <a:path w="2585" h="1236" extrusionOk="0">
                  <a:moveTo>
                    <a:pt x="0" y="1"/>
                  </a:moveTo>
                  <a:lnTo>
                    <a:pt x="0" y="1235"/>
                  </a:lnTo>
                  <a:lnTo>
                    <a:pt x="2565" y="1235"/>
                  </a:lnTo>
                  <a:lnTo>
                    <a:pt x="2565" y="249"/>
                  </a:lnTo>
                  <a:cubicBezTo>
                    <a:pt x="2565" y="240"/>
                    <a:pt x="2565" y="230"/>
                    <a:pt x="2565" y="221"/>
                  </a:cubicBezTo>
                  <a:cubicBezTo>
                    <a:pt x="2584" y="106"/>
                    <a:pt x="2498" y="1"/>
                    <a:pt x="2383" y="1"/>
                  </a:cubicBezTo>
                  <a:close/>
                </a:path>
              </a:pathLst>
            </a:custGeom>
            <a:solidFill>
              <a:srgbClr val="EFF3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9" name="Google Shape;9789;p70"/>
            <p:cNvSpPr/>
            <p:nvPr/>
          </p:nvSpPr>
          <p:spPr>
            <a:xfrm>
              <a:off x="5476146" y="1994435"/>
              <a:ext cx="24658" cy="44537"/>
            </a:xfrm>
            <a:custGeom>
              <a:avLst/>
              <a:gdLst/>
              <a:ahLst/>
              <a:cxnLst/>
              <a:rect l="l" t="t" r="r" b="b"/>
              <a:pathLst>
                <a:path w="939" h="1696" extrusionOk="0">
                  <a:moveTo>
                    <a:pt x="769" y="1"/>
                  </a:moveTo>
                  <a:cubicBezTo>
                    <a:pt x="690" y="1"/>
                    <a:pt x="613" y="24"/>
                    <a:pt x="546" y="71"/>
                  </a:cubicBezTo>
                  <a:cubicBezTo>
                    <a:pt x="441" y="129"/>
                    <a:pt x="374" y="224"/>
                    <a:pt x="345" y="339"/>
                  </a:cubicBezTo>
                  <a:lnTo>
                    <a:pt x="77" y="1315"/>
                  </a:lnTo>
                  <a:lnTo>
                    <a:pt x="58" y="1382"/>
                  </a:lnTo>
                  <a:lnTo>
                    <a:pt x="29" y="1516"/>
                  </a:lnTo>
                  <a:cubicBezTo>
                    <a:pt x="1" y="1583"/>
                    <a:pt x="29" y="1660"/>
                    <a:pt x="96" y="1689"/>
                  </a:cubicBezTo>
                  <a:cubicBezTo>
                    <a:pt x="111" y="1693"/>
                    <a:pt x="124" y="1696"/>
                    <a:pt x="135" y="1696"/>
                  </a:cubicBezTo>
                  <a:cubicBezTo>
                    <a:pt x="218" y="1696"/>
                    <a:pt x="240" y="1593"/>
                    <a:pt x="240" y="1593"/>
                  </a:cubicBezTo>
                  <a:lnTo>
                    <a:pt x="307" y="1335"/>
                  </a:lnTo>
                  <a:lnTo>
                    <a:pt x="575" y="368"/>
                  </a:lnTo>
                  <a:cubicBezTo>
                    <a:pt x="613" y="186"/>
                    <a:pt x="766" y="62"/>
                    <a:pt x="939" y="43"/>
                  </a:cubicBezTo>
                  <a:cubicBezTo>
                    <a:pt x="929" y="33"/>
                    <a:pt x="910" y="23"/>
                    <a:pt x="891" y="14"/>
                  </a:cubicBezTo>
                  <a:lnTo>
                    <a:pt x="872" y="14"/>
                  </a:lnTo>
                  <a:cubicBezTo>
                    <a:pt x="837" y="5"/>
                    <a:pt x="803" y="1"/>
                    <a:pt x="769" y="1"/>
                  </a:cubicBezTo>
                  <a:close/>
                </a:path>
              </a:pathLst>
            </a:custGeom>
            <a:solidFill>
              <a:srgbClr val="B3C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0" name="Google Shape;9790;p70"/>
            <p:cNvSpPr/>
            <p:nvPr/>
          </p:nvSpPr>
          <p:spPr>
            <a:xfrm>
              <a:off x="5497758" y="2003731"/>
              <a:ext cx="18382" cy="41281"/>
            </a:xfrm>
            <a:custGeom>
              <a:avLst/>
              <a:gdLst/>
              <a:ahLst/>
              <a:cxnLst/>
              <a:rect l="l" t="t" r="r" b="b"/>
              <a:pathLst>
                <a:path w="700" h="1572" extrusionOk="0">
                  <a:moveTo>
                    <a:pt x="580" y="1"/>
                  </a:moveTo>
                  <a:cubicBezTo>
                    <a:pt x="464" y="1"/>
                    <a:pt x="362" y="87"/>
                    <a:pt x="355" y="215"/>
                  </a:cubicBezTo>
                  <a:lnTo>
                    <a:pt x="87" y="1191"/>
                  </a:lnTo>
                  <a:lnTo>
                    <a:pt x="68" y="1258"/>
                  </a:lnTo>
                  <a:lnTo>
                    <a:pt x="29" y="1402"/>
                  </a:lnTo>
                  <a:cubicBezTo>
                    <a:pt x="1" y="1459"/>
                    <a:pt x="39" y="1536"/>
                    <a:pt x="106" y="1564"/>
                  </a:cubicBezTo>
                  <a:cubicBezTo>
                    <a:pt x="120" y="1569"/>
                    <a:pt x="133" y="1571"/>
                    <a:pt x="145" y="1571"/>
                  </a:cubicBezTo>
                  <a:cubicBezTo>
                    <a:pt x="228" y="1571"/>
                    <a:pt x="250" y="1469"/>
                    <a:pt x="250" y="1469"/>
                  </a:cubicBezTo>
                  <a:lnTo>
                    <a:pt x="317" y="1210"/>
                  </a:lnTo>
                  <a:lnTo>
                    <a:pt x="584" y="244"/>
                  </a:lnTo>
                  <a:cubicBezTo>
                    <a:pt x="594" y="167"/>
                    <a:pt x="642" y="90"/>
                    <a:pt x="699" y="33"/>
                  </a:cubicBezTo>
                  <a:cubicBezTo>
                    <a:pt x="660" y="11"/>
                    <a:pt x="619" y="1"/>
                    <a:pt x="580" y="1"/>
                  </a:cubicBezTo>
                  <a:close/>
                </a:path>
              </a:pathLst>
            </a:custGeom>
            <a:solidFill>
              <a:srgbClr val="B3C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1" name="Google Shape;9791;p70"/>
            <p:cNvSpPr/>
            <p:nvPr/>
          </p:nvSpPr>
          <p:spPr>
            <a:xfrm>
              <a:off x="5515615" y="2011872"/>
              <a:ext cx="18618" cy="41176"/>
            </a:xfrm>
            <a:custGeom>
              <a:avLst/>
              <a:gdLst/>
              <a:ahLst/>
              <a:cxnLst/>
              <a:rect l="l" t="t" r="r" b="b"/>
              <a:pathLst>
                <a:path w="709" h="1568" extrusionOk="0">
                  <a:moveTo>
                    <a:pt x="586" y="0"/>
                  </a:moveTo>
                  <a:cubicBezTo>
                    <a:pt x="453" y="0"/>
                    <a:pt x="331" y="100"/>
                    <a:pt x="316" y="240"/>
                  </a:cubicBezTo>
                  <a:lnTo>
                    <a:pt x="77" y="1187"/>
                  </a:lnTo>
                  <a:lnTo>
                    <a:pt x="67" y="1254"/>
                  </a:lnTo>
                  <a:lnTo>
                    <a:pt x="29" y="1398"/>
                  </a:lnTo>
                  <a:cubicBezTo>
                    <a:pt x="0" y="1455"/>
                    <a:pt x="29" y="1532"/>
                    <a:pt x="96" y="1561"/>
                  </a:cubicBezTo>
                  <a:cubicBezTo>
                    <a:pt x="111" y="1565"/>
                    <a:pt x="125" y="1567"/>
                    <a:pt x="138" y="1567"/>
                  </a:cubicBezTo>
                  <a:cubicBezTo>
                    <a:pt x="227" y="1567"/>
                    <a:pt x="249" y="1465"/>
                    <a:pt x="249" y="1465"/>
                  </a:cubicBezTo>
                  <a:lnTo>
                    <a:pt x="306" y="1206"/>
                  </a:lnTo>
                  <a:lnTo>
                    <a:pt x="546" y="269"/>
                  </a:lnTo>
                  <a:cubicBezTo>
                    <a:pt x="574" y="173"/>
                    <a:pt x="622" y="87"/>
                    <a:pt x="708" y="29"/>
                  </a:cubicBezTo>
                  <a:cubicBezTo>
                    <a:pt x="668" y="9"/>
                    <a:pt x="627" y="0"/>
                    <a:pt x="586" y="0"/>
                  </a:cubicBezTo>
                  <a:close/>
                </a:path>
              </a:pathLst>
            </a:custGeom>
            <a:solidFill>
              <a:srgbClr val="B3C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2" name="Google Shape;9792;p70"/>
            <p:cNvSpPr/>
            <p:nvPr/>
          </p:nvSpPr>
          <p:spPr>
            <a:xfrm>
              <a:off x="5534706" y="2020669"/>
              <a:ext cx="16360" cy="37657"/>
            </a:xfrm>
            <a:custGeom>
              <a:avLst/>
              <a:gdLst/>
              <a:ahLst/>
              <a:cxnLst/>
              <a:rect l="l" t="t" r="r" b="b"/>
              <a:pathLst>
                <a:path w="623" h="1434" extrusionOk="0">
                  <a:moveTo>
                    <a:pt x="594" y="1"/>
                  </a:moveTo>
                  <a:cubicBezTo>
                    <a:pt x="508" y="1"/>
                    <a:pt x="422" y="20"/>
                    <a:pt x="355" y="68"/>
                  </a:cubicBezTo>
                  <a:lnTo>
                    <a:pt x="355" y="87"/>
                  </a:lnTo>
                  <a:lnTo>
                    <a:pt x="87" y="1063"/>
                  </a:lnTo>
                  <a:lnTo>
                    <a:pt x="68" y="1120"/>
                  </a:lnTo>
                  <a:lnTo>
                    <a:pt x="29" y="1264"/>
                  </a:lnTo>
                  <a:cubicBezTo>
                    <a:pt x="1" y="1331"/>
                    <a:pt x="29" y="1407"/>
                    <a:pt x="96" y="1427"/>
                  </a:cubicBezTo>
                  <a:cubicBezTo>
                    <a:pt x="113" y="1432"/>
                    <a:pt x="128" y="1434"/>
                    <a:pt x="141" y="1434"/>
                  </a:cubicBezTo>
                  <a:cubicBezTo>
                    <a:pt x="228" y="1434"/>
                    <a:pt x="249" y="1340"/>
                    <a:pt x="249" y="1340"/>
                  </a:cubicBezTo>
                  <a:lnTo>
                    <a:pt x="316" y="1072"/>
                  </a:lnTo>
                  <a:lnTo>
                    <a:pt x="575" y="106"/>
                  </a:lnTo>
                  <a:cubicBezTo>
                    <a:pt x="584" y="68"/>
                    <a:pt x="603" y="39"/>
                    <a:pt x="623" y="1"/>
                  </a:cubicBezTo>
                  <a:close/>
                </a:path>
              </a:pathLst>
            </a:custGeom>
            <a:solidFill>
              <a:srgbClr val="B3C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3" name="Google Shape;9793;p70"/>
            <p:cNvSpPr/>
            <p:nvPr/>
          </p:nvSpPr>
          <p:spPr>
            <a:xfrm>
              <a:off x="5585230" y="2104097"/>
              <a:ext cx="13077" cy="47793"/>
            </a:xfrm>
            <a:custGeom>
              <a:avLst/>
              <a:gdLst/>
              <a:ahLst/>
              <a:cxnLst/>
              <a:rect l="l" t="t" r="r" b="b"/>
              <a:pathLst>
                <a:path w="498" h="1820" extrusionOk="0">
                  <a:moveTo>
                    <a:pt x="431" y="1"/>
                  </a:moveTo>
                  <a:cubicBezTo>
                    <a:pt x="306" y="10"/>
                    <a:pt x="201" y="58"/>
                    <a:pt x="125" y="144"/>
                  </a:cubicBezTo>
                  <a:cubicBezTo>
                    <a:pt x="38" y="221"/>
                    <a:pt x="0" y="336"/>
                    <a:pt x="0" y="451"/>
                  </a:cubicBezTo>
                  <a:lnTo>
                    <a:pt x="0" y="1465"/>
                  </a:lnTo>
                  <a:lnTo>
                    <a:pt x="0" y="1532"/>
                  </a:lnTo>
                  <a:lnTo>
                    <a:pt x="10" y="1676"/>
                  </a:lnTo>
                  <a:cubicBezTo>
                    <a:pt x="0" y="1743"/>
                    <a:pt x="48" y="1810"/>
                    <a:pt x="115" y="1819"/>
                  </a:cubicBezTo>
                  <a:cubicBezTo>
                    <a:pt x="119" y="1820"/>
                    <a:pt x="123" y="1820"/>
                    <a:pt x="127" y="1820"/>
                  </a:cubicBezTo>
                  <a:cubicBezTo>
                    <a:pt x="239" y="1820"/>
                    <a:pt x="239" y="1685"/>
                    <a:pt x="239" y="1685"/>
                  </a:cubicBezTo>
                  <a:lnTo>
                    <a:pt x="230" y="1417"/>
                  </a:lnTo>
                  <a:lnTo>
                    <a:pt x="230" y="422"/>
                  </a:lnTo>
                  <a:cubicBezTo>
                    <a:pt x="220" y="240"/>
                    <a:pt x="326" y="68"/>
                    <a:pt x="498" y="1"/>
                  </a:cubicBezTo>
                  <a:close/>
                </a:path>
              </a:pathLst>
            </a:custGeom>
            <a:solidFill>
              <a:srgbClr val="B3C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4" name="Google Shape;9794;p70"/>
            <p:cNvSpPr/>
            <p:nvPr/>
          </p:nvSpPr>
          <p:spPr>
            <a:xfrm>
              <a:off x="5606947" y="2109480"/>
              <a:ext cx="8456" cy="43171"/>
            </a:xfrm>
            <a:custGeom>
              <a:avLst/>
              <a:gdLst/>
              <a:ahLst/>
              <a:cxnLst/>
              <a:rect l="l" t="t" r="r" b="b"/>
              <a:pathLst>
                <a:path w="322" h="1644" extrusionOk="0">
                  <a:moveTo>
                    <a:pt x="268" y="0"/>
                  </a:moveTo>
                  <a:cubicBezTo>
                    <a:pt x="125" y="0"/>
                    <a:pt x="0" y="131"/>
                    <a:pt x="34" y="284"/>
                  </a:cubicBezTo>
                  <a:lnTo>
                    <a:pt x="34" y="1356"/>
                  </a:lnTo>
                  <a:lnTo>
                    <a:pt x="34" y="1499"/>
                  </a:lnTo>
                  <a:cubicBezTo>
                    <a:pt x="25" y="1576"/>
                    <a:pt x="73" y="1643"/>
                    <a:pt x="149" y="1643"/>
                  </a:cubicBezTo>
                  <a:cubicBezTo>
                    <a:pt x="153" y="1643"/>
                    <a:pt x="157" y="1643"/>
                    <a:pt x="161" y="1643"/>
                  </a:cubicBezTo>
                  <a:cubicBezTo>
                    <a:pt x="264" y="1643"/>
                    <a:pt x="264" y="1519"/>
                    <a:pt x="264" y="1519"/>
                  </a:cubicBezTo>
                  <a:lnTo>
                    <a:pt x="264" y="1251"/>
                  </a:lnTo>
                  <a:lnTo>
                    <a:pt x="264" y="246"/>
                  </a:lnTo>
                  <a:cubicBezTo>
                    <a:pt x="255" y="169"/>
                    <a:pt x="283" y="83"/>
                    <a:pt x="322" y="6"/>
                  </a:cubicBezTo>
                  <a:cubicBezTo>
                    <a:pt x="304" y="2"/>
                    <a:pt x="286" y="0"/>
                    <a:pt x="268" y="0"/>
                  </a:cubicBezTo>
                  <a:close/>
                </a:path>
              </a:pathLst>
            </a:custGeom>
            <a:solidFill>
              <a:srgbClr val="B3C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5" name="Google Shape;9795;p70"/>
            <p:cNvSpPr/>
            <p:nvPr/>
          </p:nvSpPr>
          <p:spPr>
            <a:xfrm>
              <a:off x="5625513" y="2113314"/>
              <a:ext cx="8981" cy="43093"/>
            </a:xfrm>
            <a:custGeom>
              <a:avLst/>
              <a:gdLst/>
              <a:ahLst/>
              <a:cxnLst/>
              <a:rect l="l" t="t" r="r" b="b"/>
              <a:pathLst>
                <a:path w="342" h="1641" extrusionOk="0">
                  <a:moveTo>
                    <a:pt x="298" y="1"/>
                  </a:moveTo>
                  <a:cubicBezTo>
                    <a:pt x="135" y="1"/>
                    <a:pt x="1" y="143"/>
                    <a:pt x="36" y="310"/>
                  </a:cubicBezTo>
                  <a:lnTo>
                    <a:pt x="55" y="1296"/>
                  </a:lnTo>
                  <a:lnTo>
                    <a:pt x="55" y="1353"/>
                  </a:lnTo>
                  <a:lnTo>
                    <a:pt x="55" y="1507"/>
                  </a:lnTo>
                  <a:cubicBezTo>
                    <a:pt x="45" y="1574"/>
                    <a:pt x="93" y="1631"/>
                    <a:pt x="170" y="1641"/>
                  </a:cubicBezTo>
                  <a:cubicBezTo>
                    <a:pt x="174" y="1641"/>
                    <a:pt x="177" y="1641"/>
                    <a:pt x="181" y="1641"/>
                  </a:cubicBezTo>
                  <a:cubicBezTo>
                    <a:pt x="285" y="1641"/>
                    <a:pt x="285" y="1516"/>
                    <a:pt x="285" y="1516"/>
                  </a:cubicBezTo>
                  <a:lnTo>
                    <a:pt x="275" y="1248"/>
                  </a:lnTo>
                  <a:lnTo>
                    <a:pt x="256" y="282"/>
                  </a:lnTo>
                  <a:cubicBezTo>
                    <a:pt x="256" y="176"/>
                    <a:pt x="285" y="81"/>
                    <a:pt x="342" y="4"/>
                  </a:cubicBezTo>
                  <a:cubicBezTo>
                    <a:pt x="327" y="2"/>
                    <a:pt x="312" y="1"/>
                    <a:pt x="298" y="1"/>
                  </a:cubicBezTo>
                  <a:close/>
                </a:path>
              </a:pathLst>
            </a:custGeom>
            <a:solidFill>
              <a:srgbClr val="B3C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6" name="Google Shape;9796;p70"/>
            <p:cNvSpPr/>
            <p:nvPr/>
          </p:nvSpPr>
          <p:spPr>
            <a:xfrm>
              <a:off x="5646285" y="2117437"/>
              <a:ext cx="6801" cy="39731"/>
            </a:xfrm>
            <a:custGeom>
              <a:avLst/>
              <a:gdLst/>
              <a:ahLst/>
              <a:cxnLst/>
              <a:rect l="l" t="t" r="r" b="b"/>
              <a:pathLst>
                <a:path w="259" h="1513" extrusionOk="0">
                  <a:moveTo>
                    <a:pt x="221" y="0"/>
                  </a:moveTo>
                  <a:cubicBezTo>
                    <a:pt x="144" y="29"/>
                    <a:pt x="68" y="67"/>
                    <a:pt x="10" y="134"/>
                  </a:cubicBezTo>
                  <a:lnTo>
                    <a:pt x="10" y="144"/>
                  </a:lnTo>
                  <a:lnTo>
                    <a:pt x="10" y="1225"/>
                  </a:lnTo>
                  <a:lnTo>
                    <a:pt x="20" y="1369"/>
                  </a:lnTo>
                  <a:cubicBezTo>
                    <a:pt x="1" y="1436"/>
                    <a:pt x="58" y="1503"/>
                    <a:pt x="125" y="1512"/>
                  </a:cubicBezTo>
                  <a:cubicBezTo>
                    <a:pt x="130" y="1513"/>
                    <a:pt x="134" y="1513"/>
                    <a:pt x="139" y="1513"/>
                  </a:cubicBezTo>
                  <a:cubicBezTo>
                    <a:pt x="258" y="1513"/>
                    <a:pt x="250" y="1388"/>
                    <a:pt x="250" y="1388"/>
                  </a:cubicBezTo>
                  <a:lnTo>
                    <a:pt x="240" y="1120"/>
                  </a:lnTo>
                  <a:lnTo>
                    <a:pt x="240" y="115"/>
                  </a:lnTo>
                  <a:cubicBezTo>
                    <a:pt x="240" y="77"/>
                    <a:pt x="240" y="38"/>
                    <a:pt x="250" y="0"/>
                  </a:cubicBezTo>
                  <a:close/>
                </a:path>
              </a:pathLst>
            </a:custGeom>
            <a:solidFill>
              <a:srgbClr val="B3C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7" name="Google Shape;9797;p70"/>
            <p:cNvSpPr/>
            <p:nvPr/>
          </p:nvSpPr>
          <p:spPr>
            <a:xfrm>
              <a:off x="5577694" y="2215439"/>
              <a:ext cx="86973" cy="32694"/>
            </a:xfrm>
            <a:custGeom>
              <a:avLst/>
              <a:gdLst/>
              <a:ahLst/>
              <a:cxnLst/>
              <a:rect l="l" t="t" r="r" b="b"/>
              <a:pathLst>
                <a:path w="3312" h="1245" extrusionOk="0">
                  <a:moveTo>
                    <a:pt x="201" y="1"/>
                  </a:moveTo>
                  <a:cubicBezTo>
                    <a:pt x="86" y="10"/>
                    <a:pt x="0" y="115"/>
                    <a:pt x="19" y="221"/>
                  </a:cubicBezTo>
                  <a:lnTo>
                    <a:pt x="19" y="1245"/>
                  </a:lnTo>
                  <a:lnTo>
                    <a:pt x="3302" y="1245"/>
                  </a:lnTo>
                  <a:lnTo>
                    <a:pt x="3302" y="249"/>
                  </a:lnTo>
                  <a:cubicBezTo>
                    <a:pt x="3292" y="240"/>
                    <a:pt x="3292" y="230"/>
                    <a:pt x="3292" y="221"/>
                  </a:cubicBezTo>
                  <a:cubicBezTo>
                    <a:pt x="3311" y="115"/>
                    <a:pt x="3225" y="10"/>
                    <a:pt x="3110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8" name="Google Shape;9798;p70"/>
            <p:cNvSpPr/>
            <p:nvPr/>
          </p:nvSpPr>
          <p:spPr>
            <a:xfrm>
              <a:off x="5595262" y="2215439"/>
              <a:ext cx="69405" cy="32694"/>
            </a:xfrm>
            <a:custGeom>
              <a:avLst/>
              <a:gdLst/>
              <a:ahLst/>
              <a:cxnLst/>
              <a:rect l="l" t="t" r="r" b="b"/>
              <a:pathLst>
                <a:path w="2643" h="1245" extrusionOk="0">
                  <a:moveTo>
                    <a:pt x="1" y="1"/>
                  </a:moveTo>
                  <a:lnTo>
                    <a:pt x="1" y="1245"/>
                  </a:lnTo>
                  <a:lnTo>
                    <a:pt x="2633" y="1245"/>
                  </a:lnTo>
                  <a:lnTo>
                    <a:pt x="2633" y="249"/>
                  </a:lnTo>
                  <a:cubicBezTo>
                    <a:pt x="2623" y="240"/>
                    <a:pt x="2623" y="230"/>
                    <a:pt x="2623" y="221"/>
                  </a:cubicBezTo>
                  <a:cubicBezTo>
                    <a:pt x="2642" y="115"/>
                    <a:pt x="2556" y="10"/>
                    <a:pt x="2441" y="1"/>
                  </a:cubicBezTo>
                  <a:close/>
                </a:path>
              </a:pathLst>
            </a:custGeom>
            <a:solidFill>
              <a:srgbClr val="EFF3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9" name="Google Shape;9799;p70"/>
            <p:cNvSpPr/>
            <p:nvPr/>
          </p:nvSpPr>
          <p:spPr>
            <a:xfrm>
              <a:off x="5334421" y="2246111"/>
              <a:ext cx="86973" cy="32431"/>
            </a:xfrm>
            <a:custGeom>
              <a:avLst/>
              <a:gdLst/>
              <a:ahLst/>
              <a:cxnLst/>
              <a:rect l="l" t="t" r="r" b="b"/>
              <a:pathLst>
                <a:path w="3312" h="1235" extrusionOk="0">
                  <a:moveTo>
                    <a:pt x="201" y="0"/>
                  </a:moveTo>
                  <a:cubicBezTo>
                    <a:pt x="86" y="10"/>
                    <a:pt x="0" y="105"/>
                    <a:pt x="19" y="220"/>
                  </a:cubicBezTo>
                  <a:lnTo>
                    <a:pt x="19" y="1235"/>
                  </a:lnTo>
                  <a:lnTo>
                    <a:pt x="3292" y="1235"/>
                  </a:lnTo>
                  <a:lnTo>
                    <a:pt x="3292" y="249"/>
                  </a:lnTo>
                  <a:cubicBezTo>
                    <a:pt x="3292" y="239"/>
                    <a:pt x="3292" y="230"/>
                    <a:pt x="3292" y="220"/>
                  </a:cubicBezTo>
                  <a:cubicBezTo>
                    <a:pt x="3311" y="105"/>
                    <a:pt x="3225" y="10"/>
                    <a:pt x="3110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0" name="Google Shape;9800;p70"/>
            <p:cNvSpPr/>
            <p:nvPr/>
          </p:nvSpPr>
          <p:spPr>
            <a:xfrm>
              <a:off x="5353512" y="2246111"/>
              <a:ext cx="67882" cy="32431"/>
            </a:xfrm>
            <a:custGeom>
              <a:avLst/>
              <a:gdLst/>
              <a:ahLst/>
              <a:cxnLst/>
              <a:rect l="l" t="t" r="r" b="b"/>
              <a:pathLst>
                <a:path w="2585" h="1235" extrusionOk="0">
                  <a:moveTo>
                    <a:pt x="0" y="0"/>
                  </a:moveTo>
                  <a:lnTo>
                    <a:pt x="0" y="1235"/>
                  </a:lnTo>
                  <a:lnTo>
                    <a:pt x="2565" y="1235"/>
                  </a:lnTo>
                  <a:lnTo>
                    <a:pt x="2565" y="249"/>
                  </a:lnTo>
                  <a:cubicBezTo>
                    <a:pt x="2565" y="239"/>
                    <a:pt x="2565" y="230"/>
                    <a:pt x="2565" y="220"/>
                  </a:cubicBezTo>
                  <a:cubicBezTo>
                    <a:pt x="2584" y="105"/>
                    <a:pt x="2498" y="10"/>
                    <a:pt x="2383" y="0"/>
                  </a:cubicBezTo>
                  <a:close/>
                </a:path>
              </a:pathLst>
            </a:custGeom>
            <a:solidFill>
              <a:srgbClr val="EFF3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01" name="Google Shape;9801;p70"/>
          <p:cNvGrpSpPr/>
          <p:nvPr/>
        </p:nvGrpSpPr>
        <p:grpSpPr>
          <a:xfrm>
            <a:off x="5765926" y="1976683"/>
            <a:ext cx="348339" cy="348103"/>
            <a:chOff x="5765926" y="1976683"/>
            <a:chExt cx="348339" cy="348103"/>
          </a:xfrm>
        </p:grpSpPr>
        <p:sp>
          <p:nvSpPr>
            <p:cNvPr id="9802" name="Google Shape;9802;p70"/>
            <p:cNvSpPr/>
            <p:nvPr/>
          </p:nvSpPr>
          <p:spPr>
            <a:xfrm>
              <a:off x="5765926" y="1976683"/>
              <a:ext cx="263808" cy="173946"/>
            </a:xfrm>
            <a:custGeom>
              <a:avLst/>
              <a:gdLst/>
              <a:ahLst/>
              <a:cxnLst/>
              <a:rect l="l" t="t" r="r" b="b"/>
              <a:pathLst>
                <a:path w="10046" h="6624" extrusionOk="0">
                  <a:moveTo>
                    <a:pt x="862" y="1"/>
                  </a:moveTo>
                  <a:cubicBezTo>
                    <a:pt x="383" y="1"/>
                    <a:pt x="0" y="384"/>
                    <a:pt x="0" y="853"/>
                  </a:cubicBezTo>
                  <a:lnTo>
                    <a:pt x="0" y="6413"/>
                  </a:lnTo>
                  <a:cubicBezTo>
                    <a:pt x="0" y="6528"/>
                    <a:pt x="96" y="6623"/>
                    <a:pt x="220" y="6623"/>
                  </a:cubicBezTo>
                  <a:lnTo>
                    <a:pt x="2354" y="6623"/>
                  </a:lnTo>
                  <a:cubicBezTo>
                    <a:pt x="2594" y="6623"/>
                    <a:pt x="2785" y="6432"/>
                    <a:pt x="2785" y="6202"/>
                  </a:cubicBezTo>
                  <a:lnTo>
                    <a:pt x="2785" y="5772"/>
                  </a:lnTo>
                  <a:cubicBezTo>
                    <a:pt x="2785" y="5590"/>
                    <a:pt x="2709" y="5418"/>
                    <a:pt x="2565" y="5293"/>
                  </a:cubicBezTo>
                  <a:cubicBezTo>
                    <a:pt x="1723" y="4594"/>
                    <a:pt x="2211" y="3216"/>
                    <a:pt x="3312" y="3207"/>
                  </a:cubicBezTo>
                  <a:cubicBezTo>
                    <a:pt x="4412" y="3207"/>
                    <a:pt x="4919" y="4575"/>
                    <a:pt x="4068" y="5284"/>
                  </a:cubicBezTo>
                  <a:cubicBezTo>
                    <a:pt x="3934" y="5408"/>
                    <a:pt x="3847" y="5580"/>
                    <a:pt x="3847" y="5762"/>
                  </a:cubicBezTo>
                  <a:lnTo>
                    <a:pt x="3847" y="6202"/>
                  </a:lnTo>
                  <a:cubicBezTo>
                    <a:pt x="3847" y="6432"/>
                    <a:pt x="4039" y="6623"/>
                    <a:pt x="4278" y="6623"/>
                  </a:cubicBezTo>
                  <a:lnTo>
                    <a:pt x="6623" y="6623"/>
                  </a:lnTo>
                  <a:lnTo>
                    <a:pt x="6623" y="4279"/>
                  </a:lnTo>
                  <a:cubicBezTo>
                    <a:pt x="6623" y="4039"/>
                    <a:pt x="6814" y="3848"/>
                    <a:pt x="7054" y="3848"/>
                  </a:cubicBezTo>
                  <a:lnTo>
                    <a:pt x="7484" y="3848"/>
                  </a:lnTo>
                  <a:cubicBezTo>
                    <a:pt x="7676" y="3848"/>
                    <a:pt x="7848" y="3925"/>
                    <a:pt x="7963" y="4068"/>
                  </a:cubicBezTo>
                  <a:cubicBezTo>
                    <a:pt x="8211" y="4359"/>
                    <a:pt x="8536" y="4489"/>
                    <a:pt x="8856" y="4489"/>
                  </a:cubicBezTo>
                  <a:cubicBezTo>
                    <a:pt x="9462" y="4489"/>
                    <a:pt x="10046" y="4023"/>
                    <a:pt x="10039" y="3303"/>
                  </a:cubicBezTo>
                  <a:cubicBezTo>
                    <a:pt x="10039" y="2589"/>
                    <a:pt x="9460" y="2132"/>
                    <a:pt x="8862" y="2132"/>
                  </a:cubicBezTo>
                  <a:cubicBezTo>
                    <a:pt x="8538" y="2132"/>
                    <a:pt x="8208" y="2266"/>
                    <a:pt x="7963" y="2566"/>
                  </a:cubicBezTo>
                  <a:cubicBezTo>
                    <a:pt x="7845" y="2693"/>
                    <a:pt x="7683" y="2777"/>
                    <a:pt x="7512" y="2777"/>
                  </a:cubicBezTo>
                  <a:cubicBezTo>
                    <a:pt x="7503" y="2777"/>
                    <a:pt x="7493" y="2777"/>
                    <a:pt x="7484" y="2776"/>
                  </a:cubicBezTo>
                  <a:lnTo>
                    <a:pt x="7054" y="2776"/>
                  </a:lnTo>
                  <a:cubicBezTo>
                    <a:pt x="6814" y="2776"/>
                    <a:pt x="6632" y="2585"/>
                    <a:pt x="6632" y="2355"/>
                  </a:cubicBezTo>
                  <a:lnTo>
                    <a:pt x="6632" y="211"/>
                  </a:lnTo>
                  <a:cubicBezTo>
                    <a:pt x="6632" y="96"/>
                    <a:pt x="6537" y="1"/>
                    <a:pt x="641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3" name="Google Shape;9803;p70"/>
            <p:cNvSpPr/>
            <p:nvPr/>
          </p:nvSpPr>
          <p:spPr>
            <a:xfrm>
              <a:off x="5940082" y="1976683"/>
              <a:ext cx="174183" cy="263677"/>
            </a:xfrm>
            <a:custGeom>
              <a:avLst/>
              <a:gdLst/>
              <a:ahLst/>
              <a:cxnLst/>
              <a:rect l="l" t="t" r="r" b="b"/>
              <a:pathLst>
                <a:path w="6633" h="10041" extrusionOk="0">
                  <a:moveTo>
                    <a:pt x="221" y="1"/>
                  </a:moveTo>
                  <a:cubicBezTo>
                    <a:pt x="96" y="1"/>
                    <a:pt x="0" y="96"/>
                    <a:pt x="0" y="211"/>
                  </a:cubicBezTo>
                  <a:lnTo>
                    <a:pt x="0" y="2355"/>
                  </a:lnTo>
                  <a:cubicBezTo>
                    <a:pt x="0" y="2585"/>
                    <a:pt x="192" y="2776"/>
                    <a:pt x="431" y="2776"/>
                  </a:cubicBezTo>
                  <a:lnTo>
                    <a:pt x="852" y="2776"/>
                  </a:lnTo>
                  <a:cubicBezTo>
                    <a:pt x="863" y="2777"/>
                    <a:pt x="874" y="2777"/>
                    <a:pt x="884" y="2777"/>
                  </a:cubicBezTo>
                  <a:cubicBezTo>
                    <a:pt x="1063" y="2777"/>
                    <a:pt x="1222" y="2701"/>
                    <a:pt x="1331" y="2566"/>
                  </a:cubicBezTo>
                  <a:cubicBezTo>
                    <a:pt x="1575" y="2268"/>
                    <a:pt x="1904" y="2135"/>
                    <a:pt x="2228" y="2135"/>
                  </a:cubicBezTo>
                  <a:cubicBezTo>
                    <a:pt x="2831" y="2135"/>
                    <a:pt x="3417" y="2593"/>
                    <a:pt x="3417" y="3303"/>
                  </a:cubicBezTo>
                  <a:cubicBezTo>
                    <a:pt x="3423" y="4023"/>
                    <a:pt x="2835" y="4489"/>
                    <a:pt x="2229" y="4489"/>
                  </a:cubicBezTo>
                  <a:cubicBezTo>
                    <a:pt x="1910" y="4489"/>
                    <a:pt x="1585" y="4359"/>
                    <a:pt x="1340" y="4068"/>
                  </a:cubicBezTo>
                  <a:cubicBezTo>
                    <a:pt x="1225" y="3934"/>
                    <a:pt x="1053" y="3848"/>
                    <a:pt x="862" y="3848"/>
                  </a:cubicBezTo>
                  <a:lnTo>
                    <a:pt x="431" y="3848"/>
                  </a:lnTo>
                  <a:cubicBezTo>
                    <a:pt x="192" y="3848"/>
                    <a:pt x="0" y="4039"/>
                    <a:pt x="0" y="4279"/>
                  </a:cubicBezTo>
                  <a:lnTo>
                    <a:pt x="0" y="6623"/>
                  </a:lnTo>
                  <a:lnTo>
                    <a:pt x="2355" y="6623"/>
                  </a:lnTo>
                  <a:cubicBezTo>
                    <a:pt x="2594" y="6623"/>
                    <a:pt x="2785" y="6815"/>
                    <a:pt x="2785" y="7054"/>
                  </a:cubicBezTo>
                  <a:lnTo>
                    <a:pt x="2785" y="7485"/>
                  </a:lnTo>
                  <a:cubicBezTo>
                    <a:pt x="2776" y="7676"/>
                    <a:pt x="2699" y="7848"/>
                    <a:pt x="2556" y="7963"/>
                  </a:cubicBezTo>
                  <a:cubicBezTo>
                    <a:pt x="1716" y="8669"/>
                    <a:pt x="2217" y="10040"/>
                    <a:pt x="3310" y="10040"/>
                  </a:cubicBezTo>
                  <a:cubicBezTo>
                    <a:pt x="3314" y="10040"/>
                    <a:pt x="3318" y="10040"/>
                    <a:pt x="3321" y="10040"/>
                  </a:cubicBezTo>
                  <a:cubicBezTo>
                    <a:pt x="4422" y="10040"/>
                    <a:pt x="4910" y="8652"/>
                    <a:pt x="4058" y="7954"/>
                  </a:cubicBezTo>
                  <a:cubicBezTo>
                    <a:pt x="3924" y="7839"/>
                    <a:pt x="3848" y="7667"/>
                    <a:pt x="3848" y="7475"/>
                  </a:cubicBezTo>
                  <a:lnTo>
                    <a:pt x="3848" y="7054"/>
                  </a:lnTo>
                  <a:cubicBezTo>
                    <a:pt x="3848" y="6815"/>
                    <a:pt x="4039" y="6623"/>
                    <a:pt x="4278" y="6623"/>
                  </a:cubicBezTo>
                  <a:lnTo>
                    <a:pt x="6413" y="6623"/>
                  </a:lnTo>
                  <a:cubicBezTo>
                    <a:pt x="6527" y="6623"/>
                    <a:pt x="6633" y="6528"/>
                    <a:pt x="6633" y="6413"/>
                  </a:cubicBezTo>
                  <a:lnTo>
                    <a:pt x="6633" y="853"/>
                  </a:lnTo>
                  <a:cubicBezTo>
                    <a:pt x="6633" y="384"/>
                    <a:pt x="6250" y="1"/>
                    <a:pt x="5771" y="1"/>
                  </a:cubicBezTo>
                  <a:close/>
                </a:path>
              </a:pathLst>
            </a:custGeom>
            <a:solidFill>
              <a:srgbClr val="D2DB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4" name="Google Shape;9804;p70"/>
            <p:cNvSpPr/>
            <p:nvPr/>
          </p:nvSpPr>
          <p:spPr>
            <a:xfrm>
              <a:off x="5850194" y="2150603"/>
              <a:ext cx="263834" cy="174183"/>
            </a:xfrm>
            <a:custGeom>
              <a:avLst/>
              <a:gdLst/>
              <a:ahLst/>
              <a:cxnLst/>
              <a:rect l="l" t="t" r="r" b="b"/>
              <a:pathLst>
                <a:path w="10047" h="6633" extrusionOk="0">
                  <a:moveTo>
                    <a:pt x="3423" y="0"/>
                  </a:moveTo>
                  <a:lnTo>
                    <a:pt x="3423" y="2355"/>
                  </a:lnTo>
                  <a:cubicBezTo>
                    <a:pt x="3423" y="2594"/>
                    <a:pt x="3232" y="2785"/>
                    <a:pt x="2993" y="2785"/>
                  </a:cubicBezTo>
                  <a:lnTo>
                    <a:pt x="2562" y="2785"/>
                  </a:lnTo>
                  <a:cubicBezTo>
                    <a:pt x="2371" y="2785"/>
                    <a:pt x="2198" y="2699"/>
                    <a:pt x="2084" y="2556"/>
                  </a:cubicBezTo>
                  <a:cubicBezTo>
                    <a:pt x="1836" y="2265"/>
                    <a:pt x="1510" y="2135"/>
                    <a:pt x="1190" y="2135"/>
                  </a:cubicBezTo>
                  <a:cubicBezTo>
                    <a:pt x="585" y="2135"/>
                    <a:pt x="1" y="2601"/>
                    <a:pt x="7" y="3321"/>
                  </a:cubicBezTo>
                  <a:cubicBezTo>
                    <a:pt x="7" y="4037"/>
                    <a:pt x="590" y="4494"/>
                    <a:pt x="1190" y="4494"/>
                  </a:cubicBezTo>
                  <a:cubicBezTo>
                    <a:pt x="1512" y="4494"/>
                    <a:pt x="1839" y="4362"/>
                    <a:pt x="2084" y="4068"/>
                  </a:cubicBezTo>
                  <a:cubicBezTo>
                    <a:pt x="2208" y="3924"/>
                    <a:pt x="2380" y="3848"/>
                    <a:pt x="2562" y="3848"/>
                  </a:cubicBezTo>
                  <a:lnTo>
                    <a:pt x="2993" y="3848"/>
                  </a:lnTo>
                  <a:cubicBezTo>
                    <a:pt x="3232" y="3848"/>
                    <a:pt x="3423" y="4039"/>
                    <a:pt x="3423" y="4278"/>
                  </a:cubicBezTo>
                  <a:lnTo>
                    <a:pt x="3423" y="6412"/>
                  </a:lnTo>
                  <a:cubicBezTo>
                    <a:pt x="3414" y="6537"/>
                    <a:pt x="3519" y="6633"/>
                    <a:pt x="3634" y="6633"/>
                  </a:cubicBezTo>
                  <a:lnTo>
                    <a:pt x="9194" y="6633"/>
                  </a:lnTo>
                  <a:cubicBezTo>
                    <a:pt x="9663" y="6633"/>
                    <a:pt x="10046" y="6250"/>
                    <a:pt x="10046" y="5771"/>
                  </a:cubicBezTo>
                  <a:lnTo>
                    <a:pt x="10046" y="221"/>
                  </a:lnTo>
                  <a:cubicBezTo>
                    <a:pt x="10046" y="96"/>
                    <a:pt x="9950" y="0"/>
                    <a:pt x="9836" y="0"/>
                  </a:cubicBezTo>
                  <a:lnTo>
                    <a:pt x="7692" y="0"/>
                  </a:lnTo>
                  <a:cubicBezTo>
                    <a:pt x="7453" y="0"/>
                    <a:pt x="7261" y="192"/>
                    <a:pt x="7261" y="431"/>
                  </a:cubicBezTo>
                  <a:lnTo>
                    <a:pt x="7261" y="852"/>
                  </a:lnTo>
                  <a:cubicBezTo>
                    <a:pt x="7261" y="1044"/>
                    <a:pt x="7338" y="1216"/>
                    <a:pt x="7481" y="1331"/>
                  </a:cubicBezTo>
                  <a:cubicBezTo>
                    <a:pt x="8323" y="2029"/>
                    <a:pt x="7835" y="3417"/>
                    <a:pt x="6735" y="3417"/>
                  </a:cubicBezTo>
                  <a:cubicBezTo>
                    <a:pt x="6731" y="3417"/>
                    <a:pt x="6727" y="3417"/>
                    <a:pt x="6723" y="3417"/>
                  </a:cubicBezTo>
                  <a:cubicBezTo>
                    <a:pt x="5631" y="3417"/>
                    <a:pt x="5130" y="2046"/>
                    <a:pt x="5969" y="1340"/>
                  </a:cubicBezTo>
                  <a:cubicBezTo>
                    <a:pt x="6113" y="1225"/>
                    <a:pt x="6199" y="1053"/>
                    <a:pt x="6199" y="862"/>
                  </a:cubicBezTo>
                  <a:lnTo>
                    <a:pt x="6199" y="431"/>
                  </a:lnTo>
                  <a:cubicBezTo>
                    <a:pt x="6199" y="192"/>
                    <a:pt x="6007" y="0"/>
                    <a:pt x="5768" y="0"/>
                  </a:cubicBezTo>
                  <a:close/>
                </a:path>
              </a:pathLst>
            </a:custGeom>
            <a:solidFill>
              <a:srgbClr val="6376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5" name="Google Shape;9805;p70"/>
            <p:cNvSpPr/>
            <p:nvPr/>
          </p:nvSpPr>
          <p:spPr>
            <a:xfrm>
              <a:off x="5765926" y="2060873"/>
              <a:ext cx="173920" cy="263913"/>
            </a:xfrm>
            <a:custGeom>
              <a:avLst/>
              <a:gdLst/>
              <a:ahLst/>
              <a:cxnLst/>
              <a:rect l="l" t="t" r="r" b="b"/>
              <a:pathLst>
                <a:path w="6623" h="10050" extrusionOk="0">
                  <a:moveTo>
                    <a:pt x="3312" y="1"/>
                  </a:moveTo>
                  <a:cubicBezTo>
                    <a:pt x="2211" y="10"/>
                    <a:pt x="1713" y="1388"/>
                    <a:pt x="2565" y="2087"/>
                  </a:cubicBezTo>
                  <a:cubicBezTo>
                    <a:pt x="2709" y="2212"/>
                    <a:pt x="2785" y="2384"/>
                    <a:pt x="2776" y="2566"/>
                  </a:cubicBezTo>
                  <a:lnTo>
                    <a:pt x="2776" y="2996"/>
                  </a:lnTo>
                  <a:cubicBezTo>
                    <a:pt x="2776" y="3226"/>
                    <a:pt x="2594" y="3417"/>
                    <a:pt x="2354" y="3417"/>
                  </a:cubicBezTo>
                  <a:lnTo>
                    <a:pt x="220" y="3417"/>
                  </a:lnTo>
                  <a:cubicBezTo>
                    <a:pt x="96" y="3417"/>
                    <a:pt x="0" y="3513"/>
                    <a:pt x="0" y="3638"/>
                  </a:cubicBezTo>
                  <a:lnTo>
                    <a:pt x="0" y="9188"/>
                  </a:lnTo>
                  <a:cubicBezTo>
                    <a:pt x="0" y="9657"/>
                    <a:pt x="383" y="10050"/>
                    <a:pt x="852" y="10050"/>
                  </a:cubicBezTo>
                  <a:lnTo>
                    <a:pt x="6412" y="10050"/>
                  </a:lnTo>
                  <a:cubicBezTo>
                    <a:pt x="6527" y="10050"/>
                    <a:pt x="6623" y="9944"/>
                    <a:pt x="6623" y="9829"/>
                  </a:cubicBezTo>
                  <a:lnTo>
                    <a:pt x="6623" y="7695"/>
                  </a:lnTo>
                  <a:cubicBezTo>
                    <a:pt x="6623" y="7456"/>
                    <a:pt x="6431" y="7265"/>
                    <a:pt x="6202" y="7265"/>
                  </a:cubicBezTo>
                  <a:lnTo>
                    <a:pt x="5771" y="7265"/>
                  </a:lnTo>
                  <a:cubicBezTo>
                    <a:pt x="5589" y="7265"/>
                    <a:pt x="5417" y="7341"/>
                    <a:pt x="5293" y="7485"/>
                  </a:cubicBezTo>
                  <a:cubicBezTo>
                    <a:pt x="5048" y="7779"/>
                    <a:pt x="4721" y="7911"/>
                    <a:pt x="4398" y="7911"/>
                  </a:cubicBezTo>
                  <a:cubicBezTo>
                    <a:pt x="3798" y="7911"/>
                    <a:pt x="3212" y="7454"/>
                    <a:pt x="3206" y="6738"/>
                  </a:cubicBezTo>
                  <a:cubicBezTo>
                    <a:pt x="3206" y="6018"/>
                    <a:pt x="3793" y="5552"/>
                    <a:pt x="4396" y="5552"/>
                  </a:cubicBezTo>
                  <a:cubicBezTo>
                    <a:pt x="4715" y="5552"/>
                    <a:pt x="5038" y="5682"/>
                    <a:pt x="5283" y="5973"/>
                  </a:cubicBezTo>
                  <a:cubicBezTo>
                    <a:pt x="5407" y="6116"/>
                    <a:pt x="5580" y="6202"/>
                    <a:pt x="5762" y="6202"/>
                  </a:cubicBezTo>
                  <a:lnTo>
                    <a:pt x="6202" y="6202"/>
                  </a:lnTo>
                  <a:cubicBezTo>
                    <a:pt x="6431" y="6202"/>
                    <a:pt x="6623" y="6011"/>
                    <a:pt x="6623" y="5772"/>
                  </a:cubicBezTo>
                  <a:lnTo>
                    <a:pt x="6623" y="3417"/>
                  </a:lnTo>
                  <a:lnTo>
                    <a:pt x="4278" y="3417"/>
                  </a:lnTo>
                  <a:cubicBezTo>
                    <a:pt x="4039" y="3417"/>
                    <a:pt x="3847" y="3226"/>
                    <a:pt x="3847" y="2996"/>
                  </a:cubicBezTo>
                  <a:lnTo>
                    <a:pt x="3847" y="2556"/>
                  </a:lnTo>
                  <a:cubicBezTo>
                    <a:pt x="3847" y="2374"/>
                    <a:pt x="3934" y="2202"/>
                    <a:pt x="4068" y="2078"/>
                  </a:cubicBezTo>
                  <a:cubicBezTo>
                    <a:pt x="4910" y="1369"/>
                    <a:pt x="4412" y="1"/>
                    <a:pt x="3312" y="1"/>
                  </a:cubicBezTo>
                  <a:close/>
                </a:path>
              </a:pathLst>
            </a:custGeom>
            <a:solidFill>
              <a:srgbClr val="8192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6" name="Google Shape;9806;p70"/>
            <p:cNvSpPr/>
            <p:nvPr/>
          </p:nvSpPr>
          <p:spPr>
            <a:xfrm>
              <a:off x="5765926" y="2150603"/>
              <a:ext cx="39469" cy="174183"/>
            </a:xfrm>
            <a:custGeom>
              <a:avLst/>
              <a:gdLst/>
              <a:ahLst/>
              <a:cxnLst/>
              <a:rect l="l" t="t" r="r" b="b"/>
              <a:pathLst>
                <a:path w="1503" h="6633" extrusionOk="0">
                  <a:moveTo>
                    <a:pt x="220" y="0"/>
                  </a:moveTo>
                  <a:cubicBezTo>
                    <a:pt x="96" y="0"/>
                    <a:pt x="0" y="96"/>
                    <a:pt x="0" y="221"/>
                  </a:cubicBezTo>
                  <a:lnTo>
                    <a:pt x="0" y="5771"/>
                  </a:lnTo>
                  <a:cubicBezTo>
                    <a:pt x="0" y="6250"/>
                    <a:pt x="383" y="6633"/>
                    <a:pt x="862" y="6633"/>
                  </a:cubicBezTo>
                  <a:lnTo>
                    <a:pt x="1503" y="6633"/>
                  </a:lnTo>
                  <a:cubicBezTo>
                    <a:pt x="1024" y="6633"/>
                    <a:pt x="641" y="6250"/>
                    <a:pt x="641" y="5771"/>
                  </a:cubicBezTo>
                  <a:lnTo>
                    <a:pt x="641" y="221"/>
                  </a:lnTo>
                  <a:cubicBezTo>
                    <a:pt x="641" y="96"/>
                    <a:pt x="737" y="0"/>
                    <a:pt x="862" y="0"/>
                  </a:cubicBezTo>
                  <a:close/>
                </a:path>
              </a:pathLst>
            </a:custGeom>
            <a:solidFill>
              <a:srgbClr val="6E82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7" name="Google Shape;9807;p70"/>
            <p:cNvSpPr/>
            <p:nvPr/>
          </p:nvSpPr>
          <p:spPr>
            <a:xfrm>
              <a:off x="5810778" y="2061057"/>
              <a:ext cx="47898" cy="89573"/>
            </a:xfrm>
            <a:custGeom>
              <a:avLst/>
              <a:gdLst/>
              <a:ahLst/>
              <a:cxnLst/>
              <a:rect l="l" t="t" r="r" b="b"/>
              <a:pathLst>
                <a:path w="1824" h="3411" extrusionOk="0">
                  <a:moveTo>
                    <a:pt x="1593" y="1"/>
                  </a:moveTo>
                  <a:cubicBezTo>
                    <a:pt x="551" y="1"/>
                    <a:pt x="0" y="1366"/>
                    <a:pt x="867" y="2080"/>
                  </a:cubicBezTo>
                  <a:lnTo>
                    <a:pt x="857" y="2080"/>
                  </a:lnTo>
                  <a:cubicBezTo>
                    <a:pt x="1001" y="2205"/>
                    <a:pt x="1077" y="2377"/>
                    <a:pt x="1077" y="2559"/>
                  </a:cubicBezTo>
                  <a:lnTo>
                    <a:pt x="1077" y="2989"/>
                  </a:lnTo>
                  <a:cubicBezTo>
                    <a:pt x="1077" y="3219"/>
                    <a:pt x="886" y="3410"/>
                    <a:pt x="646" y="3410"/>
                  </a:cubicBezTo>
                  <a:lnTo>
                    <a:pt x="1077" y="3410"/>
                  </a:lnTo>
                  <a:cubicBezTo>
                    <a:pt x="1307" y="3410"/>
                    <a:pt x="1498" y="3219"/>
                    <a:pt x="1498" y="2989"/>
                  </a:cubicBezTo>
                  <a:lnTo>
                    <a:pt x="1498" y="2559"/>
                  </a:lnTo>
                  <a:cubicBezTo>
                    <a:pt x="1508" y="2377"/>
                    <a:pt x="1422" y="2205"/>
                    <a:pt x="1288" y="2080"/>
                  </a:cubicBezTo>
                  <a:cubicBezTo>
                    <a:pt x="513" y="1448"/>
                    <a:pt x="838" y="195"/>
                    <a:pt x="1824" y="23"/>
                  </a:cubicBezTo>
                  <a:cubicBezTo>
                    <a:pt x="1744" y="8"/>
                    <a:pt x="1667" y="1"/>
                    <a:pt x="1593" y="1"/>
                  </a:cubicBezTo>
                  <a:close/>
                </a:path>
              </a:pathLst>
            </a:custGeom>
            <a:solidFill>
              <a:srgbClr val="6E82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8" name="Google Shape;9808;p70"/>
            <p:cNvSpPr/>
            <p:nvPr/>
          </p:nvSpPr>
          <p:spPr>
            <a:xfrm>
              <a:off x="5765926" y="1976683"/>
              <a:ext cx="39469" cy="173946"/>
            </a:xfrm>
            <a:custGeom>
              <a:avLst/>
              <a:gdLst/>
              <a:ahLst/>
              <a:cxnLst/>
              <a:rect l="l" t="t" r="r" b="b"/>
              <a:pathLst>
                <a:path w="1503" h="6624" extrusionOk="0">
                  <a:moveTo>
                    <a:pt x="862" y="1"/>
                  </a:moveTo>
                  <a:cubicBezTo>
                    <a:pt x="383" y="1"/>
                    <a:pt x="0" y="384"/>
                    <a:pt x="0" y="853"/>
                  </a:cubicBezTo>
                  <a:lnTo>
                    <a:pt x="0" y="6413"/>
                  </a:lnTo>
                  <a:cubicBezTo>
                    <a:pt x="0" y="6528"/>
                    <a:pt x="96" y="6623"/>
                    <a:pt x="220" y="6623"/>
                  </a:cubicBezTo>
                  <a:lnTo>
                    <a:pt x="862" y="6623"/>
                  </a:lnTo>
                  <a:cubicBezTo>
                    <a:pt x="737" y="6623"/>
                    <a:pt x="641" y="6528"/>
                    <a:pt x="641" y="6413"/>
                  </a:cubicBezTo>
                  <a:lnTo>
                    <a:pt x="641" y="853"/>
                  </a:lnTo>
                  <a:cubicBezTo>
                    <a:pt x="641" y="384"/>
                    <a:pt x="1024" y="1"/>
                    <a:pt x="150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9" name="Google Shape;9809;p70"/>
            <p:cNvSpPr/>
            <p:nvPr/>
          </p:nvSpPr>
          <p:spPr>
            <a:xfrm>
              <a:off x="6004655" y="2032906"/>
              <a:ext cx="39232" cy="61553"/>
            </a:xfrm>
            <a:custGeom>
              <a:avLst/>
              <a:gdLst/>
              <a:ahLst/>
              <a:cxnLst/>
              <a:rect l="l" t="t" r="r" b="b"/>
              <a:pathLst>
                <a:path w="1494" h="2344" extrusionOk="0">
                  <a:moveTo>
                    <a:pt x="224" y="1"/>
                  </a:moveTo>
                  <a:cubicBezTo>
                    <a:pt x="150" y="1"/>
                    <a:pt x="76" y="8"/>
                    <a:pt x="1" y="23"/>
                  </a:cubicBezTo>
                  <a:cubicBezTo>
                    <a:pt x="556" y="118"/>
                    <a:pt x="958" y="606"/>
                    <a:pt x="958" y="1171"/>
                  </a:cubicBezTo>
                  <a:cubicBezTo>
                    <a:pt x="968" y="1736"/>
                    <a:pt x="566" y="2224"/>
                    <a:pt x="11" y="2329"/>
                  </a:cubicBezTo>
                  <a:cubicBezTo>
                    <a:pt x="78" y="2339"/>
                    <a:pt x="149" y="2343"/>
                    <a:pt x="222" y="2343"/>
                  </a:cubicBezTo>
                  <a:cubicBezTo>
                    <a:pt x="295" y="2343"/>
                    <a:pt x="369" y="2339"/>
                    <a:pt x="441" y="2329"/>
                  </a:cubicBezTo>
                  <a:cubicBezTo>
                    <a:pt x="1073" y="2205"/>
                    <a:pt x="1494" y="1592"/>
                    <a:pt x="1370" y="951"/>
                  </a:cubicBezTo>
                  <a:cubicBezTo>
                    <a:pt x="1268" y="394"/>
                    <a:pt x="773" y="1"/>
                    <a:pt x="224" y="1"/>
                  </a:cubicBezTo>
                  <a:close/>
                </a:path>
              </a:pathLst>
            </a:custGeom>
            <a:solidFill>
              <a:srgbClr val="C1CE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0" name="Google Shape;9810;p70"/>
            <p:cNvSpPr/>
            <p:nvPr/>
          </p:nvSpPr>
          <p:spPr>
            <a:xfrm>
              <a:off x="5939819" y="1976683"/>
              <a:ext cx="22662" cy="73160"/>
            </a:xfrm>
            <a:custGeom>
              <a:avLst/>
              <a:gdLst/>
              <a:ahLst/>
              <a:cxnLst/>
              <a:rect l="l" t="t" r="r" b="b"/>
              <a:pathLst>
                <a:path w="863" h="2786" extrusionOk="0">
                  <a:moveTo>
                    <a:pt x="221" y="1"/>
                  </a:moveTo>
                  <a:cubicBezTo>
                    <a:pt x="106" y="1"/>
                    <a:pt x="10" y="96"/>
                    <a:pt x="10" y="211"/>
                  </a:cubicBezTo>
                  <a:lnTo>
                    <a:pt x="10" y="2355"/>
                  </a:lnTo>
                  <a:cubicBezTo>
                    <a:pt x="1" y="2585"/>
                    <a:pt x="202" y="2786"/>
                    <a:pt x="432" y="2786"/>
                  </a:cubicBezTo>
                  <a:lnTo>
                    <a:pt x="862" y="2786"/>
                  </a:lnTo>
                  <a:cubicBezTo>
                    <a:pt x="623" y="2786"/>
                    <a:pt x="432" y="2594"/>
                    <a:pt x="432" y="2355"/>
                  </a:cubicBezTo>
                  <a:lnTo>
                    <a:pt x="432" y="211"/>
                  </a:lnTo>
                  <a:cubicBezTo>
                    <a:pt x="432" y="96"/>
                    <a:pt x="527" y="1"/>
                    <a:pt x="652" y="1"/>
                  </a:cubicBezTo>
                  <a:close/>
                </a:path>
              </a:pathLst>
            </a:custGeom>
            <a:solidFill>
              <a:srgbClr val="C1CE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1" name="Google Shape;9811;p70"/>
            <p:cNvSpPr/>
            <p:nvPr/>
          </p:nvSpPr>
          <p:spPr>
            <a:xfrm>
              <a:off x="5940082" y="2077732"/>
              <a:ext cx="22400" cy="72898"/>
            </a:xfrm>
            <a:custGeom>
              <a:avLst/>
              <a:gdLst/>
              <a:ahLst/>
              <a:cxnLst/>
              <a:rect l="l" t="t" r="r" b="b"/>
              <a:pathLst>
                <a:path w="853" h="2776" extrusionOk="0">
                  <a:moveTo>
                    <a:pt x="422" y="0"/>
                  </a:moveTo>
                  <a:cubicBezTo>
                    <a:pt x="192" y="0"/>
                    <a:pt x="0" y="191"/>
                    <a:pt x="0" y="431"/>
                  </a:cubicBezTo>
                  <a:lnTo>
                    <a:pt x="0" y="2775"/>
                  </a:lnTo>
                  <a:lnTo>
                    <a:pt x="422" y="2775"/>
                  </a:lnTo>
                  <a:lnTo>
                    <a:pt x="422" y="431"/>
                  </a:lnTo>
                  <a:cubicBezTo>
                    <a:pt x="422" y="191"/>
                    <a:pt x="613" y="0"/>
                    <a:pt x="852" y="0"/>
                  </a:cubicBezTo>
                  <a:close/>
                </a:path>
              </a:pathLst>
            </a:custGeom>
            <a:solidFill>
              <a:srgbClr val="C1CE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2" name="Google Shape;9812;p70"/>
            <p:cNvSpPr/>
            <p:nvPr/>
          </p:nvSpPr>
          <p:spPr>
            <a:xfrm>
              <a:off x="5987324" y="2150839"/>
              <a:ext cx="45272" cy="89573"/>
            </a:xfrm>
            <a:custGeom>
              <a:avLst/>
              <a:gdLst/>
              <a:ahLst/>
              <a:cxnLst/>
              <a:rect l="l" t="t" r="r" b="b"/>
              <a:pathLst>
                <a:path w="1724" h="3411" extrusionOk="0">
                  <a:moveTo>
                    <a:pt x="546" y="1"/>
                  </a:moveTo>
                  <a:cubicBezTo>
                    <a:pt x="785" y="1"/>
                    <a:pt x="977" y="192"/>
                    <a:pt x="977" y="432"/>
                  </a:cubicBezTo>
                  <a:lnTo>
                    <a:pt x="977" y="862"/>
                  </a:lnTo>
                  <a:cubicBezTo>
                    <a:pt x="977" y="1044"/>
                    <a:pt x="891" y="1226"/>
                    <a:pt x="747" y="1341"/>
                  </a:cubicBezTo>
                  <a:cubicBezTo>
                    <a:pt x="1" y="1972"/>
                    <a:pt x="307" y="3178"/>
                    <a:pt x="1254" y="3389"/>
                  </a:cubicBezTo>
                  <a:cubicBezTo>
                    <a:pt x="1331" y="3403"/>
                    <a:pt x="1410" y="3410"/>
                    <a:pt x="1489" y="3410"/>
                  </a:cubicBezTo>
                  <a:cubicBezTo>
                    <a:pt x="1568" y="3410"/>
                    <a:pt x="1647" y="3403"/>
                    <a:pt x="1723" y="3389"/>
                  </a:cubicBezTo>
                  <a:lnTo>
                    <a:pt x="1685" y="3389"/>
                  </a:lnTo>
                  <a:cubicBezTo>
                    <a:pt x="728" y="3178"/>
                    <a:pt x="431" y="1972"/>
                    <a:pt x="1178" y="1341"/>
                  </a:cubicBezTo>
                  <a:cubicBezTo>
                    <a:pt x="1321" y="1226"/>
                    <a:pt x="1398" y="1044"/>
                    <a:pt x="1407" y="862"/>
                  </a:cubicBezTo>
                  <a:lnTo>
                    <a:pt x="1407" y="432"/>
                  </a:lnTo>
                  <a:cubicBezTo>
                    <a:pt x="1407" y="192"/>
                    <a:pt x="1216" y="1"/>
                    <a:pt x="977" y="1"/>
                  </a:cubicBezTo>
                  <a:close/>
                </a:path>
              </a:pathLst>
            </a:custGeom>
            <a:solidFill>
              <a:srgbClr val="C1CE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3" name="Google Shape;9813;p70"/>
            <p:cNvSpPr/>
            <p:nvPr/>
          </p:nvSpPr>
          <p:spPr>
            <a:xfrm>
              <a:off x="5928764" y="2150603"/>
              <a:ext cx="22400" cy="73160"/>
            </a:xfrm>
            <a:custGeom>
              <a:avLst/>
              <a:gdLst/>
              <a:ahLst/>
              <a:cxnLst/>
              <a:rect l="l" t="t" r="r" b="b"/>
              <a:pathLst>
                <a:path w="853" h="2786" extrusionOk="0">
                  <a:moveTo>
                    <a:pt x="431" y="0"/>
                  </a:moveTo>
                  <a:lnTo>
                    <a:pt x="431" y="2355"/>
                  </a:lnTo>
                  <a:cubicBezTo>
                    <a:pt x="431" y="2594"/>
                    <a:pt x="240" y="2785"/>
                    <a:pt x="1" y="2785"/>
                  </a:cubicBezTo>
                  <a:lnTo>
                    <a:pt x="431" y="2785"/>
                  </a:lnTo>
                  <a:cubicBezTo>
                    <a:pt x="661" y="2785"/>
                    <a:pt x="853" y="2594"/>
                    <a:pt x="853" y="2355"/>
                  </a:cubicBezTo>
                  <a:lnTo>
                    <a:pt x="853" y="0"/>
                  </a:lnTo>
                  <a:close/>
                </a:path>
              </a:pathLst>
            </a:custGeom>
            <a:solidFill>
              <a:srgbClr val="304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4" name="Google Shape;9814;p70"/>
            <p:cNvSpPr/>
            <p:nvPr/>
          </p:nvSpPr>
          <p:spPr>
            <a:xfrm>
              <a:off x="5847332" y="2206826"/>
              <a:ext cx="39232" cy="61737"/>
            </a:xfrm>
            <a:custGeom>
              <a:avLst/>
              <a:gdLst/>
              <a:ahLst/>
              <a:cxnLst/>
              <a:rect l="l" t="t" r="r" b="b"/>
              <a:pathLst>
                <a:path w="1494" h="2351" extrusionOk="0">
                  <a:moveTo>
                    <a:pt x="1269" y="1"/>
                  </a:moveTo>
                  <a:cubicBezTo>
                    <a:pt x="1197" y="1"/>
                    <a:pt x="1125" y="8"/>
                    <a:pt x="1054" y="22"/>
                  </a:cubicBezTo>
                  <a:cubicBezTo>
                    <a:pt x="422" y="147"/>
                    <a:pt x="1" y="759"/>
                    <a:pt x="116" y="1391"/>
                  </a:cubicBezTo>
                  <a:cubicBezTo>
                    <a:pt x="226" y="1956"/>
                    <a:pt x="715" y="2350"/>
                    <a:pt x="1269" y="2350"/>
                  </a:cubicBezTo>
                  <a:cubicBezTo>
                    <a:pt x="1343" y="2350"/>
                    <a:pt x="1418" y="2343"/>
                    <a:pt x="1494" y="2329"/>
                  </a:cubicBezTo>
                  <a:cubicBezTo>
                    <a:pt x="843" y="2204"/>
                    <a:pt x="422" y="1573"/>
                    <a:pt x="566" y="922"/>
                  </a:cubicBezTo>
                  <a:cubicBezTo>
                    <a:pt x="661" y="462"/>
                    <a:pt x="1025" y="108"/>
                    <a:pt x="1484" y="22"/>
                  </a:cubicBezTo>
                  <a:cubicBezTo>
                    <a:pt x="1413" y="8"/>
                    <a:pt x="1341" y="1"/>
                    <a:pt x="1269" y="1"/>
                  </a:cubicBezTo>
                  <a:close/>
                </a:path>
              </a:pathLst>
            </a:custGeom>
            <a:solidFill>
              <a:srgbClr val="304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5" name="Google Shape;9815;p70"/>
            <p:cNvSpPr/>
            <p:nvPr/>
          </p:nvSpPr>
          <p:spPr>
            <a:xfrm>
              <a:off x="5928764" y="2251625"/>
              <a:ext cx="28177" cy="73160"/>
            </a:xfrm>
            <a:custGeom>
              <a:avLst/>
              <a:gdLst/>
              <a:ahLst/>
              <a:cxnLst/>
              <a:rect l="l" t="t" r="r" b="b"/>
              <a:pathLst>
                <a:path w="1073" h="2786" extrusionOk="0">
                  <a:moveTo>
                    <a:pt x="1" y="1"/>
                  </a:moveTo>
                  <a:cubicBezTo>
                    <a:pt x="240" y="1"/>
                    <a:pt x="431" y="192"/>
                    <a:pt x="431" y="431"/>
                  </a:cubicBezTo>
                  <a:lnTo>
                    <a:pt x="431" y="2565"/>
                  </a:lnTo>
                  <a:cubicBezTo>
                    <a:pt x="431" y="2680"/>
                    <a:pt x="527" y="2786"/>
                    <a:pt x="642" y="2786"/>
                  </a:cubicBezTo>
                  <a:lnTo>
                    <a:pt x="1073" y="2786"/>
                  </a:lnTo>
                  <a:cubicBezTo>
                    <a:pt x="948" y="2786"/>
                    <a:pt x="853" y="2690"/>
                    <a:pt x="853" y="2565"/>
                  </a:cubicBezTo>
                  <a:lnTo>
                    <a:pt x="853" y="431"/>
                  </a:lnTo>
                  <a:cubicBezTo>
                    <a:pt x="853" y="192"/>
                    <a:pt x="661" y="1"/>
                    <a:pt x="431" y="1"/>
                  </a:cubicBezTo>
                  <a:close/>
                </a:path>
              </a:pathLst>
            </a:custGeom>
            <a:solidFill>
              <a:srgbClr val="304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16" name="Google Shape;9816;p70"/>
          <p:cNvGrpSpPr/>
          <p:nvPr/>
        </p:nvGrpSpPr>
        <p:grpSpPr>
          <a:xfrm>
            <a:off x="6191390" y="1981489"/>
            <a:ext cx="389068" cy="347787"/>
            <a:chOff x="6191390" y="1981489"/>
            <a:chExt cx="389068" cy="347787"/>
          </a:xfrm>
        </p:grpSpPr>
        <p:sp>
          <p:nvSpPr>
            <p:cNvPr id="9817" name="Google Shape;9817;p70"/>
            <p:cNvSpPr/>
            <p:nvPr/>
          </p:nvSpPr>
          <p:spPr>
            <a:xfrm>
              <a:off x="6260769" y="2030464"/>
              <a:ext cx="250074" cy="250100"/>
            </a:xfrm>
            <a:custGeom>
              <a:avLst/>
              <a:gdLst/>
              <a:ahLst/>
              <a:cxnLst/>
              <a:rect l="l" t="t" r="r" b="b"/>
              <a:pathLst>
                <a:path w="9523" h="9524" extrusionOk="0">
                  <a:moveTo>
                    <a:pt x="4766" y="1"/>
                  </a:moveTo>
                  <a:cubicBezTo>
                    <a:pt x="2134" y="1"/>
                    <a:pt x="0" y="2125"/>
                    <a:pt x="0" y="4757"/>
                  </a:cubicBezTo>
                  <a:cubicBezTo>
                    <a:pt x="0" y="7389"/>
                    <a:pt x="2134" y="9523"/>
                    <a:pt x="4766" y="9523"/>
                  </a:cubicBezTo>
                  <a:cubicBezTo>
                    <a:pt x="7398" y="9523"/>
                    <a:pt x="9523" y="7389"/>
                    <a:pt x="9523" y="4757"/>
                  </a:cubicBezTo>
                  <a:cubicBezTo>
                    <a:pt x="9523" y="2125"/>
                    <a:pt x="7398" y="1"/>
                    <a:pt x="4766" y="1"/>
                  </a:cubicBezTo>
                  <a:close/>
                </a:path>
              </a:pathLst>
            </a:custGeom>
            <a:solidFill>
              <a:srgbClr val="8192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8" name="Google Shape;9818;p70"/>
            <p:cNvSpPr/>
            <p:nvPr/>
          </p:nvSpPr>
          <p:spPr>
            <a:xfrm>
              <a:off x="6236137" y="2032985"/>
              <a:ext cx="238021" cy="247553"/>
            </a:xfrm>
            <a:custGeom>
              <a:avLst/>
              <a:gdLst/>
              <a:ahLst/>
              <a:cxnLst/>
              <a:rect l="l" t="t" r="r" b="b"/>
              <a:pathLst>
                <a:path w="9064" h="9427" extrusionOk="0">
                  <a:moveTo>
                    <a:pt x="4738" y="1"/>
                  </a:moveTo>
                  <a:lnTo>
                    <a:pt x="4738" y="1"/>
                  </a:lnTo>
                  <a:cubicBezTo>
                    <a:pt x="1618" y="651"/>
                    <a:pt x="0" y="4116"/>
                    <a:pt x="1512" y="6920"/>
                  </a:cubicBezTo>
                  <a:cubicBezTo>
                    <a:pt x="2388" y="8553"/>
                    <a:pt x="4039" y="9427"/>
                    <a:pt x="5712" y="9427"/>
                  </a:cubicBezTo>
                  <a:cubicBezTo>
                    <a:pt x="6911" y="9427"/>
                    <a:pt x="8120" y="8978"/>
                    <a:pt x="9063" y="8040"/>
                  </a:cubicBezTo>
                  <a:lnTo>
                    <a:pt x="9063" y="8040"/>
                  </a:lnTo>
                  <a:cubicBezTo>
                    <a:pt x="8738" y="8107"/>
                    <a:pt x="8413" y="8145"/>
                    <a:pt x="8087" y="8145"/>
                  </a:cubicBezTo>
                  <a:cubicBezTo>
                    <a:pt x="6154" y="8145"/>
                    <a:pt x="4422" y="6977"/>
                    <a:pt x="3685" y="5197"/>
                  </a:cubicBezTo>
                  <a:cubicBezTo>
                    <a:pt x="2948" y="3408"/>
                    <a:pt x="3369" y="1359"/>
                    <a:pt x="4738" y="1"/>
                  </a:cubicBezTo>
                  <a:close/>
                </a:path>
              </a:pathLst>
            </a:custGeom>
            <a:solidFill>
              <a:srgbClr val="6E82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9" name="Google Shape;9819;p70"/>
            <p:cNvSpPr/>
            <p:nvPr/>
          </p:nvSpPr>
          <p:spPr>
            <a:xfrm>
              <a:off x="6312291" y="2031724"/>
              <a:ext cx="198552" cy="246818"/>
            </a:xfrm>
            <a:custGeom>
              <a:avLst/>
              <a:gdLst/>
              <a:ahLst/>
              <a:cxnLst/>
              <a:rect l="l" t="t" r="r" b="b"/>
              <a:pathLst>
                <a:path w="7561" h="9399" extrusionOk="0">
                  <a:moveTo>
                    <a:pt x="3493" y="1"/>
                  </a:moveTo>
                  <a:lnTo>
                    <a:pt x="3819" y="393"/>
                  </a:lnTo>
                  <a:cubicBezTo>
                    <a:pt x="3857" y="441"/>
                    <a:pt x="3866" y="498"/>
                    <a:pt x="3847" y="556"/>
                  </a:cubicBezTo>
                  <a:lnTo>
                    <a:pt x="3627" y="1073"/>
                  </a:lnTo>
                  <a:cubicBezTo>
                    <a:pt x="3611" y="1105"/>
                    <a:pt x="3582" y="1122"/>
                    <a:pt x="3554" y="1122"/>
                  </a:cubicBezTo>
                  <a:cubicBezTo>
                    <a:pt x="3532" y="1122"/>
                    <a:pt x="3510" y="1112"/>
                    <a:pt x="3493" y="1092"/>
                  </a:cubicBezTo>
                  <a:lnTo>
                    <a:pt x="3292" y="795"/>
                  </a:lnTo>
                  <a:cubicBezTo>
                    <a:pt x="3254" y="747"/>
                    <a:pt x="3206" y="728"/>
                    <a:pt x="3149" y="728"/>
                  </a:cubicBezTo>
                  <a:lnTo>
                    <a:pt x="2929" y="738"/>
                  </a:lnTo>
                  <a:cubicBezTo>
                    <a:pt x="2842" y="747"/>
                    <a:pt x="2775" y="785"/>
                    <a:pt x="2728" y="852"/>
                  </a:cubicBezTo>
                  <a:lnTo>
                    <a:pt x="2115" y="1762"/>
                  </a:lnTo>
                  <a:cubicBezTo>
                    <a:pt x="2058" y="1848"/>
                    <a:pt x="2106" y="1963"/>
                    <a:pt x="2211" y="1982"/>
                  </a:cubicBezTo>
                  <a:lnTo>
                    <a:pt x="2488" y="2039"/>
                  </a:lnTo>
                  <a:cubicBezTo>
                    <a:pt x="2501" y="2042"/>
                    <a:pt x="2513" y="2043"/>
                    <a:pt x="2526" y="2043"/>
                  </a:cubicBezTo>
                  <a:cubicBezTo>
                    <a:pt x="2608" y="2043"/>
                    <a:pt x="2685" y="1990"/>
                    <a:pt x="2718" y="1915"/>
                  </a:cubicBezTo>
                  <a:lnTo>
                    <a:pt x="2852" y="1541"/>
                  </a:lnTo>
                  <a:cubicBezTo>
                    <a:pt x="2874" y="1480"/>
                    <a:pt x="2932" y="1445"/>
                    <a:pt x="2990" y="1445"/>
                  </a:cubicBezTo>
                  <a:cubicBezTo>
                    <a:pt x="3031" y="1445"/>
                    <a:pt x="3073" y="1463"/>
                    <a:pt x="3101" y="1503"/>
                  </a:cubicBezTo>
                  <a:lnTo>
                    <a:pt x="3225" y="1656"/>
                  </a:lnTo>
                  <a:lnTo>
                    <a:pt x="3149" y="2164"/>
                  </a:lnTo>
                  <a:cubicBezTo>
                    <a:pt x="3149" y="2192"/>
                    <a:pt x="3120" y="2221"/>
                    <a:pt x="3091" y="2221"/>
                  </a:cubicBezTo>
                  <a:lnTo>
                    <a:pt x="2450" y="2317"/>
                  </a:lnTo>
                  <a:cubicBezTo>
                    <a:pt x="2421" y="2326"/>
                    <a:pt x="2393" y="2336"/>
                    <a:pt x="2373" y="2355"/>
                  </a:cubicBezTo>
                  <a:lnTo>
                    <a:pt x="1742" y="2814"/>
                  </a:lnTo>
                  <a:cubicBezTo>
                    <a:pt x="1675" y="2862"/>
                    <a:pt x="1627" y="2929"/>
                    <a:pt x="1608" y="3006"/>
                  </a:cubicBezTo>
                  <a:lnTo>
                    <a:pt x="1550" y="3264"/>
                  </a:lnTo>
                  <a:cubicBezTo>
                    <a:pt x="1533" y="3335"/>
                    <a:pt x="1457" y="3390"/>
                    <a:pt x="1386" y="3390"/>
                  </a:cubicBezTo>
                  <a:cubicBezTo>
                    <a:pt x="1380" y="3390"/>
                    <a:pt x="1374" y="3389"/>
                    <a:pt x="1369" y="3389"/>
                  </a:cubicBezTo>
                  <a:lnTo>
                    <a:pt x="1081" y="3350"/>
                  </a:lnTo>
                  <a:cubicBezTo>
                    <a:pt x="1075" y="3349"/>
                    <a:pt x="1068" y="3349"/>
                    <a:pt x="1062" y="3349"/>
                  </a:cubicBezTo>
                  <a:cubicBezTo>
                    <a:pt x="994" y="3349"/>
                    <a:pt x="935" y="3394"/>
                    <a:pt x="909" y="3456"/>
                  </a:cubicBezTo>
                  <a:lnTo>
                    <a:pt x="747" y="3886"/>
                  </a:lnTo>
                  <a:cubicBezTo>
                    <a:pt x="718" y="3972"/>
                    <a:pt x="766" y="4078"/>
                    <a:pt x="861" y="4106"/>
                  </a:cubicBezTo>
                  <a:lnTo>
                    <a:pt x="1215" y="4202"/>
                  </a:lnTo>
                  <a:cubicBezTo>
                    <a:pt x="1234" y="4208"/>
                    <a:pt x="1253" y="4210"/>
                    <a:pt x="1272" y="4210"/>
                  </a:cubicBezTo>
                  <a:cubicBezTo>
                    <a:pt x="1347" y="4210"/>
                    <a:pt x="1414" y="4166"/>
                    <a:pt x="1445" y="4097"/>
                  </a:cubicBezTo>
                  <a:lnTo>
                    <a:pt x="1684" y="3580"/>
                  </a:lnTo>
                  <a:cubicBezTo>
                    <a:pt x="1723" y="3503"/>
                    <a:pt x="1790" y="3436"/>
                    <a:pt x="1885" y="3408"/>
                  </a:cubicBezTo>
                  <a:lnTo>
                    <a:pt x="2268" y="3283"/>
                  </a:lnTo>
                  <a:lnTo>
                    <a:pt x="2785" y="3915"/>
                  </a:lnTo>
                  <a:lnTo>
                    <a:pt x="2737" y="4068"/>
                  </a:lnTo>
                  <a:cubicBezTo>
                    <a:pt x="2708" y="4154"/>
                    <a:pt x="2756" y="4250"/>
                    <a:pt x="2842" y="4279"/>
                  </a:cubicBezTo>
                  <a:cubicBezTo>
                    <a:pt x="2862" y="4288"/>
                    <a:pt x="2881" y="4288"/>
                    <a:pt x="2900" y="4288"/>
                  </a:cubicBezTo>
                  <a:cubicBezTo>
                    <a:pt x="2976" y="4288"/>
                    <a:pt x="3043" y="4240"/>
                    <a:pt x="3063" y="4173"/>
                  </a:cubicBezTo>
                  <a:lnTo>
                    <a:pt x="3110" y="4020"/>
                  </a:lnTo>
                  <a:cubicBezTo>
                    <a:pt x="3149" y="3915"/>
                    <a:pt x="3130" y="3790"/>
                    <a:pt x="3053" y="3704"/>
                  </a:cubicBezTo>
                  <a:lnTo>
                    <a:pt x="2622" y="3168"/>
                  </a:lnTo>
                  <a:lnTo>
                    <a:pt x="2728" y="3140"/>
                  </a:lnTo>
                  <a:lnTo>
                    <a:pt x="3101" y="3369"/>
                  </a:lnTo>
                  <a:cubicBezTo>
                    <a:pt x="3177" y="3417"/>
                    <a:pt x="3235" y="3494"/>
                    <a:pt x="3254" y="3590"/>
                  </a:cubicBezTo>
                  <a:lnTo>
                    <a:pt x="3340" y="3982"/>
                  </a:lnTo>
                  <a:cubicBezTo>
                    <a:pt x="3350" y="4068"/>
                    <a:pt x="3426" y="4116"/>
                    <a:pt x="3503" y="4125"/>
                  </a:cubicBezTo>
                  <a:lnTo>
                    <a:pt x="3541" y="4125"/>
                  </a:lnTo>
                  <a:cubicBezTo>
                    <a:pt x="3627" y="4097"/>
                    <a:pt x="3685" y="4011"/>
                    <a:pt x="3665" y="3924"/>
                  </a:cubicBezTo>
                  <a:lnTo>
                    <a:pt x="3627" y="3695"/>
                  </a:lnTo>
                  <a:cubicBezTo>
                    <a:pt x="3608" y="3609"/>
                    <a:pt x="3665" y="3532"/>
                    <a:pt x="3742" y="3523"/>
                  </a:cubicBezTo>
                  <a:cubicBezTo>
                    <a:pt x="3809" y="3513"/>
                    <a:pt x="3857" y="3465"/>
                    <a:pt x="3866" y="3408"/>
                  </a:cubicBezTo>
                  <a:lnTo>
                    <a:pt x="3943" y="3006"/>
                  </a:lnTo>
                  <a:cubicBezTo>
                    <a:pt x="3969" y="2936"/>
                    <a:pt x="4028" y="2890"/>
                    <a:pt x="4096" y="2890"/>
                  </a:cubicBezTo>
                  <a:cubicBezTo>
                    <a:pt x="4102" y="2890"/>
                    <a:pt x="4109" y="2890"/>
                    <a:pt x="4115" y="2891"/>
                  </a:cubicBezTo>
                  <a:lnTo>
                    <a:pt x="4201" y="2891"/>
                  </a:lnTo>
                  <a:cubicBezTo>
                    <a:pt x="4240" y="2891"/>
                    <a:pt x="4288" y="2881"/>
                    <a:pt x="4316" y="2853"/>
                  </a:cubicBezTo>
                  <a:cubicBezTo>
                    <a:pt x="4348" y="2821"/>
                    <a:pt x="4380" y="2802"/>
                    <a:pt x="4417" y="2802"/>
                  </a:cubicBezTo>
                  <a:cubicBezTo>
                    <a:pt x="4425" y="2802"/>
                    <a:pt x="4432" y="2803"/>
                    <a:pt x="4441" y="2805"/>
                  </a:cubicBezTo>
                  <a:lnTo>
                    <a:pt x="4699" y="2824"/>
                  </a:lnTo>
                  <a:cubicBezTo>
                    <a:pt x="4756" y="2843"/>
                    <a:pt x="4795" y="2891"/>
                    <a:pt x="4804" y="2939"/>
                  </a:cubicBezTo>
                  <a:lnTo>
                    <a:pt x="4833" y="3054"/>
                  </a:lnTo>
                  <a:cubicBezTo>
                    <a:pt x="4852" y="3140"/>
                    <a:pt x="4795" y="3226"/>
                    <a:pt x="4709" y="3245"/>
                  </a:cubicBezTo>
                  <a:lnTo>
                    <a:pt x="3972" y="3465"/>
                  </a:lnTo>
                  <a:cubicBezTo>
                    <a:pt x="3886" y="3484"/>
                    <a:pt x="3857" y="3590"/>
                    <a:pt x="3914" y="3656"/>
                  </a:cubicBezTo>
                  <a:lnTo>
                    <a:pt x="3981" y="3733"/>
                  </a:lnTo>
                  <a:cubicBezTo>
                    <a:pt x="4005" y="3765"/>
                    <a:pt x="4042" y="3783"/>
                    <a:pt x="4081" y="3783"/>
                  </a:cubicBezTo>
                  <a:cubicBezTo>
                    <a:pt x="4089" y="3783"/>
                    <a:pt x="4097" y="3783"/>
                    <a:pt x="4106" y="3781"/>
                  </a:cubicBezTo>
                  <a:lnTo>
                    <a:pt x="4536" y="3752"/>
                  </a:lnTo>
                  <a:cubicBezTo>
                    <a:pt x="4542" y="3751"/>
                    <a:pt x="4548" y="3751"/>
                    <a:pt x="4553" y="3751"/>
                  </a:cubicBezTo>
                  <a:cubicBezTo>
                    <a:pt x="4624" y="3751"/>
                    <a:pt x="4691" y="3806"/>
                    <a:pt x="4709" y="3877"/>
                  </a:cubicBezTo>
                  <a:lnTo>
                    <a:pt x="4728" y="3991"/>
                  </a:lnTo>
                  <a:cubicBezTo>
                    <a:pt x="4766" y="4183"/>
                    <a:pt x="4632" y="4365"/>
                    <a:pt x="4431" y="4384"/>
                  </a:cubicBezTo>
                  <a:lnTo>
                    <a:pt x="3598" y="4451"/>
                  </a:lnTo>
                  <a:cubicBezTo>
                    <a:pt x="3512" y="4460"/>
                    <a:pt x="3464" y="4547"/>
                    <a:pt x="3484" y="4633"/>
                  </a:cubicBezTo>
                  <a:cubicBezTo>
                    <a:pt x="3516" y="4731"/>
                    <a:pt x="3437" y="4823"/>
                    <a:pt x="3341" y="4823"/>
                  </a:cubicBezTo>
                  <a:cubicBezTo>
                    <a:pt x="3325" y="4823"/>
                    <a:pt x="3309" y="4820"/>
                    <a:pt x="3292" y="4814"/>
                  </a:cubicBezTo>
                  <a:lnTo>
                    <a:pt x="2680" y="4614"/>
                  </a:lnTo>
                  <a:cubicBezTo>
                    <a:pt x="2594" y="4585"/>
                    <a:pt x="2536" y="4508"/>
                    <a:pt x="2517" y="4432"/>
                  </a:cubicBezTo>
                  <a:cubicBezTo>
                    <a:pt x="2498" y="4307"/>
                    <a:pt x="2393" y="4231"/>
                    <a:pt x="2278" y="4231"/>
                  </a:cubicBezTo>
                  <a:lnTo>
                    <a:pt x="1694" y="4250"/>
                  </a:lnTo>
                  <a:cubicBezTo>
                    <a:pt x="1483" y="4250"/>
                    <a:pt x="1273" y="4298"/>
                    <a:pt x="1081" y="4384"/>
                  </a:cubicBezTo>
                  <a:lnTo>
                    <a:pt x="881" y="4470"/>
                  </a:lnTo>
                  <a:cubicBezTo>
                    <a:pt x="766" y="4518"/>
                    <a:pt x="689" y="4633"/>
                    <a:pt x="680" y="4757"/>
                  </a:cubicBezTo>
                  <a:lnTo>
                    <a:pt x="680" y="4920"/>
                  </a:lnTo>
                  <a:lnTo>
                    <a:pt x="86" y="5599"/>
                  </a:lnTo>
                  <a:cubicBezTo>
                    <a:pt x="38" y="5657"/>
                    <a:pt x="10" y="5733"/>
                    <a:pt x="0" y="5810"/>
                  </a:cubicBezTo>
                  <a:lnTo>
                    <a:pt x="0" y="6528"/>
                  </a:lnTo>
                  <a:cubicBezTo>
                    <a:pt x="0" y="6671"/>
                    <a:pt x="57" y="6796"/>
                    <a:pt x="153" y="6891"/>
                  </a:cubicBezTo>
                  <a:lnTo>
                    <a:pt x="670" y="7389"/>
                  </a:lnTo>
                  <a:cubicBezTo>
                    <a:pt x="756" y="7465"/>
                    <a:pt x="861" y="7513"/>
                    <a:pt x="976" y="7523"/>
                  </a:cubicBezTo>
                  <a:lnTo>
                    <a:pt x="2527" y="7657"/>
                  </a:lnTo>
                  <a:cubicBezTo>
                    <a:pt x="2622" y="7666"/>
                    <a:pt x="2699" y="7753"/>
                    <a:pt x="2680" y="7848"/>
                  </a:cubicBezTo>
                  <a:lnTo>
                    <a:pt x="2670" y="7925"/>
                  </a:lnTo>
                  <a:cubicBezTo>
                    <a:pt x="2661" y="8040"/>
                    <a:pt x="2708" y="8155"/>
                    <a:pt x="2804" y="8231"/>
                  </a:cubicBezTo>
                  <a:lnTo>
                    <a:pt x="3187" y="8509"/>
                  </a:lnTo>
                  <a:lnTo>
                    <a:pt x="3130" y="8700"/>
                  </a:lnTo>
                  <a:cubicBezTo>
                    <a:pt x="3082" y="8824"/>
                    <a:pt x="3130" y="8958"/>
                    <a:pt x="3225" y="9045"/>
                  </a:cubicBezTo>
                  <a:lnTo>
                    <a:pt x="3627" y="9399"/>
                  </a:lnTo>
                  <a:cubicBezTo>
                    <a:pt x="4020" y="9332"/>
                    <a:pt x="4402" y="9207"/>
                    <a:pt x="4766" y="9045"/>
                  </a:cubicBezTo>
                  <a:lnTo>
                    <a:pt x="5398" y="8288"/>
                  </a:lnTo>
                  <a:cubicBezTo>
                    <a:pt x="5503" y="8174"/>
                    <a:pt x="5580" y="8030"/>
                    <a:pt x="5647" y="7887"/>
                  </a:cubicBezTo>
                  <a:lnTo>
                    <a:pt x="6355" y="6269"/>
                  </a:lnTo>
                  <a:cubicBezTo>
                    <a:pt x="6431" y="6097"/>
                    <a:pt x="6307" y="5906"/>
                    <a:pt x="6115" y="5896"/>
                  </a:cubicBezTo>
                  <a:cubicBezTo>
                    <a:pt x="6106" y="5896"/>
                    <a:pt x="6097" y="5897"/>
                    <a:pt x="6088" y="5897"/>
                  </a:cubicBezTo>
                  <a:cubicBezTo>
                    <a:pt x="5897" y="5897"/>
                    <a:pt x="5717" y="5803"/>
                    <a:pt x="5589" y="5657"/>
                  </a:cubicBezTo>
                  <a:lnTo>
                    <a:pt x="4890" y="4824"/>
                  </a:lnTo>
                  <a:cubicBezTo>
                    <a:pt x="4784" y="4696"/>
                    <a:pt x="4899" y="4541"/>
                    <a:pt x="5025" y="4541"/>
                  </a:cubicBezTo>
                  <a:cubicBezTo>
                    <a:pt x="5068" y="4541"/>
                    <a:pt x="5112" y="4560"/>
                    <a:pt x="5149" y="4604"/>
                  </a:cubicBezTo>
                  <a:lnTo>
                    <a:pt x="5847" y="5446"/>
                  </a:lnTo>
                  <a:cubicBezTo>
                    <a:pt x="5914" y="5513"/>
                    <a:pt x="6001" y="5551"/>
                    <a:pt x="6087" y="5561"/>
                  </a:cubicBezTo>
                  <a:cubicBezTo>
                    <a:pt x="6192" y="5561"/>
                    <a:pt x="6297" y="5494"/>
                    <a:pt x="6345" y="5408"/>
                  </a:cubicBezTo>
                  <a:lnTo>
                    <a:pt x="6747" y="4604"/>
                  </a:lnTo>
                  <a:cubicBezTo>
                    <a:pt x="6785" y="4527"/>
                    <a:pt x="6766" y="4441"/>
                    <a:pt x="6699" y="4393"/>
                  </a:cubicBezTo>
                  <a:lnTo>
                    <a:pt x="6575" y="4307"/>
                  </a:lnTo>
                  <a:cubicBezTo>
                    <a:pt x="6537" y="4279"/>
                    <a:pt x="6527" y="4221"/>
                    <a:pt x="6556" y="4173"/>
                  </a:cubicBezTo>
                  <a:lnTo>
                    <a:pt x="6613" y="4087"/>
                  </a:lnTo>
                  <a:cubicBezTo>
                    <a:pt x="6672" y="3985"/>
                    <a:pt x="6778" y="3931"/>
                    <a:pt x="6885" y="3931"/>
                  </a:cubicBezTo>
                  <a:cubicBezTo>
                    <a:pt x="6969" y="3931"/>
                    <a:pt x="7054" y="3963"/>
                    <a:pt x="7120" y="4030"/>
                  </a:cubicBezTo>
                  <a:lnTo>
                    <a:pt x="7561" y="4460"/>
                  </a:lnTo>
                  <a:cubicBezTo>
                    <a:pt x="7551" y="4269"/>
                    <a:pt x="7532" y="4068"/>
                    <a:pt x="7494" y="3886"/>
                  </a:cubicBezTo>
                  <a:cubicBezTo>
                    <a:pt x="7139" y="1857"/>
                    <a:pt x="5532" y="297"/>
                    <a:pt x="3493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0" name="Google Shape;9820;p70"/>
            <p:cNvSpPr/>
            <p:nvPr/>
          </p:nvSpPr>
          <p:spPr>
            <a:xfrm>
              <a:off x="6342175" y="2077469"/>
              <a:ext cx="15861" cy="25656"/>
            </a:xfrm>
            <a:custGeom>
              <a:avLst/>
              <a:gdLst/>
              <a:ahLst/>
              <a:cxnLst/>
              <a:rect l="l" t="t" r="r" b="b"/>
              <a:pathLst>
                <a:path w="604" h="977" extrusionOk="0">
                  <a:moveTo>
                    <a:pt x="432" y="0"/>
                  </a:moveTo>
                  <a:cubicBezTo>
                    <a:pt x="336" y="0"/>
                    <a:pt x="259" y="77"/>
                    <a:pt x="259" y="173"/>
                  </a:cubicBezTo>
                  <a:lnTo>
                    <a:pt x="259" y="536"/>
                  </a:lnTo>
                  <a:lnTo>
                    <a:pt x="106" y="680"/>
                  </a:lnTo>
                  <a:cubicBezTo>
                    <a:pt x="1" y="795"/>
                    <a:pt x="77" y="977"/>
                    <a:pt x="231" y="977"/>
                  </a:cubicBezTo>
                  <a:cubicBezTo>
                    <a:pt x="269" y="977"/>
                    <a:pt x="317" y="957"/>
                    <a:pt x="345" y="929"/>
                  </a:cubicBezTo>
                  <a:lnTo>
                    <a:pt x="556" y="737"/>
                  </a:lnTo>
                  <a:cubicBezTo>
                    <a:pt x="585" y="709"/>
                    <a:pt x="604" y="661"/>
                    <a:pt x="604" y="613"/>
                  </a:cubicBezTo>
                  <a:lnTo>
                    <a:pt x="594" y="173"/>
                  </a:lnTo>
                  <a:cubicBezTo>
                    <a:pt x="594" y="77"/>
                    <a:pt x="518" y="0"/>
                    <a:pt x="432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1" name="Google Shape;9821;p70"/>
            <p:cNvSpPr/>
            <p:nvPr/>
          </p:nvSpPr>
          <p:spPr>
            <a:xfrm>
              <a:off x="6312527" y="2161396"/>
              <a:ext cx="143774" cy="117146"/>
            </a:xfrm>
            <a:custGeom>
              <a:avLst/>
              <a:gdLst/>
              <a:ahLst/>
              <a:cxnLst/>
              <a:rect l="l" t="t" r="r" b="b"/>
              <a:pathLst>
                <a:path w="5475" h="4461" extrusionOk="0">
                  <a:moveTo>
                    <a:pt x="661" y="1"/>
                  </a:moveTo>
                  <a:lnTo>
                    <a:pt x="87" y="661"/>
                  </a:lnTo>
                  <a:cubicBezTo>
                    <a:pt x="29" y="719"/>
                    <a:pt x="1" y="795"/>
                    <a:pt x="1" y="881"/>
                  </a:cubicBezTo>
                  <a:lnTo>
                    <a:pt x="1" y="1599"/>
                  </a:lnTo>
                  <a:cubicBezTo>
                    <a:pt x="1" y="1733"/>
                    <a:pt x="58" y="1858"/>
                    <a:pt x="154" y="1953"/>
                  </a:cubicBezTo>
                  <a:lnTo>
                    <a:pt x="671" y="2460"/>
                  </a:lnTo>
                  <a:cubicBezTo>
                    <a:pt x="757" y="2537"/>
                    <a:pt x="862" y="2585"/>
                    <a:pt x="977" y="2594"/>
                  </a:cubicBezTo>
                  <a:lnTo>
                    <a:pt x="2527" y="2728"/>
                  </a:lnTo>
                  <a:cubicBezTo>
                    <a:pt x="2623" y="2738"/>
                    <a:pt x="2690" y="2824"/>
                    <a:pt x="2680" y="2920"/>
                  </a:cubicBezTo>
                  <a:lnTo>
                    <a:pt x="2671" y="2987"/>
                  </a:lnTo>
                  <a:cubicBezTo>
                    <a:pt x="2661" y="3111"/>
                    <a:pt x="2709" y="3226"/>
                    <a:pt x="2805" y="3293"/>
                  </a:cubicBezTo>
                  <a:lnTo>
                    <a:pt x="3188" y="3580"/>
                  </a:lnTo>
                  <a:lnTo>
                    <a:pt x="3121" y="3762"/>
                  </a:lnTo>
                  <a:cubicBezTo>
                    <a:pt x="3073" y="3886"/>
                    <a:pt x="3121" y="4020"/>
                    <a:pt x="3216" y="4107"/>
                  </a:cubicBezTo>
                  <a:lnTo>
                    <a:pt x="3618" y="4461"/>
                  </a:lnTo>
                  <a:lnTo>
                    <a:pt x="3628" y="4461"/>
                  </a:lnTo>
                  <a:cubicBezTo>
                    <a:pt x="3915" y="4403"/>
                    <a:pt x="4192" y="4327"/>
                    <a:pt x="4470" y="4231"/>
                  </a:cubicBezTo>
                  <a:lnTo>
                    <a:pt x="4527" y="4202"/>
                  </a:lnTo>
                  <a:cubicBezTo>
                    <a:pt x="4594" y="4183"/>
                    <a:pt x="4652" y="4154"/>
                    <a:pt x="4709" y="4135"/>
                  </a:cubicBezTo>
                  <a:lnTo>
                    <a:pt x="4767" y="4107"/>
                  </a:lnTo>
                  <a:lnTo>
                    <a:pt x="5389" y="3350"/>
                  </a:lnTo>
                  <a:cubicBezTo>
                    <a:pt x="5417" y="3322"/>
                    <a:pt x="5446" y="3284"/>
                    <a:pt x="5475" y="3245"/>
                  </a:cubicBezTo>
                  <a:cubicBezTo>
                    <a:pt x="5379" y="3245"/>
                    <a:pt x="5274" y="3255"/>
                    <a:pt x="5178" y="3255"/>
                  </a:cubicBezTo>
                  <a:cubicBezTo>
                    <a:pt x="3130" y="3255"/>
                    <a:pt x="1312" y="1944"/>
                    <a:pt x="661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2" name="Google Shape;9822;p70"/>
            <p:cNvSpPr/>
            <p:nvPr/>
          </p:nvSpPr>
          <p:spPr>
            <a:xfrm>
              <a:off x="6241730" y="2077679"/>
              <a:ext cx="338728" cy="251597"/>
            </a:xfrm>
            <a:custGeom>
              <a:avLst/>
              <a:gdLst/>
              <a:ahLst/>
              <a:cxnLst/>
              <a:rect l="l" t="t" r="r" b="b"/>
              <a:pathLst>
                <a:path w="12899" h="9581" extrusionOk="0">
                  <a:moveTo>
                    <a:pt x="11296" y="1"/>
                  </a:moveTo>
                  <a:cubicBezTo>
                    <a:pt x="11159" y="1"/>
                    <a:pt x="11024" y="135"/>
                    <a:pt x="11099" y="299"/>
                  </a:cubicBezTo>
                  <a:cubicBezTo>
                    <a:pt x="12420" y="3103"/>
                    <a:pt x="11482" y="6443"/>
                    <a:pt x="8889" y="8146"/>
                  </a:cubicBezTo>
                  <a:cubicBezTo>
                    <a:pt x="7847" y="8829"/>
                    <a:pt x="6665" y="9161"/>
                    <a:pt x="5492" y="9161"/>
                  </a:cubicBezTo>
                  <a:cubicBezTo>
                    <a:pt x="3754" y="9161"/>
                    <a:pt x="2034" y="8434"/>
                    <a:pt x="811" y="7046"/>
                  </a:cubicBezTo>
                  <a:lnTo>
                    <a:pt x="811" y="7046"/>
                  </a:lnTo>
                  <a:lnTo>
                    <a:pt x="1529" y="7285"/>
                  </a:lnTo>
                  <a:cubicBezTo>
                    <a:pt x="1557" y="7295"/>
                    <a:pt x="1584" y="7300"/>
                    <a:pt x="1609" y="7300"/>
                  </a:cubicBezTo>
                  <a:cubicBezTo>
                    <a:pt x="1821" y="7300"/>
                    <a:pt x="1903" y="6970"/>
                    <a:pt x="1663" y="6893"/>
                  </a:cubicBezTo>
                  <a:lnTo>
                    <a:pt x="285" y="6433"/>
                  </a:lnTo>
                  <a:cubicBezTo>
                    <a:pt x="264" y="6426"/>
                    <a:pt x="242" y="6423"/>
                    <a:pt x="221" y="6423"/>
                  </a:cubicBezTo>
                  <a:cubicBezTo>
                    <a:pt x="102" y="6423"/>
                    <a:pt x="1" y="6531"/>
                    <a:pt x="17" y="6653"/>
                  </a:cubicBezTo>
                  <a:lnTo>
                    <a:pt x="247" y="8261"/>
                  </a:lnTo>
                  <a:cubicBezTo>
                    <a:pt x="256" y="8366"/>
                    <a:pt x="352" y="8443"/>
                    <a:pt x="448" y="8443"/>
                  </a:cubicBezTo>
                  <a:lnTo>
                    <a:pt x="476" y="8443"/>
                  </a:lnTo>
                  <a:cubicBezTo>
                    <a:pt x="601" y="8424"/>
                    <a:pt x="677" y="8319"/>
                    <a:pt x="658" y="8204"/>
                  </a:cubicBezTo>
                  <a:lnTo>
                    <a:pt x="534" y="7352"/>
                  </a:lnTo>
                  <a:lnTo>
                    <a:pt x="534" y="7352"/>
                  </a:lnTo>
                  <a:cubicBezTo>
                    <a:pt x="1834" y="8816"/>
                    <a:pt x="3652" y="9581"/>
                    <a:pt x="5492" y="9581"/>
                  </a:cubicBezTo>
                  <a:cubicBezTo>
                    <a:pt x="6754" y="9581"/>
                    <a:pt x="8026" y="9221"/>
                    <a:pt x="9147" y="8481"/>
                  </a:cubicBezTo>
                  <a:cubicBezTo>
                    <a:pt x="11903" y="6663"/>
                    <a:pt x="12899" y="3103"/>
                    <a:pt x="11482" y="117"/>
                  </a:cubicBezTo>
                  <a:lnTo>
                    <a:pt x="11482" y="117"/>
                  </a:lnTo>
                  <a:lnTo>
                    <a:pt x="11482" y="126"/>
                  </a:lnTo>
                  <a:cubicBezTo>
                    <a:pt x="11439" y="38"/>
                    <a:pt x="11367" y="1"/>
                    <a:pt x="11296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3" name="Google Shape;9823;p70"/>
            <p:cNvSpPr/>
            <p:nvPr/>
          </p:nvSpPr>
          <p:spPr>
            <a:xfrm>
              <a:off x="6191390" y="1981489"/>
              <a:ext cx="338807" cy="251676"/>
            </a:xfrm>
            <a:custGeom>
              <a:avLst/>
              <a:gdLst/>
              <a:ahLst/>
              <a:cxnLst/>
              <a:rect l="l" t="t" r="r" b="b"/>
              <a:pathLst>
                <a:path w="12902" h="9584" extrusionOk="0">
                  <a:moveTo>
                    <a:pt x="7403" y="1"/>
                  </a:moveTo>
                  <a:cubicBezTo>
                    <a:pt x="6141" y="1"/>
                    <a:pt x="4870" y="360"/>
                    <a:pt x="3752" y="1100"/>
                  </a:cubicBezTo>
                  <a:cubicBezTo>
                    <a:pt x="996" y="2909"/>
                    <a:pt x="1" y="6479"/>
                    <a:pt x="1417" y="9465"/>
                  </a:cubicBezTo>
                  <a:cubicBezTo>
                    <a:pt x="1456" y="9548"/>
                    <a:pt x="1524" y="9583"/>
                    <a:pt x="1593" y="9583"/>
                  </a:cubicBezTo>
                  <a:cubicBezTo>
                    <a:pt x="1728" y="9583"/>
                    <a:pt x="1867" y="9448"/>
                    <a:pt x="1790" y="9283"/>
                  </a:cubicBezTo>
                  <a:cubicBezTo>
                    <a:pt x="1398" y="8450"/>
                    <a:pt x="1197" y="7541"/>
                    <a:pt x="1197" y="6622"/>
                  </a:cubicBezTo>
                  <a:cubicBezTo>
                    <a:pt x="1197" y="4038"/>
                    <a:pt x="2805" y="1722"/>
                    <a:pt x="5226" y="813"/>
                  </a:cubicBezTo>
                  <a:cubicBezTo>
                    <a:pt x="5937" y="546"/>
                    <a:pt x="6674" y="417"/>
                    <a:pt x="7405" y="417"/>
                  </a:cubicBezTo>
                  <a:cubicBezTo>
                    <a:pt x="9165" y="417"/>
                    <a:pt x="10884" y="1166"/>
                    <a:pt x="12088" y="2545"/>
                  </a:cubicBezTo>
                  <a:lnTo>
                    <a:pt x="11370" y="2306"/>
                  </a:lnTo>
                  <a:cubicBezTo>
                    <a:pt x="11343" y="2297"/>
                    <a:pt x="11318" y="2294"/>
                    <a:pt x="11294" y="2294"/>
                  </a:cubicBezTo>
                  <a:cubicBezTo>
                    <a:pt x="11081" y="2294"/>
                    <a:pt x="11004" y="2612"/>
                    <a:pt x="11236" y="2698"/>
                  </a:cubicBezTo>
                  <a:lnTo>
                    <a:pt x="12614" y="3148"/>
                  </a:lnTo>
                  <a:cubicBezTo>
                    <a:pt x="12634" y="3158"/>
                    <a:pt x="12653" y="3167"/>
                    <a:pt x="12672" y="3167"/>
                  </a:cubicBezTo>
                  <a:cubicBezTo>
                    <a:pt x="12806" y="3167"/>
                    <a:pt x="12901" y="3053"/>
                    <a:pt x="12882" y="2928"/>
                  </a:cubicBezTo>
                  <a:lnTo>
                    <a:pt x="12653" y="1320"/>
                  </a:lnTo>
                  <a:cubicBezTo>
                    <a:pt x="12635" y="1196"/>
                    <a:pt x="12543" y="1139"/>
                    <a:pt x="12450" y="1139"/>
                  </a:cubicBezTo>
                  <a:cubicBezTo>
                    <a:pt x="12336" y="1139"/>
                    <a:pt x="12220" y="1225"/>
                    <a:pt x="12241" y="1378"/>
                  </a:cubicBezTo>
                  <a:lnTo>
                    <a:pt x="12366" y="2229"/>
                  </a:lnTo>
                  <a:cubicBezTo>
                    <a:pt x="11066" y="765"/>
                    <a:pt x="9244" y="1"/>
                    <a:pt x="7403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24" name="Google Shape;9824;p70"/>
          <p:cNvGrpSpPr/>
          <p:nvPr/>
        </p:nvGrpSpPr>
        <p:grpSpPr>
          <a:xfrm>
            <a:off x="6657846" y="2007591"/>
            <a:ext cx="348103" cy="295714"/>
            <a:chOff x="6657846" y="2007591"/>
            <a:chExt cx="348103" cy="295714"/>
          </a:xfrm>
        </p:grpSpPr>
        <p:sp>
          <p:nvSpPr>
            <p:cNvPr id="9825" name="Google Shape;9825;p70"/>
            <p:cNvSpPr/>
            <p:nvPr/>
          </p:nvSpPr>
          <p:spPr>
            <a:xfrm>
              <a:off x="6820186" y="2082984"/>
              <a:ext cx="179224" cy="163153"/>
            </a:xfrm>
            <a:custGeom>
              <a:avLst/>
              <a:gdLst/>
              <a:ahLst/>
              <a:cxnLst/>
              <a:rect l="l" t="t" r="r" b="b"/>
              <a:pathLst>
                <a:path w="6825" h="6213" extrusionOk="0">
                  <a:moveTo>
                    <a:pt x="4298" y="1"/>
                  </a:moveTo>
                  <a:lnTo>
                    <a:pt x="2987" y="1006"/>
                  </a:lnTo>
                  <a:lnTo>
                    <a:pt x="1896" y="642"/>
                  </a:lnTo>
                  <a:lnTo>
                    <a:pt x="1" y="2183"/>
                  </a:lnTo>
                  <a:lnTo>
                    <a:pt x="2920" y="6212"/>
                  </a:lnTo>
                  <a:lnTo>
                    <a:pt x="6824" y="3437"/>
                  </a:lnTo>
                  <a:lnTo>
                    <a:pt x="4298" y="1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6" name="Google Shape;9826;p70"/>
            <p:cNvSpPr/>
            <p:nvPr/>
          </p:nvSpPr>
          <p:spPr>
            <a:xfrm>
              <a:off x="6900620" y="2007591"/>
              <a:ext cx="105329" cy="193431"/>
            </a:xfrm>
            <a:custGeom>
              <a:avLst/>
              <a:gdLst/>
              <a:ahLst/>
              <a:cxnLst/>
              <a:rect l="l" t="t" r="r" b="b"/>
              <a:pathLst>
                <a:path w="4011" h="7366" extrusionOk="0">
                  <a:moveTo>
                    <a:pt x="4010" y="1"/>
                  </a:moveTo>
                  <a:lnTo>
                    <a:pt x="115" y="2767"/>
                  </a:lnTo>
                  <a:cubicBezTo>
                    <a:pt x="19" y="2834"/>
                    <a:pt x="0" y="2968"/>
                    <a:pt x="67" y="3063"/>
                  </a:cubicBezTo>
                  <a:lnTo>
                    <a:pt x="3340" y="7284"/>
                  </a:lnTo>
                  <a:cubicBezTo>
                    <a:pt x="3384" y="7339"/>
                    <a:pt x="3444" y="7365"/>
                    <a:pt x="3505" y="7365"/>
                  </a:cubicBezTo>
                  <a:cubicBezTo>
                    <a:pt x="3550" y="7365"/>
                    <a:pt x="3596" y="7351"/>
                    <a:pt x="3637" y="7322"/>
                  </a:cubicBezTo>
                  <a:lnTo>
                    <a:pt x="4010" y="7025"/>
                  </a:lnTo>
                  <a:lnTo>
                    <a:pt x="4010" y="1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7" name="Google Shape;9827;p70"/>
            <p:cNvSpPr/>
            <p:nvPr/>
          </p:nvSpPr>
          <p:spPr>
            <a:xfrm>
              <a:off x="6972494" y="2152862"/>
              <a:ext cx="32930" cy="48292"/>
            </a:xfrm>
            <a:custGeom>
              <a:avLst/>
              <a:gdLst/>
              <a:ahLst/>
              <a:cxnLst/>
              <a:rect l="l" t="t" r="r" b="b"/>
              <a:pathLst>
                <a:path w="1254" h="1839" extrusionOk="0">
                  <a:moveTo>
                    <a:pt x="1254" y="1"/>
                  </a:moveTo>
                  <a:lnTo>
                    <a:pt x="0" y="977"/>
                  </a:lnTo>
                  <a:lnTo>
                    <a:pt x="594" y="1761"/>
                  </a:lnTo>
                  <a:cubicBezTo>
                    <a:pt x="632" y="1811"/>
                    <a:pt x="692" y="1838"/>
                    <a:pt x="755" y="1838"/>
                  </a:cubicBezTo>
                  <a:cubicBezTo>
                    <a:pt x="801" y="1838"/>
                    <a:pt x="849" y="1823"/>
                    <a:pt x="890" y="1790"/>
                  </a:cubicBezTo>
                  <a:lnTo>
                    <a:pt x="1254" y="1503"/>
                  </a:lnTo>
                  <a:lnTo>
                    <a:pt x="1254" y="1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8" name="Google Shape;9828;p70"/>
            <p:cNvSpPr/>
            <p:nvPr/>
          </p:nvSpPr>
          <p:spPr>
            <a:xfrm>
              <a:off x="6832003" y="2137027"/>
              <a:ext cx="136237" cy="90439"/>
            </a:xfrm>
            <a:custGeom>
              <a:avLst/>
              <a:gdLst/>
              <a:ahLst/>
              <a:cxnLst/>
              <a:rect l="l" t="t" r="r" b="b"/>
              <a:pathLst>
                <a:path w="5188" h="3444" extrusionOk="0">
                  <a:moveTo>
                    <a:pt x="594" y="1"/>
                  </a:moveTo>
                  <a:lnTo>
                    <a:pt x="0" y="1092"/>
                  </a:lnTo>
                  <a:lnTo>
                    <a:pt x="4183" y="3369"/>
                  </a:lnTo>
                  <a:cubicBezTo>
                    <a:pt x="4274" y="3419"/>
                    <a:pt x="4373" y="3443"/>
                    <a:pt x="4472" y="3443"/>
                  </a:cubicBezTo>
                  <a:cubicBezTo>
                    <a:pt x="4694" y="3443"/>
                    <a:pt x="4912" y="3323"/>
                    <a:pt x="5025" y="3111"/>
                  </a:cubicBezTo>
                  <a:cubicBezTo>
                    <a:pt x="5188" y="2814"/>
                    <a:pt x="5073" y="2441"/>
                    <a:pt x="4776" y="2278"/>
                  </a:cubicBezTo>
                  <a:lnTo>
                    <a:pt x="594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9" name="Google Shape;9829;p70"/>
            <p:cNvSpPr/>
            <p:nvPr/>
          </p:nvSpPr>
          <p:spPr>
            <a:xfrm>
              <a:off x="6885284" y="2182509"/>
              <a:ext cx="79935" cy="44957"/>
            </a:xfrm>
            <a:custGeom>
              <a:avLst/>
              <a:gdLst/>
              <a:ahLst/>
              <a:cxnLst/>
              <a:rect l="l" t="t" r="r" b="b"/>
              <a:pathLst>
                <a:path w="3044" h="1712" extrusionOk="0">
                  <a:moveTo>
                    <a:pt x="268" y="1"/>
                  </a:moveTo>
                  <a:lnTo>
                    <a:pt x="0" y="460"/>
                  </a:lnTo>
                  <a:lnTo>
                    <a:pt x="2154" y="1637"/>
                  </a:lnTo>
                  <a:cubicBezTo>
                    <a:pt x="2250" y="1688"/>
                    <a:pt x="2352" y="1712"/>
                    <a:pt x="2452" y="1712"/>
                  </a:cubicBezTo>
                  <a:cubicBezTo>
                    <a:pt x="2710" y="1712"/>
                    <a:pt x="2954" y="1552"/>
                    <a:pt x="3044" y="1283"/>
                  </a:cubicBezTo>
                  <a:lnTo>
                    <a:pt x="3044" y="1283"/>
                  </a:lnTo>
                  <a:cubicBezTo>
                    <a:pt x="2976" y="1307"/>
                    <a:pt x="2905" y="1319"/>
                    <a:pt x="2834" y="1319"/>
                  </a:cubicBezTo>
                  <a:cubicBezTo>
                    <a:pt x="2735" y="1319"/>
                    <a:pt x="2635" y="1295"/>
                    <a:pt x="2546" y="1245"/>
                  </a:cubicBezTo>
                  <a:lnTo>
                    <a:pt x="268" y="1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0" name="Google Shape;9830;p70"/>
            <p:cNvSpPr/>
            <p:nvPr/>
          </p:nvSpPr>
          <p:spPr>
            <a:xfrm>
              <a:off x="6806872" y="2160661"/>
              <a:ext cx="136237" cy="90229"/>
            </a:xfrm>
            <a:custGeom>
              <a:avLst/>
              <a:gdLst/>
              <a:ahLst/>
              <a:cxnLst/>
              <a:rect l="l" t="t" r="r" b="b"/>
              <a:pathLst>
                <a:path w="5188" h="3436" extrusionOk="0">
                  <a:moveTo>
                    <a:pt x="594" y="0"/>
                  </a:moveTo>
                  <a:lnTo>
                    <a:pt x="0" y="1091"/>
                  </a:lnTo>
                  <a:lnTo>
                    <a:pt x="4183" y="3359"/>
                  </a:lnTo>
                  <a:cubicBezTo>
                    <a:pt x="4276" y="3411"/>
                    <a:pt x="4379" y="3435"/>
                    <a:pt x="4480" y="3435"/>
                  </a:cubicBezTo>
                  <a:cubicBezTo>
                    <a:pt x="4699" y="3435"/>
                    <a:pt x="4914" y="3320"/>
                    <a:pt x="5025" y="3111"/>
                  </a:cubicBezTo>
                  <a:cubicBezTo>
                    <a:pt x="5187" y="2804"/>
                    <a:pt x="5073" y="2431"/>
                    <a:pt x="4776" y="2268"/>
                  </a:cubicBezTo>
                  <a:lnTo>
                    <a:pt x="594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1" name="Google Shape;9831;p70"/>
            <p:cNvSpPr/>
            <p:nvPr/>
          </p:nvSpPr>
          <p:spPr>
            <a:xfrm>
              <a:off x="6868688" y="2211920"/>
              <a:ext cx="71165" cy="38944"/>
            </a:xfrm>
            <a:custGeom>
              <a:avLst/>
              <a:gdLst/>
              <a:ahLst/>
              <a:cxnLst/>
              <a:rect l="l" t="t" r="r" b="b"/>
              <a:pathLst>
                <a:path w="2710" h="1483" extrusionOk="0">
                  <a:moveTo>
                    <a:pt x="240" y="1"/>
                  </a:moveTo>
                  <a:lnTo>
                    <a:pt x="1" y="422"/>
                  </a:lnTo>
                  <a:lnTo>
                    <a:pt x="1819" y="1407"/>
                  </a:lnTo>
                  <a:cubicBezTo>
                    <a:pt x="1913" y="1458"/>
                    <a:pt x="2014" y="1482"/>
                    <a:pt x="2114" y="1482"/>
                  </a:cubicBezTo>
                  <a:cubicBezTo>
                    <a:pt x="2371" y="1482"/>
                    <a:pt x="2620" y="1325"/>
                    <a:pt x="2709" y="1063"/>
                  </a:cubicBezTo>
                  <a:lnTo>
                    <a:pt x="2709" y="1063"/>
                  </a:lnTo>
                  <a:cubicBezTo>
                    <a:pt x="2623" y="1099"/>
                    <a:pt x="2533" y="1118"/>
                    <a:pt x="2444" y="1118"/>
                  </a:cubicBezTo>
                  <a:cubicBezTo>
                    <a:pt x="2344" y="1118"/>
                    <a:pt x="2245" y="1094"/>
                    <a:pt x="2154" y="1044"/>
                  </a:cubicBezTo>
                  <a:lnTo>
                    <a:pt x="240" y="1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2" name="Google Shape;9832;p70"/>
            <p:cNvSpPr/>
            <p:nvPr/>
          </p:nvSpPr>
          <p:spPr>
            <a:xfrm>
              <a:off x="6781741" y="2184032"/>
              <a:ext cx="136237" cy="90334"/>
            </a:xfrm>
            <a:custGeom>
              <a:avLst/>
              <a:gdLst/>
              <a:ahLst/>
              <a:cxnLst/>
              <a:rect l="l" t="t" r="r" b="b"/>
              <a:pathLst>
                <a:path w="5188" h="3440" extrusionOk="0">
                  <a:moveTo>
                    <a:pt x="594" y="0"/>
                  </a:moveTo>
                  <a:lnTo>
                    <a:pt x="0" y="1091"/>
                  </a:lnTo>
                  <a:lnTo>
                    <a:pt x="4183" y="3359"/>
                  </a:lnTo>
                  <a:cubicBezTo>
                    <a:pt x="4277" y="3414"/>
                    <a:pt x="4379" y="3440"/>
                    <a:pt x="4481" y="3440"/>
                  </a:cubicBezTo>
                  <a:cubicBezTo>
                    <a:pt x="4700" y="3440"/>
                    <a:pt x="4914" y="3320"/>
                    <a:pt x="5025" y="3111"/>
                  </a:cubicBezTo>
                  <a:cubicBezTo>
                    <a:pt x="5187" y="2814"/>
                    <a:pt x="5073" y="2441"/>
                    <a:pt x="4776" y="2268"/>
                  </a:cubicBezTo>
                  <a:lnTo>
                    <a:pt x="594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3" name="Google Shape;9833;p70"/>
            <p:cNvSpPr/>
            <p:nvPr/>
          </p:nvSpPr>
          <p:spPr>
            <a:xfrm>
              <a:off x="6852354" y="2240570"/>
              <a:ext cx="61842" cy="33770"/>
            </a:xfrm>
            <a:custGeom>
              <a:avLst/>
              <a:gdLst/>
              <a:ahLst/>
              <a:cxnLst/>
              <a:rect l="l" t="t" r="r" b="b"/>
              <a:pathLst>
                <a:path w="2355" h="1286" extrusionOk="0">
                  <a:moveTo>
                    <a:pt x="240" y="1"/>
                  </a:moveTo>
                  <a:lnTo>
                    <a:pt x="1" y="402"/>
                  </a:lnTo>
                  <a:lnTo>
                    <a:pt x="1484" y="1206"/>
                  </a:lnTo>
                  <a:cubicBezTo>
                    <a:pt x="1580" y="1260"/>
                    <a:pt x="1684" y="1286"/>
                    <a:pt x="1786" y="1286"/>
                  </a:cubicBezTo>
                  <a:cubicBezTo>
                    <a:pt x="2029" y="1286"/>
                    <a:pt x="2261" y="1143"/>
                    <a:pt x="2355" y="900"/>
                  </a:cubicBezTo>
                  <a:lnTo>
                    <a:pt x="2355" y="900"/>
                  </a:lnTo>
                  <a:cubicBezTo>
                    <a:pt x="2280" y="929"/>
                    <a:pt x="2201" y="944"/>
                    <a:pt x="2122" y="944"/>
                  </a:cubicBezTo>
                  <a:cubicBezTo>
                    <a:pt x="2021" y="944"/>
                    <a:pt x="1920" y="920"/>
                    <a:pt x="1829" y="871"/>
                  </a:cubicBezTo>
                  <a:lnTo>
                    <a:pt x="240" y="1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4" name="Google Shape;9834;p70"/>
            <p:cNvSpPr/>
            <p:nvPr/>
          </p:nvSpPr>
          <p:spPr>
            <a:xfrm>
              <a:off x="6756610" y="2207404"/>
              <a:ext cx="136237" cy="90413"/>
            </a:xfrm>
            <a:custGeom>
              <a:avLst/>
              <a:gdLst/>
              <a:ahLst/>
              <a:cxnLst/>
              <a:rect l="l" t="t" r="r" b="b"/>
              <a:pathLst>
                <a:path w="5188" h="3443" extrusionOk="0">
                  <a:moveTo>
                    <a:pt x="594" y="0"/>
                  </a:moveTo>
                  <a:lnTo>
                    <a:pt x="0" y="1091"/>
                  </a:lnTo>
                  <a:lnTo>
                    <a:pt x="4173" y="3369"/>
                  </a:lnTo>
                  <a:cubicBezTo>
                    <a:pt x="4267" y="3419"/>
                    <a:pt x="4369" y="3443"/>
                    <a:pt x="4469" y="3443"/>
                  </a:cubicBezTo>
                  <a:cubicBezTo>
                    <a:pt x="4694" y="3443"/>
                    <a:pt x="4912" y="3323"/>
                    <a:pt x="5025" y="3111"/>
                  </a:cubicBezTo>
                  <a:cubicBezTo>
                    <a:pt x="5187" y="2814"/>
                    <a:pt x="5073" y="2441"/>
                    <a:pt x="4776" y="2278"/>
                  </a:cubicBezTo>
                  <a:lnTo>
                    <a:pt x="594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5" name="Google Shape;9835;p70"/>
            <p:cNvSpPr/>
            <p:nvPr/>
          </p:nvSpPr>
          <p:spPr>
            <a:xfrm>
              <a:off x="6836021" y="2267723"/>
              <a:ext cx="53308" cy="29989"/>
            </a:xfrm>
            <a:custGeom>
              <a:avLst/>
              <a:gdLst/>
              <a:ahLst/>
              <a:cxnLst/>
              <a:rect l="l" t="t" r="r" b="b"/>
              <a:pathLst>
                <a:path w="2030" h="1142" extrusionOk="0">
                  <a:moveTo>
                    <a:pt x="259" y="0"/>
                  </a:moveTo>
                  <a:lnTo>
                    <a:pt x="1" y="440"/>
                  </a:lnTo>
                  <a:lnTo>
                    <a:pt x="1149" y="1072"/>
                  </a:lnTo>
                  <a:cubicBezTo>
                    <a:pt x="1243" y="1119"/>
                    <a:pt x="1344" y="1142"/>
                    <a:pt x="1444" y="1142"/>
                  </a:cubicBezTo>
                  <a:cubicBezTo>
                    <a:pt x="1666" y="1142"/>
                    <a:pt x="1879" y="1028"/>
                    <a:pt x="1991" y="823"/>
                  </a:cubicBezTo>
                  <a:cubicBezTo>
                    <a:pt x="2001" y="794"/>
                    <a:pt x="2020" y="766"/>
                    <a:pt x="2029" y="737"/>
                  </a:cubicBezTo>
                  <a:lnTo>
                    <a:pt x="2029" y="737"/>
                  </a:lnTo>
                  <a:cubicBezTo>
                    <a:pt x="1965" y="760"/>
                    <a:pt x="1898" y="770"/>
                    <a:pt x="1831" y="770"/>
                  </a:cubicBezTo>
                  <a:cubicBezTo>
                    <a:pt x="1728" y="770"/>
                    <a:pt x="1625" y="745"/>
                    <a:pt x="1532" y="699"/>
                  </a:cubicBezTo>
                  <a:lnTo>
                    <a:pt x="259" y="0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6" name="Google Shape;9836;p70"/>
            <p:cNvSpPr/>
            <p:nvPr/>
          </p:nvSpPr>
          <p:spPr>
            <a:xfrm>
              <a:off x="6674180" y="2094564"/>
              <a:ext cx="173421" cy="157087"/>
            </a:xfrm>
            <a:custGeom>
              <a:avLst/>
              <a:gdLst/>
              <a:ahLst/>
              <a:cxnLst/>
              <a:rect l="l" t="t" r="r" b="b"/>
              <a:pathLst>
                <a:path w="6604" h="5982" extrusionOk="0">
                  <a:moveTo>
                    <a:pt x="2067" y="0"/>
                  </a:moveTo>
                  <a:lnTo>
                    <a:pt x="0" y="3723"/>
                  </a:lnTo>
                  <a:lnTo>
                    <a:pt x="4230" y="5982"/>
                  </a:lnTo>
                  <a:lnTo>
                    <a:pt x="6604" y="1618"/>
                  </a:lnTo>
                  <a:lnTo>
                    <a:pt x="4508" y="737"/>
                  </a:lnTo>
                  <a:cubicBezTo>
                    <a:pt x="4479" y="718"/>
                    <a:pt x="4441" y="718"/>
                    <a:pt x="4403" y="718"/>
                  </a:cubicBezTo>
                  <a:lnTo>
                    <a:pt x="3570" y="814"/>
                  </a:lnTo>
                  <a:cubicBezTo>
                    <a:pt x="3557" y="816"/>
                    <a:pt x="3544" y="817"/>
                    <a:pt x="3532" y="817"/>
                  </a:cubicBezTo>
                  <a:cubicBezTo>
                    <a:pt x="3497" y="817"/>
                    <a:pt x="3464" y="809"/>
                    <a:pt x="3436" y="795"/>
                  </a:cubicBezTo>
                  <a:lnTo>
                    <a:pt x="2067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7" name="Google Shape;9837;p70"/>
            <p:cNvSpPr/>
            <p:nvPr/>
          </p:nvSpPr>
          <p:spPr>
            <a:xfrm>
              <a:off x="6657846" y="2031488"/>
              <a:ext cx="107587" cy="185606"/>
            </a:xfrm>
            <a:custGeom>
              <a:avLst/>
              <a:gdLst/>
              <a:ahLst/>
              <a:cxnLst/>
              <a:rect l="l" t="t" r="r" b="b"/>
              <a:pathLst>
                <a:path w="4097" h="7068" extrusionOk="0">
                  <a:moveTo>
                    <a:pt x="0" y="0"/>
                  </a:moveTo>
                  <a:lnTo>
                    <a:pt x="0" y="6336"/>
                  </a:lnTo>
                  <a:lnTo>
                    <a:pt x="1196" y="7034"/>
                  </a:lnTo>
                  <a:cubicBezTo>
                    <a:pt x="1235" y="7057"/>
                    <a:pt x="1278" y="7068"/>
                    <a:pt x="1319" y="7068"/>
                  </a:cubicBezTo>
                  <a:cubicBezTo>
                    <a:pt x="1400" y="7068"/>
                    <a:pt x="1478" y="7027"/>
                    <a:pt x="1522" y="6958"/>
                  </a:cubicBezTo>
                  <a:lnTo>
                    <a:pt x="4029" y="2603"/>
                  </a:lnTo>
                  <a:cubicBezTo>
                    <a:pt x="4096" y="2488"/>
                    <a:pt x="4048" y="2345"/>
                    <a:pt x="3943" y="228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4F6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8" name="Google Shape;9838;p70"/>
            <p:cNvSpPr/>
            <p:nvPr/>
          </p:nvSpPr>
          <p:spPr>
            <a:xfrm>
              <a:off x="6657846" y="2031488"/>
              <a:ext cx="82693" cy="173684"/>
            </a:xfrm>
            <a:custGeom>
              <a:avLst/>
              <a:gdLst/>
              <a:ahLst/>
              <a:cxnLst/>
              <a:rect l="l" t="t" r="r" b="b"/>
              <a:pathLst>
                <a:path w="3149" h="6614" extrusionOk="0">
                  <a:moveTo>
                    <a:pt x="0" y="0"/>
                  </a:moveTo>
                  <a:lnTo>
                    <a:pt x="0" y="6336"/>
                  </a:lnTo>
                  <a:lnTo>
                    <a:pt x="469" y="6613"/>
                  </a:lnTo>
                  <a:lnTo>
                    <a:pt x="3149" y="18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26A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9" name="Google Shape;9839;p70"/>
            <p:cNvSpPr/>
            <p:nvPr/>
          </p:nvSpPr>
          <p:spPr>
            <a:xfrm>
              <a:off x="6657846" y="2162158"/>
              <a:ext cx="51785" cy="54752"/>
            </a:xfrm>
            <a:custGeom>
              <a:avLst/>
              <a:gdLst/>
              <a:ahLst/>
              <a:cxnLst/>
              <a:rect l="l" t="t" r="r" b="b"/>
              <a:pathLst>
                <a:path w="1972" h="2085" extrusionOk="0">
                  <a:moveTo>
                    <a:pt x="0" y="1"/>
                  </a:moveTo>
                  <a:lnTo>
                    <a:pt x="0" y="1360"/>
                  </a:lnTo>
                  <a:lnTo>
                    <a:pt x="1196" y="2058"/>
                  </a:lnTo>
                  <a:cubicBezTo>
                    <a:pt x="1233" y="2076"/>
                    <a:pt x="1272" y="2085"/>
                    <a:pt x="1310" y="2085"/>
                  </a:cubicBezTo>
                  <a:cubicBezTo>
                    <a:pt x="1394" y="2085"/>
                    <a:pt x="1476" y="2044"/>
                    <a:pt x="1522" y="1972"/>
                  </a:cubicBezTo>
                  <a:lnTo>
                    <a:pt x="1972" y="119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8ED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0" name="Google Shape;9840;p70"/>
            <p:cNvSpPr/>
            <p:nvPr/>
          </p:nvSpPr>
          <p:spPr>
            <a:xfrm>
              <a:off x="6657846" y="2162158"/>
              <a:ext cx="27153" cy="43014"/>
            </a:xfrm>
            <a:custGeom>
              <a:avLst/>
              <a:gdLst/>
              <a:ahLst/>
              <a:cxnLst/>
              <a:rect l="l" t="t" r="r" b="b"/>
              <a:pathLst>
                <a:path w="1034" h="1638" extrusionOk="0">
                  <a:moveTo>
                    <a:pt x="0" y="1"/>
                  </a:moveTo>
                  <a:lnTo>
                    <a:pt x="0" y="1360"/>
                  </a:lnTo>
                  <a:lnTo>
                    <a:pt x="469" y="1637"/>
                  </a:lnTo>
                  <a:lnTo>
                    <a:pt x="1034" y="63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1" name="Google Shape;9841;p70"/>
            <p:cNvSpPr/>
            <p:nvPr/>
          </p:nvSpPr>
          <p:spPr>
            <a:xfrm>
              <a:off x="6710104" y="2184557"/>
              <a:ext cx="73160" cy="58665"/>
            </a:xfrm>
            <a:custGeom>
              <a:avLst/>
              <a:gdLst/>
              <a:ahLst/>
              <a:cxnLst/>
              <a:rect l="l" t="t" r="r" b="b"/>
              <a:pathLst>
                <a:path w="2786" h="2234" extrusionOk="0">
                  <a:moveTo>
                    <a:pt x="2085" y="0"/>
                  </a:moveTo>
                  <a:cubicBezTo>
                    <a:pt x="1955" y="0"/>
                    <a:pt x="1825" y="41"/>
                    <a:pt x="1714" y="124"/>
                  </a:cubicBezTo>
                  <a:lnTo>
                    <a:pt x="345" y="1110"/>
                  </a:lnTo>
                  <a:cubicBezTo>
                    <a:pt x="58" y="1310"/>
                    <a:pt x="1" y="1703"/>
                    <a:pt x="202" y="1980"/>
                  </a:cubicBezTo>
                  <a:cubicBezTo>
                    <a:pt x="322" y="2147"/>
                    <a:pt x="511" y="2234"/>
                    <a:pt x="703" y="2234"/>
                  </a:cubicBezTo>
                  <a:cubicBezTo>
                    <a:pt x="832" y="2234"/>
                    <a:pt x="961" y="2195"/>
                    <a:pt x="1073" y="2114"/>
                  </a:cubicBezTo>
                  <a:lnTo>
                    <a:pt x="2441" y="1129"/>
                  </a:lnTo>
                  <a:cubicBezTo>
                    <a:pt x="2728" y="918"/>
                    <a:pt x="2786" y="516"/>
                    <a:pt x="2566" y="239"/>
                  </a:cubicBezTo>
                  <a:lnTo>
                    <a:pt x="2575" y="239"/>
                  </a:lnTo>
                  <a:cubicBezTo>
                    <a:pt x="2452" y="82"/>
                    <a:pt x="2269" y="0"/>
                    <a:pt x="2085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2" name="Google Shape;9842;p70"/>
            <p:cNvSpPr/>
            <p:nvPr/>
          </p:nvSpPr>
          <p:spPr>
            <a:xfrm>
              <a:off x="6713386" y="2185529"/>
              <a:ext cx="69878" cy="57536"/>
            </a:xfrm>
            <a:custGeom>
              <a:avLst/>
              <a:gdLst/>
              <a:ahLst/>
              <a:cxnLst/>
              <a:rect l="l" t="t" r="r" b="b"/>
              <a:pathLst>
                <a:path w="2661" h="2191" extrusionOk="0">
                  <a:moveTo>
                    <a:pt x="2182" y="1"/>
                  </a:moveTo>
                  <a:lnTo>
                    <a:pt x="2182" y="1"/>
                  </a:lnTo>
                  <a:cubicBezTo>
                    <a:pt x="2288" y="269"/>
                    <a:pt x="2201" y="565"/>
                    <a:pt x="1972" y="738"/>
                  </a:cubicBezTo>
                  <a:lnTo>
                    <a:pt x="594" y="1733"/>
                  </a:lnTo>
                  <a:cubicBezTo>
                    <a:pt x="488" y="1809"/>
                    <a:pt x="365" y="1849"/>
                    <a:pt x="239" y="1849"/>
                  </a:cubicBezTo>
                  <a:cubicBezTo>
                    <a:pt x="159" y="1849"/>
                    <a:pt x="78" y="1833"/>
                    <a:pt x="0" y="1800"/>
                  </a:cubicBezTo>
                  <a:lnTo>
                    <a:pt x="0" y="1800"/>
                  </a:lnTo>
                  <a:cubicBezTo>
                    <a:pt x="102" y="2048"/>
                    <a:pt x="339" y="2190"/>
                    <a:pt x="583" y="2190"/>
                  </a:cubicBezTo>
                  <a:cubicBezTo>
                    <a:pt x="705" y="2190"/>
                    <a:pt x="829" y="2154"/>
                    <a:pt x="938" y="2077"/>
                  </a:cubicBezTo>
                  <a:lnTo>
                    <a:pt x="2316" y="1082"/>
                  </a:lnTo>
                  <a:cubicBezTo>
                    <a:pt x="2594" y="881"/>
                    <a:pt x="2661" y="479"/>
                    <a:pt x="2450" y="202"/>
                  </a:cubicBezTo>
                  <a:cubicBezTo>
                    <a:pt x="2374" y="115"/>
                    <a:pt x="2288" y="49"/>
                    <a:pt x="2182" y="1"/>
                  </a:cubicBez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3" name="Google Shape;9843;p70"/>
            <p:cNvSpPr/>
            <p:nvPr/>
          </p:nvSpPr>
          <p:spPr>
            <a:xfrm>
              <a:off x="6738018" y="2210266"/>
              <a:ext cx="65099" cy="52888"/>
            </a:xfrm>
            <a:custGeom>
              <a:avLst/>
              <a:gdLst/>
              <a:ahLst/>
              <a:cxnLst/>
              <a:rect l="l" t="t" r="r" b="b"/>
              <a:pathLst>
                <a:path w="2479" h="2014" extrusionOk="0">
                  <a:moveTo>
                    <a:pt x="1768" y="1"/>
                  </a:moveTo>
                  <a:cubicBezTo>
                    <a:pt x="1642" y="1"/>
                    <a:pt x="1515" y="40"/>
                    <a:pt x="1407" y="121"/>
                  </a:cubicBezTo>
                  <a:lnTo>
                    <a:pt x="354" y="887"/>
                  </a:lnTo>
                  <a:cubicBezTo>
                    <a:pt x="67" y="1088"/>
                    <a:pt x="0" y="1489"/>
                    <a:pt x="211" y="1767"/>
                  </a:cubicBezTo>
                  <a:cubicBezTo>
                    <a:pt x="332" y="1929"/>
                    <a:pt x="519" y="2014"/>
                    <a:pt x="710" y="2014"/>
                  </a:cubicBezTo>
                  <a:cubicBezTo>
                    <a:pt x="835" y="2014"/>
                    <a:pt x="962" y="1977"/>
                    <a:pt x="1072" y="1901"/>
                  </a:cubicBezTo>
                  <a:lnTo>
                    <a:pt x="2134" y="1126"/>
                  </a:lnTo>
                  <a:cubicBezTo>
                    <a:pt x="2421" y="925"/>
                    <a:pt x="2479" y="523"/>
                    <a:pt x="2259" y="245"/>
                  </a:cubicBezTo>
                  <a:cubicBezTo>
                    <a:pt x="2139" y="86"/>
                    <a:pt x="1955" y="1"/>
                    <a:pt x="1768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4" name="Google Shape;9844;p70"/>
            <p:cNvSpPr/>
            <p:nvPr/>
          </p:nvSpPr>
          <p:spPr>
            <a:xfrm>
              <a:off x="6741274" y="2211421"/>
              <a:ext cx="61842" cy="51732"/>
            </a:xfrm>
            <a:custGeom>
              <a:avLst/>
              <a:gdLst/>
              <a:ahLst/>
              <a:cxnLst/>
              <a:rect l="l" t="t" r="r" b="b"/>
              <a:pathLst>
                <a:path w="2355" h="1970" extrusionOk="0">
                  <a:moveTo>
                    <a:pt x="1876" y="0"/>
                  </a:moveTo>
                  <a:lnTo>
                    <a:pt x="1876" y="0"/>
                  </a:lnTo>
                  <a:cubicBezTo>
                    <a:pt x="1982" y="268"/>
                    <a:pt x="1895" y="575"/>
                    <a:pt x="1666" y="737"/>
                  </a:cubicBezTo>
                  <a:lnTo>
                    <a:pt x="603" y="1512"/>
                  </a:lnTo>
                  <a:cubicBezTo>
                    <a:pt x="495" y="1591"/>
                    <a:pt x="364" y="1631"/>
                    <a:pt x="231" y="1631"/>
                  </a:cubicBezTo>
                  <a:cubicBezTo>
                    <a:pt x="153" y="1631"/>
                    <a:pt x="75" y="1617"/>
                    <a:pt x="1" y="1589"/>
                  </a:cubicBezTo>
                  <a:lnTo>
                    <a:pt x="1" y="1589"/>
                  </a:lnTo>
                  <a:cubicBezTo>
                    <a:pt x="20" y="1637"/>
                    <a:pt x="48" y="1685"/>
                    <a:pt x="77" y="1723"/>
                  </a:cubicBezTo>
                  <a:cubicBezTo>
                    <a:pt x="204" y="1885"/>
                    <a:pt x="394" y="1970"/>
                    <a:pt x="583" y="1970"/>
                  </a:cubicBezTo>
                  <a:cubicBezTo>
                    <a:pt x="708" y="1970"/>
                    <a:pt x="832" y="1933"/>
                    <a:pt x="938" y="1857"/>
                  </a:cubicBezTo>
                  <a:lnTo>
                    <a:pt x="2010" y="1082"/>
                  </a:lnTo>
                  <a:cubicBezTo>
                    <a:pt x="2288" y="881"/>
                    <a:pt x="2355" y="479"/>
                    <a:pt x="2135" y="201"/>
                  </a:cubicBezTo>
                  <a:cubicBezTo>
                    <a:pt x="2068" y="115"/>
                    <a:pt x="1982" y="48"/>
                    <a:pt x="1876" y="0"/>
                  </a:cubicBez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5" name="Google Shape;9845;p70"/>
            <p:cNvSpPr/>
            <p:nvPr/>
          </p:nvSpPr>
          <p:spPr>
            <a:xfrm>
              <a:off x="6765906" y="2236263"/>
              <a:ext cx="57063" cy="47084"/>
            </a:xfrm>
            <a:custGeom>
              <a:avLst/>
              <a:gdLst/>
              <a:ahLst/>
              <a:cxnLst/>
              <a:rect l="l" t="t" r="r" b="b"/>
              <a:pathLst>
                <a:path w="2173" h="1793" extrusionOk="0">
                  <a:moveTo>
                    <a:pt x="1466" y="1"/>
                  </a:moveTo>
                  <a:cubicBezTo>
                    <a:pt x="1338" y="1"/>
                    <a:pt x="1210" y="39"/>
                    <a:pt x="1101" y="117"/>
                  </a:cubicBezTo>
                  <a:lnTo>
                    <a:pt x="345" y="662"/>
                  </a:lnTo>
                  <a:cubicBezTo>
                    <a:pt x="67" y="863"/>
                    <a:pt x="0" y="1256"/>
                    <a:pt x="201" y="1533"/>
                  </a:cubicBezTo>
                  <a:cubicBezTo>
                    <a:pt x="324" y="1702"/>
                    <a:pt x="517" y="1793"/>
                    <a:pt x="712" y="1793"/>
                  </a:cubicBezTo>
                  <a:cubicBezTo>
                    <a:pt x="837" y="1793"/>
                    <a:pt x="964" y="1755"/>
                    <a:pt x="1072" y="1677"/>
                  </a:cubicBezTo>
                  <a:lnTo>
                    <a:pt x="1828" y="1122"/>
                  </a:lnTo>
                  <a:cubicBezTo>
                    <a:pt x="2115" y="921"/>
                    <a:pt x="2173" y="519"/>
                    <a:pt x="1962" y="241"/>
                  </a:cubicBezTo>
                  <a:cubicBezTo>
                    <a:pt x="1837" y="82"/>
                    <a:pt x="1652" y="1"/>
                    <a:pt x="1466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6" name="Google Shape;9846;p70"/>
            <p:cNvSpPr/>
            <p:nvPr/>
          </p:nvSpPr>
          <p:spPr>
            <a:xfrm>
              <a:off x="6769163" y="2237051"/>
              <a:ext cx="53807" cy="46296"/>
            </a:xfrm>
            <a:custGeom>
              <a:avLst/>
              <a:gdLst/>
              <a:ahLst/>
              <a:cxnLst/>
              <a:rect l="l" t="t" r="r" b="b"/>
              <a:pathLst>
                <a:path w="2049" h="1763" extrusionOk="0">
                  <a:moveTo>
                    <a:pt x="1551" y="1"/>
                  </a:moveTo>
                  <a:lnTo>
                    <a:pt x="1551" y="1"/>
                  </a:lnTo>
                  <a:cubicBezTo>
                    <a:pt x="1637" y="259"/>
                    <a:pt x="1551" y="556"/>
                    <a:pt x="1331" y="718"/>
                  </a:cubicBezTo>
                  <a:lnTo>
                    <a:pt x="565" y="1264"/>
                  </a:lnTo>
                  <a:cubicBezTo>
                    <a:pt x="457" y="1340"/>
                    <a:pt x="327" y="1383"/>
                    <a:pt x="196" y="1383"/>
                  </a:cubicBezTo>
                  <a:cubicBezTo>
                    <a:pt x="131" y="1383"/>
                    <a:pt x="65" y="1372"/>
                    <a:pt x="1" y="1350"/>
                  </a:cubicBezTo>
                  <a:lnTo>
                    <a:pt x="1" y="1350"/>
                  </a:lnTo>
                  <a:cubicBezTo>
                    <a:pt x="20" y="1398"/>
                    <a:pt x="39" y="1455"/>
                    <a:pt x="77" y="1503"/>
                  </a:cubicBezTo>
                  <a:cubicBezTo>
                    <a:pt x="200" y="1672"/>
                    <a:pt x="393" y="1763"/>
                    <a:pt x="588" y="1763"/>
                  </a:cubicBezTo>
                  <a:cubicBezTo>
                    <a:pt x="713" y="1763"/>
                    <a:pt x="840" y="1725"/>
                    <a:pt x="948" y="1647"/>
                  </a:cubicBezTo>
                  <a:lnTo>
                    <a:pt x="1704" y="1092"/>
                  </a:lnTo>
                  <a:cubicBezTo>
                    <a:pt x="1991" y="891"/>
                    <a:pt x="2049" y="489"/>
                    <a:pt x="1838" y="211"/>
                  </a:cubicBezTo>
                  <a:cubicBezTo>
                    <a:pt x="1762" y="115"/>
                    <a:pt x="1657" y="48"/>
                    <a:pt x="1551" y="1"/>
                  </a:cubicBez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7" name="Google Shape;9847;p70"/>
            <p:cNvSpPr/>
            <p:nvPr/>
          </p:nvSpPr>
          <p:spPr>
            <a:xfrm>
              <a:off x="6793794" y="2262156"/>
              <a:ext cx="49027" cy="41149"/>
            </a:xfrm>
            <a:custGeom>
              <a:avLst/>
              <a:gdLst/>
              <a:ahLst/>
              <a:cxnLst/>
              <a:rect l="l" t="t" r="r" b="b"/>
              <a:pathLst>
                <a:path w="1867" h="1567" extrusionOk="0">
                  <a:moveTo>
                    <a:pt x="1159" y="0"/>
                  </a:moveTo>
                  <a:cubicBezTo>
                    <a:pt x="1032" y="0"/>
                    <a:pt x="904" y="39"/>
                    <a:pt x="795" y="116"/>
                  </a:cubicBezTo>
                  <a:lnTo>
                    <a:pt x="345" y="442"/>
                  </a:lnTo>
                  <a:cubicBezTo>
                    <a:pt x="58" y="643"/>
                    <a:pt x="1" y="1035"/>
                    <a:pt x="202" y="1313"/>
                  </a:cubicBezTo>
                  <a:cubicBezTo>
                    <a:pt x="322" y="1479"/>
                    <a:pt x="511" y="1566"/>
                    <a:pt x="703" y="1566"/>
                  </a:cubicBezTo>
                  <a:cubicBezTo>
                    <a:pt x="832" y="1566"/>
                    <a:pt x="961" y="1527"/>
                    <a:pt x="1073" y="1447"/>
                  </a:cubicBezTo>
                  <a:lnTo>
                    <a:pt x="1522" y="1121"/>
                  </a:lnTo>
                  <a:cubicBezTo>
                    <a:pt x="1810" y="920"/>
                    <a:pt x="1867" y="518"/>
                    <a:pt x="1647" y="241"/>
                  </a:cubicBezTo>
                  <a:cubicBezTo>
                    <a:pt x="1528" y="82"/>
                    <a:pt x="1344" y="0"/>
                    <a:pt x="1159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8" name="Google Shape;9848;p70"/>
            <p:cNvSpPr/>
            <p:nvPr/>
          </p:nvSpPr>
          <p:spPr>
            <a:xfrm>
              <a:off x="6797313" y="2263180"/>
              <a:ext cx="45509" cy="40125"/>
            </a:xfrm>
            <a:custGeom>
              <a:avLst/>
              <a:gdLst/>
              <a:ahLst/>
              <a:cxnLst/>
              <a:rect l="l" t="t" r="r" b="b"/>
              <a:pathLst>
                <a:path w="1733" h="1528" extrusionOk="0">
                  <a:moveTo>
                    <a:pt x="1254" y="1"/>
                  </a:moveTo>
                  <a:lnTo>
                    <a:pt x="1254" y="1"/>
                  </a:lnTo>
                  <a:cubicBezTo>
                    <a:pt x="1360" y="269"/>
                    <a:pt x="1264" y="566"/>
                    <a:pt x="1044" y="728"/>
                  </a:cubicBezTo>
                  <a:lnTo>
                    <a:pt x="585" y="1054"/>
                  </a:lnTo>
                  <a:cubicBezTo>
                    <a:pt x="476" y="1132"/>
                    <a:pt x="348" y="1172"/>
                    <a:pt x="221" y="1172"/>
                  </a:cubicBezTo>
                  <a:cubicBezTo>
                    <a:pt x="146" y="1172"/>
                    <a:pt x="72" y="1158"/>
                    <a:pt x="1" y="1130"/>
                  </a:cubicBezTo>
                  <a:lnTo>
                    <a:pt x="1" y="1130"/>
                  </a:lnTo>
                  <a:cubicBezTo>
                    <a:pt x="95" y="1383"/>
                    <a:pt x="332" y="1527"/>
                    <a:pt x="576" y="1527"/>
                  </a:cubicBezTo>
                  <a:cubicBezTo>
                    <a:pt x="701" y="1527"/>
                    <a:pt x="828" y="1489"/>
                    <a:pt x="939" y="1408"/>
                  </a:cubicBezTo>
                  <a:lnTo>
                    <a:pt x="1398" y="1082"/>
                  </a:lnTo>
                  <a:cubicBezTo>
                    <a:pt x="1676" y="881"/>
                    <a:pt x="1733" y="479"/>
                    <a:pt x="1522" y="202"/>
                  </a:cubicBezTo>
                  <a:cubicBezTo>
                    <a:pt x="1455" y="116"/>
                    <a:pt x="1360" y="39"/>
                    <a:pt x="1254" y="1"/>
                  </a:cubicBez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9" name="Google Shape;9849;p70"/>
            <p:cNvSpPr/>
            <p:nvPr/>
          </p:nvSpPr>
          <p:spPr>
            <a:xfrm>
              <a:off x="6799335" y="2099843"/>
              <a:ext cx="70639" cy="108848"/>
            </a:xfrm>
            <a:custGeom>
              <a:avLst/>
              <a:gdLst/>
              <a:ahLst/>
              <a:cxnLst/>
              <a:rect l="l" t="t" r="r" b="b"/>
              <a:pathLst>
                <a:path w="2690" h="4145" extrusionOk="0">
                  <a:moveTo>
                    <a:pt x="574" y="0"/>
                  </a:moveTo>
                  <a:cubicBezTo>
                    <a:pt x="479" y="0"/>
                    <a:pt x="393" y="67"/>
                    <a:pt x="374" y="163"/>
                  </a:cubicBezTo>
                  <a:lnTo>
                    <a:pt x="0" y="1665"/>
                  </a:lnTo>
                  <a:lnTo>
                    <a:pt x="0" y="3321"/>
                  </a:lnTo>
                  <a:cubicBezTo>
                    <a:pt x="0" y="3771"/>
                    <a:pt x="364" y="4144"/>
                    <a:pt x="823" y="4144"/>
                  </a:cubicBezTo>
                  <a:cubicBezTo>
                    <a:pt x="1283" y="4144"/>
                    <a:pt x="1656" y="3771"/>
                    <a:pt x="1656" y="3321"/>
                  </a:cubicBezTo>
                  <a:lnTo>
                    <a:pt x="1656" y="2077"/>
                  </a:lnTo>
                  <a:lnTo>
                    <a:pt x="2690" y="10"/>
                  </a:lnTo>
                  <a:lnTo>
                    <a:pt x="574" y="0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0" name="Google Shape;9850;p70"/>
            <p:cNvSpPr/>
            <p:nvPr/>
          </p:nvSpPr>
          <p:spPr>
            <a:xfrm>
              <a:off x="6799335" y="2100053"/>
              <a:ext cx="29936" cy="108638"/>
            </a:xfrm>
            <a:custGeom>
              <a:avLst/>
              <a:gdLst/>
              <a:ahLst/>
              <a:cxnLst/>
              <a:rect l="l" t="t" r="r" b="b"/>
              <a:pathLst>
                <a:path w="1140" h="4137" extrusionOk="0">
                  <a:moveTo>
                    <a:pt x="556" y="1"/>
                  </a:moveTo>
                  <a:cubicBezTo>
                    <a:pt x="468" y="1"/>
                    <a:pt x="391" y="65"/>
                    <a:pt x="374" y="155"/>
                  </a:cubicBezTo>
                  <a:lnTo>
                    <a:pt x="0" y="1657"/>
                  </a:lnTo>
                  <a:lnTo>
                    <a:pt x="0" y="3313"/>
                  </a:lnTo>
                  <a:cubicBezTo>
                    <a:pt x="0" y="3763"/>
                    <a:pt x="364" y="4136"/>
                    <a:pt x="823" y="4136"/>
                  </a:cubicBezTo>
                  <a:cubicBezTo>
                    <a:pt x="929" y="4136"/>
                    <a:pt x="1034" y="4117"/>
                    <a:pt x="1139" y="4079"/>
                  </a:cubicBezTo>
                  <a:cubicBezTo>
                    <a:pt x="823" y="3945"/>
                    <a:pt x="622" y="3648"/>
                    <a:pt x="622" y="3313"/>
                  </a:cubicBezTo>
                  <a:lnTo>
                    <a:pt x="622" y="1657"/>
                  </a:lnTo>
                  <a:lnTo>
                    <a:pt x="1034" y="2"/>
                  </a:lnTo>
                  <a:lnTo>
                    <a:pt x="574" y="2"/>
                  </a:lnTo>
                  <a:cubicBezTo>
                    <a:pt x="568" y="1"/>
                    <a:pt x="562" y="1"/>
                    <a:pt x="556" y="1"/>
                  </a:cubicBez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51" name="Google Shape;9851;p70"/>
          <p:cNvGrpSpPr/>
          <p:nvPr/>
        </p:nvGrpSpPr>
        <p:grpSpPr>
          <a:xfrm>
            <a:off x="7104188" y="1971904"/>
            <a:ext cx="347341" cy="348103"/>
            <a:chOff x="7104188" y="1971904"/>
            <a:chExt cx="347341" cy="348103"/>
          </a:xfrm>
        </p:grpSpPr>
        <p:sp>
          <p:nvSpPr>
            <p:cNvPr id="9852" name="Google Shape;9852;p70"/>
            <p:cNvSpPr/>
            <p:nvPr/>
          </p:nvSpPr>
          <p:spPr>
            <a:xfrm>
              <a:off x="7204947" y="1994277"/>
              <a:ext cx="167906" cy="153752"/>
            </a:xfrm>
            <a:custGeom>
              <a:avLst/>
              <a:gdLst/>
              <a:ahLst/>
              <a:cxnLst/>
              <a:rect l="l" t="t" r="r" b="b"/>
              <a:pathLst>
                <a:path w="6394" h="5855" extrusionOk="0">
                  <a:moveTo>
                    <a:pt x="642" y="1"/>
                  </a:moveTo>
                  <a:cubicBezTo>
                    <a:pt x="288" y="1"/>
                    <a:pt x="1" y="288"/>
                    <a:pt x="1" y="642"/>
                  </a:cubicBezTo>
                  <a:lnTo>
                    <a:pt x="1" y="4058"/>
                  </a:lnTo>
                  <a:cubicBezTo>
                    <a:pt x="1" y="4413"/>
                    <a:pt x="288" y="4700"/>
                    <a:pt x="642" y="4700"/>
                  </a:cubicBezTo>
                  <a:lnTo>
                    <a:pt x="2345" y="4700"/>
                  </a:lnTo>
                  <a:lnTo>
                    <a:pt x="4059" y="5839"/>
                  </a:lnTo>
                  <a:cubicBezTo>
                    <a:pt x="4076" y="5850"/>
                    <a:pt x="4095" y="5855"/>
                    <a:pt x="4114" y="5855"/>
                  </a:cubicBezTo>
                  <a:cubicBezTo>
                    <a:pt x="4177" y="5855"/>
                    <a:pt x="4236" y="5800"/>
                    <a:pt x="4221" y="5733"/>
                  </a:cubicBezTo>
                  <a:lnTo>
                    <a:pt x="4049" y="4700"/>
                  </a:lnTo>
                  <a:lnTo>
                    <a:pt x="5752" y="4700"/>
                  </a:lnTo>
                  <a:cubicBezTo>
                    <a:pt x="6107" y="4700"/>
                    <a:pt x="6394" y="4413"/>
                    <a:pt x="6394" y="4058"/>
                  </a:cubicBezTo>
                  <a:lnTo>
                    <a:pt x="6394" y="642"/>
                  </a:lnTo>
                  <a:cubicBezTo>
                    <a:pt x="6394" y="288"/>
                    <a:pt x="6107" y="1"/>
                    <a:pt x="5752" y="1"/>
                  </a:cubicBezTo>
                  <a:close/>
                </a:path>
              </a:pathLst>
            </a:custGeom>
            <a:solidFill>
              <a:srgbClr val="C5D1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3" name="Google Shape;9853;p70"/>
            <p:cNvSpPr/>
            <p:nvPr/>
          </p:nvSpPr>
          <p:spPr>
            <a:xfrm>
              <a:off x="7204711" y="1994277"/>
              <a:ext cx="156851" cy="112130"/>
            </a:xfrm>
            <a:custGeom>
              <a:avLst/>
              <a:gdLst/>
              <a:ahLst/>
              <a:cxnLst/>
              <a:rect l="l" t="t" r="r" b="b"/>
              <a:pathLst>
                <a:path w="5973" h="4270" extrusionOk="0">
                  <a:moveTo>
                    <a:pt x="641" y="1"/>
                  </a:moveTo>
                  <a:cubicBezTo>
                    <a:pt x="297" y="1"/>
                    <a:pt x="0" y="288"/>
                    <a:pt x="10" y="642"/>
                  </a:cubicBezTo>
                  <a:lnTo>
                    <a:pt x="10" y="4058"/>
                  </a:lnTo>
                  <a:cubicBezTo>
                    <a:pt x="10" y="4125"/>
                    <a:pt x="19" y="4202"/>
                    <a:pt x="48" y="4269"/>
                  </a:cubicBezTo>
                  <a:lnTo>
                    <a:pt x="4910" y="4269"/>
                  </a:lnTo>
                  <a:cubicBezTo>
                    <a:pt x="5503" y="4269"/>
                    <a:pt x="5972" y="3791"/>
                    <a:pt x="5972" y="3207"/>
                  </a:cubicBezTo>
                  <a:lnTo>
                    <a:pt x="5972" y="39"/>
                  </a:lnTo>
                  <a:cubicBezTo>
                    <a:pt x="5905" y="20"/>
                    <a:pt x="5838" y="1"/>
                    <a:pt x="5761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4" name="Google Shape;9854;p70"/>
            <p:cNvSpPr/>
            <p:nvPr/>
          </p:nvSpPr>
          <p:spPr>
            <a:xfrm>
              <a:off x="7104923" y="2129490"/>
              <a:ext cx="122923" cy="123159"/>
            </a:xfrm>
            <a:custGeom>
              <a:avLst/>
              <a:gdLst/>
              <a:ahLst/>
              <a:cxnLst/>
              <a:rect l="l" t="t" r="r" b="b"/>
              <a:pathLst>
                <a:path w="4681" h="4690" extrusionOk="0">
                  <a:moveTo>
                    <a:pt x="2345" y="0"/>
                  </a:moveTo>
                  <a:cubicBezTo>
                    <a:pt x="1321" y="0"/>
                    <a:pt x="565" y="824"/>
                    <a:pt x="489" y="1828"/>
                  </a:cubicBezTo>
                  <a:cubicBezTo>
                    <a:pt x="431" y="2556"/>
                    <a:pt x="278" y="3264"/>
                    <a:pt x="49" y="3963"/>
                  </a:cubicBezTo>
                  <a:cubicBezTo>
                    <a:pt x="1" y="4087"/>
                    <a:pt x="58" y="4231"/>
                    <a:pt x="192" y="4288"/>
                  </a:cubicBezTo>
                  <a:cubicBezTo>
                    <a:pt x="623" y="4489"/>
                    <a:pt x="1082" y="4623"/>
                    <a:pt x="1551" y="4690"/>
                  </a:cubicBezTo>
                  <a:lnTo>
                    <a:pt x="3140" y="4690"/>
                  </a:lnTo>
                  <a:cubicBezTo>
                    <a:pt x="3609" y="4623"/>
                    <a:pt x="4068" y="4489"/>
                    <a:pt x="4499" y="4288"/>
                  </a:cubicBezTo>
                  <a:cubicBezTo>
                    <a:pt x="4623" y="4231"/>
                    <a:pt x="4681" y="4087"/>
                    <a:pt x="4633" y="3963"/>
                  </a:cubicBezTo>
                  <a:cubicBezTo>
                    <a:pt x="4403" y="3264"/>
                    <a:pt x="4260" y="2556"/>
                    <a:pt x="4193" y="1828"/>
                  </a:cubicBezTo>
                  <a:cubicBezTo>
                    <a:pt x="4126" y="824"/>
                    <a:pt x="3370" y="0"/>
                    <a:pt x="234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5" name="Google Shape;9855;p70"/>
            <p:cNvSpPr/>
            <p:nvPr/>
          </p:nvSpPr>
          <p:spPr>
            <a:xfrm>
              <a:off x="7138352" y="2129490"/>
              <a:ext cx="89494" cy="123159"/>
            </a:xfrm>
            <a:custGeom>
              <a:avLst/>
              <a:gdLst/>
              <a:ahLst/>
              <a:cxnLst/>
              <a:rect l="l" t="t" r="r" b="b"/>
              <a:pathLst>
                <a:path w="3408" h="4690" extrusionOk="0">
                  <a:moveTo>
                    <a:pt x="1063" y="0"/>
                  </a:moveTo>
                  <a:cubicBezTo>
                    <a:pt x="278" y="0"/>
                    <a:pt x="1" y="1082"/>
                    <a:pt x="680" y="1474"/>
                  </a:cubicBezTo>
                  <a:cubicBezTo>
                    <a:pt x="699" y="1493"/>
                    <a:pt x="718" y="1503"/>
                    <a:pt x="747" y="1513"/>
                  </a:cubicBezTo>
                  <a:lnTo>
                    <a:pt x="1340" y="4690"/>
                  </a:lnTo>
                  <a:lnTo>
                    <a:pt x="1876" y="4690"/>
                  </a:lnTo>
                  <a:cubicBezTo>
                    <a:pt x="2336" y="4623"/>
                    <a:pt x="2795" y="4489"/>
                    <a:pt x="3226" y="4288"/>
                  </a:cubicBezTo>
                  <a:cubicBezTo>
                    <a:pt x="3350" y="4231"/>
                    <a:pt x="3408" y="4087"/>
                    <a:pt x="3360" y="3963"/>
                  </a:cubicBezTo>
                  <a:cubicBezTo>
                    <a:pt x="3130" y="3264"/>
                    <a:pt x="2987" y="2556"/>
                    <a:pt x="2920" y="1828"/>
                  </a:cubicBezTo>
                  <a:cubicBezTo>
                    <a:pt x="2853" y="824"/>
                    <a:pt x="2097" y="0"/>
                    <a:pt x="107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6" name="Google Shape;9856;p70"/>
            <p:cNvSpPr/>
            <p:nvPr/>
          </p:nvSpPr>
          <p:spPr>
            <a:xfrm>
              <a:off x="7104188" y="2222477"/>
              <a:ext cx="123159" cy="97293"/>
            </a:xfrm>
            <a:custGeom>
              <a:avLst/>
              <a:gdLst/>
              <a:ahLst/>
              <a:cxnLst/>
              <a:rect l="l" t="t" r="r" b="b"/>
              <a:pathLst>
                <a:path w="4690" h="3705" extrusionOk="0">
                  <a:moveTo>
                    <a:pt x="1560" y="0"/>
                  </a:moveTo>
                  <a:lnTo>
                    <a:pt x="1560" y="785"/>
                  </a:lnTo>
                  <a:cubicBezTo>
                    <a:pt x="1560" y="977"/>
                    <a:pt x="1445" y="1158"/>
                    <a:pt x="1273" y="1254"/>
                  </a:cubicBezTo>
                  <a:lnTo>
                    <a:pt x="431" y="1675"/>
                  </a:lnTo>
                  <a:cubicBezTo>
                    <a:pt x="172" y="1800"/>
                    <a:pt x="0" y="2077"/>
                    <a:pt x="0" y="2374"/>
                  </a:cubicBezTo>
                  <a:lnTo>
                    <a:pt x="0" y="3446"/>
                  </a:lnTo>
                  <a:cubicBezTo>
                    <a:pt x="0" y="3589"/>
                    <a:pt x="115" y="3704"/>
                    <a:pt x="268" y="3704"/>
                  </a:cubicBezTo>
                  <a:lnTo>
                    <a:pt x="4431" y="3704"/>
                  </a:lnTo>
                  <a:cubicBezTo>
                    <a:pt x="4575" y="3704"/>
                    <a:pt x="4689" y="3589"/>
                    <a:pt x="4689" y="3446"/>
                  </a:cubicBezTo>
                  <a:lnTo>
                    <a:pt x="4689" y="2374"/>
                  </a:lnTo>
                  <a:cubicBezTo>
                    <a:pt x="4689" y="2077"/>
                    <a:pt x="4517" y="1809"/>
                    <a:pt x="4259" y="1675"/>
                  </a:cubicBezTo>
                  <a:lnTo>
                    <a:pt x="3417" y="1254"/>
                  </a:lnTo>
                  <a:cubicBezTo>
                    <a:pt x="3244" y="1168"/>
                    <a:pt x="3130" y="986"/>
                    <a:pt x="3130" y="785"/>
                  </a:cubicBezTo>
                  <a:lnTo>
                    <a:pt x="3130" y="0"/>
                  </a:ln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7" name="Google Shape;9857;p70"/>
            <p:cNvSpPr/>
            <p:nvPr/>
          </p:nvSpPr>
          <p:spPr>
            <a:xfrm>
              <a:off x="7144891" y="2222477"/>
              <a:ext cx="41753" cy="27678"/>
            </a:xfrm>
            <a:custGeom>
              <a:avLst/>
              <a:gdLst/>
              <a:ahLst/>
              <a:cxnLst/>
              <a:rect l="l" t="t" r="r" b="b"/>
              <a:pathLst>
                <a:path w="1590" h="1054" extrusionOk="0">
                  <a:moveTo>
                    <a:pt x="10" y="0"/>
                  </a:moveTo>
                  <a:lnTo>
                    <a:pt x="10" y="785"/>
                  </a:lnTo>
                  <a:cubicBezTo>
                    <a:pt x="10" y="814"/>
                    <a:pt x="0" y="852"/>
                    <a:pt x="0" y="881"/>
                  </a:cubicBezTo>
                  <a:cubicBezTo>
                    <a:pt x="249" y="986"/>
                    <a:pt x="517" y="1044"/>
                    <a:pt x="795" y="1053"/>
                  </a:cubicBezTo>
                  <a:cubicBezTo>
                    <a:pt x="1063" y="1044"/>
                    <a:pt x="1340" y="996"/>
                    <a:pt x="1589" y="891"/>
                  </a:cubicBezTo>
                  <a:cubicBezTo>
                    <a:pt x="1580" y="852"/>
                    <a:pt x="1580" y="824"/>
                    <a:pt x="1580" y="785"/>
                  </a:cubicBezTo>
                  <a:lnTo>
                    <a:pt x="1580" y="0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8" name="Google Shape;9858;p70"/>
            <p:cNvSpPr/>
            <p:nvPr/>
          </p:nvSpPr>
          <p:spPr>
            <a:xfrm>
              <a:off x="7104188" y="2258663"/>
              <a:ext cx="123159" cy="61343"/>
            </a:xfrm>
            <a:custGeom>
              <a:avLst/>
              <a:gdLst/>
              <a:ahLst/>
              <a:cxnLst/>
              <a:rect l="l" t="t" r="r" b="b"/>
              <a:pathLst>
                <a:path w="4690" h="2336" extrusionOk="0">
                  <a:moveTo>
                    <a:pt x="1034" y="1"/>
                  </a:moveTo>
                  <a:lnTo>
                    <a:pt x="440" y="297"/>
                  </a:lnTo>
                  <a:cubicBezTo>
                    <a:pt x="172" y="431"/>
                    <a:pt x="0" y="699"/>
                    <a:pt x="0" y="996"/>
                  </a:cubicBezTo>
                  <a:lnTo>
                    <a:pt x="0" y="2077"/>
                  </a:lnTo>
                  <a:cubicBezTo>
                    <a:pt x="0" y="2221"/>
                    <a:pt x="124" y="2336"/>
                    <a:pt x="268" y="2336"/>
                  </a:cubicBezTo>
                  <a:lnTo>
                    <a:pt x="4431" y="2336"/>
                  </a:lnTo>
                  <a:cubicBezTo>
                    <a:pt x="4575" y="2336"/>
                    <a:pt x="4689" y="2221"/>
                    <a:pt x="4689" y="2077"/>
                  </a:cubicBezTo>
                  <a:lnTo>
                    <a:pt x="4689" y="996"/>
                  </a:lnTo>
                  <a:cubicBezTo>
                    <a:pt x="4689" y="699"/>
                    <a:pt x="4527" y="431"/>
                    <a:pt x="4259" y="297"/>
                  </a:cubicBezTo>
                  <a:lnTo>
                    <a:pt x="3656" y="1"/>
                  </a:lnTo>
                  <a:cubicBezTo>
                    <a:pt x="3350" y="474"/>
                    <a:pt x="2847" y="711"/>
                    <a:pt x="2345" y="711"/>
                  </a:cubicBezTo>
                  <a:cubicBezTo>
                    <a:pt x="1842" y="711"/>
                    <a:pt x="1340" y="474"/>
                    <a:pt x="103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9" name="Google Shape;9859;p70"/>
            <p:cNvSpPr/>
            <p:nvPr/>
          </p:nvSpPr>
          <p:spPr>
            <a:xfrm>
              <a:off x="7124539" y="2169011"/>
              <a:ext cx="82194" cy="67304"/>
            </a:xfrm>
            <a:custGeom>
              <a:avLst/>
              <a:gdLst/>
              <a:ahLst/>
              <a:cxnLst/>
              <a:rect l="l" t="t" r="r" b="b"/>
              <a:pathLst>
                <a:path w="3130" h="2563" extrusionOk="0">
                  <a:moveTo>
                    <a:pt x="1201" y="0"/>
                  </a:moveTo>
                  <a:cubicBezTo>
                    <a:pt x="1102" y="0"/>
                    <a:pt x="1016" y="56"/>
                    <a:pt x="976" y="151"/>
                  </a:cubicBezTo>
                  <a:cubicBezTo>
                    <a:pt x="881" y="333"/>
                    <a:pt x="766" y="486"/>
                    <a:pt x="613" y="620"/>
                  </a:cubicBezTo>
                  <a:cubicBezTo>
                    <a:pt x="469" y="744"/>
                    <a:pt x="316" y="850"/>
                    <a:pt x="153" y="936"/>
                  </a:cubicBezTo>
                  <a:cubicBezTo>
                    <a:pt x="58" y="984"/>
                    <a:pt x="0" y="1089"/>
                    <a:pt x="10" y="1204"/>
                  </a:cubicBezTo>
                  <a:cubicBezTo>
                    <a:pt x="115" y="1979"/>
                    <a:pt x="785" y="2563"/>
                    <a:pt x="1570" y="2563"/>
                  </a:cubicBezTo>
                  <a:cubicBezTo>
                    <a:pt x="2383" y="2563"/>
                    <a:pt x="3063" y="1931"/>
                    <a:pt x="3120" y="1118"/>
                  </a:cubicBezTo>
                  <a:cubicBezTo>
                    <a:pt x="3130" y="1041"/>
                    <a:pt x="3091" y="965"/>
                    <a:pt x="3034" y="907"/>
                  </a:cubicBezTo>
                  <a:cubicBezTo>
                    <a:pt x="2517" y="477"/>
                    <a:pt x="1914" y="170"/>
                    <a:pt x="1264" y="8"/>
                  </a:cubicBezTo>
                  <a:cubicBezTo>
                    <a:pt x="1242" y="3"/>
                    <a:pt x="1221" y="0"/>
                    <a:pt x="1201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0" name="Google Shape;9860;p70"/>
            <p:cNvSpPr/>
            <p:nvPr/>
          </p:nvSpPr>
          <p:spPr>
            <a:xfrm>
              <a:off x="7124277" y="2169011"/>
              <a:ext cx="82456" cy="66569"/>
            </a:xfrm>
            <a:custGeom>
              <a:avLst/>
              <a:gdLst/>
              <a:ahLst/>
              <a:cxnLst/>
              <a:rect l="l" t="t" r="r" b="b"/>
              <a:pathLst>
                <a:path w="3140" h="2535" extrusionOk="0">
                  <a:moveTo>
                    <a:pt x="1213" y="0"/>
                  </a:moveTo>
                  <a:cubicBezTo>
                    <a:pt x="1118" y="0"/>
                    <a:pt x="1024" y="55"/>
                    <a:pt x="977" y="142"/>
                  </a:cubicBezTo>
                  <a:cubicBezTo>
                    <a:pt x="919" y="276"/>
                    <a:pt x="833" y="390"/>
                    <a:pt x="738" y="496"/>
                  </a:cubicBezTo>
                  <a:cubicBezTo>
                    <a:pt x="699" y="534"/>
                    <a:pt x="661" y="572"/>
                    <a:pt x="623" y="611"/>
                  </a:cubicBezTo>
                  <a:cubicBezTo>
                    <a:pt x="479" y="735"/>
                    <a:pt x="326" y="840"/>
                    <a:pt x="163" y="926"/>
                  </a:cubicBezTo>
                  <a:cubicBezTo>
                    <a:pt x="58" y="974"/>
                    <a:pt x="1" y="1079"/>
                    <a:pt x="20" y="1194"/>
                  </a:cubicBezTo>
                  <a:cubicBezTo>
                    <a:pt x="116" y="1883"/>
                    <a:pt x="651" y="2429"/>
                    <a:pt x="1341" y="2534"/>
                  </a:cubicBezTo>
                  <a:cubicBezTo>
                    <a:pt x="977" y="2314"/>
                    <a:pt x="776" y="1931"/>
                    <a:pt x="795" y="1510"/>
                  </a:cubicBezTo>
                  <a:lnTo>
                    <a:pt x="795" y="1137"/>
                  </a:lnTo>
                  <a:cubicBezTo>
                    <a:pt x="852" y="1099"/>
                    <a:pt x="910" y="1051"/>
                    <a:pt x="967" y="1003"/>
                  </a:cubicBezTo>
                  <a:cubicBezTo>
                    <a:pt x="1111" y="869"/>
                    <a:pt x="1235" y="725"/>
                    <a:pt x="1341" y="563"/>
                  </a:cubicBezTo>
                  <a:cubicBezTo>
                    <a:pt x="1838" y="716"/>
                    <a:pt x="2298" y="965"/>
                    <a:pt x="2699" y="1300"/>
                  </a:cubicBezTo>
                  <a:cubicBezTo>
                    <a:pt x="2747" y="1338"/>
                    <a:pt x="2872" y="1453"/>
                    <a:pt x="3015" y="1587"/>
                  </a:cubicBezTo>
                  <a:cubicBezTo>
                    <a:pt x="3082" y="1434"/>
                    <a:pt x="3121" y="1271"/>
                    <a:pt x="3140" y="1108"/>
                  </a:cubicBezTo>
                  <a:cubicBezTo>
                    <a:pt x="3140" y="1032"/>
                    <a:pt x="3101" y="965"/>
                    <a:pt x="3044" y="917"/>
                  </a:cubicBezTo>
                  <a:cubicBezTo>
                    <a:pt x="2537" y="486"/>
                    <a:pt x="1924" y="170"/>
                    <a:pt x="1274" y="8"/>
                  </a:cubicBezTo>
                  <a:cubicBezTo>
                    <a:pt x="1254" y="3"/>
                    <a:pt x="1233" y="0"/>
                    <a:pt x="1213" y="0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1" name="Google Shape;9861;p70"/>
            <p:cNvSpPr/>
            <p:nvPr/>
          </p:nvSpPr>
          <p:spPr>
            <a:xfrm>
              <a:off x="7104188" y="2272476"/>
              <a:ext cx="27415" cy="47531"/>
            </a:xfrm>
            <a:custGeom>
              <a:avLst/>
              <a:gdLst/>
              <a:ahLst/>
              <a:cxnLst/>
              <a:rect l="l" t="t" r="r" b="b"/>
              <a:pathLst>
                <a:path w="1044" h="1810" extrusionOk="0">
                  <a:moveTo>
                    <a:pt x="153" y="1"/>
                  </a:moveTo>
                  <a:cubicBezTo>
                    <a:pt x="57" y="135"/>
                    <a:pt x="0" y="298"/>
                    <a:pt x="0" y="470"/>
                  </a:cubicBezTo>
                  <a:lnTo>
                    <a:pt x="0" y="1551"/>
                  </a:lnTo>
                  <a:cubicBezTo>
                    <a:pt x="0" y="1695"/>
                    <a:pt x="115" y="1810"/>
                    <a:pt x="258" y="1810"/>
                  </a:cubicBezTo>
                  <a:lnTo>
                    <a:pt x="1043" y="1810"/>
                  </a:lnTo>
                  <a:lnTo>
                    <a:pt x="1043" y="958"/>
                  </a:lnTo>
                  <a:cubicBezTo>
                    <a:pt x="1043" y="805"/>
                    <a:pt x="967" y="652"/>
                    <a:pt x="842" y="556"/>
                  </a:cubicBezTo>
                  <a:lnTo>
                    <a:pt x="153" y="1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2" name="Google Shape;9862;p70"/>
            <p:cNvSpPr/>
            <p:nvPr/>
          </p:nvSpPr>
          <p:spPr>
            <a:xfrm>
              <a:off x="7199932" y="2272476"/>
              <a:ext cx="27415" cy="47531"/>
            </a:xfrm>
            <a:custGeom>
              <a:avLst/>
              <a:gdLst/>
              <a:ahLst/>
              <a:cxnLst/>
              <a:rect l="l" t="t" r="r" b="b"/>
              <a:pathLst>
                <a:path w="1044" h="1810" extrusionOk="0">
                  <a:moveTo>
                    <a:pt x="881" y="1"/>
                  </a:moveTo>
                  <a:lnTo>
                    <a:pt x="201" y="546"/>
                  </a:lnTo>
                  <a:cubicBezTo>
                    <a:pt x="77" y="652"/>
                    <a:pt x="0" y="795"/>
                    <a:pt x="0" y="958"/>
                  </a:cubicBezTo>
                  <a:lnTo>
                    <a:pt x="0" y="1810"/>
                  </a:lnTo>
                  <a:lnTo>
                    <a:pt x="785" y="1810"/>
                  </a:lnTo>
                  <a:cubicBezTo>
                    <a:pt x="929" y="1800"/>
                    <a:pt x="1043" y="1685"/>
                    <a:pt x="1043" y="1551"/>
                  </a:cubicBezTo>
                  <a:lnTo>
                    <a:pt x="1043" y="470"/>
                  </a:lnTo>
                  <a:cubicBezTo>
                    <a:pt x="1043" y="298"/>
                    <a:pt x="986" y="135"/>
                    <a:pt x="88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3" name="Google Shape;9863;p70"/>
            <p:cNvSpPr/>
            <p:nvPr/>
          </p:nvSpPr>
          <p:spPr>
            <a:xfrm>
              <a:off x="7337140" y="2141806"/>
              <a:ext cx="33718" cy="73922"/>
            </a:xfrm>
            <a:custGeom>
              <a:avLst/>
              <a:gdLst/>
              <a:ahLst/>
              <a:cxnLst/>
              <a:rect l="l" t="t" r="r" b="b"/>
              <a:pathLst>
                <a:path w="1284" h="2815" extrusionOk="0">
                  <a:moveTo>
                    <a:pt x="776" y="0"/>
                  </a:moveTo>
                  <a:cubicBezTo>
                    <a:pt x="345" y="0"/>
                    <a:pt x="1" y="345"/>
                    <a:pt x="1" y="776"/>
                  </a:cubicBezTo>
                  <a:lnTo>
                    <a:pt x="1" y="948"/>
                  </a:lnTo>
                  <a:cubicBezTo>
                    <a:pt x="1" y="1168"/>
                    <a:pt x="39" y="1388"/>
                    <a:pt x="106" y="1599"/>
                  </a:cubicBezTo>
                  <a:lnTo>
                    <a:pt x="518" y="2814"/>
                  </a:lnTo>
                  <a:lnTo>
                    <a:pt x="1283" y="2814"/>
                  </a:lnTo>
                  <a:lnTo>
                    <a:pt x="1283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4" name="Google Shape;9864;p70"/>
            <p:cNvSpPr/>
            <p:nvPr/>
          </p:nvSpPr>
          <p:spPr>
            <a:xfrm>
              <a:off x="7350717" y="2135031"/>
              <a:ext cx="80697" cy="80697"/>
            </a:xfrm>
            <a:custGeom>
              <a:avLst/>
              <a:gdLst/>
              <a:ahLst/>
              <a:cxnLst/>
              <a:rect l="l" t="t" r="r" b="b"/>
              <a:pathLst>
                <a:path w="3073" h="3073" extrusionOk="0">
                  <a:moveTo>
                    <a:pt x="766" y="0"/>
                  </a:moveTo>
                  <a:cubicBezTo>
                    <a:pt x="345" y="0"/>
                    <a:pt x="1" y="345"/>
                    <a:pt x="1" y="766"/>
                  </a:cubicBezTo>
                  <a:cubicBezTo>
                    <a:pt x="1" y="1053"/>
                    <a:pt x="230" y="1282"/>
                    <a:pt x="508" y="1282"/>
                  </a:cubicBezTo>
                  <a:lnTo>
                    <a:pt x="2556" y="3072"/>
                  </a:lnTo>
                  <a:lnTo>
                    <a:pt x="2986" y="1560"/>
                  </a:lnTo>
                  <a:cubicBezTo>
                    <a:pt x="3044" y="1378"/>
                    <a:pt x="3073" y="1187"/>
                    <a:pt x="3073" y="995"/>
                  </a:cubicBezTo>
                  <a:lnTo>
                    <a:pt x="3073" y="517"/>
                  </a:lnTo>
                  <a:cubicBezTo>
                    <a:pt x="3073" y="230"/>
                    <a:pt x="2843" y="0"/>
                    <a:pt x="255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5" name="Google Shape;9865;p70"/>
            <p:cNvSpPr/>
            <p:nvPr/>
          </p:nvSpPr>
          <p:spPr>
            <a:xfrm>
              <a:off x="7364030" y="2235791"/>
              <a:ext cx="40493" cy="29936"/>
            </a:xfrm>
            <a:custGeom>
              <a:avLst/>
              <a:gdLst/>
              <a:ahLst/>
              <a:cxnLst/>
              <a:rect l="l" t="t" r="r" b="b"/>
              <a:pathLst>
                <a:path w="1542" h="1140" extrusionOk="0">
                  <a:moveTo>
                    <a:pt x="1" y="1"/>
                  </a:moveTo>
                  <a:lnTo>
                    <a:pt x="1" y="1140"/>
                  </a:lnTo>
                  <a:lnTo>
                    <a:pt x="1542" y="1140"/>
                  </a:lnTo>
                  <a:lnTo>
                    <a:pt x="1542" y="1"/>
                  </a:ln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6" name="Google Shape;9866;p70"/>
            <p:cNvSpPr/>
            <p:nvPr/>
          </p:nvSpPr>
          <p:spPr>
            <a:xfrm>
              <a:off x="7364030" y="2236053"/>
              <a:ext cx="40493" cy="16281"/>
            </a:xfrm>
            <a:custGeom>
              <a:avLst/>
              <a:gdLst/>
              <a:ahLst/>
              <a:cxnLst/>
              <a:rect l="l" t="t" r="r" b="b"/>
              <a:pathLst>
                <a:path w="1542" h="620" extrusionOk="0">
                  <a:moveTo>
                    <a:pt x="1" y="0"/>
                  </a:moveTo>
                  <a:lnTo>
                    <a:pt x="1" y="469"/>
                  </a:lnTo>
                  <a:cubicBezTo>
                    <a:pt x="250" y="570"/>
                    <a:pt x="510" y="620"/>
                    <a:pt x="771" y="620"/>
                  </a:cubicBezTo>
                  <a:cubicBezTo>
                    <a:pt x="1032" y="620"/>
                    <a:pt x="1293" y="570"/>
                    <a:pt x="1542" y="469"/>
                  </a:cubicBezTo>
                  <a:lnTo>
                    <a:pt x="1542" y="0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7" name="Google Shape;9867;p70"/>
            <p:cNvSpPr/>
            <p:nvPr/>
          </p:nvSpPr>
          <p:spPr>
            <a:xfrm>
              <a:off x="7317051" y="2252124"/>
              <a:ext cx="134477" cy="67882"/>
            </a:xfrm>
            <a:custGeom>
              <a:avLst/>
              <a:gdLst/>
              <a:ahLst/>
              <a:cxnLst/>
              <a:rect l="l" t="t" r="r" b="b"/>
              <a:pathLst>
                <a:path w="5121" h="2585" extrusionOk="0">
                  <a:moveTo>
                    <a:pt x="1790" y="1"/>
                  </a:moveTo>
                  <a:lnTo>
                    <a:pt x="555" y="355"/>
                  </a:lnTo>
                  <a:cubicBezTo>
                    <a:pt x="230" y="451"/>
                    <a:pt x="0" y="757"/>
                    <a:pt x="0" y="1092"/>
                  </a:cubicBezTo>
                  <a:lnTo>
                    <a:pt x="0" y="2326"/>
                  </a:lnTo>
                  <a:cubicBezTo>
                    <a:pt x="0" y="2470"/>
                    <a:pt x="115" y="2585"/>
                    <a:pt x="258" y="2585"/>
                  </a:cubicBezTo>
                  <a:lnTo>
                    <a:pt x="4862" y="2585"/>
                  </a:lnTo>
                  <a:cubicBezTo>
                    <a:pt x="5005" y="2585"/>
                    <a:pt x="5120" y="2470"/>
                    <a:pt x="5120" y="2326"/>
                  </a:cubicBezTo>
                  <a:lnTo>
                    <a:pt x="5120" y="1092"/>
                  </a:lnTo>
                  <a:cubicBezTo>
                    <a:pt x="5120" y="757"/>
                    <a:pt x="4891" y="451"/>
                    <a:pt x="4565" y="355"/>
                  </a:cubicBezTo>
                  <a:lnTo>
                    <a:pt x="3331" y="1"/>
                  </a:lnTo>
                  <a:lnTo>
                    <a:pt x="2555" y="518"/>
                  </a:lnTo>
                  <a:lnTo>
                    <a:pt x="1790" y="1"/>
                  </a:lnTo>
                  <a:close/>
                </a:path>
              </a:pathLst>
            </a:custGeom>
            <a:solidFill>
              <a:srgbClr val="6E82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8" name="Google Shape;9868;p70"/>
            <p:cNvSpPr/>
            <p:nvPr/>
          </p:nvSpPr>
          <p:spPr>
            <a:xfrm>
              <a:off x="7377607" y="2265701"/>
              <a:ext cx="13340" cy="54306"/>
            </a:xfrm>
            <a:custGeom>
              <a:avLst/>
              <a:gdLst/>
              <a:ahLst/>
              <a:cxnLst/>
              <a:rect l="l" t="t" r="r" b="b"/>
              <a:pathLst>
                <a:path w="508" h="2068" extrusionOk="0">
                  <a:moveTo>
                    <a:pt x="125" y="1"/>
                  </a:moveTo>
                  <a:lnTo>
                    <a:pt x="1" y="2068"/>
                  </a:lnTo>
                  <a:lnTo>
                    <a:pt x="508" y="2068"/>
                  </a:lnTo>
                  <a:lnTo>
                    <a:pt x="383" y="1"/>
                  </a:lnTo>
                  <a:close/>
                </a:path>
              </a:pathLst>
            </a:custGeom>
            <a:solidFill>
              <a:srgbClr val="637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9" name="Google Shape;9869;p70"/>
            <p:cNvSpPr/>
            <p:nvPr/>
          </p:nvSpPr>
          <p:spPr>
            <a:xfrm>
              <a:off x="7343941" y="2168906"/>
              <a:ext cx="80697" cy="73712"/>
            </a:xfrm>
            <a:custGeom>
              <a:avLst/>
              <a:gdLst/>
              <a:ahLst/>
              <a:cxnLst/>
              <a:rect l="l" t="t" r="r" b="b"/>
              <a:pathLst>
                <a:path w="3073" h="2807" extrusionOk="0">
                  <a:moveTo>
                    <a:pt x="955" y="1"/>
                  </a:moveTo>
                  <a:cubicBezTo>
                    <a:pt x="823" y="1"/>
                    <a:pt x="701" y="57"/>
                    <a:pt x="613" y="155"/>
                  </a:cubicBezTo>
                  <a:lnTo>
                    <a:pt x="153" y="615"/>
                  </a:lnTo>
                  <a:cubicBezTo>
                    <a:pt x="58" y="710"/>
                    <a:pt x="0" y="835"/>
                    <a:pt x="0" y="978"/>
                  </a:cubicBezTo>
                  <a:lnTo>
                    <a:pt x="0" y="1275"/>
                  </a:lnTo>
                  <a:cubicBezTo>
                    <a:pt x="0" y="2117"/>
                    <a:pt x="689" y="2806"/>
                    <a:pt x="1531" y="2806"/>
                  </a:cubicBezTo>
                  <a:cubicBezTo>
                    <a:pt x="2383" y="2806"/>
                    <a:pt x="3072" y="2117"/>
                    <a:pt x="3072" y="1275"/>
                  </a:cubicBezTo>
                  <a:lnTo>
                    <a:pt x="3072" y="949"/>
                  </a:lnTo>
                  <a:cubicBezTo>
                    <a:pt x="3072" y="815"/>
                    <a:pt x="3015" y="682"/>
                    <a:pt x="2919" y="586"/>
                  </a:cubicBezTo>
                  <a:cubicBezTo>
                    <a:pt x="2527" y="203"/>
                    <a:pt x="1799" y="31"/>
                    <a:pt x="986" y="2"/>
                  </a:cubicBezTo>
                  <a:cubicBezTo>
                    <a:pt x="975" y="1"/>
                    <a:pt x="965" y="1"/>
                    <a:pt x="955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0" name="Google Shape;9870;p70"/>
            <p:cNvSpPr/>
            <p:nvPr/>
          </p:nvSpPr>
          <p:spPr>
            <a:xfrm>
              <a:off x="7343941" y="2168906"/>
              <a:ext cx="80434" cy="72189"/>
            </a:xfrm>
            <a:custGeom>
              <a:avLst/>
              <a:gdLst/>
              <a:ahLst/>
              <a:cxnLst/>
              <a:rect l="l" t="t" r="r" b="b"/>
              <a:pathLst>
                <a:path w="3063" h="2749" extrusionOk="0">
                  <a:moveTo>
                    <a:pt x="955" y="1"/>
                  </a:moveTo>
                  <a:cubicBezTo>
                    <a:pt x="823" y="1"/>
                    <a:pt x="701" y="57"/>
                    <a:pt x="613" y="146"/>
                  </a:cubicBezTo>
                  <a:lnTo>
                    <a:pt x="153" y="615"/>
                  </a:lnTo>
                  <a:cubicBezTo>
                    <a:pt x="58" y="710"/>
                    <a:pt x="0" y="835"/>
                    <a:pt x="0" y="969"/>
                  </a:cubicBezTo>
                  <a:lnTo>
                    <a:pt x="0" y="1275"/>
                  </a:lnTo>
                  <a:cubicBezTo>
                    <a:pt x="0" y="1954"/>
                    <a:pt x="450" y="2557"/>
                    <a:pt x="1110" y="2749"/>
                  </a:cubicBezTo>
                  <a:cubicBezTo>
                    <a:pt x="890" y="2471"/>
                    <a:pt x="766" y="2136"/>
                    <a:pt x="766" y="1792"/>
                  </a:cubicBezTo>
                  <a:lnTo>
                    <a:pt x="766" y="1036"/>
                  </a:lnTo>
                  <a:cubicBezTo>
                    <a:pt x="766" y="751"/>
                    <a:pt x="996" y="527"/>
                    <a:pt x="1277" y="527"/>
                  </a:cubicBezTo>
                  <a:cubicBezTo>
                    <a:pt x="1288" y="527"/>
                    <a:pt x="1300" y="528"/>
                    <a:pt x="1311" y="528"/>
                  </a:cubicBezTo>
                  <a:cubicBezTo>
                    <a:pt x="1828" y="557"/>
                    <a:pt x="2594" y="643"/>
                    <a:pt x="3063" y="873"/>
                  </a:cubicBezTo>
                  <a:cubicBezTo>
                    <a:pt x="3053" y="768"/>
                    <a:pt x="2996" y="662"/>
                    <a:pt x="2919" y="586"/>
                  </a:cubicBezTo>
                  <a:cubicBezTo>
                    <a:pt x="2527" y="203"/>
                    <a:pt x="1799" y="21"/>
                    <a:pt x="986" y="2"/>
                  </a:cubicBezTo>
                  <a:cubicBezTo>
                    <a:pt x="975" y="1"/>
                    <a:pt x="965" y="1"/>
                    <a:pt x="955" y="1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1" name="Google Shape;9871;p70"/>
            <p:cNvSpPr/>
            <p:nvPr/>
          </p:nvSpPr>
          <p:spPr>
            <a:xfrm>
              <a:off x="7317051" y="2269482"/>
              <a:ext cx="26916" cy="50524"/>
            </a:xfrm>
            <a:custGeom>
              <a:avLst/>
              <a:gdLst/>
              <a:ahLst/>
              <a:cxnLst/>
              <a:rect l="l" t="t" r="r" b="b"/>
              <a:pathLst>
                <a:path w="1025" h="1924" extrusionOk="0">
                  <a:moveTo>
                    <a:pt x="144" y="0"/>
                  </a:moveTo>
                  <a:cubicBezTo>
                    <a:pt x="48" y="125"/>
                    <a:pt x="0" y="278"/>
                    <a:pt x="0" y="440"/>
                  </a:cubicBezTo>
                  <a:lnTo>
                    <a:pt x="0" y="1665"/>
                  </a:lnTo>
                  <a:cubicBezTo>
                    <a:pt x="0" y="1809"/>
                    <a:pt x="115" y="1924"/>
                    <a:pt x="258" y="1924"/>
                  </a:cubicBezTo>
                  <a:lnTo>
                    <a:pt x="1024" y="1924"/>
                  </a:lnTo>
                  <a:lnTo>
                    <a:pt x="1024" y="1206"/>
                  </a:lnTo>
                  <a:cubicBezTo>
                    <a:pt x="1024" y="995"/>
                    <a:pt x="948" y="804"/>
                    <a:pt x="804" y="660"/>
                  </a:cubicBezTo>
                  <a:lnTo>
                    <a:pt x="144" y="0"/>
                  </a:lnTo>
                  <a:close/>
                </a:path>
              </a:pathLst>
            </a:custGeom>
            <a:solidFill>
              <a:srgbClr val="5F75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2" name="Google Shape;9872;p70"/>
            <p:cNvSpPr/>
            <p:nvPr/>
          </p:nvSpPr>
          <p:spPr>
            <a:xfrm>
              <a:off x="7424612" y="2269482"/>
              <a:ext cx="26916" cy="50524"/>
            </a:xfrm>
            <a:custGeom>
              <a:avLst/>
              <a:gdLst/>
              <a:ahLst/>
              <a:cxnLst/>
              <a:rect l="l" t="t" r="r" b="b"/>
              <a:pathLst>
                <a:path w="1025" h="1924" extrusionOk="0">
                  <a:moveTo>
                    <a:pt x="881" y="0"/>
                  </a:moveTo>
                  <a:lnTo>
                    <a:pt x="220" y="660"/>
                  </a:lnTo>
                  <a:cubicBezTo>
                    <a:pt x="77" y="804"/>
                    <a:pt x="0" y="995"/>
                    <a:pt x="0" y="1206"/>
                  </a:cubicBezTo>
                  <a:lnTo>
                    <a:pt x="0" y="1924"/>
                  </a:lnTo>
                  <a:lnTo>
                    <a:pt x="766" y="1924"/>
                  </a:lnTo>
                  <a:cubicBezTo>
                    <a:pt x="909" y="1924"/>
                    <a:pt x="1024" y="1809"/>
                    <a:pt x="1024" y="1665"/>
                  </a:cubicBezTo>
                  <a:lnTo>
                    <a:pt x="1024" y="440"/>
                  </a:lnTo>
                  <a:cubicBezTo>
                    <a:pt x="1024" y="278"/>
                    <a:pt x="976" y="125"/>
                    <a:pt x="881" y="0"/>
                  </a:cubicBezTo>
                  <a:close/>
                </a:path>
              </a:pathLst>
            </a:custGeom>
            <a:solidFill>
              <a:srgbClr val="5F75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3" name="Google Shape;9873;p70"/>
            <p:cNvSpPr/>
            <p:nvPr/>
          </p:nvSpPr>
          <p:spPr>
            <a:xfrm>
              <a:off x="7377607" y="2265701"/>
              <a:ext cx="13340" cy="13340"/>
            </a:xfrm>
            <a:custGeom>
              <a:avLst/>
              <a:gdLst/>
              <a:ahLst/>
              <a:cxnLst/>
              <a:rect l="l" t="t" r="r" b="b"/>
              <a:pathLst>
                <a:path w="508" h="508" extrusionOk="0">
                  <a:moveTo>
                    <a:pt x="1" y="1"/>
                  </a:moveTo>
                  <a:lnTo>
                    <a:pt x="1" y="403"/>
                  </a:lnTo>
                  <a:cubicBezTo>
                    <a:pt x="1" y="460"/>
                    <a:pt x="48" y="508"/>
                    <a:pt x="106" y="508"/>
                  </a:cubicBezTo>
                  <a:lnTo>
                    <a:pt x="402" y="508"/>
                  </a:lnTo>
                  <a:cubicBezTo>
                    <a:pt x="460" y="508"/>
                    <a:pt x="508" y="460"/>
                    <a:pt x="508" y="403"/>
                  </a:cubicBezTo>
                  <a:lnTo>
                    <a:pt x="508" y="1"/>
                  </a:lnTo>
                  <a:close/>
                </a:path>
              </a:pathLst>
            </a:custGeom>
            <a:solidFill>
              <a:srgbClr val="4B63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4" name="Google Shape;9874;p70"/>
            <p:cNvSpPr/>
            <p:nvPr/>
          </p:nvSpPr>
          <p:spPr>
            <a:xfrm>
              <a:off x="7356756" y="2246899"/>
              <a:ext cx="27415" cy="28229"/>
            </a:xfrm>
            <a:custGeom>
              <a:avLst/>
              <a:gdLst/>
              <a:ahLst/>
              <a:cxnLst/>
              <a:rect l="l" t="t" r="r" b="b"/>
              <a:pathLst>
                <a:path w="1044" h="1075" extrusionOk="0">
                  <a:moveTo>
                    <a:pt x="235" y="1"/>
                  </a:moveTo>
                  <a:cubicBezTo>
                    <a:pt x="204" y="1"/>
                    <a:pt x="174" y="15"/>
                    <a:pt x="153" y="47"/>
                  </a:cubicBezTo>
                  <a:lnTo>
                    <a:pt x="0" y="286"/>
                  </a:lnTo>
                  <a:lnTo>
                    <a:pt x="383" y="994"/>
                  </a:lnTo>
                  <a:cubicBezTo>
                    <a:pt x="412" y="1047"/>
                    <a:pt x="464" y="1075"/>
                    <a:pt x="517" y="1075"/>
                  </a:cubicBezTo>
                  <a:cubicBezTo>
                    <a:pt x="550" y="1075"/>
                    <a:pt x="583" y="1064"/>
                    <a:pt x="613" y="1042"/>
                  </a:cubicBezTo>
                  <a:lnTo>
                    <a:pt x="1043" y="717"/>
                  </a:lnTo>
                  <a:lnTo>
                    <a:pt x="306" y="28"/>
                  </a:lnTo>
                  <a:cubicBezTo>
                    <a:pt x="285" y="10"/>
                    <a:pt x="260" y="1"/>
                    <a:pt x="235" y="1"/>
                  </a:cubicBezTo>
                  <a:close/>
                </a:path>
              </a:pathLst>
            </a:custGeom>
            <a:solidFill>
              <a:srgbClr val="5F75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5" name="Google Shape;9875;p70"/>
            <p:cNvSpPr/>
            <p:nvPr/>
          </p:nvSpPr>
          <p:spPr>
            <a:xfrm>
              <a:off x="7384146" y="2246899"/>
              <a:ext cx="27678" cy="28229"/>
            </a:xfrm>
            <a:custGeom>
              <a:avLst/>
              <a:gdLst/>
              <a:ahLst/>
              <a:cxnLst/>
              <a:rect l="l" t="t" r="r" b="b"/>
              <a:pathLst>
                <a:path w="1054" h="1075" extrusionOk="0">
                  <a:moveTo>
                    <a:pt x="813" y="1"/>
                  </a:moveTo>
                  <a:cubicBezTo>
                    <a:pt x="786" y="1"/>
                    <a:pt x="759" y="10"/>
                    <a:pt x="737" y="28"/>
                  </a:cubicBezTo>
                  <a:lnTo>
                    <a:pt x="0" y="717"/>
                  </a:lnTo>
                  <a:lnTo>
                    <a:pt x="441" y="1042"/>
                  </a:lnTo>
                  <a:cubicBezTo>
                    <a:pt x="466" y="1064"/>
                    <a:pt x="499" y="1075"/>
                    <a:pt x="532" y="1075"/>
                  </a:cubicBezTo>
                  <a:cubicBezTo>
                    <a:pt x="585" y="1075"/>
                    <a:pt x="637" y="1047"/>
                    <a:pt x="661" y="994"/>
                  </a:cubicBezTo>
                  <a:lnTo>
                    <a:pt x="1053" y="286"/>
                  </a:lnTo>
                  <a:lnTo>
                    <a:pt x="900" y="47"/>
                  </a:lnTo>
                  <a:cubicBezTo>
                    <a:pt x="879" y="15"/>
                    <a:pt x="846" y="1"/>
                    <a:pt x="813" y="1"/>
                  </a:cubicBezTo>
                  <a:close/>
                </a:path>
              </a:pathLst>
            </a:custGeom>
            <a:solidFill>
              <a:srgbClr val="5F75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6" name="Google Shape;9876;p70"/>
            <p:cNvSpPr/>
            <p:nvPr/>
          </p:nvSpPr>
          <p:spPr>
            <a:xfrm>
              <a:off x="7159964" y="1971904"/>
              <a:ext cx="190516" cy="164151"/>
            </a:xfrm>
            <a:custGeom>
              <a:avLst/>
              <a:gdLst/>
              <a:ahLst/>
              <a:cxnLst/>
              <a:rect l="l" t="t" r="r" b="b"/>
              <a:pathLst>
                <a:path w="7255" h="6251" extrusionOk="0">
                  <a:moveTo>
                    <a:pt x="642" y="1"/>
                  </a:moveTo>
                  <a:cubicBezTo>
                    <a:pt x="288" y="1"/>
                    <a:pt x="1" y="288"/>
                    <a:pt x="1" y="642"/>
                  </a:cubicBezTo>
                  <a:lnTo>
                    <a:pt x="1" y="4059"/>
                  </a:lnTo>
                  <a:cubicBezTo>
                    <a:pt x="1" y="4413"/>
                    <a:pt x="288" y="4700"/>
                    <a:pt x="642" y="4700"/>
                  </a:cubicBezTo>
                  <a:lnTo>
                    <a:pt x="2987" y="4700"/>
                  </a:lnTo>
                  <a:lnTo>
                    <a:pt x="2632" y="6116"/>
                  </a:lnTo>
                  <a:cubicBezTo>
                    <a:pt x="2611" y="6189"/>
                    <a:pt x="2672" y="6251"/>
                    <a:pt x="2736" y="6251"/>
                  </a:cubicBezTo>
                  <a:cubicBezTo>
                    <a:pt x="2756" y="6251"/>
                    <a:pt x="2777" y="6245"/>
                    <a:pt x="2795" y="6231"/>
                  </a:cubicBezTo>
                  <a:lnTo>
                    <a:pt x="4901" y="4700"/>
                  </a:lnTo>
                  <a:lnTo>
                    <a:pt x="6614" y="4700"/>
                  </a:lnTo>
                  <a:cubicBezTo>
                    <a:pt x="6968" y="4700"/>
                    <a:pt x="7255" y="4413"/>
                    <a:pt x="7255" y="4059"/>
                  </a:cubicBezTo>
                  <a:lnTo>
                    <a:pt x="7255" y="642"/>
                  </a:lnTo>
                  <a:cubicBezTo>
                    <a:pt x="7255" y="288"/>
                    <a:pt x="6968" y="1"/>
                    <a:pt x="6614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7" name="Google Shape;9877;p70"/>
            <p:cNvSpPr/>
            <p:nvPr/>
          </p:nvSpPr>
          <p:spPr>
            <a:xfrm>
              <a:off x="7191896" y="2000055"/>
              <a:ext cx="31670" cy="11082"/>
            </a:xfrm>
            <a:custGeom>
              <a:avLst/>
              <a:gdLst/>
              <a:ahLst/>
              <a:cxnLst/>
              <a:rect l="l" t="t" r="r" b="b"/>
              <a:pathLst>
                <a:path w="1206" h="422" extrusionOk="0">
                  <a:moveTo>
                    <a:pt x="287" y="1"/>
                  </a:moveTo>
                  <a:cubicBezTo>
                    <a:pt x="0" y="1"/>
                    <a:pt x="0" y="422"/>
                    <a:pt x="287" y="422"/>
                  </a:cubicBezTo>
                  <a:lnTo>
                    <a:pt x="919" y="422"/>
                  </a:lnTo>
                  <a:cubicBezTo>
                    <a:pt x="1206" y="422"/>
                    <a:pt x="1206" y="1"/>
                    <a:pt x="91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8" name="Google Shape;9878;p70"/>
            <p:cNvSpPr/>
            <p:nvPr/>
          </p:nvSpPr>
          <p:spPr>
            <a:xfrm>
              <a:off x="7231102" y="2000055"/>
              <a:ext cx="87735" cy="11082"/>
            </a:xfrm>
            <a:custGeom>
              <a:avLst/>
              <a:gdLst/>
              <a:ahLst/>
              <a:cxnLst/>
              <a:rect l="l" t="t" r="r" b="b"/>
              <a:pathLst>
                <a:path w="3341" h="422" extrusionOk="0">
                  <a:moveTo>
                    <a:pt x="278" y="1"/>
                  </a:moveTo>
                  <a:cubicBezTo>
                    <a:pt x="0" y="1"/>
                    <a:pt x="0" y="422"/>
                    <a:pt x="278" y="422"/>
                  </a:cubicBezTo>
                  <a:lnTo>
                    <a:pt x="3053" y="422"/>
                  </a:lnTo>
                  <a:cubicBezTo>
                    <a:pt x="3340" y="422"/>
                    <a:pt x="3340" y="1"/>
                    <a:pt x="305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9" name="Google Shape;9879;p70"/>
            <p:cNvSpPr/>
            <p:nvPr/>
          </p:nvSpPr>
          <p:spPr>
            <a:xfrm>
              <a:off x="7191896" y="2027969"/>
              <a:ext cx="126941" cy="11318"/>
            </a:xfrm>
            <a:custGeom>
              <a:avLst/>
              <a:gdLst/>
              <a:ahLst/>
              <a:cxnLst/>
              <a:rect l="l" t="t" r="r" b="b"/>
              <a:pathLst>
                <a:path w="4834" h="431" extrusionOk="0">
                  <a:moveTo>
                    <a:pt x="287" y="0"/>
                  </a:moveTo>
                  <a:cubicBezTo>
                    <a:pt x="0" y="0"/>
                    <a:pt x="0" y="431"/>
                    <a:pt x="287" y="431"/>
                  </a:cubicBezTo>
                  <a:lnTo>
                    <a:pt x="4546" y="431"/>
                  </a:lnTo>
                  <a:cubicBezTo>
                    <a:pt x="4833" y="431"/>
                    <a:pt x="4833" y="0"/>
                    <a:pt x="4546" y="0"/>
                  </a:cubicBezTo>
                  <a:close/>
                </a:path>
              </a:pathLst>
            </a:custGeom>
            <a:solidFill>
              <a:srgbClr val="7689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0" name="Google Shape;9880;p70"/>
            <p:cNvSpPr/>
            <p:nvPr/>
          </p:nvSpPr>
          <p:spPr>
            <a:xfrm>
              <a:off x="7191896" y="2056093"/>
              <a:ext cx="87735" cy="11108"/>
            </a:xfrm>
            <a:custGeom>
              <a:avLst/>
              <a:gdLst/>
              <a:ahLst/>
              <a:cxnLst/>
              <a:rect l="l" t="t" r="r" b="b"/>
              <a:pathLst>
                <a:path w="3341" h="423" extrusionOk="0">
                  <a:moveTo>
                    <a:pt x="287" y="1"/>
                  </a:moveTo>
                  <a:cubicBezTo>
                    <a:pt x="0" y="1"/>
                    <a:pt x="0" y="422"/>
                    <a:pt x="287" y="422"/>
                  </a:cubicBezTo>
                  <a:lnTo>
                    <a:pt x="3053" y="422"/>
                  </a:lnTo>
                  <a:cubicBezTo>
                    <a:pt x="3340" y="422"/>
                    <a:pt x="3340" y="1"/>
                    <a:pt x="3053" y="1"/>
                  </a:cubicBezTo>
                  <a:close/>
                </a:path>
              </a:pathLst>
            </a:custGeom>
            <a:solidFill>
              <a:srgbClr val="637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1" name="Google Shape;9881;p70"/>
            <p:cNvSpPr/>
            <p:nvPr/>
          </p:nvSpPr>
          <p:spPr>
            <a:xfrm>
              <a:off x="7286878" y="2056093"/>
              <a:ext cx="31958" cy="11108"/>
            </a:xfrm>
            <a:custGeom>
              <a:avLst/>
              <a:gdLst/>
              <a:ahLst/>
              <a:cxnLst/>
              <a:rect l="l" t="t" r="r" b="b"/>
              <a:pathLst>
                <a:path w="1217" h="423" extrusionOk="0">
                  <a:moveTo>
                    <a:pt x="288" y="1"/>
                  </a:moveTo>
                  <a:cubicBezTo>
                    <a:pt x="1" y="1"/>
                    <a:pt x="1" y="422"/>
                    <a:pt x="288" y="422"/>
                  </a:cubicBezTo>
                  <a:lnTo>
                    <a:pt x="929" y="422"/>
                  </a:lnTo>
                  <a:cubicBezTo>
                    <a:pt x="1216" y="422"/>
                    <a:pt x="1216" y="1"/>
                    <a:pt x="929" y="1"/>
                  </a:cubicBezTo>
                  <a:close/>
                </a:path>
              </a:pathLst>
            </a:custGeom>
            <a:solidFill>
              <a:srgbClr val="7689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82" name="Google Shape;9882;p70"/>
          <p:cNvGrpSpPr/>
          <p:nvPr/>
        </p:nvGrpSpPr>
        <p:grpSpPr>
          <a:xfrm>
            <a:off x="7551264" y="1971904"/>
            <a:ext cx="344321" cy="348155"/>
            <a:chOff x="7551264" y="1971904"/>
            <a:chExt cx="344321" cy="348155"/>
          </a:xfrm>
        </p:grpSpPr>
        <p:sp>
          <p:nvSpPr>
            <p:cNvPr id="9883" name="Google Shape;9883;p70"/>
            <p:cNvSpPr/>
            <p:nvPr/>
          </p:nvSpPr>
          <p:spPr>
            <a:xfrm>
              <a:off x="7820665" y="1973164"/>
              <a:ext cx="9086" cy="73659"/>
            </a:xfrm>
            <a:custGeom>
              <a:avLst/>
              <a:gdLst/>
              <a:ahLst/>
              <a:cxnLst/>
              <a:rect l="l" t="t" r="r" b="b"/>
              <a:pathLst>
                <a:path w="346" h="2805" extrusionOk="0">
                  <a:moveTo>
                    <a:pt x="1" y="1"/>
                  </a:moveTo>
                  <a:lnTo>
                    <a:pt x="1" y="2805"/>
                  </a:lnTo>
                  <a:lnTo>
                    <a:pt x="346" y="2805"/>
                  </a:lnTo>
                  <a:lnTo>
                    <a:pt x="346" y="33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EE5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4" name="Google Shape;9884;p70"/>
            <p:cNvSpPr/>
            <p:nvPr/>
          </p:nvSpPr>
          <p:spPr>
            <a:xfrm>
              <a:off x="7625396" y="1971904"/>
              <a:ext cx="270189" cy="348103"/>
            </a:xfrm>
            <a:custGeom>
              <a:avLst/>
              <a:gdLst/>
              <a:ahLst/>
              <a:cxnLst/>
              <a:rect l="l" t="t" r="r" b="b"/>
              <a:pathLst>
                <a:path w="10289" h="13256" extrusionOk="0">
                  <a:moveTo>
                    <a:pt x="269" y="1"/>
                  </a:moveTo>
                  <a:cubicBezTo>
                    <a:pt x="116" y="1"/>
                    <a:pt x="1" y="135"/>
                    <a:pt x="20" y="288"/>
                  </a:cubicBezTo>
                  <a:lnTo>
                    <a:pt x="20" y="5408"/>
                  </a:lnTo>
                  <a:lnTo>
                    <a:pt x="173" y="5408"/>
                  </a:lnTo>
                  <a:cubicBezTo>
                    <a:pt x="1111" y="5446"/>
                    <a:pt x="1848" y="6212"/>
                    <a:pt x="1848" y="7150"/>
                  </a:cubicBezTo>
                  <a:lnTo>
                    <a:pt x="1848" y="7849"/>
                  </a:lnTo>
                  <a:cubicBezTo>
                    <a:pt x="2039" y="8126"/>
                    <a:pt x="1972" y="8499"/>
                    <a:pt x="1704" y="8700"/>
                  </a:cubicBezTo>
                  <a:lnTo>
                    <a:pt x="1456" y="8882"/>
                  </a:lnTo>
                  <a:cubicBezTo>
                    <a:pt x="1369" y="9284"/>
                    <a:pt x="1101" y="9629"/>
                    <a:pt x="738" y="9801"/>
                  </a:cubicBezTo>
                  <a:lnTo>
                    <a:pt x="738" y="10212"/>
                  </a:lnTo>
                  <a:lnTo>
                    <a:pt x="2011" y="10720"/>
                  </a:lnTo>
                  <a:cubicBezTo>
                    <a:pt x="2575" y="10949"/>
                    <a:pt x="2939" y="11514"/>
                    <a:pt x="2910" y="12126"/>
                  </a:cubicBezTo>
                  <a:lnTo>
                    <a:pt x="2910" y="13256"/>
                  </a:lnTo>
                  <a:lnTo>
                    <a:pt x="9897" y="13256"/>
                  </a:lnTo>
                  <a:cubicBezTo>
                    <a:pt x="10059" y="13227"/>
                    <a:pt x="10289" y="13122"/>
                    <a:pt x="10289" y="12672"/>
                  </a:cubicBezTo>
                  <a:lnTo>
                    <a:pt x="10289" y="2853"/>
                  </a:lnTo>
                  <a:lnTo>
                    <a:pt x="8576" y="1561"/>
                  </a:lnTo>
                  <a:lnTo>
                    <a:pt x="7437" y="1"/>
                  </a:lnTo>
                  <a:close/>
                </a:path>
              </a:pathLst>
            </a:custGeom>
            <a:solidFill>
              <a:srgbClr val="DEE5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5" name="Google Shape;9885;p70"/>
            <p:cNvSpPr/>
            <p:nvPr/>
          </p:nvSpPr>
          <p:spPr>
            <a:xfrm>
              <a:off x="7625396" y="1971904"/>
              <a:ext cx="86238" cy="348103"/>
            </a:xfrm>
            <a:custGeom>
              <a:avLst/>
              <a:gdLst/>
              <a:ahLst/>
              <a:cxnLst/>
              <a:rect l="l" t="t" r="r" b="b"/>
              <a:pathLst>
                <a:path w="3284" h="13256" extrusionOk="0">
                  <a:moveTo>
                    <a:pt x="278" y="1"/>
                  </a:moveTo>
                  <a:cubicBezTo>
                    <a:pt x="125" y="11"/>
                    <a:pt x="1" y="144"/>
                    <a:pt x="20" y="288"/>
                  </a:cubicBezTo>
                  <a:lnTo>
                    <a:pt x="20" y="5408"/>
                  </a:lnTo>
                  <a:lnTo>
                    <a:pt x="183" y="5408"/>
                  </a:lnTo>
                  <a:cubicBezTo>
                    <a:pt x="1111" y="5446"/>
                    <a:pt x="1857" y="6212"/>
                    <a:pt x="1857" y="7150"/>
                  </a:cubicBezTo>
                  <a:lnTo>
                    <a:pt x="1857" y="7849"/>
                  </a:lnTo>
                  <a:cubicBezTo>
                    <a:pt x="1924" y="7954"/>
                    <a:pt x="1963" y="8078"/>
                    <a:pt x="1963" y="8203"/>
                  </a:cubicBezTo>
                  <a:cubicBezTo>
                    <a:pt x="1963" y="8394"/>
                    <a:pt x="1704" y="8480"/>
                    <a:pt x="1551" y="8595"/>
                  </a:cubicBezTo>
                  <a:lnTo>
                    <a:pt x="1456" y="8882"/>
                  </a:lnTo>
                  <a:cubicBezTo>
                    <a:pt x="1379" y="9294"/>
                    <a:pt x="1111" y="9629"/>
                    <a:pt x="738" y="9810"/>
                  </a:cubicBezTo>
                  <a:lnTo>
                    <a:pt x="738" y="10212"/>
                  </a:lnTo>
                  <a:lnTo>
                    <a:pt x="2011" y="10729"/>
                  </a:lnTo>
                  <a:cubicBezTo>
                    <a:pt x="2575" y="10949"/>
                    <a:pt x="2939" y="11514"/>
                    <a:pt x="2920" y="12126"/>
                  </a:cubicBezTo>
                  <a:lnTo>
                    <a:pt x="2728" y="13256"/>
                  </a:lnTo>
                  <a:lnTo>
                    <a:pt x="3264" y="13256"/>
                  </a:lnTo>
                  <a:lnTo>
                    <a:pt x="3264" y="12126"/>
                  </a:lnTo>
                  <a:cubicBezTo>
                    <a:pt x="3283" y="11514"/>
                    <a:pt x="2920" y="10959"/>
                    <a:pt x="2346" y="10729"/>
                  </a:cubicBezTo>
                  <a:lnTo>
                    <a:pt x="1073" y="10212"/>
                  </a:lnTo>
                  <a:lnTo>
                    <a:pt x="1073" y="9810"/>
                  </a:lnTo>
                  <a:cubicBezTo>
                    <a:pt x="1446" y="9629"/>
                    <a:pt x="1714" y="9294"/>
                    <a:pt x="1791" y="8892"/>
                  </a:cubicBezTo>
                  <a:lnTo>
                    <a:pt x="2049" y="8710"/>
                  </a:lnTo>
                  <a:cubicBezTo>
                    <a:pt x="2317" y="8509"/>
                    <a:pt x="2384" y="8136"/>
                    <a:pt x="2192" y="7858"/>
                  </a:cubicBezTo>
                  <a:lnTo>
                    <a:pt x="2192" y="7150"/>
                  </a:lnTo>
                  <a:cubicBezTo>
                    <a:pt x="2192" y="6212"/>
                    <a:pt x="1456" y="5446"/>
                    <a:pt x="518" y="5408"/>
                  </a:cubicBezTo>
                  <a:lnTo>
                    <a:pt x="365" y="5408"/>
                  </a:lnTo>
                  <a:lnTo>
                    <a:pt x="365" y="1"/>
                  </a:lnTo>
                  <a:close/>
                </a:path>
              </a:pathLst>
            </a:custGeom>
            <a:solidFill>
              <a:srgbClr val="D7DF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6" name="Google Shape;9886;p70"/>
            <p:cNvSpPr/>
            <p:nvPr/>
          </p:nvSpPr>
          <p:spPr>
            <a:xfrm>
              <a:off x="7685715" y="2063893"/>
              <a:ext cx="103333" cy="11344"/>
            </a:xfrm>
            <a:custGeom>
              <a:avLst/>
              <a:gdLst/>
              <a:ahLst/>
              <a:cxnLst/>
              <a:rect l="l" t="t" r="r" b="b"/>
              <a:pathLst>
                <a:path w="3935" h="432" extrusionOk="0">
                  <a:moveTo>
                    <a:pt x="288" y="1"/>
                  </a:moveTo>
                  <a:cubicBezTo>
                    <a:pt x="1" y="1"/>
                    <a:pt x="1" y="431"/>
                    <a:pt x="288" y="431"/>
                  </a:cubicBezTo>
                  <a:lnTo>
                    <a:pt x="3657" y="431"/>
                  </a:lnTo>
                  <a:cubicBezTo>
                    <a:pt x="3934" y="431"/>
                    <a:pt x="3934" y="1"/>
                    <a:pt x="365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7" name="Google Shape;9887;p70"/>
            <p:cNvSpPr/>
            <p:nvPr/>
          </p:nvSpPr>
          <p:spPr>
            <a:xfrm>
              <a:off x="7685715" y="2102337"/>
              <a:ext cx="148553" cy="11344"/>
            </a:xfrm>
            <a:custGeom>
              <a:avLst/>
              <a:gdLst/>
              <a:ahLst/>
              <a:cxnLst/>
              <a:rect l="l" t="t" r="r" b="b"/>
              <a:pathLst>
                <a:path w="5657" h="432" extrusionOk="0">
                  <a:moveTo>
                    <a:pt x="288" y="1"/>
                  </a:moveTo>
                  <a:cubicBezTo>
                    <a:pt x="1" y="1"/>
                    <a:pt x="1" y="432"/>
                    <a:pt x="288" y="432"/>
                  </a:cubicBezTo>
                  <a:lnTo>
                    <a:pt x="5379" y="432"/>
                  </a:lnTo>
                  <a:cubicBezTo>
                    <a:pt x="5657" y="432"/>
                    <a:pt x="5657" y="1"/>
                    <a:pt x="53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8" name="Google Shape;9888;p70"/>
            <p:cNvSpPr/>
            <p:nvPr/>
          </p:nvSpPr>
          <p:spPr>
            <a:xfrm>
              <a:off x="7685715" y="2140808"/>
              <a:ext cx="148553" cy="11318"/>
            </a:xfrm>
            <a:custGeom>
              <a:avLst/>
              <a:gdLst/>
              <a:ahLst/>
              <a:cxnLst/>
              <a:rect l="l" t="t" r="r" b="b"/>
              <a:pathLst>
                <a:path w="5657" h="431" extrusionOk="0">
                  <a:moveTo>
                    <a:pt x="288" y="0"/>
                  </a:moveTo>
                  <a:cubicBezTo>
                    <a:pt x="1" y="0"/>
                    <a:pt x="1" y="431"/>
                    <a:pt x="288" y="431"/>
                  </a:cubicBezTo>
                  <a:lnTo>
                    <a:pt x="5379" y="431"/>
                  </a:lnTo>
                  <a:cubicBezTo>
                    <a:pt x="5657" y="431"/>
                    <a:pt x="5657" y="0"/>
                    <a:pt x="53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9" name="Google Shape;9889;p70"/>
            <p:cNvSpPr/>
            <p:nvPr/>
          </p:nvSpPr>
          <p:spPr>
            <a:xfrm>
              <a:off x="7685715" y="2179253"/>
              <a:ext cx="148553" cy="11344"/>
            </a:xfrm>
            <a:custGeom>
              <a:avLst/>
              <a:gdLst/>
              <a:ahLst/>
              <a:cxnLst/>
              <a:rect l="l" t="t" r="r" b="b"/>
              <a:pathLst>
                <a:path w="5657" h="432" extrusionOk="0">
                  <a:moveTo>
                    <a:pt x="288" y="0"/>
                  </a:moveTo>
                  <a:cubicBezTo>
                    <a:pt x="1" y="0"/>
                    <a:pt x="1" y="431"/>
                    <a:pt x="288" y="431"/>
                  </a:cubicBezTo>
                  <a:lnTo>
                    <a:pt x="5379" y="431"/>
                  </a:lnTo>
                  <a:cubicBezTo>
                    <a:pt x="5657" y="431"/>
                    <a:pt x="5657" y="0"/>
                    <a:pt x="53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0" name="Google Shape;9890;p70"/>
            <p:cNvSpPr/>
            <p:nvPr/>
          </p:nvSpPr>
          <p:spPr>
            <a:xfrm>
              <a:off x="7685715" y="2217461"/>
              <a:ext cx="148553" cy="11318"/>
            </a:xfrm>
            <a:custGeom>
              <a:avLst/>
              <a:gdLst/>
              <a:ahLst/>
              <a:cxnLst/>
              <a:rect l="l" t="t" r="r" b="b"/>
              <a:pathLst>
                <a:path w="5657" h="431" extrusionOk="0">
                  <a:moveTo>
                    <a:pt x="288" y="0"/>
                  </a:moveTo>
                  <a:cubicBezTo>
                    <a:pt x="1" y="0"/>
                    <a:pt x="1" y="431"/>
                    <a:pt x="288" y="431"/>
                  </a:cubicBezTo>
                  <a:lnTo>
                    <a:pt x="5379" y="431"/>
                  </a:lnTo>
                  <a:cubicBezTo>
                    <a:pt x="5657" y="431"/>
                    <a:pt x="5657" y="0"/>
                    <a:pt x="53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1" name="Google Shape;9891;p70"/>
            <p:cNvSpPr/>
            <p:nvPr/>
          </p:nvSpPr>
          <p:spPr>
            <a:xfrm>
              <a:off x="7552367" y="2239309"/>
              <a:ext cx="152492" cy="80487"/>
            </a:xfrm>
            <a:custGeom>
              <a:avLst/>
              <a:gdLst/>
              <a:ahLst/>
              <a:cxnLst/>
              <a:rect l="l" t="t" r="r" b="b"/>
              <a:pathLst>
                <a:path w="5807" h="3065" extrusionOk="0">
                  <a:moveTo>
                    <a:pt x="2208" y="1"/>
                  </a:moveTo>
                  <a:lnTo>
                    <a:pt x="897" y="537"/>
                  </a:lnTo>
                  <a:cubicBezTo>
                    <a:pt x="763" y="584"/>
                    <a:pt x="648" y="651"/>
                    <a:pt x="533" y="738"/>
                  </a:cubicBezTo>
                  <a:lnTo>
                    <a:pt x="504" y="766"/>
                  </a:lnTo>
                  <a:lnTo>
                    <a:pt x="485" y="785"/>
                  </a:lnTo>
                  <a:lnTo>
                    <a:pt x="475" y="795"/>
                  </a:lnTo>
                  <a:lnTo>
                    <a:pt x="437" y="824"/>
                  </a:lnTo>
                  <a:cubicBezTo>
                    <a:pt x="207" y="1063"/>
                    <a:pt x="54" y="1369"/>
                    <a:pt x="6" y="1695"/>
                  </a:cubicBezTo>
                  <a:cubicBezTo>
                    <a:pt x="6" y="1714"/>
                    <a:pt x="6" y="1733"/>
                    <a:pt x="6" y="1752"/>
                  </a:cubicBezTo>
                  <a:cubicBezTo>
                    <a:pt x="1" y="1769"/>
                    <a:pt x="2" y="1773"/>
                    <a:pt x="4" y="1773"/>
                  </a:cubicBezTo>
                  <a:cubicBezTo>
                    <a:pt x="5" y="1773"/>
                    <a:pt x="6" y="1771"/>
                    <a:pt x="6" y="1771"/>
                  </a:cubicBezTo>
                  <a:lnTo>
                    <a:pt x="6" y="1819"/>
                  </a:lnTo>
                  <a:lnTo>
                    <a:pt x="6" y="1848"/>
                  </a:lnTo>
                  <a:lnTo>
                    <a:pt x="6" y="1857"/>
                  </a:lnTo>
                  <a:lnTo>
                    <a:pt x="6" y="1934"/>
                  </a:lnTo>
                  <a:lnTo>
                    <a:pt x="6" y="2144"/>
                  </a:lnTo>
                  <a:lnTo>
                    <a:pt x="6" y="2786"/>
                  </a:lnTo>
                  <a:cubicBezTo>
                    <a:pt x="6" y="2938"/>
                    <a:pt x="141" y="3065"/>
                    <a:pt x="291" y="3065"/>
                  </a:cubicBezTo>
                  <a:cubicBezTo>
                    <a:pt x="301" y="3065"/>
                    <a:pt x="312" y="3064"/>
                    <a:pt x="322" y="3063"/>
                  </a:cubicBezTo>
                  <a:lnTo>
                    <a:pt x="5481" y="3063"/>
                  </a:lnTo>
                  <a:cubicBezTo>
                    <a:pt x="5492" y="3064"/>
                    <a:pt x="5503" y="3065"/>
                    <a:pt x="5513" y="3065"/>
                  </a:cubicBezTo>
                  <a:cubicBezTo>
                    <a:pt x="5671" y="3065"/>
                    <a:pt x="5797" y="2938"/>
                    <a:pt x="5806" y="2786"/>
                  </a:cubicBezTo>
                  <a:lnTo>
                    <a:pt x="5806" y="2144"/>
                  </a:lnTo>
                  <a:lnTo>
                    <a:pt x="5806" y="1934"/>
                  </a:lnTo>
                  <a:lnTo>
                    <a:pt x="5777" y="1943"/>
                  </a:lnTo>
                  <a:lnTo>
                    <a:pt x="5777" y="1876"/>
                  </a:lnTo>
                  <a:lnTo>
                    <a:pt x="5777" y="1867"/>
                  </a:lnTo>
                  <a:lnTo>
                    <a:pt x="5777" y="1829"/>
                  </a:lnTo>
                  <a:lnTo>
                    <a:pt x="5777" y="1781"/>
                  </a:lnTo>
                  <a:lnTo>
                    <a:pt x="5777" y="1762"/>
                  </a:lnTo>
                  <a:cubicBezTo>
                    <a:pt x="5777" y="1762"/>
                    <a:pt x="5777" y="1723"/>
                    <a:pt x="5777" y="1704"/>
                  </a:cubicBezTo>
                  <a:cubicBezTo>
                    <a:pt x="5730" y="1379"/>
                    <a:pt x="5586" y="1073"/>
                    <a:pt x="5347" y="833"/>
                  </a:cubicBezTo>
                  <a:lnTo>
                    <a:pt x="5308" y="805"/>
                  </a:lnTo>
                  <a:lnTo>
                    <a:pt x="5299" y="795"/>
                  </a:lnTo>
                  <a:lnTo>
                    <a:pt x="5280" y="776"/>
                  </a:lnTo>
                  <a:lnTo>
                    <a:pt x="5251" y="747"/>
                  </a:lnTo>
                  <a:cubicBezTo>
                    <a:pt x="5146" y="661"/>
                    <a:pt x="5021" y="594"/>
                    <a:pt x="4887" y="546"/>
                  </a:cubicBezTo>
                  <a:lnTo>
                    <a:pt x="3576" y="10"/>
                  </a:lnTo>
                  <a:lnTo>
                    <a:pt x="3241" y="355"/>
                  </a:lnTo>
                  <a:lnTo>
                    <a:pt x="2878" y="680"/>
                  </a:lnTo>
                  <a:lnTo>
                    <a:pt x="2543" y="345"/>
                  </a:lnTo>
                  <a:lnTo>
                    <a:pt x="2208" y="1"/>
                  </a:lnTo>
                  <a:close/>
                </a:path>
              </a:pathLst>
            </a:custGeom>
            <a:solidFill>
              <a:srgbClr val="8192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2" name="Google Shape;9892;p70"/>
            <p:cNvSpPr/>
            <p:nvPr/>
          </p:nvSpPr>
          <p:spPr>
            <a:xfrm>
              <a:off x="7551264" y="2239808"/>
              <a:ext cx="61842" cy="80251"/>
            </a:xfrm>
            <a:custGeom>
              <a:avLst/>
              <a:gdLst/>
              <a:ahLst/>
              <a:cxnLst/>
              <a:rect l="l" t="t" r="r" b="b"/>
              <a:pathLst>
                <a:path w="2355" h="3056" extrusionOk="0">
                  <a:moveTo>
                    <a:pt x="2250" y="1"/>
                  </a:moveTo>
                  <a:lnTo>
                    <a:pt x="929" y="518"/>
                  </a:lnTo>
                  <a:cubicBezTo>
                    <a:pt x="364" y="747"/>
                    <a:pt x="1" y="1312"/>
                    <a:pt x="29" y="1924"/>
                  </a:cubicBezTo>
                  <a:lnTo>
                    <a:pt x="29" y="2776"/>
                  </a:lnTo>
                  <a:cubicBezTo>
                    <a:pt x="29" y="2928"/>
                    <a:pt x="155" y="3056"/>
                    <a:pt x="312" y="3056"/>
                  </a:cubicBezTo>
                  <a:cubicBezTo>
                    <a:pt x="323" y="3056"/>
                    <a:pt x="334" y="3055"/>
                    <a:pt x="345" y="3054"/>
                  </a:cubicBezTo>
                  <a:lnTo>
                    <a:pt x="412" y="3054"/>
                  </a:lnTo>
                  <a:lnTo>
                    <a:pt x="412" y="1924"/>
                  </a:lnTo>
                  <a:cubicBezTo>
                    <a:pt x="383" y="1312"/>
                    <a:pt x="747" y="747"/>
                    <a:pt x="1321" y="518"/>
                  </a:cubicBezTo>
                  <a:lnTo>
                    <a:pt x="2355" y="106"/>
                  </a:lnTo>
                  <a:lnTo>
                    <a:pt x="2250" y="1"/>
                  </a:ln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3" name="Google Shape;9893;p70"/>
            <p:cNvSpPr/>
            <p:nvPr/>
          </p:nvSpPr>
          <p:spPr>
            <a:xfrm>
              <a:off x="7579677" y="2113156"/>
              <a:ext cx="96532" cy="68381"/>
            </a:xfrm>
            <a:custGeom>
              <a:avLst/>
              <a:gdLst/>
              <a:ahLst/>
              <a:cxnLst/>
              <a:rect l="l" t="t" r="r" b="b"/>
              <a:pathLst>
                <a:path w="3676" h="2604" extrusionOk="0">
                  <a:moveTo>
                    <a:pt x="3254" y="2221"/>
                  </a:moveTo>
                  <a:lnTo>
                    <a:pt x="3225" y="2240"/>
                  </a:lnTo>
                  <a:lnTo>
                    <a:pt x="3216" y="2249"/>
                  </a:lnTo>
                  <a:lnTo>
                    <a:pt x="3187" y="2269"/>
                  </a:lnTo>
                  <a:lnTo>
                    <a:pt x="3187" y="2269"/>
                  </a:lnTo>
                  <a:lnTo>
                    <a:pt x="3225" y="2240"/>
                  </a:lnTo>
                  <a:lnTo>
                    <a:pt x="3225" y="2230"/>
                  </a:lnTo>
                  <a:lnTo>
                    <a:pt x="3235" y="2221"/>
                  </a:lnTo>
                  <a:lnTo>
                    <a:pt x="3225" y="2240"/>
                  </a:lnTo>
                  <a:lnTo>
                    <a:pt x="3235" y="2230"/>
                  </a:lnTo>
                  <a:lnTo>
                    <a:pt x="3254" y="2221"/>
                  </a:lnTo>
                  <a:close/>
                  <a:moveTo>
                    <a:pt x="1771" y="0"/>
                  </a:moveTo>
                  <a:cubicBezTo>
                    <a:pt x="794" y="0"/>
                    <a:pt x="0" y="795"/>
                    <a:pt x="0" y="1771"/>
                  </a:cubicBezTo>
                  <a:lnTo>
                    <a:pt x="0" y="2604"/>
                  </a:lnTo>
                  <a:cubicBezTo>
                    <a:pt x="0" y="2604"/>
                    <a:pt x="402" y="2556"/>
                    <a:pt x="450" y="2364"/>
                  </a:cubicBezTo>
                  <a:cubicBezTo>
                    <a:pt x="469" y="2345"/>
                    <a:pt x="479" y="2316"/>
                    <a:pt x="488" y="2297"/>
                  </a:cubicBezTo>
                  <a:cubicBezTo>
                    <a:pt x="718" y="2288"/>
                    <a:pt x="1780" y="2278"/>
                    <a:pt x="2393" y="1551"/>
                  </a:cubicBezTo>
                  <a:cubicBezTo>
                    <a:pt x="2527" y="1905"/>
                    <a:pt x="2814" y="2182"/>
                    <a:pt x="3187" y="2288"/>
                  </a:cubicBezTo>
                  <a:cubicBezTo>
                    <a:pt x="3197" y="2316"/>
                    <a:pt x="3206" y="2336"/>
                    <a:pt x="3225" y="2355"/>
                  </a:cubicBezTo>
                  <a:cubicBezTo>
                    <a:pt x="3273" y="2556"/>
                    <a:pt x="3675" y="2594"/>
                    <a:pt x="3675" y="2594"/>
                  </a:cubicBezTo>
                  <a:lnTo>
                    <a:pt x="3675" y="1771"/>
                  </a:lnTo>
                  <a:cubicBezTo>
                    <a:pt x="3675" y="795"/>
                    <a:pt x="2881" y="0"/>
                    <a:pt x="190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4" name="Google Shape;9894;p70"/>
            <p:cNvSpPr/>
            <p:nvPr/>
          </p:nvSpPr>
          <p:spPr>
            <a:xfrm>
              <a:off x="7579677" y="2113393"/>
              <a:ext cx="52284" cy="68145"/>
            </a:xfrm>
            <a:custGeom>
              <a:avLst/>
              <a:gdLst/>
              <a:ahLst/>
              <a:cxnLst/>
              <a:rect l="l" t="t" r="r" b="b"/>
              <a:pathLst>
                <a:path w="1991" h="2595" extrusionOk="0">
                  <a:moveTo>
                    <a:pt x="1761" y="1"/>
                  </a:moveTo>
                  <a:cubicBezTo>
                    <a:pt x="785" y="1"/>
                    <a:pt x="0" y="795"/>
                    <a:pt x="0" y="1762"/>
                  </a:cubicBezTo>
                  <a:lnTo>
                    <a:pt x="0" y="2595"/>
                  </a:lnTo>
                  <a:cubicBezTo>
                    <a:pt x="105" y="2575"/>
                    <a:pt x="211" y="2547"/>
                    <a:pt x="316" y="2508"/>
                  </a:cubicBezTo>
                  <a:lnTo>
                    <a:pt x="316" y="2212"/>
                  </a:lnTo>
                  <a:lnTo>
                    <a:pt x="316" y="1762"/>
                  </a:lnTo>
                  <a:cubicBezTo>
                    <a:pt x="316" y="824"/>
                    <a:pt x="1053" y="49"/>
                    <a:pt x="199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5" name="Google Shape;9895;p70"/>
            <p:cNvSpPr/>
            <p:nvPr/>
          </p:nvSpPr>
          <p:spPr>
            <a:xfrm>
              <a:off x="7662843" y="2174263"/>
              <a:ext cx="20903" cy="28387"/>
            </a:xfrm>
            <a:custGeom>
              <a:avLst/>
              <a:gdLst/>
              <a:ahLst/>
              <a:cxnLst/>
              <a:rect l="l" t="t" r="r" b="b"/>
              <a:pathLst>
                <a:path w="796" h="1081" extrusionOk="0">
                  <a:moveTo>
                    <a:pt x="231" y="1"/>
                  </a:moveTo>
                  <a:cubicBezTo>
                    <a:pt x="114" y="1"/>
                    <a:pt x="1" y="97"/>
                    <a:pt x="1" y="229"/>
                  </a:cubicBezTo>
                  <a:lnTo>
                    <a:pt x="1" y="860"/>
                  </a:lnTo>
                  <a:cubicBezTo>
                    <a:pt x="1" y="975"/>
                    <a:pt x="106" y="1080"/>
                    <a:pt x="231" y="1080"/>
                  </a:cubicBezTo>
                  <a:cubicBezTo>
                    <a:pt x="250" y="1080"/>
                    <a:pt x="269" y="1080"/>
                    <a:pt x="298" y="1071"/>
                  </a:cubicBezTo>
                  <a:cubicBezTo>
                    <a:pt x="336" y="1052"/>
                    <a:pt x="374" y="1033"/>
                    <a:pt x="412" y="1013"/>
                  </a:cubicBezTo>
                  <a:cubicBezTo>
                    <a:pt x="451" y="975"/>
                    <a:pt x="489" y="937"/>
                    <a:pt x="537" y="908"/>
                  </a:cubicBezTo>
                  <a:cubicBezTo>
                    <a:pt x="795" y="602"/>
                    <a:pt x="661" y="133"/>
                    <a:pt x="278" y="9"/>
                  </a:cubicBezTo>
                  <a:lnTo>
                    <a:pt x="288" y="9"/>
                  </a:lnTo>
                  <a:cubicBezTo>
                    <a:pt x="269" y="3"/>
                    <a:pt x="250" y="1"/>
                    <a:pt x="231" y="1"/>
                  </a:cubicBez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6" name="Google Shape;9896;p70"/>
            <p:cNvSpPr/>
            <p:nvPr/>
          </p:nvSpPr>
          <p:spPr>
            <a:xfrm>
              <a:off x="7571878" y="2174237"/>
              <a:ext cx="21139" cy="28361"/>
            </a:xfrm>
            <a:custGeom>
              <a:avLst/>
              <a:gdLst/>
              <a:ahLst/>
              <a:cxnLst/>
              <a:rect l="l" t="t" r="r" b="b"/>
              <a:pathLst>
                <a:path w="805" h="1080" extrusionOk="0">
                  <a:moveTo>
                    <a:pt x="583" y="0"/>
                  </a:moveTo>
                  <a:cubicBezTo>
                    <a:pt x="561" y="0"/>
                    <a:pt x="538" y="4"/>
                    <a:pt x="517" y="10"/>
                  </a:cubicBezTo>
                  <a:cubicBezTo>
                    <a:pt x="0" y="172"/>
                    <a:pt x="0" y="909"/>
                    <a:pt x="517" y="1072"/>
                  </a:cubicBezTo>
                  <a:cubicBezTo>
                    <a:pt x="537" y="1077"/>
                    <a:pt x="557" y="1080"/>
                    <a:pt x="577" y="1080"/>
                  </a:cubicBezTo>
                  <a:cubicBezTo>
                    <a:pt x="698" y="1080"/>
                    <a:pt x="804" y="983"/>
                    <a:pt x="804" y="852"/>
                  </a:cubicBezTo>
                  <a:lnTo>
                    <a:pt x="804" y="220"/>
                  </a:lnTo>
                  <a:cubicBezTo>
                    <a:pt x="804" y="153"/>
                    <a:pt x="766" y="86"/>
                    <a:pt x="718" y="48"/>
                  </a:cubicBezTo>
                  <a:cubicBezTo>
                    <a:pt x="679" y="15"/>
                    <a:pt x="631" y="0"/>
                    <a:pt x="583" y="0"/>
                  </a:cubicBezTo>
                  <a:close/>
                </a:path>
              </a:pathLst>
            </a:custGeom>
            <a:solidFill>
              <a:srgbClr val="B9C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7" name="Google Shape;9897;p70"/>
            <p:cNvSpPr/>
            <p:nvPr/>
          </p:nvSpPr>
          <p:spPr>
            <a:xfrm>
              <a:off x="7610087" y="2223869"/>
              <a:ext cx="35714" cy="40362"/>
            </a:xfrm>
            <a:custGeom>
              <a:avLst/>
              <a:gdLst/>
              <a:ahLst/>
              <a:cxnLst/>
              <a:rect l="l" t="t" r="r" b="b"/>
              <a:pathLst>
                <a:path w="1360" h="1537" extrusionOk="0">
                  <a:moveTo>
                    <a:pt x="233" y="0"/>
                  </a:moveTo>
                  <a:cubicBezTo>
                    <a:pt x="115" y="0"/>
                    <a:pt x="10" y="97"/>
                    <a:pt x="10" y="225"/>
                  </a:cubicBezTo>
                  <a:lnTo>
                    <a:pt x="10" y="866"/>
                  </a:lnTo>
                  <a:cubicBezTo>
                    <a:pt x="0" y="933"/>
                    <a:pt x="29" y="1000"/>
                    <a:pt x="77" y="1038"/>
                  </a:cubicBezTo>
                  <a:lnTo>
                    <a:pt x="517" y="1479"/>
                  </a:lnTo>
                  <a:cubicBezTo>
                    <a:pt x="565" y="1517"/>
                    <a:pt x="622" y="1536"/>
                    <a:pt x="680" y="1536"/>
                  </a:cubicBezTo>
                  <a:cubicBezTo>
                    <a:pt x="737" y="1536"/>
                    <a:pt x="794" y="1517"/>
                    <a:pt x="833" y="1469"/>
                  </a:cubicBezTo>
                  <a:lnTo>
                    <a:pt x="1292" y="991"/>
                  </a:lnTo>
                  <a:cubicBezTo>
                    <a:pt x="1330" y="952"/>
                    <a:pt x="1359" y="895"/>
                    <a:pt x="1359" y="838"/>
                  </a:cubicBezTo>
                  <a:lnTo>
                    <a:pt x="1359" y="225"/>
                  </a:lnTo>
                  <a:cubicBezTo>
                    <a:pt x="1349" y="168"/>
                    <a:pt x="1330" y="110"/>
                    <a:pt x="1292" y="72"/>
                  </a:cubicBezTo>
                  <a:cubicBezTo>
                    <a:pt x="1244" y="24"/>
                    <a:pt x="1187" y="5"/>
                    <a:pt x="1129" y="5"/>
                  </a:cubicBezTo>
                  <a:lnTo>
                    <a:pt x="1082" y="5"/>
                  </a:lnTo>
                  <a:cubicBezTo>
                    <a:pt x="995" y="24"/>
                    <a:pt x="909" y="34"/>
                    <a:pt x="814" y="34"/>
                  </a:cubicBezTo>
                  <a:lnTo>
                    <a:pt x="546" y="34"/>
                  </a:lnTo>
                  <a:cubicBezTo>
                    <a:pt x="459" y="34"/>
                    <a:pt x="364" y="24"/>
                    <a:pt x="278" y="5"/>
                  </a:cubicBezTo>
                  <a:cubicBezTo>
                    <a:pt x="263" y="2"/>
                    <a:pt x="248" y="0"/>
                    <a:pt x="233" y="0"/>
                  </a:cubicBez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8" name="Google Shape;9898;p70"/>
            <p:cNvSpPr/>
            <p:nvPr/>
          </p:nvSpPr>
          <p:spPr>
            <a:xfrm>
              <a:off x="7610087" y="2224105"/>
              <a:ext cx="21875" cy="40362"/>
            </a:xfrm>
            <a:custGeom>
              <a:avLst/>
              <a:gdLst/>
              <a:ahLst/>
              <a:cxnLst/>
              <a:rect l="l" t="t" r="r" b="b"/>
              <a:pathLst>
                <a:path w="833" h="1537" extrusionOk="0">
                  <a:moveTo>
                    <a:pt x="221" y="1"/>
                  </a:moveTo>
                  <a:cubicBezTo>
                    <a:pt x="98" y="1"/>
                    <a:pt x="0" y="98"/>
                    <a:pt x="0" y="226"/>
                  </a:cubicBezTo>
                  <a:lnTo>
                    <a:pt x="0" y="876"/>
                  </a:lnTo>
                  <a:cubicBezTo>
                    <a:pt x="0" y="934"/>
                    <a:pt x="29" y="1001"/>
                    <a:pt x="67" y="1039"/>
                  </a:cubicBezTo>
                  <a:lnTo>
                    <a:pt x="517" y="1479"/>
                  </a:lnTo>
                  <a:cubicBezTo>
                    <a:pt x="555" y="1518"/>
                    <a:pt x="613" y="1537"/>
                    <a:pt x="670" y="1537"/>
                  </a:cubicBezTo>
                  <a:cubicBezTo>
                    <a:pt x="727" y="1537"/>
                    <a:pt x="785" y="1518"/>
                    <a:pt x="833" y="1470"/>
                  </a:cubicBezTo>
                  <a:cubicBezTo>
                    <a:pt x="785" y="1460"/>
                    <a:pt x="747" y="1441"/>
                    <a:pt x="718" y="1412"/>
                  </a:cubicBezTo>
                  <a:lnTo>
                    <a:pt x="268" y="972"/>
                  </a:lnTo>
                  <a:cubicBezTo>
                    <a:pt x="230" y="934"/>
                    <a:pt x="201" y="867"/>
                    <a:pt x="201" y="809"/>
                  </a:cubicBezTo>
                  <a:lnTo>
                    <a:pt x="201" y="159"/>
                  </a:lnTo>
                  <a:cubicBezTo>
                    <a:pt x="201" y="101"/>
                    <a:pt x="230" y="44"/>
                    <a:pt x="268" y="5"/>
                  </a:cubicBezTo>
                  <a:cubicBezTo>
                    <a:pt x="252" y="2"/>
                    <a:pt x="236" y="1"/>
                    <a:pt x="221" y="1"/>
                  </a:cubicBezTo>
                  <a:close/>
                </a:path>
              </a:pathLst>
            </a:custGeom>
            <a:solidFill>
              <a:srgbClr val="B9C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9" name="Google Shape;9899;p70"/>
            <p:cNvSpPr/>
            <p:nvPr/>
          </p:nvSpPr>
          <p:spPr>
            <a:xfrm>
              <a:off x="7589971" y="2153072"/>
              <a:ext cx="75918" cy="81248"/>
            </a:xfrm>
            <a:custGeom>
              <a:avLst/>
              <a:gdLst/>
              <a:ahLst/>
              <a:cxnLst/>
              <a:rect l="l" t="t" r="r" b="b"/>
              <a:pathLst>
                <a:path w="2891" h="3094" extrusionOk="0">
                  <a:moveTo>
                    <a:pt x="2000" y="1"/>
                  </a:moveTo>
                  <a:cubicBezTo>
                    <a:pt x="1983" y="1"/>
                    <a:pt x="1967" y="7"/>
                    <a:pt x="1953" y="21"/>
                  </a:cubicBezTo>
                  <a:cubicBezTo>
                    <a:pt x="1637" y="251"/>
                    <a:pt x="1283" y="433"/>
                    <a:pt x="900" y="538"/>
                  </a:cubicBezTo>
                  <a:cubicBezTo>
                    <a:pt x="785" y="567"/>
                    <a:pt x="670" y="595"/>
                    <a:pt x="556" y="615"/>
                  </a:cubicBezTo>
                  <a:cubicBezTo>
                    <a:pt x="441" y="634"/>
                    <a:pt x="326" y="653"/>
                    <a:pt x="201" y="662"/>
                  </a:cubicBezTo>
                  <a:cubicBezTo>
                    <a:pt x="87" y="672"/>
                    <a:pt x="0" y="768"/>
                    <a:pt x="0" y="883"/>
                  </a:cubicBezTo>
                  <a:lnTo>
                    <a:pt x="0" y="1792"/>
                  </a:lnTo>
                  <a:cubicBezTo>
                    <a:pt x="0" y="2509"/>
                    <a:pt x="584" y="3093"/>
                    <a:pt x="1312" y="3093"/>
                  </a:cubicBezTo>
                  <a:lnTo>
                    <a:pt x="1580" y="3093"/>
                  </a:lnTo>
                  <a:cubicBezTo>
                    <a:pt x="2297" y="3093"/>
                    <a:pt x="2881" y="2509"/>
                    <a:pt x="2891" y="1792"/>
                  </a:cubicBezTo>
                  <a:lnTo>
                    <a:pt x="2891" y="854"/>
                  </a:lnTo>
                  <a:cubicBezTo>
                    <a:pt x="2891" y="758"/>
                    <a:pt x="2833" y="672"/>
                    <a:pt x="2747" y="634"/>
                  </a:cubicBezTo>
                  <a:cubicBezTo>
                    <a:pt x="2718" y="624"/>
                    <a:pt x="2690" y="615"/>
                    <a:pt x="2671" y="605"/>
                  </a:cubicBezTo>
                  <a:cubicBezTo>
                    <a:pt x="2412" y="500"/>
                    <a:pt x="2202" y="308"/>
                    <a:pt x="2077" y="69"/>
                  </a:cubicBezTo>
                  <a:lnTo>
                    <a:pt x="2068" y="50"/>
                  </a:lnTo>
                  <a:cubicBezTo>
                    <a:pt x="2056" y="20"/>
                    <a:pt x="2028" y="1"/>
                    <a:pt x="2000" y="1"/>
                  </a:cubicBez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0" name="Google Shape;9900;p70"/>
            <p:cNvSpPr/>
            <p:nvPr/>
          </p:nvSpPr>
          <p:spPr>
            <a:xfrm>
              <a:off x="7589971" y="2153072"/>
              <a:ext cx="55067" cy="81248"/>
            </a:xfrm>
            <a:custGeom>
              <a:avLst/>
              <a:gdLst/>
              <a:ahLst/>
              <a:cxnLst/>
              <a:rect l="l" t="t" r="r" b="b"/>
              <a:pathLst>
                <a:path w="2097" h="3094" extrusionOk="0">
                  <a:moveTo>
                    <a:pt x="1997" y="1"/>
                  </a:moveTo>
                  <a:cubicBezTo>
                    <a:pt x="1980" y="1"/>
                    <a:pt x="1961" y="7"/>
                    <a:pt x="1943" y="21"/>
                  </a:cubicBezTo>
                  <a:cubicBezTo>
                    <a:pt x="1637" y="251"/>
                    <a:pt x="1283" y="433"/>
                    <a:pt x="900" y="538"/>
                  </a:cubicBezTo>
                  <a:cubicBezTo>
                    <a:pt x="785" y="567"/>
                    <a:pt x="670" y="595"/>
                    <a:pt x="556" y="615"/>
                  </a:cubicBezTo>
                  <a:cubicBezTo>
                    <a:pt x="441" y="634"/>
                    <a:pt x="326" y="653"/>
                    <a:pt x="201" y="662"/>
                  </a:cubicBezTo>
                  <a:cubicBezTo>
                    <a:pt x="87" y="672"/>
                    <a:pt x="0" y="768"/>
                    <a:pt x="0" y="883"/>
                  </a:cubicBezTo>
                  <a:lnTo>
                    <a:pt x="0" y="1792"/>
                  </a:lnTo>
                  <a:cubicBezTo>
                    <a:pt x="0" y="2509"/>
                    <a:pt x="584" y="3093"/>
                    <a:pt x="1312" y="3093"/>
                  </a:cubicBezTo>
                  <a:lnTo>
                    <a:pt x="1570" y="3093"/>
                  </a:lnTo>
                  <a:cubicBezTo>
                    <a:pt x="852" y="3093"/>
                    <a:pt x="268" y="2509"/>
                    <a:pt x="268" y="1792"/>
                  </a:cubicBezTo>
                  <a:lnTo>
                    <a:pt x="268" y="883"/>
                  </a:lnTo>
                  <a:cubicBezTo>
                    <a:pt x="268" y="768"/>
                    <a:pt x="364" y="672"/>
                    <a:pt x="479" y="662"/>
                  </a:cubicBezTo>
                  <a:cubicBezTo>
                    <a:pt x="594" y="653"/>
                    <a:pt x="709" y="634"/>
                    <a:pt x="823" y="615"/>
                  </a:cubicBezTo>
                  <a:cubicBezTo>
                    <a:pt x="938" y="595"/>
                    <a:pt x="1063" y="567"/>
                    <a:pt x="1168" y="538"/>
                  </a:cubicBezTo>
                  <a:cubicBezTo>
                    <a:pt x="1503" y="442"/>
                    <a:pt x="1809" y="299"/>
                    <a:pt x="2096" y="107"/>
                  </a:cubicBezTo>
                  <a:lnTo>
                    <a:pt x="2077" y="69"/>
                  </a:lnTo>
                  <a:lnTo>
                    <a:pt x="2068" y="50"/>
                  </a:lnTo>
                  <a:cubicBezTo>
                    <a:pt x="2056" y="20"/>
                    <a:pt x="2028" y="1"/>
                    <a:pt x="1997" y="1"/>
                  </a:cubicBezTo>
                  <a:close/>
                </a:path>
              </a:pathLst>
            </a:custGeom>
            <a:solidFill>
              <a:srgbClr val="B9C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1" name="Google Shape;9901;p70"/>
            <p:cNvSpPr/>
            <p:nvPr/>
          </p:nvSpPr>
          <p:spPr>
            <a:xfrm>
              <a:off x="7820665" y="1973164"/>
              <a:ext cx="73922" cy="73659"/>
            </a:xfrm>
            <a:custGeom>
              <a:avLst/>
              <a:gdLst/>
              <a:ahLst/>
              <a:cxnLst/>
              <a:rect l="l" t="t" r="r" b="b"/>
              <a:pathLst>
                <a:path w="2815" h="2805" extrusionOk="0">
                  <a:moveTo>
                    <a:pt x="1" y="1"/>
                  </a:moveTo>
                  <a:lnTo>
                    <a:pt x="1" y="2259"/>
                  </a:lnTo>
                  <a:cubicBezTo>
                    <a:pt x="1" y="2346"/>
                    <a:pt x="39" y="2805"/>
                    <a:pt x="623" y="2805"/>
                  </a:cubicBezTo>
                  <a:lnTo>
                    <a:pt x="2815" y="280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02" name="Google Shape;9902;p70"/>
          <p:cNvGrpSpPr/>
          <p:nvPr/>
        </p:nvGrpSpPr>
        <p:grpSpPr>
          <a:xfrm>
            <a:off x="7992065" y="1971904"/>
            <a:ext cx="351621" cy="348103"/>
            <a:chOff x="7992065" y="1971904"/>
            <a:chExt cx="351621" cy="348103"/>
          </a:xfrm>
        </p:grpSpPr>
        <p:sp>
          <p:nvSpPr>
            <p:cNvPr id="9903" name="Google Shape;9903;p70"/>
            <p:cNvSpPr/>
            <p:nvPr/>
          </p:nvSpPr>
          <p:spPr>
            <a:xfrm>
              <a:off x="8136074" y="1971904"/>
              <a:ext cx="67383" cy="67383"/>
            </a:xfrm>
            <a:custGeom>
              <a:avLst/>
              <a:gdLst/>
              <a:ahLst/>
              <a:cxnLst/>
              <a:rect l="l" t="t" r="r" b="b"/>
              <a:pathLst>
                <a:path w="2566" h="2566" extrusionOk="0">
                  <a:moveTo>
                    <a:pt x="1283" y="1"/>
                  </a:moveTo>
                  <a:cubicBezTo>
                    <a:pt x="565" y="1"/>
                    <a:pt x="1" y="575"/>
                    <a:pt x="1" y="1283"/>
                  </a:cubicBezTo>
                  <a:cubicBezTo>
                    <a:pt x="1" y="1992"/>
                    <a:pt x="565" y="2566"/>
                    <a:pt x="1283" y="2566"/>
                  </a:cubicBezTo>
                  <a:cubicBezTo>
                    <a:pt x="1991" y="2566"/>
                    <a:pt x="2566" y="1992"/>
                    <a:pt x="2566" y="1283"/>
                  </a:cubicBezTo>
                  <a:cubicBezTo>
                    <a:pt x="2566" y="575"/>
                    <a:pt x="1991" y="1"/>
                    <a:pt x="128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4" name="Google Shape;9904;p70"/>
            <p:cNvSpPr/>
            <p:nvPr/>
          </p:nvSpPr>
          <p:spPr>
            <a:xfrm>
              <a:off x="8022552" y="2180014"/>
              <a:ext cx="137025" cy="95376"/>
            </a:xfrm>
            <a:custGeom>
              <a:avLst/>
              <a:gdLst/>
              <a:ahLst/>
              <a:cxnLst/>
              <a:rect l="l" t="t" r="r" b="b"/>
              <a:pathLst>
                <a:path w="5218" h="3632" extrusionOk="0">
                  <a:moveTo>
                    <a:pt x="2609" y="0"/>
                  </a:moveTo>
                  <a:cubicBezTo>
                    <a:pt x="2508" y="0"/>
                    <a:pt x="2405" y="67"/>
                    <a:pt x="2391" y="201"/>
                  </a:cubicBezTo>
                  <a:lnTo>
                    <a:pt x="2391" y="1905"/>
                  </a:lnTo>
                  <a:lnTo>
                    <a:pt x="1357" y="1905"/>
                  </a:lnTo>
                  <a:cubicBezTo>
                    <a:pt x="1041" y="1905"/>
                    <a:pt x="754" y="2086"/>
                    <a:pt x="601" y="2364"/>
                  </a:cubicBezTo>
                  <a:lnTo>
                    <a:pt x="103" y="3302"/>
                  </a:lnTo>
                  <a:cubicBezTo>
                    <a:pt x="0" y="3475"/>
                    <a:pt x="152" y="3632"/>
                    <a:pt x="301" y="3632"/>
                  </a:cubicBezTo>
                  <a:cubicBezTo>
                    <a:pt x="373" y="3632"/>
                    <a:pt x="445" y="3594"/>
                    <a:pt x="486" y="3503"/>
                  </a:cubicBezTo>
                  <a:lnTo>
                    <a:pt x="984" y="2565"/>
                  </a:lnTo>
                  <a:cubicBezTo>
                    <a:pt x="1051" y="2421"/>
                    <a:pt x="1204" y="2335"/>
                    <a:pt x="1357" y="2335"/>
                  </a:cubicBezTo>
                  <a:lnTo>
                    <a:pt x="3855" y="2335"/>
                  </a:lnTo>
                  <a:cubicBezTo>
                    <a:pt x="4017" y="2335"/>
                    <a:pt x="4161" y="2421"/>
                    <a:pt x="4238" y="2565"/>
                  </a:cubicBezTo>
                  <a:lnTo>
                    <a:pt x="4735" y="3503"/>
                  </a:lnTo>
                  <a:cubicBezTo>
                    <a:pt x="4776" y="3594"/>
                    <a:pt x="4848" y="3632"/>
                    <a:pt x="4920" y="3632"/>
                  </a:cubicBezTo>
                  <a:cubicBezTo>
                    <a:pt x="5068" y="3632"/>
                    <a:pt x="5218" y="3475"/>
                    <a:pt x="5108" y="3302"/>
                  </a:cubicBezTo>
                  <a:lnTo>
                    <a:pt x="4620" y="2364"/>
                  </a:lnTo>
                  <a:cubicBezTo>
                    <a:pt x="4467" y="2086"/>
                    <a:pt x="4180" y="1905"/>
                    <a:pt x="3864" y="1905"/>
                  </a:cubicBezTo>
                  <a:lnTo>
                    <a:pt x="2821" y="1905"/>
                  </a:lnTo>
                  <a:lnTo>
                    <a:pt x="2821" y="201"/>
                  </a:lnTo>
                  <a:cubicBezTo>
                    <a:pt x="2812" y="67"/>
                    <a:pt x="2711" y="0"/>
                    <a:pt x="2609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5" name="Google Shape;9905;p70"/>
            <p:cNvSpPr/>
            <p:nvPr/>
          </p:nvSpPr>
          <p:spPr>
            <a:xfrm>
              <a:off x="8109946" y="2050080"/>
              <a:ext cx="120849" cy="62604"/>
            </a:xfrm>
            <a:custGeom>
              <a:avLst/>
              <a:gdLst/>
              <a:ahLst/>
              <a:cxnLst/>
              <a:rect l="l" t="t" r="r" b="b"/>
              <a:pathLst>
                <a:path w="4602" h="2384" extrusionOk="0">
                  <a:moveTo>
                    <a:pt x="2273" y="0"/>
                  </a:moveTo>
                  <a:cubicBezTo>
                    <a:pt x="2161" y="0"/>
                    <a:pt x="2048" y="77"/>
                    <a:pt x="2058" y="230"/>
                  </a:cubicBezTo>
                  <a:lnTo>
                    <a:pt x="2058" y="1082"/>
                  </a:lnTo>
                  <a:lnTo>
                    <a:pt x="948" y="1082"/>
                  </a:lnTo>
                  <a:cubicBezTo>
                    <a:pt x="718" y="1082"/>
                    <a:pt x="498" y="1216"/>
                    <a:pt x="383" y="1426"/>
                  </a:cubicBezTo>
                  <a:lnTo>
                    <a:pt x="58" y="2058"/>
                  </a:lnTo>
                  <a:cubicBezTo>
                    <a:pt x="0" y="2163"/>
                    <a:pt x="39" y="2288"/>
                    <a:pt x="144" y="2345"/>
                  </a:cubicBezTo>
                  <a:cubicBezTo>
                    <a:pt x="175" y="2362"/>
                    <a:pt x="208" y="2370"/>
                    <a:pt x="240" y="2370"/>
                  </a:cubicBezTo>
                  <a:cubicBezTo>
                    <a:pt x="317" y="2370"/>
                    <a:pt x="391" y="2326"/>
                    <a:pt x="431" y="2259"/>
                  </a:cubicBezTo>
                  <a:lnTo>
                    <a:pt x="766" y="1627"/>
                  </a:lnTo>
                  <a:cubicBezTo>
                    <a:pt x="795" y="1551"/>
                    <a:pt x="871" y="1512"/>
                    <a:pt x="948" y="1512"/>
                  </a:cubicBezTo>
                  <a:lnTo>
                    <a:pt x="3599" y="1512"/>
                  </a:lnTo>
                  <a:cubicBezTo>
                    <a:pt x="3675" y="1512"/>
                    <a:pt x="3752" y="1551"/>
                    <a:pt x="3781" y="1627"/>
                  </a:cubicBezTo>
                  <a:lnTo>
                    <a:pt x="4116" y="2259"/>
                  </a:lnTo>
                  <a:cubicBezTo>
                    <a:pt x="4157" y="2347"/>
                    <a:pt x="4228" y="2383"/>
                    <a:pt x="4301" y="2383"/>
                  </a:cubicBezTo>
                  <a:cubicBezTo>
                    <a:pt x="4450" y="2383"/>
                    <a:pt x="4601" y="2231"/>
                    <a:pt x="4498" y="2058"/>
                  </a:cubicBezTo>
                  <a:lnTo>
                    <a:pt x="4163" y="1426"/>
                  </a:lnTo>
                  <a:cubicBezTo>
                    <a:pt x="4049" y="1216"/>
                    <a:pt x="3838" y="1082"/>
                    <a:pt x="3599" y="1082"/>
                  </a:cubicBezTo>
                  <a:lnTo>
                    <a:pt x="2489" y="1082"/>
                  </a:lnTo>
                  <a:lnTo>
                    <a:pt x="2489" y="230"/>
                  </a:lnTo>
                  <a:cubicBezTo>
                    <a:pt x="2498" y="77"/>
                    <a:pt x="2386" y="0"/>
                    <a:pt x="2273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6" name="Google Shape;9906;p70"/>
            <p:cNvSpPr/>
            <p:nvPr/>
          </p:nvSpPr>
          <p:spPr>
            <a:xfrm>
              <a:off x="8179613" y="2180014"/>
              <a:ext cx="137130" cy="95376"/>
            </a:xfrm>
            <a:custGeom>
              <a:avLst/>
              <a:gdLst/>
              <a:ahLst/>
              <a:cxnLst/>
              <a:rect l="l" t="t" r="r" b="b"/>
              <a:pathLst>
                <a:path w="5222" h="3632" extrusionOk="0">
                  <a:moveTo>
                    <a:pt x="2611" y="0"/>
                  </a:moveTo>
                  <a:cubicBezTo>
                    <a:pt x="2511" y="0"/>
                    <a:pt x="2410" y="67"/>
                    <a:pt x="2401" y="201"/>
                  </a:cubicBezTo>
                  <a:lnTo>
                    <a:pt x="2401" y="1905"/>
                  </a:lnTo>
                  <a:lnTo>
                    <a:pt x="1357" y="1905"/>
                  </a:lnTo>
                  <a:cubicBezTo>
                    <a:pt x="1042" y="1905"/>
                    <a:pt x="754" y="2086"/>
                    <a:pt x="601" y="2364"/>
                  </a:cubicBezTo>
                  <a:lnTo>
                    <a:pt x="104" y="3302"/>
                  </a:lnTo>
                  <a:cubicBezTo>
                    <a:pt x="1" y="3475"/>
                    <a:pt x="153" y="3632"/>
                    <a:pt x="301" y="3632"/>
                  </a:cubicBezTo>
                  <a:cubicBezTo>
                    <a:pt x="374" y="3632"/>
                    <a:pt x="446" y="3594"/>
                    <a:pt x="486" y="3503"/>
                  </a:cubicBezTo>
                  <a:lnTo>
                    <a:pt x="984" y="2565"/>
                  </a:lnTo>
                  <a:cubicBezTo>
                    <a:pt x="1061" y="2421"/>
                    <a:pt x="1204" y="2335"/>
                    <a:pt x="1357" y="2335"/>
                  </a:cubicBezTo>
                  <a:lnTo>
                    <a:pt x="3865" y="2335"/>
                  </a:lnTo>
                  <a:cubicBezTo>
                    <a:pt x="4018" y="2335"/>
                    <a:pt x="4171" y="2421"/>
                    <a:pt x="4238" y="2565"/>
                  </a:cubicBezTo>
                  <a:lnTo>
                    <a:pt x="4736" y="3503"/>
                  </a:lnTo>
                  <a:cubicBezTo>
                    <a:pt x="4777" y="3594"/>
                    <a:pt x="4848" y="3632"/>
                    <a:pt x="4921" y="3632"/>
                  </a:cubicBezTo>
                  <a:cubicBezTo>
                    <a:pt x="5070" y="3632"/>
                    <a:pt x="5221" y="3475"/>
                    <a:pt x="5118" y="3302"/>
                  </a:cubicBezTo>
                  <a:lnTo>
                    <a:pt x="4621" y="2364"/>
                  </a:lnTo>
                  <a:cubicBezTo>
                    <a:pt x="4468" y="2086"/>
                    <a:pt x="4181" y="1905"/>
                    <a:pt x="3865" y="1905"/>
                  </a:cubicBezTo>
                  <a:lnTo>
                    <a:pt x="2822" y="1905"/>
                  </a:lnTo>
                  <a:lnTo>
                    <a:pt x="2822" y="201"/>
                  </a:lnTo>
                  <a:cubicBezTo>
                    <a:pt x="2812" y="67"/>
                    <a:pt x="2712" y="0"/>
                    <a:pt x="2611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7" name="Google Shape;9907;p70"/>
            <p:cNvSpPr/>
            <p:nvPr/>
          </p:nvSpPr>
          <p:spPr>
            <a:xfrm>
              <a:off x="8129037" y="1973427"/>
              <a:ext cx="66884" cy="65939"/>
            </a:xfrm>
            <a:custGeom>
              <a:avLst/>
              <a:gdLst/>
              <a:ahLst/>
              <a:cxnLst/>
              <a:rect l="l" t="t" r="r" b="b"/>
              <a:pathLst>
                <a:path w="2547" h="2511" extrusionOk="0">
                  <a:moveTo>
                    <a:pt x="1187" y="0"/>
                  </a:moveTo>
                  <a:lnTo>
                    <a:pt x="1187" y="0"/>
                  </a:lnTo>
                  <a:cubicBezTo>
                    <a:pt x="355" y="240"/>
                    <a:pt x="1" y="1216"/>
                    <a:pt x="479" y="1934"/>
                  </a:cubicBezTo>
                  <a:cubicBezTo>
                    <a:pt x="731" y="2316"/>
                    <a:pt x="1138" y="2510"/>
                    <a:pt x="1547" y="2510"/>
                  </a:cubicBezTo>
                  <a:cubicBezTo>
                    <a:pt x="1917" y="2510"/>
                    <a:pt x="2288" y="2352"/>
                    <a:pt x="2546" y="2029"/>
                  </a:cubicBezTo>
                  <a:lnTo>
                    <a:pt x="2546" y="2029"/>
                  </a:lnTo>
                  <a:cubicBezTo>
                    <a:pt x="2432" y="2068"/>
                    <a:pt x="2307" y="2077"/>
                    <a:pt x="2192" y="2087"/>
                  </a:cubicBezTo>
                  <a:cubicBezTo>
                    <a:pt x="1111" y="2087"/>
                    <a:pt x="518" y="833"/>
                    <a:pt x="118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8" name="Google Shape;9908;p70"/>
            <p:cNvSpPr/>
            <p:nvPr/>
          </p:nvSpPr>
          <p:spPr>
            <a:xfrm>
              <a:off x="8068717" y="2123450"/>
              <a:ext cx="44773" cy="45010"/>
            </a:xfrm>
            <a:custGeom>
              <a:avLst/>
              <a:gdLst/>
              <a:ahLst/>
              <a:cxnLst/>
              <a:rect l="l" t="t" r="r" b="b"/>
              <a:pathLst>
                <a:path w="1705" h="1714" extrusionOk="0">
                  <a:moveTo>
                    <a:pt x="853" y="1"/>
                  </a:moveTo>
                  <a:cubicBezTo>
                    <a:pt x="384" y="1"/>
                    <a:pt x="1" y="384"/>
                    <a:pt x="1" y="853"/>
                  </a:cubicBezTo>
                  <a:cubicBezTo>
                    <a:pt x="1" y="1331"/>
                    <a:pt x="384" y="1714"/>
                    <a:pt x="853" y="1714"/>
                  </a:cubicBezTo>
                  <a:cubicBezTo>
                    <a:pt x="1322" y="1714"/>
                    <a:pt x="1704" y="1331"/>
                    <a:pt x="1704" y="853"/>
                  </a:cubicBezTo>
                  <a:cubicBezTo>
                    <a:pt x="1704" y="384"/>
                    <a:pt x="1322" y="1"/>
                    <a:pt x="853" y="1"/>
                  </a:cubicBezTo>
                  <a:close/>
                </a:path>
              </a:pathLst>
            </a:custGeom>
            <a:solidFill>
              <a:srgbClr val="C1CE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9" name="Google Shape;9909;p70"/>
            <p:cNvSpPr/>
            <p:nvPr/>
          </p:nvSpPr>
          <p:spPr>
            <a:xfrm>
              <a:off x="8063964" y="2124474"/>
              <a:ext cx="44484" cy="43854"/>
            </a:xfrm>
            <a:custGeom>
              <a:avLst/>
              <a:gdLst/>
              <a:ahLst/>
              <a:cxnLst/>
              <a:rect l="l" t="t" r="r" b="b"/>
              <a:pathLst>
                <a:path w="1694" h="1670" extrusionOk="0">
                  <a:moveTo>
                    <a:pt x="794" y="0"/>
                  </a:moveTo>
                  <a:lnTo>
                    <a:pt x="794" y="0"/>
                  </a:lnTo>
                  <a:cubicBezTo>
                    <a:pt x="239" y="163"/>
                    <a:pt x="0" y="814"/>
                    <a:pt x="325" y="1292"/>
                  </a:cubicBezTo>
                  <a:cubicBezTo>
                    <a:pt x="491" y="1542"/>
                    <a:pt x="761" y="1670"/>
                    <a:pt x="1031" y="1670"/>
                  </a:cubicBezTo>
                  <a:cubicBezTo>
                    <a:pt x="1278" y="1670"/>
                    <a:pt x="1525" y="1564"/>
                    <a:pt x="1694" y="1349"/>
                  </a:cubicBezTo>
                  <a:lnTo>
                    <a:pt x="1694" y="1349"/>
                  </a:lnTo>
                  <a:cubicBezTo>
                    <a:pt x="1617" y="1378"/>
                    <a:pt x="1541" y="1388"/>
                    <a:pt x="1464" y="1388"/>
                  </a:cubicBezTo>
                  <a:cubicBezTo>
                    <a:pt x="747" y="1388"/>
                    <a:pt x="345" y="555"/>
                    <a:pt x="794" y="0"/>
                  </a:cubicBezTo>
                  <a:close/>
                </a:path>
              </a:pathLst>
            </a:custGeom>
            <a:solidFill>
              <a:srgbClr val="ADBE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0" name="Google Shape;9910;p70"/>
            <p:cNvSpPr/>
            <p:nvPr/>
          </p:nvSpPr>
          <p:spPr>
            <a:xfrm>
              <a:off x="8225805" y="2123450"/>
              <a:ext cx="44747" cy="45010"/>
            </a:xfrm>
            <a:custGeom>
              <a:avLst/>
              <a:gdLst/>
              <a:ahLst/>
              <a:cxnLst/>
              <a:rect l="l" t="t" r="r" b="b"/>
              <a:pathLst>
                <a:path w="1704" h="1714" extrusionOk="0">
                  <a:moveTo>
                    <a:pt x="852" y="1"/>
                  </a:moveTo>
                  <a:cubicBezTo>
                    <a:pt x="383" y="1"/>
                    <a:pt x="0" y="384"/>
                    <a:pt x="0" y="853"/>
                  </a:cubicBezTo>
                  <a:cubicBezTo>
                    <a:pt x="0" y="1331"/>
                    <a:pt x="383" y="1714"/>
                    <a:pt x="852" y="1714"/>
                  </a:cubicBezTo>
                  <a:cubicBezTo>
                    <a:pt x="1321" y="1714"/>
                    <a:pt x="1704" y="1331"/>
                    <a:pt x="1704" y="853"/>
                  </a:cubicBezTo>
                  <a:cubicBezTo>
                    <a:pt x="1704" y="384"/>
                    <a:pt x="1321" y="1"/>
                    <a:pt x="852" y="1"/>
                  </a:cubicBezTo>
                  <a:close/>
                </a:path>
              </a:pathLst>
            </a:custGeom>
            <a:solidFill>
              <a:srgbClr val="C1CE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1" name="Google Shape;9911;p70"/>
            <p:cNvSpPr/>
            <p:nvPr/>
          </p:nvSpPr>
          <p:spPr>
            <a:xfrm>
              <a:off x="8221025" y="2124474"/>
              <a:ext cx="44747" cy="43854"/>
            </a:xfrm>
            <a:custGeom>
              <a:avLst/>
              <a:gdLst/>
              <a:ahLst/>
              <a:cxnLst/>
              <a:rect l="l" t="t" r="r" b="b"/>
              <a:pathLst>
                <a:path w="1704" h="1670" extrusionOk="0">
                  <a:moveTo>
                    <a:pt x="795" y="0"/>
                  </a:moveTo>
                  <a:cubicBezTo>
                    <a:pt x="240" y="163"/>
                    <a:pt x="0" y="814"/>
                    <a:pt x="326" y="1292"/>
                  </a:cubicBezTo>
                  <a:cubicBezTo>
                    <a:pt x="491" y="1542"/>
                    <a:pt x="761" y="1670"/>
                    <a:pt x="1033" y="1670"/>
                  </a:cubicBezTo>
                  <a:cubicBezTo>
                    <a:pt x="1281" y="1670"/>
                    <a:pt x="1531" y="1564"/>
                    <a:pt x="1704" y="1349"/>
                  </a:cubicBezTo>
                  <a:lnTo>
                    <a:pt x="1704" y="1349"/>
                  </a:lnTo>
                  <a:cubicBezTo>
                    <a:pt x="1627" y="1378"/>
                    <a:pt x="1541" y="1388"/>
                    <a:pt x="1465" y="1388"/>
                  </a:cubicBezTo>
                  <a:cubicBezTo>
                    <a:pt x="747" y="1388"/>
                    <a:pt x="345" y="555"/>
                    <a:pt x="795" y="0"/>
                  </a:cubicBezTo>
                  <a:close/>
                </a:path>
              </a:pathLst>
            </a:custGeom>
            <a:solidFill>
              <a:srgbClr val="ADBE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2" name="Google Shape;9912;p70"/>
            <p:cNvSpPr/>
            <p:nvPr/>
          </p:nvSpPr>
          <p:spPr>
            <a:xfrm>
              <a:off x="7995583" y="2286315"/>
              <a:ext cx="33718" cy="33692"/>
            </a:xfrm>
            <a:custGeom>
              <a:avLst/>
              <a:gdLst/>
              <a:ahLst/>
              <a:cxnLst/>
              <a:rect l="l" t="t" r="r" b="b"/>
              <a:pathLst>
                <a:path w="1284" h="1283" extrusionOk="0">
                  <a:moveTo>
                    <a:pt x="642" y="0"/>
                  </a:moveTo>
                  <a:cubicBezTo>
                    <a:pt x="288" y="0"/>
                    <a:pt x="1" y="287"/>
                    <a:pt x="1" y="642"/>
                  </a:cubicBezTo>
                  <a:cubicBezTo>
                    <a:pt x="1" y="996"/>
                    <a:pt x="288" y="1283"/>
                    <a:pt x="642" y="1283"/>
                  </a:cubicBezTo>
                  <a:cubicBezTo>
                    <a:pt x="996" y="1283"/>
                    <a:pt x="1283" y="996"/>
                    <a:pt x="1283" y="642"/>
                  </a:cubicBezTo>
                  <a:cubicBezTo>
                    <a:pt x="1283" y="287"/>
                    <a:pt x="996" y="0"/>
                    <a:pt x="642" y="0"/>
                  </a:cubicBezTo>
                  <a:close/>
                </a:path>
              </a:pathLst>
            </a:custGeom>
            <a:solidFill>
              <a:srgbClr val="BCC4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3" name="Google Shape;9913;p70"/>
            <p:cNvSpPr/>
            <p:nvPr/>
          </p:nvSpPr>
          <p:spPr>
            <a:xfrm>
              <a:off x="7992065" y="2286814"/>
              <a:ext cx="33718" cy="33193"/>
            </a:xfrm>
            <a:custGeom>
              <a:avLst/>
              <a:gdLst/>
              <a:ahLst/>
              <a:cxnLst/>
              <a:rect l="l" t="t" r="r" b="b"/>
              <a:pathLst>
                <a:path w="1284" h="1264" extrusionOk="0">
                  <a:moveTo>
                    <a:pt x="604" y="0"/>
                  </a:moveTo>
                  <a:lnTo>
                    <a:pt x="604" y="0"/>
                  </a:lnTo>
                  <a:cubicBezTo>
                    <a:pt x="183" y="125"/>
                    <a:pt x="1" y="613"/>
                    <a:pt x="240" y="977"/>
                  </a:cubicBezTo>
                  <a:cubicBezTo>
                    <a:pt x="371" y="1167"/>
                    <a:pt x="575" y="1263"/>
                    <a:pt x="779" y="1263"/>
                  </a:cubicBezTo>
                  <a:cubicBezTo>
                    <a:pt x="965" y="1263"/>
                    <a:pt x="1151" y="1184"/>
                    <a:pt x="1283" y="1024"/>
                  </a:cubicBezTo>
                  <a:lnTo>
                    <a:pt x="1283" y="1024"/>
                  </a:lnTo>
                  <a:cubicBezTo>
                    <a:pt x="1216" y="1034"/>
                    <a:pt x="1159" y="1044"/>
                    <a:pt x="1102" y="1044"/>
                  </a:cubicBezTo>
                  <a:cubicBezTo>
                    <a:pt x="566" y="1044"/>
                    <a:pt x="259" y="422"/>
                    <a:pt x="604" y="0"/>
                  </a:cubicBezTo>
                  <a:close/>
                </a:path>
              </a:pathLst>
            </a:custGeom>
            <a:solidFill>
              <a:srgbClr val="D2DB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4" name="Google Shape;9914;p70"/>
            <p:cNvSpPr/>
            <p:nvPr/>
          </p:nvSpPr>
          <p:spPr>
            <a:xfrm>
              <a:off x="8152907" y="2286315"/>
              <a:ext cx="33718" cy="33692"/>
            </a:xfrm>
            <a:custGeom>
              <a:avLst/>
              <a:gdLst/>
              <a:ahLst/>
              <a:cxnLst/>
              <a:rect l="l" t="t" r="r" b="b"/>
              <a:pathLst>
                <a:path w="1284" h="1283" extrusionOk="0">
                  <a:moveTo>
                    <a:pt x="642" y="0"/>
                  </a:moveTo>
                  <a:cubicBezTo>
                    <a:pt x="278" y="0"/>
                    <a:pt x="1" y="287"/>
                    <a:pt x="1" y="642"/>
                  </a:cubicBezTo>
                  <a:cubicBezTo>
                    <a:pt x="1" y="996"/>
                    <a:pt x="278" y="1283"/>
                    <a:pt x="642" y="1283"/>
                  </a:cubicBezTo>
                  <a:cubicBezTo>
                    <a:pt x="996" y="1283"/>
                    <a:pt x="1283" y="996"/>
                    <a:pt x="1283" y="642"/>
                  </a:cubicBezTo>
                  <a:cubicBezTo>
                    <a:pt x="1283" y="287"/>
                    <a:pt x="996" y="0"/>
                    <a:pt x="642" y="0"/>
                  </a:cubicBezTo>
                  <a:close/>
                </a:path>
              </a:pathLst>
            </a:custGeom>
            <a:solidFill>
              <a:srgbClr val="BCC4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5" name="Google Shape;9915;p70"/>
            <p:cNvSpPr/>
            <p:nvPr/>
          </p:nvSpPr>
          <p:spPr>
            <a:xfrm>
              <a:off x="8149388" y="2286814"/>
              <a:ext cx="33455" cy="33193"/>
            </a:xfrm>
            <a:custGeom>
              <a:avLst/>
              <a:gdLst/>
              <a:ahLst/>
              <a:cxnLst/>
              <a:rect l="l" t="t" r="r" b="b"/>
              <a:pathLst>
                <a:path w="1274" h="1264" extrusionOk="0">
                  <a:moveTo>
                    <a:pt x="594" y="0"/>
                  </a:moveTo>
                  <a:cubicBezTo>
                    <a:pt x="173" y="125"/>
                    <a:pt x="1" y="613"/>
                    <a:pt x="240" y="977"/>
                  </a:cubicBezTo>
                  <a:cubicBezTo>
                    <a:pt x="366" y="1167"/>
                    <a:pt x="567" y="1263"/>
                    <a:pt x="771" y="1263"/>
                  </a:cubicBezTo>
                  <a:cubicBezTo>
                    <a:pt x="955" y="1263"/>
                    <a:pt x="1142" y="1184"/>
                    <a:pt x="1274" y="1024"/>
                  </a:cubicBezTo>
                  <a:lnTo>
                    <a:pt x="1274" y="1024"/>
                  </a:lnTo>
                  <a:cubicBezTo>
                    <a:pt x="1216" y="1034"/>
                    <a:pt x="1149" y="1044"/>
                    <a:pt x="1092" y="1044"/>
                  </a:cubicBezTo>
                  <a:cubicBezTo>
                    <a:pt x="556" y="1044"/>
                    <a:pt x="259" y="422"/>
                    <a:pt x="594" y="0"/>
                  </a:cubicBezTo>
                  <a:close/>
                </a:path>
              </a:pathLst>
            </a:custGeom>
            <a:solidFill>
              <a:srgbClr val="D2DB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6" name="Google Shape;9916;p70"/>
            <p:cNvSpPr/>
            <p:nvPr/>
          </p:nvSpPr>
          <p:spPr>
            <a:xfrm>
              <a:off x="8309994" y="2286315"/>
              <a:ext cx="33692" cy="33692"/>
            </a:xfrm>
            <a:custGeom>
              <a:avLst/>
              <a:gdLst/>
              <a:ahLst/>
              <a:cxnLst/>
              <a:rect l="l" t="t" r="r" b="b"/>
              <a:pathLst>
                <a:path w="1283" h="1283" extrusionOk="0">
                  <a:moveTo>
                    <a:pt x="642" y="0"/>
                  </a:moveTo>
                  <a:cubicBezTo>
                    <a:pt x="287" y="0"/>
                    <a:pt x="0" y="287"/>
                    <a:pt x="0" y="642"/>
                  </a:cubicBezTo>
                  <a:cubicBezTo>
                    <a:pt x="0" y="996"/>
                    <a:pt x="287" y="1283"/>
                    <a:pt x="642" y="1283"/>
                  </a:cubicBezTo>
                  <a:cubicBezTo>
                    <a:pt x="996" y="1283"/>
                    <a:pt x="1283" y="996"/>
                    <a:pt x="1283" y="642"/>
                  </a:cubicBezTo>
                  <a:cubicBezTo>
                    <a:pt x="1283" y="287"/>
                    <a:pt x="996" y="0"/>
                    <a:pt x="642" y="0"/>
                  </a:cubicBezTo>
                  <a:close/>
                </a:path>
              </a:pathLst>
            </a:custGeom>
            <a:solidFill>
              <a:srgbClr val="BCC4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7" name="Google Shape;9917;p70"/>
            <p:cNvSpPr/>
            <p:nvPr/>
          </p:nvSpPr>
          <p:spPr>
            <a:xfrm>
              <a:off x="8306475" y="2286814"/>
              <a:ext cx="33455" cy="33193"/>
            </a:xfrm>
            <a:custGeom>
              <a:avLst/>
              <a:gdLst/>
              <a:ahLst/>
              <a:cxnLst/>
              <a:rect l="l" t="t" r="r" b="b"/>
              <a:pathLst>
                <a:path w="1274" h="1264" extrusionOk="0">
                  <a:moveTo>
                    <a:pt x="594" y="0"/>
                  </a:moveTo>
                  <a:cubicBezTo>
                    <a:pt x="182" y="125"/>
                    <a:pt x="0" y="613"/>
                    <a:pt x="240" y="977"/>
                  </a:cubicBezTo>
                  <a:cubicBezTo>
                    <a:pt x="365" y="1167"/>
                    <a:pt x="569" y="1263"/>
                    <a:pt x="774" y="1263"/>
                  </a:cubicBezTo>
                  <a:cubicBezTo>
                    <a:pt x="960" y="1263"/>
                    <a:pt x="1146" y="1184"/>
                    <a:pt x="1273" y="1024"/>
                  </a:cubicBezTo>
                  <a:lnTo>
                    <a:pt x="1273" y="1024"/>
                  </a:lnTo>
                  <a:cubicBezTo>
                    <a:pt x="1216" y="1034"/>
                    <a:pt x="1158" y="1044"/>
                    <a:pt x="1091" y="1044"/>
                  </a:cubicBezTo>
                  <a:cubicBezTo>
                    <a:pt x="555" y="1044"/>
                    <a:pt x="259" y="422"/>
                    <a:pt x="594" y="0"/>
                  </a:cubicBezTo>
                  <a:close/>
                </a:path>
              </a:pathLst>
            </a:custGeom>
            <a:solidFill>
              <a:srgbClr val="D2DB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18" name="Google Shape;9918;p70"/>
          <p:cNvGrpSpPr/>
          <p:nvPr/>
        </p:nvGrpSpPr>
        <p:grpSpPr>
          <a:xfrm>
            <a:off x="4911189" y="3793455"/>
            <a:ext cx="296580" cy="364935"/>
            <a:chOff x="4911189" y="3793455"/>
            <a:chExt cx="296580" cy="364935"/>
          </a:xfrm>
        </p:grpSpPr>
        <p:sp>
          <p:nvSpPr>
            <p:cNvPr id="9919" name="Google Shape;9919;p70"/>
            <p:cNvSpPr/>
            <p:nvPr/>
          </p:nvSpPr>
          <p:spPr>
            <a:xfrm>
              <a:off x="4951157" y="3861810"/>
              <a:ext cx="31932" cy="35215"/>
            </a:xfrm>
            <a:custGeom>
              <a:avLst/>
              <a:gdLst/>
              <a:ahLst/>
              <a:cxnLst/>
              <a:rect l="l" t="t" r="r" b="b"/>
              <a:pathLst>
                <a:path w="1216" h="1341" extrusionOk="0">
                  <a:moveTo>
                    <a:pt x="584" y="0"/>
                  </a:moveTo>
                  <a:lnTo>
                    <a:pt x="0" y="431"/>
                  </a:lnTo>
                  <a:lnTo>
                    <a:pt x="622" y="1340"/>
                  </a:lnTo>
                  <a:cubicBezTo>
                    <a:pt x="814" y="1187"/>
                    <a:pt x="1005" y="1043"/>
                    <a:pt x="1216" y="909"/>
                  </a:cubicBezTo>
                  <a:lnTo>
                    <a:pt x="584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0" name="Google Shape;9920;p70"/>
            <p:cNvSpPr/>
            <p:nvPr/>
          </p:nvSpPr>
          <p:spPr>
            <a:xfrm>
              <a:off x="5136132" y="3861810"/>
              <a:ext cx="31932" cy="34952"/>
            </a:xfrm>
            <a:custGeom>
              <a:avLst/>
              <a:gdLst/>
              <a:ahLst/>
              <a:cxnLst/>
              <a:rect l="l" t="t" r="r" b="b"/>
              <a:pathLst>
                <a:path w="1216" h="1331" extrusionOk="0">
                  <a:moveTo>
                    <a:pt x="632" y="0"/>
                  </a:moveTo>
                  <a:lnTo>
                    <a:pt x="0" y="909"/>
                  </a:lnTo>
                  <a:cubicBezTo>
                    <a:pt x="201" y="1034"/>
                    <a:pt x="392" y="1177"/>
                    <a:pt x="584" y="1331"/>
                  </a:cubicBezTo>
                  <a:lnTo>
                    <a:pt x="1215" y="421"/>
                  </a:lnTo>
                  <a:lnTo>
                    <a:pt x="632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1" name="Google Shape;9921;p70"/>
            <p:cNvSpPr/>
            <p:nvPr/>
          </p:nvSpPr>
          <p:spPr>
            <a:xfrm>
              <a:off x="5043382" y="3833659"/>
              <a:ext cx="32457" cy="33193"/>
            </a:xfrm>
            <a:custGeom>
              <a:avLst/>
              <a:gdLst/>
              <a:ahLst/>
              <a:cxnLst/>
              <a:rect l="l" t="t" r="r" b="b"/>
              <a:pathLst>
                <a:path w="1236" h="1264" extrusionOk="0">
                  <a:moveTo>
                    <a:pt x="1" y="0"/>
                  </a:moveTo>
                  <a:lnTo>
                    <a:pt x="1" y="1264"/>
                  </a:lnTo>
                  <a:cubicBezTo>
                    <a:pt x="206" y="1235"/>
                    <a:pt x="412" y="1221"/>
                    <a:pt x="618" y="1221"/>
                  </a:cubicBezTo>
                  <a:cubicBezTo>
                    <a:pt x="824" y="1221"/>
                    <a:pt x="1029" y="1235"/>
                    <a:pt x="1235" y="1264"/>
                  </a:cubicBezTo>
                  <a:lnTo>
                    <a:pt x="1235" y="0"/>
                  </a:lnTo>
                  <a:close/>
                </a:path>
              </a:pathLst>
            </a:custGeom>
            <a:solidFill>
              <a:srgbClr val="ADBE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2" name="Google Shape;9922;p70"/>
            <p:cNvSpPr/>
            <p:nvPr/>
          </p:nvSpPr>
          <p:spPr>
            <a:xfrm>
              <a:off x="5043382" y="3833659"/>
              <a:ext cx="21901" cy="33193"/>
            </a:xfrm>
            <a:custGeom>
              <a:avLst/>
              <a:gdLst/>
              <a:ahLst/>
              <a:cxnLst/>
              <a:rect l="l" t="t" r="r" b="b"/>
              <a:pathLst>
                <a:path w="834" h="1264" extrusionOk="0">
                  <a:moveTo>
                    <a:pt x="1" y="0"/>
                  </a:moveTo>
                  <a:lnTo>
                    <a:pt x="1" y="1264"/>
                  </a:lnTo>
                  <a:cubicBezTo>
                    <a:pt x="202" y="1235"/>
                    <a:pt x="412" y="1225"/>
                    <a:pt x="623" y="1225"/>
                  </a:cubicBezTo>
                  <a:cubicBezTo>
                    <a:pt x="690" y="1225"/>
                    <a:pt x="766" y="1225"/>
                    <a:pt x="833" y="1235"/>
                  </a:cubicBezTo>
                  <a:lnTo>
                    <a:pt x="833" y="0"/>
                  </a:lnTo>
                  <a:close/>
                </a:path>
              </a:pathLst>
            </a:custGeom>
            <a:solidFill>
              <a:srgbClr val="93AA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3" name="Google Shape;9923;p70"/>
            <p:cNvSpPr/>
            <p:nvPr/>
          </p:nvSpPr>
          <p:spPr>
            <a:xfrm>
              <a:off x="4911189" y="3861810"/>
              <a:ext cx="296580" cy="296580"/>
            </a:xfrm>
            <a:custGeom>
              <a:avLst/>
              <a:gdLst/>
              <a:ahLst/>
              <a:cxnLst/>
              <a:rect l="l" t="t" r="r" b="b"/>
              <a:pathLst>
                <a:path w="11294" h="11294" extrusionOk="0">
                  <a:moveTo>
                    <a:pt x="5647" y="0"/>
                  </a:moveTo>
                  <a:cubicBezTo>
                    <a:pt x="2527" y="0"/>
                    <a:pt x="1" y="2527"/>
                    <a:pt x="1" y="5647"/>
                  </a:cubicBezTo>
                  <a:cubicBezTo>
                    <a:pt x="1" y="8767"/>
                    <a:pt x="2527" y="11293"/>
                    <a:pt x="5647" y="11293"/>
                  </a:cubicBezTo>
                  <a:cubicBezTo>
                    <a:pt x="8767" y="11293"/>
                    <a:pt x="11294" y="8767"/>
                    <a:pt x="11294" y="5647"/>
                  </a:cubicBezTo>
                  <a:cubicBezTo>
                    <a:pt x="11294" y="2527"/>
                    <a:pt x="8767" y="0"/>
                    <a:pt x="5647" y="0"/>
                  </a:cubicBezTo>
                  <a:close/>
                </a:path>
              </a:pathLst>
            </a:custGeom>
            <a:solidFill>
              <a:srgbClr val="AEB9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4" name="Google Shape;9924;p70"/>
            <p:cNvSpPr/>
            <p:nvPr/>
          </p:nvSpPr>
          <p:spPr>
            <a:xfrm>
              <a:off x="4911189" y="3861810"/>
              <a:ext cx="161630" cy="296580"/>
            </a:xfrm>
            <a:custGeom>
              <a:avLst/>
              <a:gdLst/>
              <a:ahLst/>
              <a:cxnLst/>
              <a:rect l="l" t="t" r="r" b="b"/>
              <a:pathLst>
                <a:path w="6155" h="11294" extrusionOk="0">
                  <a:moveTo>
                    <a:pt x="5647" y="0"/>
                  </a:moveTo>
                  <a:cubicBezTo>
                    <a:pt x="2527" y="0"/>
                    <a:pt x="1" y="2527"/>
                    <a:pt x="1" y="5647"/>
                  </a:cubicBezTo>
                  <a:cubicBezTo>
                    <a:pt x="1" y="8767"/>
                    <a:pt x="2527" y="11293"/>
                    <a:pt x="5647" y="11293"/>
                  </a:cubicBezTo>
                  <a:cubicBezTo>
                    <a:pt x="5752" y="11293"/>
                    <a:pt x="5858" y="11293"/>
                    <a:pt x="5953" y="11284"/>
                  </a:cubicBezTo>
                  <a:cubicBezTo>
                    <a:pt x="3044" y="11025"/>
                    <a:pt x="814" y="8585"/>
                    <a:pt x="814" y="5656"/>
                  </a:cubicBezTo>
                  <a:cubicBezTo>
                    <a:pt x="814" y="2661"/>
                    <a:pt x="3159" y="182"/>
                    <a:pt x="6154" y="19"/>
                  </a:cubicBezTo>
                  <a:cubicBezTo>
                    <a:pt x="5982" y="10"/>
                    <a:pt x="5819" y="0"/>
                    <a:pt x="5647" y="0"/>
                  </a:cubicBezTo>
                  <a:close/>
                </a:path>
              </a:pathLst>
            </a:custGeom>
            <a:solidFill>
              <a:srgbClr val="879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5" name="Google Shape;9925;p70"/>
            <p:cNvSpPr/>
            <p:nvPr/>
          </p:nvSpPr>
          <p:spPr>
            <a:xfrm>
              <a:off x="4925527" y="3885680"/>
              <a:ext cx="258372" cy="248577"/>
            </a:xfrm>
            <a:custGeom>
              <a:avLst/>
              <a:gdLst/>
              <a:ahLst/>
              <a:cxnLst/>
              <a:rect l="l" t="t" r="r" b="b"/>
              <a:pathLst>
                <a:path w="9839" h="9466" extrusionOk="0">
                  <a:moveTo>
                    <a:pt x="5101" y="0"/>
                  </a:moveTo>
                  <a:cubicBezTo>
                    <a:pt x="3870" y="0"/>
                    <a:pt x="2662" y="481"/>
                    <a:pt x="1761" y="1388"/>
                  </a:cubicBezTo>
                  <a:cubicBezTo>
                    <a:pt x="402" y="2738"/>
                    <a:pt x="0" y="4776"/>
                    <a:pt x="727" y="6546"/>
                  </a:cubicBezTo>
                  <a:cubicBezTo>
                    <a:pt x="1464" y="8317"/>
                    <a:pt x="3187" y="9465"/>
                    <a:pt x="5101" y="9465"/>
                  </a:cubicBezTo>
                  <a:cubicBezTo>
                    <a:pt x="7714" y="9465"/>
                    <a:pt x="9838" y="7350"/>
                    <a:pt x="9838" y="4738"/>
                  </a:cubicBezTo>
                  <a:cubicBezTo>
                    <a:pt x="9838" y="2814"/>
                    <a:pt x="8680" y="1091"/>
                    <a:pt x="6919" y="364"/>
                  </a:cubicBezTo>
                  <a:cubicBezTo>
                    <a:pt x="6331" y="119"/>
                    <a:pt x="5713" y="0"/>
                    <a:pt x="5101" y="0"/>
                  </a:cubicBezTo>
                  <a:close/>
                </a:path>
              </a:pathLst>
            </a:custGeom>
            <a:solidFill>
              <a:srgbClr val="6C81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6" name="Google Shape;9926;p70"/>
            <p:cNvSpPr/>
            <p:nvPr/>
          </p:nvSpPr>
          <p:spPr>
            <a:xfrm>
              <a:off x="4937317" y="3885680"/>
              <a:ext cx="129724" cy="248577"/>
            </a:xfrm>
            <a:custGeom>
              <a:avLst/>
              <a:gdLst/>
              <a:ahLst/>
              <a:cxnLst/>
              <a:rect l="l" t="t" r="r" b="b"/>
              <a:pathLst>
                <a:path w="4940" h="9466" extrusionOk="0">
                  <a:moveTo>
                    <a:pt x="4652" y="0"/>
                  </a:moveTo>
                  <a:cubicBezTo>
                    <a:pt x="2068" y="39"/>
                    <a:pt x="1" y="2144"/>
                    <a:pt x="1" y="4738"/>
                  </a:cubicBezTo>
                  <a:cubicBezTo>
                    <a:pt x="1" y="7322"/>
                    <a:pt x="2068" y="9427"/>
                    <a:pt x="4652" y="9465"/>
                  </a:cubicBezTo>
                  <a:cubicBezTo>
                    <a:pt x="4748" y="9465"/>
                    <a:pt x="4843" y="9465"/>
                    <a:pt x="4939" y="9456"/>
                  </a:cubicBezTo>
                  <a:cubicBezTo>
                    <a:pt x="2441" y="9303"/>
                    <a:pt x="489" y="7236"/>
                    <a:pt x="489" y="4738"/>
                  </a:cubicBezTo>
                  <a:cubicBezTo>
                    <a:pt x="489" y="2230"/>
                    <a:pt x="2441" y="163"/>
                    <a:pt x="4939" y="10"/>
                  </a:cubicBezTo>
                  <a:cubicBezTo>
                    <a:pt x="4843" y="10"/>
                    <a:pt x="4748" y="0"/>
                    <a:pt x="4652" y="0"/>
                  </a:cubicBezTo>
                  <a:close/>
                </a:path>
              </a:pathLst>
            </a:custGeom>
            <a:solidFill>
              <a:srgbClr val="546C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7" name="Google Shape;9927;p70"/>
            <p:cNvSpPr/>
            <p:nvPr/>
          </p:nvSpPr>
          <p:spPr>
            <a:xfrm>
              <a:off x="4942596" y="3902381"/>
              <a:ext cx="223972" cy="215279"/>
            </a:xfrm>
            <a:custGeom>
              <a:avLst/>
              <a:gdLst/>
              <a:ahLst/>
              <a:cxnLst/>
              <a:rect l="l" t="t" r="r" b="b"/>
              <a:pathLst>
                <a:path w="8529" h="8198" extrusionOk="0">
                  <a:moveTo>
                    <a:pt x="4420" y="0"/>
                  </a:moveTo>
                  <a:cubicBezTo>
                    <a:pt x="3353" y="0"/>
                    <a:pt x="2303" y="415"/>
                    <a:pt x="1523" y="1202"/>
                  </a:cubicBezTo>
                  <a:cubicBezTo>
                    <a:pt x="345" y="2369"/>
                    <a:pt x="1" y="4140"/>
                    <a:pt x="633" y="5671"/>
                  </a:cubicBezTo>
                  <a:cubicBezTo>
                    <a:pt x="1264" y="7202"/>
                    <a:pt x="2767" y="8198"/>
                    <a:pt x="4422" y="8198"/>
                  </a:cubicBezTo>
                  <a:cubicBezTo>
                    <a:pt x="6691" y="8198"/>
                    <a:pt x="8518" y="6360"/>
                    <a:pt x="8528" y="4102"/>
                  </a:cubicBezTo>
                  <a:cubicBezTo>
                    <a:pt x="8518" y="2436"/>
                    <a:pt x="7523" y="944"/>
                    <a:pt x="5992" y="312"/>
                  </a:cubicBezTo>
                  <a:cubicBezTo>
                    <a:pt x="5484" y="102"/>
                    <a:pt x="4950" y="0"/>
                    <a:pt x="4420" y="0"/>
                  </a:cubicBezTo>
                  <a:close/>
                </a:path>
              </a:pathLst>
            </a:custGeom>
            <a:solidFill>
              <a:srgbClr val="E6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8" name="Google Shape;9928;p70"/>
            <p:cNvSpPr/>
            <p:nvPr/>
          </p:nvSpPr>
          <p:spPr>
            <a:xfrm>
              <a:off x="4951157" y="3902381"/>
              <a:ext cx="121400" cy="215385"/>
            </a:xfrm>
            <a:custGeom>
              <a:avLst/>
              <a:gdLst/>
              <a:ahLst/>
              <a:cxnLst/>
              <a:rect l="l" t="t" r="r" b="b"/>
              <a:pathLst>
                <a:path w="4623" h="8202" extrusionOk="0">
                  <a:moveTo>
                    <a:pt x="4091" y="0"/>
                  </a:moveTo>
                  <a:cubicBezTo>
                    <a:pt x="1867" y="0"/>
                    <a:pt x="0" y="1804"/>
                    <a:pt x="0" y="4102"/>
                  </a:cubicBezTo>
                  <a:cubicBezTo>
                    <a:pt x="0" y="6395"/>
                    <a:pt x="1875" y="8201"/>
                    <a:pt x="4105" y="8201"/>
                  </a:cubicBezTo>
                  <a:cubicBezTo>
                    <a:pt x="4276" y="8201"/>
                    <a:pt x="4448" y="8191"/>
                    <a:pt x="4623" y="8169"/>
                  </a:cubicBezTo>
                  <a:cubicBezTo>
                    <a:pt x="2575" y="7901"/>
                    <a:pt x="1034" y="6159"/>
                    <a:pt x="1034" y="4102"/>
                  </a:cubicBezTo>
                  <a:cubicBezTo>
                    <a:pt x="1034" y="2035"/>
                    <a:pt x="2575" y="293"/>
                    <a:pt x="4623" y="34"/>
                  </a:cubicBezTo>
                  <a:cubicBezTo>
                    <a:pt x="4444" y="11"/>
                    <a:pt x="4266" y="0"/>
                    <a:pt x="4091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9" name="Google Shape;9929;p70"/>
            <p:cNvSpPr/>
            <p:nvPr/>
          </p:nvSpPr>
          <p:spPr>
            <a:xfrm>
              <a:off x="5054069" y="3937255"/>
              <a:ext cx="10950" cy="76128"/>
            </a:xfrm>
            <a:custGeom>
              <a:avLst/>
              <a:gdLst/>
              <a:ahLst/>
              <a:cxnLst/>
              <a:rect l="l" t="t" r="r" b="b"/>
              <a:pathLst>
                <a:path w="417" h="2899" extrusionOk="0">
                  <a:moveTo>
                    <a:pt x="207" y="1"/>
                  </a:moveTo>
                  <a:cubicBezTo>
                    <a:pt x="103" y="1"/>
                    <a:pt x="0" y="70"/>
                    <a:pt x="5" y="209"/>
                  </a:cubicBezTo>
                  <a:lnTo>
                    <a:pt x="5" y="2688"/>
                  </a:lnTo>
                  <a:cubicBezTo>
                    <a:pt x="5" y="2802"/>
                    <a:pt x="91" y="2898"/>
                    <a:pt x="206" y="2898"/>
                  </a:cubicBezTo>
                  <a:cubicBezTo>
                    <a:pt x="331" y="2898"/>
                    <a:pt x="417" y="2802"/>
                    <a:pt x="417" y="2688"/>
                  </a:cubicBezTo>
                  <a:lnTo>
                    <a:pt x="417" y="209"/>
                  </a:lnTo>
                  <a:cubicBezTo>
                    <a:pt x="417" y="70"/>
                    <a:pt x="311" y="1"/>
                    <a:pt x="207" y="1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0" name="Google Shape;9930;p70"/>
            <p:cNvSpPr/>
            <p:nvPr/>
          </p:nvSpPr>
          <p:spPr>
            <a:xfrm>
              <a:off x="5139388" y="3833685"/>
              <a:ext cx="57326" cy="48712"/>
            </a:xfrm>
            <a:custGeom>
              <a:avLst/>
              <a:gdLst/>
              <a:ahLst/>
              <a:cxnLst/>
              <a:rect l="l" t="t" r="r" b="b"/>
              <a:pathLst>
                <a:path w="2183" h="1855" extrusionOk="0">
                  <a:moveTo>
                    <a:pt x="599" y="0"/>
                  </a:moveTo>
                  <a:cubicBezTo>
                    <a:pt x="505" y="0"/>
                    <a:pt x="412" y="43"/>
                    <a:pt x="355" y="124"/>
                  </a:cubicBezTo>
                  <a:lnTo>
                    <a:pt x="106" y="478"/>
                  </a:lnTo>
                  <a:cubicBezTo>
                    <a:pt x="0" y="612"/>
                    <a:pt x="39" y="803"/>
                    <a:pt x="163" y="899"/>
                  </a:cubicBezTo>
                  <a:lnTo>
                    <a:pt x="1417" y="1799"/>
                  </a:lnTo>
                  <a:cubicBezTo>
                    <a:pt x="1470" y="1837"/>
                    <a:pt x="1531" y="1855"/>
                    <a:pt x="1591" y="1855"/>
                  </a:cubicBezTo>
                  <a:cubicBezTo>
                    <a:pt x="1683" y="1855"/>
                    <a:pt x="1774" y="1812"/>
                    <a:pt x="1838" y="1732"/>
                  </a:cubicBezTo>
                  <a:lnTo>
                    <a:pt x="2087" y="1368"/>
                  </a:lnTo>
                  <a:cubicBezTo>
                    <a:pt x="2182" y="1234"/>
                    <a:pt x="2154" y="1052"/>
                    <a:pt x="2020" y="956"/>
                  </a:cubicBezTo>
                  <a:lnTo>
                    <a:pt x="776" y="57"/>
                  </a:lnTo>
                  <a:cubicBezTo>
                    <a:pt x="722" y="19"/>
                    <a:pt x="660" y="0"/>
                    <a:pt x="599" y="0"/>
                  </a:cubicBezTo>
                  <a:close/>
                </a:path>
              </a:pathLst>
            </a:custGeom>
            <a:solidFill>
              <a:srgbClr val="E6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1" name="Google Shape;9931;p70"/>
            <p:cNvSpPr/>
            <p:nvPr/>
          </p:nvSpPr>
          <p:spPr>
            <a:xfrm>
              <a:off x="4922507" y="3833685"/>
              <a:ext cx="57063" cy="48712"/>
            </a:xfrm>
            <a:custGeom>
              <a:avLst/>
              <a:gdLst/>
              <a:ahLst/>
              <a:cxnLst/>
              <a:rect l="l" t="t" r="r" b="b"/>
              <a:pathLst>
                <a:path w="2173" h="1855" extrusionOk="0">
                  <a:moveTo>
                    <a:pt x="1584" y="0"/>
                  </a:moveTo>
                  <a:cubicBezTo>
                    <a:pt x="1522" y="0"/>
                    <a:pt x="1460" y="19"/>
                    <a:pt x="1407" y="57"/>
                  </a:cubicBezTo>
                  <a:lnTo>
                    <a:pt x="163" y="956"/>
                  </a:lnTo>
                  <a:cubicBezTo>
                    <a:pt x="29" y="1052"/>
                    <a:pt x="0" y="1234"/>
                    <a:pt x="96" y="1368"/>
                  </a:cubicBezTo>
                  <a:lnTo>
                    <a:pt x="345" y="1732"/>
                  </a:lnTo>
                  <a:cubicBezTo>
                    <a:pt x="403" y="1812"/>
                    <a:pt x="495" y="1855"/>
                    <a:pt x="589" y="1855"/>
                  </a:cubicBezTo>
                  <a:cubicBezTo>
                    <a:pt x="651" y="1855"/>
                    <a:pt x="713" y="1837"/>
                    <a:pt x="766" y="1799"/>
                  </a:cubicBezTo>
                  <a:lnTo>
                    <a:pt x="2010" y="899"/>
                  </a:lnTo>
                  <a:cubicBezTo>
                    <a:pt x="2144" y="803"/>
                    <a:pt x="2173" y="612"/>
                    <a:pt x="2077" y="478"/>
                  </a:cubicBezTo>
                  <a:lnTo>
                    <a:pt x="1828" y="124"/>
                  </a:lnTo>
                  <a:cubicBezTo>
                    <a:pt x="1770" y="43"/>
                    <a:pt x="1678" y="0"/>
                    <a:pt x="1584" y="0"/>
                  </a:cubicBezTo>
                  <a:close/>
                </a:path>
              </a:pathLst>
            </a:custGeom>
            <a:solidFill>
              <a:srgbClr val="E6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2" name="Google Shape;9932;p70"/>
            <p:cNvSpPr/>
            <p:nvPr/>
          </p:nvSpPr>
          <p:spPr>
            <a:xfrm>
              <a:off x="5023792" y="3793455"/>
              <a:ext cx="71637" cy="42988"/>
            </a:xfrm>
            <a:custGeom>
              <a:avLst/>
              <a:gdLst/>
              <a:ahLst/>
              <a:cxnLst/>
              <a:rect l="l" t="t" r="r" b="b"/>
              <a:pathLst>
                <a:path w="2728" h="1637" extrusionOk="0">
                  <a:moveTo>
                    <a:pt x="345" y="0"/>
                  </a:moveTo>
                  <a:cubicBezTo>
                    <a:pt x="153" y="0"/>
                    <a:pt x="0" y="153"/>
                    <a:pt x="0" y="345"/>
                  </a:cubicBezTo>
                  <a:lnTo>
                    <a:pt x="0" y="1292"/>
                  </a:lnTo>
                  <a:cubicBezTo>
                    <a:pt x="0" y="1484"/>
                    <a:pt x="153" y="1637"/>
                    <a:pt x="345" y="1637"/>
                  </a:cubicBezTo>
                  <a:lnTo>
                    <a:pt x="2374" y="1637"/>
                  </a:lnTo>
                  <a:cubicBezTo>
                    <a:pt x="2565" y="1637"/>
                    <a:pt x="2718" y="1484"/>
                    <a:pt x="2728" y="1292"/>
                  </a:cubicBezTo>
                  <a:lnTo>
                    <a:pt x="2728" y="345"/>
                  </a:lnTo>
                  <a:cubicBezTo>
                    <a:pt x="2718" y="153"/>
                    <a:pt x="2565" y="0"/>
                    <a:pt x="2374" y="0"/>
                  </a:cubicBezTo>
                  <a:close/>
                </a:path>
              </a:pathLst>
            </a:custGeom>
            <a:solidFill>
              <a:srgbClr val="C4D0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3" name="Google Shape;9933;p70"/>
            <p:cNvSpPr/>
            <p:nvPr/>
          </p:nvSpPr>
          <p:spPr>
            <a:xfrm>
              <a:off x="5139388" y="3833685"/>
              <a:ext cx="51049" cy="48712"/>
            </a:xfrm>
            <a:custGeom>
              <a:avLst/>
              <a:gdLst/>
              <a:ahLst/>
              <a:cxnLst/>
              <a:rect l="l" t="t" r="r" b="b"/>
              <a:pathLst>
                <a:path w="1944" h="1855" extrusionOk="0">
                  <a:moveTo>
                    <a:pt x="599" y="0"/>
                  </a:moveTo>
                  <a:cubicBezTo>
                    <a:pt x="505" y="0"/>
                    <a:pt x="412" y="43"/>
                    <a:pt x="355" y="124"/>
                  </a:cubicBezTo>
                  <a:lnTo>
                    <a:pt x="106" y="478"/>
                  </a:lnTo>
                  <a:cubicBezTo>
                    <a:pt x="0" y="612"/>
                    <a:pt x="39" y="803"/>
                    <a:pt x="173" y="899"/>
                  </a:cubicBezTo>
                  <a:lnTo>
                    <a:pt x="1417" y="1799"/>
                  </a:lnTo>
                  <a:cubicBezTo>
                    <a:pt x="1470" y="1837"/>
                    <a:pt x="1531" y="1855"/>
                    <a:pt x="1591" y="1855"/>
                  </a:cubicBezTo>
                  <a:cubicBezTo>
                    <a:pt x="1683" y="1855"/>
                    <a:pt x="1774" y="1812"/>
                    <a:pt x="1838" y="1732"/>
                  </a:cubicBezTo>
                  <a:lnTo>
                    <a:pt x="1943" y="1578"/>
                  </a:lnTo>
                  <a:lnTo>
                    <a:pt x="1005" y="889"/>
                  </a:lnTo>
                  <a:cubicBezTo>
                    <a:pt x="871" y="794"/>
                    <a:pt x="843" y="612"/>
                    <a:pt x="938" y="478"/>
                  </a:cubicBezTo>
                  <a:lnTo>
                    <a:pt x="1082" y="277"/>
                  </a:lnTo>
                  <a:lnTo>
                    <a:pt x="776" y="57"/>
                  </a:lnTo>
                  <a:cubicBezTo>
                    <a:pt x="722" y="19"/>
                    <a:pt x="660" y="0"/>
                    <a:pt x="599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4" name="Google Shape;9934;p70"/>
            <p:cNvSpPr/>
            <p:nvPr/>
          </p:nvSpPr>
          <p:spPr>
            <a:xfrm>
              <a:off x="4922507" y="3833685"/>
              <a:ext cx="50787" cy="48712"/>
            </a:xfrm>
            <a:custGeom>
              <a:avLst/>
              <a:gdLst/>
              <a:ahLst/>
              <a:cxnLst/>
              <a:rect l="l" t="t" r="r" b="b"/>
              <a:pathLst>
                <a:path w="1934" h="1855" extrusionOk="0">
                  <a:moveTo>
                    <a:pt x="1584" y="0"/>
                  </a:moveTo>
                  <a:cubicBezTo>
                    <a:pt x="1522" y="0"/>
                    <a:pt x="1460" y="19"/>
                    <a:pt x="1407" y="57"/>
                  </a:cubicBezTo>
                  <a:lnTo>
                    <a:pt x="163" y="956"/>
                  </a:lnTo>
                  <a:cubicBezTo>
                    <a:pt x="29" y="1052"/>
                    <a:pt x="0" y="1234"/>
                    <a:pt x="96" y="1368"/>
                  </a:cubicBezTo>
                  <a:lnTo>
                    <a:pt x="345" y="1732"/>
                  </a:lnTo>
                  <a:cubicBezTo>
                    <a:pt x="403" y="1812"/>
                    <a:pt x="495" y="1855"/>
                    <a:pt x="589" y="1855"/>
                  </a:cubicBezTo>
                  <a:cubicBezTo>
                    <a:pt x="651" y="1855"/>
                    <a:pt x="713" y="1837"/>
                    <a:pt x="766" y="1799"/>
                  </a:cubicBezTo>
                  <a:lnTo>
                    <a:pt x="1072" y="1578"/>
                  </a:lnTo>
                  <a:lnTo>
                    <a:pt x="929" y="1368"/>
                  </a:lnTo>
                  <a:cubicBezTo>
                    <a:pt x="833" y="1234"/>
                    <a:pt x="862" y="1052"/>
                    <a:pt x="996" y="956"/>
                  </a:cubicBezTo>
                  <a:lnTo>
                    <a:pt x="1933" y="277"/>
                  </a:lnTo>
                  <a:lnTo>
                    <a:pt x="1828" y="124"/>
                  </a:lnTo>
                  <a:cubicBezTo>
                    <a:pt x="1770" y="43"/>
                    <a:pt x="1678" y="0"/>
                    <a:pt x="1584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5" name="Google Shape;9935;p70"/>
            <p:cNvSpPr/>
            <p:nvPr/>
          </p:nvSpPr>
          <p:spPr>
            <a:xfrm>
              <a:off x="5024028" y="3793455"/>
              <a:ext cx="30934" cy="42988"/>
            </a:xfrm>
            <a:custGeom>
              <a:avLst/>
              <a:gdLst/>
              <a:ahLst/>
              <a:cxnLst/>
              <a:rect l="l" t="t" r="r" b="b"/>
              <a:pathLst>
                <a:path w="1178" h="1637" extrusionOk="0">
                  <a:moveTo>
                    <a:pt x="345" y="0"/>
                  </a:moveTo>
                  <a:cubicBezTo>
                    <a:pt x="154" y="0"/>
                    <a:pt x="1" y="153"/>
                    <a:pt x="1" y="345"/>
                  </a:cubicBezTo>
                  <a:lnTo>
                    <a:pt x="1" y="1292"/>
                  </a:lnTo>
                  <a:cubicBezTo>
                    <a:pt x="1" y="1484"/>
                    <a:pt x="154" y="1637"/>
                    <a:pt x="345" y="1637"/>
                  </a:cubicBezTo>
                  <a:lnTo>
                    <a:pt x="1178" y="1637"/>
                  </a:lnTo>
                  <a:cubicBezTo>
                    <a:pt x="986" y="1637"/>
                    <a:pt x="833" y="1484"/>
                    <a:pt x="833" y="1292"/>
                  </a:cubicBezTo>
                  <a:lnTo>
                    <a:pt x="833" y="345"/>
                  </a:lnTo>
                  <a:cubicBezTo>
                    <a:pt x="833" y="153"/>
                    <a:pt x="986" y="0"/>
                    <a:pt x="1178" y="0"/>
                  </a:cubicBezTo>
                  <a:close/>
                </a:path>
              </a:pathLst>
            </a:custGeom>
            <a:solidFill>
              <a:srgbClr val="ADBE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6" name="Google Shape;9936;p70"/>
            <p:cNvSpPr/>
            <p:nvPr/>
          </p:nvSpPr>
          <p:spPr>
            <a:xfrm>
              <a:off x="4937580" y="3896998"/>
              <a:ext cx="235001" cy="226046"/>
            </a:xfrm>
            <a:custGeom>
              <a:avLst/>
              <a:gdLst/>
              <a:ahLst/>
              <a:cxnLst/>
              <a:rect l="l" t="t" r="r" b="b"/>
              <a:pathLst>
                <a:path w="8949" h="8608" extrusionOk="0">
                  <a:moveTo>
                    <a:pt x="4853" y="421"/>
                  </a:moveTo>
                  <a:cubicBezTo>
                    <a:pt x="5398" y="450"/>
                    <a:pt x="5925" y="593"/>
                    <a:pt x="6413" y="842"/>
                  </a:cubicBezTo>
                  <a:lnTo>
                    <a:pt x="6250" y="1129"/>
                  </a:lnTo>
                  <a:cubicBezTo>
                    <a:pt x="6147" y="1259"/>
                    <a:pt x="6323" y="1419"/>
                    <a:pt x="6467" y="1419"/>
                  </a:cubicBezTo>
                  <a:cubicBezTo>
                    <a:pt x="6524" y="1419"/>
                    <a:pt x="6577" y="1393"/>
                    <a:pt x="6604" y="1330"/>
                  </a:cubicBezTo>
                  <a:lnTo>
                    <a:pt x="6767" y="1053"/>
                  </a:lnTo>
                  <a:cubicBezTo>
                    <a:pt x="7226" y="1340"/>
                    <a:pt x="7609" y="1732"/>
                    <a:pt x="7906" y="2182"/>
                  </a:cubicBezTo>
                  <a:lnTo>
                    <a:pt x="7618" y="2345"/>
                  </a:lnTo>
                  <a:cubicBezTo>
                    <a:pt x="7430" y="2427"/>
                    <a:pt x="7578" y="2739"/>
                    <a:pt x="7744" y="2739"/>
                  </a:cubicBezTo>
                  <a:cubicBezTo>
                    <a:pt x="7772" y="2739"/>
                    <a:pt x="7801" y="2729"/>
                    <a:pt x="7829" y="2708"/>
                  </a:cubicBezTo>
                  <a:lnTo>
                    <a:pt x="8116" y="2546"/>
                  </a:lnTo>
                  <a:cubicBezTo>
                    <a:pt x="8365" y="3024"/>
                    <a:pt x="8508" y="3560"/>
                    <a:pt x="8537" y="4096"/>
                  </a:cubicBezTo>
                  <a:lnTo>
                    <a:pt x="8202" y="4096"/>
                  </a:lnTo>
                  <a:cubicBezTo>
                    <a:pt x="7925" y="4096"/>
                    <a:pt x="7925" y="4517"/>
                    <a:pt x="8202" y="4517"/>
                  </a:cubicBezTo>
                  <a:lnTo>
                    <a:pt x="8537" y="4517"/>
                  </a:lnTo>
                  <a:cubicBezTo>
                    <a:pt x="8508" y="5063"/>
                    <a:pt x="8365" y="5589"/>
                    <a:pt x="8116" y="6077"/>
                  </a:cubicBezTo>
                  <a:lnTo>
                    <a:pt x="7829" y="5905"/>
                  </a:lnTo>
                  <a:cubicBezTo>
                    <a:pt x="7801" y="5884"/>
                    <a:pt x="7772" y="5875"/>
                    <a:pt x="7744" y="5875"/>
                  </a:cubicBezTo>
                  <a:cubicBezTo>
                    <a:pt x="7578" y="5875"/>
                    <a:pt x="7430" y="6187"/>
                    <a:pt x="7618" y="6269"/>
                  </a:cubicBezTo>
                  <a:lnTo>
                    <a:pt x="7906" y="6431"/>
                  </a:lnTo>
                  <a:cubicBezTo>
                    <a:pt x="7609" y="6881"/>
                    <a:pt x="7226" y="7264"/>
                    <a:pt x="6767" y="7561"/>
                  </a:cubicBezTo>
                  <a:lnTo>
                    <a:pt x="6767" y="7570"/>
                  </a:lnTo>
                  <a:lnTo>
                    <a:pt x="6604" y="7283"/>
                  </a:lnTo>
                  <a:cubicBezTo>
                    <a:pt x="6577" y="7220"/>
                    <a:pt x="6525" y="7195"/>
                    <a:pt x="6468" y="7195"/>
                  </a:cubicBezTo>
                  <a:cubicBezTo>
                    <a:pt x="6324" y="7195"/>
                    <a:pt x="6147" y="7357"/>
                    <a:pt x="6250" y="7494"/>
                  </a:cubicBezTo>
                  <a:lnTo>
                    <a:pt x="6413" y="7781"/>
                  </a:lnTo>
                  <a:cubicBezTo>
                    <a:pt x="5925" y="8020"/>
                    <a:pt x="5398" y="8164"/>
                    <a:pt x="4853" y="8192"/>
                  </a:cubicBezTo>
                  <a:lnTo>
                    <a:pt x="4853" y="7867"/>
                  </a:lnTo>
                  <a:cubicBezTo>
                    <a:pt x="4853" y="7723"/>
                    <a:pt x="4750" y="7652"/>
                    <a:pt x="4647" y="7652"/>
                  </a:cubicBezTo>
                  <a:cubicBezTo>
                    <a:pt x="4544" y="7652"/>
                    <a:pt x="4441" y="7723"/>
                    <a:pt x="4441" y="7867"/>
                  </a:cubicBezTo>
                  <a:lnTo>
                    <a:pt x="4441" y="8192"/>
                  </a:lnTo>
                  <a:cubicBezTo>
                    <a:pt x="3896" y="8164"/>
                    <a:pt x="3369" y="8020"/>
                    <a:pt x="2881" y="7781"/>
                  </a:cubicBezTo>
                  <a:lnTo>
                    <a:pt x="3044" y="7494"/>
                  </a:lnTo>
                  <a:cubicBezTo>
                    <a:pt x="3111" y="7333"/>
                    <a:pt x="2982" y="7196"/>
                    <a:pt x="2849" y="7196"/>
                  </a:cubicBezTo>
                  <a:cubicBezTo>
                    <a:pt x="2792" y="7196"/>
                    <a:pt x="2733" y="7222"/>
                    <a:pt x="2690" y="7283"/>
                  </a:cubicBezTo>
                  <a:lnTo>
                    <a:pt x="2527" y="7570"/>
                  </a:lnTo>
                  <a:cubicBezTo>
                    <a:pt x="2068" y="7273"/>
                    <a:pt x="1685" y="6881"/>
                    <a:pt x="1388" y="6431"/>
                  </a:cubicBezTo>
                  <a:lnTo>
                    <a:pt x="1675" y="6269"/>
                  </a:lnTo>
                  <a:cubicBezTo>
                    <a:pt x="1842" y="6136"/>
                    <a:pt x="1733" y="5887"/>
                    <a:pt x="1551" y="5887"/>
                  </a:cubicBezTo>
                  <a:cubicBezTo>
                    <a:pt x="1524" y="5887"/>
                    <a:pt x="1495" y="5892"/>
                    <a:pt x="1465" y="5905"/>
                  </a:cubicBezTo>
                  <a:lnTo>
                    <a:pt x="1178" y="6077"/>
                  </a:lnTo>
                  <a:cubicBezTo>
                    <a:pt x="929" y="5589"/>
                    <a:pt x="785" y="5063"/>
                    <a:pt x="757" y="4517"/>
                  </a:cubicBezTo>
                  <a:lnTo>
                    <a:pt x="1092" y="4517"/>
                  </a:lnTo>
                  <a:cubicBezTo>
                    <a:pt x="1369" y="4517"/>
                    <a:pt x="1369" y="4096"/>
                    <a:pt x="1092" y="4096"/>
                  </a:cubicBezTo>
                  <a:lnTo>
                    <a:pt x="757" y="4096"/>
                  </a:lnTo>
                  <a:cubicBezTo>
                    <a:pt x="785" y="3560"/>
                    <a:pt x="929" y="3024"/>
                    <a:pt x="1178" y="2546"/>
                  </a:cubicBezTo>
                  <a:lnTo>
                    <a:pt x="1465" y="2708"/>
                  </a:lnTo>
                  <a:cubicBezTo>
                    <a:pt x="1495" y="2721"/>
                    <a:pt x="1524" y="2727"/>
                    <a:pt x="1551" y="2727"/>
                  </a:cubicBezTo>
                  <a:cubicBezTo>
                    <a:pt x="1733" y="2727"/>
                    <a:pt x="1842" y="2478"/>
                    <a:pt x="1675" y="2345"/>
                  </a:cubicBezTo>
                  <a:lnTo>
                    <a:pt x="1388" y="2182"/>
                  </a:lnTo>
                  <a:cubicBezTo>
                    <a:pt x="1685" y="1732"/>
                    <a:pt x="2068" y="1340"/>
                    <a:pt x="2527" y="1053"/>
                  </a:cubicBezTo>
                  <a:lnTo>
                    <a:pt x="2690" y="1330"/>
                  </a:lnTo>
                  <a:cubicBezTo>
                    <a:pt x="2714" y="1393"/>
                    <a:pt x="2765" y="1419"/>
                    <a:pt x="2823" y="1419"/>
                  </a:cubicBezTo>
                  <a:cubicBezTo>
                    <a:pt x="2966" y="1419"/>
                    <a:pt x="3146" y="1259"/>
                    <a:pt x="3044" y="1129"/>
                  </a:cubicBezTo>
                  <a:lnTo>
                    <a:pt x="2881" y="842"/>
                  </a:lnTo>
                  <a:cubicBezTo>
                    <a:pt x="3369" y="593"/>
                    <a:pt x="3896" y="450"/>
                    <a:pt x="4441" y="421"/>
                  </a:cubicBezTo>
                  <a:lnTo>
                    <a:pt x="4441" y="756"/>
                  </a:lnTo>
                  <a:cubicBezTo>
                    <a:pt x="4436" y="895"/>
                    <a:pt x="4539" y="964"/>
                    <a:pt x="4643" y="964"/>
                  </a:cubicBezTo>
                  <a:cubicBezTo>
                    <a:pt x="4747" y="964"/>
                    <a:pt x="4853" y="895"/>
                    <a:pt x="4853" y="756"/>
                  </a:cubicBezTo>
                  <a:lnTo>
                    <a:pt x="4853" y="421"/>
                  </a:lnTo>
                  <a:close/>
                  <a:moveTo>
                    <a:pt x="4642" y="0"/>
                  </a:moveTo>
                  <a:cubicBezTo>
                    <a:pt x="2900" y="0"/>
                    <a:pt x="1331" y="1043"/>
                    <a:pt x="670" y="2651"/>
                  </a:cubicBezTo>
                  <a:cubicBezTo>
                    <a:pt x="0" y="4259"/>
                    <a:pt x="364" y="6115"/>
                    <a:pt x="1599" y="7350"/>
                  </a:cubicBezTo>
                  <a:cubicBezTo>
                    <a:pt x="2424" y="8169"/>
                    <a:pt x="3524" y="8608"/>
                    <a:pt x="4646" y="8608"/>
                  </a:cubicBezTo>
                  <a:cubicBezTo>
                    <a:pt x="5201" y="8608"/>
                    <a:pt x="5762" y="8500"/>
                    <a:pt x="6298" y="8278"/>
                  </a:cubicBezTo>
                  <a:cubicBezTo>
                    <a:pt x="7906" y="7618"/>
                    <a:pt x="8949" y="6048"/>
                    <a:pt x="8949" y="4307"/>
                  </a:cubicBezTo>
                  <a:cubicBezTo>
                    <a:pt x="8949" y="1924"/>
                    <a:pt x="7025" y="0"/>
                    <a:pt x="4642" y="0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7" name="Google Shape;9937;p70"/>
            <p:cNvSpPr/>
            <p:nvPr/>
          </p:nvSpPr>
          <p:spPr>
            <a:xfrm>
              <a:off x="5044905" y="3995263"/>
              <a:ext cx="29411" cy="29411"/>
            </a:xfrm>
            <a:custGeom>
              <a:avLst/>
              <a:gdLst/>
              <a:ahLst/>
              <a:cxnLst/>
              <a:rect l="l" t="t" r="r" b="b"/>
              <a:pathLst>
                <a:path w="1120" h="1120" extrusionOk="0">
                  <a:moveTo>
                    <a:pt x="555" y="0"/>
                  </a:moveTo>
                  <a:cubicBezTo>
                    <a:pt x="249" y="0"/>
                    <a:pt x="0" y="249"/>
                    <a:pt x="0" y="565"/>
                  </a:cubicBezTo>
                  <a:cubicBezTo>
                    <a:pt x="0" y="871"/>
                    <a:pt x="249" y="1120"/>
                    <a:pt x="555" y="1120"/>
                  </a:cubicBezTo>
                  <a:cubicBezTo>
                    <a:pt x="871" y="1120"/>
                    <a:pt x="1120" y="871"/>
                    <a:pt x="1120" y="565"/>
                  </a:cubicBezTo>
                  <a:cubicBezTo>
                    <a:pt x="1120" y="249"/>
                    <a:pt x="871" y="0"/>
                    <a:pt x="55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8" name="Google Shape;9938;p70"/>
            <p:cNvSpPr/>
            <p:nvPr/>
          </p:nvSpPr>
          <p:spPr>
            <a:xfrm>
              <a:off x="5044642" y="3995132"/>
              <a:ext cx="24396" cy="29674"/>
            </a:xfrm>
            <a:custGeom>
              <a:avLst/>
              <a:gdLst/>
              <a:ahLst/>
              <a:cxnLst/>
              <a:rect l="l" t="t" r="r" b="b"/>
              <a:pathLst>
                <a:path w="929" h="1130" extrusionOk="0">
                  <a:moveTo>
                    <a:pt x="564" y="0"/>
                  </a:moveTo>
                  <a:cubicBezTo>
                    <a:pt x="274" y="0"/>
                    <a:pt x="0" y="227"/>
                    <a:pt x="0" y="560"/>
                  </a:cubicBezTo>
                  <a:cubicBezTo>
                    <a:pt x="0" y="901"/>
                    <a:pt x="275" y="1129"/>
                    <a:pt x="565" y="1129"/>
                  </a:cubicBezTo>
                  <a:cubicBezTo>
                    <a:pt x="690" y="1129"/>
                    <a:pt x="819" y="1086"/>
                    <a:pt x="929" y="991"/>
                  </a:cubicBezTo>
                  <a:cubicBezTo>
                    <a:pt x="804" y="886"/>
                    <a:pt x="737" y="732"/>
                    <a:pt x="737" y="570"/>
                  </a:cubicBezTo>
                  <a:cubicBezTo>
                    <a:pt x="737" y="397"/>
                    <a:pt x="804" y="244"/>
                    <a:pt x="929" y="139"/>
                  </a:cubicBezTo>
                  <a:cubicBezTo>
                    <a:pt x="818" y="43"/>
                    <a:pt x="690" y="0"/>
                    <a:pt x="56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39" name="Google Shape;9939;p70"/>
          <p:cNvGrpSpPr/>
          <p:nvPr/>
        </p:nvGrpSpPr>
        <p:grpSpPr>
          <a:xfrm>
            <a:off x="5341433" y="3793271"/>
            <a:ext cx="330272" cy="329117"/>
            <a:chOff x="5341433" y="3793271"/>
            <a:chExt cx="330272" cy="329117"/>
          </a:xfrm>
        </p:grpSpPr>
        <p:sp>
          <p:nvSpPr>
            <p:cNvPr id="9940" name="Google Shape;9940;p70"/>
            <p:cNvSpPr/>
            <p:nvPr/>
          </p:nvSpPr>
          <p:spPr>
            <a:xfrm>
              <a:off x="5436441" y="3976408"/>
              <a:ext cx="52546" cy="52546"/>
            </a:xfrm>
            <a:custGeom>
              <a:avLst/>
              <a:gdLst/>
              <a:ahLst/>
              <a:cxnLst/>
              <a:rect l="l" t="t" r="r" b="b"/>
              <a:pathLst>
                <a:path w="2001" h="2001" extrusionOk="0">
                  <a:moveTo>
                    <a:pt x="1245" y="0"/>
                  </a:moveTo>
                  <a:lnTo>
                    <a:pt x="1" y="1235"/>
                  </a:lnTo>
                  <a:cubicBezTo>
                    <a:pt x="96" y="1254"/>
                    <a:pt x="182" y="1292"/>
                    <a:pt x="240" y="1359"/>
                  </a:cubicBezTo>
                  <a:lnTo>
                    <a:pt x="642" y="1761"/>
                  </a:lnTo>
                  <a:cubicBezTo>
                    <a:pt x="709" y="1819"/>
                    <a:pt x="747" y="1905"/>
                    <a:pt x="766" y="2000"/>
                  </a:cubicBezTo>
                  <a:lnTo>
                    <a:pt x="2001" y="756"/>
                  </a:lnTo>
                  <a:cubicBezTo>
                    <a:pt x="1714" y="546"/>
                    <a:pt x="1455" y="287"/>
                    <a:pt x="1245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1" name="Google Shape;9941;p70"/>
            <p:cNvSpPr/>
            <p:nvPr/>
          </p:nvSpPr>
          <p:spPr>
            <a:xfrm>
              <a:off x="5436179" y="3976146"/>
              <a:ext cx="42515" cy="52310"/>
            </a:xfrm>
            <a:custGeom>
              <a:avLst/>
              <a:gdLst/>
              <a:ahLst/>
              <a:cxnLst/>
              <a:rect l="l" t="t" r="r" b="b"/>
              <a:pathLst>
                <a:path w="1619" h="1992" extrusionOk="0">
                  <a:moveTo>
                    <a:pt x="1245" y="1"/>
                  </a:moveTo>
                  <a:lnTo>
                    <a:pt x="1" y="1235"/>
                  </a:lnTo>
                  <a:cubicBezTo>
                    <a:pt x="87" y="1254"/>
                    <a:pt x="173" y="1293"/>
                    <a:pt x="240" y="1360"/>
                  </a:cubicBezTo>
                  <a:lnTo>
                    <a:pt x="642" y="1752"/>
                  </a:lnTo>
                  <a:cubicBezTo>
                    <a:pt x="700" y="1819"/>
                    <a:pt x="747" y="1905"/>
                    <a:pt x="757" y="1991"/>
                  </a:cubicBezTo>
                  <a:lnTo>
                    <a:pt x="1226" y="1532"/>
                  </a:lnTo>
                  <a:lnTo>
                    <a:pt x="1059" y="1356"/>
                  </a:lnTo>
                  <a:lnTo>
                    <a:pt x="1059" y="1356"/>
                  </a:lnTo>
                  <a:cubicBezTo>
                    <a:pt x="1060" y="1357"/>
                    <a:pt x="1062" y="1358"/>
                    <a:pt x="1063" y="1360"/>
                  </a:cubicBezTo>
                  <a:lnTo>
                    <a:pt x="1054" y="1350"/>
                  </a:lnTo>
                  <a:lnTo>
                    <a:pt x="1059" y="1356"/>
                  </a:lnTo>
                  <a:lnTo>
                    <a:pt x="1059" y="1356"/>
                  </a:lnTo>
                  <a:cubicBezTo>
                    <a:pt x="958" y="1260"/>
                    <a:pt x="959" y="1100"/>
                    <a:pt x="1054" y="996"/>
                  </a:cubicBezTo>
                  <a:lnTo>
                    <a:pt x="1618" y="431"/>
                  </a:lnTo>
                  <a:cubicBezTo>
                    <a:pt x="1484" y="297"/>
                    <a:pt x="1360" y="154"/>
                    <a:pt x="1245" y="1"/>
                  </a:cubicBezTo>
                  <a:close/>
                </a:path>
              </a:pathLst>
            </a:custGeom>
            <a:solidFill>
              <a:srgbClr val="B5C4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2" name="Google Shape;9942;p70"/>
            <p:cNvSpPr/>
            <p:nvPr/>
          </p:nvSpPr>
          <p:spPr>
            <a:xfrm>
              <a:off x="5431925" y="3793350"/>
              <a:ext cx="239780" cy="228830"/>
            </a:xfrm>
            <a:custGeom>
              <a:avLst/>
              <a:gdLst/>
              <a:ahLst/>
              <a:cxnLst/>
              <a:rect l="l" t="t" r="r" b="b"/>
              <a:pathLst>
                <a:path w="9131" h="8714" extrusionOk="0">
                  <a:moveTo>
                    <a:pt x="4780" y="1"/>
                  </a:moveTo>
                  <a:cubicBezTo>
                    <a:pt x="3645" y="1"/>
                    <a:pt x="2528" y="444"/>
                    <a:pt x="1694" y="1277"/>
                  </a:cubicBezTo>
                  <a:cubicBezTo>
                    <a:pt x="0" y="2980"/>
                    <a:pt x="0" y="5737"/>
                    <a:pt x="1694" y="7440"/>
                  </a:cubicBezTo>
                  <a:cubicBezTo>
                    <a:pt x="2525" y="8271"/>
                    <a:pt x="3637" y="8713"/>
                    <a:pt x="4769" y="8713"/>
                  </a:cubicBezTo>
                  <a:cubicBezTo>
                    <a:pt x="5332" y="8713"/>
                    <a:pt x="5901" y="8604"/>
                    <a:pt x="6441" y="8378"/>
                  </a:cubicBezTo>
                  <a:cubicBezTo>
                    <a:pt x="8068" y="7708"/>
                    <a:pt x="9130" y="6120"/>
                    <a:pt x="9130" y="4359"/>
                  </a:cubicBezTo>
                  <a:cubicBezTo>
                    <a:pt x="9130" y="2598"/>
                    <a:pt x="8068" y="1009"/>
                    <a:pt x="6441" y="330"/>
                  </a:cubicBezTo>
                  <a:cubicBezTo>
                    <a:pt x="5904" y="108"/>
                    <a:pt x="5340" y="1"/>
                    <a:pt x="4780" y="1"/>
                  </a:cubicBezTo>
                  <a:close/>
                </a:path>
              </a:pathLst>
            </a:custGeom>
            <a:solidFill>
              <a:srgbClr val="E6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3" name="Google Shape;9943;p70"/>
            <p:cNvSpPr/>
            <p:nvPr/>
          </p:nvSpPr>
          <p:spPr>
            <a:xfrm>
              <a:off x="5427408" y="3793271"/>
              <a:ext cx="139756" cy="228830"/>
            </a:xfrm>
            <a:custGeom>
              <a:avLst/>
              <a:gdLst/>
              <a:ahLst/>
              <a:cxnLst/>
              <a:rect l="l" t="t" r="r" b="b"/>
              <a:pathLst>
                <a:path w="5322" h="8714" extrusionOk="0">
                  <a:moveTo>
                    <a:pt x="4940" y="0"/>
                  </a:moveTo>
                  <a:cubicBezTo>
                    <a:pt x="2561" y="0"/>
                    <a:pt x="593" y="1935"/>
                    <a:pt x="593" y="4362"/>
                  </a:cubicBezTo>
                  <a:cubicBezTo>
                    <a:pt x="593" y="6779"/>
                    <a:pt x="2561" y="8713"/>
                    <a:pt x="4940" y="8713"/>
                  </a:cubicBezTo>
                  <a:cubicBezTo>
                    <a:pt x="5066" y="8713"/>
                    <a:pt x="5193" y="8708"/>
                    <a:pt x="5321" y="8697"/>
                  </a:cubicBezTo>
                  <a:cubicBezTo>
                    <a:pt x="4297" y="8611"/>
                    <a:pt x="3340" y="8161"/>
                    <a:pt x="2613" y="7434"/>
                  </a:cubicBezTo>
                  <a:cubicBezTo>
                    <a:pt x="0" y="4821"/>
                    <a:pt x="1637" y="333"/>
                    <a:pt x="5321" y="17"/>
                  </a:cubicBezTo>
                  <a:cubicBezTo>
                    <a:pt x="5193" y="6"/>
                    <a:pt x="5066" y="0"/>
                    <a:pt x="4940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4" name="Google Shape;9944;p70"/>
            <p:cNvSpPr/>
            <p:nvPr/>
          </p:nvSpPr>
          <p:spPr>
            <a:xfrm>
              <a:off x="5464828" y="3814936"/>
              <a:ext cx="194061" cy="185343"/>
            </a:xfrm>
            <a:custGeom>
              <a:avLst/>
              <a:gdLst/>
              <a:ahLst/>
              <a:cxnLst/>
              <a:rect l="l" t="t" r="r" b="b"/>
              <a:pathLst>
                <a:path w="7390" h="7058" extrusionOk="0">
                  <a:moveTo>
                    <a:pt x="3553" y="1"/>
                  </a:moveTo>
                  <a:cubicBezTo>
                    <a:pt x="1738" y="1"/>
                    <a:pt x="1" y="1411"/>
                    <a:pt x="1" y="3537"/>
                  </a:cubicBezTo>
                  <a:cubicBezTo>
                    <a:pt x="1" y="4963"/>
                    <a:pt x="862" y="6245"/>
                    <a:pt x="2173" y="6790"/>
                  </a:cubicBezTo>
                  <a:cubicBezTo>
                    <a:pt x="2609" y="6971"/>
                    <a:pt x="3066" y="7058"/>
                    <a:pt x="3519" y="7058"/>
                  </a:cubicBezTo>
                  <a:cubicBezTo>
                    <a:pt x="4438" y="7058"/>
                    <a:pt x="5341" y="6698"/>
                    <a:pt x="6021" y="6025"/>
                  </a:cubicBezTo>
                  <a:cubicBezTo>
                    <a:pt x="7389" y="4647"/>
                    <a:pt x="7389" y="2417"/>
                    <a:pt x="6021" y="1039"/>
                  </a:cubicBezTo>
                  <a:cubicBezTo>
                    <a:pt x="5301" y="322"/>
                    <a:pt x="4418" y="1"/>
                    <a:pt x="3553" y="1"/>
                  </a:cubicBezTo>
                  <a:close/>
                </a:path>
              </a:pathLst>
            </a:custGeom>
            <a:solidFill>
              <a:srgbClr val="879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5" name="Google Shape;9945;p70"/>
            <p:cNvSpPr/>
            <p:nvPr/>
          </p:nvSpPr>
          <p:spPr>
            <a:xfrm>
              <a:off x="5456793" y="3815251"/>
              <a:ext cx="110607" cy="185080"/>
            </a:xfrm>
            <a:custGeom>
              <a:avLst/>
              <a:gdLst/>
              <a:ahLst/>
              <a:cxnLst/>
              <a:rect l="l" t="t" r="r" b="b"/>
              <a:pathLst>
                <a:path w="4212" h="7048" extrusionOk="0">
                  <a:moveTo>
                    <a:pt x="3821" y="0"/>
                  </a:moveTo>
                  <a:cubicBezTo>
                    <a:pt x="1903" y="0"/>
                    <a:pt x="307" y="1561"/>
                    <a:pt x="307" y="3525"/>
                  </a:cubicBezTo>
                  <a:cubicBezTo>
                    <a:pt x="307" y="5493"/>
                    <a:pt x="1910" y="7047"/>
                    <a:pt x="3833" y="7047"/>
                  </a:cubicBezTo>
                  <a:cubicBezTo>
                    <a:pt x="3958" y="7047"/>
                    <a:pt x="4084" y="7041"/>
                    <a:pt x="4212" y="7027"/>
                  </a:cubicBezTo>
                  <a:cubicBezTo>
                    <a:pt x="3408" y="6941"/>
                    <a:pt x="2661" y="6578"/>
                    <a:pt x="2097" y="6013"/>
                  </a:cubicBezTo>
                  <a:cubicBezTo>
                    <a:pt x="1" y="3917"/>
                    <a:pt x="1264" y="338"/>
                    <a:pt x="4212" y="22"/>
                  </a:cubicBezTo>
                  <a:cubicBezTo>
                    <a:pt x="4080" y="7"/>
                    <a:pt x="3950" y="0"/>
                    <a:pt x="3821" y="0"/>
                  </a:cubicBezTo>
                  <a:close/>
                </a:path>
              </a:pathLst>
            </a:custGeom>
            <a:solidFill>
              <a:srgbClr val="6C81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6" name="Google Shape;9946;p70"/>
            <p:cNvSpPr/>
            <p:nvPr/>
          </p:nvSpPr>
          <p:spPr>
            <a:xfrm>
              <a:off x="5531949" y="3851752"/>
              <a:ext cx="50787" cy="50550"/>
            </a:xfrm>
            <a:custGeom>
              <a:avLst/>
              <a:gdLst/>
              <a:ahLst/>
              <a:cxnLst/>
              <a:rect l="l" t="t" r="r" b="b"/>
              <a:pathLst>
                <a:path w="1934" h="1925" extrusionOk="0">
                  <a:moveTo>
                    <a:pt x="967" y="0"/>
                  </a:moveTo>
                  <a:cubicBezTo>
                    <a:pt x="440" y="0"/>
                    <a:pt x="0" y="431"/>
                    <a:pt x="0" y="957"/>
                  </a:cubicBezTo>
                  <a:cubicBezTo>
                    <a:pt x="0" y="1493"/>
                    <a:pt x="440" y="1924"/>
                    <a:pt x="967" y="1924"/>
                  </a:cubicBezTo>
                  <a:cubicBezTo>
                    <a:pt x="1503" y="1924"/>
                    <a:pt x="1933" y="1493"/>
                    <a:pt x="1933" y="957"/>
                  </a:cubicBezTo>
                  <a:cubicBezTo>
                    <a:pt x="1933" y="431"/>
                    <a:pt x="1503" y="0"/>
                    <a:pt x="967" y="0"/>
                  </a:cubicBezTo>
                  <a:close/>
                </a:path>
              </a:pathLst>
            </a:custGeom>
            <a:solidFill>
              <a:srgbClr val="738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7" name="Google Shape;9947;p70"/>
            <p:cNvSpPr/>
            <p:nvPr/>
          </p:nvSpPr>
          <p:spPr>
            <a:xfrm>
              <a:off x="5532185" y="3851726"/>
              <a:ext cx="35215" cy="50577"/>
            </a:xfrm>
            <a:custGeom>
              <a:avLst/>
              <a:gdLst/>
              <a:ahLst/>
              <a:cxnLst/>
              <a:rect l="l" t="t" r="r" b="b"/>
              <a:pathLst>
                <a:path w="1341" h="1926" extrusionOk="0">
                  <a:moveTo>
                    <a:pt x="960" y="1"/>
                  </a:moveTo>
                  <a:cubicBezTo>
                    <a:pt x="451" y="1"/>
                    <a:pt x="1" y="406"/>
                    <a:pt x="1" y="958"/>
                  </a:cubicBezTo>
                  <a:cubicBezTo>
                    <a:pt x="1" y="1519"/>
                    <a:pt x="451" y="1926"/>
                    <a:pt x="960" y="1926"/>
                  </a:cubicBezTo>
                  <a:cubicBezTo>
                    <a:pt x="1085" y="1926"/>
                    <a:pt x="1214" y="1901"/>
                    <a:pt x="1341" y="1848"/>
                  </a:cubicBezTo>
                  <a:cubicBezTo>
                    <a:pt x="987" y="1695"/>
                    <a:pt x="757" y="1351"/>
                    <a:pt x="757" y="968"/>
                  </a:cubicBezTo>
                  <a:cubicBezTo>
                    <a:pt x="747" y="576"/>
                    <a:pt x="987" y="231"/>
                    <a:pt x="1341" y="78"/>
                  </a:cubicBezTo>
                  <a:cubicBezTo>
                    <a:pt x="1214" y="25"/>
                    <a:pt x="1085" y="1"/>
                    <a:pt x="96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8" name="Google Shape;9948;p70"/>
            <p:cNvSpPr/>
            <p:nvPr/>
          </p:nvSpPr>
          <p:spPr>
            <a:xfrm>
              <a:off x="5515852" y="3902276"/>
              <a:ext cx="82955" cy="53045"/>
            </a:xfrm>
            <a:custGeom>
              <a:avLst/>
              <a:gdLst/>
              <a:ahLst/>
              <a:cxnLst/>
              <a:rect l="l" t="t" r="r" b="b"/>
              <a:pathLst>
                <a:path w="3159" h="2020" extrusionOk="0">
                  <a:moveTo>
                    <a:pt x="1034" y="0"/>
                  </a:moveTo>
                  <a:cubicBezTo>
                    <a:pt x="460" y="0"/>
                    <a:pt x="1" y="459"/>
                    <a:pt x="1" y="1034"/>
                  </a:cubicBezTo>
                  <a:lnTo>
                    <a:pt x="1" y="1838"/>
                  </a:lnTo>
                  <a:cubicBezTo>
                    <a:pt x="1" y="1943"/>
                    <a:pt x="77" y="2019"/>
                    <a:pt x="183" y="2019"/>
                  </a:cubicBezTo>
                  <a:lnTo>
                    <a:pt x="2977" y="2019"/>
                  </a:lnTo>
                  <a:cubicBezTo>
                    <a:pt x="3073" y="2019"/>
                    <a:pt x="3159" y="1943"/>
                    <a:pt x="3159" y="1838"/>
                  </a:cubicBezTo>
                  <a:lnTo>
                    <a:pt x="3159" y="1034"/>
                  </a:lnTo>
                  <a:cubicBezTo>
                    <a:pt x="3149" y="469"/>
                    <a:pt x="2690" y="0"/>
                    <a:pt x="212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9" name="Google Shape;9949;p70"/>
            <p:cNvSpPr/>
            <p:nvPr/>
          </p:nvSpPr>
          <p:spPr>
            <a:xfrm>
              <a:off x="5515852" y="3902276"/>
              <a:ext cx="47032" cy="53045"/>
            </a:xfrm>
            <a:custGeom>
              <a:avLst/>
              <a:gdLst/>
              <a:ahLst/>
              <a:cxnLst/>
              <a:rect l="l" t="t" r="r" b="b"/>
              <a:pathLst>
                <a:path w="1791" h="2020" extrusionOk="0">
                  <a:moveTo>
                    <a:pt x="1034" y="0"/>
                  </a:moveTo>
                  <a:cubicBezTo>
                    <a:pt x="460" y="0"/>
                    <a:pt x="1" y="459"/>
                    <a:pt x="1" y="1034"/>
                  </a:cubicBezTo>
                  <a:lnTo>
                    <a:pt x="1" y="1838"/>
                  </a:lnTo>
                  <a:cubicBezTo>
                    <a:pt x="1" y="1933"/>
                    <a:pt x="77" y="2019"/>
                    <a:pt x="183" y="2019"/>
                  </a:cubicBezTo>
                  <a:lnTo>
                    <a:pt x="939" y="2019"/>
                  </a:lnTo>
                  <a:cubicBezTo>
                    <a:pt x="833" y="2010"/>
                    <a:pt x="757" y="1933"/>
                    <a:pt x="757" y="1838"/>
                  </a:cubicBezTo>
                  <a:lnTo>
                    <a:pt x="757" y="1034"/>
                  </a:lnTo>
                  <a:cubicBezTo>
                    <a:pt x="766" y="459"/>
                    <a:pt x="1226" y="0"/>
                    <a:pt x="179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0" name="Google Shape;9950;p70"/>
            <p:cNvSpPr/>
            <p:nvPr/>
          </p:nvSpPr>
          <p:spPr>
            <a:xfrm>
              <a:off x="5531686" y="3923311"/>
              <a:ext cx="10084" cy="32011"/>
            </a:xfrm>
            <a:custGeom>
              <a:avLst/>
              <a:gdLst/>
              <a:ahLst/>
              <a:cxnLst/>
              <a:rect l="l" t="t" r="r" b="b"/>
              <a:pathLst>
                <a:path w="384" h="1219" extrusionOk="0">
                  <a:moveTo>
                    <a:pt x="196" y="1"/>
                  </a:moveTo>
                  <a:cubicBezTo>
                    <a:pt x="101" y="1"/>
                    <a:pt x="5" y="65"/>
                    <a:pt x="1" y="194"/>
                  </a:cubicBezTo>
                  <a:lnTo>
                    <a:pt x="1" y="1209"/>
                  </a:lnTo>
                  <a:lnTo>
                    <a:pt x="383" y="1218"/>
                  </a:lnTo>
                  <a:lnTo>
                    <a:pt x="383" y="194"/>
                  </a:lnTo>
                  <a:cubicBezTo>
                    <a:pt x="383" y="65"/>
                    <a:pt x="290" y="1"/>
                    <a:pt x="19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1" name="Google Shape;9951;p70"/>
            <p:cNvSpPr/>
            <p:nvPr/>
          </p:nvSpPr>
          <p:spPr>
            <a:xfrm>
              <a:off x="5572915" y="3923311"/>
              <a:ext cx="10084" cy="32011"/>
            </a:xfrm>
            <a:custGeom>
              <a:avLst/>
              <a:gdLst/>
              <a:ahLst/>
              <a:cxnLst/>
              <a:rect l="l" t="t" r="r" b="b"/>
              <a:pathLst>
                <a:path w="384" h="1219" extrusionOk="0">
                  <a:moveTo>
                    <a:pt x="192" y="1"/>
                  </a:moveTo>
                  <a:cubicBezTo>
                    <a:pt x="96" y="1"/>
                    <a:pt x="0" y="65"/>
                    <a:pt x="0" y="194"/>
                  </a:cubicBezTo>
                  <a:lnTo>
                    <a:pt x="0" y="1209"/>
                  </a:lnTo>
                  <a:lnTo>
                    <a:pt x="383" y="1218"/>
                  </a:lnTo>
                  <a:lnTo>
                    <a:pt x="383" y="194"/>
                  </a:lnTo>
                  <a:cubicBezTo>
                    <a:pt x="383" y="65"/>
                    <a:pt x="287" y="1"/>
                    <a:pt x="19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2" name="Google Shape;9952;p70"/>
            <p:cNvSpPr/>
            <p:nvPr/>
          </p:nvSpPr>
          <p:spPr>
            <a:xfrm>
              <a:off x="5341433" y="4004874"/>
              <a:ext cx="120166" cy="117514"/>
            </a:xfrm>
            <a:custGeom>
              <a:avLst/>
              <a:gdLst/>
              <a:ahLst/>
              <a:cxnLst/>
              <a:rect l="l" t="t" r="r" b="b"/>
              <a:pathLst>
                <a:path w="4576" h="4475" extrusionOk="0">
                  <a:moveTo>
                    <a:pt x="3625" y="0"/>
                  </a:moveTo>
                  <a:cubicBezTo>
                    <a:pt x="3497" y="0"/>
                    <a:pt x="3370" y="50"/>
                    <a:pt x="3274" y="151"/>
                  </a:cubicBezTo>
                  <a:lnTo>
                    <a:pt x="192" y="3223"/>
                  </a:lnTo>
                  <a:cubicBezTo>
                    <a:pt x="1" y="3414"/>
                    <a:pt x="1" y="3730"/>
                    <a:pt x="192" y="3931"/>
                  </a:cubicBezTo>
                  <a:lnTo>
                    <a:pt x="594" y="4323"/>
                  </a:lnTo>
                  <a:cubicBezTo>
                    <a:pt x="690" y="4424"/>
                    <a:pt x="817" y="4474"/>
                    <a:pt x="945" y="4474"/>
                  </a:cubicBezTo>
                  <a:cubicBezTo>
                    <a:pt x="1073" y="4474"/>
                    <a:pt x="1202" y="4424"/>
                    <a:pt x="1303" y="4323"/>
                  </a:cubicBezTo>
                  <a:lnTo>
                    <a:pt x="4375" y="1251"/>
                  </a:lnTo>
                  <a:cubicBezTo>
                    <a:pt x="4576" y="1060"/>
                    <a:pt x="4576" y="744"/>
                    <a:pt x="4375" y="543"/>
                  </a:cubicBezTo>
                  <a:lnTo>
                    <a:pt x="3982" y="151"/>
                  </a:lnTo>
                  <a:cubicBezTo>
                    <a:pt x="3882" y="50"/>
                    <a:pt x="3753" y="0"/>
                    <a:pt x="362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3" name="Google Shape;9953;p70"/>
            <p:cNvSpPr/>
            <p:nvPr/>
          </p:nvSpPr>
          <p:spPr>
            <a:xfrm>
              <a:off x="5341433" y="4004874"/>
              <a:ext cx="105093" cy="117514"/>
            </a:xfrm>
            <a:custGeom>
              <a:avLst/>
              <a:gdLst/>
              <a:ahLst/>
              <a:cxnLst/>
              <a:rect l="l" t="t" r="r" b="b"/>
              <a:pathLst>
                <a:path w="4002" h="4475" extrusionOk="0">
                  <a:moveTo>
                    <a:pt x="3625" y="0"/>
                  </a:moveTo>
                  <a:cubicBezTo>
                    <a:pt x="3497" y="0"/>
                    <a:pt x="3370" y="50"/>
                    <a:pt x="3274" y="151"/>
                  </a:cubicBezTo>
                  <a:lnTo>
                    <a:pt x="192" y="3223"/>
                  </a:lnTo>
                  <a:cubicBezTo>
                    <a:pt x="1" y="3414"/>
                    <a:pt x="1" y="3730"/>
                    <a:pt x="192" y="3931"/>
                  </a:cubicBezTo>
                  <a:lnTo>
                    <a:pt x="594" y="4323"/>
                  </a:lnTo>
                  <a:cubicBezTo>
                    <a:pt x="690" y="4424"/>
                    <a:pt x="817" y="4474"/>
                    <a:pt x="945" y="4474"/>
                  </a:cubicBezTo>
                  <a:cubicBezTo>
                    <a:pt x="1073" y="4474"/>
                    <a:pt x="1202" y="4424"/>
                    <a:pt x="1303" y="4323"/>
                  </a:cubicBezTo>
                  <a:lnTo>
                    <a:pt x="1322" y="4304"/>
                  </a:lnTo>
                  <a:lnTo>
                    <a:pt x="958" y="3931"/>
                  </a:lnTo>
                  <a:cubicBezTo>
                    <a:pt x="757" y="3730"/>
                    <a:pt x="757" y="3414"/>
                    <a:pt x="958" y="3223"/>
                  </a:cubicBezTo>
                  <a:lnTo>
                    <a:pt x="4001" y="170"/>
                  </a:lnTo>
                  <a:lnTo>
                    <a:pt x="3982" y="151"/>
                  </a:lnTo>
                  <a:cubicBezTo>
                    <a:pt x="3882" y="50"/>
                    <a:pt x="3753" y="0"/>
                    <a:pt x="362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4" name="Google Shape;9954;p70"/>
            <p:cNvSpPr/>
            <p:nvPr/>
          </p:nvSpPr>
          <p:spPr>
            <a:xfrm>
              <a:off x="5417587" y="4004874"/>
              <a:ext cx="43749" cy="42436"/>
            </a:xfrm>
            <a:custGeom>
              <a:avLst/>
              <a:gdLst/>
              <a:ahLst/>
              <a:cxnLst/>
              <a:rect l="l" t="t" r="r" b="b"/>
              <a:pathLst>
                <a:path w="1666" h="1616" extrusionOk="0">
                  <a:moveTo>
                    <a:pt x="725" y="0"/>
                  </a:moveTo>
                  <a:cubicBezTo>
                    <a:pt x="597" y="0"/>
                    <a:pt x="470" y="50"/>
                    <a:pt x="374" y="151"/>
                  </a:cubicBezTo>
                  <a:lnTo>
                    <a:pt x="1" y="515"/>
                  </a:lnTo>
                  <a:lnTo>
                    <a:pt x="1111" y="1615"/>
                  </a:lnTo>
                  <a:lnTo>
                    <a:pt x="1475" y="1251"/>
                  </a:lnTo>
                  <a:cubicBezTo>
                    <a:pt x="1666" y="1060"/>
                    <a:pt x="1666" y="744"/>
                    <a:pt x="1475" y="543"/>
                  </a:cubicBezTo>
                  <a:lnTo>
                    <a:pt x="1082" y="151"/>
                  </a:lnTo>
                  <a:cubicBezTo>
                    <a:pt x="982" y="50"/>
                    <a:pt x="853" y="0"/>
                    <a:pt x="72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5" name="Google Shape;9955;p70"/>
            <p:cNvSpPr/>
            <p:nvPr/>
          </p:nvSpPr>
          <p:spPr>
            <a:xfrm>
              <a:off x="5417587" y="4004795"/>
              <a:ext cx="28939" cy="23398"/>
            </a:xfrm>
            <a:custGeom>
              <a:avLst/>
              <a:gdLst/>
              <a:ahLst/>
              <a:cxnLst/>
              <a:rect l="l" t="t" r="r" b="b"/>
              <a:pathLst>
                <a:path w="1102" h="891" extrusionOk="0">
                  <a:moveTo>
                    <a:pt x="671" y="1"/>
                  </a:moveTo>
                  <a:lnTo>
                    <a:pt x="623" y="10"/>
                  </a:lnTo>
                  <a:cubicBezTo>
                    <a:pt x="527" y="29"/>
                    <a:pt x="441" y="77"/>
                    <a:pt x="364" y="144"/>
                  </a:cubicBezTo>
                  <a:lnTo>
                    <a:pt x="96" y="422"/>
                  </a:lnTo>
                  <a:lnTo>
                    <a:pt x="1" y="518"/>
                  </a:lnTo>
                  <a:lnTo>
                    <a:pt x="384" y="891"/>
                  </a:lnTo>
                  <a:lnTo>
                    <a:pt x="1101" y="173"/>
                  </a:lnTo>
                  <a:lnTo>
                    <a:pt x="1073" y="154"/>
                  </a:lnTo>
                  <a:lnTo>
                    <a:pt x="1044" y="116"/>
                  </a:lnTo>
                  <a:lnTo>
                    <a:pt x="1025" y="106"/>
                  </a:lnTo>
                  <a:cubicBezTo>
                    <a:pt x="939" y="39"/>
                    <a:pt x="833" y="1"/>
                    <a:pt x="71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56" name="Google Shape;9956;p70"/>
          <p:cNvGrpSpPr/>
          <p:nvPr/>
        </p:nvGrpSpPr>
        <p:grpSpPr>
          <a:xfrm>
            <a:off x="5744051" y="3766250"/>
            <a:ext cx="428511" cy="383186"/>
            <a:chOff x="5744051" y="3766250"/>
            <a:chExt cx="428511" cy="383186"/>
          </a:xfrm>
        </p:grpSpPr>
        <p:sp>
          <p:nvSpPr>
            <p:cNvPr id="9957" name="Google Shape;9957;p70"/>
            <p:cNvSpPr/>
            <p:nvPr/>
          </p:nvSpPr>
          <p:spPr>
            <a:xfrm>
              <a:off x="5872489" y="3804510"/>
              <a:ext cx="130696" cy="130460"/>
            </a:xfrm>
            <a:custGeom>
              <a:avLst/>
              <a:gdLst/>
              <a:ahLst/>
              <a:cxnLst/>
              <a:rect l="l" t="t" r="r" b="b"/>
              <a:pathLst>
                <a:path w="4977" h="4968" extrusionOk="0">
                  <a:moveTo>
                    <a:pt x="2480" y="0"/>
                  </a:moveTo>
                  <a:cubicBezTo>
                    <a:pt x="1110" y="0"/>
                    <a:pt x="0" y="1107"/>
                    <a:pt x="0" y="2479"/>
                  </a:cubicBezTo>
                  <a:cubicBezTo>
                    <a:pt x="0" y="3847"/>
                    <a:pt x="1110" y="4967"/>
                    <a:pt x="2479" y="4967"/>
                  </a:cubicBezTo>
                  <a:cubicBezTo>
                    <a:pt x="2485" y="4967"/>
                    <a:pt x="2491" y="4967"/>
                    <a:pt x="2496" y="4967"/>
                  </a:cubicBezTo>
                  <a:cubicBezTo>
                    <a:pt x="3866" y="4967"/>
                    <a:pt x="4967" y="3861"/>
                    <a:pt x="4977" y="2488"/>
                  </a:cubicBezTo>
                  <a:cubicBezTo>
                    <a:pt x="4977" y="1120"/>
                    <a:pt x="3866" y="0"/>
                    <a:pt x="2498" y="0"/>
                  </a:cubicBezTo>
                  <a:cubicBezTo>
                    <a:pt x="2492" y="0"/>
                    <a:pt x="2486" y="0"/>
                    <a:pt x="2480" y="0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8" name="Google Shape;9958;p70"/>
            <p:cNvSpPr/>
            <p:nvPr/>
          </p:nvSpPr>
          <p:spPr>
            <a:xfrm>
              <a:off x="5871963" y="3804169"/>
              <a:ext cx="74185" cy="130775"/>
            </a:xfrm>
            <a:custGeom>
              <a:avLst/>
              <a:gdLst/>
              <a:ahLst/>
              <a:cxnLst/>
              <a:rect l="l" t="t" r="r" b="b"/>
              <a:pathLst>
                <a:path w="2825" h="4980" extrusionOk="0">
                  <a:moveTo>
                    <a:pt x="2487" y="0"/>
                  </a:moveTo>
                  <a:cubicBezTo>
                    <a:pt x="1138" y="0"/>
                    <a:pt x="10" y="1094"/>
                    <a:pt x="1" y="2482"/>
                  </a:cubicBezTo>
                  <a:cubicBezTo>
                    <a:pt x="1" y="3880"/>
                    <a:pt x="1144" y="4980"/>
                    <a:pt x="2498" y="4980"/>
                  </a:cubicBezTo>
                  <a:cubicBezTo>
                    <a:pt x="2599" y="4980"/>
                    <a:pt x="2702" y="4974"/>
                    <a:pt x="2805" y="4961"/>
                  </a:cubicBezTo>
                  <a:cubicBezTo>
                    <a:pt x="1570" y="4789"/>
                    <a:pt x="642" y="3736"/>
                    <a:pt x="642" y="2482"/>
                  </a:cubicBezTo>
                  <a:cubicBezTo>
                    <a:pt x="652" y="1238"/>
                    <a:pt x="1580" y="185"/>
                    <a:pt x="2824" y="23"/>
                  </a:cubicBezTo>
                  <a:cubicBezTo>
                    <a:pt x="2710" y="8"/>
                    <a:pt x="2598" y="0"/>
                    <a:pt x="2487" y="0"/>
                  </a:cubicBez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9" name="Google Shape;9959;p70"/>
            <p:cNvSpPr/>
            <p:nvPr/>
          </p:nvSpPr>
          <p:spPr>
            <a:xfrm>
              <a:off x="5893339" y="3825361"/>
              <a:ext cx="88995" cy="88733"/>
            </a:xfrm>
            <a:custGeom>
              <a:avLst/>
              <a:gdLst/>
              <a:ahLst/>
              <a:cxnLst/>
              <a:rect l="l" t="t" r="r" b="b"/>
              <a:pathLst>
                <a:path w="3389" h="3379" extrusionOk="0">
                  <a:moveTo>
                    <a:pt x="1677" y="0"/>
                  </a:moveTo>
                  <a:cubicBezTo>
                    <a:pt x="756" y="0"/>
                    <a:pt x="0" y="753"/>
                    <a:pt x="0" y="1685"/>
                  </a:cubicBezTo>
                  <a:cubicBezTo>
                    <a:pt x="0" y="2623"/>
                    <a:pt x="756" y="3379"/>
                    <a:pt x="1685" y="3379"/>
                  </a:cubicBezTo>
                  <a:cubicBezTo>
                    <a:pt x="1691" y="3379"/>
                    <a:pt x="1696" y="3379"/>
                    <a:pt x="1702" y="3379"/>
                  </a:cubicBezTo>
                  <a:cubicBezTo>
                    <a:pt x="2632" y="3379"/>
                    <a:pt x="3379" y="2627"/>
                    <a:pt x="3388" y="1694"/>
                  </a:cubicBezTo>
                  <a:cubicBezTo>
                    <a:pt x="3388" y="757"/>
                    <a:pt x="2632" y="1"/>
                    <a:pt x="1694" y="1"/>
                  </a:cubicBezTo>
                  <a:cubicBezTo>
                    <a:pt x="1688" y="1"/>
                    <a:pt x="1683" y="0"/>
                    <a:pt x="1677" y="0"/>
                  </a:cubicBezTo>
                  <a:close/>
                </a:path>
              </a:pathLst>
            </a:custGeom>
            <a:solidFill>
              <a:srgbClr val="D2DB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0" name="Google Shape;9960;p70"/>
            <p:cNvSpPr/>
            <p:nvPr/>
          </p:nvSpPr>
          <p:spPr>
            <a:xfrm>
              <a:off x="5892840" y="3824993"/>
              <a:ext cx="53308" cy="88995"/>
            </a:xfrm>
            <a:custGeom>
              <a:avLst/>
              <a:gdLst/>
              <a:ahLst/>
              <a:cxnLst/>
              <a:rect l="l" t="t" r="r" b="b"/>
              <a:pathLst>
                <a:path w="2030" h="3389" extrusionOk="0">
                  <a:moveTo>
                    <a:pt x="1694" y="0"/>
                  </a:moveTo>
                  <a:cubicBezTo>
                    <a:pt x="786" y="0"/>
                    <a:pt x="9" y="742"/>
                    <a:pt x="0" y="1689"/>
                  </a:cubicBezTo>
                  <a:cubicBezTo>
                    <a:pt x="0" y="2645"/>
                    <a:pt x="777" y="3388"/>
                    <a:pt x="1685" y="3388"/>
                  </a:cubicBezTo>
                  <a:cubicBezTo>
                    <a:pt x="1795" y="3388"/>
                    <a:pt x="1907" y="3377"/>
                    <a:pt x="2020" y="3355"/>
                  </a:cubicBezTo>
                  <a:cubicBezTo>
                    <a:pt x="1225" y="3201"/>
                    <a:pt x="661" y="2503"/>
                    <a:pt x="661" y="1689"/>
                  </a:cubicBezTo>
                  <a:cubicBezTo>
                    <a:pt x="661" y="885"/>
                    <a:pt x="1235" y="187"/>
                    <a:pt x="2029" y="34"/>
                  </a:cubicBezTo>
                  <a:cubicBezTo>
                    <a:pt x="1916" y="11"/>
                    <a:pt x="1804" y="0"/>
                    <a:pt x="1694" y="0"/>
                  </a:cubicBezTo>
                  <a:close/>
                </a:path>
              </a:pathLst>
            </a:custGeom>
            <a:solidFill>
              <a:srgbClr val="C1CE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1" name="Google Shape;9961;p70"/>
            <p:cNvSpPr/>
            <p:nvPr/>
          </p:nvSpPr>
          <p:spPr>
            <a:xfrm>
              <a:off x="5919231" y="3839436"/>
              <a:ext cx="35714" cy="61107"/>
            </a:xfrm>
            <a:custGeom>
              <a:avLst/>
              <a:gdLst/>
              <a:ahLst/>
              <a:cxnLst/>
              <a:rect l="l" t="t" r="r" b="b"/>
              <a:pathLst>
                <a:path w="1360" h="2327" extrusionOk="0">
                  <a:moveTo>
                    <a:pt x="651" y="469"/>
                  </a:moveTo>
                  <a:lnTo>
                    <a:pt x="651" y="900"/>
                  </a:lnTo>
                  <a:cubicBezTo>
                    <a:pt x="469" y="833"/>
                    <a:pt x="421" y="776"/>
                    <a:pt x="421" y="670"/>
                  </a:cubicBezTo>
                  <a:cubicBezTo>
                    <a:pt x="421" y="546"/>
                    <a:pt x="526" y="489"/>
                    <a:pt x="651" y="469"/>
                  </a:cubicBezTo>
                  <a:close/>
                  <a:moveTo>
                    <a:pt x="794" y="1350"/>
                  </a:moveTo>
                  <a:cubicBezTo>
                    <a:pt x="967" y="1426"/>
                    <a:pt x="1005" y="1503"/>
                    <a:pt x="1005" y="1608"/>
                  </a:cubicBezTo>
                  <a:cubicBezTo>
                    <a:pt x="1005" y="1723"/>
                    <a:pt x="909" y="1828"/>
                    <a:pt x="794" y="1838"/>
                  </a:cubicBezTo>
                  <a:lnTo>
                    <a:pt x="794" y="1350"/>
                  </a:lnTo>
                  <a:close/>
                  <a:moveTo>
                    <a:pt x="718" y="0"/>
                  </a:moveTo>
                  <a:cubicBezTo>
                    <a:pt x="670" y="0"/>
                    <a:pt x="622" y="29"/>
                    <a:pt x="622" y="77"/>
                  </a:cubicBezTo>
                  <a:lnTo>
                    <a:pt x="622" y="154"/>
                  </a:lnTo>
                  <a:cubicBezTo>
                    <a:pt x="287" y="192"/>
                    <a:pt x="67" y="374"/>
                    <a:pt x="67" y="709"/>
                  </a:cubicBezTo>
                  <a:cubicBezTo>
                    <a:pt x="67" y="1063"/>
                    <a:pt x="345" y="1168"/>
                    <a:pt x="613" y="1273"/>
                  </a:cubicBezTo>
                  <a:lnTo>
                    <a:pt x="613" y="1838"/>
                  </a:lnTo>
                  <a:cubicBezTo>
                    <a:pt x="479" y="1819"/>
                    <a:pt x="354" y="1752"/>
                    <a:pt x="258" y="1656"/>
                  </a:cubicBezTo>
                  <a:cubicBezTo>
                    <a:pt x="236" y="1633"/>
                    <a:pt x="206" y="1623"/>
                    <a:pt x="176" y="1623"/>
                  </a:cubicBezTo>
                  <a:cubicBezTo>
                    <a:pt x="130" y="1623"/>
                    <a:pt x="84" y="1648"/>
                    <a:pt x="67" y="1694"/>
                  </a:cubicBezTo>
                  <a:cubicBezTo>
                    <a:pt x="0" y="1771"/>
                    <a:pt x="0" y="1876"/>
                    <a:pt x="67" y="1943"/>
                  </a:cubicBezTo>
                  <a:cubicBezTo>
                    <a:pt x="203" y="2089"/>
                    <a:pt x="392" y="2174"/>
                    <a:pt x="590" y="2174"/>
                  </a:cubicBezTo>
                  <a:cubicBezTo>
                    <a:pt x="601" y="2174"/>
                    <a:pt x="612" y="2173"/>
                    <a:pt x="622" y="2173"/>
                  </a:cubicBezTo>
                  <a:lnTo>
                    <a:pt x="622" y="2173"/>
                  </a:lnTo>
                  <a:lnTo>
                    <a:pt x="613" y="2183"/>
                  </a:lnTo>
                  <a:lnTo>
                    <a:pt x="613" y="2259"/>
                  </a:lnTo>
                  <a:cubicBezTo>
                    <a:pt x="613" y="2297"/>
                    <a:pt x="670" y="2326"/>
                    <a:pt x="708" y="2326"/>
                  </a:cubicBezTo>
                  <a:cubicBezTo>
                    <a:pt x="756" y="2326"/>
                    <a:pt x="804" y="2297"/>
                    <a:pt x="804" y="2259"/>
                  </a:cubicBezTo>
                  <a:lnTo>
                    <a:pt x="804" y="2173"/>
                  </a:lnTo>
                  <a:cubicBezTo>
                    <a:pt x="1120" y="2154"/>
                    <a:pt x="1359" y="1886"/>
                    <a:pt x="1340" y="1570"/>
                  </a:cubicBezTo>
                  <a:cubicBezTo>
                    <a:pt x="1340" y="1235"/>
                    <a:pt x="1129" y="1082"/>
                    <a:pt x="814" y="967"/>
                  </a:cubicBezTo>
                  <a:lnTo>
                    <a:pt x="814" y="469"/>
                  </a:lnTo>
                  <a:cubicBezTo>
                    <a:pt x="909" y="479"/>
                    <a:pt x="1005" y="508"/>
                    <a:pt x="1082" y="556"/>
                  </a:cubicBezTo>
                  <a:cubicBezTo>
                    <a:pt x="1102" y="567"/>
                    <a:pt x="1123" y="573"/>
                    <a:pt x="1144" y="573"/>
                  </a:cubicBezTo>
                  <a:cubicBezTo>
                    <a:pt x="1191" y="573"/>
                    <a:pt x="1234" y="545"/>
                    <a:pt x="1254" y="498"/>
                  </a:cubicBezTo>
                  <a:cubicBezTo>
                    <a:pt x="1311" y="431"/>
                    <a:pt x="1302" y="335"/>
                    <a:pt x="1244" y="278"/>
                  </a:cubicBezTo>
                  <a:cubicBezTo>
                    <a:pt x="1130" y="199"/>
                    <a:pt x="992" y="152"/>
                    <a:pt x="852" y="152"/>
                  </a:cubicBezTo>
                  <a:cubicBezTo>
                    <a:pt x="839" y="152"/>
                    <a:pt x="827" y="153"/>
                    <a:pt x="814" y="154"/>
                  </a:cubicBezTo>
                  <a:lnTo>
                    <a:pt x="814" y="77"/>
                  </a:lnTo>
                  <a:cubicBezTo>
                    <a:pt x="814" y="39"/>
                    <a:pt x="766" y="0"/>
                    <a:pt x="718" y="0"/>
                  </a:cubicBezTo>
                  <a:close/>
                </a:path>
              </a:pathLst>
            </a:custGeom>
            <a:solidFill>
              <a:srgbClr val="E6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2" name="Google Shape;9962;p70"/>
            <p:cNvSpPr/>
            <p:nvPr/>
          </p:nvSpPr>
          <p:spPr>
            <a:xfrm>
              <a:off x="5973747" y="3766565"/>
              <a:ext cx="130959" cy="130460"/>
            </a:xfrm>
            <a:custGeom>
              <a:avLst/>
              <a:gdLst/>
              <a:ahLst/>
              <a:cxnLst/>
              <a:rect l="l" t="t" r="r" b="b"/>
              <a:pathLst>
                <a:path w="4987" h="4968" extrusionOk="0">
                  <a:moveTo>
                    <a:pt x="2481" y="0"/>
                  </a:moveTo>
                  <a:cubicBezTo>
                    <a:pt x="1121" y="0"/>
                    <a:pt x="10" y="1107"/>
                    <a:pt x="1" y="2479"/>
                  </a:cubicBezTo>
                  <a:cubicBezTo>
                    <a:pt x="1" y="3847"/>
                    <a:pt x="1111" y="4967"/>
                    <a:pt x="2489" y="4967"/>
                  </a:cubicBezTo>
                  <a:cubicBezTo>
                    <a:pt x="2495" y="4967"/>
                    <a:pt x="2501" y="4967"/>
                    <a:pt x="2507" y="4967"/>
                  </a:cubicBezTo>
                  <a:cubicBezTo>
                    <a:pt x="3867" y="4967"/>
                    <a:pt x="4977" y="3861"/>
                    <a:pt x="4977" y="2488"/>
                  </a:cubicBezTo>
                  <a:cubicBezTo>
                    <a:pt x="4987" y="1120"/>
                    <a:pt x="3877" y="0"/>
                    <a:pt x="2499" y="0"/>
                  </a:cubicBezTo>
                  <a:cubicBezTo>
                    <a:pt x="2493" y="0"/>
                    <a:pt x="2487" y="0"/>
                    <a:pt x="2481" y="0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3" name="Google Shape;9963;p70"/>
            <p:cNvSpPr/>
            <p:nvPr/>
          </p:nvSpPr>
          <p:spPr>
            <a:xfrm>
              <a:off x="5973274" y="3766250"/>
              <a:ext cx="74132" cy="130801"/>
            </a:xfrm>
            <a:custGeom>
              <a:avLst/>
              <a:gdLst/>
              <a:ahLst/>
              <a:cxnLst/>
              <a:rect l="l" t="t" r="r" b="b"/>
              <a:pathLst>
                <a:path w="2823" h="4981" extrusionOk="0">
                  <a:moveTo>
                    <a:pt x="2497" y="1"/>
                  </a:moveTo>
                  <a:cubicBezTo>
                    <a:pt x="1143" y="1"/>
                    <a:pt x="9" y="1089"/>
                    <a:pt x="9" y="2481"/>
                  </a:cubicBezTo>
                  <a:cubicBezTo>
                    <a:pt x="0" y="3875"/>
                    <a:pt x="1136" y="4981"/>
                    <a:pt x="2492" y="4981"/>
                  </a:cubicBezTo>
                  <a:cubicBezTo>
                    <a:pt x="2598" y="4981"/>
                    <a:pt x="2705" y="4974"/>
                    <a:pt x="2813" y="4960"/>
                  </a:cubicBezTo>
                  <a:cubicBezTo>
                    <a:pt x="1569" y="4797"/>
                    <a:pt x="641" y="3735"/>
                    <a:pt x="650" y="2481"/>
                  </a:cubicBezTo>
                  <a:cubicBezTo>
                    <a:pt x="650" y="1237"/>
                    <a:pt x="1579" y="184"/>
                    <a:pt x="2823" y="22"/>
                  </a:cubicBezTo>
                  <a:cubicBezTo>
                    <a:pt x="2713" y="8"/>
                    <a:pt x="2605" y="1"/>
                    <a:pt x="2497" y="1"/>
                  </a:cubicBez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4" name="Google Shape;9964;p70"/>
            <p:cNvSpPr/>
            <p:nvPr/>
          </p:nvSpPr>
          <p:spPr>
            <a:xfrm>
              <a:off x="5994624" y="3787415"/>
              <a:ext cx="89231" cy="88733"/>
            </a:xfrm>
            <a:custGeom>
              <a:avLst/>
              <a:gdLst/>
              <a:ahLst/>
              <a:cxnLst/>
              <a:rect l="l" t="t" r="r" b="b"/>
              <a:pathLst>
                <a:path w="3398" h="3379" extrusionOk="0">
                  <a:moveTo>
                    <a:pt x="1686" y="0"/>
                  </a:moveTo>
                  <a:cubicBezTo>
                    <a:pt x="756" y="0"/>
                    <a:pt x="10" y="753"/>
                    <a:pt x="0" y="1685"/>
                  </a:cubicBezTo>
                  <a:cubicBezTo>
                    <a:pt x="0" y="2623"/>
                    <a:pt x="756" y="3379"/>
                    <a:pt x="1694" y="3379"/>
                  </a:cubicBezTo>
                  <a:cubicBezTo>
                    <a:pt x="1700" y="3379"/>
                    <a:pt x="1706" y="3379"/>
                    <a:pt x="1712" y="3379"/>
                  </a:cubicBezTo>
                  <a:cubicBezTo>
                    <a:pt x="2641" y="3379"/>
                    <a:pt x="3388" y="2626"/>
                    <a:pt x="3388" y="1694"/>
                  </a:cubicBezTo>
                  <a:cubicBezTo>
                    <a:pt x="3398" y="757"/>
                    <a:pt x="2642" y="0"/>
                    <a:pt x="1704" y="0"/>
                  </a:cubicBezTo>
                  <a:cubicBezTo>
                    <a:pt x="1698" y="0"/>
                    <a:pt x="1692" y="0"/>
                    <a:pt x="1686" y="0"/>
                  </a:cubicBezTo>
                  <a:close/>
                </a:path>
              </a:pathLst>
            </a:custGeom>
            <a:solidFill>
              <a:srgbClr val="D2DB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5" name="Google Shape;9965;p70"/>
            <p:cNvSpPr/>
            <p:nvPr/>
          </p:nvSpPr>
          <p:spPr>
            <a:xfrm>
              <a:off x="5994361" y="3787284"/>
              <a:ext cx="53308" cy="88916"/>
            </a:xfrm>
            <a:custGeom>
              <a:avLst/>
              <a:gdLst/>
              <a:ahLst/>
              <a:cxnLst/>
              <a:rect l="l" t="t" r="r" b="b"/>
              <a:pathLst>
                <a:path w="2030" h="3386" extrusionOk="0">
                  <a:moveTo>
                    <a:pt x="1689" y="0"/>
                  </a:moveTo>
                  <a:cubicBezTo>
                    <a:pt x="775" y="0"/>
                    <a:pt x="1" y="734"/>
                    <a:pt x="1" y="1680"/>
                  </a:cubicBezTo>
                  <a:cubicBezTo>
                    <a:pt x="1" y="2641"/>
                    <a:pt x="777" y="3386"/>
                    <a:pt x="1695" y="3386"/>
                  </a:cubicBezTo>
                  <a:cubicBezTo>
                    <a:pt x="1802" y="3386"/>
                    <a:pt x="1910" y="3376"/>
                    <a:pt x="2020" y="3355"/>
                  </a:cubicBezTo>
                  <a:cubicBezTo>
                    <a:pt x="1226" y="3192"/>
                    <a:pt x="651" y="2494"/>
                    <a:pt x="661" y="1690"/>
                  </a:cubicBezTo>
                  <a:cubicBezTo>
                    <a:pt x="661" y="876"/>
                    <a:pt x="1235" y="187"/>
                    <a:pt x="2030" y="34"/>
                  </a:cubicBezTo>
                  <a:cubicBezTo>
                    <a:pt x="1915" y="11"/>
                    <a:pt x="1801" y="0"/>
                    <a:pt x="1689" y="0"/>
                  </a:cubicBezTo>
                  <a:close/>
                </a:path>
              </a:pathLst>
            </a:custGeom>
            <a:solidFill>
              <a:srgbClr val="C1CE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6" name="Google Shape;9966;p70"/>
            <p:cNvSpPr/>
            <p:nvPr/>
          </p:nvSpPr>
          <p:spPr>
            <a:xfrm>
              <a:off x="6020753" y="3801727"/>
              <a:ext cx="35451" cy="60844"/>
            </a:xfrm>
            <a:custGeom>
              <a:avLst/>
              <a:gdLst/>
              <a:ahLst/>
              <a:cxnLst/>
              <a:rect l="l" t="t" r="r" b="b"/>
              <a:pathLst>
                <a:path w="1350" h="2317" extrusionOk="0">
                  <a:moveTo>
                    <a:pt x="642" y="470"/>
                  </a:moveTo>
                  <a:lnTo>
                    <a:pt x="642" y="891"/>
                  </a:lnTo>
                  <a:cubicBezTo>
                    <a:pt x="460" y="824"/>
                    <a:pt x="412" y="767"/>
                    <a:pt x="412" y="661"/>
                  </a:cubicBezTo>
                  <a:cubicBezTo>
                    <a:pt x="412" y="537"/>
                    <a:pt x="517" y="489"/>
                    <a:pt x="642" y="470"/>
                  </a:cubicBezTo>
                  <a:close/>
                  <a:moveTo>
                    <a:pt x="785" y="1341"/>
                  </a:moveTo>
                  <a:cubicBezTo>
                    <a:pt x="967" y="1417"/>
                    <a:pt x="996" y="1503"/>
                    <a:pt x="996" y="1599"/>
                  </a:cubicBezTo>
                  <a:cubicBezTo>
                    <a:pt x="996" y="1724"/>
                    <a:pt x="910" y="1819"/>
                    <a:pt x="785" y="1829"/>
                  </a:cubicBezTo>
                  <a:lnTo>
                    <a:pt x="785" y="1341"/>
                  </a:lnTo>
                  <a:close/>
                  <a:moveTo>
                    <a:pt x="709" y="1"/>
                  </a:moveTo>
                  <a:cubicBezTo>
                    <a:pt x="661" y="1"/>
                    <a:pt x="613" y="30"/>
                    <a:pt x="613" y="68"/>
                  </a:cubicBezTo>
                  <a:lnTo>
                    <a:pt x="613" y="145"/>
                  </a:lnTo>
                  <a:cubicBezTo>
                    <a:pt x="278" y="192"/>
                    <a:pt x="67" y="365"/>
                    <a:pt x="67" y="700"/>
                  </a:cubicBezTo>
                  <a:cubicBezTo>
                    <a:pt x="58" y="1054"/>
                    <a:pt x="335" y="1169"/>
                    <a:pt x="613" y="1274"/>
                  </a:cubicBezTo>
                  <a:lnTo>
                    <a:pt x="613" y="1829"/>
                  </a:lnTo>
                  <a:cubicBezTo>
                    <a:pt x="479" y="1810"/>
                    <a:pt x="355" y="1743"/>
                    <a:pt x="249" y="1647"/>
                  </a:cubicBezTo>
                  <a:cubicBezTo>
                    <a:pt x="227" y="1624"/>
                    <a:pt x="198" y="1614"/>
                    <a:pt x="169" y="1614"/>
                  </a:cubicBezTo>
                  <a:cubicBezTo>
                    <a:pt x="125" y="1614"/>
                    <a:pt x="81" y="1639"/>
                    <a:pt x="58" y="1685"/>
                  </a:cubicBezTo>
                  <a:cubicBezTo>
                    <a:pt x="0" y="1762"/>
                    <a:pt x="0" y="1867"/>
                    <a:pt x="58" y="1944"/>
                  </a:cubicBezTo>
                  <a:cubicBezTo>
                    <a:pt x="201" y="2097"/>
                    <a:pt x="402" y="2173"/>
                    <a:pt x="613" y="2173"/>
                  </a:cubicBezTo>
                  <a:lnTo>
                    <a:pt x="603" y="2250"/>
                  </a:lnTo>
                  <a:cubicBezTo>
                    <a:pt x="603" y="2288"/>
                    <a:pt x="661" y="2317"/>
                    <a:pt x="699" y="2317"/>
                  </a:cubicBezTo>
                  <a:cubicBezTo>
                    <a:pt x="747" y="2317"/>
                    <a:pt x="804" y="2288"/>
                    <a:pt x="804" y="2250"/>
                  </a:cubicBezTo>
                  <a:lnTo>
                    <a:pt x="804" y="2164"/>
                  </a:lnTo>
                  <a:cubicBezTo>
                    <a:pt x="1111" y="2145"/>
                    <a:pt x="1350" y="1877"/>
                    <a:pt x="1340" y="1561"/>
                  </a:cubicBezTo>
                  <a:cubicBezTo>
                    <a:pt x="1340" y="1207"/>
                    <a:pt x="1101" y="1063"/>
                    <a:pt x="804" y="958"/>
                  </a:cubicBezTo>
                  <a:lnTo>
                    <a:pt x="804" y="460"/>
                  </a:lnTo>
                  <a:cubicBezTo>
                    <a:pt x="996" y="470"/>
                    <a:pt x="1063" y="566"/>
                    <a:pt x="1139" y="566"/>
                  </a:cubicBezTo>
                  <a:cubicBezTo>
                    <a:pt x="1216" y="566"/>
                    <a:pt x="1264" y="489"/>
                    <a:pt x="1283" y="422"/>
                  </a:cubicBezTo>
                  <a:cubicBezTo>
                    <a:pt x="1312" y="298"/>
                    <a:pt x="1235" y="240"/>
                    <a:pt x="1120" y="192"/>
                  </a:cubicBezTo>
                  <a:cubicBezTo>
                    <a:pt x="1015" y="164"/>
                    <a:pt x="910" y="145"/>
                    <a:pt x="804" y="145"/>
                  </a:cubicBezTo>
                  <a:lnTo>
                    <a:pt x="804" y="68"/>
                  </a:lnTo>
                  <a:cubicBezTo>
                    <a:pt x="804" y="30"/>
                    <a:pt x="757" y="1"/>
                    <a:pt x="709" y="1"/>
                  </a:cubicBezTo>
                  <a:close/>
                </a:path>
              </a:pathLst>
            </a:custGeom>
            <a:solidFill>
              <a:srgbClr val="E6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7" name="Google Shape;9967;p70"/>
            <p:cNvSpPr/>
            <p:nvPr/>
          </p:nvSpPr>
          <p:spPr>
            <a:xfrm>
              <a:off x="5744051" y="3983945"/>
              <a:ext cx="147056" cy="165491"/>
            </a:xfrm>
            <a:custGeom>
              <a:avLst/>
              <a:gdLst/>
              <a:ahLst/>
              <a:cxnLst/>
              <a:rect l="l" t="t" r="r" b="b"/>
              <a:pathLst>
                <a:path w="5600" h="6302" extrusionOk="0">
                  <a:moveTo>
                    <a:pt x="3733" y="0"/>
                  </a:moveTo>
                  <a:lnTo>
                    <a:pt x="269" y="1292"/>
                  </a:lnTo>
                  <a:cubicBezTo>
                    <a:pt x="96" y="1359"/>
                    <a:pt x="1" y="1560"/>
                    <a:pt x="68" y="1733"/>
                  </a:cubicBezTo>
                  <a:lnTo>
                    <a:pt x="1695" y="6078"/>
                  </a:lnTo>
                  <a:cubicBezTo>
                    <a:pt x="1746" y="6218"/>
                    <a:pt x="1872" y="6301"/>
                    <a:pt x="2010" y="6301"/>
                  </a:cubicBezTo>
                  <a:cubicBezTo>
                    <a:pt x="2051" y="6301"/>
                    <a:pt x="2093" y="6294"/>
                    <a:pt x="2135" y="6278"/>
                  </a:cubicBezTo>
                  <a:lnTo>
                    <a:pt x="5599" y="4986"/>
                  </a:lnTo>
                  <a:lnTo>
                    <a:pt x="3733" y="0"/>
                  </a:lnTo>
                  <a:close/>
                </a:path>
              </a:pathLst>
            </a:custGeom>
            <a:solidFill>
              <a:srgbClr val="8192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8" name="Google Shape;9968;p70"/>
            <p:cNvSpPr/>
            <p:nvPr/>
          </p:nvSpPr>
          <p:spPr>
            <a:xfrm>
              <a:off x="5784754" y="4095786"/>
              <a:ext cx="106353" cy="53597"/>
            </a:xfrm>
            <a:custGeom>
              <a:avLst/>
              <a:gdLst/>
              <a:ahLst/>
              <a:cxnLst/>
              <a:rect l="l" t="t" r="r" b="b"/>
              <a:pathLst>
                <a:path w="4050" h="2041" extrusionOk="0">
                  <a:moveTo>
                    <a:pt x="3781" y="0"/>
                  </a:moveTo>
                  <a:lnTo>
                    <a:pt x="3714" y="29"/>
                  </a:lnTo>
                  <a:lnTo>
                    <a:pt x="1" y="1417"/>
                  </a:lnTo>
                  <a:lnTo>
                    <a:pt x="145" y="1819"/>
                  </a:lnTo>
                  <a:cubicBezTo>
                    <a:pt x="197" y="1953"/>
                    <a:pt x="331" y="2041"/>
                    <a:pt x="469" y="2041"/>
                  </a:cubicBezTo>
                  <a:cubicBezTo>
                    <a:pt x="508" y="2041"/>
                    <a:pt x="547" y="2034"/>
                    <a:pt x="585" y="2019"/>
                  </a:cubicBezTo>
                  <a:lnTo>
                    <a:pt x="4049" y="727"/>
                  </a:lnTo>
                  <a:lnTo>
                    <a:pt x="3781" y="0"/>
                  </a:lnTo>
                  <a:close/>
                </a:path>
              </a:pathLst>
            </a:custGeom>
            <a:solidFill>
              <a:srgbClr val="6E82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9" name="Google Shape;9969;p70"/>
            <p:cNvSpPr/>
            <p:nvPr/>
          </p:nvSpPr>
          <p:spPr>
            <a:xfrm>
              <a:off x="5886538" y="3909550"/>
              <a:ext cx="286024" cy="176441"/>
            </a:xfrm>
            <a:custGeom>
              <a:avLst/>
              <a:gdLst/>
              <a:ahLst/>
              <a:cxnLst/>
              <a:rect l="l" t="t" r="r" b="b"/>
              <a:pathLst>
                <a:path w="10892" h="6719" extrusionOk="0">
                  <a:moveTo>
                    <a:pt x="9693" y="1"/>
                  </a:moveTo>
                  <a:cubicBezTo>
                    <a:pt x="9260" y="1"/>
                    <a:pt x="8912" y="344"/>
                    <a:pt x="8873" y="383"/>
                  </a:cubicBezTo>
                  <a:lnTo>
                    <a:pt x="6002" y="2747"/>
                  </a:lnTo>
                  <a:cubicBezTo>
                    <a:pt x="6002" y="2747"/>
                    <a:pt x="5963" y="1934"/>
                    <a:pt x="5111" y="1934"/>
                  </a:cubicBezTo>
                  <a:cubicBezTo>
                    <a:pt x="4317" y="1931"/>
                    <a:pt x="3755" y="1924"/>
                    <a:pt x="3338" y="1924"/>
                  </a:cubicBezTo>
                  <a:cubicBezTo>
                    <a:pt x="2505" y="1924"/>
                    <a:pt x="2256" y="1950"/>
                    <a:pt x="1905" y="2077"/>
                  </a:cubicBezTo>
                  <a:lnTo>
                    <a:pt x="1" y="2862"/>
                  </a:lnTo>
                  <a:lnTo>
                    <a:pt x="1436" y="6719"/>
                  </a:lnTo>
                  <a:cubicBezTo>
                    <a:pt x="2585" y="6243"/>
                    <a:pt x="2514" y="6187"/>
                    <a:pt x="3650" y="6187"/>
                  </a:cubicBezTo>
                  <a:cubicBezTo>
                    <a:pt x="3999" y="6187"/>
                    <a:pt x="4463" y="6193"/>
                    <a:pt x="5111" y="6193"/>
                  </a:cubicBezTo>
                  <a:cubicBezTo>
                    <a:pt x="5724" y="6173"/>
                    <a:pt x="6308" y="5905"/>
                    <a:pt x="6719" y="5446"/>
                  </a:cubicBezTo>
                  <a:lnTo>
                    <a:pt x="10251" y="1675"/>
                  </a:lnTo>
                  <a:cubicBezTo>
                    <a:pt x="10356" y="1551"/>
                    <a:pt x="10892" y="843"/>
                    <a:pt x="10299" y="259"/>
                  </a:cubicBezTo>
                  <a:cubicBezTo>
                    <a:pt x="10093" y="68"/>
                    <a:pt x="9884" y="1"/>
                    <a:pt x="9693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0" name="Google Shape;9970;p70"/>
            <p:cNvSpPr/>
            <p:nvPr/>
          </p:nvSpPr>
          <p:spPr>
            <a:xfrm>
              <a:off x="5886538" y="3976408"/>
              <a:ext cx="57851" cy="109347"/>
            </a:xfrm>
            <a:custGeom>
              <a:avLst/>
              <a:gdLst/>
              <a:ahLst/>
              <a:cxnLst/>
              <a:rect l="l" t="t" r="r" b="b"/>
              <a:pathLst>
                <a:path w="2203" h="4164" extrusionOk="0">
                  <a:moveTo>
                    <a:pt x="767" y="0"/>
                  </a:moveTo>
                  <a:lnTo>
                    <a:pt x="1" y="307"/>
                  </a:lnTo>
                  <a:lnTo>
                    <a:pt x="1446" y="4163"/>
                  </a:lnTo>
                  <a:lnTo>
                    <a:pt x="2202" y="3848"/>
                  </a:lnTo>
                  <a:lnTo>
                    <a:pt x="767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1" name="Google Shape;9971;p70"/>
            <p:cNvSpPr/>
            <p:nvPr/>
          </p:nvSpPr>
          <p:spPr>
            <a:xfrm>
              <a:off x="5961956" y="3961335"/>
              <a:ext cx="82456" cy="52467"/>
            </a:xfrm>
            <a:custGeom>
              <a:avLst/>
              <a:gdLst/>
              <a:ahLst/>
              <a:cxnLst/>
              <a:rect l="l" t="t" r="r" b="b"/>
              <a:pathLst>
                <a:path w="3140" h="1998" extrusionOk="0">
                  <a:moveTo>
                    <a:pt x="2565" y="0"/>
                  </a:moveTo>
                  <a:lnTo>
                    <a:pt x="2565" y="0"/>
                  </a:lnTo>
                  <a:cubicBezTo>
                    <a:pt x="2641" y="345"/>
                    <a:pt x="2708" y="948"/>
                    <a:pt x="2488" y="1263"/>
                  </a:cubicBezTo>
                  <a:cubicBezTo>
                    <a:pt x="2355" y="1454"/>
                    <a:pt x="2176" y="1495"/>
                    <a:pt x="1704" y="1495"/>
                  </a:cubicBezTo>
                  <a:cubicBezTo>
                    <a:pt x="1396" y="1495"/>
                    <a:pt x="962" y="1478"/>
                    <a:pt x="335" y="1474"/>
                  </a:cubicBezTo>
                  <a:cubicBezTo>
                    <a:pt x="0" y="1474"/>
                    <a:pt x="0" y="1981"/>
                    <a:pt x="335" y="1981"/>
                  </a:cubicBezTo>
                  <a:cubicBezTo>
                    <a:pt x="868" y="1981"/>
                    <a:pt x="1286" y="1997"/>
                    <a:pt x="1621" y="1997"/>
                  </a:cubicBezTo>
                  <a:cubicBezTo>
                    <a:pt x="2292" y="1997"/>
                    <a:pt x="2632" y="1933"/>
                    <a:pt x="2900" y="1550"/>
                  </a:cubicBezTo>
                  <a:cubicBezTo>
                    <a:pt x="3053" y="1311"/>
                    <a:pt x="3130" y="1034"/>
                    <a:pt x="3139" y="756"/>
                  </a:cubicBezTo>
                  <a:cubicBezTo>
                    <a:pt x="3130" y="651"/>
                    <a:pt x="3053" y="153"/>
                    <a:pt x="256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2" name="Google Shape;9972;p70"/>
            <p:cNvSpPr/>
            <p:nvPr/>
          </p:nvSpPr>
          <p:spPr>
            <a:xfrm>
              <a:off x="5840556" y="3971235"/>
              <a:ext cx="89258" cy="144167"/>
            </a:xfrm>
            <a:custGeom>
              <a:avLst/>
              <a:gdLst/>
              <a:ahLst/>
              <a:cxnLst/>
              <a:rect l="l" t="t" r="r" b="b"/>
              <a:pathLst>
                <a:path w="3399" h="5490" extrusionOk="0">
                  <a:moveTo>
                    <a:pt x="1413" y="1"/>
                  </a:moveTo>
                  <a:cubicBezTo>
                    <a:pt x="1374" y="1"/>
                    <a:pt x="1333" y="8"/>
                    <a:pt x="1293" y="25"/>
                  </a:cubicBezTo>
                  <a:lnTo>
                    <a:pt x="1" y="504"/>
                  </a:lnTo>
                  <a:lnTo>
                    <a:pt x="1867" y="5490"/>
                  </a:lnTo>
                  <a:lnTo>
                    <a:pt x="3159" y="5002"/>
                  </a:lnTo>
                  <a:cubicBezTo>
                    <a:pt x="3312" y="4944"/>
                    <a:pt x="3398" y="4772"/>
                    <a:pt x="3341" y="4619"/>
                  </a:cubicBezTo>
                  <a:lnTo>
                    <a:pt x="1685" y="188"/>
                  </a:lnTo>
                  <a:cubicBezTo>
                    <a:pt x="1642" y="73"/>
                    <a:pt x="1534" y="1"/>
                    <a:pt x="1413" y="1"/>
                  </a:cubicBezTo>
                  <a:close/>
                </a:path>
              </a:pathLst>
            </a:custGeom>
            <a:solidFill>
              <a:srgbClr val="E6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3" name="Google Shape;9973;p70"/>
            <p:cNvSpPr/>
            <p:nvPr/>
          </p:nvSpPr>
          <p:spPr>
            <a:xfrm>
              <a:off x="5882284" y="4079689"/>
              <a:ext cx="47531" cy="35714"/>
            </a:xfrm>
            <a:custGeom>
              <a:avLst/>
              <a:gdLst/>
              <a:ahLst/>
              <a:cxnLst/>
              <a:rect l="l" t="t" r="r" b="b"/>
              <a:pathLst>
                <a:path w="1810" h="1360" extrusionOk="0">
                  <a:moveTo>
                    <a:pt x="1570" y="1"/>
                  </a:moveTo>
                  <a:cubicBezTo>
                    <a:pt x="1532" y="49"/>
                    <a:pt x="1484" y="87"/>
                    <a:pt x="1426" y="106"/>
                  </a:cubicBezTo>
                  <a:lnTo>
                    <a:pt x="0" y="632"/>
                  </a:lnTo>
                  <a:lnTo>
                    <a:pt x="268" y="1360"/>
                  </a:lnTo>
                  <a:lnTo>
                    <a:pt x="1570" y="881"/>
                  </a:lnTo>
                  <a:cubicBezTo>
                    <a:pt x="1723" y="814"/>
                    <a:pt x="1809" y="642"/>
                    <a:pt x="1752" y="489"/>
                  </a:cubicBezTo>
                  <a:lnTo>
                    <a:pt x="1570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74" name="Google Shape;9974;p70"/>
          <p:cNvGrpSpPr/>
          <p:nvPr/>
        </p:nvGrpSpPr>
        <p:grpSpPr>
          <a:xfrm>
            <a:off x="6678697" y="3793324"/>
            <a:ext cx="342824" cy="328985"/>
            <a:chOff x="6678697" y="3793324"/>
            <a:chExt cx="342824" cy="328985"/>
          </a:xfrm>
        </p:grpSpPr>
        <p:sp>
          <p:nvSpPr>
            <p:cNvPr id="9975" name="Google Shape;9975;p70"/>
            <p:cNvSpPr/>
            <p:nvPr/>
          </p:nvSpPr>
          <p:spPr>
            <a:xfrm>
              <a:off x="6789015" y="3990720"/>
              <a:ext cx="9086" cy="19144"/>
            </a:xfrm>
            <a:custGeom>
              <a:avLst/>
              <a:gdLst/>
              <a:ahLst/>
              <a:cxnLst/>
              <a:rect l="l" t="t" r="r" b="b"/>
              <a:pathLst>
                <a:path w="346" h="729" extrusionOk="0">
                  <a:moveTo>
                    <a:pt x="307" y="1"/>
                  </a:moveTo>
                  <a:lnTo>
                    <a:pt x="1" y="307"/>
                  </a:lnTo>
                  <a:cubicBezTo>
                    <a:pt x="97" y="460"/>
                    <a:pt x="221" y="594"/>
                    <a:pt x="345" y="728"/>
                  </a:cubicBezTo>
                  <a:cubicBezTo>
                    <a:pt x="317" y="489"/>
                    <a:pt x="298" y="240"/>
                    <a:pt x="307" y="1"/>
                  </a:cubicBezTo>
                  <a:close/>
                </a:path>
              </a:pathLst>
            </a:custGeom>
            <a:solidFill>
              <a:srgbClr val="98A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6" name="Google Shape;9976;p70"/>
            <p:cNvSpPr/>
            <p:nvPr/>
          </p:nvSpPr>
          <p:spPr>
            <a:xfrm>
              <a:off x="6798075" y="3815067"/>
              <a:ext cx="223446" cy="235001"/>
            </a:xfrm>
            <a:custGeom>
              <a:avLst/>
              <a:gdLst/>
              <a:ahLst/>
              <a:cxnLst/>
              <a:rect l="l" t="t" r="r" b="b"/>
              <a:pathLst>
                <a:path w="8509" h="8949" extrusionOk="0">
                  <a:moveTo>
                    <a:pt x="7417" y="0"/>
                  </a:moveTo>
                  <a:lnTo>
                    <a:pt x="7417" y="0"/>
                  </a:lnTo>
                  <a:cubicBezTo>
                    <a:pt x="7417" y="0"/>
                    <a:pt x="7733" y="2077"/>
                    <a:pt x="6642" y="3178"/>
                  </a:cubicBezTo>
                  <a:lnTo>
                    <a:pt x="3178" y="6632"/>
                  </a:lnTo>
                  <a:cubicBezTo>
                    <a:pt x="2479" y="7331"/>
                    <a:pt x="1372" y="7457"/>
                    <a:pt x="666" y="7457"/>
                  </a:cubicBezTo>
                  <a:cubicBezTo>
                    <a:pt x="270" y="7457"/>
                    <a:pt x="1" y="7417"/>
                    <a:pt x="0" y="7417"/>
                  </a:cubicBezTo>
                  <a:lnTo>
                    <a:pt x="0" y="7417"/>
                  </a:lnTo>
                  <a:cubicBezTo>
                    <a:pt x="345" y="7752"/>
                    <a:pt x="766" y="8001"/>
                    <a:pt x="1235" y="8135"/>
                  </a:cubicBezTo>
                  <a:lnTo>
                    <a:pt x="2048" y="8948"/>
                  </a:lnTo>
                  <a:cubicBezTo>
                    <a:pt x="2738" y="8508"/>
                    <a:pt x="3379" y="7991"/>
                    <a:pt x="3963" y="7417"/>
                  </a:cubicBezTo>
                  <a:lnTo>
                    <a:pt x="7417" y="3953"/>
                  </a:lnTo>
                  <a:cubicBezTo>
                    <a:pt x="8508" y="2862"/>
                    <a:pt x="8508" y="1091"/>
                    <a:pt x="7417" y="0"/>
                  </a:cubicBezTo>
                  <a:close/>
                </a:path>
              </a:pathLst>
            </a:custGeom>
            <a:solidFill>
              <a:srgbClr val="7487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7" name="Google Shape;9977;p70"/>
            <p:cNvSpPr/>
            <p:nvPr/>
          </p:nvSpPr>
          <p:spPr>
            <a:xfrm>
              <a:off x="6777461" y="3793324"/>
              <a:ext cx="235762" cy="228016"/>
            </a:xfrm>
            <a:custGeom>
              <a:avLst/>
              <a:gdLst/>
              <a:ahLst/>
              <a:cxnLst/>
              <a:rect l="l" t="t" r="r" b="b"/>
              <a:pathLst>
                <a:path w="8978" h="8683" extrusionOk="0">
                  <a:moveTo>
                    <a:pt x="6226" y="1431"/>
                  </a:moveTo>
                  <a:cubicBezTo>
                    <a:pt x="6578" y="1431"/>
                    <a:pt x="6930" y="1565"/>
                    <a:pt x="7198" y="1833"/>
                  </a:cubicBezTo>
                  <a:cubicBezTo>
                    <a:pt x="7733" y="2369"/>
                    <a:pt x="7733" y="3240"/>
                    <a:pt x="7198" y="3776"/>
                  </a:cubicBezTo>
                  <a:lnTo>
                    <a:pt x="5465" y="5508"/>
                  </a:lnTo>
                  <a:lnTo>
                    <a:pt x="5102" y="5594"/>
                  </a:lnTo>
                  <a:lnTo>
                    <a:pt x="3838" y="7135"/>
                  </a:lnTo>
                  <a:lnTo>
                    <a:pt x="3743" y="7231"/>
                  </a:lnTo>
                  <a:cubicBezTo>
                    <a:pt x="3470" y="7499"/>
                    <a:pt x="3118" y="7633"/>
                    <a:pt x="2768" y="7633"/>
                  </a:cubicBezTo>
                  <a:cubicBezTo>
                    <a:pt x="2417" y="7633"/>
                    <a:pt x="2068" y="7499"/>
                    <a:pt x="1800" y="7231"/>
                  </a:cubicBezTo>
                  <a:cubicBezTo>
                    <a:pt x="1254" y="6695"/>
                    <a:pt x="1254" y="5824"/>
                    <a:pt x="1800" y="5288"/>
                  </a:cubicBezTo>
                  <a:lnTo>
                    <a:pt x="5255" y="1833"/>
                  </a:lnTo>
                  <a:cubicBezTo>
                    <a:pt x="5523" y="1565"/>
                    <a:pt x="5874" y="1431"/>
                    <a:pt x="6226" y="1431"/>
                  </a:cubicBezTo>
                  <a:close/>
                  <a:moveTo>
                    <a:pt x="6226" y="0"/>
                  </a:moveTo>
                  <a:cubicBezTo>
                    <a:pt x="5511" y="0"/>
                    <a:pt x="4795" y="273"/>
                    <a:pt x="4250" y="819"/>
                  </a:cubicBezTo>
                  <a:lnTo>
                    <a:pt x="785" y="4283"/>
                  </a:lnTo>
                  <a:lnTo>
                    <a:pt x="1" y="6695"/>
                  </a:lnTo>
                  <a:cubicBezTo>
                    <a:pt x="58" y="7097"/>
                    <a:pt x="211" y="7480"/>
                    <a:pt x="441" y="7824"/>
                  </a:cubicBezTo>
                  <a:lnTo>
                    <a:pt x="479" y="7786"/>
                  </a:lnTo>
                  <a:cubicBezTo>
                    <a:pt x="546" y="7958"/>
                    <a:pt x="651" y="8111"/>
                    <a:pt x="785" y="8245"/>
                  </a:cubicBezTo>
                  <a:cubicBezTo>
                    <a:pt x="1082" y="8541"/>
                    <a:pt x="1493" y="8683"/>
                    <a:pt x="1947" y="8683"/>
                  </a:cubicBezTo>
                  <a:cubicBezTo>
                    <a:pt x="2080" y="8683"/>
                    <a:pt x="2217" y="8671"/>
                    <a:pt x="2355" y="8647"/>
                  </a:cubicBezTo>
                  <a:cubicBezTo>
                    <a:pt x="3044" y="8504"/>
                    <a:pt x="3666" y="8159"/>
                    <a:pt x="4154" y="7661"/>
                  </a:cubicBezTo>
                  <a:lnTo>
                    <a:pt x="7619" y="4197"/>
                  </a:lnTo>
                  <a:cubicBezTo>
                    <a:pt x="8710" y="3106"/>
                    <a:pt x="8978" y="1594"/>
                    <a:pt x="8202" y="819"/>
                  </a:cubicBezTo>
                  <a:cubicBezTo>
                    <a:pt x="7657" y="273"/>
                    <a:pt x="6942" y="0"/>
                    <a:pt x="6226" y="0"/>
                  </a:cubicBezTo>
                  <a:close/>
                </a:path>
              </a:pathLst>
            </a:custGeom>
            <a:solidFill>
              <a:srgbClr val="98A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8" name="Google Shape;9978;p70"/>
            <p:cNvSpPr/>
            <p:nvPr/>
          </p:nvSpPr>
          <p:spPr>
            <a:xfrm>
              <a:off x="6898099" y="3906032"/>
              <a:ext cx="22899" cy="54805"/>
            </a:xfrm>
            <a:custGeom>
              <a:avLst/>
              <a:gdLst/>
              <a:ahLst/>
              <a:cxnLst/>
              <a:rect l="l" t="t" r="r" b="b"/>
              <a:pathLst>
                <a:path w="872" h="2087" extrusionOk="0">
                  <a:moveTo>
                    <a:pt x="154" y="1"/>
                  </a:moveTo>
                  <a:lnTo>
                    <a:pt x="154" y="1"/>
                  </a:lnTo>
                  <a:cubicBezTo>
                    <a:pt x="240" y="699"/>
                    <a:pt x="192" y="1407"/>
                    <a:pt x="0" y="2087"/>
                  </a:cubicBezTo>
                  <a:lnTo>
                    <a:pt x="871" y="1216"/>
                  </a:lnTo>
                  <a:cubicBezTo>
                    <a:pt x="737" y="757"/>
                    <a:pt x="488" y="336"/>
                    <a:pt x="154" y="1"/>
                  </a:cubicBezTo>
                  <a:close/>
                </a:path>
              </a:pathLst>
            </a:custGeom>
            <a:solidFill>
              <a:srgbClr val="B6C5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9" name="Google Shape;9979;p70"/>
            <p:cNvSpPr/>
            <p:nvPr/>
          </p:nvSpPr>
          <p:spPr>
            <a:xfrm>
              <a:off x="6707347" y="4049044"/>
              <a:ext cx="152334" cy="73265"/>
            </a:xfrm>
            <a:custGeom>
              <a:avLst/>
              <a:gdLst/>
              <a:ahLst/>
              <a:cxnLst/>
              <a:rect l="l" t="t" r="r" b="b"/>
              <a:pathLst>
                <a:path w="5801" h="2790" extrusionOk="0">
                  <a:moveTo>
                    <a:pt x="4374" y="0"/>
                  </a:moveTo>
                  <a:lnTo>
                    <a:pt x="3178" y="1196"/>
                  </a:lnTo>
                  <a:cubicBezTo>
                    <a:pt x="2487" y="1887"/>
                    <a:pt x="1397" y="2014"/>
                    <a:pt x="690" y="2014"/>
                  </a:cubicBezTo>
                  <a:cubicBezTo>
                    <a:pt x="281" y="2014"/>
                    <a:pt x="1" y="1972"/>
                    <a:pt x="1" y="1972"/>
                  </a:cubicBezTo>
                  <a:lnTo>
                    <a:pt x="1" y="1972"/>
                  </a:lnTo>
                  <a:cubicBezTo>
                    <a:pt x="546" y="2517"/>
                    <a:pt x="1261" y="2790"/>
                    <a:pt x="1977" y="2790"/>
                  </a:cubicBezTo>
                  <a:cubicBezTo>
                    <a:pt x="2692" y="2790"/>
                    <a:pt x="3408" y="2517"/>
                    <a:pt x="3953" y="1972"/>
                  </a:cubicBezTo>
                  <a:lnTo>
                    <a:pt x="5800" y="134"/>
                  </a:lnTo>
                  <a:lnTo>
                    <a:pt x="4374" y="0"/>
                  </a:lnTo>
                  <a:close/>
                </a:path>
              </a:pathLst>
            </a:custGeom>
            <a:solidFill>
              <a:srgbClr val="B6C5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0" name="Google Shape;9980;p70"/>
            <p:cNvSpPr/>
            <p:nvPr/>
          </p:nvSpPr>
          <p:spPr>
            <a:xfrm>
              <a:off x="6822208" y="4006371"/>
              <a:ext cx="83402" cy="46664"/>
            </a:xfrm>
            <a:custGeom>
              <a:avLst/>
              <a:gdLst/>
              <a:ahLst/>
              <a:cxnLst/>
              <a:rect l="l" t="t" r="r" b="b"/>
              <a:pathLst>
                <a:path w="3176" h="1777" extrusionOk="0">
                  <a:moveTo>
                    <a:pt x="3176" y="0"/>
                  </a:moveTo>
                  <a:lnTo>
                    <a:pt x="3044" y="132"/>
                  </a:lnTo>
                  <a:cubicBezTo>
                    <a:pt x="2510" y="658"/>
                    <a:pt x="1800" y="951"/>
                    <a:pt x="1065" y="951"/>
                  </a:cubicBezTo>
                  <a:cubicBezTo>
                    <a:pt x="943" y="951"/>
                    <a:pt x="821" y="943"/>
                    <a:pt x="699" y="926"/>
                  </a:cubicBezTo>
                  <a:lnTo>
                    <a:pt x="0" y="1616"/>
                  </a:lnTo>
                  <a:cubicBezTo>
                    <a:pt x="345" y="1723"/>
                    <a:pt x="705" y="1777"/>
                    <a:pt x="1066" y="1777"/>
                  </a:cubicBezTo>
                  <a:cubicBezTo>
                    <a:pt x="1186" y="1777"/>
                    <a:pt x="1307" y="1771"/>
                    <a:pt x="1426" y="1759"/>
                  </a:cubicBezTo>
                  <a:lnTo>
                    <a:pt x="3044" y="142"/>
                  </a:lnTo>
                  <a:cubicBezTo>
                    <a:pt x="3091" y="85"/>
                    <a:pt x="3129" y="47"/>
                    <a:pt x="3176" y="0"/>
                  </a:cubicBezTo>
                  <a:close/>
                </a:path>
              </a:pathLst>
            </a:custGeom>
            <a:solidFill>
              <a:srgbClr val="A3B6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1" name="Google Shape;9981;p70"/>
            <p:cNvSpPr/>
            <p:nvPr/>
          </p:nvSpPr>
          <p:spPr>
            <a:xfrm>
              <a:off x="6678697" y="3884367"/>
              <a:ext cx="236760" cy="227963"/>
            </a:xfrm>
            <a:custGeom>
              <a:avLst/>
              <a:gdLst/>
              <a:ahLst/>
              <a:cxnLst/>
              <a:rect l="l" t="t" r="r" b="b"/>
              <a:pathLst>
                <a:path w="9016" h="8681" extrusionOk="0">
                  <a:moveTo>
                    <a:pt x="6532" y="0"/>
                  </a:moveTo>
                  <a:cubicBezTo>
                    <a:pt x="5817" y="0"/>
                    <a:pt x="5102" y="275"/>
                    <a:pt x="4556" y="826"/>
                  </a:cubicBezTo>
                  <a:lnTo>
                    <a:pt x="1092" y="4280"/>
                  </a:lnTo>
                  <a:cubicBezTo>
                    <a:pt x="1" y="5381"/>
                    <a:pt x="1" y="7152"/>
                    <a:pt x="1092" y="8243"/>
                  </a:cubicBezTo>
                  <a:cubicBezTo>
                    <a:pt x="1388" y="8539"/>
                    <a:pt x="1799" y="8680"/>
                    <a:pt x="2249" y="8680"/>
                  </a:cubicBezTo>
                  <a:cubicBezTo>
                    <a:pt x="2380" y="8680"/>
                    <a:pt x="2515" y="8668"/>
                    <a:pt x="2652" y="8645"/>
                  </a:cubicBezTo>
                  <a:cubicBezTo>
                    <a:pt x="3341" y="8511"/>
                    <a:pt x="3972" y="8166"/>
                    <a:pt x="4460" y="7659"/>
                  </a:cubicBezTo>
                  <a:lnTo>
                    <a:pt x="5781" y="6338"/>
                  </a:lnTo>
                  <a:cubicBezTo>
                    <a:pt x="5781" y="6338"/>
                    <a:pt x="5625" y="6133"/>
                    <a:pt x="5230" y="6133"/>
                  </a:cubicBezTo>
                  <a:cubicBezTo>
                    <a:pt x="5198" y="6133"/>
                    <a:pt x="5165" y="6134"/>
                    <a:pt x="5130" y="6137"/>
                  </a:cubicBezTo>
                  <a:lnTo>
                    <a:pt x="4039" y="7238"/>
                  </a:lnTo>
                  <a:cubicBezTo>
                    <a:pt x="3771" y="7506"/>
                    <a:pt x="3420" y="7640"/>
                    <a:pt x="3068" y="7640"/>
                  </a:cubicBezTo>
                  <a:cubicBezTo>
                    <a:pt x="2716" y="7640"/>
                    <a:pt x="2364" y="7506"/>
                    <a:pt x="2096" y="7238"/>
                  </a:cubicBezTo>
                  <a:cubicBezTo>
                    <a:pt x="1560" y="6702"/>
                    <a:pt x="1551" y="5831"/>
                    <a:pt x="2096" y="5295"/>
                  </a:cubicBezTo>
                  <a:lnTo>
                    <a:pt x="5561" y="1830"/>
                  </a:lnTo>
                  <a:cubicBezTo>
                    <a:pt x="5829" y="1557"/>
                    <a:pt x="6182" y="1421"/>
                    <a:pt x="6536" y="1421"/>
                  </a:cubicBezTo>
                  <a:cubicBezTo>
                    <a:pt x="6864" y="1421"/>
                    <a:pt x="7193" y="1538"/>
                    <a:pt x="7456" y="1773"/>
                  </a:cubicBezTo>
                  <a:cubicBezTo>
                    <a:pt x="8001" y="2271"/>
                    <a:pt x="8068" y="3103"/>
                    <a:pt x="7599" y="3668"/>
                  </a:cubicBezTo>
                  <a:lnTo>
                    <a:pt x="8930" y="2338"/>
                  </a:lnTo>
                  <a:cubicBezTo>
                    <a:pt x="9016" y="1754"/>
                    <a:pt x="8882" y="1199"/>
                    <a:pt x="8509" y="826"/>
                  </a:cubicBezTo>
                  <a:cubicBezTo>
                    <a:pt x="7963" y="275"/>
                    <a:pt x="7248" y="0"/>
                    <a:pt x="6532" y="0"/>
                  </a:cubicBezTo>
                  <a:close/>
                </a:path>
              </a:pathLst>
            </a:custGeom>
            <a:solidFill>
              <a:srgbClr val="C7D3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2" name="Google Shape;9982;p70"/>
            <p:cNvSpPr/>
            <p:nvPr/>
          </p:nvSpPr>
          <p:spPr>
            <a:xfrm>
              <a:off x="6813411" y="4028666"/>
              <a:ext cx="36711" cy="22163"/>
            </a:xfrm>
            <a:custGeom>
              <a:avLst/>
              <a:gdLst/>
              <a:ahLst/>
              <a:cxnLst/>
              <a:rect l="l" t="t" r="r" b="b"/>
              <a:pathLst>
                <a:path w="1398" h="844" extrusionOk="0">
                  <a:moveTo>
                    <a:pt x="651" y="1"/>
                  </a:moveTo>
                  <a:lnTo>
                    <a:pt x="0" y="652"/>
                  </a:lnTo>
                  <a:cubicBezTo>
                    <a:pt x="211" y="738"/>
                    <a:pt x="431" y="805"/>
                    <a:pt x="651" y="843"/>
                  </a:cubicBezTo>
                  <a:lnTo>
                    <a:pt x="1397" y="97"/>
                  </a:lnTo>
                  <a:cubicBezTo>
                    <a:pt x="1139" y="97"/>
                    <a:pt x="890" y="68"/>
                    <a:pt x="651" y="1"/>
                  </a:cubicBezTo>
                  <a:close/>
                </a:path>
              </a:pathLst>
            </a:custGeom>
            <a:solidFill>
              <a:srgbClr val="B6C5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83" name="Google Shape;9983;p70"/>
          <p:cNvGrpSpPr/>
          <p:nvPr/>
        </p:nvGrpSpPr>
        <p:grpSpPr>
          <a:xfrm>
            <a:off x="7101903" y="3762022"/>
            <a:ext cx="398627" cy="392088"/>
            <a:chOff x="7101903" y="3762022"/>
            <a:chExt cx="398627" cy="392088"/>
          </a:xfrm>
        </p:grpSpPr>
        <p:sp>
          <p:nvSpPr>
            <p:cNvPr id="9984" name="Google Shape;9984;p70"/>
            <p:cNvSpPr/>
            <p:nvPr/>
          </p:nvSpPr>
          <p:spPr>
            <a:xfrm>
              <a:off x="7101903" y="3887676"/>
              <a:ext cx="201099" cy="201335"/>
            </a:xfrm>
            <a:custGeom>
              <a:avLst/>
              <a:gdLst/>
              <a:ahLst/>
              <a:cxnLst/>
              <a:rect l="l" t="t" r="r" b="b"/>
              <a:pathLst>
                <a:path w="7658" h="7667" extrusionOk="0">
                  <a:moveTo>
                    <a:pt x="5064" y="1"/>
                  </a:moveTo>
                  <a:cubicBezTo>
                    <a:pt x="3896" y="1"/>
                    <a:pt x="3427" y="1494"/>
                    <a:pt x="4375" y="2164"/>
                  </a:cubicBezTo>
                  <a:lnTo>
                    <a:pt x="4375" y="2700"/>
                  </a:lnTo>
                  <a:lnTo>
                    <a:pt x="2460" y="2700"/>
                  </a:lnTo>
                  <a:lnTo>
                    <a:pt x="2460" y="4375"/>
                  </a:lnTo>
                  <a:lnTo>
                    <a:pt x="2164" y="4375"/>
                  </a:lnTo>
                  <a:cubicBezTo>
                    <a:pt x="1916" y="4024"/>
                    <a:pt x="1556" y="3868"/>
                    <a:pt x="1201" y="3868"/>
                  </a:cubicBezTo>
                  <a:cubicBezTo>
                    <a:pt x="594" y="3868"/>
                    <a:pt x="1" y="4324"/>
                    <a:pt x="1" y="5054"/>
                  </a:cubicBezTo>
                  <a:cubicBezTo>
                    <a:pt x="1" y="5786"/>
                    <a:pt x="598" y="6247"/>
                    <a:pt x="1206" y="6247"/>
                  </a:cubicBezTo>
                  <a:cubicBezTo>
                    <a:pt x="1560" y="6247"/>
                    <a:pt x="1918" y="6091"/>
                    <a:pt x="2164" y="5743"/>
                  </a:cubicBezTo>
                  <a:lnTo>
                    <a:pt x="2460" y="5743"/>
                  </a:lnTo>
                  <a:lnTo>
                    <a:pt x="2460" y="7150"/>
                  </a:lnTo>
                  <a:cubicBezTo>
                    <a:pt x="2499" y="7437"/>
                    <a:pt x="2728" y="7648"/>
                    <a:pt x="3016" y="7667"/>
                  </a:cubicBezTo>
                  <a:lnTo>
                    <a:pt x="7648" y="7667"/>
                  </a:lnTo>
                  <a:lnTo>
                    <a:pt x="7648" y="5418"/>
                  </a:lnTo>
                  <a:lnTo>
                    <a:pt x="6863" y="5418"/>
                  </a:lnTo>
                  <a:lnTo>
                    <a:pt x="6748" y="5580"/>
                  </a:lnTo>
                  <a:cubicBezTo>
                    <a:pt x="6571" y="5814"/>
                    <a:pt x="6311" y="5926"/>
                    <a:pt x="6054" y="5926"/>
                  </a:cubicBezTo>
                  <a:cubicBezTo>
                    <a:pt x="5741" y="5926"/>
                    <a:pt x="5431" y="5761"/>
                    <a:pt x="5274" y="5446"/>
                  </a:cubicBezTo>
                  <a:cubicBezTo>
                    <a:pt x="4987" y="4863"/>
                    <a:pt x="5408" y="4193"/>
                    <a:pt x="6049" y="4193"/>
                  </a:cubicBezTo>
                  <a:lnTo>
                    <a:pt x="6068" y="4193"/>
                  </a:lnTo>
                  <a:cubicBezTo>
                    <a:pt x="6336" y="4193"/>
                    <a:pt x="6595" y="4317"/>
                    <a:pt x="6758" y="4537"/>
                  </a:cubicBezTo>
                  <a:lnTo>
                    <a:pt x="6872" y="4690"/>
                  </a:lnTo>
                  <a:lnTo>
                    <a:pt x="7657" y="4690"/>
                  </a:lnTo>
                  <a:lnTo>
                    <a:pt x="7657" y="2700"/>
                  </a:lnTo>
                  <a:lnTo>
                    <a:pt x="5743" y="2700"/>
                  </a:lnTo>
                  <a:lnTo>
                    <a:pt x="5743" y="2164"/>
                  </a:lnTo>
                  <a:cubicBezTo>
                    <a:pt x="6691" y="1494"/>
                    <a:pt x="6222" y="1"/>
                    <a:pt x="5064" y="1"/>
                  </a:cubicBezTo>
                  <a:close/>
                </a:path>
              </a:pathLst>
            </a:custGeom>
            <a:solidFill>
              <a:srgbClr val="8192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5" name="Google Shape;9985;p70"/>
            <p:cNvSpPr/>
            <p:nvPr/>
          </p:nvSpPr>
          <p:spPr>
            <a:xfrm>
              <a:off x="7191502" y="3887702"/>
              <a:ext cx="48397" cy="70876"/>
            </a:xfrm>
            <a:custGeom>
              <a:avLst/>
              <a:gdLst/>
              <a:ahLst/>
              <a:cxnLst/>
              <a:rect l="l" t="t" r="r" b="b"/>
              <a:pathLst>
                <a:path w="1843" h="2699" extrusionOk="0">
                  <a:moveTo>
                    <a:pt x="1626" y="0"/>
                  </a:moveTo>
                  <a:cubicBezTo>
                    <a:pt x="526" y="0"/>
                    <a:pt x="1" y="1479"/>
                    <a:pt x="972" y="2163"/>
                  </a:cubicBezTo>
                  <a:lnTo>
                    <a:pt x="972" y="2699"/>
                  </a:lnTo>
                  <a:lnTo>
                    <a:pt x="1355" y="2699"/>
                  </a:lnTo>
                  <a:lnTo>
                    <a:pt x="1355" y="2163"/>
                  </a:lnTo>
                  <a:cubicBezTo>
                    <a:pt x="1039" y="1933"/>
                    <a:pt x="848" y="1570"/>
                    <a:pt x="848" y="1187"/>
                  </a:cubicBezTo>
                  <a:cubicBezTo>
                    <a:pt x="848" y="603"/>
                    <a:pt x="1269" y="115"/>
                    <a:pt x="1843" y="19"/>
                  </a:cubicBezTo>
                  <a:cubicBezTo>
                    <a:pt x="1768" y="6"/>
                    <a:pt x="1696" y="0"/>
                    <a:pt x="1626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6" name="Google Shape;9986;p70"/>
            <p:cNvSpPr/>
            <p:nvPr/>
          </p:nvSpPr>
          <p:spPr>
            <a:xfrm>
              <a:off x="7102166" y="3989223"/>
              <a:ext cx="36213" cy="62341"/>
            </a:xfrm>
            <a:custGeom>
              <a:avLst/>
              <a:gdLst/>
              <a:ahLst/>
              <a:cxnLst/>
              <a:rect l="l" t="t" r="r" b="b"/>
              <a:pathLst>
                <a:path w="1379" h="2374" extrusionOk="0">
                  <a:moveTo>
                    <a:pt x="1187" y="0"/>
                  </a:moveTo>
                  <a:cubicBezTo>
                    <a:pt x="536" y="0"/>
                    <a:pt x="0" y="536"/>
                    <a:pt x="0" y="1187"/>
                  </a:cubicBezTo>
                  <a:cubicBezTo>
                    <a:pt x="0" y="1847"/>
                    <a:pt x="536" y="2374"/>
                    <a:pt x="1187" y="2374"/>
                  </a:cubicBezTo>
                  <a:cubicBezTo>
                    <a:pt x="1254" y="2374"/>
                    <a:pt x="1312" y="2374"/>
                    <a:pt x="1379" y="2364"/>
                  </a:cubicBezTo>
                  <a:cubicBezTo>
                    <a:pt x="48" y="2144"/>
                    <a:pt x="48" y="240"/>
                    <a:pt x="1379" y="20"/>
                  </a:cubicBezTo>
                  <a:cubicBezTo>
                    <a:pt x="1312" y="10"/>
                    <a:pt x="1254" y="0"/>
                    <a:pt x="1187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7" name="Google Shape;9987;p70"/>
            <p:cNvSpPr/>
            <p:nvPr/>
          </p:nvSpPr>
          <p:spPr>
            <a:xfrm>
              <a:off x="7166503" y="3958552"/>
              <a:ext cx="10084" cy="44012"/>
            </a:xfrm>
            <a:custGeom>
              <a:avLst/>
              <a:gdLst/>
              <a:ahLst/>
              <a:cxnLst/>
              <a:rect l="l" t="t" r="r" b="b"/>
              <a:pathLst>
                <a:path w="384" h="1676" extrusionOk="0">
                  <a:moveTo>
                    <a:pt x="0" y="1"/>
                  </a:moveTo>
                  <a:lnTo>
                    <a:pt x="0" y="1484"/>
                  </a:lnTo>
                  <a:lnTo>
                    <a:pt x="0" y="1589"/>
                  </a:lnTo>
                  <a:lnTo>
                    <a:pt x="0" y="1676"/>
                  </a:lnTo>
                  <a:lnTo>
                    <a:pt x="383" y="1676"/>
                  </a:lnTo>
                  <a:lnTo>
                    <a:pt x="383" y="1"/>
                  </a:ln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8" name="Google Shape;9988;p70"/>
            <p:cNvSpPr/>
            <p:nvPr/>
          </p:nvSpPr>
          <p:spPr>
            <a:xfrm>
              <a:off x="7166503" y="4038487"/>
              <a:ext cx="10084" cy="49526"/>
            </a:xfrm>
            <a:custGeom>
              <a:avLst/>
              <a:gdLst/>
              <a:ahLst/>
              <a:cxnLst/>
              <a:rect l="l" t="t" r="r" b="b"/>
              <a:pathLst>
                <a:path w="384" h="1886" extrusionOk="0">
                  <a:moveTo>
                    <a:pt x="0" y="0"/>
                  </a:moveTo>
                  <a:lnTo>
                    <a:pt x="0" y="1235"/>
                  </a:lnTo>
                  <a:cubicBezTo>
                    <a:pt x="0" y="1637"/>
                    <a:pt x="192" y="1809"/>
                    <a:pt x="383" y="1885"/>
                  </a:cubicBezTo>
                  <a:lnTo>
                    <a:pt x="383" y="0"/>
                  </a:ln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9" name="Google Shape;9989;p70"/>
            <p:cNvSpPr/>
            <p:nvPr/>
          </p:nvSpPr>
          <p:spPr>
            <a:xfrm>
              <a:off x="7296673" y="3826858"/>
              <a:ext cx="203856" cy="196556"/>
            </a:xfrm>
            <a:custGeom>
              <a:avLst/>
              <a:gdLst/>
              <a:ahLst/>
              <a:cxnLst/>
              <a:rect l="l" t="t" r="r" b="b"/>
              <a:pathLst>
                <a:path w="7763" h="7485" extrusionOk="0">
                  <a:moveTo>
                    <a:pt x="1" y="1"/>
                  </a:moveTo>
                  <a:lnTo>
                    <a:pt x="1" y="2068"/>
                  </a:lnTo>
                  <a:lnTo>
                    <a:pt x="661" y="2068"/>
                  </a:lnTo>
                  <a:lnTo>
                    <a:pt x="757" y="1944"/>
                  </a:lnTo>
                  <a:cubicBezTo>
                    <a:pt x="954" y="1680"/>
                    <a:pt x="1232" y="1563"/>
                    <a:pt x="1506" y="1563"/>
                  </a:cubicBezTo>
                  <a:cubicBezTo>
                    <a:pt x="1989" y="1563"/>
                    <a:pt x="2460" y="1928"/>
                    <a:pt x="2460" y="2508"/>
                  </a:cubicBezTo>
                  <a:cubicBezTo>
                    <a:pt x="2460" y="3091"/>
                    <a:pt x="1986" y="3461"/>
                    <a:pt x="1501" y="3461"/>
                  </a:cubicBezTo>
                  <a:cubicBezTo>
                    <a:pt x="1228" y="3461"/>
                    <a:pt x="953" y="3344"/>
                    <a:pt x="757" y="3083"/>
                  </a:cubicBezTo>
                  <a:lnTo>
                    <a:pt x="661" y="2958"/>
                  </a:lnTo>
                  <a:lnTo>
                    <a:pt x="1" y="2958"/>
                  </a:lnTo>
                  <a:lnTo>
                    <a:pt x="1" y="5016"/>
                  </a:lnTo>
                  <a:lnTo>
                    <a:pt x="1915" y="5016"/>
                  </a:lnTo>
                  <a:lnTo>
                    <a:pt x="1915" y="5446"/>
                  </a:lnTo>
                  <a:cubicBezTo>
                    <a:pt x="987" y="6049"/>
                    <a:pt x="1417" y="7485"/>
                    <a:pt x="2518" y="7485"/>
                  </a:cubicBezTo>
                  <a:cubicBezTo>
                    <a:pt x="3618" y="7485"/>
                    <a:pt x="4049" y="6049"/>
                    <a:pt x="3121" y="5446"/>
                  </a:cubicBezTo>
                  <a:lnTo>
                    <a:pt x="3121" y="5016"/>
                  </a:lnTo>
                  <a:lnTo>
                    <a:pt x="5035" y="5016"/>
                  </a:lnTo>
                  <a:lnTo>
                    <a:pt x="5035" y="3111"/>
                  </a:lnTo>
                  <a:lnTo>
                    <a:pt x="5456" y="3111"/>
                  </a:lnTo>
                  <a:cubicBezTo>
                    <a:pt x="5676" y="3450"/>
                    <a:pt x="6029" y="3616"/>
                    <a:pt x="6382" y="3616"/>
                  </a:cubicBezTo>
                  <a:cubicBezTo>
                    <a:pt x="6767" y="3616"/>
                    <a:pt x="7151" y="3419"/>
                    <a:pt x="7360" y="3035"/>
                  </a:cubicBezTo>
                  <a:cubicBezTo>
                    <a:pt x="7762" y="2298"/>
                    <a:pt x="7226" y="1398"/>
                    <a:pt x="6384" y="1398"/>
                  </a:cubicBezTo>
                  <a:lnTo>
                    <a:pt x="6375" y="1398"/>
                  </a:lnTo>
                  <a:cubicBezTo>
                    <a:pt x="6001" y="1398"/>
                    <a:pt x="5657" y="1590"/>
                    <a:pt x="5446" y="1905"/>
                  </a:cubicBezTo>
                  <a:lnTo>
                    <a:pt x="5025" y="1905"/>
                  </a:lnTo>
                  <a:lnTo>
                    <a:pt x="5025" y="709"/>
                  </a:lnTo>
                  <a:cubicBezTo>
                    <a:pt x="5025" y="154"/>
                    <a:pt x="4690" y="20"/>
                    <a:pt x="4470" y="1"/>
                  </a:cubicBez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0" name="Google Shape;9990;p70"/>
            <p:cNvSpPr/>
            <p:nvPr/>
          </p:nvSpPr>
          <p:spPr>
            <a:xfrm>
              <a:off x="7339162" y="3867324"/>
              <a:ext cx="30672" cy="50787"/>
            </a:xfrm>
            <a:custGeom>
              <a:avLst/>
              <a:gdLst/>
              <a:ahLst/>
              <a:cxnLst/>
              <a:rect l="l" t="t" r="r" b="b"/>
              <a:pathLst>
                <a:path w="1168" h="1934" extrusionOk="0">
                  <a:moveTo>
                    <a:pt x="192" y="1"/>
                  </a:moveTo>
                  <a:cubicBezTo>
                    <a:pt x="125" y="1"/>
                    <a:pt x="67" y="1"/>
                    <a:pt x="0" y="20"/>
                  </a:cubicBezTo>
                  <a:cubicBezTo>
                    <a:pt x="1034" y="230"/>
                    <a:pt x="1034" y="1704"/>
                    <a:pt x="0" y="1915"/>
                  </a:cubicBezTo>
                  <a:cubicBezTo>
                    <a:pt x="67" y="1934"/>
                    <a:pt x="125" y="1934"/>
                    <a:pt x="192" y="1934"/>
                  </a:cubicBezTo>
                  <a:cubicBezTo>
                    <a:pt x="728" y="1934"/>
                    <a:pt x="1158" y="1503"/>
                    <a:pt x="1168" y="967"/>
                  </a:cubicBezTo>
                  <a:cubicBezTo>
                    <a:pt x="1158" y="431"/>
                    <a:pt x="728" y="1"/>
                    <a:pt x="192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1" name="Google Shape;9991;p70"/>
            <p:cNvSpPr/>
            <p:nvPr/>
          </p:nvSpPr>
          <p:spPr>
            <a:xfrm>
              <a:off x="7234096" y="3958552"/>
              <a:ext cx="194560" cy="195558"/>
            </a:xfrm>
            <a:custGeom>
              <a:avLst/>
              <a:gdLst/>
              <a:ahLst/>
              <a:cxnLst/>
              <a:rect l="l" t="t" r="r" b="b"/>
              <a:pathLst>
                <a:path w="7409" h="7447" extrusionOk="0">
                  <a:moveTo>
                    <a:pt x="2451" y="1"/>
                  </a:moveTo>
                  <a:lnTo>
                    <a:pt x="2451" y="1896"/>
                  </a:lnTo>
                  <a:lnTo>
                    <a:pt x="2020" y="1896"/>
                  </a:lnTo>
                  <a:cubicBezTo>
                    <a:pt x="1819" y="1589"/>
                    <a:pt x="1465" y="1398"/>
                    <a:pt x="1092" y="1398"/>
                  </a:cubicBezTo>
                  <a:cubicBezTo>
                    <a:pt x="489" y="1398"/>
                    <a:pt x="1" y="1886"/>
                    <a:pt x="1" y="2499"/>
                  </a:cubicBezTo>
                  <a:cubicBezTo>
                    <a:pt x="1" y="3102"/>
                    <a:pt x="489" y="3599"/>
                    <a:pt x="1092" y="3599"/>
                  </a:cubicBezTo>
                  <a:cubicBezTo>
                    <a:pt x="1465" y="3590"/>
                    <a:pt x="1819" y="3408"/>
                    <a:pt x="2020" y="3092"/>
                  </a:cubicBezTo>
                  <a:lnTo>
                    <a:pt x="2451" y="3092"/>
                  </a:lnTo>
                  <a:lnTo>
                    <a:pt x="2451" y="4968"/>
                  </a:lnTo>
                  <a:lnTo>
                    <a:pt x="4365" y="4968"/>
                  </a:lnTo>
                  <a:lnTo>
                    <a:pt x="4365" y="5408"/>
                  </a:lnTo>
                  <a:cubicBezTo>
                    <a:pt x="3437" y="6011"/>
                    <a:pt x="3867" y="7446"/>
                    <a:pt x="4968" y="7446"/>
                  </a:cubicBezTo>
                  <a:cubicBezTo>
                    <a:pt x="6068" y="7446"/>
                    <a:pt x="6499" y="6011"/>
                    <a:pt x="5571" y="5408"/>
                  </a:cubicBezTo>
                  <a:lnTo>
                    <a:pt x="5561" y="5408"/>
                  </a:lnTo>
                  <a:lnTo>
                    <a:pt x="5561" y="4968"/>
                  </a:lnTo>
                  <a:lnTo>
                    <a:pt x="6853" y="4968"/>
                  </a:lnTo>
                  <a:cubicBezTo>
                    <a:pt x="7073" y="4939"/>
                    <a:pt x="7399" y="4805"/>
                    <a:pt x="7408" y="4279"/>
                  </a:cubicBezTo>
                  <a:lnTo>
                    <a:pt x="7408" y="1"/>
                  </a:lnTo>
                  <a:lnTo>
                    <a:pt x="5408" y="1"/>
                  </a:lnTo>
                  <a:lnTo>
                    <a:pt x="5408" y="661"/>
                  </a:lnTo>
                  <a:lnTo>
                    <a:pt x="5533" y="757"/>
                  </a:lnTo>
                  <a:cubicBezTo>
                    <a:pt x="6260" y="1302"/>
                    <a:pt x="5867" y="2460"/>
                    <a:pt x="4958" y="2460"/>
                  </a:cubicBezTo>
                  <a:cubicBezTo>
                    <a:pt x="4049" y="2460"/>
                    <a:pt x="3666" y="1302"/>
                    <a:pt x="4394" y="757"/>
                  </a:cubicBezTo>
                  <a:lnTo>
                    <a:pt x="4518" y="661"/>
                  </a:lnTo>
                  <a:lnTo>
                    <a:pt x="4518" y="1"/>
                  </a:lnTo>
                  <a:close/>
                </a:path>
              </a:pathLst>
            </a:custGeom>
            <a:solidFill>
              <a:srgbClr val="C7D3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2" name="Google Shape;9992;p70"/>
            <p:cNvSpPr/>
            <p:nvPr/>
          </p:nvSpPr>
          <p:spPr>
            <a:xfrm>
              <a:off x="7234621" y="3994738"/>
              <a:ext cx="33193" cy="58087"/>
            </a:xfrm>
            <a:custGeom>
              <a:avLst/>
              <a:gdLst/>
              <a:ahLst/>
              <a:cxnLst/>
              <a:rect l="l" t="t" r="r" b="b"/>
              <a:pathLst>
                <a:path w="1264" h="2212" extrusionOk="0">
                  <a:moveTo>
                    <a:pt x="1072" y="1"/>
                  </a:moveTo>
                  <a:cubicBezTo>
                    <a:pt x="479" y="20"/>
                    <a:pt x="0" y="508"/>
                    <a:pt x="0" y="1111"/>
                  </a:cubicBezTo>
                  <a:cubicBezTo>
                    <a:pt x="0" y="1704"/>
                    <a:pt x="479" y="2192"/>
                    <a:pt x="1072" y="2212"/>
                  </a:cubicBezTo>
                  <a:cubicBezTo>
                    <a:pt x="1139" y="2212"/>
                    <a:pt x="1206" y="2212"/>
                    <a:pt x="1263" y="2202"/>
                  </a:cubicBezTo>
                  <a:cubicBezTo>
                    <a:pt x="737" y="2106"/>
                    <a:pt x="354" y="1647"/>
                    <a:pt x="354" y="1111"/>
                  </a:cubicBezTo>
                  <a:cubicBezTo>
                    <a:pt x="354" y="575"/>
                    <a:pt x="737" y="116"/>
                    <a:pt x="1263" y="20"/>
                  </a:cubicBezTo>
                  <a:cubicBezTo>
                    <a:pt x="1206" y="10"/>
                    <a:pt x="1139" y="1"/>
                    <a:pt x="1072" y="1"/>
                  </a:cubicBezTo>
                  <a:close/>
                </a:path>
              </a:pathLst>
            </a:custGeom>
            <a:solidFill>
              <a:srgbClr val="ADBE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3" name="Google Shape;9993;p70"/>
            <p:cNvSpPr/>
            <p:nvPr/>
          </p:nvSpPr>
          <p:spPr>
            <a:xfrm>
              <a:off x="7297934" y="3958552"/>
              <a:ext cx="8823" cy="49789"/>
            </a:xfrm>
            <a:custGeom>
              <a:avLst/>
              <a:gdLst/>
              <a:ahLst/>
              <a:cxnLst/>
              <a:rect l="l" t="t" r="r" b="b"/>
              <a:pathLst>
                <a:path w="336" h="1896" extrusionOk="0">
                  <a:moveTo>
                    <a:pt x="1" y="1"/>
                  </a:moveTo>
                  <a:lnTo>
                    <a:pt x="1" y="1896"/>
                  </a:lnTo>
                  <a:lnTo>
                    <a:pt x="336" y="1896"/>
                  </a:lnTo>
                  <a:lnTo>
                    <a:pt x="336" y="1"/>
                  </a:lnTo>
                  <a:close/>
                </a:path>
              </a:pathLst>
            </a:custGeom>
            <a:solidFill>
              <a:srgbClr val="ADBE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4" name="Google Shape;9994;p70"/>
            <p:cNvSpPr/>
            <p:nvPr/>
          </p:nvSpPr>
          <p:spPr>
            <a:xfrm>
              <a:off x="7297934" y="4039721"/>
              <a:ext cx="8823" cy="49290"/>
            </a:xfrm>
            <a:custGeom>
              <a:avLst/>
              <a:gdLst/>
              <a:ahLst/>
              <a:cxnLst/>
              <a:rect l="l" t="t" r="r" b="b"/>
              <a:pathLst>
                <a:path w="336" h="1877" extrusionOk="0">
                  <a:moveTo>
                    <a:pt x="1" y="1"/>
                  </a:moveTo>
                  <a:lnTo>
                    <a:pt x="1" y="1877"/>
                  </a:lnTo>
                  <a:lnTo>
                    <a:pt x="336" y="1877"/>
                  </a:lnTo>
                  <a:lnTo>
                    <a:pt x="336" y="1"/>
                  </a:lnTo>
                  <a:close/>
                </a:path>
              </a:pathLst>
            </a:custGeom>
            <a:solidFill>
              <a:srgbClr val="ADBE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5" name="Google Shape;9995;p70"/>
            <p:cNvSpPr/>
            <p:nvPr/>
          </p:nvSpPr>
          <p:spPr>
            <a:xfrm>
              <a:off x="7323459" y="4088985"/>
              <a:ext cx="45876" cy="64626"/>
            </a:xfrm>
            <a:custGeom>
              <a:avLst/>
              <a:gdLst/>
              <a:ahLst/>
              <a:cxnLst/>
              <a:rect l="l" t="t" r="r" b="b"/>
              <a:pathLst>
                <a:path w="1747" h="2461" extrusionOk="0">
                  <a:moveTo>
                    <a:pt x="952" y="1"/>
                  </a:moveTo>
                  <a:lnTo>
                    <a:pt x="952" y="422"/>
                  </a:lnTo>
                  <a:cubicBezTo>
                    <a:pt x="1" y="1041"/>
                    <a:pt x="489" y="2460"/>
                    <a:pt x="1533" y="2460"/>
                  </a:cubicBezTo>
                  <a:cubicBezTo>
                    <a:pt x="1602" y="2460"/>
                    <a:pt x="1673" y="2454"/>
                    <a:pt x="1747" y="2441"/>
                  </a:cubicBezTo>
                  <a:cubicBezTo>
                    <a:pt x="1220" y="2345"/>
                    <a:pt x="838" y="1886"/>
                    <a:pt x="828" y="1350"/>
                  </a:cubicBezTo>
                  <a:cubicBezTo>
                    <a:pt x="838" y="977"/>
                    <a:pt x="1019" y="632"/>
                    <a:pt x="1335" y="422"/>
                  </a:cubicBezTo>
                  <a:lnTo>
                    <a:pt x="1335" y="1"/>
                  </a:lnTo>
                  <a:close/>
                </a:path>
              </a:pathLst>
            </a:custGeom>
            <a:solidFill>
              <a:srgbClr val="ADBE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6" name="Google Shape;9996;p70"/>
            <p:cNvSpPr/>
            <p:nvPr/>
          </p:nvSpPr>
          <p:spPr>
            <a:xfrm>
              <a:off x="7166240" y="3762022"/>
              <a:ext cx="203594" cy="196320"/>
            </a:xfrm>
            <a:custGeom>
              <a:avLst/>
              <a:gdLst/>
              <a:ahLst/>
              <a:cxnLst/>
              <a:rect l="l" t="t" r="r" b="b"/>
              <a:pathLst>
                <a:path w="7753" h="7476" extrusionOk="0">
                  <a:moveTo>
                    <a:pt x="6375" y="3867"/>
                  </a:moveTo>
                  <a:cubicBezTo>
                    <a:pt x="6376" y="3867"/>
                    <a:pt x="6378" y="3867"/>
                    <a:pt x="6380" y="3867"/>
                  </a:cubicBezTo>
                  <a:lnTo>
                    <a:pt x="6380" y="3867"/>
                  </a:lnTo>
                  <a:cubicBezTo>
                    <a:pt x="6381" y="3867"/>
                    <a:pt x="6383" y="3867"/>
                    <a:pt x="6384" y="3867"/>
                  </a:cubicBezTo>
                  <a:close/>
                  <a:moveTo>
                    <a:pt x="2518" y="1"/>
                  </a:moveTo>
                  <a:cubicBezTo>
                    <a:pt x="1408" y="1"/>
                    <a:pt x="987" y="1436"/>
                    <a:pt x="1905" y="2039"/>
                  </a:cubicBezTo>
                  <a:lnTo>
                    <a:pt x="1905" y="2460"/>
                  </a:lnTo>
                  <a:lnTo>
                    <a:pt x="556" y="2460"/>
                  </a:lnTo>
                  <a:cubicBezTo>
                    <a:pt x="345" y="2480"/>
                    <a:pt x="39" y="2604"/>
                    <a:pt x="1" y="3054"/>
                  </a:cubicBezTo>
                  <a:lnTo>
                    <a:pt x="1" y="7475"/>
                  </a:lnTo>
                  <a:lnTo>
                    <a:pt x="2068" y="7475"/>
                  </a:lnTo>
                  <a:lnTo>
                    <a:pt x="2068" y="6824"/>
                  </a:lnTo>
                  <a:lnTo>
                    <a:pt x="1944" y="6729"/>
                  </a:lnTo>
                  <a:cubicBezTo>
                    <a:pt x="1216" y="6174"/>
                    <a:pt x="1599" y="5016"/>
                    <a:pt x="2508" y="5016"/>
                  </a:cubicBezTo>
                  <a:cubicBezTo>
                    <a:pt x="3418" y="5016"/>
                    <a:pt x="3810" y="6174"/>
                    <a:pt x="3083" y="6729"/>
                  </a:cubicBezTo>
                  <a:lnTo>
                    <a:pt x="2958" y="6824"/>
                  </a:lnTo>
                  <a:lnTo>
                    <a:pt x="2958" y="7475"/>
                  </a:lnTo>
                  <a:lnTo>
                    <a:pt x="5025" y="7475"/>
                  </a:lnTo>
                  <a:lnTo>
                    <a:pt x="5025" y="5580"/>
                  </a:lnTo>
                  <a:lnTo>
                    <a:pt x="5446" y="5580"/>
                  </a:lnTo>
                  <a:cubicBezTo>
                    <a:pt x="5666" y="5919"/>
                    <a:pt x="6020" y="6085"/>
                    <a:pt x="6373" y="6085"/>
                  </a:cubicBezTo>
                  <a:cubicBezTo>
                    <a:pt x="6757" y="6085"/>
                    <a:pt x="7141" y="5888"/>
                    <a:pt x="7351" y="5504"/>
                  </a:cubicBezTo>
                  <a:cubicBezTo>
                    <a:pt x="7752" y="4768"/>
                    <a:pt x="7219" y="3871"/>
                    <a:pt x="6380" y="3867"/>
                  </a:cubicBezTo>
                  <a:lnTo>
                    <a:pt x="6380" y="3867"/>
                  </a:lnTo>
                  <a:cubicBezTo>
                    <a:pt x="6008" y="3869"/>
                    <a:pt x="5656" y="4060"/>
                    <a:pt x="5456" y="4374"/>
                  </a:cubicBezTo>
                  <a:lnTo>
                    <a:pt x="5035" y="4374"/>
                  </a:lnTo>
                  <a:lnTo>
                    <a:pt x="5035" y="2460"/>
                  </a:lnTo>
                  <a:lnTo>
                    <a:pt x="3121" y="2460"/>
                  </a:lnTo>
                  <a:lnTo>
                    <a:pt x="3121" y="2039"/>
                  </a:lnTo>
                  <a:cubicBezTo>
                    <a:pt x="4040" y="1436"/>
                    <a:pt x="3618" y="1"/>
                    <a:pt x="251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7" name="Google Shape;9997;p70"/>
            <p:cNvSpPr/>
            <p:nvPr/>
          </p:nvSpPr>
          <p:spPr>
            <a:xfrm>
              <a:off x="7166240" y="3762022"/>
              <a:ext cx="203594" cy="196320"/>
            </a:xfrm>
            <a:custGeom>
              <a:avLst/>
              <a:gdLst/>
              <a:ahLst/>
              <a:cxnLst/>
              <a:rect l="l" t="t" r="r" b="b"/>
              <a:pathLst>
                <a:path w="7753" h="7476" extrusionOk="0">
                  <a:moveTo>
                    <a:pt x="6375" y="3867"/>
                  </a:moveTo>
                  <a:cubicBezTo>
                    <a:pt x="6376" y="3867"/>
                    <a:pt x="6378" y="3867"/>
                    <a:pt x="6380" y="3867"/>
                  </a:cubicBezTo>
                  <a:lnTo>
                    <a:pt x="6380" y="3867"/>
                  </a:lnTo>
                  <a:cubicBezTo>
                    <a:pt x="6381" y="3867"/>
                    <a:pt x="6383" y="3867"/>
                    <a:pt x="6384" y="3867"/>
                  </a:cubicBezTo>
                  <a:close/>
                  <a:moveTo>
                    <a:pt x="2518" y="1"/>
                  </a:moveTo>
                  <a:cubicBezTo>
                    <a:pt x="1408" y="1"/>
                    <a:pt x="987" y="1436"/>
                    <a:pt x="1905" y="2039"/>
                  </a:cubicBezTo>
                  <a:lnTo>
                    <a:pt x="1905" y="2460"/>
                  </a:lnTo>
                  <a:lnTo>
                    <a:pt x="556" y="2460"/>
                  </a:lnTo>
                  <a:cubicBezTo>
                    <a:pt x="345" y="2480"/>
                    <a:pt x="39" y="2604"/>
                    <a:pt x="1" y="3054"/>
                  </a:cubicBezTo>
                  <a:lnTo>
                    <a:pt x="1" y="7475"/>
                  </a:lnTo>
                  <a:lnTo>
                    <a:pt x="2068" y="7475"/>
                  </a:lnTo>
                  <a:lnTo>
                    <a:pt x="2068" y="6824"/>
                  </a:lnTo>
                  <a:lnTo>
                    <a:pt x="1944" y="6729"/>
                  </a:lnTo>
                  <a:cubicBezTo>
                    <a:pt x="1216" y="6174"/>
                    <a:pt x="1599" y="5016"/>
                    <a:pt x="2508" y="5016"/>
                  </a:cubicBezTo>
                  <a:cubicBezTo>
                    <a:pt x="3418" y="5016"/>
                    <a:pt x="3810" y="6174"/>
                    <a:pt x="3083" y="6729"/>
                  </a:cubicBezTo>
                  <a:lnTo>
                    <a:pt x="2958" y="6824"/>
                  </a:lnTo>
                  <a:lnTo>
                    <a:pt x="2958" y="7475"/>
                  </a:lnTo>
                  <a:lnTo>
                    <a:pt x="5025" y="7475"/>
                  </a:lnTo>
                  <a:lnTo>
                    <a:pt x="5025" y="5580"/>
                  </a:lnTo>
                  <a:lnTo>
                    <a:pt x="5446" y="5580"/>
                  </a:lnTo>
                  <a:cubicBezTo>
                    <a:pt x="5666" y="5919"/>
                    <a:pt x="6020" y="6085"/>
                    <a:pt x="6373" y="6085"/>
                  </a:cubicBezTo>
                  <a:cubicBezTo>
                    <a:pt x="6757" y="6085"/>
                    <a:pt x="7141" y="5888"/>
                    <a:pt x="7351" y="5504"/>
                  </a:cubicBezTo>
                  <a:cubicBezTo>
                    <a:pt x="7752" y="4768"/>
                    <a:pt x="7219" y="3871"/>
                    <a:pt x="6380" y="3867"/>
                  </a:cubicBezTo>
                  <a:lnTo>
                    <a:pt x="6380" y="3867"/>
                  </a:lnTo>
                  <a:cubicBezTo>
                    <a:pt x="6008" y="3869"/>
                    <a:pt x="5656" y="4060"/>
                    <a:pt x="5456" y="4374"/>
                  </a:cubicBezTo>
                  <a:lnTo>
                    <a:pt x="5035" y="4374"/>
                  </a:lnTo>
                  <a:lnTo>
                    <a:pt x="5035" y="2460"/>
                  </a:lnTo>
                  <a:lnTo>
                    <a:pt x="3121" y="2460"/>
                  </a:lnTo>
                  <a:lnTo>
                    <a:pt x="3121" y="2039"/>
                  </a:lnTo>
                  <a:cubicBezTo>
                    <a:pt x="4040" y="1436"/>
                    <a:pt x="3618" y="1"/>
                    <a:pt x="251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8" name="Google Shape;9998;p70"/>
            <p:cNvSpPr/>
            <p:nvPr/>
          </p:nvSpPr>
          <p:spPr>
            <a:xfrm>
              <a:off x="7191528" y="3762022"/>
              <a:ext cx="45876" cy="64626"/>
            </a:xfrm>
            <a:custGeom>
              <a:avLst/>
              <a:gdLst/>
              <a:ahLst/>
              <a:cxnLst/>
              <a:rect l="l" t="t" r="r" b="b"/>
              <a:pathLst>
                <a:path w="1747" h="2461" extrusionOk="0">
                  <a:moveTo>
                    <a:pt x="1532" y="1"/>
                  </a:moveTo>
                  <a:cubicBezTo>
                    <a:pt x="489" y="1"/>
                    <a:pt x="0" y="1420"/>
                    <a:pt x="952" y="2039"/>
                  </a:cubicBezTo>
                  <a:lnTo>
                    <a:pt x="952" y="2460"/>
                  </a:lnTo>
                  <a:lnTo>
                    <a:pt x="1335" y="2460"/>
                  </a:lnTo>
                  <a:lnTo>
                    <a:pt x="1335" y="2039"/>
                  </a:lnTo>
                  <a:cubicBezTo>
                    <a:pt x="493" y="1494"/>
                    <a:pt x="761" y="192"/>
                    <a:pt x="1746" y="20"/>
                  </a:cubicBezTo>
                  <a:cubicBezTo>
                    <a:pt x="1673" y="7"/>
                    <a:pt x="1601" y="1"/>
                    <a:pt x="153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9" name="Google Shape;9999;p70"/>
            <p:cNvSpPr/>
            <p:nvPr/>
          </p:nvSpPr>
          <p:spPr>
            <a:xfrm>
              <a:off x="7166503" y="3827882"/>
              <a:ext cx="10084" cy="130696"/>
            </a:xfrm>
            <a:custGeom>
              <a:avLst/>
              <a:gdLst/>
              <a:ahLst/>
              <a:cxnLst/>
              <a:rect l="l" t="t" r="r" b="b"/>
              <a:pathLst>
                <a:path w="384" h="4977" extrusionOk="0">
                  <a:moveTo>
                    <a:pt x="383" y="0"/>
                  </a:moveTo>
                  <a:cubicBezTo>
                    <a:pt x="201" y="58"/>
                    <a:pt x="29" y="211"/>
                    <a:pt x="0" y="555"/>
                  </a:cubicBezTo>
                  <a:lnTo>
                    <a:pt x="0" y="4977"/>
                  </a:lnTo>
                  <a:lnTo>
                    <a:pt x="383" y="4977"/>
                  </a:lnTo>
                  <a:lnTo>
                    <a:pt x="383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0" name="Google Shape;10000;p70"/>
            <p:cNvSpPr/>
            <p:nvPr/>
          </p:nvSpPr>
          <p:spPr>
            <a:xfrm>
              <a:off x="7297698" y="3826621"/>
              <a:ext cx="9060" cy="50288"/>
            </a:xfrm>
            <a:custGeom>
              <a:avLst/>
              <a:gdLst/>
              <a:ahLst/>
              <a:cxnLst/>
              <a:rect l="l" t="t" r="r" b="b"/>
              <a:pathLst>
                <a:path w="345" h="1915" extrusionOk="0">
                  <a:moveTo>
                    <a:pt x="0" y="0"/>
                  </a:moveTo>
                  <a:lnTo>
                    <a:pt x="0" y="1914"/>
                  </a:lnTo>
                  <a:lnTo>
                    <a:pt x="345" y="1914"/>
                  </a:lnTo>
                  <a:lnTo>
                    <a:pt x="345" y="0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1" name="Google Shape;10001;p70"/>
            <p:cNvSpPr/>
            <p:nvPr/>
          </p:nvSpPr>
          <p:spPr>
            <a:xfrm>
              <a:off x="7297698" y="3908553"/>
              <a:ext cx="9060" cy="50025"/>
            </a:xfrm>
            <a:custGeom>
              <a:avLst/>
              <a:gdLst/>
              <a:ahLst/>
              <a:cxnLst/>
              <a:rect l="l" t="t" r="r" b="b"/>
              <a:pathLst>
                <a:path w="345" h="1905" extrusionOk="0">
                  <a:moveTo>
                    <a:pt x="0" y="0"/>
                  </a:moveTo>
                  <a:lnTo>
                    <a:pt x="0" y="1905"/>
                  </a:lnTo>
                  <a:lnTo>
                    <a:pt x="345" y="1905"/>
                  </a:lnTo>
                  <a:lnTo>
                    <a:pt x="345" y="0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02" name="Google Shape;10002;p70"/>
          <p:cNvGrpSpPr/>
          <p:nvPr/>
        </p:nvGrpSpPr>
        <p:grpSpPr>
          <a:xfrm>
            <a:off x="7541469" y="3793455"/>
            <a:ext cx="407897" cy="328985"/>
            <a:chOff x="7541469" y="3793455"/>
            <a:chExt cx="407897" cy="328985"/>
          </a:xfrm>
        </p:grpSpPr>
        <p:sp>
          <p:nvSpPr>
            <p:cNvPr id="10003" name="Google Shape;10003;p70"/>
            <p:cNvSpPr/>
            <p:nvPr/>
          </p:nvSpPr>
          <p:spPr>
            <a:xfrm>
              <a:off x="7541469" y="3819820"/>
              <a:ext cx="407897" cy="302620"/>
            </a:xfrm>
            <a:custGeom>
              <a:avLst/>
              <a:gdLst/>
              <a:ahLst/>
              <a:cxnLst/>
              <a:rect l="l" t="t" r="r" b="b"/>
              <a:pathLst>
                <a:path w="15533" h="11524" extrusionOk="0">
                  <a:moveTo>
                    <a:pt x="14794" y="1"/>
                  </a:moveTo>
                  <a:cubicBezTo>
                    <a:pt x="14788" y="1"/>
                    <a:pt x="14783" y="1"/>
                    <a:pt x="14777" y="1"/>
                  </a:cubicBezTo>
                  <a:lnTo>
                    <a:pt x="747" y="1"/>
                  </a:lnTo>
                  <a:cubicBezTo>
                    <a:pt x="335" y="1"/>
                    <a:pt x="0" y="336"/>
                    <a:pt x="0" y="747"/>
                  </a:cubicBezTo>
                  <a:lnTo>
                    <a:pt x="0" y="10768"/>
                  </a:lnTo>
                  <a:cubicBezTo>
                    <a:pt x="0" y="11179"/>
                    <a:pt x="335" y="11514"/>
                    <a:pt x="747" y="11524"/>
                  </a:cubicBezTo>
                  <a:lnTo>
                    <a:pt x="14777" y="11524"/>
                  </a:lnTo>
                  <a:cubicBezTo>
                    <a:pt x="15198" y="11524"/>
                    <a:pt x="15533" y="11179"/>
                    <a:pt x="15533" y="10768"/>
                  </a:cubicBezTo>
                  <a:lnTo>
                    <a:pt x="15533" y="747"/>
                  </a:lnTo>
                  <a:cubicBezTo>
                    <a:pt x="15533" y="342"/>
                    <a:pt x="15207" y="1"/>
                    <a:pt x="14794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4" name="Google Shape;10004;p70"/>
            <p:cNvSpPr/>
            <p:nvPr/>
          </p:nvSpPr>
          <p:spPr>
            <a:xfrm>
              <a:off x="7541469" y="3819820"/>
              <a:ext cx="407897" cy="39495"/>
            </a:xfrm>
            <a:custGeom>
              <a:avLst/>
              <a:gdLst/>
              <a:ahLst/>
              <a:cxnLst/>
              <a:rect l="l" t="t" r="r" b="b"/>
              <a:pathLst>
                <a:path w="15533" h="1504" extrusionOk="0">
                  <a:moveTo>
                    <a:pt x="14794" y="1"/>
                  </a:moveTo>
                  <a:cubicBezTo>
                    <a:pt x="14788" y="1"/>
                    <a:pt x="14783" y="1"/>
                    <a:pt x="14777" y="1"/>
                  </a:cubicBezTo>
                  <a:lnTo>
                    <a:pt x="747" y="1"/>
                  </a:lnTo>
                  <a:cubicBezTo>
                    <a:pt x="335" y="1"/>
                    <a:pt x="0" y="336"/>
                    <a:pt x="0" y="747"/>
                  </a:cubicBezTo>
                  <a:lnTo>
                    <a:pt x="0" y="1504"/>
                  </a:lnTo>
                  <a:lnTo>
                    <a:pt x="15533" y="1504"/>
                  </a:lnTo>
                  <a:lnTo>
                    <a:pt x="15533" y="747"/>
                  </a:lnTo>
                  <a:cubicBezTo>
                    <a:pt x="15533" y="342"/>
                    <a:pt x="15207" y="1"/>
                    <a:pt x="14794" y="1"/>
                  </a:cubicBezTo>
                  <a:close/>
                </a:path>
              </a:pathLst>
            </a:custGeom>
            <a:solidFill>
              <a:srgbClr val="6376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5" name="Google Shape;10005;p70"/>
            <p:cNvSpPr/>
            <p:nvPr/>
          </p:nvSpPr>
          <p:spPr>
            <a:xfrm>
              <a:off x="7567860" y="3819846"/>
              <a:ext cx="52546" cy="26155"/>
            </a:xfrm>
            <a:custGeom>
              <a:avLst/>
              <a:gdLst/>
              <a:ahLst/>
              <a:cxnLst/>
              <a:rect l="l" t="t" r="r" b="b"/>
              <a:pathLst>
                <a:path w="2001" h="996" extrusionOk="0">
                  <a:moveTo>
                    <a:pt x="0" y="0"/>
                  </a:moveTo>
                  <a:lnTo>
                    <a:pt x="0" y="249"/>
                  </a:lnTo>
                  <a:cubicBezTo>
                    <a:pt x="0" y="660"/>
                    <a:pt x="335" y="995"/>
                    <a:pt x="747" y="995"/>
                  </a:cubicBezTo>
                  <a:lnTo>
                    <a:pt x="1254" y="995"/>
                  </a:lnTo>
                  <a:cubicBezTo>
                    <a:pt x="1665" y="995"/>
                    <a:pt x="2000" y="660"/>
                    <a:pt x="2000" y="249"/>
                  </a:cubicBezTo>
                  <a:lnTo>
                    <a:pt x="2000" y="0"/>
                  </a:lnTo>
                  <a:close/>
                </a:path>
              </a:pathLst>
            </a:custGeom>
            <a:solidFill>
              <a:srgbClr val="304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6" name="Google Shape;10006;p70"/>
            <p:cNvSpPr/>
            <p:nvPr/>
          </p:nvSpPr>
          <p:spPr>
            <a:xfrm>
              <a:off x="7870428" y="3819846"/>
              <a:ext cx="52573" cy="26155"/>
            </a:xfrm>
            <a:custGeom>
              <a:avLst/>
              <a:gdLst/>
              <a:ahLst/>
              <a:cxnLst/>
              <a:rect l="l" t="t" r="r" b="b"/>
              <a:pathLst>
                <a:path w="2002" h="996" extrusionOk="0">
                  <a:moveTo>
                    <a:pt x="1" y="0"/>
                  </a:moveTo>
                  <a:lnTo>
                    <a:pt x="1" y="249"/>
                  </a:lnTo>
                  <a:cubicBezTo>
                    <a:pt x="1" y="660"/>
                    <a:pt x="336" y="995"/>
                    <a:pt x="747" y="995"/>
                  </a:cubicBezTo>
                  <a:lnTo>
                    <a:pt x="1255" y="995"/>
                  </a:lnTo>
                  <a:cubicBezTo>
                    <a:pt x="1666" y="995"/>
                    <a:pt x="2001" y="660"/>
                    <a:pt x="2001" y="249"/>
                  </a:cubicBezTo>
                  <a:lnTo>
                    <a:pt x="2001" y="0"/>
                  </a:lnTo>
                  <a:close/>
                </a:path>
              </a:pathLst>
            </a:custGeom>
            <a:solidFill>
              <a:srgbClr val="304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7" name="Google Shape;10007;p70"/>
            <p:cNvSpPr/>
            <p:nvPr/>
          </p:nvSpPr>
          <p:spPr>
            <a:xfrm>
              <a:off x="7580912" y="3793455"/>
              <a:ext cx="26418" cy="39469"/>
            </a:xfrm>
            <a:custGeom>
              <a:avLst/>
              <a:gdLst/>
              <a:ahLst/>
              <a:cxnLst/>
              <a:rect l="l" t="t" r="r" b="b"/>
              <a:pathLst>
                <a:path w="1006" h="1503" extrusionOk="0">
                  <a:moveTo>
                    <a:pt x="250" y="0"/>
                  </a:moveTo>
                  <a:cubicBezTo>
                    <a:pt x="116" y="0"/>
                    <a:pt x="1" y="105"/>
                    <a:pt x="1" y="249"/>
                  </a:cubicBezTo>
                  <a:lnTo>
                    <a:pt x="1" y="1254"/>
                  </a:lnTo>
                  <a:cubicBezTo>
                    <a:pt x="1" y="1388"/>
                    <a:pt x="116" y="1503"/>
                    <a:pt x="250" y="1503"/>
                  </a:cubicBezTo>
                  <a:lnTo>
                    <a:pt x="757" y="1503"/>
                  </a:lnTo>
                  <a:cubicBezTo>
                    <a:pt x="891" y="1503"/>
                    <a:pt x="1006" y="1388"/>
                    <a:pt x="1006" y="1254"/>
                  </a:cubicBezTo>
                  <a:lnTo>
                    <a:pt x="1006" y="249"/>
                  </a:lnTo>
                  <a:cubicBezTo>
                    <a:pt x="1006" y="105"/>
                    <a:pt x="891" y="0"/>
                    <a:pt x="757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8" name="Google Shape;10008;p70"/>
            <p:cNvSpPr/>
            <p:nvPr/>
          </p:nvSpPr>
          <p:spPr>
            <a:xfrm>
              <a:off x="7580912" y="3793455"/>
              <a:ext cx="26418" cy="19616"/>
            </a:xfrm>
            <a:custGeom>
              <a:avLst/>
              <a:gdLst/>
              <a:ahLst/>
              <a:cxnLst/>
              <a:rect l="l" t="t" r="r" b="b"/>
              <a:pathLst>
                <a:path w="1006" h="747" extrusionOk="0">
                  <a:moveTo>
                    <a:pt x="250" y="0"/>
                  </a:moveTo>
                  <a:cubicBezTo>
                    <a:pt x="116" y="0"/>
                    <a:pt x="1" y="115"/>
                    <a:pt x="1" y="249"/>
                  </a:cubicBezTo>
                  <a:lnTo>
                    <a:pt x="1" y="498"/>
                  </a:lnTo>
                  <a:cubicBezTo>
                    <a:pt x="1" y="641"/>
                    <a:pt x="116" y="747"/>
                    <a:pt x="250" y="747"/>
                  </a:cubicBezTo>
                  <a:lnTo>
                    <a:pt x="757" y="747"/>
                  </a:lnTo>
                  <a:cubicBezTo>
                    <a:pt x="891" y="747"/>
                    <a:pt x="1006" y="641"/>
                    <a:pt x="1006" y="498"/>
                  </a:cubicBezTo>
                  <a:lnTo>
                    <a:pt x="1006" y="249"/>
                  </a:lnTo>
                  <a:cubicBezTo>
                    <a:pt x="1006" y="115"/>
                    <a:pt x="891" y="0"/>
                    <a:pt x="757" y="0"/>
                  </a:cubicBezTo>
                  <a:close/>
                </a:path>
              </a:pathLst>
            </a:custGeom>
            <a:solidFill>
              <a:srgbClr val="C5D1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9" name="Google Shape;10009;p70"/>
            <p:cNvSpPr/>
            <p:nvPr/>
          </p:nvSpPr>
          <p:spPr>
            <a:xfrm>
              <a:off x="7883506" y="3793455"/>
              <a:ext cx="26418" cy="39469"/>
            </a:xfrm>
            <a:custGeom>
              <a:avLst/>
              <a:gdLst/>
              <a:ahLst/>
              <a:cxnLst/>
              <a:rect l="l" t="t" r="r" b="b"/>
              <a:pathLst>
                <a:path w="1006" h="1503" extrusionOk="0">
                  <a:moveTo>
                    <a:pt x="249" y="0"/>
                  </a:moveTo>
                  <a:cubicBezTo>
                    <a:pt x="115" y="0"/>
                    <a:pt x="1" y="105"/>
                    <a:pt x="1" y="249"/>
                  </a:cubicBezTo>
                  <a:lnTo>
                    <a:pt x="1" y="1254"/>
                  </a:lnTo>
                  <a:cubicBezTo>
                    <a:pt x="1" y="1388"/>
                    <a:pt x="115" y="1503"/>
                    <a:pt x="249" y="1503"/>
                  </a:cubicBezTo>
                  <a:lnTo>
                    <a:pt x="757" y="1503"/>
                  </a:lnTo>
                  <a:cubicBezTo>
                    <a:pt x="891" y="1503"/>
                    <a:pt x="1005" y="1388"/>
                    <a:pt x="1005" y="1254"/>
                  </a:cubicBezTo>
                  <a:lnTo>
                    <a:pt x="1005" y="249"/>
                  </a:lnTo>
                  <a:cubicBezTo>
                    <a:pt x="1005" y="105"/>
                    <a:pt x="891" y="0"/>
                    <a:pt x="757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0" name="Google Shape;10010;p70"/>
            <p:cNvSpPr/>
            <p:nvPr/>
          </p:nvSpPr>
          <p:spPr>
            <a:xfrm>
              <a:off x="7883506" y="3793455"/>
              <a:ext cx="26418" cy="19616"/>
            </a:xfrm>
            <a:custGeom>
              <a:avLst/>
              <a:gdLst/>
              <a:ahLst/>
              <a:cxnLst/>
              <a:rect l="l" t="t" r="r" b="b"/>
              <a:pathLst>
                <a:path w="1006" h="747" extrusionOk="0">
                  <a:moveTo>
                    <a:pt x="249" y="0"/>
                  </a:moveTo>
                  <a:cubicBezTo>
                    <a:pt x="115" y="0"/>
                    <a:pt x="1" y="115"/>
                    <a:pt x="1" y="249"/>
                  </a:cubicBezTo>
                  <a:lnTo>
                    <a:pt x="1" y="498"/>
                  </a:lnTo>
                  <a:cubicBezTo>
                    <a:pt x="1" y="641"/>
                    <a:pt x="115" y="747"/>
                    <a:pt x="249" y="747"/>
                  </a:cubicBezTo>
                  <a:lnTo>
                    <a:pt x="757" y="747"/>
                  </a:lnTo>
                  <a:cubicBezTo>
                    <a:pt x="891" y="747"/>
                    <a:pt x="1005" y="641"/>
                    <a:pt x="1005" y="498"/>
                  </a:cubicBezTo>
                  <a:lnTo>
                    <a:pt x="1005" y="249"/>
                  </a:lnTo>
                  <a:cubicBezTo>
                    <a:pt x="1005" y="115"/>
                    <a:pt x="891" y="0"/>
                    <a:pt x="757" y="0"/>
                  </a:cubicBezTo>
                  <a:close/>
                </a:path>
              </a:pathLst>
            </a:custGeom>
            <a:solidFill>
              <a:srgbClr val="C5D1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1" name="Google Shape;10011;p70"/>
            <p:cNvSpPr/>
            <p:nvPr/>
          </p:nvSpPr>
          <p:spPr>
            <a:xfrm>
              <a:off x="7541469" y="3859289"/>
              <a:ext cx="407897" cy="13104"/>
            </a:xfrm>
            <a:custGeom>
              <a:avLst/>
              <a:gdLst/>
              <a:ahLst/>
              <a:cxnLst/>
              <a:rect l="l" t="t" r="r" b="b"/>
              <a:pathLst>
                <a:path w="15533" h="499" extrusionOk="0">
                  <a:moveTo>
                    <a:pt x="0" y="1"/>
                  </a:moveTo>
                  <a:lnTo>
                    <a:pt x="0" y="498"/>
                  </a:lnTo>
                  <a:lnTo>
                    <a:pt x="15533" y="498"/>
                  </a:lnTo>
                  <a:lnTo>
                    <a:pt x="15533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2" name="Google Shape;10012;p70"/>
            <p:cNvSpPr/>
            <p:nvPr/>
          </p:nvSpPr>
          <p:spPr>
            <a:xfrm>
              <a:off x="7580912" y="3898758"/>
              <a:ext cx="52573" cy="26155"/>
            </a:xfrm>
            <a:custGeom>
              <a:avLst/>
              <a:gdLst/>
              <a:ahLst/>
              <a:cxnLst/>
              <a:rect l="l" t="t" r="r" b="b"/>
              <a:pathLst>
                <a:path w="2002" h="996" extrusionOk="0">
                  <a:moveTo>
                    <a:pt x="250" y="0"/>
                  </a:moveTo>
                  <a:cubicBezTo>
                    <a:pt x="116" y="0"/>
                    <a:pt x="1" y="105"/>
                    <a:pt x="1" y="249"/>
                  </a:cubicBezTo>
                  <a:lnTo>
                    <a:pt x="1" y="747"/>
                  </a:lnTo>
                  <a:cubicBezTo>
                    <a:pt x="1" y="890"/>
                    <a:pt x="116" y="995"/>
                    <a:pt x="250" y="995"/>
                  </a:cubicBezTo>
                  <a:lnTo>
                    <a:pt x="1752" y="995"/>
                  </a:lnTo>
                  <a:cubicBezTo>
                    <a:pt x="1896" y="995"/>
                    <a:pt x="2001" y="890"/>
                    <a:pt x="2001" y="747"/>
                  </a:cubicBezTo>
                  <a:lnTo>
                    <a:pt x="2001" y="249"/>
                  </a:lnTo>
                  <a:cubicBezTo>
                    <a:pt x="2001" y="105"/>
                    <a:pt x="1886" y="0"/>
                    <a:pt x="17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3" name="Google Shape;10013;p70"/>
            <p:cNvSpPr/>
            <p:nvPr/>
          </p:nvSpPr>
          <p:spPr>
            <a:xfrm>
              <a:off x="7580912" y="3951278"/>
              <a:ext cx="52573" cy="26418"/>
            </a:xfrm>
            <a:custGeom>
              <a:avLst/>
              <a:gdLst/>
              <a:ahLst/>
              <a:cxnLst/>
              <a:rect l="l" t="t" r="r" b="b"/>
              <a:pathLst>
                <a:path w="2002" h="1006" extrusionOk="0">
                  <a:moveTo>
                    <a:pt x="250" y="0"/>
                  </a:moveTo>
                  <a:cubicBezTo>
                    <a:pt x="116" y="0"/>
                    <a:pt x="1" y="115"/>
                    <a:pt x="1" y="249"/>
                  </a:cubicBezTo>
                  <a:lnTo>
                    <a:pt x="1" y="756"/>
                  </a:lnTo>
                  <a:cubicBezTo>
                    <a:pt x="1" y="890"/>
                    <a:pt x="116" y="1005"/>
                    <a:pt x="250" y="1005"/>
                  </a:cubicBezTo>
                  <a:lnTo>
                    <a:pt x="1752" y="1005"/>
                  </a:lnTo>
                  <a:cubicBezTo>
                    <a:pt x="1896" y="1005"/>
                    <a:pt x="2001" y="890"/>
                    <a:pt x="2001" y="756"/>
                  </a:cubicBezTo>
                  <a:lnTo>
                    <a:pt x="2001" y="249"/>
                  </a:lnTo>
                  <a:cubicBezTo>
                    <a:pt x="2001" y="115"/>
                    <a:pt x="1886" y="0"/>
                    <a:pt x="17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4" name="Google Shape;10014;p70"/>
            <p:cNvSpPr/>
            <p:nvPr/>
          </p:nvSpPr>
          <p:spPr>
            <a:xfrm>
              <a:off x="7580912" y="4004060"/>
              <a:ext cx="52573" cy="26155"/>
            </a:xfrm>
            <a:custGeom>
              <a:avLst/>
              <a:gdLst/>
              <a:ahLst/>
              <a:cxnLst/>
              <a:rect l="l" t="t" r="r" b="b"/>
              <a:pathLst>
                <a:path w="2002" h="996" extrusionOk="0">
                  <a:moveTo>
                    <a:pt x="250" y="0"/>
                  </a:moveTo>
                  <a:cubicBezTo>
                    <a:pt x="116" y="0"/>
                    <a:pt x="1" y="105"/>
                    <a:pt x="1" y="249"/>
                  </a:cubicBezTo>
                  <a:lnTo>
                    <a:pt x="1" y="746"/>
                  </a:lnTo>
                  <a:cubicBezTo>
                    <a:pt x="1" y="880"/>
                    <a:pt x="116" y="995"/>
                    <a:pt x="250" y="995"/>
                  </a:cubicBezTo>
                  <a:lnTo>
                    <a:pt x="1752" y="995"/>
                  </a:lnTo>
                  <a:cubicBezTo>
                    <a:pt x="1896" y="995"/>
                    <a:pt x="2001" y="880"/>
                    <a:pt x="2001" y="746"/>
                  </a:cubicBezTo>
                  <a:lnTo>
                    <a:pt x="2001" y="249"/>
                  </a:lnTo>
                  <a:cubicBezTo>
                    <a:pt x="2001" y="105"/>
                    <a:pt x="1886" y="0"/>
                    <a:pt x="17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5" name="Google Shape;10015;p70"/>
            <p:cNvSpPr/>
            <p:nvPr/>
          </p:nvSpPr>
          <p:spPr>
            <a:xfrm>
              <a:off x="7672900" y="4004060"/>
              <a:ext cx="52809" cy="26155"/>
            </a:xfrm>
            <a:custGeom>
              <a:avLst/>
              <a:gdLst/>
              <a:ahLst/>
              <a:cxnLst/>
              <a:rect l="l" t="t" r="r" b="b"/>
              <a:pathLst>
                <a:path w="2011" h="996" extrusionOk="0">
                  <a:moveTo>
                    <a:pt x="259" y="0"/>
                  </a:moveTo>
                  <a:cubicBezTo>
                    <a:pt x="115" y="0"/>
                    <a:pt x="1" y="105"/>
                    <a:pt x="1" y="249"/>
                  </a:cubicBezTo>
                  <a:lnTo>
                    <a:pt x="1" y="746"/>
                  </a:lnTo>
                  <a:cubicBezTo>
                    <a:pt x="1" y="880"/>
                    <a:pt x="115" y="995"/>
                    <a:pt x="259" y="995"/>
                  </a:cubicBezTo>
                  <a:lnTo>
                    <a:pt x="1752" y="995"/>
                  </a:lnTo>
                  <a:cubicBezTo>
                    <a:pt x="1896" y="995"/>
                    <a:pt x="2010" y="880"/>
                    <a:pt x="2010" y="746"/>
                  </a:cubicBezTo>
                  <a:lnTo>
                    <a:pt x="2010" y="249"/>
                  </a:lnTo>
                  <a:cubicBezTo>
                    <a:pt x="2010" y="105"/>
                    <a:pt x="1896" y="0"/>
                    <a:pt x="17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6" name="Google Shape;10016;p70"/>
            <p:cNvSpPr/>
            <p:nvPr/>
          </p:nvSpPr>
          <p:spPr>
            <a:xfrm>
              <a:off x="7765126" y="4004060"/>
              <a:ext cx="52573" cy="26155"/>
            </a:xfrm>
            <a:custGeom>
              <a:avLst/>
              <a:gdLst/>
              <a:ahLst/>
              <a:cxnLst/>
              <a:rect l="l" t="t" r="r" b="b"/>
              <a:pathLst>
                <a:path w="2002" h="996" extrusionOk="0">
                  <a:moveTo>
                    <a:pt x="250" y="0"/>
                  </a:moveTo>
                  <a:cubicBezTo>
                    <a:pt x="116" y="0"/>
                    <a:pt x="1" y="105"/>
                    <a:pt x="1" y="249"/>
                  </a:cubicBezTo>
                  <a:lnTo>
                    <a:pt x="1" y="746"/>
                  </a:lnTo>
                  <a:cubicBezTo>
                    <a:pt x="1" y="880"/>
                    <a:pt x="116" y="995"/>
                    <a:pt x="250" y="995"/>
                  </a:cubicBezTo>
                  <a:lnTo>
                    <a:pt x="1752" y="995"/>
                  </a:lnTo>
                  <a:cubicBezTo>
                    <a:pt x="1886" y="995"/>
                    <a:pt x="2001" y="880"/>
                    <a:pt x="2001" y="746"/>
                  </a:cubicBezTo>
                  <a:lnTo>
                    <a:pt x="2001" y="249"/>
                  </a:lnTo>
                  <a:cubicBezTo>
                    <a:pt x="2001" y="105"/>
                    <a:pt x="1886" y="0"/>
                    <a:pt x="17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7" name="Google Shape;10017;p70"/>
            <p:cNvSpPr/>
            <p:nvPr/>
          </p:nvSpPr>
          <p:spPr>
            <a:xfrm>
              <a:off x="7672900" y="3951278"/>
              <a:ext cx="52809" cy="26418"/>
            </a:xfrm>
            <a:custGeom>
              <a:avLst/>
              <a:gdLst/>
              <a:ahLst/>
              <a:cxnLst/>
              <a:rect l="l" t="t" r="r" b="b"/>
              <a:pathLst>
                <a:path w="2011" h="1006" extrusionOk="0">
                  <a:moveTo>
                    <a:pt x="259" y="0"/>
                  </a:moveTo>
                  <a:cubicBezTo>
                    <a:pt x="115" y="0"/>
                    <a:pt x="1" y="115"/>
                    <a:pt x="1" y="249"/>
                  </a:cubicBezTo>
                  <a:lnTo>
                    <a:pt x="1" y="756"/>
                  </a:lnTo>
                  <a:cubicBezTo>
                    <a:pt x="1" y="890"/>
                    <a:pt x="115" y="1005"/>
                    <a:pt x="259" y="1005"/>
                  </a:cubicBezTo>
                  <a:lnTo>
                    <a:pt x="1752" y="1005"/>
                  </a:lnTo>
                  <a:cubicBezTo>
                    <a:pt x="1896" y="1005"/>
                    <a:pt x="2010" y="890"/>
                    <a:pt x="2010" y="756"/>
                  </a:cubicBezTo>
                  <a:lnTo>
                    <a:pt x="2010" y="249"/>
                  </a:lnTo>
                  <a:cubicBezTo>
                    <a:pt x="2010" y="115"/>
                    <a:pt x="1896" y="0"/>
                    <a:pt x="17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8" name="Google Shape;10018;p70"/>
            <p:cNvSpPr/>
            <p:nvPr/>
          </p:nvSpPr>
          <p:spPr>
            <a:xfrm>
              <a:off x="7580912" y="4056580"/>
              <a:ext cx="52573" cy="26418"/>
            </a:xfrm>
            <a:custGeom>
              <a:avLst/>
              <a:gdLst/>
              <a:ahLst/>
              <a:cxnLst/>
              <a:rect l="l" t="t" r="r" b="b"/>
              <a:pathLst>
                <a:path w="2002" h="1006" extrusionOk="0">
                  <a:moveTo>
                    <a:pt x="250" y="0"/>
                  </a:moveTo>
                  <a:cubicBezTo>
                    <a:pt x="116" y="0"/>
                    <a:pt x="1" y="115"/>
                    <a:pt x="1" y="249"/>
                  </a:cubicBezTo>
                  <a:lnTo>
                    <a:pt x="1" y="747"/>
                  </a:lnTo>
                  <a:cubicBezTo>
                    <a:pt x="1" y="890"/>
                    <a:pt x="116" y="1005"/>
                    <a:pt x="250" y="1005"/>
                  </a:cubicBezTo>
                  <a:lnTo>
                    <a:pt x="1752" y="1005"/>
                  </a:lnTo>
                  <a:cubicBezTo>
                    <a:pt x="1896" y="996"/>
                    <a:pt x="2001" y="890"/>
                    <a:pt x="2001" y="747"/>
                  </a:cubicBezTo>
                  <a:lnTo>
                    <a:pt x="2001" y="249"/>
                  </a:lnTo>
                  <a:cubicBezTo>
                    <a:pt x="2001" y="115"/>
                    <a:pt x="1886" y="0"/>
                    <a:pt x="17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9" name="Google Shape;10019;p70"/>
            <p:cNvSpPr/>
            <p:nvPr/>
          </p:nvSpPr>
          <p:spPr>
            <a:xfrm>
              <a:off x="7672900" y="3898758"/>
              <a:ext cx="52809" cy="26155"/>
            </a:xfrm>
            <a:custGeom>
              <a:avLst/>
              <a:gdLst/>
              <a:ahLst/>
              <a:cxnLst/>
              <a:rect l="l" t="t" r="r" b="b"/>
              <a:pathLst>
                <a:path w="2011" h="996" extrusionOk="0">
                  <a:moveTo>
                    <a:pt x="259" y="0"/>
                  </a:moveTo>
                  <a:cubicBezTo>
                    <a:pt x="115" y="0"/>
                    <a:pt x="1" y="105"/>
                    <a:pt x="1" y="249"/>
                  </a:cubicBezTo>
                  <a:lnTo>
                    <a:pt x="1" y="747"/>
                  </a:lnTo>
                  <a:cubicBezTo>
                    <a:pt x="1" y="890"/>
                    <a:pt x="115" y="995"/>
                    <a:pt x="259" y="995"/>
                  </a:cubicBezTo>
                  <a:lnTo>
                    <a:pt x="1752" y="995"/>
                  </a:lnTo>
                  <a:cubicBezTo>
                    <a:pt x="1896" y="995"/>
                    <a:pt x="2010" y="890"/>
                    <a:pt x="2010" y="747"/>
                  </a:cubicBezTo>
                  <a:lnTo>
                    <a:pt x="2010" y="249"/>
                  </a:lnTo>
                  <a:cubicBezTo>
                    <a:pt x="2010" y="105"/>
                    <a:pt x="1896" y="0"/>
                    <a:pt x="17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0" name="Google Shape;10020;p70"/>
            <p:cNvSpPr/>
            <p:nvPr/>
          </p:nvSpPr>
          <p:spPr>
            <a:xfrm>
              <a:off x="7672900" y="4056580"/>
              <a:ext cx="52809" cy="26418"/>
            </a:xfrm>
            <a:custGeom>
              <a:avLst/>
              <a:gdLst/>
              <a:ahLst/>
              <a:cxnLst/>
              <a:rect l="l" t="t" r="r" b="b"/>
              <a:pathLst>
                <a:path w="2011" h="1006" extrusionOk="0">
                  <a:moveTo>
                    <a:pt x="259" y="0"/>
                  </a:moveTo>
                  <a:cubicBezTo>
                    <a:pt x="115" y="0"/>
                    <a:pt x="1" y="115"/>
                    <a:pt x="1" y="249"/>
                  </a:cubicBezTo>
                  <a:lnTo>
                    <a:pt x="1" y="747"/>
                  </a:lnTo>
                  <a:cubicBezTo>
                    <a:pt x="1" y="890"/>
                    <a:pt x="115" y="1005"/>
                    <a:pt x="259" y="1005"/>
                  </a:cubicBezTo>
                  <a:lnTo>
                    <a:pt x="1752" y="1005"/>
                  </a:lnTo>
                  <a:cubicBezTo>
                    <a:pt x="1896" y="1005"/>
                    <a:pt x="2010" y="890"/>
                    <a:pt x="2010" y="747"/>
                  </a:cubicBezTo>
                  <a:lnTo>
                    <a:pt x="2010" y="249"/>
                  </a:lnTo>
                  <a:cubicBezTo>
                    <a:pt x="2010" y="115"/>
                    <a:pt x="1896" y="0"/>
                    <a:pt x="17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1" name="Google Shape;10021;p70"/>
            <p:cNvSpPr/>
            <p:nvPr/>
          </p:nvSpPr>
          <p:spPr>
            <a:xfrm>
              <a:off x="7857114" y="4004060"/>
              <a:ext cx="52809" cy="26155"/>
            </a:xfrm>
            <a:custGeom>
              <a:avLst/>
              <a:gdLst/>
              <a:ahLst/>
              <a:cxnLst/>
              <a:rect l="l" t="t" r="r" b="b"/>
              <a:pathLst>
                <a:path w="2011" h="996" extrusionOk="0">
                  <a:moveTo>
                    <a:pt x="259" y="0"/>
                  </a:moveTo>
                  <a:cubicBezTo>
                    <a:pt x="116" y="0"/>
                    <a:pt x="1" y="105"/>
                    <a:pt x="1" y="249"/>
                  </a:cubicBezTo>
                  <a:lnTo>
                    <a:pt x="1" y="746"/>
                  </a:lnTo>
                  <a:cubicBezTo>
                    <a:pt x="1" y="880"/>
                    <a:pt x="116" y="995"/>
                    <a:pt x="259" y="995"/>
                  </a:cubicBezTo>
                  <a:lnTo>
                    <a:pt x="1762" y="995"/>
                  </a:lnTo>
                  <a:cubicBezTo>
                    <a:pt x="1896" y="995"/>
                    <a:pt x="2010" y="880"/>
                    <a:pt x="2010" y="746"/>
                  </a:cubicBezTo>
                  <a:lnTo>
                    <a:pt x="2010" y="249"/>
                  </a:lnTo>
                  <a:cubicBezTo>
                    <a:pt x="2010" y="105"/>
                    <a:pt x="1896" y="0"/>
                    <a:pt x="17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2" name="Google Shape;10022;p70"/>
            <p:cNvSpPr/>
            <p:nvPr/>
          </p:nvSpPr>
          <p:spPr>
            <a:xfrm>
              <a:off x="7857114" y="3898758"/>
              <a:ext cx="52809" cy="26155"/>
            </a:xfrm>
            <a:custGeom>
              <a:avLst/>
              <a:gdLst/>
              <a:ahLst/>
              <a:cxnLst/>
              <a:rect l="l" t="t" r="r" b="b"/>
              <a:pathLst>
                <a:path w="2011" h="996" extrusionOk="0">
                  <a:moveTo>
                    <a:pt x="259" y="0"/>
                  </a:moveTo>
                  <a:cubicBezTo>
                    <a:pt x="116" y="0"/>
                    <a:pt x="1" y="105"/>
                    <a:pt x="1" y="249"/>
                  </a:cubicBezTo>
                  <a:lnTo>
                    <a:pt x="1" y="747"/>
                  </a:lnTo>
                  <a:cubicBezTo>
                    <a:pt x="1" y="890"/>
                    <a:pt x="116" y="995"/>
                    <a:pt x="259" y="995"/>
                  </a:cubicBezTo>
                  <a:lnTo>
                    <a:pt x="1762" y="995"/>
                  </a:lnTo>
                  <a:cubicBezTo>
                    <a:pt x="1896" y="995"/>
                    <a:pt x="2010" y="890"/>
                    <a:pt x="2010" y="747"/>
                  </a:cubicBezTo>
                  <a:lnTo>
                    <a:pt x="2010" y="249"/>
                  </a:lnTo>
                  <a:cubicBezTo>
                    <a:pt x="2010" y="105"/>
                    <a:pt x="1896" y="0"/>
                    <a:pt x="17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3" name="Google Shape;10023;p70"/>
            <p:cNvSpPr/>
            <p:nvPr/>
          </p:nvSpPr>
          <p:spPr>
            <a:xfrm>
              <a:off x="7857114" y="4056580"/>
              <a:ext cx="52809" cy="26418"/>
            </a:xfrm>
            <a:custGeom>
              <a:avLst/>
              <a:gdLst/>
              <a:ahLst/>
              <a:cxnLst/>
              <a:rect l="l" t="t" r="r" b="b"/>
              <a:pathLst>
                <a:path w="2011" h="1006" extrusionOk="0">
                  <a:moveTo>
                    <a:pt x="259" y="0"/>
                  </a:moveTo>
                  <a:cubicBezTo>
                    <a:pt x="116" y="0"/>
                    <a:pt x="1" y="115"/>
                    <a:pt x="1" y="249"/>
                  </a:cubicBezTo>
                  <a:lnTo>
                    <a:pt x="1" y="747"/>
                  </a:lnTo>
                  <a:cubicBezTo>
                    <a:pt x="1" y="890"/>
                    <a:pt x="116" y="1005"/>
                    <a:pt x="259" y="1005"/>
                  </a:cubicBezTo>
                  <a:lnTo>
                    <a:pt x="1762" y="1005"/>
                  </a:lnTo>
                  <a:cubicBezTo>
                    <a:pt x="1896" y="1005"/>
                    <a:pt x="2010" y="890"/>
                    <a:pt x="2010" y="747"/>
                  </a:cubicBezTo>
                  <a:lnTo>
                    <a:pt x="2010" y="249"/>
                  </a:lnTo>
                  <a:cubicBezTo>
                    <a:pt x="2010" y="115"/>
                    <a:pt x="1896" y="0"/>
                    <a:pt x="17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4" name="Google Shape;10024;p70"/>
            <p:cNvSpPr/>
            <p:nvPr/>
          </p:nvSpPr>
          <p:spPr>
            <a:xfrm>
              <a:off x="7765126" y="3951278"/>
              <a:ext cx="52573" cy="26418"/>
            </a:xfrm>
            <a:custGeom>
              <a:avLst/>
              <a:gdLst/>
              <a:ahLst/>
              <a:cxnLst/>
              <a:rect l="l" t="t" r="r" b="b"/>
              <a:pathLst>
                <a:path w="2002" h="1006" extrusionOk="0">
                  <a:moveTo>
                    <a:pt x="250" y="0"/>
                  </a:moveTo>
                  <a:cubicBezTo>
                    <a:pt x="116" y="0"/>
                    <a:pt x="1" y="115"/>
                    <a:pt x="1" y="249"/>
                  </a:cubicBezTo>
                  <a:lnTo>
                    <a:pt x="1" y="756"/>
                  </a:lnTo>
                  <a:cubicBezTo>
                    <a:pt x="1" y="890"/>
                    <a:pt x="116" y="1005"/>
                    <a:pt x="250" y="1005"/>
                  </a:cubicBezTo>
                  <a:lnTo>
                    <a:pt x="1752" y="1005"/>
                  </a:lnTo>
                  <a:cubicBezTo>
                    <a:pt x="1886" y="1005"/>
                    <a:pt x="2001" y="890"/>
                    <a:pt x="2001" y="756"/>
                  </a:cubicBezTo>
                  <a:lnTo>
                    <a:pt x="2001" y="249"/>
                  </a:lnTo>
                  <a:cubicBezTo>
                    <a:pt x="2001" y="115"/>
                    <a:pt x="1886" y="0"/>
                    <a:pt x="17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5" name="Google Shape;10025;p70"/>
            <p:cNvSpPr/>
            <p:nvPr/>
          </p:nvSpPr>
          <p:spPr>
            <a:xfrm>
              <a:off x="7765126" y="3898758"/>
              <a:ext cx="52573" cy="26155"/>
            </a:xfrm>
            <a:custGeom>
              <a:avLst/>
              <a:gdLst/>
              <a:ahLst/>
              <a:cxnLst/>
              <a:rect l="l" t="t" r="r" b="b"/>
              <a:pathLst>
                <a:path w="2002" h="996" extrusionOk="0">
                  <a:moveTo>
                    <a:pt x="250" y="0"/>
                  </a:moveTo>
                  <a:cubicBezTo>
                    <a:pt x="116" y="0"/>
                    <a:pt x="1" y="105"/>
                    <a:pt x="1" y="249"/>
                  </a:cubicBezTo>
                  <a:lnTo>
                    <a:pt x="1" y="747"/>
                  </a:lnTo>
                  <a:cubicBezTo>
                    <a:pt x="1" y="890"/>
                    <a:pt x="116" y="995"/>
                    <a:pt x="250" y="995"/>
                  </a:cubicBezTo>
                  <a:lnTo>
                    <a:pt x="1752" y="995"/>
                  </a:lnTo>
                  <a:cubicBezTo>
                    <a:pt x="1886" y="995"/>
                    <a:pt x="2001" y="890"/>
                    <a:pt x="2001" y="747"/>
                  </a:cubicBezTo>
                  <a:lnTo>
                    <a:pt x="2001" y="249"/>
                  </a:lnTo>
                  <a:cubicBezTo>
                    <a:pt x="2001" y="105"/>
                    <a:pt x="1886" y="0"/>
                    <a:pt x="17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6" name="Google Shape;10026;p70"/>
            <p:cNvSpPr/>
            <p:nvPr/>
          </p:nvSpPr>
          <p:spPr>
            <a:xfrm>
              <a:off x="7857114" y="3951278"/>
              <a:ext cx="52809" cy="26418"/>
            </a:xfrm>
            <a:custGeom>
              <a:avLst/>
              <a:gdLst/>
              <a:ahLst/>
              <a:cxnLst/>
              <a:rect l="l" t="t" r="r" b="b"/>
              <a:pathLst>
                <a:path w="2011" h="1006" extrusionOk="0">
                  <a:moveTo>
                    <a:pt x="259" y="0"/>
                  </a:moveTo>
                  <a:cubicBezTo>
                    <a:pt x="116" y="0"/>
                    <a:pt x="1" y="115"/>
                    <a:pt x="1" y="249"/>
                  </a:cubicBezTo>
                  <a:lnTo>
                    <a:pt x="1" y="756"/>
                  </a:lnTo>
                  <a:cubicBezTo>
                    <a:pt x="1" y="890"/>
                    <a:pt x="116" y="1005"/>
                    <a:pt x="259" y="1005"/>
                  </a:cubicBezTo>
                  <a:lnTo>
                    <a:pt x="1762" y="1005"/>
                  </a:lnTo>
                  <a:cubicBezTo>
                    <a:pt x="1896" y="1005"/>
                    <a:pt x="2010" y="890"/>
                    <a:pt x="2010" y="756"/>
                  </a:cubicBezTo>
                  <a:lnTo>
                    <a:pt x="2010" y="249"/>
                  </a:lnTo>
                  <a:cubicBezTo>
                    <a:pt x="2010" y="115"/>
                    <a:pt x="1896" y="0"/>
                    <a:pt x="17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7" name="Google Shape;10027;p70"/>
            <p:cNvSpPr/>
            <p:nvPr/>
          </p:nvSpPr>
          <p:spPr>
            <a:xfrm>
              <a:off x="7765126" y="4056580"/>
              <a:ext cx="52573" cy="26418"/>
            </a:xfrm>
            <a:custGeom>
              <a:avLst/>
              <a:gdLst/>
              <a:ahLst/>
              <a:cxnLst/>
              <a:rect l="l" t="t" r="r" b="b"/>
              <a:pathLst>
                <a:path w="2002" h="1006" extrusionOk="0">
                  <a:moveTo>
                    <a:pt x="250" y="0"/>
                  </a:moveTo>
                  <a:cubicBezTo>
                    <a:pt x="116" y="0"/>
                    <a:pt x="1" y="115"/>
                    <a:pt x="1" y="249"/>
                  </a:cubicBezTo>
                  <a:lnTo>
                    <a:pt x="1" y="747"/>
                  </a:lnTo>
                  <a:cubicBezTo>
                    <a:pt x="1" y="890"/>
                    <a:pt x="116" y="1005"/>
                    <a:pt x="250" y="1005"/>
                  </a:cubicBezTo>
                  <a:lnTo>
                    <a:pt x="1752" y="1005"/>
                  </a:lnTo>
                  <a:cubicBezTo>
                    <a:pt x="1886" y="1005"/>
                    <a:pt x="2001" y="890"/>
                    <a:pt x="2001" y="747"/>
                  </a:cubicBezTo>
                  <a:lnTo>
                    <a:pt x="2001" y="249"/>
                  </a:lnTo>
                  <a:cubicBezTo>
                    <a:pt x="2001" y="115"/>
                    <a:pt x="1886" y="0"/>
                    <a:pt x="17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8" name="Google Shape;10028;p70"/>
            <p:cNvSpPr/>
            <p:nvPr/>
          </p:nvSpPr>
          <p:spPr>
            <a:xfrm>
              <a:off x="7854305" y="3944450"/>
              <a:ext cx="58691" cy="39758"/>
            </a:xfrm>
            <a:custGeom>
              <a:avLst/>
              <a:gdLst/>
              <a:ahLst/>
              <a:cxnLst/>
              <a:rect l="l" t="t" r="r" b="b"/>
              <a:pathLst>
                <a:path w="2235" h="1514" extrusionOk="0">
                  <a:moveTo>
                    <a:pt x="1867" y="0"/>
                  </a:moveTo>
                  <a:cubicBezTo>
                    <a:pt x="1809" y="0"/>
                    <a:pt x="1749" y="23"/>
                    <a:pt x="1696" y="78"/>
                  </a:cubicBezTo>
                  <a:lnTo>
                    <a:pt x="864" y="901"/>
                  </a:lnTo>
                  <a:lnTo>
                    <a:pt x="538" y="576"/>
                  </a:lnTo>
                  <a:cubicBezTo>
                    <a:pt x="483" y="521"/>
                    <a:pt x="422" y="498"/>
                    <a:pt x="363" y="498"/>
                  </a:cubicBezTo>
                  <a:cubicBezTo>
                    <a:pt x="167" y="498"/>
                    <a:pt x="0" y="756"/>
                    <a:pt x="184" y="940"/>
                  </a:cubicBezTo>
                  <a:lnTo>
                    <a:pt x="682" y="1437"/>
                  </a:lnTo>
                  <a:cubicBezTo>
                    <a:pt x="730" y="1485"/>
                    <a:pt x="797" y="1514"/>
                    <a:pt x="864" y="1514"/>
                  </a:cubicBezTo>
                  <a:cubicBezTo>
                    <a:pt x="931" y="1514"/>
                    <a:pt x="998" y="1485"/>
                    <a:pt x="1046" y="1437"/>
                  </a:cubicBezTo>
                  <a:lnTo>
                    <a:pt x="2050" y="442"/>
                  </a:lnTo>
                  <a:cubicBezTo>
                    <a:pt x="2235" y="258"/>
                    <a:pt x="2062" y="0"/>
                    <a:pt x="1867" y="0"/>
                  </a:cubicBezTo>
                  <a:close/>
                </a:path>
              </a:pathLst>
            </a:custGeom>
            <a:solidFill>
              <a:srgbClr val="6376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9" name="Google Shape;10029;p70"/>
            <p:cNvSpPr/>
            <p:nvPr/>
          </p:nvSpPr>
          <p:spPr>
            <a:xfrm>
              <a:off x="7670091" y="3944450"/>
              <a:ext cx="58691" cy="39758"/>
            </a:xfrm>
            <a:custGeom>
              <a:avLst/>
              <a:gdLst/>
              <a:ahLst/>
              <a:cxnLst/>
              <a:rect l="l" t="t" r="r" b="b"/>
              <a:pathLst>
                <a:path w="2235" h="1514" extrusionOk="0">
                  <a:moveTo>
                    <a:pt x="1871" y="0"/>
                  </a:moveTo>
                  <a:cubicBezTo>
                    <a:pt x="1813" y="0"/>
                    <a:pt x="1751" y="23"/>
                    <a:pt x="1696" y="78"/>
                  </a:cubicBezTo>
                  <a:lnTo>
                    <a:pt x="864" y="901"/>
                  </a:lnTo>
                  <a:lnTo>
                    <a:pt x="548" y="576"/>
                  </a:lnTo>
                  <a:cubicBezTo>
                    <a:pt x="493" y="521"/>
                    <a:pt x="431" y="498"/>
                    <a:pt x="372" y="498"/>
                  </a:cubicBezTo>
                  <a:cubicBezTo>
                    <a:pt x="173" y="498"/>
                    <a:pt x="0" y="756"/>
                    <a:pt x="184" y="940"/>
                  </a:cubicBezTo>
                  <a:lnTo>
                    <a:pt x="682" y="1437"/>
                  </a:lnTo>
                  <a:cubicBezTo>
                    <a:pt x="730" y="1485"/>
                    <a:pt x="797" y="1514"/>
                    <a:pt x="864" y="1514"/>
                  </a:cubicBezTo>
                  <a:cubicBezTo>
                    <a:pt x="931" y="1514"/>
                    <a:pt x="998" y="1485"/>
                    <a:pt x="1046" y="1437"/>
                  </a:cubicBezTo>
                  <a:lnTo>
                    <a:pt x="2050" y="442"/>
                  </a:lnTo>
                  <a:cubicBezTo>
                    <a:pt x="2235" y="258"/>
                    <a:pt x="2067" y="0"/>
                    <a:pt x="1871" y="0"/>
                  </a:cubicBezTo>
                  <a:close/>
                </a:path>
              </a:pathLst>
            </a:custGeom>
            <a:solidFill>
              <a:srgbClr val="6376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0" name="Google Shape;10030;p70"/>
            <p:cNvSpPr/>
            <p:nvPr/>
          </p:nvSpPr>
          <p:spPr>
            <a:xfrm>
              <a:off x="7762342" y="3996970"/>
              <a:ext cx="58665" cy="39810"/>
            </a:xfrm>
            <a:custGeom>
              <a:avLst/>
              <a:gdLst/>
              <a:ahLst/>
              <a:cxnLst/>
              <a:rect l="l" t="t" r="r" b="b"/>
              <a:pathLst>
                <a:path w="2234" h="1516" extrusionOk="0">
                  <a:moveTo>
                    <a:pt x="1862" y="0"/>
                  </a:moveTo>
                  <a:cubicBezTo>
                    <a:pt x="1803" y="0"/>
                    <a:pt x="1741" y="23"/>
                    <a:pt x="1686" y="79"/>
                  </a:cubicBezTo>
                  <a:lnTo>
                    <a:pt x="863" y="911"/>
                  </a:lnTo>
                  <a:lnTo>
                    <a:pt x="538" y="586"/>
                  </a:lnTo>
                  <a:cubicBezTo>
                    <a:pt x="482" y="530"/>
                    <a:pt x="419" y="506"/>
                    <a:pt x="360" y="506"/>
                  </a:cubicBezTo>
                  <a:cubicBezTo>
                    <a:pt x="165" y="506"/>
                    <a:pt x="0" y="757"/>
                    <a:pt x="184" y="940"/>
                  </a:cubicBezTo>
                  <a:lnTo>
                    <a:pt x="681" y="1447"/>
                  </a:lnTo>
                  <a:cubicBezTo>
                    <a:pt x="729" y="1495"/>
                    <a:pt x="786" y="1514"/>
                    <a:pt x="853" y="1514"/>
                  </a:cubicBezTo>
                  <a:cubicBezTo>
                    <a:pt x="863" y="1515"/>
                    <a:pt x="873" y="1516"/>
                    <a:pt x="883" y="1516"/>
                  </a:cubicBezTo>
                  <a:cubicBezTo>
                    <a:pt x="947" y="1516"/>
                    <a:pt x="1003" y="1489"/>
                    <a:pt x="1045" y="1447"/>
                  </a:cubicBezTo>
                  <a:lnTo>
                    <a:pt x="2050" y="442"/>
                  </a:lnTo>
                  <a:cubicBezTo>
                    <a:pt x="2234" y="258"/>
                    <a:pt x="2061" y="0"/>
                    <a:pt x="1862" y="0"/>
                  </a:cubicBezTo>
                  <a:close/>
                </a:path>
              </a:pathLst>
            </a:custGeom>
            <a:solidFill>
              <a:srgbClr val="6376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1" name="Google Shape;10031;p70"/>
            <p:cNvSpPr/>
            <p:nvPr/>
          </p:nvSpPr>
          <p:spPr>
            <a:xfrm>
              <a:off x="7578102" y="4049700"/>
              <a:ext cx="58665" cy="39810"/>
            </a:xfrm>
            <a:custGeom>
              <a:avLst/>
              <a:gdLst/>
              <a:ahLst/>
              <a:cxnLst/>
              <a:rect l="l" t="t" r="r" b="b"/>
              <a:pathLst>
                <a:path w="2234" h="1516" extrusionOk="0">
                  <a:moveTo>
                    <a:pt x="1866" y="1"/>
                  </a:moveTo>
                  <a:cubicBezTo>
                    <a:pt x="1806" y="1"/>
                    <a:pt x="1743" y="24"/>
                    <a:pt x="1687" y="80"/>
                  </a:cubicBezTo>
                  <a:lnTo>
                    <a:pt x="864" y="903"/>
                  </a:lnTo>
                  <a:lnTo>
                    <a:pt x="539" y="578"/>
                  </a:lnTo>
                  <a:cubicBezTo>
                    <a:pt x="483" y="523"/>
                    <a:pt x="422" y="500"/>
                    <a:pt x="364" y="500"/>
                  </a:cubicBezTo>
                  <a:cubicBezTo>
                    <a:pt x="168" y="500"/>
                    <a:pt x="0" y="758"/>
                    <a:pt x="184" y="942"/>
                  </a:cubicBezTo>
                  <a:lnTo>
                    <a:pt x="682" y="1439"/>
                  </a:lnTo>
                  <a:cubicBezTo>
                    <a:pt x="730" y="1487"/>
                    <a:pt x="797" y="1516"/>
                    <a:pt x="864" y="1516"/>
                  </a:cubicBezTo>
                  <a:cubicBezTo>
                    <a:pt x="931" y="1516"/>
                    <a:pt x="998" y="1487"/>
                    <a:pt x="1046" y="1439"/>
                  </a:cubicBezTo>
                  <a:lnTo>
                    <a:pt x="2051" y="434"/>
                  </a:lnTo>
                  <a:cubicBezTo>
                    <a:pt x="2234" y="251"/>
                    <a:pt x="2064" y="1"/>
                    <a:pt x="1866" y="1"/>
                  </a:cubicBezTo>
                  <a:close/>
                </a:path>
              </a:pathLst>
            </a:custGeom>
            <a:solidFill>
              <a:srgbClr val="6376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2" name="Google Shape;10032;p70"/>
            <p:cNvSpPr/>
            <p:nvPr/>
          </p:nvSpPr>
          <p:spPr>
            <a:xfrm>
              <a:off x="7762342" y="3891667"/>
              <a:ext cx="58665" cy="39784"/>
            </a:xfrm>
            <a:custGeom>
              <a:avLst/>
              <a:gdLst/>
              <a:ahLst/>
              <a:cxnLst/>
              <a:rect l="l" t="t" r="r" b="b"/>
              <a:pathLst>
                <a:path w="2234" h="1515" extrusionOk="0">
                  <a:moveTo>
                    <a:pt x="1862" y="0"/>
                  </a:moveTo>
                  <a:cubicBezTo>
                    <a:pt x="1803" y="0"/>
                    <a:pt x="1741" y="24"/>
                    <a:pt x="1686" y="79"/>
                  </a:cubicBezTo>
                  <a:lnTo>
                    <a:pt x="863" y="902"/>
                  </a:lnTo>
                  <a:lnTo>
                    <a:pt x="538" y="586"/>
                  </a:lnTo>
                  <a:cubicBezTo>
                    <a:pt x="482" y="530"/>
                    <a:pt x="419" y="506"/>
                    <a:pt x="360" y="506"/>
                  </a:cubicBezTo>
                  <a:cubicBezTo>
                    <a:pt x="165" y="506"/>
                    <a:pt x="0" y="757"/>
                    <a:pt x="184" y="940"/>
                  </a:cubicBezTo>
                  <a:lnTo>
                    <a:pt x="681" y="1438"/>
                  </a:lnTo>
                  <a:cubicBezTo>
                    <a:pt x="729" y="1485"/>
                    <a:pt x="786" y="1514"/>
                    <a:pt x="853" y="1514"/>
                  </a:cubicBezTo>
                  <a:cubicBezTo>
                    <a:pt x="930" y="1514"/>
                    <a:pt x="997" y="1495"/>
                    <a:pt x="1045" y="1438"/>
                  </a:cubicBezTo>
                  <a:lnTo>
                    <a:pt x="2050" y="442"/>
                  </a:lnTo>
                  <a:cubicBezTo>
                    <a:pt x="2234" y="258"/>
                    <a:pt x="2061" y="0"/>
                    <a:pt x="1862" y="0"/>
                  </a:cubicBezTo>
                  <a:close/>
                </a:path>
              </a:pathLst>
            </a:custGeom>
            <a:solidFill>
              <a:srgbClr val="6376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33" name="Google Shape;10033;p70"/>
          <p:cNvGrpSpPr/>
          <p:nvPr/>
        </p:nvGrpSpPr>
        <p:grpSpPr>
          <a:xfrm>
            <a:off x="5310288" y="2956312"/>
            <a:ext cx="432292" cy="264412"/>
            <a:chOff x="5310288" y="2956312"/>
            <a:chExt cx="432292" cy="264412"/>
          </a:xfrm>
        </p:grpSpPr>
        <p:sp>
          <p:nvSpPr>
            <p:cNvPr id="10034" name="Google Shape;10034;p70"/>
            <p:cNvSpPr/>
            <p:nvPr/>
          </p:nvSpPr>
          <p:spPr>
            <a:xfrm>
              <a:off x="5491220" y="3151083"/>
              <a:ext cx="69642" cy="69642"/>
            </a:xfrm>
            <a:custGeom>
              <a:avLst/>
              <a:gdLst/>
              <a:ahLst/>
              <a:cxnLst/>
              <a:rect l="l" t="t" r="r" b="b"/>
              <a:pathLst>
                <a:path w="2652" h="2652" extrusionOk="0">
                  <a:moveTo>
                    <a:pt x="1322" y="1"/>
                  </a:moveTo>
                  <a:cubicBezTo>
                    <a:pt x="594" y="1"/>
                    <a:pt x="1" y="594"/>
                    <a:pt x="1" y="1321"/>
                  </a:cubicBezTo>
                  <a:cubicBezTo>
                    <a:pt x="1" y="2058"/>
                    <a:pt x="594" y="2652"/>
                    <a:pt x="1322" y="2652"/>
                  </a:cubicBezTo>
                  <a:cubicBezTo>
                    <a:pt x="2058" y="2652"/>
                    <a:pt x="2652" y="2058"/>
                    <a:pt x="2652" y="1321"/>
                  </a:cubicBezTo>
                  <a:cubicBezTo>
                    <a:pt x="2652" y="594"/>
                    <a:pt x="2058" y="1"/>
                    <a:pt x="1322" y="1"/>
                  </a:cubicBezTo>
                  <a:close/>
                </a:path>
              </a:pathLst>
            </a:custGeom>
            <a:solidFill>
              <a:srgbClr val="EDF1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5" name="Google Shape;10035;p70"/>
            <p:cNvSpPr/>
            <p:nvPr/>
          </p:nvSpPr>
          <p:spPr>
            <a:xfrm>
              <a:off x="5505059" y="3164896"/>
              <a:ext cx="41727" cy="41753"/>
            </a:xfrm>
            <a:custGeom>
              <a:avLst/>
              <a:gdLst/>
              <a:ahLst/>
              <a:cxnLst/>
              <a:rect l="l" t="t" r="r" b="b"/>
              <a:pathLst>
                <a:path w="1589" h="1590" extrusionOk="0">
                  <a:moveTo>
                    <a:pt x="795" y="1"/>
                  </a:moveTo>
                  <a:cubicBezTo>
                    <a:pt x="364" y="1"/>
                    <a:pt x="0" y="355"/>
                    <a:pt x="0" y="795"/>
                  </a:cubicBezTo>
                  <a:cubicBezTo>
                    <a:pt x="0" y="1235"/>
                    <a:pt x="364" y="1590"/>
                    <a:pt x="795" y="1590"/>
                  </a:cubicBezTo>
                  <a:cubicBezTo>
                    <a:pt x="1235" y="1590"/>
                    <a:pt x="1589" y="1235"/>
                    <a:pt x="1589" y="795"/>
                  </a:cubicBezTo>
                  <a:cubicBezTo>
                    <a:pt x="1589" y="355"/>
                    <a:pt x="1235" y="1"/>
                    <a:pt x="795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6" name="Google Shape;10036;p70"/>
            <p:cNvSpPr/>
            <p:nvPr/>
          </p:nvSpPr>
          <p:spPr>
            <a:xfrm>
              <a:off x="5589747" y="2956312"/>
              <a:ext cx="152833" cy="153070"/>
            </a:xfrm>
            <a:custGeom>
              <a:avLst/>
              <a:gdLst/>
              <a:ahLst/>
              <a:cxnLst/>
              <a:rect l="l" t="t" r="r" b="b"/>
              <a:pathLst>
                <a:path w="5820" h="5829" extrusionOk="0">
                  <a:moveTo>
                    <a:pt x="2910" y="1"/>
                  </a:moveTo>
                  <a:cubicBezTo>
                    <a:pt x="1637" y="1"/>
                    <a:pt x="699" y="1015"/>
                    <a:pt x="613" y="2269"/>
                  </a:cubicBezTo>
                  <a:cubicBezTo>
                    <a:pt x="565" y="2920"/>
                    <a:pt x="345" y="4183"/>
                    <a:pt x="67" y="4910"/>
                  </a:cubicBezTo>
                  <a:cubicBezTo>
                    <a:pt x="0" y="5073"/>
                    <a:pt x="77" y="5255"/>
                    <a:pt x="230" y="5322"/>
                  </a:cubicBezTo>
                  <a:cubicBezTo>
                    <a:pt x="766" y="5571"/>
                    <a:pt x="1340" y="5743"/>
                    <a:pt x="1924" y="5829"/>
                  </a:cubicBezTo>
                  <a:lnTo>
                    <a:pt x="3896" y="5829"/>
                  </a:lnTo>
                  <a:cubicBezTo>
                    <a:pt x="4479" y="5743"/>
                    <a:pt x="5054" y="5571"/>
                    <a:pt x="5589" y="5322"/>
                  </a:cubicBezTo>
                  <a:cubicBezTo>
                    <a:pt x="5743" y="5255"/>
                    <a:pt x="5819" y="5073"/>
                    <a:pt x="5762" y="4910"/>
                  </a:cubicBezTo>
                  <a:cubicBezTo>
                    <a:pt x="5484" y="4183"/>
                    <a:pt x="5264" y="2920"/>
                    <a:pt x="5216" y="2269"/>
                  </a:cubicBezTo>
                  <a:cubicBezTo>
                    <a:pt x="5121" y="1015"/>
                    <a:pt x="4183" y="1"/>
                    <a:pt x="291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7" name="Google Shape;10037;p70"/>
            <p:cNvSpPr/>
            <p:nvPr/>
          </p:nvSpPr>
          <p:spPr>
            <a:xfrm>
              <a:off x="5631212" y="2956312"/>
              <a:ext cx="111369" cy="152833"/>
            </a:xfrm>
            <a:custGeom>
              <a:avLst/>
              <a:gdLst/>
              <a:ahLst/>
              <a:cxnLst/>
              <a:rect l="l" t="t" r="r" b="b"/>
              <a:pathLst>
                <a:path w="4241" h="5820" extrusionOk="0">
                  <a:moveTo>
                    <a:pt x="1321" y="1"/>
                  </a:moveTo>
                  <a:cubicBezTo>
                    <a:pt x="345" y="1"/>
                    <a:pt x="1" y="1331"/>
                    <a:pt x="843" y="1829"/>
                  </a:cubicBezTo>
                  <a:cubicBezTo>
                    <a:pt x="871" y="1848"/>
                    <a:pt x="900" y="1857"/>
                    <a:pt x="929" y="1876"/>
                  </a:cubicBezTo>
                  <a:lnTo>
                    <a:pt x="1656" y="5819"/>
                  </a:lnTo>
                  <a:lnTo>
                    <a:pt x="2317" y="5819"/>
                  </a:lnTo>
                  <a:cubicBezTo>
                    <a:pt x="2900" y="5733"/>
                    <a:pt x="3475" y="5571"/>
                    <a:pt x="4010" y="5322"/>
                  </a:cubicBezTo>
                  <a:cubicBezTo>
                    <a:pt x="4164" y="5255"/>
                    <a:pt x="4240" y="5073"/>
                    <a:pt x="4173" y="4910"/>
                  </a:cubicBezTo>
                  <a:cubicBezTo>
                    <a:pt x="3896" y="4183"/>
                    <a:pt x="3676" y="2920"/>
                    <a:pt x="3637" y="2269"/>
                  </a:cubicBezTo>
                  <a:cubicBezTo>
                    <a:pt x="3542" y="1015"/>
                    <a:pt x="2604" y="1"/>
                    <a:pt x="133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8" name="Google Shape;10038;p70"/>
            <p:cNvSpPr/>
            <p:nvPr/>
          </p:nvSpPr>
          <p:spPr>
            <a:xfrm>
              <a:off x="5588487" y="3071909"/>
              <a:ext cx="153332" cy="120927"/>
            </a:xfrm>
            <a:custGeom>
              <a:avLst/>
              <a:gdLst/>
              <a:ahLst/>
              <a:cxnLst/>
              <a:rect l="l" t="t" r="r" b="b"/>
              <a:pathLst>
                <a:path w="5839" h="4605" extrusionOk="0">
                  <a:moveTo>
                    <a:pt x="1953" y="1"/>
                  </a:moveTo>
                  <a:lnTo>
                    <a:pt x="1953" y="968"/>
                  </a:lnTo>
                  <a:cubicBezTo>
                    <a:pt x="1943" y="1216"/>
                    <a:pt x="1809" y="1436"/>
                    <a:pt x="1589" y="1551"/>
                  </a:cubicBezTo>
                  <a:lnTo>
                    <a:pt x="546" y="2078"/>
                  </a:lnTo>
                  <a:cubicBezTo>
                    <a:pt x="211" y="2240"/>
                    <a:pt x="1" y="2575"/>
                    <a:pt x="1" y="2939"/>
                  </a:cubicBezTo>
                  <a:lnTo>
                    <a:pt x="1" y="4279"/>
                  </a:lnTo>
                  <a:cubicBezTo>
                    <a:pt x="1" y="4461"/>
                    <a:pt x="154" y="4604"/>
                    <a:pt x="326" y="4604"/>
                  </a:cubicBezTo>
                  <a:lnTo>
                    <a:pt x="5513" y="4604"/>
                  </a:lnTo>
                  <a:cubicBezTo>
                    <a:pt x="5685" y="4604"/>
                    <a:pt x="5838" y="4461"/>
                    <a:pt x="5838" y="4279"/>
                  </a:cubicBezTo>
                  <a:lnTo>
                    <a:pt x="5838" y="2949"/>
                  </a:lnTo>
                  <a:cubicBezTo>
                    <a:pt x="5838" y="2575"/>
                    <a:pt x="5628" y="2240"/>
                    <a:pt x="5303" y="2078"/>
                  </a:cubicBezTo>
                  <a:lnTo>
                    <a:pt x="4250" y="1551"/>
                  </a:lnTo>
                  <a:cubicBezTo>
                    <a:pt x="4030" y="1436"/>
                    <a:pt x="3896" y="1216"/>
                    <a:pt x="3896" y="968"/>
                  </a:cubicBezTo>
                  <a:lnTo>
                    <a:pt x="3896" y="1"/>
                  </a:ln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9" name="Google Shape;10039;p70"/>
            <p:cNvSpPr/>
            <p:nvPr/>
          </p:nvSpPr>
          <p:spPr>
            <a:xfrm>
              <a:off x="5639247" y="3071909"/>
              <a:ext cx="52047" cy="33954"/>
            </a:xfrm>
            <a:custGeom>
              <a:avLst/>
              <a:gdLst/>
              <a:ahLst/>
              <a:cxnLst/>
              <a:rect l="l" t="t" r="r" b="b"/>
              <a:pathLst>
                <a:path w="1982" h="1293" extrusionOk="0">
                  <a:moveTo>
                    <a:pt x="20" y="1"/>
                  </a:moveTo>
                  <a:lnTo>
                    <a:pt x="20" y="977"/>
                  </a:lnTo>
                  <a:cubicBezTo>
                    <a:pt x="10" y="1015"/>
                    <a:pt x="10" y="1054"/>
                    <a:pt x="1" y="1092"/>
                  </a:cubicBezTo>
                  <a:cubicBezTo>
                    <a:pt x="307" y="1226"/>
                    <a:pt x="652" y="1293"/>
                    <a:pt x="987" y="1293"/>
                  </a:cubicBezTo>
                  <a:cubicBezTo>
                    <a:pt x="1331" y="1293"/>
                    <a:pt x="1666" y="1226"/>
                    <a:pt x="1982" y="1092"/>
                  </a:cubicBezTo>
                  <a:cubicBezTo>
                    <a:pt x="1963" y="1054"/>
                    <a:pt x="1963" y="1015"/>
                    <a:pt x="1963" y="977"/>
                  </a:cubicBezTo>
                  <a:lnTo>
                    <a:pt x="1963" y="1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0" name="Google Shape;10040;p70"/>
            <p:cNvSpPr/>
            <p:nvPr/>
          </p:nvSpPr>
          <p:spPr>
            <a:xfrm>
              <a:off x="5588749" y="3116656"/>
              <a:ext cx="153070" cy="76180"/>
            </a:xfrm>
            <a:custGeom>
              <a:avLst/>
              <a:gdLst/>
              <a:ahLst/>
              <a:cxnLst/>
              <a:rect l="l" t="t" r="r" b="b"/>
              <a:pathLst>
                <a:path w="5829" h="2901" extrusionOk="0">
                  <a:moveTo>
                    <a:pt x="1283" y="0"/>
                  </a:moveTo>
                  <a:lnTo>
                    <a:pt x="536" y="374"/>
                  </a:lnTo>
                  <a:cubicBezTo>
                    <a:pt x="201" y="536"/>
                    <a:pt x="0" y="871"/>
                    <a:pt x="0" y="1235"/>
                  </a:cubicBezTo>
                  <a:lnTo>
                    <a:pt x="0" y="2575"/>
                  </a:lnTo>
                  <a:cubicBezTo>
                    <a:pt x="0" y="2757"/>
                    <a:pt x="144" y="2900"/>
                    <a:pt x="326" y="2900"/>
                  </a:cubicBezTo>
                  <a:lnTo>
                    <a:pt x="5503" y="2900"/>
                  </a:lnTo>
                  <a:cubicBezTo>
                    <a:pt x="5685" y="2900"/>
                    <a:pt x="5828" y="2757"/>
                    <a:pt x="5828" y="2575"/>
                  </a:cubicBezTo>
                  <a:lnTo>
                    <a:pt x="5828" y="1245"/>
                  </a:lnTo>
                  <a:cubicBezTo>
                    <a:pt x="5828" y="871"/>
                    <a:pt x="5618" y="536"/>
                    <a:pt x="5293" y="374"/>
                  </a:cubicBezTo>
                  <a:lnTo>
                    <a:pt x="4546" y="0"/>
                  </a:lnTo>
                  <a:cubicBezTo>
                    <a:pt x="4163" y="589"/>
                    <a:pt x="3539" y="883"/>
                    <a:pt x="2914" y="883"/>
                  </a:cubicBezTo>
                  <a:cubicBezTo>
                    <a:pt x="2290" y="883"/>
                    <a:pt x="1665" y="589"/>
                    <a:pt x="1283" y="0"/>
                  </a:cubicBezTo>
                  <a:close/>
                </a:path>
              </a:pathLst>
            </a:custGeom>
            <a:solidFill>
              <a:srgbClr val="BCC4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1" name="Google Shape;10041;p70"/>
            <p:cNvSpPr/>
            <p:nvPr/>
          </p:nvSpPr>
          <p:spPr>
            <a:xfrm>
              <a:off x="5614116" y="3005314"/>
              <a:ext cx="102073" cy="83717"/>
            </a:xfrm>
            <a:custGeom>
              <a:avLst/>
              <a:gdLst/>
              <a:ahLst/>
              <a:cxnLst/>
              <a:rect l="l" t="t" r="r" b="b"/>
              <a:pathLst>
                <a:path w="3887" h="3188" extrusionOk="0">
                  <a:moveTo>
                    <a:pt x="1495" y="1"/>
                  </a:moveTo>
                  <a:cubicBezTo>
                    <a:pt x="1376" y="1"/>
                    <a:pt x="1262" y="72"/>
                    <a:pt x="1207" y="183"/>
                  </a:cubicBezTo>
                  <a:cubicBezTo>
                    <a:pt x="1101" y="403"/>
                    <a:pt x="948" y="604"/>
                    <a:pt x="766" y="766"/>
                  </a:cubicBezTo>
                  <a:cubicBezTo>
                    <a:pt x="594" y="920"/>
                    <a:pt x="393" y="1054"/>
                    <a:pt x="192" y="1159"/>
                  </a:cubicBezTo>
                  <a:cubicBezTo>
                    <a:pt x="68" y="1216"/>
                    <a:pt x="1" y="1350"/>
                    <a:pt x="20" y="1494"/>
                  </a:cubicBezTo>
                  <a:cubicBezTo>
                    <a:pt x="144" y="2460"/>
                    <a:pt x="967" y="3188"/>
                    <a:pt x="1944" y="3188"/>
                  </a:cubicBezTo>
                  <a:cubicBezTo>
                    <a:pt x="2958" y="3178"/>
                    <a:pt x="3800" y="2403"/>
                    <a:pt x="3877" y="1398"/>
                  </a:cubicBezTo>
                  <a:cubicBezTo>
                    <a:pt x="3886" y="1293"/>
                    <a:pt x="3848" y="1197"/>
                    <a:pt x="3771" y="1130"/>
                  </a:cubicBezTo>
                  <a:cubicBezTo>
                    <a:pt x="3130" y="604"/>
                    <a:pt x="2374" y="211"/>
                    <a:pt x="1570" y="10"/>
                  </a:cubicBezTo>
                  <a:cubicBezTo>
                    <a:pt x="1545" y="4"/>
                    <a:pt x="1520" y="1"/>
                    <a:pt x="1495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2" name="Google Shape;10042;p70"/>
            <p:cNvSpPr/>
            <p:nvPr/>
          </p:nvSpPr>
          <p:spPr>
            <a:xfrm>
              <a:off x="5614116" y="3005314"/>
              <a:ext cx="102073" cy="82955"/>
            </a:xfrm>
            <a:custGeom>
              <a:avLst/>
              <a:gdLst/>
              <a:ahLst/>
              <a:cxnLst/>
              <a:rect l="l" t="t" r="r" b="b"/>
              <a:pathLst>
                <a:path w="3887" h="3159" extrusionOk="0">
                  <a:moveTo>
                    <a:pt x="1495" y="1"/>
                  </a:moveTo>
                  <a:cubicBezTo>
                    <a:pt x="1376" y="1"/>
                    <a:pt x="1262" y="72"/>
                    <a:pt x="1207" y="183"/>
                  </a:cubicBezTo>
                  <a:cubicBezTo>
                    <a:pt x="1130" y="345"/>
                    <a:pt x="1025" y="489"/>
                    <a:pt x="910" y="613"/>
                  </a:cubicBezTo>
                  <a:cubicBezTo>
                    <a:pt x="862" y="671"/>
                    <a:pt x="814" y="719"/>
                    <a:pt x="766" y="766"/>
                  </a:cubicBezTo>
                  <a:cubicBezTo>
                    <a:pt x="594" y="920"/>
                    <a:pt x="393" y="1054"/>
                    <a:pt x="192" y="1159"/>
                  </a:cubicBezTo>
                  <a:cubicBezTo>
                    <a:pt x="68" y="1216"/>
                    <a:pt x="1" y="1350"/>
                    <a:pt x="20" y="1494"/>
                  </a:cubicBezTo>
                  <a:cubicBezTo>
                    <a:pt x="135" y="2346"/>
                    <a:pt x="795" y="3025"/>
                    <a:pt x="1647" y="3159"/>
                  </a:cubicBezTo>
                  <a:cubicBezTo>
                    <a:pt x="1207" y="2891"/>
                    <a:pt x="948" y="2403"/>
                    <a:pt x="977" y="1886"/>
                  </a:cubicBezTo>
                  <a:lnTo>
                    <a:pt x="977" y="1427"/>
                  </a:lnTo>
                  <a:cubicBezTo>
                    <a:pt x="1044" y="1369"/>
                    <a:pt x="1120" y="1312"/>
                    <a:pt x="1197" y="1255"/>
                  </a:cubicBezTo>
                  <a:cubicBezTo>
                    <a:pt x="1369" y="1092"/>
                    <a:pt x="1532" y="910"/>
                    <a:pt x="1656" y="699"/>
                  </a:cubicBezTo>
                  <a:cubicBezTo>
                    <a:pt x="2278" y="891"/>
                    <a:pt x="2853" y="1207"/>
                    <a:pt x="3350" y="1618"/>
                  </a:cubicBezTo>
                  <a:cubicBezTo>
                    <a:pt x="3408" y="1676"/>
                    <a:pt x="3561" y="1819"/>
                    <a:pt x="3743" y="1982"/>
                  </a:cubicBezTo>
                  <a:cubicBezTo>
                    <a:pt x="3819" y="1790"/>
                    <a:pt x="3867" y="1589"/>
                    <a:pt x="3886" y="1389"/>
                  </a:cubicBezTo>
                  <a:cubicBezTo>
                    <a:pt x="3886" y="1293"/>
                    <a:pt x="3848" y="1197"/>
                    <a:pt x="3771" y="1130"/>
                  </a:cubicBezTo>
                  <a:cubicBezTo>
                    <a:pt x="3130" y="604"/>
                    <a:pt x="2374" y="211"/>
                    <a:pt x="1570" y="10"/>
                  </a:cubicBezTo>
                  <a:cubicBezTo>
                    <a:pt x="1545" y="4"/>
                    <a:pt x="1520" y="1"/>
                    <a:pt x="1495" y="1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3" name="Google Shape;10043;p70"/>
            <p:cNvSpPr/>
            <p:nvPr/>
          </p:nvSpPr>
          <p:spPr>
            <a:xfrm>
              <a:off x="5588749" y="3133751"/>
              <a:ext cx="33954" cy="59085"/>
            </a:xfrm>
            <a:custGeom>
              <a:avLst/>
              <a:gdLst/>
              <a:ahLst/>
              <a:cxnLst/>
              <a:rect l="l" t="t" r="r" b="b"/>
              <a:pathLst>
                <a:path w="1293" h="2250" extrusionOk="0">
                  <a:moveTo>
                    <a:pt x="192" y="0"/>
                  </a:moveTo>
                  <a:cubicBezTo>
                    <a:pt x="67" y="172"/>
                    <a:pt x="0" y="373"/>
                    <a:pt x="0" y="584"/>
                  </a:cubicBezTo>
                  <a:lnTo>
                    <a:pt x="0" y="1924"/>
                  </a:lnTo>
                  <a:cubicBezTo>
                    <a:pt x="0" y="2106"/>
                    <a:pt x="144" y="2249"/>
                    <a:pt x="316" y="2249"/>
                  </a:cubicBezTo>
                  <a:lnTo>
                    <a:pt x="1292" y="2249"/>
                  </a:lnTo>
                  <a:lnTo>
                    <a:pt x="1292" y="1197"/>
                  </a:lnTo>
                  <a:cubicBezTo>
                    <a:pt x="1292" y="996"/>
                    <a:pt x="1206" y="814"/>
                    <a:pt x="1053" y="689"/>
                  </a:cubicBezTo>
                  <a:lnTo>
                    <a:pt x="192" y="0"/>
                  </a:lnTo>
                  <a:close/>
                </a:path>
              </a:pathLst>
            </a:custGeom>
            <a:solidFill>
              <a:srgbClr val="D2DB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4" name="Google Shape;10044;p70"/>
            <p:cNvSpPr/>
            <p:nvPr/>
          </p:nvSpPr>
          <p:spPr>
            <a:xfrm>
              <a:off x="5707602" y="3133751"/>
              <a:ext cx="34217" cy="59085"/>
            </a:xfrm>
            <a:custGeom>
              <a:avLst/>
              <a:gdLst/>
              <a:ahLst/>
              <a:cxnLst/>
              <a:rect l="l" t="t" r="r" b="b"/>
              <a:pathLst>
                <a:path w="1303" h="2250" extrusionOk="0">
                  <a:moveTo>
                    <a:pt x="1101" y="0"/>
                  </a:moveTo>
                  <a:lnTo>
                    <a:pt x="240" y="689"/>
                  </a:lnTo>
                  <a:cubicBezTo>
                    <a:pt x="87" y="814"/>
                    <a:pt x="1" y="996"/>
                    <a:pt x="1" y="1197"/>
                  </a:cubicBezTo>
                  <a:lnTo>
                    <a:pt x="1" y="2249"/>
                  </a:lnTo>
                  <a:lnTo>
                    <a:pt x="977" y="2249"/>
                  </a:lnTo>
                  <a:cubicBezTo>
                    <a:pt x="1149" y="2249"/>
                    <a:pt x="1302" y="2106"/>
                    <a:pt x="1302" y="1924"/>
                  </a:cubicBezTo>
                  <a:lnTo>
                    <a:pt x="1302" y="584"/>
                  </a:lnTo>
                  <a:cubicBezTo>
                    <a:pt x="1302" y="373"/>
                    <a:pt x="1226" y="172"/>
                    <a:pt x="1101" y="0"/>
                  </a:cubicBezTo>
                  <a:close/>
                </a:path>
              </a:pathLst>
            </a:custGeom>
            <a:solidFill>
              <a:srgbClr val="D2DB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5" name="Google Shape;10045;p70"/>
            <p:cNvSpPr/>
            <p:nvPr/>
          </p:nvSpPr>
          <p:spPr>
            <a:xfrm>
              <a:off x="5335419" y="2971648"/>
              <a:ext cx="41727" cy="91752"/>
            </a:xfrm>
            <a:custGeom>
              <a:avLst/>
              <a:gdLst/>
              <a:ahLst/>
              <a:cxnLst/>
              <a:rect l="l" t="t" r="r" b="b"/>
              <a:pathLst>
                <a:path w="1589" h="3494" extrusionOk="0">
                  <a:moveTo>
                    <a:pt x="957" y="0"/>
                  </a:moveTo>
                  <a:cubicBezTo>
                    <a:pt x="431" y="0"/>
                    <a:pt x="0" y="421"/>
                    <a:pt x="0" y="948"/>
                  </a:cubicBezTo>
                  <a:lnTo>
                    <a:pt x="0" y="1178"/>
                  </a:lnTo>
                  <a:cubicBezTo>
                    <a:pt x="0" y="1446"/>
                    <a:pt x="39" y="1713"/>
                    <a:pt x="134" y="1981"/>
                  </a:cubicBezTo>
                  <a:lnTo>
                    <a:pt x="632" y="3494"/>
                  </a:lnTo>
                  <a:lnTo>
                    <a:pt x="1589" y="3494"/>
                  </a:lnTo>
                  <a:lnTo>
                    <a:pt x="1589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6" name="Google Shape;10046;p70"/>
            <p:cNvSpPr/>
            <p:nvPr/>
          </p:nvSpPr>
          <p:spPr>
            <a:xfrm>
              <a:off x="5351989" y="2963114"/>
              <a:ext cx="100313" cy="100287"/>
            </a:xfrm>
            <a:custGeom>
              <a:avLst/>
              <a:gdLst/>
              <a:ahLst/>
              <a:cxnLst/>
              <a:rect l="l" t="t" r="r" b="b"/>
              <a:pathLst>
                <a:path w="3820" h="3819" extrusionOk="0">
                  <a:moveTo>
                    <a:pt x="958" y="0"/>
                  </a:moveTo>
                  <a:cubicBezTo>
                    <a:pt x="432" y="0"/>
                    <a:pt x="1" y="431"/>
                    <a:pt x="1" y="957"/>
                  </a:cubicBezTo>
                  <a:cubicBezTo>
                    <a:pt x="1" y="1311"/>
                    <a:pt x="288" y="1598"/>
                    <a:pt x="642" y="1598"/>
                  </a:cubicBezTo>
                  <a:lnTo>
                    <a:pt x="3188" y="3819"/>
                  </a:lnTo>
                  <a:lnTo>
                    <a:pt x="3724" y="1933"/>
                  </a:lnTo>
                  <a:cubicBezTo>
                    <a:pt x="3791" y="1704"/>
                    <a:pt x="3819" y="1474"/>
                    <a:pt x="3819" y="1235"/>
                  </a:cubicBezTo>
                  <a:lnTo>
                    <a:pt x="3819" y="641"/>
                  </a:lnTo>
                  <a:cubicBezTo>
                    <a:pt x="3819" y="287"/>
                    <a:pt x="3542" y="0"/>
                    <a:pt x="318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7" name="Google Shape;10047;p70"/>
            <p:cNvSpPr/>
            <p:nvPr/>
          </p:nvSpPr>
          <p:spPr>
            <a:xfrm>
              <a:off x="5368848" y="3088505"/>
              <a:ext cx="50025" cy="36974"/>
            </a:xfrm>
            <a:custGeom>
              <a:avLst/>
              <a:gdLst/>
              <a:ahLst/>
              <a:cxnLst/>
              <a:rect l="l" t="t" r="r" b="b"/>
              <a:pathLst>
                <a:path w="1905" h="1408" extrusionOk="0">
                  <a:moveTo>
                    <a:pt x="0" y="1"/>
                  </a:moveTo>
                  <a:lnTo>
                    <a:pt x="0" y="1407"/>
                  </a:lnTo>
                  <a:lnTo>
                    <a:pt x="1905" y="1407"/>
                  </a:lnTo>
                  <a:lnTo>
                    <a:pt x="1905" y="1"/>
                  </a:ln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8" name="Google Shape;10048;p70"/>
            <p:cNvSpPr/>
            <p:nvPr/>
          </p:nvSpPr>
          <p:spPr>
            <a:xfrm>
              <a:off x="5368848" y="3088505"/>
              <a:ext cx="50025" cy="20246"/>
            </a:xfrm>
            <a:custGeom>
              <a:avLst/>
              <a:gdLst/>
              <a:ahLst/>
              <a:cxnLst/>
              <a:rect l="l" t="t" r="r" b="b"/>
              <a:pathLst>
                <a:path w="1905" h="771" extrusionOk="0">
                  <a:moveTo>
                    <a:pt x="0" y="1"/>
                  </a:moveTo>
                  <a:lnTo>
                    <a:pt x="0" y="584"/>
                  </a:lnTo>
                  <a:cubicBezTo>
                    <a:pt x="306" y="709"/>
                    <a:pt x="629" y="771"/>
                    <a:pt x="952" y="771"/>
                  </a:cubicBezTo>
                  <a:cubicBezTo>
                    <a:pt x="1275" y="771"/>
                    <a:pt x="1598" y="709"/>
                    <a:pt x="1905" y="584"/>
                  </a:cubicBezTo>
                  <a:lnTo>
                    <a:pt x="1905" y="1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9" name="Google Shape;10049;p70"/>
            <p:cNvSpPr/>
            <p:nvPr/>
          </p:nvSpPr>
          <p:spPr>
            <a:xfrm>
              <a:off x="5310288" y="3108620"/>
              <a:ext cx="166882" cy="84216"/>
            </a:xfrm>
            <a:custGeom>
              <a:avLst/>
              <a:gdLst/>
              <a:ahLst/>
              <a:cxnLst/>
              <a:rect l="l" t="t" r="r" b="b"/>
              <a:pathLst>
                <a:path w="6355" h="3207" extrusionOk="0">
                  <a:moveTo>
                    <a:pt x="2221" y="0"/>
                  </a:moveTo>
                  <a:lnTo>
                    <a:pt x="689" y="440"/>
                  </a:lnTo>
                  <a:cubicBezTo>
                    <a:pt x="278" y="555"/>
                    <a:pt x="0" y="929"/>
                    <a:pt x="0" y="1359"/>
                  </a:cubicBezTo>
                  <a:lnTo>
                    <a:pt x="0" y="2890"/>
                  </a:lnTo>
                  <a:cubicBezTo>
                    <a:pt x="0" y="3063"/>
                    <a:pt x="144" y="3206"/>
                    <a:pt x="316" y="3206"/>
                  </a:cubicBezTo>
                  <a:lnTo>
                    <a:pt x="6039" y="3206"/>
                  </a:lnTo>
                  <a:cubicBezTo>
                    <a:pt x="6211" y="3206"/>
                    <a:pt x="6355" y="3063"/>
                    <a:pt x="6355" y="2890"/>
                  </a:cubicBezTo>
                  <a:lnTo>
                    <a:pt x="6355" y="1359"/>
                  </a:lnTo>
                  <a:cubicBezTo>
                    <a:pt x="6355" y="938"/>
                    <a:pt x="6077" y="565"/>
                    <a:pt x="5666" y="440"/>
                  </a:cubicBezTo>
                  <a:lnTo>
                    <a:pt x="4135" y="0"/>
                  </a:lnTo>
                  <a:lnTo>
                    <a:pt x="3178" y="632"/>
                  </a:lnTo>
                  <a:lnTo>
                    <a:pt x="2221" y="0"/>
                  </a:lnTo>
                  <a:close/>
                </a:path>
              </a:pathLst>
            </a:custGeom>
            <a:solidFill>
              <a:srgbClr val="6376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0" name="Google Shape;10050;p70"/>
            <p:cNvSpPr/>
            <p:nvPr/>
          </p:nvSpPr>
          <p:spPr>
            <a:xfrm>
              <a:off x="5385418" y="3125453"/>
              <a:ext cx="16859" cy="67383"/>
            </a:xfrm>
            <a:custGeom>
              <a:avLst/>
              <a:gdLst/>
              <a:ahLst/>
              <a:cxnLst/>
              <a:rect l="l" t="t" r="r" b="b"/>
              <a:pathLst>
                <a:path w="642" h="2566" extrusionOk="0">
                  <a:moveTo>
                    <a:pt x="163" y="0"/>
                  </a:moveTo>
                  <a:lnTo>
                    <a:pt x="1" y="2565"/>
                  </a:lnTo>
                  <a:lnTo>
                    <a:pt x="642" y="2565"/>
                  </a:lnTo>
                  <a:lnTo>
                    <a:pt x="479" y="0"/>
                  </a:lnTo>
                  <a:close/>
                </a:path>
              </a:pathLst>
            </a:custGeom>
            <a:solidFill>
              <a:srgbClr val="637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1" name="Google Shape;10051;p70"/>
            <p:cNvSpPr/>
            <p:nvPr/>
          </p:nvSpPr>
          <p:spPr>
            <a:xfrm>
              <a:off x="5343717" y="3005051"/>
              <a:ext cx="100287" cy="91779"/>
            </a:xfrm>
            <a:custGeom>
              <a:avLst/>
              <a:gdLst/>
              <a:ahLst/>
              <a:cxnLst/>
              <a:rect l="l" t="t" r="r" b="b"/>
              <a:pathLst>
                <a:path w="3819" h="3495" extrusionOk="0">
                  <a:moveTo>
                    <a:pt x="1196" y="0"/>
                  </a:moveTo>
                  <a:cubicBezTo>
                    <a:pt x="1034" y="0"/>
                    <a:pt x="874" y="75"/>
                    <a:pt x="766" y="183"/>
                  </a:cubicBezTo>
                  <a:lnTo>
                    <a:pt x="192" y="767"/>
                  </a:lnTo>
                  <a:cubicBezTo>
                    <a:pt x="67" y="882"/>
                    <a:pt x="0" y="1044"/>
                    <a:pt x="0" y="1217"/>
                  </a:cubicBezTo>
                  <a:lnTo>
                    <a:pt x="0" y="1590"/>
                  </a:lnTo>
                  <a:cubicBezTo>
                    <a:pt x="0" y="2633"/>
                    <a:pt x="852" y="3494"/>
                    <a:pt x="1905" y="3494"/>
                  </a:cubicBezTo>
                  <a:cubicBezTo>
                    <a:pt x="2957" y="3494"/>
                    <a:pt x="3809" y="2633"/>
                    <a:pt x="3819" y="1590"/>
                  </a:cubicBezTo>
                  <a:lnTo>
                    <a:pt x="3819" y="1178"/>
                  </a:lnTo>
                  <a:cubicBezTo>
                    <a:pt x="3819" y="1016"/>
                    <a:pt x="3752" y="853"/>
                    <a:pt x="3637" y="729"/>
                  </a:cubicBezTo>
                  <a:cubicBezTo>
                    <a:pt x="3139" y="250"/>
                    <a:pt x="2240" y="30"/>
                    <a:pt x="1225" y="1"/>
                  </a:cubicBezTo>
                  <a:cubicBezTo>
                    <a:pt x="1215" y="1"/>
                    <a:pt x="1206" y="0"/>
                    <a:pt x="1196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2" name="Google Shape;10052;p70"/>
            <p:cNvSpPr/>
            <p:nvPr/>
          </p:nvSpPr>
          <p:spPr>
            <a:xfrm>
              <a:off x="5343717" y="3005051"/>
              <a:ext cx="100051" cy="89757"/>
            </a:xfrm>
            <a:custGeom>
              <a:avLst/>
              <a:gdLst/>
              <a:ahLst/>
              <a:cxnLst/>
              <a:rect l="l" t="t" r="r" b="b"/>
              <a:pathLst>
                <a:path w="3810" h="3418" extrusionOk="0">
                  <a:moveTo>
                    <a:pt x="1193" y="0"/>
                  </a:moveTo>
                  <a:cubicBezTo>
                    <a:pt x="1031" y="0"/>
                    <a:pt x="873" y="67"/>
                    <a:pt x="766" y="183"/>
                  </a:cubicBezTo>
                  <a:lnTo>
                    <a:pt x="182" y="757"/>
                  </a:lnTo>
                  <a:cubicBezTo>
                    <a:pt x="67" y="882"/>
                    <a:pt x="0" y="1044"/>
                    <a:pt x="0" y="1207"/>
                  </a:cubicBezTo>
                  <a:lnTo>
                    <a:pt x="0" y="1580"/>
                  </a:lnTo>
                  <a:cubicBezTo>
                    <a:pt x="0" y="2432"/>
                    <a:pt x="565" y="3179"/>
                    <a:pt x="1378" y="3418"/>
                  </a:cubicBezTo>
                  <a:cubicBezTo>
                    <a:pt x="1101" y="3073"/>
                    <a:pt x="957" y="2652"/>
                    <a:pt x="957" y="2222"/>
                  </a:cubicBezTo>
                  <a:lnTo>
                    <a:pt x="957" y="1293"/>
                  </a:lnTo>
                  <a:cubicBezTo>
                    <a:pt x="957" y="946"/>
                    <a:pt x="1236" y="660"/>
                    <a:pt x="1578" y="660"/>
                  </a:cubicBezTo>
                  <a:cubicBezTo>
                    <a:pt x="1594" y="660"/>
                    <a:pt x="1611" y="660"/>
                    <a:pt x="1627" y="662"/>
                  </a:cubicBezTo>
                  <a:cubicBezTo>
                    <a:pt x="2268" y="700"/>
                    <a:pt x="3225" y="805"/>
                    <a:pt x="3809" y="1083"/>
                  </a:cubicBezTo>
                  <a:cubicBezTo>
                    <a:pt x="3790" y="949"/>
                    <a:pt x="3733" y="824"/>
                    <a:pt x="3637" y="729"/>
                  </a:cubicBezTo>
                  <a:cubicBezTo>
                    <a:pt x="3139" y="250"/>
                    <a:pt x="2240" y="30"/>
                    <a:pt x="1225" y="1"/>
                  </a:cubicBezTo>
                  <a:cubicBezTo>
                    <a:pt x="1214" y="1"/>
                    <a:pt x="1203" y="0"/>
                    <a:pt x="1193" y="0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3" name="Google Shape;10053;p70"/>
            <p:cNvSpPr/>
            <p:nvPr/>
          </p:nvSpPr>
          <p:spPr>
            <a:xfrm>
              <a:off x="5310288" y="3129970"/>
              <a:ext cx="33692" cy="62866"/>
            </a:xfrm>
            <a:custGeom>
              <a:avLst/>
              <a:gdLst/>
              <a:ahLst/>
              <a:cxnLst/>
              <a:rect l="l" t="t" r="r" b="b"/>
              <a:pathLst>
                <a:path w="1283" h="2394" extrusionOk="0">
                  <a:moveTo>
                    <a:pt x="173" y="1"/>
                  </a:moveTo>
                  <a:cubicBezTo>
                    <a:pt x="67" y="163"/>
                    <a:pt x="0" y="345"/>
                    <a:pt x="0" y="546"/>
                  </a:cubicBezTo>
                  <a:lnTo>
                    <a:pt x="0" y="2077"/>
                  </a:lnTo>
                  <a:cubicBezTo>
                    <a:pt x="0" y="2250"/>
                    <a:pt x="144" y="2393"/>
                    <a:pt x="326" y="2393"/>
                  </a:cubicBezTo>
                  <a:lnTo>
                    <a:pt x="1283" y="2393"/>
                  </a:lnTo>
                  <a:lnTo>
                    <a:pt x="1273" y="1494"/>
                  </a:lnTo>
                  <a:cubicBezTo>
                    <a:pt x="1273" y="1235"/>
                    <a:pt x="1177" y="996"/>
                    <a:pt x="996" y="814"/>
                  </a:cubicBezTo>
                  <a:lnTo>
                    <a:pt x="173" y="1"/>
                  </a:lnTo>
                  <a:close/>
                </a:path>
              </a:pathLst>
            </a:custGeom>
            <a:solidFill>
              <a:srgbClr val="304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4" name="Google Shape;10054;p70"/>
            <p:cNvSpPr/>
            <p:nvPr/>
          </p:nvSpPr>
          <p:spPr>
            <a:xfrm>
              <a:off x="5443742" y="3129970"/>
              <a:ext cx="33692" cy="62866"/>
            </a:xfrm>
            <a:custGeom>
              <a:avLst/>
              <a:gdLst/>
              <a:ahLst/>
              <a:cxnLst/>
              <a:rect l="l" t="t" r="r" b="b"/>
              <a:pathLst>
                <a:path w="1283" h="2394" extrusionOk="0">
                  <a:moveTo>
                    <a:pt x="1110" y="1"/>
                  </a:moveTo>
                  <a:lnTo>
                    <a:pt x="287" y="814"/>
                  </a:lnTo>
                  <a:cubicBezTo>
                    <a:pt x="105" y="996"/>
                    <a:pt x="10" y="1235"/>
                    <a:pt x="10" y="1494"/>
                  </a:cubicBezTo>
                  <a:lnTo>
                    <a:pt x="0" y="1494"/>
                  </a:lnTo>
                  <a:lnTo>
                    <a:pt x="0" y="2393"/>
                  </a:lnTo>
                  <a:lnTo>
                    <a:pt x="957" y="2393"/>
                  </a:lnTo>
                  <a:cubicBezTo>
                    <a:pt x="1139" y="2393"/>
                    <a:pt x="1283" y="2250"/>
                    <a:pt x="1283" y="2077"/>
                  </a:cubicBezTo>
                  <a:lnTo>
                    <a:pt x="1283" y="546"/>
                  </a:lnTo>
                  <a:cubicBezTo>
                    <a:pt x="1283" y="345"/>
                    <a:pt x="1216" y="163"/>
                    <a:pt x="1110" y="1"/>
                  </a:cubicBezTo>
                  <a:close/>
                </a:path>
              </a:pathLst>
            </a:custGeom>
            <a:solidFill>
              <a:srgbClr val="304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5" name="Google Shape;10055;p70"/>
            <p:cNvSpPr/>
            <p:nvPr/>
          </p:nvSpPr>
          <p:spPr>
            <a:xfrm>
              <a:off x="5385681" y="3125453"/>
              <a:ext cx="16596" cy="16623"/>
            </a:xfrm>
            <a:custGeom>
              <a:avLst/>
              <a:gdLst/>
              <a:ahLst/>
              <a:cxnLst/>
              <a:rect l="l" t="t" r="r" b="b"/>
              <a:pathLst>
                <a:path w="632" h="633" extrusionOk="0">
                  <a:moveTo>
                    <a:pt x="0" y="0"/>
                  </a:moveTo>
                  <a:lnTo>
                    <a:pt x="0" y="498"/>
                  </a:lnTo>
                  <a:cubicBezTo>
                    <a:pt x="0" y="575"/>
                    <a:pt x="58" y="632"/>
                    <a:pt x="134" y="632"/>
                  </a:cubicBezTo>
                  <a:lnTo>
                    <a:pt x="498" y="632"/>
                  </a:lnTo>
                  <a:cubicBezTo>
                    <a:pt x="575" y="632"/>
                    <a:pt x="632" y="575"/>
                    <a:pt x="632" y="498"/>
                  </a:cubicBezTo>
                  <a:lnTo>
                    <a:pt x="632" y="0"/>
                  </a:lnTo>
                  <a:close/>
                </a:path>
              </a:pathLst>
            </a:custGeom>
            <a:solidFill>
              <a:srgbClr val="4B63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6" name="Google Shape;10056;p70"/>
            <p:cNvSpPr/>
            <p:nvPr/>
          </p:nvSpPr>
          <p:spPr>
            <a:xfrm>
              <a:off x="5359788" y="3102055"/>
              <a:ext cx="33954" cy="35110"/>
            </a:xfrm>
            <a:custGeom>
              <a:avLst/>
              <a:gdLst/>
              <a:ahLst/>
              <a:cxnLst/>
              <a:rect l="l" t="t" r="r" b="b"/>
              <a:pathLst>
                <a:path w="1293" h="1337" extrusionOk="0">
                  <a:moveTo>
                    <a:pt x="299" y="0"/>
                  </a:moveTo>
                  <a:cubicBezTo>
                    <a:pt x="256" y="0"/>
                    <a:pt x="214" y="20"/>
                    <a:pt x="192" y="59"/>
                  </a:cubicBezTo>
                  <a:lnTo>
                    <a:pt x="1" y="355"/>
                  </a:lnTo>
                  <a:lnTo>
                    <a:pt x="479" y="1236"/>
                  </a:lnTo>
                  <a:cubicBezTo>
                    <a:pt x="509" y="1301"/>
                    <a:pt x="571" y="1337"/>
                    <a:pt x="637" y="1337"/>
                  </a:cubicBezTo>
                  <a:cubicBezTo>
                    <a:pt x="678" y="1337"/>
                    <a:pt x="720" y="1323"/>
                    <a:pt x="757" y="1293"/>
                  </a:cubicBezTo>
                  <a:lnTo>
                    <a:pt x="1293" y="882"/>
                  </a:lnTo>
                  <a:lnTo>
                    <a:pt x="383" y="30"/>
                  </a:lnTo>
                  <a:cubicBezTo>
                    <a:pt x="359" y="10"/>
                    <a:pt x="329" y="0"/>
                    <a:pt x="299" y="0"/>
                  </a:cubicBezTo>
                  <a:close/>
                </a:path>
              </a:pathLst>
            </a:custGeom>
            <a:solidFill>
              <a:srgbClr val="304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7" name="Google Shape;10057;p70"/>
            <p:cNvSpPr/>
            <p:nvPr/>
          </p:nvSpPr>
          <p:spPr>
            <a:xfrm>
              <a:off x="5393716" y="3102055"/>
              <a:ext cx="34217" cy="35110"/>
            </a:xfrm>
            <a:custGeom>
              <a:avLst/>
              <a:gdLst/>
              <a:ahLst/>
              <a:cxnLst/>
              <a:rect l="l" t="t" r="r" b="b"/>
              <a:pathLst>
                <a:path w="1303" h="1337" extrusionOk="0">
                  <a:moveTo>
                    <a:pt x="1001" y="0"/>
                  </a:moveTo>
                  <a:cubicBezTo>
                    <a:pt x="972" y="0"/>
                    <a:pt x="943" y="10"/>
                    <a:pt x="919" y="30"/>
                  </a:cubicBezTo>
                  <a:lnTo>
                    <a:pt x="1" y="882"/>
                  </a:lnTo>
                  <a:lnTo>
                    <a:pt x="546" y="1293"/>
                  </a:lnTo>
                  <a:cubicBezTo>
                    <a:pt x="579" y="1323"/>
                    <a:pt x="619" y="1337"/>
                    <a:pt x="659" y="1337"/>
                  </a:cubicBezTo>
                  <a:cubicBezTo>
                    <a:pt x="724" y="1337"/>
                    <a:pt x="788" y="1301"/>
                    <a:pt x="824" y="1236"/>
                  </a:cubicBezTo>
                  <a:lnTo>
                    <a:pt x="1302" y="355"/>
                  </a:lnTo>
                  <a:lnTo>
                    <a:pt x="1111" y="59"/>
                  </a:lnTo>
                  <a:cubicBezTo>
                    <a:pt x="1083" y="20"/>
                    <a:pt x="1042" y="0"/>
                    <a:pt x="1001" y="0"/>
                  </a:cubicBezTo>
                  <a:close/>
                </a:path>
              </a:pathLst>
            </a:custGeom>
            <a:solidFill>
              <a:srgbClr val="304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8" name="Google Shape;10058;p70"/>
            <p:cNvSpPr/>
            <p:nvPr/>
          </p:nvSpPr>
          <p:spPr>
            <a:xfrm>
              <a:off x="5413569" y="3157884"/>
              <a:ext cx="93774" cy="55803"/>
            </a:xfrm>
            <a:custGeom>
              <a:avLst/>
              <a:gdLst/>
              <a:ahLst/>
              <a:cxnLst/>
              <a:rect l="l" t="t" r="r" b="b"/>
              <a:pathLst>
                <a:path w="3571" h="2125" extrusionOk="0">
                  <a:moveTo>
                    <a:pt x="1366" y="0"/>
                  </a:moveTo>
                  <a:cubicBezTo>
                    <a:pt x="1314" y="0"/>
                    <a:pt x="1260" y="17"/>
                    <a:pt x="1207" y="57"/>
                  </a:cubicBezTo>
                  <a:lnTo>
                    <a:pt x="144" y="852"/>
                  </a:lnTo>
                  <a:cubicBezTo>
                    <a:pt x="1" y="957"/>
                    <a:pt x="1" y="1168"/>
                    <a:pt x="144" y="1273"/>
                  </a:cubicBezTo>
                  <a:lnTo>
                    <a:pt x="1207" y="2067"/>
                  </a:lnTo>
                  <a:cubicBezTo>
                    <a:pt x="1260" y="2107"/>
                    <a:pt x="1314" y="2125"/>
                    <a:pt x="1366" y="2125"/>
                  </a:cubicBezTo>
                  <a:cubicBezTo>
                    <a:pt x="1586" y="2125"/>
                    <a:pt x="1755" y="1816"/>
                    <a:pt x="1522" y="1646"/>
                  </a:cubicBezTo>
                  <a:lnTo>
                    <a:pt x="1101" y="1330"/>
                  </a:lnTo>
                  <a:lnTo>
                    <a:pt x="3226" y="1330"/>
                  </a:lnTo>
                  <a:cubicBezTo>
                    <a:pt x="3570" y="1330"/>
                    <a:pt x="3570" y="794"/>
                    <a:pt x="3226" y="794"/>
                  </a:cubicBezTo>
                  <a:lnTo>
                    <a:pt x="3226" y="804"/>
                  </a:lnTo>
                  <a:lnTo>
                    <a:pt x="1101" y="804"/>
                  </a:lnTo>
                  <a:lnTo>
                    <a:pt x="1522" y="478"/>
                  </a:lnTo>
                  <a:cubicBezTo>
                    <a:pt x="1755" y="308"/>
                    <a:pt x="1586" y="0"/>
                    <a:pt x="1366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9" name="Google Shape;10059;p70"/>
            <p:cNvSpPr/>
            <p:nvPr/>
          </p:nvSpPr>
          <p:spPr>
            <a:xfrm>
              <a:off x="5544501" y="3157884"/>
              <a:ext cx="93774" cy="55908"/>
            </a:xfrm>
            <a:custGeom>
              <a:avLst/>
              <a:gdLst/>
              <a:ahLst/>
              <a:cxnLst/>
              <a:rect l="l" t="t" r="r" b="b"/>
              <a:pathLst>
                <a:path w="3571" h="2129" extrusionOk="0">
                  <a:moveTo>
                    <a:pt x="2211" y="0"/>
                  </a:moveTo>
                  <a:cubicBezTo>
                    <a:pt x="1988" y="0"/>
                    <a:pt x="1824" y="308"/>
                    <a:pt x="2049" y="478"/>
                  </a:cubicBezTo>
                  <a:lnTo>
                    <a:pt x="2479" y="804"/>
                  </a:lnTo>
                  <a:lnTo>
                    <a:pt x="355" y="804"/>
                  </a:lnTo>
                  <a:cubicBezTo>
                    <a:pt x="1" y="804"/>
                    <a:pt x="1" y="1330"/>
                    <a:pt x="355" y="1330"/>
                  </a:cubicBezTo>
                  <a:lnTo>
                    <a:pt x="2479" y="1330"/>
                  </a:lnTo>
                  <a:lnTo>
                    <a:pt x="2049" y="1646"/>
                  </a:lnTo>
                  <a:cubicBezTo>
                    <a:pt x="1825" y="1816"/>
                    <a:pt x="1987" y="2128"/>
                    <a:pt x="2208" y="2128"/>
                  </a:cubicBezTo>
                  <a:cubicBezTo>
                    <a:pt x="2261" y="2128"/>
                    <a:pt x="2318" y="2110"/>
                    <a:pt x="2374" y="2067"/>
                  </a:cubicBezTo>
                  <a:lnTo>
                    <a:pt x="3427" y="1273"/>
                  </a:lnTo>
                  <a:cubicBezTo>
                    <a:pt x="3570" y="1168"/>
                    <a:pt x="3570" y="957"/>
                    <a:pt x="3427" y="852"/>
                  </a:cubicBezTo>
                  <a:lnTo>
                    <a:pt x="2374" y="57"/>
                  </a:lnTo>
                  <a:cubicBezTo>
                    <a:pt x="2319" y="17"/>
                    <a:pt x="2263" y="0"/>
                    <a:pt x="2211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0" name="Google Shape;10060;p70"/>
            <p:cNvSpPr/>
            <p:nvPr/>
          </p:nvSpPr>
          <p:spPr>
            <a:xfrm>
              <a:off x="5519134" y="3178971"/>
              <a:ext cx="13839" cy="13865"/>
            </a:xfrm>
            <a:custGeom>
              <a:avLst/>
              <a:gdLst/>
              <a:ahLst/>
              <a:cxnLst/>
              <a:rect l="l" t="t" r="r" b="b"/>
              <a:pathLst>
                <a:path w="527" h="528" extrusionOk="0">
                  <a:moveTo>
                    <a:pt x="259" y="1"/>
                  </a:moveTo>
                  <a:cubicBezTo>
                    <a:pt x="115" y="1"/>
                    <a:pt x="0" y="116"/>
                    <a:pt x="0" y="259"/>
                  </a:cubicBezTo>
                  <a:cubicBezTo>
                    <a:pt x="0" y="412"/>
                    <a:pt x="115" y="527"/>
                    <a:pt x="259" y="527"/>
                  </a:cubicBezTo>
                  <a:cubicBezTo>
                    <a:pt x="412" y="527"/>
                    <a:pt x="527" y="412"/>
                    <a:pt x="527" y="259"/>
                  </a:cubicBezTo>
                  <a:cubicBezTo>
                    <a:pt x="527" y="116"/>
                    <a:pt x="412" y="1"/>
                    <a:pt x="259" y="1"/>
                  </a:cubicBezTo>
                  <a:close/>
                </a:path>
              </a:pathLst>
            </a:custGeom>
            <a:solidFill>
              <a:srgbClr val="4B63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61" name="Google Shape;10061;p70"/>
          <p:cNvGrpSpPr/>
          <p:nvPr/>
        </p:nvGrpSpPr>
        <p:grpSpPr>
          <a:xfrm>
            <a:off x="4879047" y="2432320"/>
            <a:ext cx="398075" cy="340303"/>
            <a:chOff x="4879047" y="2432320"/>
            <a:chExt cx="398075" cy="340303"/>
          </a:xfrm>
        </p:grpSpPr>
        <p:sp>
          <p:nvSpPr>
            <p:cNvPr id="10062" name="Google Shape;10062;p70"/>
            <p:cNvSpPr/>
            <p:nvPr/>
          </p:nvSpPr>
          <p:spPr>
            <a:xfrm>
              <a:off x="5071795" y="2432320"/>
              <a:ext cx="186000" cy="181483"/>
            </a:xfrm>
            <a:custGeom>
              <a:avLst/>
              <a:gdLst/>
              <a:ahLst/>
              <a:cxnLst/>
              <a:rect l="l" t="t" r="r" b="b"/>
              <a:pathLst>
                <a:path w="7083" h="6911" extrusionOk="0">
                  <a:moveTo>
                    <a:pt x="708" y="1"/>
                  </a:moveTo>
                  <a:cubicBezTo>
                    <a:pt x="316" y="1"/>
                    <a:pt x="0" y="326"/>
                    <a:pt x="0" y="709"/>
                  </a:cubicBezTo>
                  <a:lnTo>
                    <a:pt x="0" y="4489"/>
                  </a:lnTo>
                  <a:cubicBezTo>
                    <a:pt x="0" y="4881"/>
                    <a:pt x="316" y="5197"/>
                    <a:pt x="708" y="5197"/>
                  </a:cubicBezTo>
                  <a:lnTo>
                    <a:pt x="1416" y="5197"/>
                  </a:lnTo>
                  <a:lnTo>
                    <a:pt x="1024" y="6776"/>
                  </a:lnTo>
                  <a:cubicBezTo>
                    <a:pt x="1009" y="6849"/>
                    <a:pt x="1073" y="6911"/>
                    <a:pt x="1142" y="6911"/>
                  </a:cubicBezTo>
                  <a:cubicBezTo>
                    <a:pt x="1163" y="6911"/>
                    <a:pt x="1185" y="6905"/>
                    <a:pt x="1206" y="6891"/>
                  </a:cubicBezTo>
                  <a:lnTo>
                    <a:pt x="3541" y="5197"/>
                  </a:lnTo>
                  <a:lnTo>
                    <a:pt x="6374" y="5197"/>
                  </a:lnTo>
                  <a:cubicBezTo>
                    <a:pt x="6766" y="5197"/>
                    <a:pt x="7082" y="4872"/>
                    <a:pt x="7082" y="4489"/>
                  </a:cubicBezTo>
                  <a:lnTo>
                    <a:pt x="7082" y="709"/>
                  </a:lnTo>
                  <a:cubicBezTo>
                    <a:pt x="7082" y="326"/>
                    <a:pt x="6766" y="1"/>
                    <a:pt x="6374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3" name="Google Shape;10063;p70"/>
            <p:cNvSpPr/>
            <p:nvPr/>
          </p:nvSpPr>
          <p:spPr>
            <a:xfrm>
              <a:off x="5102204" y="2463412"/>
              <a:ext cx="32405" cy="12500"/>
            </a:xfrm>
            <a:custGeom>
              <a:avLst/>
              <a:gdLst/>
              <a:ahLst/>
              <a:cxnLst/>
              <a:rect l="l" t="t" r="r" b="b"/>
              <a:pathLst>
                <a:path w="1234" h="476" extrusionOk="0">
                  <a:moveTo>
                    <a:pt x="227" y="0"/>
                  </a:moveTo>
                  <a:cubicBezTo>
                    <a:pt x="1" y="0"/>
                    <a:pt x="1" y="475"/>
                    <a:pt x="227" y="475"/>
                  </a:cubicBezTo>
                  <a:cubicBezTo>
                    <a:pt x="237" y="475"/>
                    <a:pt x="248" y="474"/>
                    <a:pt x="258" y="472"/>
                  </a:cubicBezTo>
                  <a:lnTo>
                    <a:pt x="967" y="472"/>
                  </a:lnTo>
                  <a:cubicBezTo>
                    <a:pt x="978" y="474"/>
                    <a:pt x="989" y="475"/>
                    <a:pt x="999" y="475"/>
                  </a:cubicBezTo>
                  <a:cubicBezTo>
                    <a:pt x="1233" y="475"/>
                    <a:pt x="1233" y="0"/>
                    <a:pt x="999" y="0"/>
                  </a:cubicBezTo>
                  <a:cubicBezTo>
                    <a:pt x="989" y="0"/>
                    <a:pt x="978" y="1"/>
                    <a:pt x="967" y="3"/>
                  </a:cubicBezTo>
                  <a:lnTo>
                    <a:pt x="258" y="3"/>
                  </a:lnTo>
                  <a:cubicBezTo>
                    <a:pt x="248" y="1"/>
                    <a:pt x="237" y="0"/>
                    <a:pt x="22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4" name="Google Shape;10064;p70"/>
            <p:cNvSpPr/>
            <p:nvPr/>
          </p:nvSpPr>
          <p:spPr>
            <a:xfrm>
              <a:off x="5145454" y="2463412"/>
              <a:ext cx="82141" cy="12500"/>
            </a:xfrm>
            <a:custGeom>
              <a:avLst/>
              <a:gdLst/>
              <a:ahLst/>
              <a:cxnLst/>
              <a:rect l="l" t="t" r="r" b="b"/>
              <a:pathLst>
                <a:path w="3128" h="476" extrusionOk="0">
                  <a:moveTo>
                    <a:pt x="235" y="0"/>
                  </a:moveTo>
                  <a:cubicBezTo>
                    <a:pt x="0" y="0"/>
                    <a:pt x="0" y="475"/>
                    <a:pt x="235" y="475"/>
                  </a:cubicBezTo>
                  <a:cubicBezTo>
                    <a:pt x="245" y="475"/>
                    <a:pt x="256" y="474"/>
                    <a:pt x="267" y="472"/>
                  </a:cubicBezTo>
                  <a:lnTo>
                    <a:pt x="2861" y="472"/>
                  </a:lnTo>
                  <a:cubicBezTo>
                    <a:pt x="2872" y="474"/>
                    <a:pt x="2883" y="475"/>
                    <a:pt x="2893" y="475"/>
                  </a:cubicBezTo>
                  <a:cubicBezTo>
                    <a:pt x="3127" y="475"/>
                    <a:pt x="3127" y="0"/>
                    <a:pt x="2893" y="0"/>
                  </a:cubicBezTo>
                  <a:cubicBezTo>
                    <a:pt x="2883" y="0"/>
                    <a:pt x="2872" y="1"/>
                    <a:pt x="2861" y="3"/>
                  </a:cubicBezTo>
                  <a:lnTo>
                    <a:pt x="267" y="3"/>
                  </a:lnTo>
                  <a:cubicBezTo>
                    <a:pt x="256" y="1"/>
                    <a:pt x="245" y="0"/>
                    <a:pt x="23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5" name="Google Shape;10065;p70"/>
            <p:cNvSpPr/>
            <p:nvPr/>
          </p:nvSpPr>
          <p:spPr>
            <a:xfrm>
              <a:off x="5102204" y="2494320"/>
              <a:ext cx="125392" cy="12500"/>
            </a:xfrm>
            <a:custGeom>
              <a:avLst/>
              <a:gdLst/>
              <a:ahLst/>
              <a:cxnLst/>
              <a:rect l="l" t="t" r="r" b="b"/>
              <a:pathLst>
                <a:path w="4775" h="476" extrusionOk="0">
                  <a:moveTo>
                    <a:pt x="227" y="1"/>
                  </a:moveTo>
                  <a:cubicBezTo>
                    <a:pt x="1" y="1"/>
                    <a:pt x="1" y="475"/>
                    <a:pt x="227" y="475"/>
                  </a:cubicBezTo>
                  <a:cubicBezTo>
                    <a:pt x="237" y="475"/>
                    <a:pt x="248" y="474"/>
                    <a:pt x="258" y="472"/>
                  </a:cubicBezTo>
                  <a:lnTo>
                    <a:pt x="4508" y="472"/>
                  </a:lnTo>
                  <a:cubicBezTo>
                    <a:pt x="4519" y="474"/>
                    <a:pt x="4530" y="475"/>
                    <a:pt x="4540" y="475"/>
                  </a:cubicBezTo>
                  <a:cubicBezTo>
                    <a:pt x="4774" y="475"/>
                    <a:pt x="4774" y="1"/>
                    <a:pt x="4540" y="1"/>
                  </a:cubicBezTo>
                  <a:cubicBezTo>
                    <a:pt x="4530" y="1"/>
                    <a:pt x="4519" y="2"/>
                    <a:pt x="4508" y="3"/>
                  </a:cubicBezTo>
                  <a:lnTo>
                    <a:pt x="258" y="3"/>
                  </a:lnTo>
                  <a:cubicBezTo>
                    <a:pt x="248" y="2"/>
                    <a:pt x="237" y="1"/>
                    <a:pt x="227" y="1"/>
                  </a:cubicBezTo>
                  <a:close/>
                </a:path>
              </a:pathLst>
            </a:custGeom>
            <a:solidFill>
              <a:srgbClr val="7689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6" name="Google Shape;10066;p70"/>
            <p:cNvSpPr/>
            <p:nvPr/>
          </p:nvSpPr>
          <p:spPr>
            <a:xfrm>
              <a:off x="5102178" y="2525255"/>
              <a:ext cx="81984" cy="12710"/>
            </a:xfrm>
            <a:custGeom>
              <a:avLst/>
              <a:gdLst/>
              <a:ahLst/>
              <a:cxnLst/>
              <a:rect l="l" t="t" r="r" b="b"/>
              <a:pathLst>
                <a:path w="3122" h="484" extrusionOk="0">
                  <a:moveTo>
                    <a:pt x="234" y="1"/>
                  </a:moveTo>
                  <a:cubicBezTo>
                    <a:pt x="0" y="1"/>
                    <a:pt x="0" y="483"/>
                    <a:pt x="234" y="483"/>
                  </a:cubicBezTo>
                  <a:cubicBezTo>
                    <a:pt x="242" y="483"/>
                    <a:pt x="250" y="482"/>
                    <a:pt x="259" y="481"/>
                  </a:cubicBezTo>
                  <a:lnTo>
                    <a:pt x="2863" y="481"/>
                  </a:lnTo>
                  <a:cubicBezTo>
                    <a:pt x="2872" y="482"/>
                    <a:pt x="2880" y="483"/>
                    <a:pt x="2888" y="483"/>
                  </a:cubicBezTo>
                  <a:cubicBezTo>
                    <a:pt x="3122" y="483"/>
                    <a:pt x="3122" y="1"/>
                    <a:pt x="2888" y="1"/>
                  </a:cubicBezTo>
                  <a:cubicBezTo>
                    <a:pt x="2880" y="1"/>
                    <a:pt x="2872" y="1"/>
                    <a:pt x="2863" y="3"/>
                  </a:cubicBezTo>
                  <a:lnTo>
                    <a:pt x="259" y="3"/>
                  </a:lnTo>
                  <a:cubicBezTo>
                    <a:pt x="250" y="1"/>
                    <a:pt x="242" y="1"/>
                    <a:pt x="234" y="1"/>
                  </a:cubicBezTo>
                  <a:close/>
                </a:path>
              </a:pathLst>
            </a:custGeom>
            <a:solidFill>
              <a:srgbClr val="637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7" name="Google Shape;10067;p70"/>
            <p:cNvSpPr/>
            <p:nvPr/>
          </p:nvSpPr>
          <p:spPr>
            <a:xfrm>
              <a:off x="5195164" y="2525255"/>
              <a:ext cx="32484" cy="12710"/>
            </a:xfrm>
            <a:custGeom>
              <a:avLst/>
              <a:gdLst/>
              <a:ahLst/>
              <a:cxnLst/>
              <a:rect l="l" t="t" r="r" b="b"/>
              <a:pathLst>
                <a:path w="1237" h="484" extrusionOk="0">
                  <a:moveTo>
                    <a:pt x="234" y="1"/>
                  </a:moveTo>
                  <a:cubicBezTo>
                    <a:pt x="0" y="1"/>
                    <a:pt x="0" y="483"/>
                    <a:pt x="234" y="483"/>
                  </a:cubicBezTo>
                  <a:cubicBezTo>
                    <a:pt x="242" y="483"/>
                    <a:pt x="251" y="482"/>
                    <a:pt x="259" y="481"/>
                  </a:cubicBezTo>
                  <a:lnTo>
                    <a:pt x="968" y="481"/>
                  </a:lnTo>
                  <a:cubicBezTo>
                    <a:pt x="977" y="482"/>
                    <a:pt x="986" y="483"/>
                    <a:pt x="995" y="483"/>
                  </a:cubicBezTo>
                  <a:cubicBezTo>
                    <a:pt x="1236" y="483"/>
                    <a:pt x="1236" y="1"/>
                    <a:pt x="995" y="1"/>
                  </a:cubicBezTo>
                  <a:cubicBezTo>
                    <a:pt x="986" y="1"/>
                    <a:pt x="977" y="1"/>
                    <a:pt x="968" y="3"/>
                  </a:cubicBezTo>
                  <a:lnTo>
                    <a:pt x="259" y="3"/>
                  </a:lnTo>
                  <a:cubicBezTo>
                    <a:pt x="251" y="1"/>
                    <a:pt x="242" y="1"/>
                    <a:pt x="234" y="1"/>
                  </a:cubicBezTo>
                  <a:close/>
                </a:path>
              </a:pathLst>
            </a:custGeom>
            <a:solidFill>
              <a:srgbClr val="7689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8" name="Google Shape;10068;p70"/>
            <p:cNvSpPr/>
            <p:nvPr/>
          </p:nvSpPr>
          <p:spPr>
            <a:xfrm>
              <a:off x="4898374" y="2711543"/>
              <a:ext cx="359421" cy="18618"/>
            </a:xfrm>
            <a:custGeom>
              <a:avLst/>
              <a:gdLst/>
              <a:ahLst/>
              <a:cxnLst/>
              <a:rect l="l" t="t" r="r" b="b"/>
              <a:pathLst>
                <a:path w="13687" h="709" extrusionOk="0">
                  <a:moveTo>
                    <a:pt x="1" y="0"/>
                  </a:moveTo>
                  <a:lnTo>
                    <a:pt x="1" y="708"/>
                  </a:lnTo>
                  <a:lnTo>
                    <a:pt x="13686" y="708"/>
                  </a:lnTo>
                  <a:lnTo>
                    <a:pt x="13686" y="0"/>
                  </a:ln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9" name="Google Shape;10069;p70"/>
            <p:cNvSpPr/>
            <p:nvPr/>
          </p:nvSpPr>
          <p:spPr>
            <a:xfrm>
              <a:off x="4891468" y="2711543"/>
              <a:ext cx="13603" cy="61081"/>
            </a:xfrm>
            <a:custGeom>
              <a:avLst/>
              <a:gdLst/>
              <a:ahLst/>
              <a:cxnLst/>
              <a:rect l="l" t="t" r="r" b="b"/>
              <a:pathLst>
                <a:path w="518" h="2326" extrusionOk="0">
                  <a:moveTo>
                    <a:pt x="24" y="0"/>
                  </a:moveTo>
                  <a:lnTo>
                    <a:pt x="24" y="2125"/>
                  </a:lnTo>
                  <a:cubicBezTo>
                    <a:pt x="0" y="2259"/>
                    <a:pt x="130" y="2326"/>
                    <a:pt x="259" y="2326"/>
                  </a:cubicBezTo>
                  <a:cubicBezTo>
                    <a:pt x="388" y="2326"/>
                    <a:pt x="517" y="2259"/>
                    <a:pt x="493" y="2125"/>
                  </a:cubicBezTo>
                  <a:lnTo>
                    <a:pt x="493" y="0"/>
                  </a:ln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0" name="Google Shape;10070;p70"/>
            <p:cNvSpPr/>
            <p:nvPr/>
          </p:nvSpPr>
          <p:spPr>
            <a:xfrm>
              <a:off x="5251728" y="2711543"/>
              <a:ext cx="12342" cy="61081"/>
            </a:xfrm>
            <a:custGeom>
              <a:avLst/>
              <a:gdLst/>
              <a:ahLst/>
              <a:cxnLst/>
              <a:rect l="l" t="t" r="r" b="b"/>
              <a:pathLst>
                <a:path w="470" h="2326" extrusionOk="0">
                  <a:moveTo>
                    <a:pt x="0" y="0"/>
                  </a:moveTo>
                  <a:lnTo>
                    <a:pt x="0" y="2125"/>
                  </a:lnTo>
                  <a:cubicBezTo>
                    <a:pt x="20" y="2259"/>
                    <a:pt x="127" y="2326"/>
                    <a:pt x="235" y="2326"/>
                  </a:cubicBezTo>
                  <a:cubicBezTo>
                    <a:pt x="343" y="2326"/>
                    <a:pt x="450" y="2259"/>
                    <a:pt x="469" y="2125"/>
                  </a:cubicBezTo>
                  <a:lnTo>
                    <a:pt x="469" y="0"/>
                  </a:ln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1" name="Google Shape;10071;p70"/>
            <p:cNvSpPr/>
            <p:nvPr/>
          </p:nvSpPr>
          <p:spPr>
            <a:xfrm>
              <a:off x="4935322" y="2578851"/>
              <a:ext cx="111868" cy="126416"/>
            </a:xfrm>
            <a:custGeom>
              <a:avLst/>
              <a:gdLst/>
              <a:ahLst/>
              <a:cxnLst/>
              <a:rect l="l" t="t" r="r" b="b"/>
              <a:pathLst>
                <a:path w="4260" h="4814" extrusionOk="0">
                  <a:moveTo>
                    <a:pt x="1417" y="0"/>
                  </a:moveTo>
                  <a:lnTo>
                    <a:pt x="1417" y="708"/>
                  </a:lnTo>
                  <a:cubicBezTo>
                    <a:pt x="1417" y="881"/>
                    <a:pt x="1321" y="1043"/>
                    <a:pt x="1158" y="1129"/>
                  </a:cubicBezTo>
                  <a:lnTo>
                    <a:pt x="393" y="1512"/>
                  </a:lnTo>
                  <a:cubicBezTo>
                    <a:pt x="153" y="1627"/>
                    <a:pt x="0" y="1876"/>
                    <a:pt x="0" y="2144"/>
                  </a:cubicBezTo>
                  <a:lnTo>
                    <a:pt x="0" y="4106"/>
                  </a:lnTo>
                  <a:cubicBezTo>
                    <a:pt x="0" y="4498"/>
                    <a:pt x="326" y="4814"/>
                    <a:pt x="709" y="4814"/>
                  </a:cubicBezTo>
                  <a:lnTo>
                    <a:pt x="4250" y="4814"/>
                  </a:lnTo>
                  <a:lnTo>
                    <a:pt x="4250" y="2144"/>
                  </a:lnTo>
                  <a:cubicBezTo>
                    <a:pt x="4259" y="1876"/>
                    <a:pt x="4106" y="1627"/>
                    <a:pt x="3867" y="1512"/>
                  </a:cubicBezTo>
                  <a:lnTo>
                    <a:pt x="3101" y="1129"/>
                  </a:lnTo>
                  <a:cubicBezTo>
                    <a:pt x="2938" y="1043"/>
                    <a:pt x="2843" y="881"/>
                    <a:pt x="2833" y="708"/>
                  </a:cubicBezTo>
                  <a:lnTo>
                    <a:pt x="2833" y="0"/>
                  </a:ln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2" name="Google Shape;10072;p70"/>
            <p:cNvSpPr/>
            <p:nvPr/>
          </p:nvSpPr>
          <p:spPr>
            <a:xfrm>
              <a:off x="4972270" y="2578851"/>
              <a:ext cx="37972" cy="24632"/>
            </a:xfrm>
            <a:custGeom>
              <a:avLst/>
              <a:gdLst/>
              <a:ahLst/>
              <a:cxnLst/>
              <a:rect l="l" t="t" r="r" b="b"/>
              <a:pathLst>
                <a:path w="1446" h="938" extrusionOk="0">
                  <a:moveTo>
                    <a:pt x="10" y="0"/>
                  </a:moveTo>
                  <a:lnTo>
                    <a:pt x="10" y="708"/>
                  </a:lnTo>
                  <a:cubicBezTo>
                    <a:pt x="10" y="737"/>
                    <a:pt x="10" y="766"/>
                    <a:pt x="0" y="794"/>
                  </a:cubicBezTo>
                  <a:cubicBezTo>
                    <a:pt x="230" y="890"/>
                    <a:pt x="469" y="938"/>
                    <a:pt x="728" y="938"/>
                  </a:cubicBezTo>
                  <a:cubicBezTo>
                    <a:pt x="967" y="938"/>
                    <a:pt x="1216" y="890"/>
                    <a:pt x="1445" y="794"/>
                  </a:cubicBezTo>
                  <a:cubicBezTo>
                    <a:pt x="1436" y="766"/>
                    <a:pt x="1426" y="737"/>
                    <a:pt x="1426" y="708"/>
                  </a:cubicBezTo>
                  <a:lnTo>
                    <a:pt x="1426" y="0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3" name="Google Shape;10073;p70"/>
            <p:cNvSpPr/>
            <p:nvPr/>
          </p:nvSpPr>
          <p:spPr>
            <a:xfrm>
              <a:off x="4935322" y="2611256"/>
              <a:ext cx="111868" cy="94011"/>
            </a:xfrm>
            <a:custGeom>
              <a:avLst/>
              <a:gdLst/>
              <a:ahLst/>
              <a:cxnLst/>
              <a:rect l="l" t="t" r="r" b="b"/>
              <a:pathLst>
                <a:path w="4260" h="3580" extrusionOk="0">
                  <a:moveTo>
                    <a:pt x="938" y="1"/>
                  </a:moveTo>
                  <a:lnTo>
                    <a:pt x="393" y="278"/>
                  </a:lnTo>
                  <a:cubicBezTo>
                    <a:pt x="153" y="393"/>
                    <a:pt x="0" y="642"/>
                    <a:pt x="0" y="910"/>
                  </a:cubicBezTo>
                  <a:lnTo>
                    <a:pt x="0" y="2872"/>
                  </a:lnTo>
                  <a:cubicBezTo>
                    <a:pt x="0" y="3264"/>
                    <a:pt x="326" y="3580"/>
                    <a:pt x="718" y="3580"/>
                  </a:cubicBezTo>
                  <a:lnTo>
                    <a:pt x="4259" y="3580"/>
                  </a:lnTo>
                  <a:lnTo>
                    <a:pt x="4259" y="910"/>
                  </a:lnTo>
                  <a:cubicBezTo>
                    <a:pt x="4259" y="642"/>
                    <a:pt x="4106" y="393"/>
                    <a:pt x="3867" y="278"/>
                  </a:cubicBezTo>
                  <a:lnTo>
                    <a:pt x="3321" y="1"/>
                  </a:lnTo>
                  <a:cubicBezTo>
                    <a:pt x="3044" y="436"/>
                    <a:pt x="2587" y="654"/>
                    <a:pt x="2130" y="654"/>
                  </a:cubicBezTo>
                  <a:cubicBezTo>
                    <a:pt x="1673" y="654"/>
                    <a:pt x="1216" y="436"/>
                    <a:pt x="93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4" name="Google Shape;10074;p70"/>
            <p:cNvSpPr/>
            <p:nvPr/>
          </p:nvSpPr>
          <p:spPr>
            <a:xfrm>
              <a:off x="5022269" y="2623835"/>
              <a:ext cx="24921" cy="81432"/>
            </a:xfrm>
            <a:custGeom>
              <a:avLst/>
              <a:gdLst/>
              <a:ahLst/>
              <a:cxnLst/>
              <a:rect l="l" t="t" r="r" b="b"/>
              <a:pathLst>
                <a:path w="949" h="3101" extrusionOk="0">
                  <a:moveTo>
                    <a:pt x="805" y="0"/>
                  </a:moveTo>
                  <a:lnTo>
                    <a:pt x="173" y="498"/>
                  </a:lnTo>
                  <a:cubicBezTo>
                    <a:pt x="68" y="584"/>
                    <a:pt x="1" y="728"/>
                    <a:pt x="1" y="871"/>
                  </a:cubicBezTo>
                  <a:lnTo>
                    <a:pt x="1" y="3101"/>
                  </a:lnTo>
                  <a:lnTo>
                    <a:pt x="948" y="3101"/>
                  </a:lnTo>
                  <a:lnTo>
                    <a:pt x="948" y="431"/>
                  </a:lnTo>
                  <a:cubicBezTo>
                    <a:pt x="939" y="278"/>
                    <a:pt x="891" y="125"/>
                    <a:pt x="80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5" name="Google Shape;10075;p70"/>
            <p:cNvSpPr/>
            <p:nvPr/>
          </p:nvSpPr>
          <p:spPr>
            <a:xfrm>
              <a:off x="4935322" y="2624071"/>
              <a:ext cx="55803" cy="81196"/>
            </a:xfrm>
            <a:custGeom>
              <a:avLst/>
              <a:gdLst/>
              <a:ahLst/>
              <a:cxnLst/>
              <a:rect l="l" t="t" r="r" b="b"/>
              <a:pathLst>
                <a:path w="2125" h="3092" extrusionOk="0">
                  <a:moveTo>
                    <a:pt x="144" y="1"/>
                  </a:moveTo>
                  <a:cubicBezTo>
                    <a:pt x="58" y="125"/>
                    <a:pt x="0" y="269"/>
                    <a:pt x="0" y="422"/>
                  </a:cubicBezTo>
                  <a:lnTo>
                    <a:pt x="0" y="2384"/>
                  </a:lnTo>
                  <a:cubicBezTo>
                    <a:pt x="0" y="2776"/>
                    <a:pt x="326" y="3092"/>
                    <a:pt x="709" y="3092"/>
                  </a:cubicBezTo>
                  <a:lnTo>
                    <a:pt x="2125" y="3092"/>
                  </a:lnTo>
                  <a:lnTo>
                    <a:pt x="2125" y="2154"/>
                  </a:lnTo>
                  <a:lnTo>
                    <a:pt x="1187" y="2154"/>
                  </a:lnTo>
                  <a:cubicBezTo>
                    <a:pt x="1053" y="2144"/>
                    <a:pt x="948" y="2039"/>
                    <a:pt x="948" y="1915"/>
                  </a:cubicBezTo>
                  <a:lnTo>
                    <a:pt x="948" y="862"/>
                  </a:lnTo>
                  <a:cubicBezTo>
                    <a:pt x="948" y="719"/>
                    <a:pt x="881" y="585"/>
                    <a:pt x="776" y="498"/>
                  </a:cubicBezTo>
                  <a:lnTo>
                    <a:pt x="144" y="1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6" name="Google Shape;10076;p70"/>
            <p:cNvSpPr/>
            <p:nvPr/>
          </p:nvSpPr>
          <p:spPr>
            <a:xfrm>
              <a:off x="4966492" y="2475807"/>
              <a:ext cx="49526" cy="43487"/>
            </a:xfrm>
            <a:custGeom>
              <a:avLst/>
              <a:gdLst/>
              <a:ahLst/>
              <a:cxnLst/>
              <a:rect l="l" t="t" r="r" b="b"/>
              <a:pathLst>
                <a:path w="1886" h="1656" extrusionOk="0">
                  <a:moveTo>
                    <a:pt x="938" y="0"/>
                  </a:moveTo>
                  <a:cubicBezTo>
                    <a:pt x="421" y="0"/>
                    <a:pt x="0" y="374"/>
                    <a:pt x="0" y="823"/>
                  </a:cubicBezTo>
                  <a:cubicBezTo>
                    <a:pt x="0" y="1283"/>
                    <a:pt x="421" y="1656"/>
                    <a:pt x="938" y="1656"/>
                  </a:cubicBezTo>
                  <a:cubicBezTo>
                    <a:pt x="1464" y="1656"/>
                    <a:pt x="1885" y="1283"/>
                    <a:pt x="1885" y="823"/>
                  </a:cubicBezTo>
                  <a:cubicBezTo>
                    <a:pt x="1885" y="374"/>
                    <a:pt x="1464" y="0"/>
                    <a:pt x="93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7" name="Google Shape;10077;p70"/>
            <p:cNvSpPr/>
            <p:nvPr/>
          </p:nvSpPr>
          <p:spPr>
            <a:xfrm>
              <a:off x="4966230" y="2475807"/>
              <a:ext cx="34453" cy="43487"/>
            </a:xfrm>
            <a:custGeom>
              <a:avLst/>
              <a:gdLst/>
              <a:ahLst/>
              <a:cxnLst/>
              <a:rect l="l" t="t" r="r" b="b"/>
              <a:pathLst>
                <a:path w="1312" h="1656" extrusionOk="0">
                  <a:moveTo>
                    <a:pt x="948" y="0"/>
                  </a:moveTo>
                  <a:cubicBezTo>
                    <a:pt x="431" y="0"/>
                    <a:pt x="1" y="374"/>
                    <a:pt x="1" y="833"/>
                  </a:cubicBezTo>
                  <a:cubicBezTo>
                    <a:pt x="1" y="1283"/>
                    <a:pt x="431" y="1656"/>
                    <a:pt x="948" y="1656"/>
                  </a:cubicBezTo>
                  <a:cubicBezTo>
                    <a:pt x="1072" y="1656"/>
                    <a:pt x="1187" y="1637"/>
                    <a:pt x="1312" y="1599"/>
                  </a:cubicBezTo>
                  <a:cubicBezTo>
                    <a:pt x="967" y="1493"/>
                    <a:pt x="728" y="1177"/>
                    <a:pt x="718" y="823"/>
                  </a:cubicBezTo>
                  <a:cubicBezTo>
                    <a:pt x="728" y="469"/>
                    <a:pt x="967" y="163"/>
                    <a:pt x="1312" y="67"/>
                  </a:cubicBezTo>
                  <a:cubicBezTo>
                    <a:pt x="1187" y="19"/>
                    <a:pt x="1072" y="0"/>
                    <a:pt x="94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8" name="Google Shape;10078;p70"/>
            <p:cNvSpPr/>
            <p:nvPr/>
          </p:nvSpPr>
          <p:spPr>
            <a:xfrm>
              <a:off x="4947874" y="2494399"/>
              <a:ext cx="86737" cy="86737"/>
            </a:xfrm>
            <a:custGeom>
              <a:avLst/>
              <a:gdLst/>
              <a:ahLst/>
              <a:cxnLst/>
              <a:rect l="l" t="t" r="r" b="b"/>
              <a:pathLst>
                <a:path w="3303" h="3303" extrusionOk="0">
                  <a:moveTo>
                    <a:pt x="1647" y="0"/>
                  </a:moveTo>
                  <a:cubicBezTo>
                    <a:pt x="738" y="0"/>
                    <a:pt x="1" y="737"/>
                    <a:pt x="1" y="1656"/>
                  </a:cubicBezTo>
                  <a:cubicBezTo>
                    <a:pt x="1" y="2565"/>
                    <a:pt x="738" y="3302"/>
                    <a:pt x="1647" y="3302"/>
                  </a:cubicBezTo>
                  <a:cubicBezTo>
                    <a:pt x="2566" y="3302"/>
                    <a:pt x="3303" y="2565"/>
                    <a:pt x="3303" y="1656"/>
                  </a:cubicBezTo>
                  <a:cubicBezTo>
                    <a:pt x="3303" y="737"/>
                    <a:pt x="2566" y="0"/>
                    <a:pt x="164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9" name="Google Shape;10079;p70"/>
            <p:cNvSpPr/>
            <p:nvPr/>
          </p:nvSpPr>
          <p:spPr>
            <a:xfrm>
              <a:off x="4963472" y="2494399"/>
              <a:ext cx="72898" cy="78176"/>
            </a:xfrm>
            <a:custGeom>
              <a:avLst/>
              <a:gdLst/>
              <a:ahLst/>
              <a:cxnLst/>
              <a:rect l="l" t="t" r="r" b="b"/>
              <a:pathLst>
                <a:path w="2776" h="2977" extrusionOk="0">
                  <a:moveTo>
                    <a:pt x="1063" y="0"/>
                  </a:moveTo>
                  <a:cubicBezTo>
                    <a:pt x="268" y="0"/>
                    <a:pt x="0" y="1092"/>
                    <a:pt x="718" y="1436"/>
                  </a:cubicBezTo>
                  <a:cubicBezTo>
                    <a:pt x="737" y="1446"/>
                    <a:pt x="756" y="1455"/>
                    <a:pt x="775" y="1465"/>
                  </a:cubicBezTo>
                  <a:lnTo>
                    <a:pt x="1598" y="2958"/>
                  </a:lnTo>
                  <a:cubicBezTo>
                    <a:pt x="1598" y="2958"/>
                    <a:pt x="1819" y="2967"/>
                    <a:pt x="2039" y="2977"/>
                  </a:cubicBezTo>
                  <a:cubicBezTo>
                    <a:pt x="2527" y="2613"/>
                    <a:pt x="2776" y="2020"/>
                    <a:pt x="2689" y="1426"/>
                  </a:cubicBezTo>
                  <a:cubicBezTo>
                    <a:pt x="2594" y="747"/>
                    <a:pt x="2087" y="192"/>
                    <a:pt x="1417" y="39"/>
                  </a:cubicBezTo>
                  <a:cubicBezTo>
                    <a:pt x="1302" y="20"/>
                    <a:pt x="1177" y="0"/>
                    <a:pt x="106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0" name="Google Shape;10080;p70"/>
            <p:cNvSpPr/>
            <p:nvPr/>
          </p:nvSpPr>
          <p:spPr>
            <a:xfrm>
              <a:off x="4953914" y="2532660"/>
              <a:ext cx="74421" cy="61028"/>
            </a:xfrm>
            <a:custGeom>
              <a:avLst/>
              <a:gdLst/>
              <a:ahLst/>
              <a:cxnLst/>
              <a:rect l="l" t="t" r="r" b="b"/>
              <a:pathLst>
                <a:path w="2834" h="2324" extrusionOk="0">
                  <a:moveTo>
                    <a:pt x="1093" y="0"/>
                  </a:moveTo>
                  <a:cubicBezTo>
                    <a:pt x="1006" y="0"/>
                    <a:pt x="921" y="53"/>
                    <a:pt x="881" y="132"/>
                  </a:cubicBezTo>
                  <a:cubicBezTo>
                    <a:pt x="804" y="295"/>
                    <a:pt x="699" y="438"/>
                    <a:pt x="565" y="563"/>
                  </a:cubicBezTo>
                  <a:cubicBezTo>
                    <a:pt x="431" y="668"/>
                    <a:pt x="297" y="764"/>
                    <a:pt x="144" y="840"/>
                  </a:cubicBezTo>
                  <a:cubicBezTo>
                    <a:pt x="58" y="888"/>
                    <a:pt x="1" y="984"/>
                    <a:pt x="20" y="1089"/>
                  </a:cubicBezTo>
                  <a:cubicBezTo>
                    <a:pt x="106" y="1797"/>
                    <a:pt x="709" y="2324"/>
                    <a:pt x="1427" y="2324"/>
                  </a:cubicBezTo>
                  <a:cubicBezTo>
                    <a:pt x="2163" y="2324"/>
                    <a:pt x="2776" y="1750"/>
                    <a:pt x="2833" y="1013"/>
                  </a:cubicBezTo>
                  <a:cubicBezTo>
                    <a:pt x="2833" y="946"/>
                    <a:pt x="2805" y="879"/>
                    <a:pt x="2757" y="831"/>
                  </a:cubicBezTo>
                  <a:cubicBezTo>
                    <a:pt x="2288" y="438"/>
                    <a:pt x="1742" y="161"/>
                    <a:pt x="1149" y="8"/>
                  </a:cubicBezTo>
                  <a:cubicBezTo>
                    <a:pt x="1131" y="3"/>
                    <a:pt x="1112" y="0"/>
                    <a:pt x="1093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1" name="Google Shape;10081;p70"/>
            <p:cNvSpPr/>
            <p:nvPr/>
          </p:nvSpPr>
          <p:spPr>
            <a:xfrm>
              <a:off x="4953914" y="2532660"/>
              <a:ext cx="74657" cy="60529"/>
            </a:xfrm>
            <a:custGeom>
              <a:avLst/>
              <a:gdLst/>
              <a:ahLst/>
              <a:cxnLst/>
              <a:rect l="l" t="t" r="r" b="b"/>
              <a:pathLst>
                <a:path w="2843" h="2305" extrusionOk="0">
                  <a:moveTo>
                    <a:pt x="1093" y="0"/>
                  </a:moveTo>
                  <a:cubicBezTo>
                    <a:pt x="1006" y="0"/>
                    <a:pt x="921" y="53"/>
                    <a:pt x="881" y="132"/>
                  </a:cubicBezTo>
                  <a:cubicBezTo>
                    <a:pt x="824" y="247"/>
                    <a:pt x="757" y="352"/>
                    <a:pt x="670" y="448"/>
                  </a:cubicBezTo>
                  <a:cubicBezTo>
                    <a:pt x="632" y="486"/>
                    <a:pt x="603" y="525"/>
                    <a:pt x="565" y="563"/>
                  </a:cubicBezTo>
                  <a:cubicBezTo>
                    <a:pt x="431" y="668"/>
                    <a:pt x="297" y="764"/>
                    <a:pt x="144" y="840"/>
                  </a:cubicBezTo>
                  <a:cubicBezTo>
                    <a:pt x="58" y="888"/>
                    <a:pt x="1" y="984"/>
                    <a:pt x="20" y="1089"/>
                  </a:cubicBezTo>
                  <a:cubicBezTo>
                    <a:pt x="106" y="1711"/>
                    <a:pt x="584" y="2209"/>
                    <a:pt x="1206" y="2305"/>
                  </a:cubicBezTo>
                  <a:cubicBezTo>
                    <a:pt x="891" y="2104"/>
                    <a:pt x="699" y="1750"/>
                    <a:pt x="718" y="1376"/>
                  </a:cubicBezTo>
                  <a:lnTo>
                    <a:pt x="718" y="1041"/>
                  </a:lnTo>
                  <a:cubicBezTo>
                    <a:pt x="766" y="1003"/>
                    <a:pt x="824" y="965"/>
                    <a:pt x="871" y="907"/>
                  </a:cubicBezTo>
                  <a:cubicBezTo>
                    <a:pt x="1005" y="793"/>
                    <a:pt x="1120" y="659"/>
                    <a:pt x="1216" y="515"/>
                  </a:cubicBezTo>
                  <a:cubicBezTo>
                    <a:pt x="1666" y="649"/>
                    <a:pt x="2087" y="879"/>
                    <a:pt x="2441" y="1185"/>
                  </a:cubicBezTo>
                  <a:cubicBezTo>
                    <a:pt x="2489" y="1223"/>
                    <a:pt x="2604" y="1328"/>
                    <a:pt x="2728" y="1443"/>
                  </a:cubicBezTo>
                  <a:cubicBezTo>
                    <a:pt x="2786" y="1309"/>
                    <a:pt x="2824" y="1166"/>
                    <a:pt x="2833" y="1013"/>
                  </a:cubicBezTo>
                  <a:cubicBezTo>
                    <a:pt x="2843" y="946"/>
                    <a:pt x="2805" y="869"/>
                    <a:pt x="2757" y="831"/>
                  </a:cubicBezTo>
                  <a:cubicBezTo>
                    <a:pt x="2288" y="438"/>
                    <a:pt x="1742" y="161"/>
                    <a:pt x="1149" y="8"/>
                  </a:cubicBezTo>
                  <a:cubicBezTo>
                    <a:pt x="1131" y="3"/>
                    <a:pt x="1112" y="0"/>
                    <a:pt x="1093" y="0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2" name="Google Shape;10082;p70"/>
            <p:cNvSpPr/>
            <p:nvPr/>
          </p:nvSpPr>
          <p:spPr>
            <a:xfrm>
              <a:off x="4892098" y="2711543"/>
              <a:ext cx="12342" cy="18618"/>
            </a:xfrm>
            <a:custGeom>
              <a:avLst/>
              <a:gdLst/>
              <a:ahLst/>
              <a:cxnLst/>
              <a:rect l="l" t="t" r="r" b="b"/>
              <a:pathLst>
                <a:path w="470" h="709" extrusionOk="0">
                  <a:moveTo>
                    <a:pt x="0" y="0"/>
                  </a:moveTo>
                  <a:lnTo>
                    <a:pt x="0" y="708"/>
                  </a:lnTo>
                  <a:lnTo>
                    <a:pt x="469" y="708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3" name="Google Shape;10083;p70"/>
            <p:cNvSpPr/>
            <p:nvPr/>
          </p:nvSpPr>
          <p:spPr>
            <a:xfrm>
              <a:off x="5251728" y="2711543"/>
              <a:ext cx="12342" cy="18618"/>
            </a:xfrm>
            <a:custGeom>
              <a:avLst/>
              <a:gdLst/>
              <a:ahLst/>
              <a:cxnLst/>
              <a:rect l="l" t="t" r="r" b="b"/>
              <a:pathLst>
                <a:path w="470" h="709" extrusionOk="0">
                  <a:moveTo>
                    <a:pt x="0" y="0"/>
                  </a:moveTo>
                  <a:lnTo>
                    <a:pt x="0" y="708"/>
                  </a:lnTo>
                  <a:lnTo>
                    <a:pt x="469" y="708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4" name="Google Shape;10084;p70"/>
            <p:cNvSpPr/>
            <p:nvPr/>
          </p:nvSpPr>
          <p:spPr>
            <a:xfrm>
              <a:off x="4879047" y="2705188"/>
              <a:ext cx="398075" cy="12474"/>
            </a:xfrm>
            <a:custGeom>
              <a:avLst/>
              <a:gdLst/>
              <a:ahLst/>
              <a:cxnLst/>
              <a:rect l="l" t="t" r="r" b="b"/>
              <a:pathLst>
                <a:path w="15159" h="475" extrusionOk="0">
                  <a:moveTo>
                    <a:pt x="227" y="0"/>
                  </a:moveTo>
                  <a:cubicBezTo>
                    <a:pt x="1" y="0"/>
                    <a:pt x="1" y="475"/>
                    <a:pt x="227" y="475"/>
                  </a:cubicBezTo>
                  <a:cubicBezTo>
                    <a:pt x="237" y="475"/>
                    <a:pt x="247" y="474"/>
                    <a:pt x="258" y="472"/>
                  </a:cubicBezTo>
                  <a:lnTo>
                    <a:pt x="14901" y="472"/>
                  </a:lnTo>
                  <a:cubicBezTo>
                    <a:pt x="14911" y="474"/>
                    <a:pt x="14922" y="475"/>
                    <a:pt x="14932" y="475"/>
                  </a:cubicBezTo>
                  <a:cubicBezTo>
                    <a:pt x="15158" y="475"/>
                    <a:pt x="15158" y="0"/>
                    <a:pt x="14932" y="0"/>
                  </a:cubicBezTo>
                  <a:cubicBezTo>
                    <a:pt x="14922" y="0"/>
                    <a:pt x="14911" y="1"/>
                    <a:pt x="14901" y="3"/>
                  </a:cubicBezTo>
                  <a:lnTo>
                    <a:pt x="258" y="3"/>
                  </a:lnTo>
                  <a:cubicBezTo>
                    <a:pt x="247" y="1"/>
                    <a:pt x="237" y="0"/>
                    <a:pt x="227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5" name="Google Shape;10085;p70"/>
            <p:cNvSpPr/>
            <p:nvPr/>
          </p:nvSpPr>
          <p:spPr>
            <a:xfrm>
              <a:off x="4960190" y="2692688"/>
              <a:ext cx="37237" cy="12579"/>
            </a:xfrm>
            <a:custGeom>
              <a:avLst/>
              <a:gdLst/>
              <a:ahLst/>
              <a:cxnLst/>
              <a:rect l="l" t="t" r="r" b="b"/>
              <a:pathLst>
                <a:path w="1418" h="479" extrusionOk="0">
                  <a:moveTo>
                    <a:pt x="240" y="0"/>
                  </a:moveTo>
                  <a:cubicBezTo>
                    <a:pt x="106" y="0"/>
                    <a:pt x="1" y="106"/>
                    <a:pt x="1" y="240"/>
                  </a:cubicBezTo>
                  <a:cubicBezTo>
                    <a:pt x="1" y="374"/>
                    <a:pt x="106" y="479"/>
                    <a:pt x="240" y="479"/>
                  </a:cubicBezTo>
                  <a:lnTo>
                    <a:pt x="1417" y="479"/>
                  </a:lnTo>
                  <a:lnTo>
                    <a:pt x="1417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6" name="Google Shape;10086;p70"/>
            <p:cNvSpPr/>
            <p:nvPr/>
          </p:nvSpPr>
          <p:spPr>
            <a:xfrm>
              <a:off x="4984822" y="2643188"/>
              <a:ext cx="86999" cy="62341"/>
            </a:xfrm>
            <a:custGeom>
              <a:avLst/>
              <a:gdLst/>
              <a:ahLst/>
              <a:cxnLst/>
              <a:rect l="l" t="t" r="r" b="b"/>
              <a:pathLst>
                <a:path w="3313" h="2374" extrusionOk="0">
                  <a:moveTo>
                    <a:pt x="250" y="0"/>
                  </a:moveTo>
                  <a:cubicBezTo>
                    <a:pt x="116" y="0"/>
                    <a:pt x="1" y="105"/>
                    <a:pt x="1" y="239"/>
                  </a:cubicBezTo>
                  <a:lnTo>
                    <a:pt x="1" y="2134"/>
                  </a:lnTo>
                  <a:cubicBezTo>
                    <a:pt x="1" y="2259"/>
                    <a:pt x="106" y="2374"/>
                    <a:pt x="240" y="2374"/>
                  </a:cubicBezTo>
                  <a:lnTo>
                    <a:pt x="3073" y="2374"/>
                  </a:lnTo>
                  <a:cubicBezTo>
                    <a:pt x="3207" y="2374"/>
                    <a:pt x="3312" y="2259"/>
                    <a:pt x="3312" y="2134"/>
                  </a:cubicBezTo>
                  <a:lnTo>
                    <a:pt x="3312" y="239"/>
                  </a:lnTo>
                  <a:cubicBezTo>
                    <a:pt x="3312" y="105"/>
                    <a:pt x="3207" y="0"/>
                    <a:pt x="3073" y="0"/>
                  </a:cubicBezTo>
                  <a:close/>
                </a:path>
              </a:pathLst>
            </a:custGeom>
            <a:solidFill>
              <a:srgbClr val="C5D1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7" name="Google Shape;10087;p70"/>
            <p:cNvSpPr/>
            <p:nvPr/>
          </p:nvSpPr>
          <p:spPr>
            <a:xfrm>
              <a:off x="5015257" y="2667978"/>
              <a:ext cx="26365" cy="12500"/>
            </a:xfrm>
            <a:custGeom>
              <a:avLst/>
              <a:gdLst/>
              <a:ahLst/>
              <a:cxnLst/>
              <a:rect l="l" t="t" r="r" b="b"/>
              <a:pathLst>
                <a:path w="1004" h="476" extrusionOk="0">
                  <a:moveTo>
                    <a:pt x="235" y="1"/>
                  </a:moveTo>
                  <a:cubicBezTo>
                    <a:pt x="1" y="1"/>
                    <a:pt x="1" y="475"/>
                    <a:pt x="235" y="475"/>
                  </a:cubicBezTo>
                  <a:cubicBezTo>
                    <a:pt x="246" y="475"/>
                    <a:pt x="256" y="474"/>
                    <a:pt x="268" y="472"/>
                  </a:cubicBezTo>
                  <a:lnTo>
                    <a:pt x="737" y="472"/>
                  </a:lnTo>
                  <a:cubicBezTo>
                    <a:pt x="748" y="474"/>
                    <a:pt x="759" y="475"/>
                    <a:pt x="769" y="475"/>
                  </a:cubicBezTo>
                  <a:cubicBezTo>
                    <a:pt x="1003" y="475"/>
                    <a:pt x="1003" y="1"/>
                    <a:pt x="769" y="1"/>
                  </a:cubicBezTo>
                  <a:cubicBezTo>
                    <a:pt x="759" y="1"/>
                    <a:pt x="748" y="2"/>
                    <a:pt x="737" y="4"/>
                  </a:cubicBezTo>
                  <a:lnTo>
                    <a:pt x="268" y="4"/>
                  </a:lnTo>
                  <a:cubicBezTo>
                    <a:pt x="256" y="2"/>
                    <a:pt x="246" y="1"/>
                    <a:pt x="2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88" name="Google Shape;10088;p70"/>
          <p:cNvGrpSpPr/>
          <p:nvPr/>
        </p:nvGrpSpPr>
        <p:grpSpPr>
          <a:xfrm>
            <a:off x="5388701" y="2393823"/>
            <a:ext cx="280982" cy="395896"/>
            <a:chOff x="5388701" y="2393823"/>
            <a:chExt cx="280982" cy="395896"/>
          </a:xfrm>
        </p:grpSpPr>
        <p:sp>
          <p:nvSpPr>
            <p:cNvPr id="10089" name="Google Shape;10089;p70"/>
            <p:cNvSpPr/>
            <p:nvPr/>
          </p:nvSpPr>
          <p:spPr>
            <a:xfrm>
              <a:off x="5388701" y="2419243"/>
              <a:ext cx="280982" cy="370476"/>
            </a:xfrm>
            <a:custGeom>
              <a:avLst/>
              <a:gdLst/>
              <a:ahLst/>
              <a:cxnLst/>
              <a:rect l="l" t="t" r="r" b="b"/>
              <a:pathLst>
                <a:path w="10700" h="14108" extrusionOk="0">
                  <a:moveTo>
                    <a:pt x="737" y="1"/>
                  </a:moveTo>
                  <a:cubicBezTo>
                    <a:pt x="326" y="1"/>
                    <a:pt x="0" y="326"/>
                    <a:pt x="0" y="738"/>
                  </a:cubicBezTo>
                  <a:lnTo>
                    <a:pt x="0" y="13380"/>
                  </a:lnTo>
                  <a:cubicBezTo>
                    <a:pt x="0" y="13782"/>
                    <a:pt x="326" y="14108"/>
                    <a:pt x="737" y="14108"/>
                  </a:cubicBezTo>
                  <a:lnTo>
                    <a:pt x="9972" y="14108"/>
                  </a:lnTo>
                  <a:cubicBezTo>
                    <a:pt x="10374" y="14108"/>
                    <a:pt x="10700" y="13782"/>
                    <a:pt x="10700" y="13380"/>
                  </a:cubicBezTo>
                  <a:lnTo>
                    <a:pt x="10700" y="728"/>
                  </a:lnTo>
                  <a:cubicBezTo>
                    <a:pt x="10700" y="326"/>
                    <a:pt x="10374" y="1"/>
                    <a:pt x="9972" y="1"/>
                  </a:cubicBezTo>
                  <a:lnTo>
                    <a:pt x="6077" y="1"/>
                  </a:lnTo>
                  <a:cubicBezTo>
                    <a:pt x="6058" y="393"/>
                    <a:pt x="5742" y="700"/>
                    <a:pt x="5350" y="700"/>
                  </a:cubicBezTo>
                  <a:cubicBezTo>
                    <a:pt x="4958" y="700"/>
                    <a:pt x="4632" y="393"/>
                    <a:pt x="4623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0" name="Google Shape;10090;p70"/>
            <p:cNvSpPr/>
            <p:nvPr/>
          </p:nvSpPr>
          <p:spPr>
            <a:xfrm>
              <a:off x="5401516" y="2419506"/>
              <a:ext cx="255352" cy="344584"/>
            </a:xfrm>
            <a:custGeom>
              <a:avLst/>
              <a:gdLst/>
              <a:ahLst/>
              <a:cxnLst/>
              <a:rect l="l" t="t" r="r" b="b"/>
              <a:pathLst>
                <a:path w="9724" h="13122" extrusionOk="0">
                  <a:moveTo>
                    <a:pt x="2192" y="1"/>
                  </a:moveTo>
                  <a:lnTo>
                    <a:pt x="2192" y="240"/>
                  </a:lnTo>
                  <a:cubicBezTo>
                    <a:pt x="2192" y="374"/>
                    <a:pt x="2087" y="479"/>
                    <a:pt x="1953" y="479"/>
                  </a:cubicBezTo>
                  <a:lnTo>
                    <a:pt x="488" y="479"/>
                  </a:lnTo>
                  <a:cubicBezTo>
                    <a:pt x="211" y="479"/>
                    <a:pt x="0" y="699"/>
                    <a:pt x="0" y="967"/>
                  </a:cubicBezTo>
                  <a:lnTo>
                    <a:pt x="0" y="12633"/>
                  </a:lnTo>
                  <a:cubicBezTo>
                    <a:pt x="0" y="12901"/>
                    <a:pt x="220" y="13121"/>
                    <a:pt x="488" y="13121"/>
                  </a:cubicBezTo>
                  <a:lnTo>
                    <a:pt x="9236" y="13121"/>
                  </a:lnTo>
                  <a:cubicBezTo>
                    <a:pt x="9504" y="13121"/>
                    <a:pt x="9724" y="12901"/>
                    <a:pt x="9724" y="12633"/>
                  </a:cubicBezTo>
                  <a:lnTo>
                    <a:pt x="9724" y="967"/>
                  </a:lnTo>
                  <a:cubicBezTo>
                    <a:pt x="9724" y="699"/>
                    <a:pt x="9504" y="479"/>
                    <a:pt x="9236" y="479"/>
                  </a:cubicBezTo>
                  <a:lnTo>
                    <a:pt x="7781" y="479"/>
                  </a:lnTo>
                  <a:cubicBezTo>
                    <a:pt x="7647" y="479"/>
                    <a:pt x="7542" y="374"/>
                    <a:pt x="7542" y="240"/>
                  </a:cubicBezTo>
                  <a:lnTo>
                    <a:pt x="7542" y="1"/>
                  </a:lnTo>
                  <a:lnTo>
                    <a:pt x="5599" y="1"/>
                  </a:lnTo>
                  <a:cubicBezTo>
                    <a:pt x="5580" y="393"/>
                    <a:pt x="5254" y="699"/>
                    <a:pt x="4872" y="699"/>
                  </a:cubicBezTo>
                  <a:cubicBezTo>
                    <a:pt x="4479" y="699"/>
                    <a:pt x="4154" y="393"/>
                    <a:pt x="4135" y="1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1" name="Google Shape;10091;p70"/>
            <p:cNvSpPr/>
            <p:nvPr/>
          </p:nvSpPr>
          <p:spPr>
            <a:xfrm>
              <a:off x="5414330" y="2444899"/>
              <a:ext cx="229722" cy="306375"/>
            </a:xfrm>
            <a:custGeom>
              <a:avLst/>
              <a:gdLst/>
              <a:ahLst/>
              <a:cxnLst/>
              <a:rect l="l" t="t" r="r" b="b"/>
              <a:pathLst>
                <a:path w="8748" h="11667" extrusionOk="0">
                  <a:moveTo>
                    <a:pt x="240" y="0"/>
                  </a:moveTo>
                  <a:cubicBezTo>
                    <a:pt x="106" y="0"/>
                    <a:pt x="0" y="105"/>
                    <a:pt x="0" y="239"/>
                  </a:cubicBezTo>
                  <a:lnTo>
                    <a:pt x="0" y="11427"/>
                  </a:lnTo>
                  <a:cubicBezTo>
                    <a:pt x="0" y="11561"/>
                    <a:pt x="106" y="11666"/>
                    <a:pt x="240" y="11666"/>
                  </a:cubicBezTo>
                  <a:lnTo>
                    <a:pt x="8508" y="11666"/>
                  </a:lnTo>
                  <a:cubicBezTo>
                    <a:pt x="8642" y="11666"/>
                    <a:pt x="8748" y="11561"/>
                    <a:pt x="8738" y="11427"/>
                  </a:cubicBezTo>
                  <a:lnTo>
                    <a:pt x="8738" y="239"/>
                  </a:lnTo>
                  <a:cubicBezTo>
                    <a:pt x="8738" y="105"/>
                    <a:pt x="8633" y="0"/>
                    <a:pt x="84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2" name="Google Shape;10092;p70"/>
            <p:cNvSpPr/>
            <p:nvPr/>
          </p:nvSpPr>
          <p:spPr>
            <a:xfrm>
              <a:off x="5471866" y="2393823"/>
              <a:ext cx="114625" cy="57378"/>
            </a:xfrm>
            <a:custGeom>
              <a:avLst/>
              <a:gdLst/>
              <a:ahLst/>
              <a:cxnLst/>
              <a:rect l="l" t="t" r="r" b="b"/>
              <a:pathLst>
                <a:path w="4365" h="2185" extrusionOk="0">
                  <a:moveTo>
                    <a:pt x="2177" y="617"/>
                  </a:moveTo>
                  <a:cubicBezTo>
                    <a:pt x="2362" y="617"/>
                    <a:pt x="2537" y="758"/>
                    <a:pt x="2537" y="979"/>
                  </a:cubicBezTo>
                  <a:cubicBezTo>
                    <a:pt x="2537" y="1170"/>
                    <a:pt x="2384" y="1333"/>
                    <a:pt x="2183" y="1333"/>
                  </a:cubicBezTo>
                  <a:cubicBezTo>
                    <a:pt x="1858" y="1333"/>
                    <a:pt x="1704" y="950"/>
                    <a:pt x="1925" y="720"/>
                  </a:cubicBezTo>
                  <a:cubicBezTo>
                    <a:pt x="1999" y="649"/>
                    <a:pt x="2089" y="617"/>
                    <a:pt x="2177" y="617"/>
                  </a:cubicBezTo>
                  <a:close/>
                  <a:moveTo>
                    <a:pt x="2184" y="0"/>
                  </a:moveTo>
                  <a:cubicBezTo>
                    <a:pt x="1858" y="0"/>
                    <a:pt x="1532" y="160"/>
                    <a:pt x="1350" y="481"/>
                  </a:cubicBezTo>
                  <a:lnTo>
                    <a:pt x="479" y="481"/>
                  </a:lnTo>
                  <a:cubicBezTo>
                    <a:pt x="212" y="481"/>
                    <a:pt x="1" y="701"/>
                    <a:pt x="1" y="969"/>
                  </a:cubicBezTo>
                  <a:lnTo>
                    <a:pt x="1" y="1945"/>
                  </a:lnTo>
                  <a:cubicBezTo>
                    <a:pt x="1" y="2079"/>
                    <a:pt x="106" y="2184"/>
                    <a:pt x="240" y="2184"/>
                  </a:cubicBezTo>
                  <a:lnTo>
                    <a:pt x="4126" y="2184"/>
                  </a:lnTo>
                  <a:cubicBezTo>
                    <a:pt x="4260" y="2184"/>
                    <a:pt x="4365" y="2079"/>
                    <a:pt x="4365" y="1945"/>
                  </a:cubicBezTo>
                  <a:lnTo>
                    <a:pt x="4365" y="969"/>
                  </a:lnTo>
                  <a:cubicBezTo>
                    <a:pt x="4365" y="701"/>
                    <a:pt x="4154" y="490"/>
                    <a:pt x="3886" y="481"/>
                  </a:cubicBezTo>
                  <a:lnTo>
                    <a:pt x="3025" y="481"/>
                  </a:lnTo>
                  <a:cubicBezTo>
                    <a:pt x="2839" y="160"/>
                    <a:pt x="2511" y="0"/>
                    <a:pt x="2184" y="0"/>
                  </a:cubicBezTo>
                  <a:close/>
                </a:path>
              </a:pathLst>
            </a:custGeom>
            <a:solidFill>
              <a:srgbClr val="C5D1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3" name="Google Shape;10093;p70"/>
            <p:cNvSpPr/>
            <p:nvPr/>
          </p:nvSpPr>
          <p:spPr>
            <a:xfrm>
              <a:off x="5471866" y="2438597"/>
              <a:ext cx="114625" cy="12605"/>
            </a:xfrm>
            <a:custGeom>
              <a:avLst/>
              <a:gdLst/>
              <a:ahLst/>
              <a:cxnLst/>
              <a:rect l="l" t="t" r="r" b="b"/>
              <a:pathLst>
                <a:path w="4365" h="480" extrusionOk="0">
                  <a:moveTo>
                    <a:pt x="240" y="1"/>
                  </a:moveTo>
                  <a:cubicBezTo>
                    <a:pt x="106" y="1"/>
                    <a:pt x="1" y="106"/>
                    <a:pt x="1" y="240"/>
                  </a:cubicBezTo>
                  <a:cubicBezTo>
                    <a:pt x="1" y="374"/>
                    <a:pt x="106" y="479"/>
                    <a:pt x="240" y="479"/>
                  </a:cubicBezTo>
                  <a:lnTo>
                    <a:pt x="4126" y="479"/>
                  </a:lnTo>
                  <a:cubicBezTo>
                    <a:pt x="4260" y="479"/>
                    <a:pt x="4365" y="374"/>
                    <a:pt x="4365" y="240"/>
                  </a:cubicBezTo>
                  <a:cubicBezTo>
                    <a:pt x="4365" y="106"/>
                    <a:pt x="4260" y="1"/>
                    <a:pt x="4126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4" name="Google Shape;10094;p70"/>
            <p:cNvSpPr/>
            <p:nvPr/>
          </p:nvSpPr>
          <p:spPr>
            <a:xfrm>
              <a:off x="5542007" y="2483344"/>
              <a:ext cx="76417" cy="25393"/>
            </a:xfrm>
            <a:custGeom>
              <a:avLst/>
              <a:gdLst/>
              <a:ahLst/>
              <a:cxnLst/>
              <a:rect l="l" t="t" r="r" b="b"/>
              <a:pathLst>
                <a:path w="2910" h="967" extrusionOk="0">
                  <a:moveTo>
                    <a:pt x="239" y="0"/>
                  </a:moveTo>
                  <a:cubicBezTo>
                    <a:pt x="105" y="0"/>
                    <a:pt x="0" y="106"/>
                    <a:pt x="0" y="240"/>
                  </a:cubicBezTo>
                  <a:lnTo>
                    <a:pt x="0" y="718"/>
                  </a:lnTo>
                  <a:cubicBezTo>
                    <a:pt x="0" y="852"/>
                    <a:pt x="105" y="967"/>
                    <a:pt x="239" y="967"/>
                  </a:cubicBezTo>
                  <a:lnTo>
                    <a:pt x="2670" y="967"/>
                  </a:lnTo>
                  <a:cubicBezTo>
                    <a:pt x="2804" y="967"/>
                    <a:pt x="2909" y="862"/>
                    <a:pt x="2909" y="728"/>
                  </a:cubicBezTo>
                  <a:lnTo>
                    <a:pt x="2909" y="240"/>
                  </a:lnTo>
                  <a:cubicBezTo>
                    <a:pt x="2909" y="106"/>
                    <a:pt x="2804" y="0"/>
                    <a:pt x="2670" y="0"/>
                  </a:cubicBezTo>
                  <a:close/>
                </a:path>
              </a:pathLst>
            </a:custGeom>
            <a:solidFill>
              <a:srgbClr val="6E82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5" name="Google Shape;10095;p70"/>
            <p:cNvSpPr/>
            <p:nvPr/>
          </p:nvSpPr>
          <p:spPr>
            <a:xfrm>
              <a:off x="5539722" y="2527828"/>
              <a:ext cx="80960" cy="12841"/>
            </a:xfrm>
            <a:custGeom>
              <a:avLst/>
              <a:gdLst/>
              <a:ahLst/>
              <a:cxnLst/>
              <a:rect l="l" t="t" r="r" b="b"/>
              <a:pathLst>
                <a:path w="3083" h="489" extrusionOk="0">
                  <a:moveTo>
                    <a:pt x="326" y="0"/>
                  </a:moveTo>
                  <a:cubicBezTo>
                    <a:pt x="1" y="0"/>
                    <a:pt x="1" y="488"/>
                    <a:pt x="326" y="488"/>
                  </a:cubicBezTo>
                  <a:lnTo>
                    <a:pt x="2757" y="488"/>
                  </a:lnTo>
                  <a:cubicBezTo>
                    <a:pt x="3083" y="488"/>
                    <a:pt x="3083" y="0"/>
                    <a:pt x="2757" y="0"/>
                  </a:cubicBezTo>
                  <a:close/>
                </a:path>
              </a:pathLst>
            </a:custGeom>
            <a:solidFill>
              <a:srgbClr val="909F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6" name="Google Shape;10096;p70"/>
            <p:cNvSpPr/>
            <p:nvPr/>
          </p:nvSpPr>
          <p:spPr>
            <a:xfrm>
              <a:off x="5539722" y="2553458"/>
              <a:ext cx="42751" cy="12841"/>
            </a:xfrm>
            <a:custGeom>
              <a:avLst/>
              <a:gdLst/>
              <a:ahLst/>
              <a:cxnLst/>
              <a:rect l="l" t="t" r="r" b="b"/>
              <a:pathLst>
                <a:path w="1628" h="489" extrusionOk="0">
                  <a:moveTo>
                    <a:pt x="326" y="1"/>
                  </a:moveTo>
                  <a:cubicBezTo>
                    <a:pt x="1" y="1"/>
                    <a:pt x="1" y="489"/>
                    <a:pt x="326" y="489"/>
                  </a:cubicBezTo>
                  <a:lnTo>
                    <a:pt x="1302" y="489"/>
                  </a:lnTo>
                  <a:cubicBezTo>
                    <a:pt x="1628" y="489"/>
                    <a:pt x="1628" y="1"/>
                    <a:pt x="1302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7" name="Google Shape;10097;p70"/>
            <p:cNvSpPr/>
            <p:nvPr/>
          </p:nvSpPr>
          <p:spPr>
            <a:xfrm>
              <a:off x="5437702" y="2604481"/>
              <a:ext cx="182980" cy="12841"/>
            </a:xfrm>
            <a:custGeom>
              <a:avLst/>
              <a:gdLst/>
              <a:ahLst/>
              <a:cxnLst/>
              <a:rect l="l" t="t" r="r" b="b"/>
              <a:pathLst>
                <a:path w="6968" h="489" extrusionOk="0">
                  <a:moveTo>
                    <a:pt x="316" y="0"/>
                  </a:moveTo>
                  <a:cubicBezTo>
                    <a:pt x="0" y="0"/>
                    <a:pt x="0" y="488"/>
                    <a:pt x="316" y="488"/>
                  </a:cubicBezTo>
                  <a:lnTo>
                    <a:pt x="6642" y="488"/>
                  </a:lnTo>
                  <a:cubicBezTo>
                    <a:pt x="6968" y="488"/>
                    <a:pt x="6968" y="0"/>
                    <a:pt x="6642" y="0"/>
                  </a:cubicBezTo>
                  <a:close/>
                </a:path>
              </a:pathLst>
            </a:custGeom>
            <a:solidFill>
              <a:srgbClr val="C5D1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8" name="Google Shape;10098;p70"/>
            <p:cNvSpPr/>
            <p:nvPr/>
          </p:nvSpPr>
          <p:spPr>
            <a:xfrm>
              <a:off x="5437702" y="2630111"/>
              <a:ext cx="29674" cy="12579"/>
            </a:xfrm>
            <a:custGeom>
              <a:avLst/>
              <a:gdLst/>
              <a:ahLst/>
              <a:cxnLst/>
              <a:rect l="l" t="t" r="r" b="b"/>
              <a:pathLst>
                <a:path w="1130" h="479" extrusionOk="0">
                  <a:moveTo>
                    <a:pt x="326" y="0"/>
                  </a:moveTo>
                  <a:cubicBezTo>
                    <a:pt x="0" y="0"/>
                    <a:pt x="0" y="479"/>
                    <a:pt x="326" y="479"/>
                  </a:cubicBezTo>
                  <a:lnTo>
                    <a:pt x="804" y="479"/>
                  </a:lnTo>
                  <a:cubicBezTo>
                    <a:pt x="1130" y="479"/>
                    <a:pt x="1130" y="0"/>
                    <a:pt x="804" y="0"/>
                  </a:cubicBezTo>
                  <a:close/>
                </a:path>
              </a:pathLst>
            </a:custGeom>
            <a:solidFill>
              <a:srgbClr val="6E82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9" name="Google Shape;10099;p70"/>
            <p:cNvSpPr/>
            <p:nvPr/>
          </p:nvSpPr>
          <p:spPr>
            <a:xfrm>
              <a:off x="5437702" y="2706764"/>
              <a:ext cx="29674" cy="12579"/>
            </a:xfrm>
            <a:custGeom>
              <a:avLst/>
              <a:gdLst/>
              <a:ahLst/>
              <a:cxnLst/>
              <a:rect l="l" t="t" r="r" b="b"/>
              <a:pathLst>
                <a:path w="1130" h="479" extrusionOk="0">
                  <a:moveTo>
                    <a:pt x="326" y="0"/>
                  </a:moveTo>
                  <a:cubicBezTo>
                    <a:pt x="0" y="0"/>
                    <a:pt x="0" y="479"/>
                    <a:pt x="326" y="479"/>
                  </a:cubicBezTo>
                  <a:lnTo>
                    <a:pt x="804" y="479"/>
                  </a:lnTo>
                  <a:cubicBezTo>
                    <a:pt x="1130" y="479"/>
                    <a:pt x="1130" y="0"/>
                    <a:pt x="804" y="0"/>
                  </a:cubicBezTo>
                  <a:close/>
                </a:path>
              </a:pathLst>
            </a:custGeom>
            <a:solidFill>
              <a:srgbClr val="6E82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0" name="Google Shape;10100;p70"/>
            <p:cNvSpPr/>
            <p:nvPr/>
          </p:nvSpPr>
          <p:spPr>
            <a:xfrm>
              <a:off x="5437702" y="2681134"/>
              <a:ext cx="29674" cy="12841"/>
            </a:xfrm>
            <a:custGeom>
              <a:avLst/>
              <a:gdLst/>
              <a:ahLst/>
              <a:cxnLst/>
              <a:rect l="l" t="t" r="r" b="b"/>
              <a:pathLst>
                <a:path w="1130" h="489" extrusionOk="0">
                  <a:moveTo>
                    <a:pt x="326" y="0"/>
                  </a:moveTo>
                  <a:cubicBezTo>
                    <a:pt x="0" y="0"/>
                    <a:pt x="0" y="488"/>
                    <a:pt x="326" y="488"/>
                  </a:cubicBezTo>
                  <a:lnTo>
                    <a:pt x="804" y="488"/>
                  </a:lnTo>
                  <a:cubicBezTo>
                    <a:pt x="1130" y="488"/>
                    <a:pt x="1130" y="0"/>
                    <a:pt x="804" y="0"/>
                  </a:cubicBezTo>
                  <a:close/>
                </a:path>
              </a:pathLst>
            </a:custGeom>
            <a:solidFill>
              <a:srgbClr val="6E82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1" name="Google Shape;10101;p70"/>
            <p:cNvSpPr/>
            <p:nvPr/>
          </p:nvSpPr>
          <p:spPr>
            <a:xfrm>
              <a:off x="5437702" y="2655504"/>
              <a:ext cx="29674" cy="12841"/>
            </a:xfrm>
            <a:custGeom>
              <a:avLst/>
              <a:gdLst/>
              <a:ahLst/>
              <a:cxnLst/>
              <a:rect l="l" t="t" r="r" b="b"/>
              <a:pathLst>
                <a:path w="1130" h="489" extrusionOk="0">
                  <a:moveTo>
                    <a:pt x="326" y="0"/>
                  </a:moveTo>
                  <a:cubicBezTo>
                    <a:pt x="0" y="0"/>
                    <a:pt x="0" y="488"/>
                    <a:pt x="326" y="488"/>
                  </a:cubicBezTo>
                  <a:lnTo>
                    <a:pt x="804" y="488"/>
                  </a:lnTo>
                  <a:cubicBezTo>
                    <a:pt x="1130" y="488"/>
                    <a:pt x="1130" y="0"/>
                    <a:pt x="804" y="0"/>
                  </a:cubicBezTo>
                  <a:close/>
                </a:path>
              </a:pathLst>
            </a:custGeom>
            <a:solidFill>
              <a:srgbClr val="6E82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2" name="Google Shape;10102;p70"/>
            <p:cNvSpPr/>
            <p:nvPr/>
          </p:nvSpPr>
          <p:spPr>
            <a:xfrm>
              <a:off x="5475910" y="2630111"/>
              <a:ext cx="55304" cy="12579"/>
            </a:xfrm>
            <a:custGeom>
              <a:avLst/>
              <a:gdLst/>
              <a:ahLst/>
              <a:cxnLst/>
              <a:rect l="l" t="t" r="r" b="b"/>
              <a:pathLst>
                <a:path w="2106" h="479" extrusionOk="0">
                  <a:moveTo>
                    <a:pt x="325" y="0"/>
                  </a:moveTo>
                  <a:cubicBezTo>
                    <a:pt x="0" y="0"/>
                    <a:pt x="0" y="479"/>
                    <a:pt x="325" y="479"/>
                  </a:cubicBezTo>
                  <a:lnTo>
                    <a:pt x="1790" y="479"/>
                  </a:lnTo>
                  <a:cubicBezTo>
                    <a:pt x="2106" y="479"/>
                    <a:pt x="2106" y="0"/>
                    <a:pt x="1790" y="0"/>
                  </a:cubicBezTo>
                  <a:close/>
                </a:path>
              </a:pathLst>
            </a:custGeom>
            <a:solidFill>
              <a:srgbClr val="C5D1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3" name="Google Shape;10103;p70"/>
            <p:cNvSpPr/>
            <p:nvPr/>
          </p:nvSpPr>
          <p:spPr>
            <a:xfrm>
              <a:off x="5475910" y="2706764"/>
              <a:ext cx="80933" cy="12579"/>
            </a:xfrm>
            <a:custGeom>
              <a:avLst/>
              <a:gdLst/>
              <a:ahLst/>
              <a:cxnLst/>
              <a:rect l="l" t="t" r="r" b="b"/>
              <a:pathLst>
                <a:path w="3082" h="479" extrusionOk="0">
                  <a:moveTo>
                    <a:pt x="325" y="0"/>
                  </a:moveTo>
                  <a:cubicBezTo>
                    <a:pt x="0" y="0"/>
                    <a:pt x="0" y="479"/>
                    <a:pt x="325" y="479"/>
                  </a:cubicBezTo>
                  <a:lnTo>
                    <a:pt x="2756" y="479"/>
                  </a:lnTo>
                  <a:cubicBezTo>
                    <a:pt x="3082" y="479"/>
                    <a:pt x="3082" y="0"/>
                    <a:pt x="2756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4" name="Google Shape;10104;p70"/>
            <p:cNvSpPr/>
            <p:nvPr/>
          </p:nvSpPr>
          <p:spPr>
            <a:xfrm>
              <a:off x="5475910" y="2681134"/>
              <a:ext cx="55304" cy="12841"/>
            </a:xfrm>
            <a:custGeom>
              <a:avLst/>
              <a:gdLst/>
              <a:ahLst/>
              <a:cxnLst/>
              <a:rect l="l" t="t" r="r" b="b"/>
              <a:pathLst>
                <a:path w="2106" h="489" extrusionOk="0">
                  <a:moveTo>
                    <a:pt x="325" y="0"/>
                  </a:moveTo>
                  <a:cubicBezTo>
                    <a:pt x="0" y="0"/>
                    <a:pt x="0" y="488"/>
                    <a:pt x="325" y="488"/>
                  </a:cubicBezTo>
                  <a:lnTo>
                    <a:pt x="1790" y="488"/>
                  </a:lnTo>
                  <a:cubicBezTo>
                    <a:pt x="2106" y="488"/>
                    <a:pt x="2106" y="0"/>
                    <a:pt x="1790" y="0"/>
                  </a:cubicBezTo>
                  <a:close/>
                </a:path>
              </a:pathLst>
            </a:custGeom>
            <a:solidFill>
              <a:srgbClr val="C5D1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5" name="Google Shape;10105;p70"/>
            <p:cNvSpPr/>
            <p:nvPr/>
          </p:nvSpPr>
          <p:spPr>
            <a:xfrm>
              <a:off x="5475910" y="2655504"/>
              <a:ext cx="80933" cy="12841"/>
            </a:xfrm>
            <a:custGeom>
              <a:avLst/>
              <a:gdLst/>
              <a:ahLst/>
              <a:cxnLst/>
              <a:rect l="l" t="t" r="r" b="b"/>
              <a:pathLst>
                <a:path w="3082" h="489" extrusionOk="0">
                  <a:moveTo>
                    <a:pt x="325" y="0"/>
                  </a:moveTo>
                  <a:cubicBezTo>
                    <a:pt x="0" y="0"/>
                    <a:pt x="0" y="488"/>
                    <a:pt x="325" y="488"/>
                  </a:cubicBezTo>
                  <a:lnTo>
                    <a:pt x="2756" y="488"/>
                  </a:lnTo>
                  <a:cubicBezTo>
                    <a:pt x="3082" y="488"/>
                    <a:pt x="3082" y="0"/>
                    <a:pt x="2756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6" name="Google Shape;10106;p70"/>
            <p:cNvSpPr/>
            <p:nvPr/>
          </p:nvSpPr>
          <p:spPr>
            <a:xfrm>
              <a:off x="5571654" y="2655504"/>
              <a:ext cx="49027" cy="12841"/>
            </a:xfrm>
            <a:custGeom>
              <a:avLst/>
              <a:gdLst/>
              <a:ahLst/>
              <a:cxnLst/>
              <a:rect l="l" t="t" r="r" b="b"/>
              <a:pathLst>
                <a:path w="1867" h="489" extrusionOk="0">
                  <a:moveTo>
                    <a:pt x="326" y="0"/>
                  </a:moveTo>
                  <a:cubicBezTo>
                    <a:pt x="0" y="0"/>
                    <a:pt x="0" y="488"/>
                    <a:pt x="326" y="488"/>
                  </a:cubicBezTo>
                  <a:lnTo>
                    <a:pt x="1541" y="488"/>
                  </a:lnTo>
                  <a:cubicBezTo>
                    <a:pt x="1867" y="488"/>
                    <a:pt x="1867" y="0"/>
                    <a:pt x="1541" y="0"/>
                  </a:cubicBezTo>
                  <a:close/>
                </a:path>
              </a:pathLst>
            </a:custGeom>
            <a:solidFill>
              <a:srgbClr val="E6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7" name="Google Shape;10107;p70"/>
            <p:cNvSpPr/>
            <p:nvPr/>
          </p:nvSpPr>
          <p:spPr>
            <a:xfrm>
              <a:off x="5571654" y="2630111"/>
              <a:ext cx="49027" cy="12579"/>
            </a:xfrm>
            <a:custGeom>
              <a:avLst/>
              <a:gdLst/>
              <a:ahLst/>
              <a:cxnLst/>
              <a:rect l="l" t="t" r="r" b="b"/>
              <a:pathLst>
                <a:path w="1867" h="479" extrusionOk="0">
                  <a:moveTo>
                    <a:pt x="326" y="0"/>
                  </a:moveTo>
                  <a:cubicBezTo>
                    <a:pt x="0" y="0"/>
                    <a:pt x="0" y="479"/>
                    <a:pt x="326" y="479"/>
                  </a:cubicBezTo>
                  <a:lnTo>
                    <a:pt x="1541" y="479"/>
                  </a:lnTo>
                  <a:cubicBezTo>
                    <a:pt x="1867" y="479"/>
                    <a:pt x="1867" y="0"/>
                    <a:pt x="1541" y="0"/>
                  </a:cubicBezTo>
                  <a:close/>
                </a:path>
              </a:pathLst>
            </a:custGeom>
            <a:solidFill>
              <a:srgbClr val="E6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8" name="Google Shape;10108;p70"/>
            <p:cNvSpPr/>
            <p:nvPr/>
          </p:nvSpPr>
          <p:spPr>
            <a:xfrm>
              <a:off x="5571654" y="2681134"/>
              <a:ext cx="49027" cy="12841"/>
            </a:xfrm>
            <a:custGeom>
              <a:avLst/>
              <a:gdLst/>
              <a:ahLst/>
              <a:cxnLst/>
              <a:rect l="l" t="t" r="r" b="b"/>
              <a:pathLst>
                <a:path w="1867" h="489" extrusionOk="0">
                  <a:moveTo>
                    <a:pt x="326" y="0"/>
                  </a:moveTo>
                  <a:cubicBezTo>
                    <a:pt x="0" y="0"/>
                    <a:pt x="0" y="488"/>
                    <a:pt x="326" y="488"/>
                  </a:cubicBezTo>
                  <a:lnTo>
                    <a:pt x="1541" y="488"/>
                  </a:lnTo>
                  <a:cubicBezTo>
                    <a:pt x="1867" y="488"/>
                    <a:pt x="1867" y="0"/>
                    <a:pt x="1541" y="0"/>
                  </a:cubicBezTo>
                  <a:close/>
                </a:path>
              </a:pathLst>
            </a:custGeom>
            <a:solidFill>
              <a:srgbClr val="E6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9" name="Google Shape;10109;p70"/>
            <p:cNvSpPr/>
            <p:nvPr/>
          </p:nvSpPr>
          <p:spPr>
            <a:xfrm>
              <a:off x="5571654" y="2706764"/>
              <a:ext cx="49027" cy="12579"/>
            </a:xfrm>
            <a:custGeom>
              <a:avLst/>
              <a:gdLst/>
              <a:ahLst/>
              <a:cxnLst/>
              <a:rect l="l" t="t" r="r" b="b"/>
              <a:pathLst>
                <a:path w="1867" h="479" extrusionOk="0">
                  <a:moveTo>
                    <a:pt x="326" y="0"/>
                  </a:moveTo>
                  <a:cubicBezTo>
                    <a:pt x="0" y="0"/>
                    <a:pt x="0" y="479"/>
                    <a:pt x="326" y="479"/>
                  </a:cubicBezTo>
                  <a:lnTo>
                    <a:pt x="1541" y="479"/>
                  </a:lnTo>
                  <a:cubicBezTo>
                    <a:pt x="1867" y="479"/>
                    <a:pt x="1867" y="0"/>
                    <a:pt x="1541" y="0"/>
                  </a:cubicBezTo>
                  <a:close/>
                </a:path>
              </a:pathLst>
            </a:custGeom>
            <a:solidFill>
              <a:srgbClr val="E6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0" name="Google Shape;10110;p70"/>
            <p:cNvSpPr/>
            <p:nvPr/>
          </p:nvSpPr>
          <p:spPr>
            <a:xfrm>
              <a:off x="5446236" y="2527828"/>
              <a:ext cx="76443" cy="57326"/>
            </a:xfrm>
            <a:custGeom>
              <a:avLst/>
              <a:gdLst/>
              <a:ahLst/>
              <a:cxnLst/>
              <a:rect l="l" t="t" r="r" b="b"/>
              <a:pathLst>
                <a:path w="2911" h="2183" extrusionOk="0">
                  <a:moveTo>
                    <a:pt x="967" y="0"/>
                  </a:moveTo>
                  <a:lnTo>
                    <a:pt x="967" y="488"/>
                  </a:lnTo>
                  <a:cubicBezTo>
                    <a:pt x="967" y="584"/>
                    <a:pt x="920" y="661"/>
                    <a:pt x="833" y="709"/>
                  </a:cubicBezTo>
                  <a:lnTo>
                    <a:pt x="269" y="986"/>
                  </a:lnTo>
                  <a:cubicBezTo>
                    <a:pt x="96" y="1072"/>
                    <a:pt x="1" y="1244"/>
                    <a:pt x="1" y="1426"/>
                  </a:cubicBezTo>
                  <a:lnTo>
                    <a:pt x="1" y="1943"/>
                  </a:lnTo>
                  <a:cubicBezTo>
                    <a:pt x="1" y="2077"/>
                    <a:pt x="106" y="2182"/>
                    <a:pt x="240" y="2182"/>
                  </a:cubicBezTo>
                  <a:lnTo>
                    <a:pt x="2671" y="2182"/>
                  </a:lnTo>
                  <a:cubicBezTo>
                    <a:pt x="2805" y="2182"/>
                    <a:pt x="2910" y="2077"/>
                    <a:pt x="2910" y="1943"/>
                  </a:cubicBezTo>
                  <a:lnTo>
                    <a:pt x="2910" y="1426"/>
                  </a:lnTo>
                  <a:cubicBezTo>
                    <a:pt x="2910" y="1244"/>
                    <a:pt x="2805" y="1072"/>
                    <a:pt x="2642" y="986"/>
                  </a:cubicBezTo>
                  <a:lnTo>
                    <a:pt x="2078" y="709"/>
                  </a:lnTo>
                  <a:cubicBezTo>
                    <a:pt x="1991" y="661"/>
                    <a:pt x="1944" y="584"/>
                    <a:pt x="1944" y="488"/>
                  </a:cubicBezTo>
                  <a:lnTo>
                    <a:pt x="1944" y="0"/>
                  </a:ln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1" name="Google Shape;10111;p70"/>
            <p:cNvSpPr/>
            <p:nvPr/>
          </p:nvSpPr>
          <p:spPr>
            <a:xfrm>
              <a:off x="5470369" y="2527828"/>
              <a:ext cx="28177" cy="19249"/>
            </a:xfrm>
            <a:custGeom>
              <a:avLst/>
              <a:gdLst/>
              <a:ahLst/>
              <a:cxnLst/>
              <a:rect l="l" t="t" r="r" b="b"/>
              <a:pathLst>
                <a:path w="1073" h="733" extrusionOk="0">
                  <a:moveTo>
                    <a:pt x="48" y="0"/>
                  </a:moveTo>
                  <a:lnTo>
                    <a:pt x="48" y="488"/>
                  </a:lnTo>
                  <a:cubicBezTo>
                    <a:pt x="48" y="536"/>
                    <a:pt x="39" y="584"/>
                    <a:pt x="1" y="632"/>
                  </a:cubicBezTo>
                  <a:cubicBezTo>
                    <a:pt x="173" y="699"/>
                    <a:pt x="355" y="732"/>
                    <a:pt x="536" y="732"/>
                  </a:cubicBezTo>
                  <a:cubicBezTo>
                    <a:pt x="718" y="732"/>
                    <a:pt x="900" y="699"/>
                    <a:pt x="1072" y="632"/>
                  </a:cubicBezTo>
                  <a:cubicBezTo>
                    <a:pt x="1044" y="584"/>
                    <a:pt x="1025" y="536"/>
                    <a:pt x="1025" y="488"/>
                  </a:cubicBezTo>
                  <a:lnTo>
                    <a:pt x="1025" y="0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2" name="Google Shape;10112;p70"/>
            <p:cNvSpPr/>
            <p:nvPr/>
          </p:nvSpPr>
          <p:spPr>
            <a:xfrm>
              <a:off x="5446236" y="2547917"/>
              <a:ext cx="76443" cy="37237"/>
            </a:xfrm>
            <a:custGeom>
              <a:avLst/>
              <a:gdLst/>
              <a:ahLst/>
              <a:cxnLst/>
              <a:rect l="l" t="t" r="r" b="b"/>
              <a:pathLst>
                <a:path w="2911" h="1418" extrusionOk="0">
                  <a:moveTo>
                    <a:pt x="709" y="1"/>
                  </a:moveTo>
                  <a:lnTo>
                    <a:pt x="269" y="221"/>
                  </a:lnTo>
                  <a:cubicBezTo>
                    <a:pt x="96" y="307"/>
                    <a:pt x="1" y="479"/>
                    <a:pt x="1" y="661"/>
                  </a:cubicBezTo>
                  <a:lnTo>
                    <a:pt x="1" y="1178"/>
                  </a:lnTo>
                  <a:cubicBezTo>
                    <a:pt x="1" y="1312"/>
                    <a:pt x="106" y="1417"/>
                    <a:pt x="240" y="1417"/>
                  </a:cubicBezTo>
                  <a:lnTo>
                    <a:pt x="2671" y="1417"/>
                  </a:lnTo>
                  <a:cubicBezTo>
                    <a:pt x="2795" y="1417"/>
                    <a:pt x="2910" y="1312"/>
                    <a:pt x="2910" y="1178"/>
                  </a:cubicBezTo>
                  <a:lnTo>
                    <a:pt x="2910" y="661"/>
                  </a:lnTo>
                  <a:cubicBezTo>
                    <a:pt x="2910" y="479"/>
                    <a:pt x="2805" y="307"/>
                    <a:pt x="2642" y="221"/>
                  </a:cubicBezTo>
                  <a:lnTo>
                    <a:pt x="2202" y="1"/>
                  </a:lnTo>
                  <a:cubicBezTo>
                    <a:pt x="2011" y="240"/>
                    <a:pt x="1733" y="360"/>
                    <a:pt x="1455" y="360"/>
                  </a:cubicBezTo>
                  <a:cubicBezTo>
                    <a:pt x="1178" y="360"/>
                    <a:pt x="900" y="240"/>
                    <a:pt x="709" y="1"/>
                  </a:cubicBezTo>
                  <a:close/>
                </a:path>
              </a:pathLst>
            </a:custGeom>
            <a:solidFill>
              <a:srgbClr val="6E82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3" name="Google Shape;10113;p70"/>
            <p:cNvSpPr/>
            <p:nvPr/>
          </p:nvSpPr>
          <p:spPr>
            <a:xfrm>
              <a:off x="5446000" y="2559235"/>
              <a:ext cx="19380" cy="25919"/>
            </a:xfrm>
            <a:custGeom>
              <a:avLst/>
              <a:gdLst/>
              <a:ahLst/>
              <a:cxnLst/>
              <a:rect l="l" t="t" r="r" b="b"/>
              <a:pathLst>
                <a:path w="738" h="987" extrusionOk="0">
                  <a:moveTo>
                    <a:pt x="58" y="1"/>
                  </a:moveTo>
                  <a:cubicBezTo>
                    <a:pt x="19" y="68"/>
                    <a:pt x="0" y="154"/>
                    <a:pt x="0" y="230"/>
                  </a:cubicBezTo>
                  <a:lnTo>
                    <a:pt x="0" y="747"/>
                  </a:lnTo>
                  <a:cubicBezTo>
                    <a:pt x="0" y="881"/>
                    <a:pt x="105" y="986"/>
                    <a:pt x="239" y="986"/>
                  </a:cubicBezTo>
                  <a:lnTo>
                    <a:pt x="728" y="986"/>
                  </a:lnTo>
                  <a:lnTo>
                    <a:pt x="737" y="747"/>
                  </a:lnTo>
                  <a:cubicBezTo>
                    <a:pt x="737" y="594"/>
                    <a:pt x="661" y="450"/>
                    <a:pt x="536" y="364"/>
                  </a:cubicBezTo>
                  <a:lnTo>
                    <a:pt x="58" y="1"/>
                  </a:lnTo>
                  <a:close/>
                </a:path>
              </a:pathLst>
            </a:custGeom>
            <a:solidFill>
              <a:srgbClr val="5F75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4" name="Google Shape;10114;p70"/>
            <p:cNvSpPr/>
            <p:nvPr/>
          </p:nvSpPr>
          <p:spPr>
            <a:xfrm>
              <a:off x="5503536" y="2559235"/>
              <a:ext cx="19380" cy="25919"/>
            </a:xfrm>
            <a:custGeom>
              <a:avLst/>
              <a:gdLst/>
              <a:ahLst/>
              <a:cxnLst/>
              <a:rect l="l" t="t" r="r" b="b"/>
              <a:pathLst>
                <a:path w="738" h="987" extrusionOk="0">
                  <a:moveTo>
                    <a:pt x="680" y="1"/>
                  </a:moveTo>
                  <a:lnTo>
                    <a:pt x="202" y="364"/>
                  </a:lnTo>
                  <a:cubicBezTo>
                    <a:pt x="77" y="450"/>
                    <a:pt x="1" y="594"/>
                    <a:pt x="1" y="747"/>
                  </a:cubicBezTo>
                  <a:lnTo>
                    <a:pt x="10" y="747"/>
                  </a:lnTo>
                  <a:lnTo>
                    <a:pt x="10" y="986"/>
                  </a:lnTo>
                  <a:lnTo>
                    <a:pt x="498" y="986"/>
                  </a:lnTo>
                  <a:cubicBezTo>
                    <a:pt x="632" y="986"/>
                    <a:pt x="738" y="881"/>
                    <a:pt x="738" y="747"/>
                  </a:cubicBezTo>
                  <a:lnTo>
                    <a:pt x="738" y="230"/>
                  </a:lnTo>
                  <a:cubicBezTo>
                    <a:pt x="738" y="154"/>
                    <a:pt x="719" y="68"/>
                    <a:pt x="680" y="1"/>
                  </a:cubicBezTo>
                  <a:close/>
                </a:path>
              </a:pathLst>
            </a:custGeom>
            <a:solidFill>
              <a:srgbClr val="5F75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5" name="Google Shape;10115;p70"/>
            <p:cNvSpPr/>
            <p:nvPr/>
          </p:nvSpPr>
          <p:spPr>
            <a:xfrm>
              <a:off x="5458815" y="2476569"/>
              <a:ext cx="51286" cy="57825"/>
            </a:xfrm>
            <a:custGeom>
              <a:avLst/>
              <a:gdLst/>
              <a:ahLst/>
              <a:cxnLst/>
              <a:rect l="l" t="t" r="r" b="b"/>
              <a:pathLst>
                <a:path w="1953" h="2202" extrusionOk="0">
                  <a:moveTo>
                    <a:pt x="737" y="0"/>
                  </a:moveTo>
                  <a:cubicBezTo>
                    <a:pt x="335" y="0"/>
                    <a:pt x="0" y="325"/>
                    <a:pt x="0" y="737"/>
                  </a:cubicBezTo>
                  <a:lnTo>
                    <a:pt x="0" y="1225"/>
                  </a:lnTo>
                  <a:cubicBezTo>
                    <a:pt x="0" y="1761"/>
                    <a:pt x="441" y="2201"/>
                    <a:pt x="976" y="2201"/>
                  </a:cubicBezTo>
                  <a:cubicBezTo>
                    <a:pt x="1512" y="2201"/>
                    <a:pt x="1953" y="1761"/>
                    <a:pt x="1953" y="1215"/>
                  </a:cubicBezTo>
                  <a:lnTo>
                    <a:pt x="1953" y="737"/>
                  </a:lnTo>
                  <a:cubicBezTo>
                    <a:pt x="1953" y="325"/>
                    <a:pt x="1618" y="0"/>
                    <a:pt x="1216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6" name="Google Shape;10116;p70"/>
            <p:cNvSpPr/>
            <p:nvPr/>
          </p:nvSpPr>
          <p:spPr>
            <a:xfrm>
              <a:off x="5458867" y="2476569"/>
              <a:ext cx="35162" cy="57536"/>
            </a:xfrm>
            <a:custGeom>
              <a:avLst/>
              <a:gdLst/>
              <a:ahLst/>
              <a:cxnLst/>
              <a:rect l="l" t="t" r="r" b="b"/>
              <a:pathLst>
                <a:path w="1339" h="2191" extrusionOk="0">
                  <a:moveTo>
                    <a:pt x="735" y="0"/>
                  </a:moveTo>
                  <a:cubicBezTo>
                    <a:pt x="333" y="0"/>
                    <a:pt x="8" y="325"/>
                    <a:pt x="8" y="737"/>
                  </a:cubicBezTo>
                  <a:lnTo>
                    <a:pt x="8" y="1215"/>
                  </a:lnTo>
                  <a:cubicBezTo>
                    <a:pt x="0" y="1772"/>
                    <a:pt x="460" y="2191"/>
                    <a:pt x="970" y="2191"/>
                  </a:cubicBezTo>
                  <a:cubicBezTo>
                    <a:pt x="1092" y="2191"/>
                    <a:pt x="1216" y="2167"/>
                    <a:pt x="1338" y="2115"/>
                  </a:cubicBezTo>
                  <a:cubicBezTo>
                    <a:pt x="974" y="1971"/>
                    <a:pt x="735" y="1617"/>
                    <a:pt x="735" y="1225"/>
                  </a:cubicBezTo>
                  <a:lnTo>
                    <a:pt x="735" y="737"/>
                  </a:lnTo>
                  <a:cubicBezTo>
                    <a:pt x="735" y="373"/>
                    <a:pt x="984" y="77"/>
                    <a:pt x="1338" y="19"/>
                  </a:cubicBezTo>
                  <a:cubicBezTo>
                    <a:pt x="1300" y="10"/>
                    <a:pt x="1262" y="0"/>
                    <a:pt x="1223" y="0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7" name="Google Shape;10117;p70"/>
            <p:cNvSpPr/>
            <p:nvPr/>
          </p:nvSpPr>
          <p:spPr>
            <a:xfrm>
              <a:off x="5458815" y="2476569"/>
              <a:ext cx="51286" cy="25656"/>
            </a:xfrm>
            <a:custGeom>
              <a:avLst/>
              <a:gdLst/>
              <a:ahLst/>
              <a:cxnLst/>
              <a:rect l="l" t="t" r="r" b="b"/>
              <a:pathLst>
                <a:path w="1953" h="977" extrusionOk="0">
                  <a:moveTo>
                    <a:pt x="737" y="0"/>
                  </a:moveTo>
                  <a:cubicBezTo>
                    <a:pt x="335" y="0"/>
                    <a:pt x="0" y="325"/>
                    <a:pt x="0" y="737"/>
                  </a:cubicBezTo>
                  <a:cubicBezTo>
                    <a:pt x="0" y="737"/>
                    <a:pt x="737" y="976"/>
                    <a:pt x="1953" y="976"/>
                  </a:cubicBezTo>
                  <a:lnTo>
                    <a:pt x="1953" y="737"/>
                  </a:lnTo>
                  <a:cubicBezTo>
                    <a:pt x="1953" y="325"/>
                    <a:pt x="1618" y="0"/>
                    <a:pt x="121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8" name="Google Shape;10118;p70"/>
            <p:cNvSpPr/>
            <p:nvPr/>
          </p:nvSpPr>
          <p:spPr>
            <a:xfrm>
              <a:off x="5459051" y="2476569"/>
              <a:ext cx="34978" cy="23398"/>
            </a:xfrm>
            <a:custGeom>
              <a:avLst/>
              <a:gdLst/>
              <a:ahLst/>
              <a:cxnLst/>
              <a:rect l="l" t="t" r="r" b="b"/>
              <a:pathLst>
                <a:path w="1332" h="891" extrusionOk="0">
                  <a:moveTo>
                    <a:pt x="728" y="0"/>
                  </a:moveTo>
                  <a:cubicBezTo>
                    <a:pt x="326" y="0"/>
                    <a:pt x="1" y="325"/>
                    <a:pt x="1" y="737"/>
                  </a:cubicBezTo>
                  <a:cubicBezTo>
                    <a:pt x="240" y="804"/>
                    <a:pt x="479" y="852"/>
                    <a:pt x="728" y="890"/>
                  </a:cubicBezTo>
                  <a:lnTo>
                    <a:pt x="728" y="737"/>
                  </a:lnTo>
                  <a:cubicBezTo>
                    <a:pt x="728" y="373"/>
                    <a:pt x="977" y="77"/>
                    <a:pt x="1331" y="19"/>
                  </a:cubicBezTo>
                  <a:cubicBezTo>
                    <a:pt x="1293" y="10"/>
                    <a:pt x="1255" y="0"/>
                    <a:pt x="121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19" name="Google Shape;10119;p70"/>
          <p:cNvGrpSpPr/>
          <p:nvPr/>
        </p:nvGrpSpPr>
        <p:grpSpPr>
          <a:xfrm>
            <a:off x="5743289" y="2439122"/>
            <a:ext cx="444871" cy="316407"/>
            <a:chOff x="5743289" y="2439122"/>
            <a:chExt cx="444871" cy="316407"/>
          </a:xfrm>
        </p:grpSpPr>
        <p:sp>
          <p:nvSpPr>
            <p:cNvPr id="10120" name="Google Shape;10120;p70"/>
            <p:cNvSpPr/>
            <p:nvPr/>
          </p:nvSpPr>
          <p:spPr>
            <a:xfrm>
              <a:off x="5999902" y="2549177"/>
              <a:ext cx="137497" cy="130722"/>
            </a:xfrm>
            <a:custGeom>
              <a:avLst/>
              <a:gdLst/>
              <a:ahLst/>
              <a:cxnLst/>
              <a:rect l="l" t="t" r="r" b="b"/>
              <a:pathLst>
                <a:path w="5236" h="4978" extrusionOk="0">
                  <a:moveTo>
                    <a:pt x="1838" y="1"/>
                  </a:moveTo>
                  <a:lnTo>
                    <a:pt x="1838" y="441"/>
                  </a:lnTo>
                  <a:cubicBezTo>
                    <a:pt x="1838" y="556"/>
                    <a:pt x="1761" y="661"/>
                    <a:pt x="1646" y="690"/>
                  </a:cubicBezTo>
                  <a:lnTo>
                    <a:pt x="574" y="996"/>
                  </a:lnTo>
                  <a:cubicBezTo>
                    <a:pt x="239" y="1092"/>
                    <a:pt x="0" y="1398"/>
                    <a:pt x="0" y="1752"/>
                  </a:cubicBezTo>
                  <a:lnTo>
                    <a:pt x="0" y="4977"/>
                  </a:lnTo>
                  <a:lnTo>
                    <a:pt x="4192" y="4977"/>
                  </a:lnTo>
                  <a:cubicBezTo>
                    <a:pt x="4766" y="4977"/>
                    <a:pt x="5235" y="4508"/>
                    <a:pt x="5235" y="3934"/>
                  </a:cubicBezTo>
                  <a:lnTo>
                    <a:pt x="5235" y="1752"/>
                  </a:lnTo>
                  <a:cubicBezTo>
                    <a:pt x="5235" y="1408"/>
                    <a:pt x="5015" y="1101"/>
                    <a:pt x="4680" y="996"/>
                  </a:cubicBezTo>
                  <a:lnTo>
                    <a:pt x="3599" y="690"/>
                  </a:lnTo>
                  <a:cubicBezTo>
                    <a:pt x="3484" y="661"/>
                    <a:pt x="3407" y="556"/>
                    <a:pt x="3407" y="441"/>
                  </a:cubicBezTo>
                  <a:lnTo>
                    <a:pt x="3407" y="1"/>
                  </a:ln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1" name="Google Shape;10121;p70"/>
            <p:cNvSpPr/>
            <p:nvPr/>
          </p:nvSpPr>
          <p:spPr>
            <a:xfrm>
              <a:off x="6000138" y="2570054"/>
              <a:ext cx="137497" cy="110082"/>
            </a:xfrm>
            <a:custGeom>
              <a:avLst/>
              <a:gdLst/>
              <a:ahLst/>
              <a:cxnLst/>
              <a:rect l="l" t="t" r="r" b="b"/>
              <a:pathLst>
                <a:path w="5236" h="4192" extrusionOk="0">
                  <a:moveTo>
                    <a:pt x="1264" y="0"/>
                  </a:moveTo>
                  <a:lnTo>
                    <a:pt x="575" y="201"/>
                  </a:lnTo>
                  <a:cubicBezTo>
                    <a:pt x="230" y="297"/>
                    <a:pt x="1" y="603"/>
                    <a:pt x="1" y="957"/>
                  </a:cubicBezTo>
                  <a:lnTo>
                    <a:pt x="1" y="4192"/>
                  </a:lnTo>
                  <a:lnTo>
                    <a:pt x="4193" y="4192"/>
                  </a:lnTo>
                  <a:cubicBezTo>
                    <a:pt x="4767" y="4182"/>
                    <a:pt x="5236" y="3713"/>
                    <a:pt x="5236" y="3139"/>
                  </a:cubicBezTo>
                  <a:lnTo>
                    <a:pt x="5236" y="957"/>
                  </a:lnTo>
                  <a:cubicBezTo>
                    <a:pt x="5236" y="603"/>
                    <a:pt x="5006" y="297"/>
                    <a:pt x="4671" y="201"/>
                  </a:cubicBezTo>
                  <a:lnTo>
                    <a:pt x="3972" y="0"/>
                  </a:lnTo>
                  <a:cubicBezTo>
                    <a:pt x="3671" y="517"/>
                    <a:pt x="3147" y="775"/>
                    <a:pt x="2622" y="775"/>
                  </a:cubicBezTo>
                  <a:cubicBezTo>
                    <a:pt x="2097" y="775"/>
                    <a:pt x="1570" y="517"/>
                    <a:pt x="1264" y="0"/>
                  </a:cubicBezTo>
                  <a:close/>
                </a:path>
              </a:pathLst>
            </a:custGeom>
            <a:solidFill>
              <a:srgbClr val="637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2" name="Google Shape;10122;p70"/>
            <p:cNvSpPr/>
            <p:nvPr/>
          </p:nvSpPr>
          <p:spPr>
            <a:xfrm>
              <a:off x="6046645" y="2549177"/>
              <a:ext cx="44511" cy="20640"/>
            </a:xfrm>
            <a:custGeom>
              <a:avLst/>
              <a:gdLst/>
              <a:ahLst/>
              <a:cxnLst/>
              <a:rect l="l" t="t" r="r" b="b"/>
              <a:pathLst>
                <a:path w="1695" h="786" extrusionOk="0">
                  <a:moveTo>
                    <a:pt x="67" y="1"/>
                  </a:moveTo>
                  <a:lnTo>
                    <a:pt x="67" y="441"/>
                  </a:lnTo>
                  <a:cubicBezTo>
                    <a:pt x="58" y="498"/>
                    <a:pt x="39" y="556"/>
                    <a:pt x="0" y="604"/>
                  </a:cubicBezTo>
                  <a:cubicBezTo>
                    <a:pt x="268" y="728"/>
                    <a:pt x="555" y="786"/>
                    <a:pt x="852" y="786"/>
                  </a:cubicBezTo>
                  <a:cubicBezTo>
                    <a:pt x="1139" y="786"/>
                    <a:pt x="1426" y="728"/>
                    <a:pt x="1694" y="604"/>
                  </a:cubicBezTo>
                  <a:cubicBezTo>
                    <a:pt x="1656" y="556"/>
                    <a:pt x="1637" y="498"/>
                    <a:pt x="1637" y="441"/>
                  </a:cubicBezTo>
                  <a:lnTo>
                    <a:pt x="1637" y="1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3" name="Google Shape;10123;p70"/>
            <p:cNvSpPr/>
            <p:nvPr/>
          </p:nvSpPr>
          <p:spPr>
            <a:xfrm>
              <a:off x="6020753" y="2452935"/>
              <a:ext cx="34453" cy="75681"/>
            </a:xfrm>
            <a:custGeom>
              <a:avLst/>
              <a:gdLst/>
              <a:ahLst/>
              <a:cxnLst/>
              <a:rect l="l" t="t" r="r" b="b"/>
              <a:pathLst>
                <a:path w="1312" h="2882" extrusionOk="0">
                  <a:moveTo>
                    <a:pt x="785" y="0"/>
                  </a:moveTo>
                  <a:cubicBezTo>
                    <a:pt x="355" y="0"/>
                    <a:pt x="0" y="355"/>
                    <a:pt x="0" y="785"/>
                  </a:cubicBezTo>
                  <a:lnTo>
                    <a:pt x="0" y="967"/>
                  </a:lnTo>
                  <a:cubicBezTo>
                    <a:pt x="0" y="1197"/>
                    <a:pt x="39" y="1417"/>
                    <a:pt x="106" y="1637"/>
                  </a:cubicBezTo>
                  <a:lnTo>
                    <a:pt x="527" y="2881"/>
                  </a:lnTo>
                  <a:lnTo>
                    <a:pt x="1312" y="2881"/>
                  </a:lnTo>
                  <a:lnTo>
                    <a:pt x="1312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4" name="Google Shape;10124;p70"/>
            <p:cNvSpPr/>
            <p:nvPr/>
          </p:nvSpPr>
          <p:spPr>
            <a:xfrm>
              <a:off x="6034565" y="2446159"/>
              <a:ext cx="82456" cy="82456"/>
            </a:xfrm>
            <a:custGeom>
              <a:avLst/>
              <a:gdLst/>
              <a:ahLst/>
              <a:cxnLst/>
              <a:rect l="l" t="t" r="r" b="b"/>
              <a:pathLst>
                <a:path w="3140" h="3140" extrusionOk="0">
                  <a:moveTo>
                    <a:pt x="786" y="0"/>
                  </a:moveTo>
                  <a:cubicBezTo>
                    <a:pt x="355" y="0"/>
                    <a:pt x="1" y="354"/>
                    <a:pt x="1" y="785"/>
                  </a:cubicBezTo>
                  <a:cubicBezTo>
                    <a:pt x="1" y="1072"/>
                    <a:pt x="231" y="1311"/>
                    <a:pt x="527" y="1311"/>
                  </a:cubicBezTo>
                  <a:lnTo>
                    <a:pt x="2623" y="3139"/>
                  </a:lnTo>
                  <a:lnTo>
                    <a:pt x="3063" y="1589"/>
                  </a:lnTo>
                  <a:cubicBezTo>
                    <a:pt x="3111" y="1397"/>
                    <a:pt x="3140" y="1206"/>
                    <a:pt x="3140" y="1014"/>
                  </a:cubicBezTo>
                  <a:lnTo>
                    <a:pt x="3140" y="526"/>
                  </a:lnTo>
                  <a:cubicBezTo>
                    <a:pt x="3140" y="239"/>
                    <a:pt x="2910" y="0"/>
                    <a:pt x="261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5" name="Google Shape;10125;p70"/>
            <p:cNvSpPr/>
            <p:nvPr/>
          </p:nvSpPr>
          <p:spPr>
            <a:xfrm>
              <a:off x="6027528" y="2480324"/>
              <a:ext cx="82982" cy="75681"/>
            </a:xfrm>
            <a:custGeom>
              <a:avLst/>
              <a:gdLst/>
              <a:ahLst/>
              <a:cxnLst/>
              <a:rect l="l" t="t" r="r" b="b"/>
              <a:pathLst>
                <a:path w="3160" h="2882" extrusionOk="0">
                  <a:moveTo>
                    <a:pt x="1015" y="1"/>
                  </a:moveTo>
                  <a:cubicBezTo>
                    <a:pt x="872" y="1"/>
                    <a:pt x="738" y="58"/>
                    <a:pt x="642" y="154"/>
                  </a:cubicBezTo>
                  <a:lnTo>
                    <a:pt x="164" y="632"/>
                  </a:lnTo>
                  <a:cubicBezTo>
                    <a:pt x="58" y="737"/>
                    <a:pt x="1" y="871"/>
                    <a:pt x="10" y="1005"/>
                  </a:cubicBezTo>
                  <a:lnTo>
                    <a:pt x="10" y="1312"/>
                  </a:lnTo>
                  <a:cubicBezTo>
                    <a:pt x="10" y="2183"/>
                    <a:pt x="709" y="2881"/>
                    <a:pt x="1580" y="2881"/>
                  </a:cubicBezTo>
                  <a:cubicBezTo>
                    <a:pt x="1586" y="2881"/>
                    <a:pt x="1592" y="2881"/>
                    <a:pt x="1597" y="2881"/>
                  </a:cubicBezTo>
                  <a:cubicBezTo>
                    <a:pt x="2460" y="2881"/>
                    <a:pt x="3159" y="2177"/>
                    <a:pt x="3150" y="1312"/>
                  </a:cubicBezTo>
                  <a:lnTo>
                    <a:pt x="3150" y="977"/>
                  </a:lnTo>
                  <a:cubicBezTo>
                    <a:pt x="3150" y="833"/>
                    <a:pt x="3102" y="699"/>
                    <a:pt x="3006" y="603"/>
                  </a:cubicBezTo>
                  <a:cubicBezTo>
                    <a:pt x="2594" y="211"/>
                    <a:pt x="1858" y="29"/>
                    <a:pt x="1015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6" name="Google Shape;10126;p70"/>
            <p:cNvSpPr/>
            <p:nvPr/>
          </p:nvSpPr>
          <p:spPr>
            <a:xfrm>
              <a:off x="6027528" y="2480586"/>
              <a:ext cx="82456" cy="74158"/>
            </a:xfrm>
            <a:custGeom>
              <a:avLst/>
              <a:gdLst/>
              <a:ahLst/>
              <a:cxnLst/>
              <a:rect l="l" t="t" r="r" b="b"/>
              <a:pathLst>
                <a:path w="3140" h="2824" extrusionOk="0">
                  <a:moveTo>
                    <a:pt x="1015" y="0"/>
                  </a:moveTo>
                  <a:cubicBezTo>
                    <a:pt x="872" y="0"/>
                    <a:pt x="728" y="58"/>
                    <a:pt x="633" y="153"/>
                  </a:cubicBezTo>
                  <a:lnTo>
                    <a:pt x="154" y="632"/>
                  </a:lnTo>
                  <a:cubicBezTo>
                    <a:pt x="58" y="737"/>
                    <a:pt x="1" y="871"/>
                    <a:pt x="1" y="1005"/>
                  </a:cubicBezTo>
                  <a:lnTo>
                    <a:pt x="1" y="1311"/>
                  </a:lnTo>
                  <a:cubicBezTo>
                    <a:pt x="1" y="2010"/>
                    <a:pt x="460" y="2632"/>
                    <a:pt x="1140" y="2823"/>
                  </a:cubicBezTo>
                  <a:cubicBezTo>
                    <a:pt x="910" y="2546"/>
                    <a:pt x="786" y="2192"/>
                    <a:pt x="786" y="1838"/>
                  </a:cubicBezTo>
                  <a:lnTo>
                    <a:pt x="795" y="1062"/>
                  </a:lnTo>
                  <a:cubicBezTo>
                    <a:pt x="786" y="768"/>
                    <a:pt x="1025" y="535"/>
                    <a:pt x="1316" y="535"/>
                  </a:cubicBezTo>
                  <a:cubicBezTo>
                    <a:pt x="1327" y="535"/>
                    <a:pt x="1339" y="535"/>
                    <a:pt x="1350" y="536"/>
                  </a:cubicBezTo>
                  <a:cubicBezTo>
                    <a:pt x="1877" y="565"/>
                    <a:pt x="2661" y="651"/>
                    <a:pt x="3140" y="890"/>
                  </a:cubicBezTo>
                  <a:cubicBezTo>
                    <a:pt x="3130" y="785"/>
                    <a:pt x="3073" y="680"/>
                    <a:pt x="2996" y="603"/>
                  </a:cubicBezTo>
                  <a:cubicBezTo>
                    <a:pt x="2594" y="201"/>
                    <a:pt x="1848" y="29"/>
                    <a:pt x="1015" y="0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7" name="Google Shape;10127;p70"/>
            <p:cNvSpPr/>
            <p:nvPr/>
          </p:nvSpPr>
          <p:spPr>
            <a:xfrm>
              <a:off x="6000138" y="2583368"/>
              <a:ext cx="27415" cy="96768"/>
            </a:xfrm>
            <a:custGeom>
              <a:avLst/>
              <a:gdLst/>
              <a:ahLst/>
              <a:cxnLst/>
              <a:rect l="l" t="t" r="r" b="b"/>
              <a:pathLst>
                <a:path w="1044" h="3685" extrusionOk="0">
                  <a:moveTo>
                    <a:pt x="144" y="0"/>
                  </a:moveTo>
                  <a:cubicBezTo>
                    <a:pt x="49" y="134"/>
                    <a:pt x="1" y="287"/>
                    <a:pt x="1" y="450"/>
                  </a:cubicBezTo>
                  <a:lnTo>
                    <a:pt x="1" y="3685"/>
                  </a:lnTo>
                  <a:lnTo>
                    <a:pt x="1044" y="3685"/>
                  </a:lnTo>
                  <a:lnTo>
                    <a:pt x="1044" y="1235"/>
                  </a:lnTo>
                  <a:cubicBezTo>
                    <a:pt x="1044" y="1024"/>
                    <a:pt x="967" y="823"/>
                    <a:pt x="814" y="680"/>
                  </a:cubicBezTo>
                  <a:lnTo>
                    <a:pt x="144" y="0"/>
                  </a:lnTo>
                  <a:close/>
                </a:path>
              </a:pathLst>
            </a:custGeom>
            <a:solidFill>
              <a:srgbClr val="4B63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8" name="Google Shape;10128;p70"/>
            <p:cNvSpPr/>
            <p:nvPr/>
          </p:nvSpPr>
          <p:spPr>
            <a:xfrm>
              <a:off x="6075794" y="2583368"/>
              <a:ext cx="61842" cy="96532"/>
            </a:xfrm>
            <a:custGeom>
              <a:avLst/>
              <a:gdLst/>
              <a:ahLst/>
              <a:cxnLst/>
              <a:rect l="l" t="t" r="r" b="b"/>
              <a:pathLst>
                <a:path w="2355" h="3676" extrusionOk="0">
                  <a:moveTo>
                    <a:pt x="2211" y="0"/>
                  </a:moveTo>
                  <a:lnTo>
                    <a:pt x="1541" y="680"/>
                  </a:lnTo>
                  <a:cubicBezTo>
                    <a:pt x="1388" y="823"/>
                    <a:pt x="1312" y="1024"/>
                    <a:pt x="1312" y="1235"/>
                  </a:cubicBezTo>
                  <a:lnTo>
                    <a:pt x="1312" y="2364"/>
                  </a:lnTo>
                  <a:cubicBezTo>
                    <a:pt x="1312" y="2508"/>
                    <a:pt x="1187" y="2632"/>
                    <a:pt x="1044" y="2632"/>
                  </a:cubicBezTo>
                  <a:lnTo>
                    <a:pt x="0" y="2632"/>
                  </a:lnTo>
                  <a:lnTo>
                    <a:pt x="0" y="3675"/>
                  </a:lnTo>
                  <a:lnTo>
                    <a:pt x="1312" y="3675"/>
                  </a:lnTo>
                  <a:cubicBezTo>
                    <a:pt x="1886" y="3675"/>
                    <a:pt x="2355" y="3206"/>
                    <a:pt x="2355" y="2632"/>
                  </a:cubicBezTo>
                  <a:lnTo>
                    <a:pt x="2355" y="450"/>
                  </a:lnTo>
                  <a:cubicBezTo>
                    <a:pt x="2355" y="287"/>
                    <a:pt x="2307" y="134"/>
                    <a:pt x="2211" y="0"/>
                  </a:cubicBezTo>
                  <a:close/>
                </a:path>
              </a:pathLst>
            </a:custGeom>
            <a:solidFill>
              <a:srgbClr val="4B63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9" name="Google Shape;10129;p70"/>
            <p:cNvSpPr/>
            <p:nvPr/>
          </p:nvSpPr>
          <p:spPr>
            <a:xfrm>
              <a:off x="5766424" y="2686649"/>
              <a:ext cx="398863" cy="20903"/>
            </a:xfrm>
            <a:custGeom>
              <a:avLst/>
              <a:gdLst/>
              <a:ahLst/>
              <a:cxnLst/>
              <a:rect l="l" t="t" r="r" b="b"/>
              <a:pathLst>
                <a:path w="15189" h="796" extrusionOk="0">
                  <a:moveTo>
                    <a:pt x="0" y="1"/>
                  </a:moveTo>
                  <a:lnTo>
                    <a:pt x="0" y="795"/>
                  </a:lnTo>
                  <a:lnTo>
                    <a:pt x="15188" y="795"/>
                  </a:lnTo>
                  <a:lnTo>
                    <a:pt x="15188" y="1"/>
                  </a:ln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0" name="Google Shape;10130;p70"/>
            <p:cNvSpPr/>
            <p:nvPr/>
          </p:nvSpPr>
          <p:spPr>
            <a:xfrm>
              <a:off x="5759387" y="2686649"/>
              <a:ext cx="13839" cy="68880"/>
            </a:xfrm>
            <a:custGeom>
              <a:avLst/>
              <a:gdLst/>
              <a:ahLst/>
              <a:cxnLst/>
              <a:rect l="l" t="t" r="r" b="b"/>
              <a:pathLst>
                <a:path w="527" h="2623" extrusionOk="0">
                  <a:moveTo>
                    <a:pt x="0" y="1"/>
                  </a:moveTo>
                  <a:lnTo>
                    <a:pt x="0" y="2365"/>
                  </a:lnTo>
                  <a:cubicBezTo>
                    <a:pt x="0" y="2537"/>
                    <a:pt x="132" y="2623"/>
                    <a:pt x="264" y="2623"/>
                  </a:cubicBezTo>
                  <a:cubicBezTo>
                    <a:pt x="395" y="2623"/>
                    <a:pt x="527" y="2537"/>
                    <a:pt x="527" y="2365"/>
                  </a:cubicBezTo>
                  <a:lnTo>
                    <a:pt x="527" y="1"/>
                  </a:ln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1" name="Google Shape;10131;p70"/>
            <p:cNvSpPr/>
            <p:nvPr/>
          </p:nvSpPr>
          <p:spPr>
            <a:xfrm>
              <a:off x="6158224" y="2686649"/>
              <a:ext cx="13839" cy="68880"/>
            </a:xfrm>
            <a:custGeom>
              <a:avLst/>
              <a:gdLst/>
              <a:ahLst/>
              <a:cxnLst/>
              <a:rect l="l" t="t" r="r" b="b"/>
              <a:pathLst>
                <a:path w="527" h="2623" extrusionOk="0">
                  <a:moveTo>
                    <a:pt x="0" y="1"/>
                  </a:moveTo>
                  <a:lnTo>
                    <a:pt x="0" y="2365"/>
                  </a:lnTo>
                  <a:cubicBezTo>
                    <a:pt x="0" y="2537"/>
                    <a:pt x="132" y="2623"/>
                    <a:pt x="264" y="2623"/>
                  </a:cubicBezTo>
                  <a:cubicBezTo>
                    <a:pt x="395" y="2623"/>
                    <a:pt x="527" y="2537"/>
                    <a:pt x="527" y="2365"/>
                  </a:cubicBezTo>
                  <a:lnTo>
                    <a:pt x="527" y="1"/>
                  </a:ln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2" name="Google Shape;10132;p70"/>
            <p:cNvSpPr/>
            <p:nvPr/>
          </p:nvSpPr>
          <p:spPr>
            <a:xfrm>
              <a:off x="5759387" y="2686649"/>
              <a:ext cx="13839" cy="20903"/>
            </a:xfrm>
            <a:custGeom>
              <a:avLst/>
              <a:gdLst/>
              <a:ahLst/>
              <a:cxnLst/>
              <a:rect l="l" t="t" r="r" b="b"/>
              <a:pathLst>
                <a:path w="527" h="796" extrusionOk="0">
                  <a:moveTo>
                    <a:pt x="0" y="1"/>
                  </a:moveTo>
                  <a:lnTo>
                    <a:pt x="0" y="795"/>
                  </a:lnTo>
                  <a:lnTo>
                    <a:pt x="527" y="795"/>
                  </a:lnTo>
                  <a:lnTo>
                    <a:pt x="527" y="1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3" name="Google Shape;10133;p70"/>
            <p:cNvSpPr/>
            <p:nvPr/>
          </p:nvSpPr>
          <p:spPr>
            <a:xfrm>
              <a:off x="6158224" y="2686649"/>
              <a:ext cx="13839" cy="20903"/>
            </a:xfrm>
            <a:custGeom>
              <a:avLst/>
              <a:gdLst/>
              <a:ahLst/>
              <a:cxnLst/>
              <a:rect l="l" t="t" r="r" b="b"/>
              <a:pathLst>
                <a:path w="527" h="796" extrusionOk="0">
                  <a:moveTo>
                    <a:pt x="0" y="1"/>
                  </a:moveTo>
                  <a:lnTo>
                    <a:pt x="0" y="795"/>
                  </a:lnTo>
                  <a:lnTo>
                    <a:pt x="527" y="795"/>
                  </a:lnTo>
                  <a:lnTo>
                    <a:pt x="527" y="1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4" name="Google Shape;10134;p70"/>
            <p:cNvSpPr/>
            <p:nvPr/>
          </p:nvSpPr>
          <p:spPr>
            <a:xfrm>
              <a:off x="5743289" y="2679873"/>
              <a:ext cx="444871" cy="13839"/>
            </a:xfrm>
            <a:custGeom>
              <a:avLst/>
              <a:gdLst/>
              <a:ahLst/>
              <a:cxnLst/>
              <a:rect l="l" t="t" r="r" b="b"/>
              <a:pathLst>
                <a:path w="16941" h="527" extrusionOk="0">
                  <a:moveTo>
                    <a:pt x="355" y="0"/>
                  </a:moveTo>
                  <a:cubicBezTo>
                    <a:pt x="1" y="0"/>
                    <a:pt x="1" y="527"/>
                    <a:pt x="355" y="527"/>
                  </a:cubicBezTo>
                  <a:lnTo>
                    <a:pt x="16586" y="527"/>
                  </a:lnTo>
                  <a:cubicBezTo>
                    <a:pt x="16940" y="527"/>
                    <a:pt x="16940" y="0"/>
                    <a:pt x="16586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5" name="Google Shape;10135;p70"/>
            <p:cNvSpPr/>
            <p:nvPr/>
          </p:nvSpPr>
          <p:spPr>
            <a:xfrm>
              <a:off x="6068992" y="2666034"/>
              <a:ext cx="41254" cy="13865"/>
            </a:xfrm>
            <a:custGeom>
              <a:avLst/>
              <a:gdLst/>
              <a:ahLst/>
              <a:cxnLst/>
              <a:rect l="l" t="t" r="r" b="b"/>
              <a:pathLst>
                <a:path w="1571" h="528" extrusionOk="0">
                  <a:moveTo>
                    <a:pt x="1" y="1"/>
                  </a:moveTo>
                  <a:lnTo>
                    <a:pt x="1" y="527"/>
                  </a:lnTo>
                  <a:lnTo>
                    <a:pt x="1312" y="527"/>
                  </a:lnTo>
                  <a:cubicBezTo>
                    <a:pt x="1456" y="527"/>
                    <a:pt x="1571" y="412"/>
                    <a:pt x="1571" y="269"/>
                  </a:cubicBezTo>
                  <a:cubicBezTo>
                    <a:pt x="1571" y="125"/>
                    <a:pt x="1456" y="1"/>
                    <a:pt x="1312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6" name="Google Shape;10136;p70"/>
            <p:cNvSpPr/>
            <p:nvPr/>
          </p:nvSpPr>
          <p:spPr>
            <a:xfrm>
              <a:off x="5986326" y="2611020"/>
              <a:ext cx="96269" cy="68880"/>
            </a:xfrm>
            <a:custGeom>
              <a:avLst/>
              <a:gdLst/>
              <a:ahLst/>
              <a:cxnLst/>
              <a:rect l="l" t="t" r="r" b="b"/>
              <a:pathLst>
                <a:path w="3666" h="2623" extrusionOk="0">
                  <a:moveTo>
                    <a:pt x="268" y="0"/>
                  </a:moveTo>
                  <a:cubicBezTo>
                    <a:pt x="125" y="0"/>
                    <a:pt x="0" y="125"/>
                    <a:pt x="0" y="268"/>
                  </a:cubicBezTo>
                  <a:lnTo>
                    <a:pt x="0" y="2364"/>
                  </a:lnTo>
                  <a:cubicBezTo>
                    <a:pt x="0" y="2507"/>
                    <a:pt x="125" y="2622"/>
                    <a:pt x="268" y="2622"/>
                  </a:cubicBezTo>
                  <a:lnTo>
                    <a:pt x="3407" y="2622"/>
                  </a:lnTo>
                  <a:cubicBezTo>
                    <a:pt x="3551" y="2622"/>
                    <a:pt x="3666" y="2507"/>
                    <a:pt x="3666" y="2364"/>
                  </a:cubicBezTo>
                  <a:lnTo>
                    <a:pt x="3666" y="268"/>
                  </a:lnTo>
                  <a:cubicBezTo>
                    <a:pt x="3666" y="125"/>
                    <a:pt x="3551" y="0"/>
                    <a:pt x="3407" y="0"/>
                  </a:cubicBezTo>
                  <a:close/>
                </a:path>
              </a:pathLst>
            </a:custGeom>
            <a:solidFill>
              <a:srgbClr val="C5D1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7" name="Google Shape;10137;p70"/>
            <p:cNvSpPr/>
            <p:nvPr/>
          </p:nvSpPr>
          <p:spPr>
            <a:xfrm>
              <a:off x="6025269" y="2638645"/>
              <a:ext cx="18382" cy="13865"/>
            </a:xfrm>
            <a:custGeom>
              <a:avLst/>
              <a:gdLst/>
              <a:ahLst/>
              <a:cxnLst/>
              <a:rect l="l" t="t" r="r" b="b"/>
              <a:pathLst>
                <a:path w="700" h="528" extrusionOk="0">
                  <a:moveTo>
                    <a:pt x="355" y="1"/>
                  </a:moveTo>
                  <a:cubicBezTo>
                    <a:pt x="1" y="1"/>
                    <a:pt x="1" y="518"/>
                    <a:pt x="355" y="527"/>
                  </a:cubicBezTo>
                  <a:cubicBezTo>
                    <a:pt x="699" y="518"/>
                    <a:pt x="699" y="1"/>
                    <a:pt x="3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8" name="Google Shape;10138;p70"/>
            <p:cNvSpPr/>
            <p:nvPr/>
          </p:nvSpPr>
          <p:spPr>
            <a:xfrm>
              <a:off x="5807390" y="2556215"/>
              <a:ext cx="137734" cy="123685"/>
            </a:xfrm>
            <a:custGeom>
              <a:avLst/>
              <a:gdLst/>
              <a:ahLst/>
              <a:cxnLst/>
              <a:rect l="l" t="t" r="r" b="b"/>
              <a:pathLst>
                <a:path w="5245" h="4710" extrusionOk="0">
                  <a:moveTo>
                    <a:pt x="1838" y="1"/>
                  </a:moveTo>
                  <a:lnTo>
                    <a:pt x="1838" y="125"/>
                  </a:lnTo>
                  <a:cubicBezTo>
                    <a:pt x="1838" y="364"/>
                    <a:pt x="1685" y="565"/>
                    <a:pt x="1455" y="632"/>
                  </a:cubicBezTo>
                  <a:lnTo>
                    <a:pt x="575" y="881"/>
                  </a:lnTo>
                  <a:cubicBezTo>
                    <a:pt x="240" y="977"/>
                    <a:pt x="0" y="1293"/>
                    <a:pt x="0" y="1637"/>
                  </a:cubicBezTo>
                  <a:lnTo>
                    <a:pt x="0" y="3925"/>
                  </a:lnTo>
                  <a:cubicBezTo>
                    <a:pt x="0" y="4355"/>
                    <a:pt x="354" y="4709"/>
                    <a:pt x="785" y="4709"/>
                  </a:cubicBezTo>
                  <a:lnTo>
                    <a:pt x="4460" y="4709"/>
                  </a:lnTo>
                  <a:cubicBezTo>
                    <a:pt x="4891" y="4709"/>
                    <a:pt x="5245" y="4355"/>
                    <a:pt x="5245" y="3925"/>
                  </a:cubicBezTo>
                  <a:lnTo>
                    <a:pt x="5245" y="1637"/>
                  </a:lnTo>
                  <a:cubicBezTo>
                    <a:pt x="5245" y="1283"/>
                    <a:pt x="5015" y="977"/>
                    <a:pt x="4680" y="881"/>
                  </a:cubicBezTo>
                  <a:lnTo>
                    <a:pt x="3800" y="632"/>
                  </a:lnTo>
                  <a:cubicBezTo>
                    <a:pt x="3570" y="565"/>
                    <a:pt x="3417" y="355"/>
                    <a:pt x="3417" y="116"/>
                  </a:cubicBezTo>
                  <a:lnTo>
                    <a:pt x="3417" y="1"/>
                  </a:lnTo>
                  <a:close/>
                </a:path>
              </a:pathLst>
            </a:custGeom>
            <a:solidFill>
              <a:srgbClr val="8192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9" name="Google Shape;10139;p70"/>
            <p:cNvSpPr/>
            <p:nvPr/>
          </p:nvSpPr>
          <p:spPr>
            <a:xfrm>
              <a:off x="5807626" y="2587386"/>
              <a:ext cx="27678" cy="92514"/>
            </a:xfrm>
            <a:custGeom>
              <a:avLst/>
              <a:gdLst/>
              <a:ahLst/>
              <a:cxnLst/>
              <a:rect l="l" t="t" r="r" b="b"/>
              <a:pathLst>
                <a:path w="1054" h="3523" extrusionOk="0">
                  <a:moveTo>
                    <a:pt x="144" y="0"/>
                  </a:moveTo>
                  <a:cubicBezTo>
                    <a:pt x="49" y="134"/>
                    <a:pt x="1" y="288"/>
                    <a:pt x="1" y="450"/>
                  </a:cubicBezTo>
                  <a:lnTo>
                    <a:pt x="1" y="2738"/>
                  </a:lnTo>
                  <a:cubicBezTo>
                    <a:pt x="1" y="3168"/>
                    <a:pt x="355" y="3522"/>
                    <a:pt x="786" y="3522"/>
                  </a:cubicBezTo>
                  <a:lnTo>
                    <a:pt x="1054" y="3522"/>
                  </a:lnTo>
                  <a:lnTo>
                    <a:pt x="1054" y="900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6E82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0" name="Google Shape;10140;p70"/>
            <p:cNvSpPr/>
            <p:nvPr/>
          </p:nvSpPr>
          <p:spPr>
            <a:xfrm>
              <a:off x="5917708" y="2587386"/>
              <a:ext cx="27415" cy="92514"/>
            </a:xfrm>
            <a:custGeom>
              <a:avLst/>
              <a:gdLst/>
              <a:ahLst/>
              <a:cxnLst/>
              <a:rect l="l" t="t" r="r" b="b"/>
              <a:pathLst>
                <a:path w="1044" h="3523" extrusionOk="0">
                  <a:moveTo>
                    <a:pt x="900" y="0"/>
                  </a:moveTo>
                  <a:lnTo>
                    <a:pt x="1" y="900"/>
                  </a:lnTo>
                  <a:lnTo>
                    <a:pt x="1" y="3522"/>
                  </a:lnTo>
                  <a:lnTo>
                    <a:pt x="259" y="3522"/>
                  </a:lnTo>
                  <a:cubicBezTo>
                    <a:pt x="690" y="3522"/>
                    <a:pt x="1044" y="3168"/>
                    <a:pt x="1044" y="2738"/>
                  </a:cubicBezTo>
                  <a:lnTo>
                    <a:pt x="1044" y="450"/>
                  </a:lnTo>
                  <a:cubicBezTo>
                    <a:pt x="1044" y="288"/>
                    <a:pt x="996" y="134"/>
                    <a:pt x="900" y="0"/>
                  </a:cubicBezTo>
                  <a:close/>
                </a:path>
              </a:pathLst>
            </a:custGeom>
            <a:solidFill>
              <a:srgbClr val="6E82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1" name="Google Shape;10141;p70"/>
            <p:cNvSpPr/>
            <p:nvPr/>
          </p:nvSpPr>
          <p:spPr>
            <a:xfrm>
              <a:off x="5843314" y="2556215"/>
              <a:ext cx="66123" cy="20640"/>
            </a:xfrm>
            <a:custGeom>
              <a:avLst/>
              <a:gdLst/>
              <a:ahLst/>
              <a:cxnLst/>
              <a:rect l="l" t="t" r="r" b="b"/>
              <a:pathLst>
                <a:path w="2518" h="786" extrusionOk="0">
                  <a:moveTo>
                    <a:pt x="470" y="1"/>
                  </a:moveTo>
                  <a:lnTo>
                    <a:pt x="470" y="125"/>
                  </a:lnTo>
                  <a:cubicBezTo>
                    <a:pt x="470" y="364"/>
                    <a:pt x="317" y="565"/>
                    <a:pt x="87" y="632"/>
                  </a:cubicBezTo>
                  <a:lnTo>
                    <a:pt x="1" y="661"/>
                  </a:lnTo>
                  <a:cubicBezTo>
                    <a:pt x="412" y="738"/>
                    <a:pt x="833" y="776"/>
                    <a:pt x="1255" y="786"/>
                  </a:cubicBezTo>
                  <a:cubicBezTo>
                    <a:pt x="1685" y="776"/>
                    <a:pt x="2106" y="738"/>
                    <a:pt x="2518" y="652"/>
                  </a:cubicBezTo>
                  <a:lnTo>
                    <a:pt x="2432" y="632"/>
                  </a:lnTo>
                  <a:cubicBezTo>
                    <a:pt x="2202" y="565"/>
                    <a:pt x="2049" y="355"/>
                    <a:pt x="2049" y="116"/>
                  </a:cubicBezTo>
                  <a:lnTo>
                    <a:pt x="2049" y="1"/>
                  </a:lnTo>
                  <a:close/>
                </a:path>
              </a:pathLst>
            </a:custGeom>
            <a:solidFill>
              <a:srgbClr val="6E82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2" name="Google Shape;10142;p70"/>
            <p:cNvSpPr/>
            <p:nvPr/>
          </p:nvSpPr>
          <p:spPr>
            <a:xfrm>
              <a:off x="5815688" y="2439122"/>
              <a:ext cx="121400" cy="123921"/>
            </a:xfrm>
            <a:custGeom>
              <a:avLst/>
              <a:gdLst/>
              <a:ahLst/>
              <a:cxnLst/>
              <a:rect l="l" t="t" r="r" b="b"/>
              <a:pathLst>
                <a:path w="4623" h="4719" extrusionOk="0">
                  <a:moveTo>
                    <a:pt x="2316" y="0"/>
                  </a:moveTo>
                  <a:cubicBezTo>
                    <a:pt x="1302" y="0"/>
                    <a:pt x="555" y="842"/>
                    <a:pt x="479" y="1857"/>
                  </a:cubicBezTo>
                  <a:cubicBezTo>
                    <a:pt x="421" y="2594"/>
                    <a:pt x="278" y="3311"/>
                    <a:pt x="48" y="4010"/>
                  </a:cubicBezTo>
                  <a:cubicBezTo>
                    <a:pt x="0" y="4144"/>
                    <a:pt x="77" y="4297"/>
                    <a:pt x="211" y="4345"/>
                  </a:cubicBezTo>
                  <a:cubicBezTo>
                    <a:pt x="881" y="4584"/>
                    <a:pt x="1598" y="4709"/>
                    <a:pt x="2307" y="4718"/>
                  </a:cubicBezTo>
                  <a:cubicBezTo>
                    <a:pt x="3024" y="4709"/>
                    <a:pt x="3742" y="4584"/>
                    <a:pt x="4412" y="4345"/>
                  </a:cubicBezTo>
                  <a:cubicBezTo>
                    <a:pt x="4546" y="4297"/>
                    <a:pt x="4623" y="4144"/>
                    <a:pt x="4575" y="4010"/>
                  </a:cubicBezTo>
                  <a:cubicBezTo>
                    <a:pt x="4345" y="3311"/>
                    <a:pt x="4201" y="2594"/>
                    <a:pt x="4144" y="1857"/>
                  </a:cubicBezTo>
                  <a:cubicBezTo>
                    <a:pt x="4077" y="833"/>
                    <a:pt x="3321" y="0"/>
                    <a:pt x="231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3" name="Google Shape;10143;p70"/>
            <p:cNvSpPr/>
            <p:nvPr/>
          </p:nvSpPr>
          <p:spPr>
            <a:xfrm>
              <a:off x="5828241" y="2714300"/>
              <a:ext cx="13839" cy="41228"/>
            </a:xfrm>
            <a:custGeom>
              <a:avLst/>
              <a:gdLst/>
              <a:ahLst/>
              <a:cxnLst/>
              <a:rect l="l" t="t" r="r" b="b"/>
              <a:pathLst>
                <a:path w="527" h="1570" extrusionOk="0">
                  <a:moveTo>
                    <a:pt x="1" y="0"/>
                  </a:moveTo>
                  <a:lnTo>
                    <a:pt x="1" y="1312"/>
                  </a:lnTo>
                  <a:cubicBezTo>
                    <a:pt x="1" y="1455"/>
                    <a:pt x="115" y="1570"/>
                    <a:pt x="269" y="1570"/>
                  </a:cubicBezTo>
                  <a:cubicBezTo>
                    <a:pt x="412" y="1570"/>
                    <a:pt x="527" y="1455"/>
                    <a:pt x="527" y="1312"/>
                  </a:cubicBezTo>
                  <a:lnTo>
                    <a:pt x="527" y="0"/>
                  </a:lnTo>
                  <a:close/>
                </a:path>
              </a:pathLst>
            </a:custGeom>
            <a:solidFill>
              <a:srgbClr val="7689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4" name="Google Shape;10144;p70"/>
            <p:cNvSpPr/>
            <p:nvPr/>
          </p:nvSpPr>
          <p:spPr>
            <a:xfrm>
              <a:off x="5828241" y="2707263"/>
              <a:ext cx="13839" cy="27678"/>
            </a:xfrm>
            <a:custGeom>
              <a:avLst/>
              <a:gdLst/>
              <a:ahLst/>
              <a:cxnLst/>
              <a:rect l="l" t="t" r="r" b="b"/>
              <a:pathLst>
                <a:path w="527" h="1054" extrusionOk="0">
                  <a:moveTo>
                    <a:pt x="1" y="1"/>
                  </a:moveTo>
                  <a:lnTo>
                    <a:pt x="1" y="1053"/>
                  </a:lnTo>
                  <a:lnTo>
                    <a:pt x="527" y="1053"/>
                  </a:lnTo>
                  <a:lnTo>
                    <a:pt x="527" y="1"/>
                  </a:lnTo>
                  <a:close/>
                </a:path>
              </a:pathLst>
            </a:custGeom>
            <a:solidFill>
              <a:srgbClr val="637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5" name="Google Shape;10145;p70"/>
            <p:cNvSpPr/>
            <p:nvPr/>
          </p:nvSpPr>
          <p:spPr>
            <a:xfrm>
              <a:off x="5910671" y="2714300"/>
              <a:ext cx="13865" cy="41228"/>
            </a:xfrm>
            <a:custGeom>
              <a:avLst/>
              <a:gdLst/>
              <a:ahLst/>
              <a:cxnLst/>
              <a:rect l="l" t="t" r="r" b="b"/>
              <a:pathLst>
                <a:path w="528" h="1570" extrusionOk="0">
                  <a:moveTo>
                    <a:pt x="1" y="0"/>
                  </a:moveTo>
                  <a:lnTo>
                    <a:pt x="1" y="1312"/>
                  </a:lnTo>
                  <a:cubicBezTo>
                    <a:pt x="1" y="1455"/>
                    <a:pt x="125" y="1570"/>
                    <a:pt x="269" y="1570"/>
                  </a:cubicBezTo>
                  <a:cubicBezTo>
                    <a:pt x="412" y="1570"/>
                    <a:pt x="527" y="1455"/>
                    <a:pt x="527" y="1312"/>
                  </a:cubicBezTo>
                  <a:lnTo>
                    <a:pt x="527" y="0"/>
                  </a:lnTo>
                  <a:close/>
                </a:path>
              </a:pathLst>
            </a:custGeom>
            <a:solidFill>
              <a:srgbClr val="7689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6" name="Google Shape;10146;p70"/>
            <p:cNvSpPr/>
            <p:nvPr/>
          </p:nvSpPr>
          <p:spPr>
            <a:xfrm>
              <a:off x="5910671" y="2707263"/>
              <a:ext cx="13865" cy="27678"/>
            </a:xfrm>
            <a:custGeom>
              <a:avLst/>
              <a:gdLst/>
              <a:ahLst/>
              <a:cxnLst/>
              <a:rect l="l" t="t" r="r" b="b"/>
              <a:pathLst>
                <a:path w="528" h="1054" extrusionOk="0">
                  <a:moveTo>
                    <a:pt x="1" y="1"/>
                  </a:moveTo>
                  <a:lnTo>
                    <a:pt x="1" y="1053"/>
                  </a:lnTo>
                  <a:lnTo>
                    <a:pt x="527" y="1053"/>
                  </a:lnTo>
                  <a:lnTo>
                    <a:pt x="527" y="1"/>
                  </a:lnTo>
                  <a:close/>
                </a:path>
              </a:pathLst>
            </a:custGeom>
            <a:solidFill>
              <a:srgbClr val="637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7" name="Google Shape;10147;p70"/>
            <p:cNvSpPr/>
            <p:nvPr/>
          </p:nvSpPr>
          <p:spPr>
            <a:xfrm>
              <a:off x="5828241" y="2604218"/>
              <a:ext cx="96295" cy="116883"/>
            </a:xfrm>
            <a:custGeom>
              <a:avLst/>
              <a:gdLst/>
              <a:ahLst/>
              <a:cxnLst/>
              <a:rect l="l" t="t" r="r" b="b"/>
              <a:pathLst>
                <a:path w="3667" h="4451" extrusionOk="0">
                  <a:moveTo>
                    <a:pt x="785" y="1"/>
                  </a:moveTo>
                  <a:cubicBezTo>
                    <a:pt x="355" y="1"/>
                    <a:pt x="1" y="355"/>
                    <a:pt x="1" y="785"/>
                  </a:cubicBezTo>
                  <a:lnTo>
                    <a:pt x="1" y="4192"/>
                  </a:lnTo>
                  <a:cubicBezTo>
                    <a:pt x="1" y="4336"/>
                    <a:pt x="115" y="4451"/>
                    <a:pt x="259" y="4451"/>
                  </a:cubicBezTo>
                  <a:lnTo>
                    <a:pt x="3408" y="4451"/>
                  </a:lnTo>
                  <a:cubicBezTo>
                    <a:pt x="3551" y="4451"/>
                    <a:pt x="3666" y="4336"/>
                    <a:pt x="3666" y="4192"/>
                  </a:cubicBezTo>
                  <a:lnTo>
                    <a:pt x="3666" y="785"/>
                  </a:lnTo>
                  <a:cubicBezTo>
                    <a:pt x="3666" y="355"/>
                    <a:pt x="3312" y="1"/>
                    <a:pt x="2881" y="1"/>
                  </a:cubicBezTo>
                  <a:close/>
                </a:path>
              </a:pathLst>
            </a:custGeom>
            <a:solidFill>
              <a:srgbClr val="909F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8" name="Google Shape;10148;p70"/>
            <p:cNvSpPr/>
            <p:nvPr/>
          </p:nvSpPr>
          <p:spPr>
            <a:xfrm>
              <a:off x="5815688" y="2439306"/>
              <a:ext cx="73896" cy="121216"/>
            </a:xfrm>
            <a:custGeom>
              <a:avLst/>
              <a:gdLst/>
              <a:ahLst/>
              <a:cxnLst/>
              <a:rect l="l" t="t" r="r" b="b"/>
              <a:pathLst>
                <a:path w="2814" h="4616" extrusionOk="0">
                  <a:moveTo>
                    <a:pt x="2373" y="1"/>
                  </a:moveTo>
                  <a:cubicBezTo>
                    <a:pt x="2351" y="1"/>
                    <a:pt x="2329" y="1"/>
                    <a:pt x="2307" y="3"/>
                  </a:cubicBezTo>
                  <a:cubicBezTo>
                    <a:pt x="1302" y="3"/>
                    <a:pt x="546" y="835"/>
                    <a:pt x="479" y="1850"/>
                  </a:cubicBezTo>
                  <a:cubicBezTo>
                    <a:pt x="412" y="2587"/>
                    <a:pt x="268" y="3304"/>
                    <a:pt x="48" y="4003"/>
                  </a:cubicBezTo>
                  <a:cubicBezTo>
                    <a:pt x="0" y="4137"/>
                    <a:pt x="77" y="4290"/>
                    <a:pt x="211" y="4338"/>
                  </a:cubicBezTo>
                  <a:cubicBezTo>
                    <a:pt x="555" y="4462"/>
                    <a:pt x="909" y="4548"/>
                    <a:pt x="1273" y="4615"/>
                  </a:cubicBezTo>
                  <a:cubicBezTo>
                    <a:pt x="1263" y="4558"/>
                    <a:pt x="1263" y="4501"/>
                    <a:pt x="1273" y="4453"/>
                  </a:cubicBezTo>
                  <a:cubicBezTo>
                    <a:pt x="1464" y="3668"/>
                    <a:pt x="1589" y="2864"/>
                    <a:pt x="1646" y="2060"/>
                  </a:cubicBezTo>
                  <a:cubicBezTo>
                    <a:pt x="1694" y="1113"/>
                    <a:pt x="2153" y="309"/>
                    <a:pt x="2814" y="70"/>
                  </a:cubicBezTo>
                  <a:cubicBezTo>
                    <a:pt x="2672" y="28"/>
                    <a:pt x="2523" y="1"/>
                    <a:pt x="237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49" name="Google Shape;10149;p70"/>
          <p:cNvGrpSpPr/>
          <p:nvPr/>
        </p:nvGrpSpPr>
        <p:grpSpPr>
          <a:xfrm>
            <a:off x="6230360" y="2432583"/>
            <a:ext cx="351359" cy="363412"/>
            <a:chOff x="6230360" y="2432583"/>
            <a:chExt cx="351359" cy="363412"/>
          </a:xfrm>
        </p:grpSpPr>
        <p:sp>
          <p:nvSpPr>
            <p:cNvPr id="10150" name="Google Shape;10150;p70"/>
            <p:cNvSpPr/>
            <p:nvPr/>
          </p:nvSpPr>
          <p:spPr>
            <a:xfrm>
              <a:off x="6361791" y="2432583"/>
              <a:ext cx="219928" cy="325230"/>
            </a:xfrm>
            <a:custGeom>
              <a:avLst/>
              <a:gdLst/>
              <a:ahLst/>
              <a:cxnLst/>
              <a:rect l="l" t="t" r="r" b="b"/>
              <a:pathLst>
                <a:path w="8375" h="12385" extrusionOk="0">
                  <a:moveTo>
                    <a:pt x="354" y="0"/>
                  </a:moveTo>
                  <a:cubicBezTo>
                    <a:pt x="287" y="0"/>
                    <a:pt x="0" y="19"/>
                    <a:pt x="0" y="278"/>
                  </a:cubicBezTo>
                  <a:lnTo>
                    <a:pt x="0" y="1531"/>
                  </a:lnTo>
                  <a:lnTo>
                    <a:pt x="3608" y="1531"/>
                  </a:lnTo>
                  <a:lnTo>
                    <a:pt x="6231" y="4154"/>
                  </a:lnTo>
                  <a:lnTo>
                    <a:pt x="6231" y="12384"/>
                  </a:lnTo>
                  <a:lnTo>
                    <a:pt x="8039" y="12384"/>
                  </a:lnTo>
                  <a:cubicBezTo>
                    <a:pt x="8116" y="12384"/>
                    <a:pt x="8374" y="12346"/>
                    <a:pt x="8374" y="12107"/>
                  </a:cubicBezTo>
                  <a:lnTo>
                    <a:pt x="8374" y="12097"/>
                  </a:lnTo>
                  <a:lnTo>
                    <a:pt x="8374" y="2661"/>
                  </a:lnTo>
                  <a:lnTo>
                    <a:pt x="6891" y="1474"/>
                  </a:lnTo>
                  <a:lnTo>
                    <a:pt x="5714" y="0"/>
                  </a:lnTo>
                  <a:close/>
                </a:path>
              </a:pathLst>
            </a:custGeom>
            <a:solidFill>
              <a:srgbClr val="EBEF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1" name="Google Shape;10151;p70"/>
            <p:cNvSpPr/>
            <p:nvPr/>
          </p:nvSpPr>
          <p:spPr>
            <a:xfrm>
              <a:off x="6361791" y="2432583"/>
              <a:ext cx="9585" cy="40230"/>
            </a:xfrm>
            <a:custGeom>
              <a:avLst/>
              <a:gdLst/>
              <a:ahLst/>
              <a:cxnLst/>
              <a:rect l="l" t="t" r="r" b="b"/>
              <a:pathLst>
                <a:path w="365" h="1532" extrusionOk="0">
                  <a:moveTo>
                    <a:pt x="354" y="0"/>
                  </a:moveTo>
                  <a:cubicBezTo>
                    <a:pt x="287" y="0"/>
                    <a:pt x="0" y="19"/>
                    <a:pt x="0" y="278"/>
                  </a:cubicBezTo>
                  <a:lnTo>
                    <a:pt x="0" y="1531"/>
                  </a:lnTo>
                  <a:lnTo>
                    <a:pt x="364" y="1531"/>
                  </a:lnTo>
                  <a:lnTo>
                    <a:pt x="364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2" name="Google Shape;10152;p70"/>
            <p:cNvSpPr/>
            <p:nvPr/>
          </p:nvSpPr>
          <p:spPr>
            <a:xfrm>
              <a:off x="6510817" y="2432583"/>
              <a:ext cx="70403" cy="70377"/>
            </a:xfrm>
            <a:custGeom>
              <a:avLst/>
              <a:gdLst/>
              <a:ahLst/>
              <a:cxnLst/>
              <a:rect l="l" t="t" r="r" b="b"/>
              <a:pathLst>
                <a:path w="2681" h="2680" extrusionOk="0">
                  <a:moveTo>
                    <a:pt x="1" y="0"/>
                  </a:moveTo>
                  <a:lnTo>
                    <a:pt x="1" y="2192"/>
                  </a:lnTo>
                  <a:cubicBezTo>
                    <a:pt x="29" y="2364"/>
                    <a:pt x="135" y="2651"/>
                    <a:pt x="632" y="2680"/>
                  </a:cubicBezTo>
                  <a:lnTo>
                    <a:pt x="2680" y="268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192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3" name="Google Shape;10153;p70"/>
            <p:cNvSpPr/>
            <p:nvPr/>
          </p:nvSpPr>
          <p:spPr>
            <a:xfrm>
              <a:off x="6361791" y="2469006"/>
              <a:ext cx="107088" cy="16124"/>
            </a:xfrm>
            <a:custGeom>
              <a:avLst/>
              <a:gdLst/>
              <a:ahLst/>
              <a:cxnLst/>
              <a:rect l="l" t="t" r="r" b="b"/>
              <a:pathLst>
                <a:path w="4078" h="614" extrusionOk="0">
                  <a:moveTo>
                    <a:pt x="0" y="1"/>
                  </a:moveTo>
                  <a:lnTo>
                    <a:pt x="0" y="144"/>
                  </a:lnTo>
                  <a:lnTo>
                    <a:pt x="3608" y="144"/>
                  </a:lnTo>
                  <a:lnTo>
                    <a:pt x="4077" y="613"/>
                  </a:lnTo>
                  <a:lnTo>
                    <a:pt x="4077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4" name="Google Shape;10154;p70"/>
            <p:cNvSpPr/>
            <p:nvPr/>
          </p:nvSpPr>
          <p:spPr>
            <a:xfrm>
              <a:off x="6465571" y="2469006"/>
              <a:ext cx="73160" cy="288807"/>
            </a:xfrm>
            <a:custGeom>
              <a:avLst/>
              <a:gdLst/>
              <a:ahLst/>
              <a:cxnLst/>
              <a:rect l="l" t="t" r="r" b="b"/>
              <a:pathLst>
                <a:path w="2786" h="10998" extrusionOk="0">
                  <a:moveTo>
                    <a:pt x="125" y="1"/>
                  </a:moveTo>
                  <a:lnTo>
                    <a:pt x="1" y="499"/>
                  </a:lnTo>
                  <a:lnTo>
                    <a:pt x="2279" y="2767"/>
                  </a:lnTo>
                  <a:lnTo>
                    <a:pt x="2279" y="10997"/>
                  </a:lnTo>
                  <a:lnTo>
                    <a:pt x="2786" y="10997"/>
                  </a:lnTo>
                  <a:lnTo>
                    <a:pt x="2786" y="2681"/>
                  </a:lnTo>
                  <a:lnTo>
                    <a:pt x="2786" y="2661"/>
                  </a:lnTo>
                  <a:lnTo>
                    <a:pt x="2767" y="2661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5" name="Google Shape;10155;p70"/>
            <p:cNvSpPr/>
            <p:nvPr/>
          </p:nvSpPr>
          <p:spPr>
            <a:xfrm>
              <a:off x="6309508" y="2469006"/>
              <a:ext cx="9585" cy="131983"/>
            </a:xfrm>
            <a:custGeom>
              <a:avLst/>
              <a:gdLst/>
              <a:ahLst/>
              <a:cxnLst/>
              <a:rect l="l" t="t" r="r" b="b"/>
              <a:pathLst>
                <a:path w="365" h="5026" extrusionOk="0">
                  <a:moveTo>
                    <a:pt x="345" y="1"/>
                  </a:moveTo>
                  <a:cubicBezTo>
                    <a:pt x="288" y="1"/>
                    <a:pt x="29" y="20"/>
                    <a:pt x="1" y="231"/>
                  </a:cubicBezTo>
                  <a:lnTo>
                    <a:pt x="1" y="5025"/>
                  </a:lnTo>
                  <a:lnTo>
                    <a:pt x="364" y="4977"/>
                  </a:lnTo>
                  <a:lnTo>
                    <a:pt x="364" y="1"/>
                  </a:lnTo>
                  <a:close/>
                </a:path>
              </a:pathLst>
            </a:custGeom>
            <a:solidFill>
              <a:srgbClr val="D7DF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6" name="Google Shape;10156;p70"/>
            <p:cNvSpPr/>
            <p:nvPr/>
          </p:nvSpPr>
          <p:spPr>
            <a:xfrm>
              <a:off x="6309770" y="2591692"/>
              <a:ext cx="134477" cy="201283"/>
            </a:xfrm>
            <a:custGeom>
              <a:avLst/>
              <a:gdLst/>
              <a:ahLst/>
              <a:cxnLst/>
              <a:rect l="l" t="t" r="r" b="b"/>
              <a:pathLst>
                <a:path w="5121" h="7665" extrusionOk="0">
                  <a:moveTo>
                    <a:pt x="1228" y="1"/>
                  </a:moveTo>
                  <a:cubicBezTo>
                    <a:pt x="824" y="1"/>
                    <a:pt x="411" y="64"/>
                    <a:pt x="0" y="200"/>
                  </a:cubicBezTo>
                  <a:lnTo>
                    <a:pt x="0" y="353"/>
                  </a:lnTo>
                  <a:lnTo>
                    <a:pt x="393" y="296"/>
                  </a:lnTo>
                  <a:lnTo>
                    <a:pt x="450" y="286"/>
                  </a:lnTo>
                  <a:lnTo>
                    <a:pt x="1292" y="286"/>
                  </a:lnTo>
                  <a:lnTo>
                    <a:pt x="1350" y="296"/>
                  </a:lnTo>
                  <a:lnTo>
                    <a:pt x="1388" y="296"/>
                  </a:lnTo>
                  <a:lnTo>
                    <a:pt x="1436" y="305"/>
                  </a:lnTo>
                  <a:lnTo>
                    <a:pt x="1484" y="315"/>
                  </a:lnTo>
                  <a:lnTo>
                    <a:pt x="1532" y="325"/>
                  </a:lnTo>
                  <a:lnTo>
                    <a:pt x="1570" y="325"/>
                  </a:lnTo>
                  <a:lnTo>
                    <a:pt x="1627" y="334"/>
                  </a:lnTo>
                  <a:lnTo>
                    <a:pt x="1666" y="344"/>
                  </a:lnTo>
                  <a:lnTo>
                    <a:pt x="1713" y="363"/>
                  </a:lnTo>
                  <a:lnTo>
                    <a:pt x="1761" y="372"/>
                  </a:lnTo>
                  <a:lnTo>
                    <a:pt x="1809" y="382"/>
                  </a:lnTo>
                  <a:lnTo>
                    <a:pt x="1847" y="392"/>
                  </a:lnTo>
                  <a:lnTo>
                    <a:pt x="1895" y="401"/>
                  </a:lnTo>
                  <a:lnTo>
                    <a:pt x="1905" y="401"/>
                  </a:lnTo>
                  <a:lnTo>
                    <a:pt x="1934" y="411"/>
                  </a:lnTo>
                  <a:lnTo>
                    <a:pt x="1981" y="430"/>
                  </a:lnTo>
                  <a:lnTo>
                    <a:pt x="1991" y="430"/>
                  </a:lnTo>
                  <a:lnTo>
                    <a:pt x="2020" y="439"/>
                  </a:lnTo>
                  <a:lnTo>
                    <a:pt x="2068" y="459"/>
                  </a:lnTo>
                  <a:lnTo>
                    <a:pt x="2106" y="468"/>
                  </a:lnTo>
                  <a:lnTo>
                    <a:pt x="2154" y="487"/>
                  </a:lnTo>
                  <a:lnTo>
                    <a:pt x="2173" y="497"/>
                  </a:lnTo>
                  <a:lnTo>
                    <a:pt x="2192" y="497"/>
                  </a:lnTo>
                  <a:lnTo>
                    <a:pt x="2249" y="526"/>
                  </a:lnTo>
                  <a:lnTo>
                    <a:pt x="2259" y="526"/>
                  </a:lnTo>
                  <a:lnTo>
                    <a:pt x="2278" y="535"/>
                  </a:lnTo>
                  <a:lnTo>
                    <a:pt x="2335" y="554"/>
                  </a:lnTo>
                  <a:lnTo>
                    <a:pt x="2364" y="564"/>
                  </a:lnTo>
                  <a:lnTo>
                    <a:pt x="2450" y="602"/>
                  </a:lnTo>
                  <a:lnTo>
                    <a:pt x="2460" y="602"/>
                  </a:lnTo>
                  <a:lnTo>
                    <a:pt x="2527" y="640"/>
                  </a:lnTo>
                  <a:lnTo>
                    <a:pt x="2556" y="660"/>
                  </a:lnTo>
                  <a:lnTo>
                    <a:pt x="2613" y="688"/>
                  </a:lnTo>
                  <a:lnTo>
                    <a:pt x="2642" y="707"/>
                  </a:lnTo>
                  <a:lnTo>
                    <a:pt x="2690" y="727"/>
                  </a:lnTo>
                  <a:lnTo>
                    <a:pt x="2709" y="746"/>
                  </a:lnTo>
                  <a:lnTo>
                    <a:pt x="2728" y="755"/>
                  </a:lnTo>
                  <a:lnTo>
                    <a:pt x="2766" y="774"/>
                  </a:lnTo>
                  <a:lnTo>
                    <a:pt x="2795" y="794"/>
                  </a:lnTo>
                  <a:lnTo>
                    <a:pt x="2804" y="794"/>
                  </a:lnTo>
                  <a:lnTo>
                    <a:pt x="2843" y="822"/>
                  </a:lnTo>
                  <a:lnTo>
                    <a:pt x="2881" y="851"/>
                  </a:lnTo>
                  <a:lnTo>
                    <a:pt x="2919" y="880"/>
                  </a:lnTo>
                  <a:lnTo>
                    <a:pt x="2948" y="899"/>
                  </a:lnTo>
                  <a:lnTo>
                    <a:pt x="2996" y="927"/>
                  </a:lnTo>
                  <a:lnTo>
                    <a:pt x="3025" y="947"/>
                  </a:lnTo>
                  <a:lnTo>
                    <a:pt x="3063" y="975"/>
                  </a:lnTo>
                  <a:lnTo>
                    <a:pt x="3092" y="1004"/>
                  </a:lnTo>
                  <a:lnTo>
                    <a:pt x="3139" y="1033"/>
                  </a:lnTo>
                  <a:lnTo>
                    <a:pt x="3168" y="1061"/>
                  </a:lnTo>
                  <a:lnTo>
                    <a:pt x="3206" y="1090"/>
                  </a:lnTo>
                  <a:lnTo>
                    <a:pt x="3235" y="1119"/>
                  </a:lnTo>
                  <a:lnTo>
                    <a:pt x="3273" y="1148"/>
                  </a:lnTo>
                  <a:lnTo>
                    <a:pt x="3302" y="1176"/>
                  </a:lnTo>
                  <a:lnTo>
                    <a:pt x="3340" y="1205"/>
                  </a:lnTo>
                  <a:lnTo>
                    <a:pt x="3369" y="1234"/>
                  </a:lnTo>
                  <a:lnTo>
                    <a:pt x="3407" y="1272"/>
                  </a:lnTo>
                  <a:lnTo>
                    <a:pt x="3436" y="1301"/>
                  </a:lnTo>
                  <a:lnTo>
                    <a:pt x="3474" y="1339"/>
                  </a:lnTo>
                  <a:lnTo>
                    <a:pt x="3493" y="1368"/>
                  </a:lnTo>
                  <a:lnTo>
                    <a:pt x="3541" y="1406"/>
                  </a:lnTo>
                  <a:lnTo>
                    <a:pt x="3560" y="1444"/>
                  </a:lnTo>
                  <a:lnTo>
                    <a:pt x="3580" y="1454"/>
                  </a:lnTo>
                  <a:cubicBezTo>
                    <a:pt x="3809" y="1712"/>
                    <a:pt x="4001" y="1999"/>
                    <a:pt x="4154" y="2306"/>
                  </a:cubicBezTo>
                  <a:lnTo>
                    <a:pt x="4154" y="2325"/>
                  </a:lnTo>
                  <a:lnTo>
                    <a:pt x="4163" y="2344"/>
                  </a:lnTo>
                  <a:lnTo>
                    <a:pt x="4192" y="2401"/>
                  </a:lnTo>
                  <a:cubicBezTo>
                    <a:pt x="4403" y="2861"/>
                    <a:pt x="4508" y="3358"/>
                    <a:pt x="4508" y="3856"/>
                  </a:cubicBezTo>
                  <a:lnTo>
                    <a:pt x="4508" y="3885"/>
                  </a:lnTo>
                  <a:lnTo>
                    <a:pt x="4508" y="4000"/>
                  </a:lnTo>
                  <a:lnTo>
                    <a:pt x="4508" y="4038"/>
                  </a:lnTo>
                  <a:lnTo>
                    <a:pt x="4508" y="4134"/>
                  </a:lnTo>
                  <a:lnTo>
                    <a:pt x="4508" y="4153"/>
                  </a:lnTo>
                  <a:cubicBezTo>
                    <a:pt x="4508" y="4191"/>
                    <a:pt x="4498" y="4229"/>
                    <a:pt x="4498" y="4277"/>
                  </a:cubicBezTo>
                  <a:lnTo>
                    <a:pt x="4498" y="4296"/>
                  </a:lnTo>
                  <a:cubicBezTo>
                    <a:pt x="4498" y="4325"/>
                    <a:pt x="4489" y="4354"/>
                    <a:pt x="4489" y="4392"/>
                  </a:cubicBezTo>
                  <a:lnTo>
                    <a:pt x="4489" y="4421"/>
                  </a:lnTo>
                  <a:cubicBezTo>
                    <a:pt x="4470" y="4497"/>
                    <a:pt x="4460" y="4574"/>
                    <a:pt x="4441" y="4641"/>
                  </a:cubicBezTo>
                  <a:lnTo>
                    <a:pt x="4441" y="4669"/>
                  </a:lnTo>
                  <a:cubicBezTo>
                    <a:pt x="4441" y="4698"/>
                    <a:pt x="4431" y="4736"/>
                    <a:pt x="4422" y="4765"/>
                  </a:cubicBezTo>
                  <a:lnTo>
                    <a:pt x="4422" y="4784"/>
                  </a:lnTo>
                  <a:cubicBezTo>
                    <a:pt x="4412" y="4823"/>
                    <a:pt x="4403" y="4861"/>
                    <a:pt x="4393" y="4899"/>
                  </a:cubicBezTo>
                  <a:lnTo>
                    <a:pt x="4393" y="4909"/>
                  </a:lnTo>
                  <a:cubicBezTo>
                    <a:pt x="4384" y="4937"/>
                    <a:pt x="4374" y="4976"/>
                    <a:pt x="4364" y="5004"/>
                  </a:cubicBezTo>
                  <a:lnTo>
                    <a:pt x="4355" y="5033"/>
                  </a:lnTo>
                  <a:cubicBezTo>
                    <a:pt x="4336" y="5100"/>
                    <a:pt x="4307" y="5177"/>
                    <a:pt x="4278" y="5244"/>
                  </a:cubicBezTo>
                  <a:lnTo>
                    <a:pt x="4269" y="5263"/>
                  </a:lnTo>
                  <a:lnTo>
                    <a:pt x="4230" y="5359"/>
                  </a:lnTo>
                  <a:lnTo>
                    <a:pt x="4221" y="5368"/>
                  </a:lnTo>
                  <a:cubicBezTo>
                    <a:pt x="4202" y="5406"/>
                    <a:pt x="4192" y="5445"/>
                    <a:pt x="4173" y="5473"/>
                  </a:cubicBezTo>
                  <a:cubicBezTo>
                    <a:pt x="4154" y="5512"/>
                    <a:pt x="4144" y="5540"/>
                    <a:pt x="4125" y="5569"/>
                  </a:cubicBezTo>
                  <a:lnTo>
                    <a:pt x="4116" y="5588"/>
                  </a:lnTo>
                  <a:cubicBezTo>
                    <a:pt x="4077" y="5655"/>
                    <a:pt x="4039" y="5722"/>
                    <a:pt x="4001" y="5789"/>
                  </a:cubicBezTo>
                  <a:lnTo>
                    <a:pt x="3991" y="5799"/>
                  </a:lnTo>
                  <a:lnTo>
                    <a:pt x="3934" y="5894"/>
                  </a:lnTo>
                  <a:lnTo>
                    <a:pt x="3934" y="5904"/>
                  </a:lnTo>
                  <a:cubicBezTo>
                    <a:pt x="3886" y="5961"/>
                    <a:pt x="3838" y="6028"/>
                    <a:pt x="3790" y="6095"/>
                  </a:cubicBezTo>
                  <a:lnTo>
                    <a:pt x="3790" y="6105"/>
                  </a:lnTo>
                  <a:cubicBezTo>
                    <a:pt x="3742" y="6162"/>
                    <a:pt x="3685" y="6220"/>
                    <a:pt x="3637" y="6287"/>
                  </a:cubicBezTo>
                  <a:lnTo>
                    <a:pt x="3560" y="6373"/>
                  </a:lnTo>
                  <a:cubicBezTo>
                    <a:pt x="3503" y="6430"/>
                    <a:pt x="3446" y="6488"/>
                    <a:pt x="3388" y="6536"/>
                  </a:cubicBezTo>
                  <a:cubicBezTo>
                    <a:pt x="3245" y="6679"/>
                    <a:pt x="3082" y="6804"/>
                    <a:pt x="2910" y="6909"/>
                  </a:cubicBezTo>
                  <a:cubicBezTo>
                    <a:pt x="2814" y="6976"/>
                    <a:pt x="2709" y="7043"/>
                    <a:pt x="2594" y="7100"/>
                  </a:cubicBezTo>
                  <a:lnTo>
                    <a:pt x="1522" y="7665"/>
                  </a:lnTo>
                  <a:lnTo>
                    <a:pt x="2029" y="7665"/>
                  </a:lnTo>
                  <a:cubicBezTo>
                    <a:pt x="3819" y="7282"/>
                    <a:pt x="5101" y="5722"/>
                    <a:pt x="5120" y="3894"/>
                  </a:cubicBezTo>
                  <a:cubicBezTo>
                    <a:pt x="5120" y="1676"/>
                    <a:pt x="3298" y="1"/>
                    <a:pt x="1228" y="1"/>
                  </a:cubicBezTo>
                  <a:close/>
                </a:path>
              </a:pathLst>
            </a:custGeom>
            <a:solidFill>
              <a:srgbClr val="D7DF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7" name="Google Shape;10157;p70"/>
            <p:cNvSpPr/>
            <p:nvPr/>
          </p:nvSpPr>
          <p:spPr>
            <a:xfrm>
              <a:off x="6310768" y="2468507"/>
              <a:ext cx="219691" cy="325230"/>
            </a:xfrm>
            <a:custGeom>
              <a:avLst/>
              <a:gdLst/>
              <a:ahLst/>
              <a:cxnLst/>
              <a:rect l="l" t="t" r="r" b="b"/>
              <a:pathLst>
                <a:path w="8366" h="12385" extrusionOk="0">
                  <a:moveTo>
                    <a:pt x="345" y="1"/>
                  </a:moveTo>
                  <a:cubicBezTo>
                    <a:pt x="278" y="1"/>
                    <a:pt x="10" y="20"/>
                    <a:pt x="1" y="259"/>
                  </a:cubicBezTo>
                  <a:lnTo>
                    <a:pt x="10" y="5025"/>
                  </a:lnTo>
                  <a:lnTo>
                    <a:pt x="403" y="4968"/>
                  </a:lnTo>
                  <a:lnTo>
                    <a:pt x="1398" y="4968"/>
                  </a:lnTo>
                  <a:lnTo>
                    <a:pt x="1446" y="4977"/>
                  </a:lnTo>
                  <a:lnTo>
                    <a:pt x="1494" y="4987"/>
                  </a:lnTo>
                  <a:lnTo>
                    <a:pt x="1541" y="4996"/>
                  </a:lnTo>
                  <a:lnTo>
                    <a:pt x="1580" y="5006"/>
                  </a:lnTo>
                  <a:lnTo>
                    <a:pt x="1637" y="5016"/>
                  </a:lnTo>
                  <a:lnTo>
                    <a:pt x="1675" y="5025"/>
                  </a:lnTo>
                  <a:lnTo>
                    <a:pt x="1723" y="5035"/>
                  </a:lnTo>
                  <a:lnTo>
                    <a:pt x="1771" y="5044"/>
                  </a:lnTo>
                  <a:lnTo>
                    <a:pt x="1819" y="5054"/>
                  </a:lnTo>
                  <a:lnTo>
                    <a:pt x="1857" y="5063"/>
                  </a:lnTo>
                  <a:lnTo>
                    <a:pt x="1905" y="5083"/>
                  </a:lnTo>
                  <a:lnTo>
                    <a:pt x="1915" y="5083"/>
                  </a:lnTo>
                  <a:lnTo>
                    <a:pt x="1943" y="5092"/>
                  </a:lnTo>
                  <a:lnTo>
                    <a:pt x="1991" y="5102"/>
                  </a:lnTo>
                  <a:lnTo>
                    <a:pt x="2001" y="5102"/>
                  </a:lnTo>
                  <a:lnTo>
                    <a:pt x="2030" y="5111"/>
                  </a:lnTo>
                  <a:lnTo>
                    <a:pt x="2077" y="5130"/>
                  </a:lnTo>
                  <a:lnTo>
                    <a:pt x="2116" y="5140"/>
                  </a:lnTo>
                  <a:lnTo>
                    <a:pt x="2164" y="5159"/>
                  </a:lnTo>
                  <a:lnTo>
                    <a:pt x="2183" y="5169"/>
                  </a:lnTo>
                  <a:lnTo>
                    <a:pt x="2202" y="5178"/>
                  </a:lnTo>
                  <a:lnTo>
                    <a:pt x="2259" y="5197"/>
                  </a:lnTo>
                  <a:lnTo>
                    <a:pt x="2269" y="5197"/>
                  </a:lnTo>
                  <a:lnTo>
                    <a:pt x="2288" y="5207"/>
                  </a:lnTo>
                  <a:lnTo>
                    <a:pt x="2345" y="5226"/>
                  </a:lnTo>
                  <a:lnTo>
                    <a:pt x="2374" y="5245"/>
                  </a:lnTo>
                  <a:lnTo>
                    <a:pt x="2460" y="5284"/>
                  </a:lnTo>
                  <a:lnTo>
                    <a:pt x="2470" y="5284"/>
                  </a:lnTo>
                  <a:lnTo>
                    <a:pt x="2537" y="5322"/>
                  </a:lnTo>
                  <a:lnTo>
                    <a:pt x="2565" y="5331"/>
                  </a:lnTo>
                  <a:lnTo>
                    <a:pt x="2623" y="5360"/>
                  </a:lnTo>
                  <a:lnTo>
                    <a:pt x="2652" y="5379"/>
                  </a:lnTo>
                  <a:lnTo>
                    <a:pt x="2699" y="5408"/>
                  </a:lnTo>
                  <a:lnTo>
                    <a:pt x="2719" y="5418"/>
                  </a:lnTo>
                  <a:lnTo>
                    <a:pt x="2738" y="5427"/>
                  </a:lnTo>
                  <a:lnTo>
                    <a:pt x="2776" y="5446"/>
                  </a:lnTo>
                  <a:lnTo>
                    <a:pt x="2805" y="5465"/>
                  </a:lnTo>
                  <a:lnTo>
                    <a:pt x="2814" y="5475"/>
                  </a:lnTo>
                  <a:lnTo>
                    <a:pt x="2853" y="5504"/>
                  </a:lnTo>
                  <a:lnTo>
                    <a:pt x="2891" y="5523"/>
                  </a:lnTo>
                  <a:lnTo>
                    <a:pt x="2929" y="5552"/>
                  </a:lnTo>
                  <a:lnTo>
                    <a:pt x="2958" y="5571"/>
                  </a:lnTo>
                  <a:lnTo>
                    <a:pt x="2996" y="5599"/>
                  </a:lnTo>
                  <a:lnTo>
                    <a:pt x="3034" y="5628"/>
                  </a:lnTo>
                  <a:lnTo>
                    <a:pt x="3073" y="5657"/>
                  </a:lnTo>
                  <a:lnTo>
                    <a:pt x="3101" y="5676"/>
                  </a:lnTo>
                  <a:lnTo>
                    <a:pt x="3149" y="5705"/>
                  </a:lnTo>
                  <a:lnTo>
                    <a:pt x="3178" y="5733"/>
                  </a:lnTo>
                  <a:lnTo>
                    <a:pt x="3216" y="5762"/>
                  </a:lnTo>
                  <a:lnTo>
                    <a:pt x="3245" y="5791"/>
                  </a:lnTo>
                  <a:lnTo>
                    <a:pt x="3283" y="5819"/>
                  </a:lnTo>
                  <a:lnTo>
                    <a:pt x="3312" y="5848"/>
                  </a:lnTo>
                  <a:lnTo>
                    <a:pt x="3350" y="5886"/>
                  </a:lnTo>
                  <a:lnTo>
                    <a:pt x="3379" y="5915"/>
                  </a:lnTo>
                  <a:lnTo>
                    <a:pt x="3417" y="5953"/>
                  </a:lnTo>
                  <a:lnTo>
                    <a:pt x="3446" y="5973"/>
                  </a:lnTo>
                  <a:lnTo>
                    <a:pt x="3484" y="6020"/>
                  </a:lnTo>
                  <a:lnTo>
                    <a:pt x="3503" y="6040"/>
                  </a:lnTo>
                  <a:lnTo>
                    <a:pt x="3551" y="6078"/>
                  </a:lnTo>
                  <a:lnTo>
                    <a:pt x="3570" y="6116"/>
                  </a:lnTo>
                  <a:lnTo>
                    <a:pt x="3589" y="6126"/>
                  </a:lnTo>
                  <a:cubicBezTo>
                    <a:pt x="3819" y="6384"/>
                    <a:pt x="4011" y="6671"/>
                    <a:pt x="4164" y="6987"/>
                  </a:cubicBezTo>
                  <a:lnTo>
                    <a:pt x="4164" y="7006"/>
                  </a:lnTo>
                  <a:lnTo>
                    <a:pt x="4173" y="7016"/>
                  </a:lnTo>
                  <a:lnTo>
                    <a:pt x="4202" y="7073"/>
                  </a:lnTo>
                  <a:cubicBezTo>
                    <a:pt x="4413" y="7533"/>
                    <a:pt x="4518" y="8030"/>
                    <a:pt x="4518" y="8528"/>
                  </a:cubicBezTo>
                  <a:lnTo>
                    <a:pt x="4518" y="8557"/>
                  </a:lnTo>
                  <a:lnTo>
                    <a:pt x="4518" y="8681"/>
                  </a:lnTo>
                  <a:lnTo>
                    <a:pt x="4480" y="8748"/>
                  </a:lnTo>
                  <a:lnTo>
                    <a:pt x="4480" y="8853"/>
                  </a:lnTo>
                  <a:lnTo>
                    <a:pt x="4480" y="8872"/>
                  </a:lnTo>
                  <a:cubicBezTo>
                    <a:pt x="4480" y="8911"/>
                    <a:pt x="4470" y="8949"/>
                    <a:pt x="4470" y="8987"/>
                  </a:cubicBezTo>
                  <a:lnTo>
                    <a:pt x="4470" y="9016"/>
                  </a:lnTo>
                  <a:cubicBezTo>
                    <a:pt x="4470" y="9045"/>
                    <a:pt x="4460" y="9073"/>
                    <a:pt x="4460" y="9112"/>
                  </a:cubicBezTo>
                  <a:lnTo>
                    <a:pt x="4460" y="9140"/>
                  </a:lnTo>
                  <a:cubicBezTo>
                    <a:pt x="4441" y="9207"/>
                    <a:pt x="4432" y="9284"/>
                    <a:pt x="4413" y="9360"/>
                  </a:cubicBezTo>
                  <a:lnTo>
                    <a:pt x="4413" y="9389"/>
                  </a:lnTo>
                  <a:cubicBezTo>
                    <a:pt x="4413" y="9418"/>
                    <a:pt x="4403" y="9447"/>
                    <a:pt x="4393" y="9485"/>
                  </a:cubicBezTo>
                  <a:lnTo>
                    <a:pt x="4393" y="9504"/>
                  </a:lnTo>
                  <a:cubicBezTo>
                    <a:pt x="4384" y="9542"/>
                    <a:pt x="4374" y="9581"/>
                    <a:pt x="4365" y="9609"/>
                  </a:cubicBezTo>
                  <a:lnTo>
                    <a:pt x="4365" y="9628"/>
                  </a:lnTo>
                  <a:cubicBezTo>
                    <a:pt x="4355" y="9657"/>
                    <a:pt x="4346" y="9695"/>
                    <a:pt x="4336" y="9724"/>
                  </a:cubicBezTo>
                  <a:lnTo>
                    <a:pt x="4326" y="9743"/>
                  </a:lnTo>
                  <a:cubicBezTo>
                    <a:pt x="4307" y="9820"/>
                    <a:pt x="4279" y="9896"/>
                    <a:pt x="4250" y="9963"/>
                  </a:cubicBezTo>
                  <a:lnTo>
                    <a:pt x="4240" y="9983"/>
                  </a:lnTo>
                  <a:lnTo>
                    <a:pt x="4202" y="10069"/>
                  </a:lnTo>
                  <a:lnTo>
                    <a:pt x="4192" y="10088"/>
                  </a:lnTo>
                  <a:cubicBezTo>
                    <a:pt x="4173" y="10126"/>
                    <a:pt x="4164" y="10164"/>
                    <a:pt x="4145" y="10193"/>
                  </a:cubicBezTo>
                  <a:cubicBezTo>
                    <a:pt x="4125" y="10222"/>
                    <a:pt x="4116" y="10260"/>
                    <a:pt x="4097" y="10289"/>
                  </a:cubicBezTo>
                  <a:lnTo>
                    <a:pt x="4087" y="10308"/>
                  </a:lnTo>
                  <a:cubicBezTo>
                    <a:pt x="4049" y="10375"/>
                    <a:pt x="4011" y="10442"/>
                    <a:pt x="3972" y="10509"/>
                  </a:cubicBezTo>
                  <a:lnTo>
                    <a:pt x="3963" y="10518"/>
                  </a:lnTo>
                  <a:lnTo>
                    <a:pt x="3905" y="10614"/>
                  </a:lnTo>
                  <a:cubicBezTo>
                    <a:pt x="3857" y="10681"/>
                    <a:pt x="3810" y="10748"/>
                    <a:pt x="3762" y="10815"/>
                  </a:cubicBezTo>
                  <a:cubicBezTo>
                    <a:pt x="3714" y="10882"/>
                    <a:pt x="3656" y="10940"/>
                    <a:pt x="3609" y="11007"/>
                  </a:cubicBezTo>
                  <a:lnTo>
                    <a:pt x="3532" y="11093"/>
                  </a:lnTo>
                  <a:cubicBezTo>
                    <a:pt x="3475" y="11150"/>
                    <a:pt x="3417" y="11208"/>
                    <a:pt x="3360" y="11255"/>
                  </a:cubicBezTo>
                  <a:cubicBezTo>
                    <a:pt x="3216" y="11389"/>
                    <a:pt x="3054" y="11523"/>
                    <a:pt x="2881" y="11629"/>
                  </a:cubicBezTo>
                  <a:cubicBezTo>
                    <a:pt x="2786" y="11696"/>
                    <a:pt x="2680" y="11763"/>
                    <a:pt x="2565" y="11820"/>
                  </a:cubicBezTo>
                  <a:lnTo>
                    <a:pt x="1494" y="12385"/>
                  </a:lnTo>
                  <a:lnTo>
                    <a:pt x="8030" y="12385"/>
                  </a:lnTo>
                  <a:cubicBezTo>
                    <a:pt x="8116" y="12385"/>
                    <a:pt x="8365" y="12346"/>
                    <a:pt x="8365" y="12107"/>
                  </a:cubicBezTo>
                  <a:lnTo>
                    <a:pt x="8365" y="2661"/>
                  </a:lnTo>
                  <a:lnTo>
                    <a:pt x="6968" y="1398"/>
                  </a:lnTo>
                  <a:lnTo>
                    <a:pt x="5705" y="1"/>
                  </a:lnTo>
                  <a:close/>
                </a:path>
              </a:pathLst>
            </a:custGeom>
            <a:solidFill>
              <a:srgbClr val="DEE5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8" name="Google Shape;10158;p70"/>
            <p:cNvSpPr/>
            <p:nvPr/>
          </p:nvSpPr>
          <p:spPr>
            <a:xfrm>
              <a:off x="6230360" y="2591666"/>
              <a:ext cx="204329" cy="204329"/>
            </a:xfrm>
            <a:custGeom>
              <a:avLst/>
              <a:gdLst/>
              <a:ahLst/>
              <a:cxnLst/>
              <a:rect l="l" t="t" r="r" b="b"/>
              <a:pathLst>
                <a:path w="7781" h="7781" extrusionOk="0">
                  <a:moveTo>
                    <a:pt x="3895" y="0"/>
                  </a:moveTo>
                  <a:cubicBezTo>
                    <a:pt x="1742" y="0"/>
                    <a:pt x="0" y="1742"/>
                    <a:pt x="0" y="3895"/>
                  </a:cubicBezTo>
                  <a:cubicBezTo>
                    <a:pt x="0" y="6039"/>
                    <a:pt x="1742" y="7781"/>
                    <a:pt x="3895" y="7781"/>
                  </a:cubicBezTo>
                  <a:cubicBezTo>
                    <a:pt x="6049" y="7781"/>
                    <a:pt x="7781" y="6039"/>
                    <a:pt x="7781" y="3895"/>
                  </a:cubicBezTo>
                  <a:cubicBezTo>
                    <a:pt x="7781" y="1742"/>
                    <a:pt x="6049" y="0"/>
                    <a:pt x="3895" y="0"/>
                  </a:cubicBez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9" name="Google Shape;10159;p70"/>
            <p:cNvSpPr/>
            <p:nvPr/>
          </p:nvSpPr>
          <p:spPr>
            <a:xfrm>
              <a:off x="6234115" y="2591666"/>
              <a:ext cx="104331" cy="204329"/>
            </a:xfrm>
            <a:custGeom>
              <a:avLst/>
              <a:gdLst/>
              <a:ahLst/>
              <a:cxnLst/>
              <a:rect l="l" t="t" r="r" b="b"/>
              <a:pathLst>
                <a:path w="3973" h="7781" extrusionOk="0">
                  <a:moveTo>
                    <a:pt x="3752" y="0"/>
                  </a:moveTo>
                  <a:cubicBezTo>
                    <a:pt x="1656" y="77"/>
                    <a:pt x="1" y="1799"/>
                    <a:pt x="1" y="3895"/>
                  </a:cubicBezTo>
                  <a:cubicBezTo>
                    <a:pt x="1" y="5991"/>
                    <a:pt x="1656" y="7704"/>
                    <a:pt x="3752" y="7781"/>
                  </a:cubicBezTo>
                  <a:cubicBezTo>
                    <a:pt x="3829" y="7781"/>
                    <a:pt x="3896" y="7781"/>
                    <a:pt x="3972" y="7771"/>
                  </a:cubicBezTo>
                  <a:cubicBezTo>
                    <a:pt x="1915" y="7656"/>
                    <a:pt x="307" y="5953"/>
                    <a:pt x="297" y="3895"/>
                  </a:cubicBezTo>
                  <a:cubicBezTo>
                    <a:pt x="297" y="1828"/>
                    <a:pt x="1915" y="125"/>
                    <a:pt x="3972" y="10"/>
                  </a:cubicBezTo>
                  <a:cubicBezTo>
                    <a:pt x="3896" y="10"/>
                    <a:pt x="3829" y="0"/>
                    <a:pt x="3752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0" name="Google Shape;10160;p70"/>
            <p:cNvSpPr/>
            <p:nvPr/>
          </p:nvSpPr>
          <p:spPr>
            <a:xfrm>
              <a:off x="6262528" y="2728875"/>
              <a:ext cx="140491" cy="67121"/>
            </a:xfrm>
            <a:custGeom>
              <a:avLst/>
              <a:gdLst/>
              <a:ahLst/>
              <a:cxnLst/>
              <a:rect l="l" t="t" r="r" b="b"/>
              <a:pathLst>
                <a:path w="5350" h="2556" extrusionOk="0">
                  <a:moveTo>
                    <a:pt x="3254" y="1"/>
                  </a:moveTo>
                  <a:lnTo>
                    <a:pt x="2680" y="594"/>
                  </a:lnTo>
                  <a:lnTo>
                    <a:pt x="2077" y="10"/>
                  </a:lnTo>
                  <a:lnTo>
                    <a:pt x="861" y="489"/>
                  </a:lnTo>
                  <a:cubicBezTo>
                    <a:pt x="517" y="623"/>
                    <a:pt x="249" y="891"/>
                    <a:pt x="105" y="1235"/>
                  </a:cubicBezTo>
                  <a:lnTo>
                    <a:pt x="0" y="1494"/>
                  </a:lnTo>
                  <a:lnTo>
                    <a:pt x="211" y="1666"/>
                  </a:lnTo>
                  <a:cubicBezTo>
                    <a:pt x="924" y="2259"/>
                    <a:pt x="1799" y="2556"/>
                    <a:pt x="2675" y="2556"/>
                  </a:cubicBezTo>
                  <a:cubicBezTo>
                    <a:pt x="3551" y="2556"/>
                    <a:pt x="4426" y="2259"/>
                    <a:pt x="5139" y="1666"/>
                  </a:cubicBezTo>
                  <a:lnTo>
                    <a:pt x="5350" y="1494"/>
                  </a:lnTo>
                  <a:lnTo>
                    <a:pt x="5245" y="1245"/>
                  </a:lnTo>
                  <a:cubicBezTo>
                    <a:pt x="5101" y="900"/>
                    <a:pt x="4833" y="632"/>
                    <a:pt x="4489" y="489"/>
                  </a:cubicBezTo>
                  <a:lnTo>
                    <a:pt x="3254" y="1"/>
                  </a:lnTo>
                  <a:close/>
                </a:path>
              </a:pathLst>
            </a:custGeom>
            <a:solidFill>
              <a:srgbClr val="8192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1" name="Google Shape;10161;p70"/>
            <p:cNvSpPr/>
            <p:nvPr/>
          </p:nvSpPr>
          <p:spPr>
            <a:xfrm>
              <a:off x="6262528" y="2729137"/>
              <a:ext cx="74920" cy="66858"/>
            </a:xfrm>
            <a:custGeom>
              <a:avLst/>
              <a:gdLst/>
              <a:ahLst/>
              <a:cxnLst/>
              <a:rect l="l" t="t" r="r" b="b"/>
              <a:pathLst>
                <a:path w="2853" h="2546" extrusionOk="0">
                  <a:moveTo>
                    <a:pt x="2077" y="0"/>
                  </a:moveTo>
                  <a:lnTo>
                    <a:pt x="852" y="479"/>
                  </a:lnTo>
                  <a:cubicBezTo>
                    <a:pt x="507" y="622"/>
                    <a:pt x="239" y="890"/>
                    <a:pt x="96" y="1225"/>
                  </a:cubicBezTo>
                  <a:lnTo>
                    <a:pt x="0" y="1493"/>
                  </a:lnTo>
                  <a:lnTo>
                    <a:pt x="201" y="1665"/>
                  </a:lnTo>
                  <a:cubicBezTo>
                    <a:pt x="900" y="2230"/>
                    <a:pt x="1771" y="2546"/>
                    <a:pt x="2670" y="2546"/>
                  </a:cubicBezTo>
                  <a:lnTo>
                    <a:pt x="2852" y="2546"/>
                  </a:lnTo>
                  <a:cubicBezTo>
                    <a:pt x="2010" y="2508"/>
                    <a:pt x="1206" y="2201"/>
                    <a:pt x="565" y="1665"/>
                  </a:cubicBezTo>
                  <a:lnTo>
                    <a:pt x="354" y="1493"/>
                  </a:lnTo>
                  <a:lnTo>
                    <a:pt x="459" y="1225"/>
                  </a:lnTo>
                  <a:cubicBezTo>
                    <a:pt x="593" y="890"/>
                    <a:pt x="871" y="622"/>
                    <a:pt x="1216" y="479"/>
                  </a:cubicBezTo>
                  <a:lnTo>
                    <a:pt x="2173" y="105"/>
                  </a:lnTo>
                  <a:lnTo>
                    <a:pt x="2077" y="0"/>
                  </a:ln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2" name="Google Shape;10162;p70"/>
            <p:cNvSpPr/>
            <p:nvPr/>
          </p:nvSpPr>
          <p:spPr>
            <a:xfrm>
              <a:off x="6283878" y="2609996"/>
              <a:ext cx="98029" cy="64862"/>
            </a:xfrm>
            <a:custGeom>
              <a:avLst/>
              <a:gdLst/>
              <a:ahLst/>
              <a:cxnLst/>
              <a:rect l="l" t="t" r="r" b="b"/>
              <a:pathLst>
                <a:path w="3733" h="2470" extrusionOk="0">
                  <a:moveTo>
                    <a:pt x="3283" y="2135"/>
                  </a:moveTo>
                  <a:lnTo>
                    <a:pt x="3274" y="2145"/>
                  </a:lnTo>
                  <a:lnTo>
                    <a:pt x="3235" y="2164"/>
                  </a:lnTo>
                  <a:lnTo>
                    <a:pt x="3283" y="2135"/>
                  </a:lnTo>
                  <a:close/>
                  <a:moveTo>
                    <a:pt x="1800" y="1"/>
                  </a:moveTo>
                  <a:cubicBezTo>
                    <a:pt x="814" y="1"/>
                    <a:pt x="1" y="757"/>
                    <a:pt x="1" y="1685"/>
                  </a:cubicBezTo>
                  <a:lnTo>
                    <a:pt x="1" y="2470"/>
                  </a:lnTo>
                  <a:cubicBezTo>
                    <a:pt x="1" y="2470"/>
                    <a:pt x="412" y="2432"/>
                    <a:pt x="460" y="2250"/>
                  </a:cubicBezTo>
                  <a:cubicBezTo>
                    <a:pt x="479" y="2231"/>
                    <a:pt x="489" y="2212"/>
                    <a:pt x="498" y="2183"/>
                  </a:cubicBezTo>
                  <a:cubicBezTo>
                    <a:pt x="728" y="2183"/>
                    <a:pt x="1819" y="2173"/>
                    <a:pt x="2431" y="1465"/>
                  </a:cubicBezTo>
                  <a:cubicBezTo>
                    <a:pt x="2575" y="1819"/>
                    <a:pt x="2872" y="2078"/>
                    <a:pt x="3235" y="2173"/>
                  </a:cubicBezTo>
                  <a:cubicBezTo>
                    <a:pt x="3245" y="2202"/>
                    <a:pt x="3254" y="2221"/>
                    <a:pt x="3274" y="2240"/>
                  </a:cubicBezTo>
                  <a:cubicBezTo>
                    <a:pt x="3321" y="2422"/>
                    <a:pt x="3733" y="2460"/>
                    <a:pt x="3733" y="2460"/>
                  </a:cubicBezTo>
                  <a:lnTo>
                    <a:pt x="3733" y="1676"/>
                  </a:lnTo>
                  <a:cubicBezTo>
                    <a:pt x="3733" y="757"/>
                    <a:pt x="2929" y="1"/>
                    <a:pt x="194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3" name="Google Shape;10163;p70"/>
            <p:cNvSpPr/>
            <p:nvPr/>
          </p:nvSpPr>
          <p:spPr>
            <a:xfrm>
              <a:off x="6283878" y="2610258"/>
              <a:ext cx="53308" cy="64600"/>
            </a:xfrm>
            <a:custGeom>
              <a:avLst/>
              <a:gdLst/>
              <a:ahLst/>
              <a:cxnLst/>
              <a:rect l="l" t="t" r="r" b="b"/>
              <a:pathLst>
                <a:path w="2030" h="2460" extrusionOk="0">
                  <a:moveTo>
                    <a:pt x="1800" y="0"/>
                  </a:moveTo>
                  <a:cubicBezTo>
                    <a:pt x="814" y="0"/>
                    <a:pt x="1" y="756"/>
                    <a:pt x="1" y="1685"/>
                  </a:cubicBezTo>
                  <a:lnTo>
                    <a:pt x="1" y="2460"/>
                  </a:lnTo>
                  <a:cubicBezTo>
                    <a:pt x="106" y="2450"/>
                    <a:pt x="221" y="2422"/>
                    <a:pt x="316" y="2374"/>
                  </a:cubicBezTo>
                  <a:lnTo>
                    <a:pt x="326" y="2106"/>
                  </a:lnTo>
                  <a:lnTo>
                    <a:pt x="326" y="1675"/>
                  </a:lnTo>
                  <a:cubicBezTo>
                    <a:pt x="326" y="776"/>
                    <a:pt x="1082" y="39"/>
                    <a:pt x="202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4" name="Google Shape;10164;p70"/>
            <p:cNvSpPr/>
            <p:nvPr/>
          </p:nvSpPr>
          <p:spPr>
            <a:xfrm>
              <a:off x="6368566" y="2668319"/>
              <a:ext cx="18119" cy="26917"/>
            </a:xfrm>
            <a:custGeom>
              <a:avLst/>
              <a:gdLst/>
              <a:ahLst/>
              <a:cxnLst/>
              <a:rect l="l" t="t" r="r" b="b"/>
              <a:pathLst>
                <a:path w="690" h="1025" extrusionOk="0">
                  <a:moveTo>
                    <a:pt x="221" y="0"/>
                  </a:moveTo>
                  <a:cubicBezTo>
                    <a:pt x="176" y="0"/>
                    <a:pt x="132" y="13"/>
                    <a:pt x="87" y="38"/>
                  </a:cubicBezTo>
                  <a:cubicBezTo>
                    <a:pt x="29" y="77"/>
                    <a:pt x="1" y="144"/>
                    <a:pt x="1" y="211"/>
                  </a:cubicBezTo>
                  <a:lnTo>
                    <a:pt x="1" y="814"/>
                  </a:lnTo>
                  <a:cubicBezTo>
                    <a:pt x="1" y="881"/>
                    <a:pt x="29" y="938"/>
                    <a:pt x="87" y="986"/>
                  </a:cubicBezTo>
                  <a:cubicBezTo>
                    <a:pt x="135" y="1005"/>
                    <a:pt x="173" y="1024"/>
                    <a:pt x="221" y="1024"/>
                  </a:cubicBezTo>
                  <a:cubicBezTo>
                    <a:pt x="250" y="1024"/>
                    <a:pt x="269" y="1015"/>
                    <a:pt x="288" y="1015"/>
                  </a:cubicBezTo>
                  <a:cubicBezTo>
                    <a:pt x="336" y="995"/>
                    <a:pt x="374" y="986"/>
                    <a:pt x="422" y="957"/>
                  </a:cubicBezTo>
                  <a:cubicBezTo>
                    <a:pt x="460" y="919"/>
                    <a:pt x="498" y="890"/>
                    <a:pt x="546" y="861"/>
                  </a:cubicBezTo>
                  <a:cubicBezTo>
                    <a:pt x="632" y="766"/>
                    <a:pt x="690" y="641"/>
                    <a:pt x="690" y="507"/>
                  </a:cubicBezTo>
                  <a:cubicBezTo>
                    <a:pt x="680" y="278"/>
                    <a:pt x="518" y="67"/>
                    <a:pt x="288" y="10"/>
                  </a:cubicBezTo>
                  <a:cubicBezTo>
                    <a:pt x="266" y="3"/>
                    <a:pt x="243" y="0"/>
                    <a:pt x="221" y="0"/>
                  </a:cubicBez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5" name="Google Shape;10165;p70"/>
            <p:cNvSpPr/>
            <p:nvPr/>
          </p:nvSpPr>
          <p:spPr>
            <a:xfrm>
              <a:off x="6276079" y="2668319"/>
              <a:ext cx="21402" cy="26917"/>
            </a:xfrm>
            <a:custGeom>
              <a:avLst/>
              <a:gdLst/>
              <a:ahLst/>
              <a:cxnLst/>
              <a:rect l="l" t="t" r="r" b="b"/>
              <a:pathLst>
                <a:path w="815" h="1025" extrusionOk="0">
                  <a:moveTo>
                    <a:pt x="594" y="0"/>
                  </a:moveTo>
                  <a:cubicBezTo>
                    <a:pt x="572" y="0"/>
                    <a:pt x="550" y="3"/>
                    <a:pt x="527" y="10"/>
                  </a:cubicBezTo>
                  <a:cubicBezTo>
                    <a:pt x="1" y="144"/>
                    <a:pt x="1" y="890"/>
                    <a:pt x="527" y="1015"/>
                  </a:cubicBezTo>
                  <a:cubicBezTo>
                    <a:pt x="546" y="1024"/>
                    <a:pt x="566" y="1024"/>
                    <a:pt x="594" y="1024"/>
                  </a:cubicBezTo>
                  <a:cubicBezTo>
                    <a:pt x="642" y="1024"/>
                    <a:pt x="680" y="1015"/>
                    <a:pt x="728" y="986"/>
                  </a:cubicBezTo>
                  <a:cubicBezTo>
                    <a:pt x="786" y="948"/>
                    <a:pt x="814" y="881"/>
                    <a:pt x="814" y="814"/>
                  </a:cubicBezTo>
                  <a:lnTo>
                    <a:pt x="814" y="220"/>
                  </a:lnTo>
                  <a:cubicBezTo>
                    <a:pt x="814" y="144"/>
                    <a:pt x="786" y="77"/>
                    <a:pt x="728" y="38"/>
                  </a:cubicBezTo>
                  <a:cubicBezTo>
                    <a:pt x="684" y="13"/>
                    <a:pt x="639" y="0"/>
                    <a:pt x="594" y="0"/>
                  </a:cubicBezTo>
                  <a:close/>
                </a:path>
              </a:pathLst>
            </a:custGeom>
            <a:solidFill>
              <a:srgbClr val="B9C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6" name="Google Shape;10166;p70"/>
            <p:cNvSpPr/>
            <p:nvPr/>
          </p:nvSpPr>
          <p:spPr>
            <a:xfrm>
              <a:off x="6315048" y="2715613"/>
              <a:ext cx="35950" cy="38917"/>
            </a:xfrm>
            <a:custGeom>
              <a:avLst/>
              <a:gdLst/>
              <a:ahLst/>
              <a:cxnLst/>
              <a:rect l="l" t="t" r="r" b="b"/>
              <a:pathLst>
                <a:path w="1369" h="1482" extrusionOk="0">
                  <a:moveTo>
                    <a:pt x="224" y="0"/>
                  </a:moveTo>
                  <a:cubicBezTo>
                    <a:pt x="176" y="0"/>
                    <a:pt x="128" y="18"/>
                    <a:pt x="86" y="46"/>
                  </a:cubicBezTo>
                  <a:cubicBezTo>
                    <a:pt x="29" y="84"/>
                    <a:pt x="0" y="151"/>
                    <a:pt x="0" y="209"/>
                  </a:cubicBezTo>
                  <a:lnTo>
                    <a:pt x="0" y="841"/>
                  </a:lnTo>
                  <a:cubicBezTo>
                    <a:pt x="0" y="898"/>
                    <a:pt x="19" y="965"/>
                    <a:pt x="67" y="1003"/>
                  </a:cubicBezTo>
                  <a:lnTo>
                    <a:pt x="527" y="1415"/>
                  </a:lnTo>
                  <a:cubicBezTo>
                    <a:pt x="565" y="1453"/>
                    <a:pt x="622" y="1482"/>
                    <a:pt x="680" y="1482"/>
                  </a:cubicBezTo>
                  <a:cubicBezTo>
                    <a:pt x="737" y="1482"/>
                    <a:pt x="795" y="1453"/>
                    <a:pt x="842" y="1415"/>
                  </a:cubicBezTo>
                  <a:lnTo>
                    <a:pt x="1302" y="955"/>
                  </a:lnTo>
                  <a:cubicBezTo>
                    <a:pt x="1350" y="917"/>
                    <a:pt x="1369" y="869"/>
                    <a:pt x="1369" y="812"/>
                  </a:cubicBezTo>
                  <a:lnTo>
                    <a:pt x="1369" y="218"/>
                  </a:lnTo>
                  <a:cubicBezTo>
                    <a:pt x="1369" y="161"/>
                    <a:pt x="1340" y="104"/>
                    <a:pt x="1302" y="65"/>
                  </a:cubicBezTo>
                  <a:cubicBezTo>
                    <a:pt x="1254" y="27"/>
                    <a:pt x="1197" y="8"/>
                    <a:pt x="1139" y="8"/>
                  </a:cubicBezTo>
                  <a:lnTo>
                    <a:pt x="1091" y="8"/>
                  </a:lnTo>
                  <a:cubicBezTo>
                    <a:pt x="1005" y="27"/>
                    <a:pt x="909" y="37"/>
                    <a:pt x="823" y="37"/>
                  </a:cubicBezTo>
                  <a:lnTo>
                    <a:pt x="546" y="37"/>
                  </a:lnTo>
                  <a:cubicBezTo>
                    <a:pt x="460" y="37"/>
                    <a:pt x="364" y="27"/>
                    <a:pt x="278" y="8"/>
                  </a:cubicBezTo>
                  <a:cubicBezTo>
                    <a:pt x="260" y="3"/>
                    <a:pt x="242" y="0"/>
                    <a:pt x="224" y="0"/>
                  </a:cubicBez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7" name="Google Shape;10167;p70"/>
            <p:cNvSpPr/>
            <p:nvPr/>
          </p:nvSpPr>
          <p:spPr>
            <a:xfrm>
              <a:off x="6315048" y="2715745"/>
              <a:ext cx="21875" cy="38786"/>
            </a:xfrm>
            <a:custGeom>
              <a:avLst/>
              <a:gdLst/>
              <a:ahLst/>
              <a:cxnLst/>
              <a:rect l="l" t="t" r="r" b="b"/>
              <a:pathLst>
                <a:path w="833" h="1477" extrusionOk="0">
                  <a:moveTo>
                    <a:pt x="234" y="0"/>
                  </a:moveTo>
                  <a:cubicBezTo>
                    <a:pt x="179" y="0"/>
                    <a:pt x="126" y="19"/>
                    <a:pt x="86" y="51"/>
                  </a:cubicBezTo>
                  <a:cubicBezTo>
                    <a:pt x="29" y="89"/>
                    <a:pt x="0" y="146"/>
                    <a:pt x="0" y="213"/>
                  </a:cubicBezTo>
                  <a:lnTo>
                    <a:pt x="0" y="836"/>
                  </a:lnTo>
                  <a:cubicBezTo>
                    <a:pt x="0" y="893"/>
                    <a:pt x="19" y="960"/>
                    <a:pt x="67" y="998"/>
                  </a:cubicBezTo>
                  <a:lnTo>
                    <a:pt x="517" y="1410"/>
                  </a:lnTo>
                  <a:cubicBezTo>
                    <a:pt x="565" y="1448"/>
                    <a:pt x="622" y="1477"/>
                    <a:pt x="680" y="1477"/>
                  </a:cubicBezTo>
                  <a:cubicBezTo>
                    <a:pt x="737" y="1477"/>
                    <a:pt x="795" y="1448"/>
                    <a:pt x="833" y="1410"/>
                  </a:cubicBezTo>
                  <a:cubicBezTo>
                    <a:pt x="795" y="1400"/>
                    <a:pt x="756" y="1381"/>
                    <a:pt x="728" y="1343"/>
                  </a:cubicBezTo>
                  <a:lnTo>
                    <a:pt x="268" y="931"/>
                  </a:lnTo>
                  <a:cubicBezTo>
                    <a:pt x="220" y="893"/>
                    <a:pt x="201" y="826"/>
                    <a:pt x="201" y="769"/>
                  </a:cubicBezTo>
                  <a:lnTo>
                    <a:pt x="201" y="146"/>
                  </a:lnTo>
                  <a:cubicBezTo>
                    <a:pt x="201" y="99"/>
                    <a:pt x="220" y="41"/>
                    <a:pt x="268" y="3"/>
                  </a:cubicBezTo>
                  <a:cubicBezTo>
                    <a:pt x="257" y="1"/>
                    <a:pt x="245" y="0"/>
                    <a:pt x="234" y="0"/>
                  </a:cubicBezTo>
                  <a:close/>
                </a:path>
              </a:pathLst>
            </a:custGeom>
            <a:solidFill>
              <a:srgbClr val="B9C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8" name="Google Shape;10168;p70"/>
            <p:cNvSpPr/>
            <p:nvPr/>
          </p:nvSpPr>
          <p:spPr>
            <a:xfrm>
              <a:off x="6294172" y="2648178"/>
              <a:ext cx="76942" cy="77467"/>
            </a:xfrm>
            <a:custGeom>
              <a:avLst/>
              <a:gdLst/>
              <a:ahLst/>
              <a:cxnLst/>
              <a:rect l="l" t="t" r="r" b="b"/>
              <a:pathLst>
                <a:path w="2930" h="2950" extrusionOk="0">
                  <a:moveTo>
                    <a:pt x="2039" y="0"/>
                  </a:moveTo>
                  <a:cubicBezTo>
                    <a:pt x="2022" y="0"/>
                    <a:pt x="2006" y="7"/>
                    <a:pt x="1992" y="21"/>
                  </a:cubicBezTo>
                  <a:cubicBezTo>
                    <a:pt x="1666" y="241"/>
                    <a:pt x="1312" y="403"/>
                    <a:pt x="929" y="509"/>
                  </a:cubicBezTo>
                  <a:cubicBezTo>
                    <a:pt x="814" y="537"/>
                    <a:pt x="690" y="566"/>
                    <a:pt x="575" y="585"/>
                  </a:cubicBezTo>
                  <a:cubicBezTo>
                    <a:pt x="451" y="604"/>
                    <a:pt x="336" y="624"/>
                    <a:pt x="212" y="624"/>
                  </a:cubicBezTo>
                  <a:cubicBezTo>
                    <a:pt x="97" y="633"/>
                    <a:pt x="1" y="719"/>
                    <a:pt x="1" y="834"/>
                  </a:cubicBezTo>
                  <a:lnTo>
                    <a:pt x="1" y="1705"/>
                  </a:lnTo>
                  <a:cubicBezTo>
                    <a:pt x="1" y="2384"/>
                    <a:pt x="604" y="2949"/>
                    <a:pt x="1331" y="2949"/>
                  </a:cubicBezTo>
                  <a:lnTo>
                    <a:pt x="1609" y="2949"/>
                  </a:lnTo>
                  <a:cubicBezTo>
                    <a:pt x="2336" y="2949"/>
                    <a:pt x="2929" y="2394"/>
                    <a:pt x="2929" y="1705"/>
                  </a:cubicBezTo>
                  <a:lnTo>
                    <a:pt x="2929" y="805"/>
                  </a:lnTo>
                  <a:cubicBezTo>
                    <a:pt x="2929" y="719"/>
                    <a:pt x="2882" y="633"/>
                    <a:pt x="2796" y="604"/>
                  </a:cubicBezTo>
                  <a:cubicBezTo>
                    <a:pt x="2767" y="595"/>
                    <a:pt x="2748" y="585"/>
                    <a:pt x="2719" y="576"/>
                  </a:cubicBezTo>
                  <a:cubicBezTo>
                    <a:pt x="2470" y="480"/>
                    <a:pt x="2250" y="298"/>
                    <a:pt x="2126" y="59"/>
                  </a:cubicBezTo>
                  <a:lnTo>
                    <a:pt x="2106" y="49"/>
                  </a:lnTo>
                  <a:cubicBezTo>
                    <a:pt x="2094" y="19"/>
                    <a:pt x="2067" y="0"/>
                    <a:pt x="2039" y="0"/>
                  </a:cubicBez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9" name="Google Shape;10169;p70"/>
            <p:cNvSpPr/>
            <p:nvPr/>
          </p:nvSpPr>
          <p:spPr>
            <a:xfrm>
              <a:off x="6294434" y="2648099"/>
              <a:ext cx="56328" cy="77546"/>
            </a:xfrm>
            <a:custGeom>
              <a:avLst/>
              <a:gdLst/>
              <a:ahLst/>
              <a:cxnLst/>
              <a:rect l="l" t="t" r="r" b="b"/>
              <a:pathLst>
                <a:path w="2145" h="2953" extrusionOk="0">
                  <a:moveTo>
                    <a:pt x="2034" y="0"/>
                  </a:moveTo>
                  <a:cubicBezTo>
                    <a:pt x="2019" y="0"/>
                    <a:pt x="2004" y="4"/>
                    <a:pt x="1991" y="14"/>
                  </a:cubicBezTo>
                  <a:cubicBezTo>
                    <a:pt x="1666" y="244"/>
                    <a:pt x="1312" y="406"/>
                    <a:pt x="929" y="512"/>
                  </a:cubicBezTo>
                  <a:cubicBezTo>
                    <a:pt x="814" y="540"/>
                    <a:pt x="690" y="569"/>
                    <a:pt x="565" y="588"/>
                  </a:cubicBezTo>
                  <a:cubicBezTo>
                    <a:pt x="450" y="607"/>
                    <a:pt x="326" y="617"/>
                    <a:pt x="211" y="627"/>
                  </a:cubicBezTo>
                  <a:cubicBezTo>
                    <a:pt x="96" y="636"/>
                    <a:pt x="1" y="722"/>
                    <a:pt x="1" y="837"/>
                  </a:cubicBezTo>
                  <a:lnTo>
                    <a:pt x="1" y="1708"/>
                  </a:lnTo>
                  <a:cubicBezTo>
                    <a:pt x="1" y="2387"/>
                    <a:pt x="603" y="2952"/>
                    <a:pt x="1331" y="2952"/>
                  </a:cubicBezTo>
                  <a:lnTo>
                    <a:pt x="1599" y="2952"/>
                  </a:lnTo>
                  <a:cubicBezTo>
                    <a:pt x="871" y="2952"/>
                    <a:pt x="278" y="2387"/>
                    <a:pt x="278" y="1708"/>
                  </a:cubicBezTo>
                  <a:lnTo>
                    <a:pt x="278" y="837"/>
                  </a:lnTo>
                  <a:cubicBezTo>
                    <a:pt x="278" y="722"/>
                    <a:pt x="374" y="636"/>
                    <a:pt x="489" y="627"/>
                  </a:cubicBezTo>
                  <a:cubicBezTo>
                    <a:pt x="603" y="617"/>
                    <a:pt x="728" y="607"/>
                    <a:pt x="843" y="588"/>
                  </a:cubicBezTo>
                  <a:cubicBezTo>
                    <a:pt x="967" y="569"/>
                    <a:pt x="1082" y="540"/>
                    <a:pt x="1206" y="512"/>
                  </a:cubicBezTo>
                  <a:cubicBezTo>
                    <a:pt x="1532" y="426"/>
                    <a:pt x="1848" y="282"/>
                    <a:pt x="2144" y="100"/>
                  </a:cubicBezTo>
                  <a:lnTo>
                    <a:pt x="2116" y="62"/>
                  </a:lnTo>
                  <a:lnTo>
                    <a:pt x="2106" y="43"/>
                  </a:lnTo>
                  <a:cubicBezTo>
                    <a:pt x="2093" y="17"/>
                    <a:pt x="2063" y="0"/>
                    <a:pt x="2034" y="0"/>
                  </a:cubicBezTo>
                  <a:close/>
                </a:path>
              </a:pathLst>
            </a:custGeom>
            <a:solidFill>
              <a:srgbClr val="B9C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0" name="Google Shape;10170;p70"/>
            <p:cNvSpPr/>
            <p:nvPr/>
          </p:nvSpPr>
          <p:spPr>
            <a:xfrm>
              <a:off x="6459557" y="2469268"/>
              <a:ext cx="69878" cy="70140"/>
            </a:xfrm>
            <a:custGeom>
              <a:avLst/>
              <a:gdLst/>
              <a:ahLst/>
              <a:cxnLst/>
              <a:rect l="l" t="t" r="r" b="b"/>
              <a:pathLst>
                <a:path w="2661" h="2671" extrusionOk="0">
                  <a:moveTo>
                    <a:pt x="0" y="0"/>
                  </a:moveTo>
                  <a:lnTo>
                    <a:pt x="0" y="2163"/>
                  </a:lnTo>
                  <a:cubicBezTo>
                    <a:pt x="10" y="2336"/>
                    <a:pt x="115" y="2671"/>
                    <a:pt x="689" y="2671"/>
                  </a:cubicBezTo>
                  <a:lnTo>
                    <a:pt x="2661" y="26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71" name="Google Shape;10171;p70"/>
          <p:cNvGrpSpPr/>
          <p:nvPr/>
        </p:nvGrpSpPr>
        <p:grpSpPr>
          <a:xfrm>
            <a:off x="6633976" y="2459552"/>
            <a:ext cx="387781" cy="286680"/>
            <a:chOff x="6633976" y="2459552"/>
            <a:chExt cx="387781" cy="286680"/>
          </a:xfrm>
        </p:grpSpPr>
        <p:sp>
          <p:nvSpPr>
            <p:cNvPr id="10172" name="Google Shape;10172;p70"/>
            <p:cNvSpPr/>
            <p:nvPr/>
          </p:nvSpPr>
          <p:spPr>
            <a:xfrm>
              <a:off x="6635473" y="2459552"/>
              <a:ext cx="386285" cy="205773"/>
            </a:xfrm>
            <a:custGeom>
              <a:avLst/>
              <a:gdLst/>
              <a:ahLst/>
              <a:cxnLst/>
              <a:rect l="l" t="t" r="r" b="b"/>
              <a:pathLst>
                <a:path w="14710" h="7836" extrusionOk="0">
                  <a:moveTo>
                    <a:pt x="5944" y="1"/>
                  </a:moveTo>
                  <a:cubicBezTo>
                    <a:pt x="4569" y="1"/>
                    <a:pt x="3205" y="834"/>
                    <a:pt x="2747" y="2380"/>
                  </a:cubicBezTo>
                  <a:lnTo>
                    <a:pt x="2728" y="2380"/>
                  </a:lnTo>
                  <a:cubicBezTo>
                    <a:pt x="1216" y="2380"/>
                    <a:pt x="0" y="3596"/>
                    <a:pt x="0" y="5108"/>
                  </a:cubicBezTo>
                  <a:cubicBezTo>
                    <a:pt x="0" y="6610"/>
                    <a:pt x="1216" y="7835"/>
                    <a:pt x="2728" y="7835"/>
                  </a:cubicBezTo>
                  <a:lnTo>
                    <a:pt x="12451" y="7835"/>
                  </a:lnTo>
                  <a:cubicBezTo>
                    <a:pt x="13696" y="7835"/>
                    <a:pt x="14710" y="6821"/>
                    <a:pt x="14710" y="5577"/>
                  </a:cubicBezTo>
                  <a:cubicBezTo>
                    <a:pt x="14710" y="4333"/>
                    <a:pt x="13696" y="3328"/>
                    <a:pt x="12451" y="3328"/>
                  </a:cubicBezTo>
                  <a:cubicBezTo>
                    <a:pt x="12375" y="3328"/>
                    <a:pt x="12298" y="3328"/>
                    <a:pt x="12212" y="3337"/>
                  </a:cubicBezTo>
                  <a:cubicBezTo>
                    <a:pt x="11852" y="2172"/>
                    <a:pt x="10772" y="1424"/>
                    <a:pt x="9614" y="1424"/>
                  </a:cubicBezTo>
                  <a:cubicBezTo>
                    <a:pt x="9327" y="1424"/>
                    <a:pt x="9035" y="1470"/>
                    <a:pt x="8748" y="1567"/>
                  </a:cubicBezTo>
                  <a:cubicBezTo>
                    <a:pt x="8087" y="504"/>
                    <a:pt x="7012" y="1"/>
                    <a:pt x="5944" y="1"/>
                  </a:cubicBezTo>
                  <a:close/>
                </a:path>
              </a:pathLst>
            </a:custGeom>
            <a:solidFill>
              <a:srgbClr val="E6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3" name="Google Shape;10173;p70"/>
            <p:cNvSpPr/>
            <p:nvPr/>
          </p:nvSpPr>
          <p:spPr>
            <a:xfrm>
              <a:off x="6633976" y="2522051"/>
              <a:ext cx="352856" cy="143012"/>
            </a:xfrm>
            <a:custGeom>
              <a:avLst/>
              <a:gdLst/>
              <a:ahLst/>
              <a:cxnLst/>
              <a:rect l="l" t="t" r="r" b="b"/>
              <a:pathLst>
                <a:path w="13437" h="5446" extrusionOk="0">
                  <a:moveTo>
                    <a:pt x="2661" y="0"/>
                  </a:moveTo>
                  <a:cubicBezTo>
                    <a:pt x="1168" y="67"/>
                    <a:pt x="0" y="1321"/>
                    <a:pt x="48" y="2814"/>
                  </a:cubicBezTo>
                  <a:cubicBezTo>
                    <a:pt x="96" y="4307"/>
                    <a:pt x="1378" y="5446"/>
                    <a:pt x="2862" y="5446"/>
                  </a:cubicBezTo>
                  <a:lnTo>
                    <a:pt x="12690" y="5446"/>
                  </a:lnTo>
                  <a:cubicBezTo>
                    <a:pt x="13437" y="5388"/>
                    <a:pt x="13370" y="4269"/>
                    <a:pt x="12623" y="4269"/>
                  </a:cubicBezTo>
                  <a:lnTo>
                    <a:pt x="10738" y="4269"/>
                  </a:lnTo>
                  <a:cubicBezTo>
                    <a:pt x="10604" y="4269"/>
                    <a:pt x="10499" y="4154"/>
                    <a:pt x="10499" y="4029"/>
                  </a:cubicBezTo>
                  <a:lnTo>
                    <a:pt x="10499" y="3273"/>
                  </a:lnTo>
                  <a:cubicBezTo>
                    <a:pt x="10499" y="3024"/>
                    <a:pt x="10393" y="2776"/>
                    <a:pt x="10221" y="2603"/>
                  </a:cubicBezTo>
                  <a:lnTo>
                    <a:pt x="8833" y="1216"/>
                  </a:lnTo>
                  <a:cubicBezTo>
                    <a:pt x="8652" y="1043"/>
                    <a:pt x="8412" y="938"/>
                    <a:pt x="8163" y="938"/>
                  </a:cubicBezTo>
                  <a:lnTo>
                    <a:pt x="5034" y="938"/>
                  </a:lnTo>
                  <a:cubicBezTo>
                    <a:pt x="4642" y="938"/>
                    <a:pt x="4316" y="1263"/>
                    <a:pt x="4316" y="1656"/>
                  </a:cubicBezTo>
                  <a:lnTo>
                    <a:pt x="4316" y="3867"/>
                  </a:lnTo>
                  <a:cubicBezTo>
                    <a:pt x="4316" y="4000"/>
                    <a:pt x="4206" y="4102"/>
                    <a:pt x="4082" y="4102"/>
                  </a:cubicBezTo>
                  <a:cubicBezTo>
                    <a:pt x="4055" y="4102"/>
                    <a:pt x="4028" y="4097"/>
                    <a:pt x="4000" y="4087"/>
                  </a:cubicBezTo>
                  <a:cubicBezTo>
                    <a:pt x="2316" y="3503"/>
                    <a:pt x="1646" y="1474"/>
                    <a:pt x="2661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4" name="Google Shape;10174;p70"/>
            <p:cNvSpPr/>
            <p:nvPr/>
          </p:nvSpPr>
          <p:spPr>
            <a:xfrm>
              <a:off x="6759867" y="2559235"/>
              <a:ext cx="137261" cy="186997"/>
            </a:xfrm>
            <a:custGeom>
              <a:avLst/>
              <a:gdLst/>
              <a:ahLst/>
              <a:cxnLst/>
              <a:rect l="l" t="t" r="r" b="b"/>
              <a:pathLst>
                <a:path w="5227" h="7121" extrusionOk="0">
                  <a:moveTo>
                    <a:pt x="240" y="1"/>
                  </a:moveTo>
                  <a:cubicBezTo>
                    <a:pt x="106" y="1"/>
                    <a:pt x="1" y="106"/>
                    <a:pt x="1" y="240"/>
                  </a:cubicBezTo>
                  <a:lnTo>
                    <a:pt x="1" y="6882"/>
                  </a:lnTo>
                  <a:cubicBezTo>
                    <a:pt x="1" y="7016"/>
                    <a:pt x="106" y="7121"/>
                    <a:pt x="240" y="7121"/>
                  </a:cubicBezTo>
                  <a:lnTo>
                    <a:pt x="4987" y="7121"/>
                  </a:lnTo>
                  <a:cubicBezTo>
                    <a:pt x="5121" y="7121"/>
                    <a:pt x="5226" y="7016"/>
                    <a:pt x="5226" y="6882"/>
                  </a:cubicBezTo>
                  <a:lnTo>
                    <a:pt x="5226" y="1857"/>
                  </a:lnTo>
                  <a:cubicBezTo>
                    <a:pt x="5226" y="1733"/>
                    <a:pt x="5178" y="1608"/>
                    <a:pt x="5092" y="1522"/>
                  </a:cubicBezTo>
                  <a:lnTo>
                    <a:pt x="3704" y="144"/>
                  </a:lnTo>
                  <a:cubicBezTo>
                    <a:pt x="3618" y="48"/>
                    <a:pt x="3494" y="1"/>
                    <a:pt x="3369" y="1"/>
                  </a:cubicBezTo>
                  <a:close/>
                </a:path>
              </a:pathLst>
            </a:custGeom>
            <a:solidFill>
              <a:srgbClr val="6376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5" name="Google Shape;10175;p70"/>
            <p:cNvSpPr/>
            <p:nvPr/>
          </p:nvSpPr>
          <p:spPr>
            <a:xfrm>
              <a:off x="6792613" y="2632553"/>
              <a:ext cx="72189" cy="84163"/>
            </a:xfrm>
            <a:custGeom>
              <a:avLst/>
              <a:gdLst/>
              <a:ahLst/>
              <a:cxnLst/>
              <a:rect l="l" t="t" r="r" b="b"/>
              <a:pathLst>
                <a:path w="2749" h="3205" extrusionOk="0">
                  <a:moveTo>
                    <a:pt x="1371" y="1"/>
                  </a:moveTo>
                  <a:cubicBezTo>
                    <a:pt x="1285" y="1"/>
                    <a:pt x="1199" y="37"/>
                    <a:pt x="1137" y="108"/>
                  </a:cubicBezTo>
                  <a:lnTo>
                    <a:pt x="189" y="1295"/>
                  </a:lnTo>
                  <a:cubicBezTo>
                    <a:pt x="1" y="1526"/>
                    <a:pt x="205" y="1792"/>
                    <a:pt x="422" y="1792"/>
                  </a:cubicBezTo>
                  <a:cubicBezTo>
                    <a:pt x="502" y="1792"/>
                    <a:pt x="584" y="1756"/>
                    <a:pt x="649" y="1668"/>
                  </a:cubicBezTo>
                  <a:lnTo>
                    <a:pt x="1070" y="1142"/>
                  </a:lnTo>
                  <a:lnTo>
                    <a:pt x="1070" y="2903"/>
                  </a:lnTo>
                  <a:cubicBezTo>
                    <a:pt x="1070" y="3104"/>
                    <a:pt x="1220" y="3204"/>
                    <a:pt x="1371" y="3204"/>
                  </a:cubicBezTo>
                  <a:cubicBezTo>
                    <a:pt x="1522" y="3204"/>
                    <a:pt x="1673" y="3104"/>
                    <a:pt x="1673" y="2903"/>
                  </a:cubicBezTo>
                  <a:lnTo>
                    <a:pt x="1673" y="1142"/>
                  </a:lnTo>
                  <a:lnTo>
                    <a:pt x="2094" y="1668"/>
                  </a:lnTo>
                  <a:cubicBezTo>
                    <a:pt x="2161" y="1756"/>
                    <a:pt x="2245" y="1792"/>
                    <a:pt x="2326" y="1792"/>
                  </a:cubicBezTo>
                  <a:cubicBezTo>
                    <a:pt x="2546" y="1792"/>
                    <a:pt x="2749" y="1526"/>
                    <a:pt x="2553" y="1295"/>
                  </a:cubicBezTo>
                  <a:lnTo>
                    <a:pt x="1606" y="108"/>
                  </a:lnTo>
                  <a:cubicBezTo>
                    <a:pt x="1543" y="37"/>
                    <a:pt x="1457" y="1"/>
                    <a:pt x="13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6" name="Google Shape;10176;p70"/>
            <p:cNvSpPr/>
            <p:nvPr/>
          </p:nvSpPr>
          <p:spPr>
            <a:xfrm>
              <a:off x="6792429" y="2477882"/>
              <a:ext cx="58875" cy="39416"/>
            </a:xfrm>
            <a:custGeom>
              <a:avLst/>
              <a:gdLst/>
              <a:ahLst/>
              <a:cxnLst/>
              <a:rect l="l" t="t" r="r" b="b"/>
              <a:pathLst>
                <a:path w="2242" h="1501" extrusionOk="0">
                  <a:moveTo>
                    <a:pt x="416" y="1"/>
                  </a:moveTo>
                  <a:cubicBezTo>
                    <a:pt x="87" y="1"/>
                    <a:pt x="0" y="519"/>
                    <a:pt x="369" y="591"/>
                  </a:cubicBezTo>
                  <a:cubicBezTo>
                    <a:pt x="866" y="687"/>
                    <a:pt x="1306" y="974"/>
                    <a:pt x="1613" y="1376"/>
                  </a:cubicBezTo>
                  <a:cubicBezTo>
                    <a:pt x="1670" y="1453"/>
                    <a:pt x="1756" y="1500"/>
                    <a:pt x="1852" y="1500"/>
                  </a:cubicBezTo>
                  <a:cubicBezTo>
                    <a:pt x="1856" y="1501"/>
                    <a:pt x="1860" y="1501"/>
                    <a:pt x="1864" y="1501"/>
                  </a:cubicBezTo>
                  <a:cubicBezTo>
                    <a:pt x="2105" y="1501"/>
                    <a:pt x="2242" y="1220"/>
                    <a:pt x="2091" y="1022"/>
                  </a:cubicBezTo>
                  <a:cubicBezTo>
                    <a:pt x="1699" y="496"/>
                    <a:pt x="1125" y="141"/>
                    <a:pt x="483" y="7"/>
                  </a:cubicBezTo>
                  <a:cubicBezTo>
                    <a:pt x="460" y="3"/>
                    <a:pt x="437" y="1"/>
                    <a:pt x="4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7" name="Google Shape;10177;p70"/>
            <p:cNvSpPr/>
            <p:nvPr/>
          </p:nvSpPr>
          <p:spPr>
            <a:xfrm>
              <a:off x="6891823" y="2516720"/>
              <a:ext cx="47005" cy="38024"/>
            </a:xfrm>
            <a:custGeom>
              <a:avLst/>
              <a:gdLst/>
              <a:ahLst/>
              <a:cxnLst/>
              <a:rect l="l" t="t" r="r" b="b"/>
              <a:pathLst>
                <a:path w="1790" h="1448" extrusionOk="0">
                  <a:moveTo>
                    <a:pt x="425" y="1"/>
                  </a:moveTo>
                  <a:cubicBezTo>
                    <a:pt x="127" y="1"/>
                    <a:pt x="1" y="465"/>
                    <a:pt x="335" y="576"/>
                  </a:cubicBezTo>
                  <a:cubicBezTo>
                    <a:pt x="689" y="701"/>
                    <a:pt x="986" y="959"/>
                    <a:pt x="1158" y="1285"/>
                  </a:cubicBezTo>
                  <a:cubicBezTo>
                    <a:pt x="1206" y="1380"/>
                    <a:pt x="1311" y="1447"/>
                    <a:pt x="1417" y="1447"/>
                  </a:cubicBezTo>
                  <a:cubicBezTo>
                    <a:pt x="1646" y="1447"/>
                    <a:pt x="1790" y="1208"/>
                    <a:pt x="1685" y="1007"/>
                  </a:cubicBezTo>
                  <a:cubicBezTo>
                    <a:pt x="1436" y="548"/>
                    <a:pt x="1024" y="194"/>
                    <a:pt x="536" y="21"/>
                  </a:cubicBezTo>
                  <a:cubicBezTo>
                    <a:pt x="497" y="7"/>
                    <a:pt x="460" y="1"/>
                    <a:pt x="4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8" name="Google Shape;10178;p70"/>
            <p:cNvSpPr/>
            <p:nvPr/>
          </p:nvSpPr>
          <p:spPr>
            <a:xfrm>
              <a:off x="6841036" y="2559235"/>
              <a:ext cx="56091" cy="56328"/>
            </a:xfrm>
            <a:custGeom>
              <a:avLst/>
              <a:gdLst/>
              <a:ahLst/>
              <a:cxnLst/>
              <a:rect l="l" t="t" r="r" b="b"/>
              <a:pathLst>
                <a:path w="2136" h="2145" extrusionOk="0">
                  <a:moveTo>
                    <a:pt x="1" y="1"/>
                  </a:moveTo>
                  <a:lnTo>
                    <a:pt x="1" y="1666"/>
                  </a:lnTo>
                  <a:cubicBezTo>
                    <a:pt x="1" y="1924"/>
                    <a:pt x="211" y="2144"/>
                    <a:pt x="479" y="2144"/>
                  </a:cubicBezTo>
                  <a:lnTo>
                    <a:pt x="2135" y="2144"/>
                  </a:lnTo>
                  <a:lnTo>
                    <a:pt x="2135" y="1867"/>
                  </a:lnTo>
                  <a:cubicBezTo>
                    <a:pt x="2126" y="1800"/>
                    <a:pt x="2116" y="1733"/>
                    <a:pt x="2087" y="1666"/>
                  </a:cubicBezTo>
                  <a:lnTo>
                    <a:pt x="470" y="1666"/>
                  </a:lnTo>
                  <a:lnTo>
                    <a:pt x="470" y="48"/>
                  </a:lnTo>
                  <a:cubicBezTo>
                    <a:pt x="412" y="20"/>
                    <a:pt x="345" y="1"/>
                    <a:pt x="278" y="1"/>
                  </a:cubicBezTo>
                  <a:close/>
                </a:path>
              </a:pathLst>
            </a:custGeom>
            <a:solidFill>
              <a:srgbClr val="304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79" name="Google Shape;10179;p70"/>
          <p:cNvGrpSpPr/>
          <p:nvPr/>
        </p:nvGrpSpPr>
        <p:grpSpPr>
          <a:xfrm>
            <a:off x="7091110" y="2428565"/>
            <a:ext cx="376989" cy="348864"/>
            <a:chOff x="7091110" y="2428565"/>
            <a:chExt cx="376989" cy="348864"/>
          </a:xfrm>
        </p:grpSpPr>
        <p:sp>
          <p:nvSpPr>
            <p:cNvPr id="10180" name="Google Shape;10180;p70"/>
            <p:cNvSpPr/>
            <p:nvPr/>
          </p:nvSpPr>
          <p:spPr>
            <a:xfrm>
              <a:off x="7213692" y="2609759"/>
              <a:ext cx="124577" cy="104305"/>
            </a:xfrm>
            <a:custGeom>
              <a:avLst/>
              <a:gdLst/>
              <a:ahLst/>
              <a:cxnLst/>
              <a:rect l="l" t="t" r="r" b="b"/>
              <a:pathLst>
                <a:path w="4744" h="3972" extrusionOk="0">
                  <a:moveTo>
                    <a:pt x="2376" y="0"/>
                  </a:moveTo>
                  <a:cubicBezTo>
                    <a:pt x="2242" y="0"/>
                    <a:pt x="2137" y="106"/>
                    <a:pt x="2146" y="230"/>
                  </a:cubicBezTo>
                  <a:lnTo>
                    <a:pt x="2146" y="2431"/>
                  </a:lnTo>
                  <a:lnTo>
                    <a:pt x="242" y="3532"/>
                  </a:lnTo>
                  <a:cubicBezTo>
                    <a:pt x="1" y="3660"/>
                    <a:pt x="131" y="3971"/>
                    <a:pt x="343" y="3971"/>
                  </a:cubicBezTo>
                  <a:cubicBezTo>
                    <a:pt x="384" y="3971"/>
                    <a:pt x="427" y="3960"/>
                    <a:pt x="472" y="3934"/>
                  </a:cubicBezTo>
                  <a:lnTo>
                    <a:pt x="2376" y="2833"/>
                  </a:lnTo>
                  <a:lnTo>
                    <a:pt x="4281" y="3934"/>
                  </a:lnTo>
                  <a:cubicBezTo>
                    <a:pt x="4324" y="3960"/>
                    <a:pt x="4366" y="3971"/>
                    <a:pt x="4405" y="3971"/>
                  </a:cubicBezTo>
                  <a:cubicBezTo>
                    <a:pt x="4612" y="3971"/>
                    <a:pt x="4743" y="3660"/>
                    <a:pt x="4510" y="3532"/>
                  </a:cubicBezTo>
                  <a:lnTo>
                    <a:pt x="2606" y="2431"/>
                  </a:lnTo>
                  <a:lnTo>
                    <a:pt x="2606" y="230"/>
                  </a:lnTo>
                  <a:cubicBezTo>
                    <a:pt x="2606" y="106"/>
                    <a:pt x="2501" y="0"/>
                    <a:pt x="2376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1" name="Google Shape;10181;p70"/>
            <p:cNvSpPr/>
            <p:nvPr/>
          </p:nvSpPr>
          <p:spPr>
            <a:xfrm>
              <a:off x="7346699" y="2713539"/>
              <a:ext cx="121400" cy="63891"/>
            </a:xfrm>
            <a:custGeom>
              <a:avLst/>
              <a:gdLst/>
              <a:ahLst/>
              <a:cxnLst/>
              <a:rect l="l" t="t" r="r" b="b"/>
              <a:pathLst>
                <a:path w="4623" h="2433" extrusionOk="0">
                  <a:moveTo>
                    <a:pt x="1752" y="1"/>
                  </a:moveTo>
                  <a:lnTo>
                    <a:pt x="699" y="422"/>
                  </a:lnTo>
                  <a:cubicBezTo>
                    <a:pt x="594" y="460"/>
                    <a:pt x="498" y="518"/>
                    <a:pt x="421" y="585"/>
                  </a:cubicBezTo>
                  <a:lnTo>
                    <a:pt x="393" y="604"/>
                  </a:lnTo>
                  <a:lnTo>
                    <a:pt x="383" y="613"/>
                  </a:lnTo>
                  <a:lnTo>
                    <a:pt x="364" y="632"/>
                  </a:lnTo>
                  <a:lnTo>
                    <a:pt x="345" y="652"/>
                  </a:lnTo>
                  <a:cubicBezTo>
                    <a:pt x="154" y="833"/>
                    <a:pt x="29" y="1082"/>
                    <a:pt x="0" y="1350"/>
                  </a:cubicBezTo>
                  <a:lnTo>
                    <a:pt x="0" y="1388"/>
                  </a:lnTo>
                  <a:lnTo>
                    <a:pt x="0" y="1408"/>
                  </a:lnTo>
                  <a:lnTo>
                    <a:pt x="0" y="1446"/>
                  </a:lnTo>
                  <a:lnTo>
                    <a:pt x="0" y="1465"/>
                  </a:lnTo>
                  <a:lnTo>
                    <a:pt x="0" y="1475"/>
                  </a:lnTo>
                  <a:lnTo>
                    <a:pt x="0" y="1532"/>
                  </a:lnTo>
                  <a:lnTo>
                    <a:pt x="0" y="1695"/>
                  </a:lnTo>
                  <a:lnTo>
                    <a:pt x="0" y="2211"/>
                  </a:lnTo>
                  <a:cubicBezTo>
                    <a:pt x="0" y="2339"/>
                    <a:pt x="105" y="2432"/>
                    <a:pt x="231" y="2432"/>
                  </a:cubicBezTo>
                  <a:cubicBezTo>
                    <a:pt x="237" y="2432"/>
                    <a:pt x="243" y="2432"/>
                    <a:pt x="249" y="2432"/>
                  </a:cubicBezTo>
                  <a:lnTo>
                    <a:pt x="4364" y="2432"/>
                  </a:lnTo>
                  <a:cubicBezTo>
                    <a:pt x="4371" y="2432"/>
                    <a:pt x="4377" y="2432"/>
                    <a:pt x="4383" y="2432"/>
                  </a:cubicBezTo>
                  <a:cubicBezTo>
                    <a:pt x="4509" y="2432"/>
                    <a:pt x="4614" y="2339"/>
                    <a:pt x="4623" y="2211"/>
                  </a:cubicBezTo>
                  <a:lnTo>
                    <a:pt x="4623" y="1695"/>
                  </a:lnTo>
                  <a:lnTo>
                    <a:pt x="4623" y="1532"/>
                  </a:lnTo>
                  <a:lnTo>
                    <a:pt x="4575" y="1532"/>
                  </a:lnTo>
                  <a:lnTo>
                    <a:pt x="4575" y="1475"/>
                  </a:lnTo>
                  <a:lnTo>
                    <a:pt x="4575" y="1465"/>
                  </a:lnTo>
                  <a:lnTo>
                    <a:pt x="4575" y="1446"/>
                  </a:lnTo>
                  <a:lnTo>
                    <a:pt x="4575" y="1408"/>
                  </a:lnTo>
                  <a:lnTo>
                    <a:pt x="4575" y="1388"/>
                  </a:lnTo>
                  <a:lnTo>
                    <a:pt x="4575" y="1350"/>
                  </a:lnTo>
                  <a:cubicBezTo>
                    <a:pt x="4546" y="1082"/>
                    <a:pt x="4422" y="833"/>
                    <a:pt x="4230" y="652"/>
                  </a:cubicBezTo>
                  <a:lnTo>
                    <a:pt x="4202" y="632"/>
                  </a:lnTo>
                  <a:lnTo>
                    <a:pt x="4192" y="613"/>
                  </a:lnTo>
                  <a:lnTo>
                    <a:pt x="4183" y="604"/>
                  </a:lnTo>
                  <a:lnTo>
                    <a:pt x="4154" y="585"/>
                  </a:lnTo>
                  <a:cubicBezTo>
                    <a:pt x="4068" y="518"/>
                    <a:pt x="3972" y="460"/>
                    <a:pt x="3876" y="422"/>
                  </a:cubicBezTo>
                  <a:lnTo>
                    <a:pt x="2814" y="1"/>
                  </a:lnTo>
                  <a:lnTo>
                    <a:pt x="2556" y="269"/>
                  </a:lnTo>
                  <a:lnTo>
                    <a:pt x="2288" y="537"/>
                  </a:lnTo>
                  <a:lnTo>
                    <a:pt x="2020" y="269"/>
                  </a:lnTo>
                  <a:lnTo>
                    <a:pt x="1752" y="1"/>
                  </a:lnTo>
                  <a:close/>
                </a:path>
              </a:pathLst>
            </a:custGeom>
            <a:solidFill>
              <a:srgbClr val="8192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2" name="Google Shape;10182;p70"/>
            <p:cNvSpPr/>
            <p:nvPr/>
          </p:nvSpPr>
          <p:spPr>
            <a:xfrm>
              <a:off x="7345176" y="2713539"/>
              <a:ext cx="49290" cy="63891"/>
            </a:xfrm>
            <a:custGeom>
              <a:avLst/>
              <a:gdLst/>
              <a:ahLst/>
              <a:cxnLst/>
              <a:rect l="l" t="t" r="r" b="b"/>
              <a:pathLst>
                <a:path w="1877" h="2433" extrusionOk="0">
                  <a:moveTo>
                    <a:pt x="1781" y="1"/>
                  </a:moveTo>
                  <a:lnTo>
                    <a:pt x="738" y="412"/>
                  </a:lnTo>
                  <a:cubicBezTo>
                    <a:pt x="288" y="594"/>
                    <a:pt x="1" y="1044"/>
                    <a:pt x="20" y="1532"/>
                  </a:cubicBezTo>
                  <a:lnTo>
                    <a:pt x="20" y="2211"/>
                  </a:lnTo>
                  <a:cubicBezTo>
                    <a:pt x="20" y="2339"/>
                    <a:pt x="133" y="2432"/>
                    <a:pt x="260" y="2432"/>
                  </a:cubicBezTo>
                  <a:cubicBezTo>
                    <a:pt x="266" y="2432"/>
                    <a:pt x="272" y="2432"/>
                    <a:pt x="279" y="2432"/>
                  </a:cubicBezTo>
                  <a:lnTo>
                    <a:pt x="326" y="2432"/>
                  </a:lnTo>
                  <a:lnTo>
                    <a:pt x="326" y="1532"/>
                  </a:lnTo>
                  <a:cubicBezTo>
                    <a:pt x="307" y="1044"/>
                    <a:pt x="594" y="594"/>
                    <a:pt x="1044" y="412"/>
                  </a:cubicBezTo>
                  <a:lnTo>
                    <a:pt x="1877" y="87"/>
                  </a:lnTo>
                  <a:lnTo>
                    <a:pt x="1781" y="1"/>
                  </a:ln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3" name="Google Shape;10183;p70"/>
            <p:cNvSpPr/>
            <p:nvPr/>
          </p:nvSpPr>
          <p:spPr>
            <a:xfrm>
              <a:off x="7367549" y="2612753"/>
              <a:ext cx="76942" cy="54332"/>
            </a:xfrm>
            <a:custGeom>
              <a:avLst/>
              <a:gdLst/>
              <a:ahLst/>
              <a:cxnLst/>
              <a:rect l="l" t="t" r="r" b="b"/>
              <a:pathLst>
                <a:path w="2930" h="2069" extrusionOk="0">
                  <a:moveTo>
                    <a:pt x="2575" y="1781"/>
                  </a:moveTo>
                  <a:lnTo>
                    <a:pt x="2566" y="1791"/>
                  </a:lnTo>
                  <a:lnTo>
                    <a:pt x="2566" y="1791"/>
                  </a:lnTo>
                  <a:lnTo>
                    <a:pt x="2566" y="1791"/>
                  </a:lnTo>
                  <a:lnTo>
                    <a:pt x="2537" y="1810"/>
                  </a:lnTo>
                  <a:lnTo>
                    <a:pt x="2537" y="1800"/>
                  </a:lnTo>
                  <a:lnTo>
                    <a:pt x="2575" y="1781"/>
                  </a:lnTo>
                  <a:close/>
                  <a:moveTo>
                    <a:pt x="1540" y="1"/>
                  </a:moveTo>
                  <a:cubicBezTo>
                    <a:pt x="1534" y="1"/>
                    <a:pt x="1528" y="1"/>
                    <a:pt x="1522" y="1"/>
                  </a:cubicBezTo>
                  <a:lnTo>
                    <a:pt x="1408" y="1"/>
                  </a:lnTo>
                  <a:cubicBezTo>
                    <a:pt x="632" y="1"/>
                    <a:pt x="1" y="633"/>
                    <a:pt x="1" y="1408"/>
                  </a:cubicBezTo>
                  <a:lnTo>
                    <a:pt x="1" y="2068"/>
                  </a:lnTo>
                  <a:cubicBezTo>
                    <a:pt x="1" y="2068"/>
                    <a:pt x="326" y="2040"/>
                    <a:pt x="364" y="1877"/>
                  </a:cubicBezTo>
                  <a:cubicBezTo>
                    <a:pt x="374" y="1867"/>
                    <a:pt x="384" y="1848"/>
                    <a:pt x="393" y="1829"/>
                  </a:cubicBezTo>
                  <a:cubicBezTo>
                    <a:pt x="575" y="1829"/>
                    <a:pt x="1427" y="1819"/>
                    <a:pt x="1905" y="1236"/>
                  </a:cubicBezTo>
                  <a:cubicBezTo>
                    <a:pt x="2010" y="1513"/>
                    <a:pt x="2250" y="1733"/>
                    <a:pt x="2537" y="1819"/>
                  </a:cubicBezTo>
                  <a:cubicBezTo>
                    <a:pt x="2546" y="1839"/>
                    <a:pt x="2556" y="1858"/>
                    <a:pt x="2575" y="1877"/>
                  </a:cubicBezTo>
                  <a:cubicBezTo>
                    <a:pt x="2613" y="2030"/>
                    <a:pt x="2929" y="2059"/>
                    <a:pt x="2929" y="2059"/>
                  </a:cubicBezTo>
                  <a:lnTo>
                    <a:pt x="2929" y="1408"/>
                  </a:lnTo>
                  <a:cubicBezTo>
                    <a:pt x="2929" y="638"/>
                    <a:pt x="2316" y="1"/>
                    <a:pt x="154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4" name="Google Shape;10184;p70"/>
            <p:cNvSpPr/>
            <p:nvPr/>
          </p:nvSpPr>
          <p:spPr>
            <a:xfrm>
              <a:off x="7367549" y="2612779"/>
              <a:ext cx="41753" cy="54306"/>
            </a:xfrm>
            <a:custGeom>
              <a:avLst/>
              <a:gdLst/>
              <a:ahLst/>
              <a:cxnLst/>
              <a:rect l="l" t="t" r="r" b="b"/>
              <a:pathLst>
                <a:path w="1590" h="2068" extrusionOk="0">
                  <a:moveTo>
                    <a:pt x="1408" y="0"/>
                  </a:moveTo>
                  <a:cubicBezTo>
                    <a:pt x="632" y="0"/>
                    <a:pt x="10" y="632"/>
                    <a:pt x="1" y="1407"/>
                  </a:cubicBezTo>
                  <a:lnTo>
                    <a:pt x="1" y="2067"/>
                  </a:lnTo>
                  <a:cubicBezTo>
                    <a:pt x="87" y="2058"/>
                    <a:pt x="173" y="2029"/>
                    <a:pt x="250" y="2000"/>
                  </a:cubicBezTo>
                  <a:lnTo>
                    <a:pt x="250" y="1771"/>
                  </a:lnTo>
                  <a:lnTo>
                    <a:pt x="250" y="1407"/>
                  </a:lnTo>
                  <a:cubicBezTo>
                    <a:pt x="250" y="660"/>
                    <a:pt x="843" y="38"/>
                    <a:pt x="158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5" name="Google Shape;10185;p70"/>
            <p:cNvSpPr/>
            <p:nvPr/>
          </p:nvSpPr>
          <p:spPr>
            <a:xfrm>
              <a:off x="7434145" y="2661281"/>
              <a:ext cx="16885" cy="22636"/>
            </a:xfrm>
            <a:custGeom>
              <a:avLst/>
              <a:gdLst/>
              <a:ahLst/>
              <a:cxnLst/>
              <a:rect l="l" t="t" r="r" b="b"/>
              <a:pathLst>
                <a:path w="643" h="862" extrusionOk="0">
                  <a:moveTo>
                    <a:pt x="175" y="1"/>
                  </a:moveTo>
                  <a:cubicBezTo>
                    <a:pt x="81" y="1"/>
                    <a:pt x="1" y="78"/>
                    <a:pt x="1" y="182"/>
                  </a:cubicBezTo>
                  <a:lnTo>
                    <a:pt x="1" y="680"/>
                  </a:lnTo>
                  <a:cubicBezTo>
                    <a:pt x="1" y="784"/>
                    <a:pt x="81" y="861"/>
                    <a:pt x="175" y="861"/>
                  </a:cubicBezTo>
                  <a:cubicBezTo>
                    <a:pt x="193" y="861"/>
                    <a:pt x="212" y="858"/>
                    <a:pt x="231" y="852"/>
                  </a:cubicBezTo>
                  <a:cubicBezTo>
                    <a:pt x="259" y="842"/>
                    <a:pt x="298" y="823"/>
                    <a:pt x="326" y="804"/>
                  </a:cubicBezTo>
                  <a:cubicBezTo>
                    <a:pt x="355" y="775"/>
                    <a:pt x="393" y="747"/>
                    <a:pt x="422" y="727"/>
                  </a:cubicBezTo>
                  <a:cubicBezTo>
                    <a:pt x="642" y="479"/>
                    <a:pt x="537" y="96"/>
                    <a:pt x="231" y="10"/>
                  </a:cubicBezTo>
                  <a:cubicBezTo>
                    <a:pt x="212" y="3"/>
                    <a:pt x="193" y="1"/>
                    <a:pt x="175" y="1"/>
                  </a:cubicBez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6" name="Google Shape;10186;p70"/>
            <p:cNvSpPr/>
            <p:nvPr/>
          </p:nvSpPr>
          <p:spPr>
            <a:xfrm>
              <a:off x="7361772" y="2661334"/>
              <a:ext cx="16623" cy="22479"/>
            </a:xfrm>
            <a:custGeom>
              <a:avLst/>
              <a:gdLst/>
              <a:ahLst/>
              <a:cxnLst/>
              <a:rect l="l" t="t" r="r" b="b"/>
              <a:pathLst>
                <a:path w="633" h="856" extrusionOk="0">
                  <a:moveTo>
                    <a:pt x="444" y="0"/>
                  </a:moveTo>
                  <a:cubicBezTo>
                    <a:pt x="430" y="0"/>
                    <a:pt x="416" y="2"/>
                    <a:pt x="403" y="8"/>
                  </a:cubicBezTo>
                  <a:cubicBezTo>
                    <a:pt x="1" y="142"/>
                    <a:pt x="1" y="716"/>
                    <a:pt x="403" y="850"/>
                  </a:cubicBezTo>
                  <a:cubicBezTo>
                    <a:pt x="419" y="854"/>
                    <a:pt x="435" y="856"/>
                    <a:pt x="451" y="856"/>
                  </a:cubicBezTo>
                  <a:cubicBezTo>
                    <a:pt x="548" y="856"/>
                    <a:pt x="632" y="784"/>
                    <a:pt x="632" y="678"/>
                  </a:cubicBezTo>
                  <a:lnTo>
                    <a:pt x="632" y="170"/>
                  </a:lnTo>
                  <a:cubicBezTo>
                    <a:pt x="623" y="123"/>
                    <a:pt x="604" y="65"/>
                    <a:pt x="556" y="36"/>
                  </a:cubicBezTo>
                  <a:cubicBezTo>
                    <a:pt x="521" y="16"/>
                    <a:pt x="482" y="0"/>
                    <a:pt x="444" y="0"/>
                  </a:cubicBezTo>
                  <a:close/>
                </a:path>
              </a:pathLst>
            </a:custGeom>
            <a:solidFill>
              <a:srgbClr val="B9C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7" name="Google Shape;10187;p70"/>
            <p:cNvSpPr/>
            <p:nvPr/>
          </p:nvSpPr>
          <p:spPr>
            <a:xfrm>
              <a:off x="7391945" y="2700829"/>
              <a:ext cx="28151" cy="32352"/>
            </a:xfrm>
            <a:custGeom>
              <a:avLst/>
              <a:gdLst/>
              <a:ahLst/>
              <a:cxnLst/>
              <a:rect l="l" t="t" r="r" b="b"/>
              <a:pathLst>
                <a:path w="1072" h="1232" extrusionOk="0">
                  <a:moveTo>
                    <a:pt x="179" y="1"/>
                  </a:moveTo>
                  <a:cubicBezTo>
                    <a:pt x="89" y="1"/>
                    <a:pt x="10" y="79"/>
                    <a:pt x="10" y="179"/>
                  </a:cubicBezTo>
                  <a:lnTo>
                    <a:pt x="10" y="695"/>
                  </a:lnTo>
                  <a:cubicBezTo>
                    <a:pt x="0" y="743"/>
                    <a:pt x="19" y="791"/>
                    <a:pt x="57" y="829"/>
                  </a:cubicBezTo>
                  <a:lnTo>
                    <a:pt x="421" y="1174"/>
                  </a:lnTo>
                  <a:cubicBezTo>
                    <a:pt x="450" y="1212"/>
                    <a:pt x="488" y="1222"/>
                    <a:pt x="536" y="1231"/>
                  </a:cubicBezTo>
                  <a:cubicBezTo>
                    <a:pt x="584" y="1222"/>
                    <a:pt x="622" y="1203"/>
                    <a:pt x="660" y="1174"/>
                  </a:cubicBezTo>
                  <a:lnTo>
                    <a:pt x="1024" y="791"/>
                  </a:lnTo>
                  <a:cubicBezTo>
                    <a:pt x="1053" y="762"/>
                    <a:pt x="1072" y="714"/>
                    <a:pt x="1072" y="676"/>
                  </a:cubicBezTo>
                  <a:lnTo>
                    <a:pt x="1072" y="179"/>
                  </a:lnTo>
                  <a:cubicBezTo>
                    <a:pt x="1072" y="131"/>
                    <a:pt x="1053" y="92"/>
                    <a:pt x="1024" y="54"/>
                  </a:cubicBezTo>
                  <a:cubicBezTo>
                    <a:pt x="986" y="25"/>
                    <a:pt x="938" y="6"/>
                    <a:pt x="890" y="6"/>
                  </a:cubicBezTo>
                  <a:lnTo>
                    <a:pt x="861" y="6"/>
                  </a:lnTo>
                  <a:cubicBezTo>
                    <a:pt x="794" y="25"/>
                    <a:pt x="718" y="25"/>
                    <a:pt x="651" y="35"/>
                  </a:cubicBezTo>
                  <a:lnTo>
                    <a:pt x="431" y="35"/>
                  </a:lnTo>
                  <a:cubicBezTo>
                    <a:pt x="364" y="35"/>
                    <a:pt x="287" y="25"/>
                    <a:pt x="220" y="6"/>
                  </a:cubicBezTo>
                  <a:cubicBezTo>
                    <a:pt x="206" y="2"/>
                    <a:pt x="192" y="1"/>
                    <a:pt x="179" y="1"/>
                  </a:cubicBez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8" name="Google Shape;10188;p70"/>
            <p:cNvSpPr/>
            <p:nvPr/>
          </p:nvSpPr>
          <p:spPr>
            <a:xfrm>
              <a:off x="7391945" y="2701144"/>
              <a:ext cx="17095" cy="32037"/>
            </a:xfrm>
            <a:custGeom>
              <a:avLst/>
              <a:gdLst/>
              <a:ahLst/>
              <a:cxnLst/>
              <a:rect l="l" t="t" r="r" b="b"/>
              <a:pathLst>
                <a:path w="651" h="1220" extrusionOk="0">
                  <a:moveTo>
                    <a:pt x="176" y="1"/>
                  </a:moveTo>
                  <a:cubicBezTo>
                    <a:pt x="77" y="1"/>
                    <a:pt x="0" y="73"/>
                    <a:pt x="0" y="176"/>
                  </a:cubicBezTo>
                  <a:lnTo>
                    <a:pt x="0" y="693"/>
                  </a:lnTo>
                  <a:cubicBezTo>
                    <a:pt x="0" y="741"/>
                    <a:pt x="19" y="789"/>
                    <a:pt x="48" y="827"/>
                  </a:cubicBezTo>
                  <a:lnTo>
                    <a:pt x="412" y="1171"/>
                  </a:lnTo>
                  <a:cubicBezTo>
                    <a:pt x="440" y="1200"/>
                    <a:pt x="488" y="1219"/>
                    <a:pt x="526" y="1219"/>
                  </a:cubicBezTo>
                  <a:cubicBezTo>
                    <a:pt x="574" y="1219"/>
                    <a:pt x="622" y="1200"/>
                    <a:pt x="651" y="1171"/>
                  </a:cubicBezTo>
                  <a:cubicBezTo>
                    <a:pt x="622" y="1162"/>
                    <a:pt x="593" y="1143"/>
                    <a:pt x="574" y="1114"/>
                  </a:cubicBezTo>
                  <a:lnTo>
                    <a:pt x="211" y="769"/>
                  </a:lnTo>
                  <a:cubicBezTo>
                    <a:pt x="172" y="731"/>
                    <a:pt x="153" y="683"/>
                    <a:pt x="163" y="635"/>
                  </a:cubicBezTo>
                  <a:lnTo>
                    <a:pt x="163" y="119"/>
                  </a:lnTo>
                  <a:cubicBezTo>
                    <a:pt x="163" y="71"/>
                    <a:pt x="172" y="33"/>
                    <a:pt x="211" y="4"/>
                  </a:cubicBezTo>
                  <a:cubicBezTo>
                    <a:pt x="199" y="2"/>
                    <a:pt x="187" y="1"/>
                    <a:pt x="176" y="1"/>
                  </a:cubicBezTo>
                  <a:close/>
                </a:path>
              </a:pathLst>
            </a:custGeom>
            <a:solidFill>
              <a:srgbClr val="B9C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9" name="Google Shape;10189;p70"/>
            <p:cNvSpPr/>
            <p:nvPr/>
          </p:nvSpPr>
          <p:spPr>
            <a:xfrm>
              <a:off x="7375847" y="2644422"/>
              <a:ext cx="60582" cy="64626"/>
            </a:xfrm>
            <a:custGeom>
              <a:avLst/>
              <a:gdLst/>
              <a:ahLst/>
              <a:cxnLst/>
              <a:rect l="l" t="t" r="r" b="b"/>
              <a:pathLst>
                <a:path w="2307" h="2461" extrusionOk="0">
                  <a:moveTo>
                    <a:pt x="1593" y="1"/>
                  </a:moveTo>
                  <a:cubicBezTo>
                    <a:pt x="1582" y="1"/>
                    <a:pt x="1570" y="4"/>
                    <a:pt x="1561" y="11"/>
                  </a:cubicBezTo>
                  <a:cubicBezTo>
                    <a:pt x="1312" y="202"/>
                    <a:pt x="1025" y="345"/>
                    <a:pt x="718" y="422"/>
                  </a:cubicBezTo>
                  <a:cubicBezTo>
                    <a:pt x="632" y="451"/>
                    <a:pt x="536" y="470"/>
                    <a:pt x="441" y="489"/>
                  </a:cubicBezTo>
                  <a:cubicBezTo>
                    <a:pt x="355" y="508"/>
                    <a:pt x="259" y="518"/>
                    <a:pt x="163" y="527"/>
                  </a:cubicBezTo>
                  <a:cubicBezTo>
                    <a:pt x="77" y="527"/>
                    <a:pt x="1" y="613"/>
                    <a:pt x="1" y="700"/>
                  </a:cubicBezTo>
                  <a:lnTo>
                    <a:pt x="1" y="1417"/>
                  </a:lnTo>
                  <a:cubicBezTo>
                    <a:pt x="1" y="1992"/>
                    <a:pt x="469" y="2460"/>
                    <a:pt x="1044" y="2460"/>
                  </a:cubicBezTo>
                  <a:lnTo>
                    <a:pt x="1264" y="2460"/>
                  </a:lnTo>
                  <a:cubicBezTo>
                    <a:pt x="1838" y="2460"/>
                    <a:pt x="2307" y="1992"/>
                    <a:pt x="2307" y="1417"/>
                  </a:cubicBezTo>
                  <a:lnTo>
                    <a:pt x="2307" y="671"/>
                  </a:lnTo>
                  <a:cubicBezTo>
                    <a:pt x="2307" y="594"/>
                    <a:pt x="2259" y="527"/>
                    <a:pt x="2192" y="508"/>
                  </a:cubicBezTo>
                  <a:cubicBezTo>
                    <a:pt x="2163" y="499"/>
                    <a:pt x="2144" y="489"/>
                    <a:pt x="2125" y="479"/>
                  </a:cubicBezTo>
                  <a:cubicBezTo>
                    <a:pt x="1924" y="393"/>
                    <a:pt x="1761" y="250"/>
                    <a:pt x="1656" y="49"/>
                  </a:cubicBezTo>
                  <a:lnTo>
                    <a:pt x="1647" y="39"/>
                  </a:lnTo>
                  <a:cubicBezTo>
                    <a:pt x="1640" y="14"/>
                    <a:pt x="1617" y="1"/>
                    <a:pt x="1593" y="1"/>
                  </a:cubicBez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0" name="Google Shape;10190;p70"/>
            <p:cNvSpPr/>
            <p:nvPr/>
          </p:nvSpPr>
          <p:spPr>
            <a:xfrm>
              <a:off x="7375847" y="2644580"/>
              <a:ext cx="44012" cy="64731"/>
            </a:xfrm>
            <a:custGeom>
              <a:avLst/>
              <a:gdLst/>
              <a:ahLst/>
              <a:cxnLst/>
              <a:rect l="l" t="t" r="r" b="b"/>
              <a:pathLst>
                <a:path w="1676" h="2465" extrusionOk="0">
                  <a:moveTo>
                    <a:pt x="1593" y="0"/>
                  </a:moveTo>
                  <a:cubicBezTo>
                    <a:pt x="1582" y="0"/>
                    <a:pt x="1570" y="5"/>
                    <a:pt x="1561" y="14"/>
                  </a:cubicBezTo>
                  <a:cubicBezTo>
                    <a:pt x="1302" y="205"/>
                    <a:pt x="1025" y="339"/>
                    <a:pt x="718" y="426"/>
                  </a:cubicBezTo>
                  <a:cubicBezTo>
                    <a:pt x="632" y="454"/>
                    <a:pt x="536" y="473"/>
                    <a:pt x="441" y="493"/>
                  </a:cubicBezTo>
                  <a:cubicBezTo>
                    <a:pt x="355" y="512"/>
                    <a:pt x="259" y="521"/>
                    <a:pt x="163" y="521"/>
                  </a:cubicBezTo>
                  <a:cubicBezTo>
                    <a:pt x="68" y="531"/>
                    <a:pt x="1" y="607"/>
                    <a:pt x="1" y="703"/>
                  </a:cubicBezTo>
                  <a:lnTo>
                    <a:pt x="1" y="1421"/>
                  </a:lnTo>
                  <a:cubicBezTo>
                    <a:pt x="1" y="1995"/>
                    <a:pt x="469" y="2464"/>
                    <a:pt x="1044" y="2464"/>
                  </a:cubicBezTo>
                  <a:lnTo>
                    <a:pt x="1264" y="2464"/>
                  </a:lnTo>
                  <a:cubicBezTo>
                    <a:pt x="690" y="2464"/>
                    <a:pt x="211" y="1995"/>
                    <a:pt x="211" y="1421"/>
                  </a:cubicBezTo>
                  <a:lnTo>
                    <a:pt x="211" y="703"/>
                  </a:lnTo>
                  <a:cubicBezTo>
                    <a:pt x="211" y="607"/>
                    <a:pt x="288" y="531"/>
                    <a:pt x="383" y="521"/>
                  </a:cubicBezTo>
                  <a:cubicBezTo>
                    <a:pt x="469" y="521"/>
                    <a:pt x="565" y="502"/>
                    <a:pt x="661" y="493"/>
                  </a:cubicBezTo>
                  <a:cubicBezTo>
                    <a:pt x="747" y="473"/>
                    <a:pt x="843" y="454"/>
                    <a:pt x="938" y="426"/>
                  </a:cubicBezTo>
                  <a:cubicBezTo>
                    <a:pt x="1197" y="349"/>
                    <a:pt x="1446" y="234"/>
                    <a:pt x="1675" y="81"/>
                  </a:cubicBezTo>
                  <a:lnTo>
                    <a:pt x="1656" y="52"/>
                  </a:lnTo>
                  <a:lnTo>
                    <a:pt x="1647" y="43"/>
                  </a:lnTo>
                  <a:cubicBezTo>
                    <a:pt x="1640" y="17"/>
                    <a:pt x="1617" y="0"/>
                    <a:pt x="1593" y="0"/>
                  </a:cubicBezTo>
                  <a:close/>
                </a:path>
              </a:pathLst>
            </a:custGeom>
            <a:solidFill>
              <a:srgbClr val="B9C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1" name="Google Shape;10191;p70"/>
            <p:cNvSpPr/>
            <p:nvPr/>
          </p:nvSpPr>
          <p:spPr>
            <a:xfrm>
              <a:off x="7219784" y="2529325"/>
              <a:ext cx="121400" cy="63917"/>
            </a:xfrm>
            <a:custGeom>
              <a:avLst/>
              <a:gdLst/>
              <a:ahLst/>
              <a:cxnLst/>
              <a:rect l="l" t="t" r="r" b="b"/>
              <a:pathLst>
                <a:path w="4623" h="2434" extrusionOk="0">
                  <a:moveTo>
                    <a:pt x="1752" y="1"/>
                  </a:moveTo>
                  <a:lnTo>
                    <a:pt x="699" y="422"/>
                  </a:lnTo>
                  <a:cubicBezTo>
                    <a:pt x="594" y="460"/>
                    <a:pt x="498" y="518"/>
                    <a:pt x="421" y="585"/>
                  </a:cubicBezTo>
                  <a:lnTo>
                    <a:pt x="393" y="604"/>
                  </a:lnTo>
                  <a:lnTo>
                    <a:pt x="383" y="623"/>
                  </a:lnTo>
                  <a:lnTo>
                    <a:pt x="364" y="632"/>
                  </a:lnTo>
                  <a:lnTo>
                    <a:pt x="345" y="652"/>
                  </a:lnTo>
                  <a:cubicBezTo>
                    <a:pt x="154" y="843"/>
                    <a:pt x="29" y="1082"/>
                    <a:pt x="0" y="1350"/>
                  </a:cubicBezTo>
                  <a:lnTo>
                    <a:pt x="0" y="1398"/>
                  </a:lnTo>
                  <a:lnTo>
                    <a:pt x="0" y="1408"/>
                  </a:lnTo>
                  <a:lnTo>
                    <a:pt x="0" y="1446"/>
                  </a:lnTo>
                  <a:lnTo>
                    <a:pt x="0" y="1475"/>
                  </a:lnTo>
                  <a:lnTo>
                    <a:pt x="0" y="1532"/>
                  </a:lnTo>
                  <a:lnTo>
                    <a:pt x="0" y="1704"/>
                  </a:lnTo>
                  <a:lnTo>
                    <a:pt x="0" y="2211"/>
                  </a:lnTo>
                  <a:cubicBezTo>
                    <a:pt x="0" y="2335"/>
                    <a:pt x="98" y="2434"/>
                    <a:pt x="218" y="2434"/>
                  </a:cubicBezTo>
                  <a:cubicBezTo>
                    <a:pt x="228" y="2434"/>
                    <a:pt x="239" y="2433"/>
                    <a:pt x="249" y="2432"/>
                  </a:cubicBezTo>
                  <a:lnTo>
                    <a:pt x="4364" y="2432"/>
                  </a:lnTo>
                  <a:cubicBezTo>
                    <a:pt x="4375" y="2433"/>
                    <a:pt x="4386" y="2434"/>
                    <a:pt x="4396" y="2434"/>
                  </a:cubicBezTo>
                  <a:cubicBezTo>
                    <a:pt x="4516" y="2434"/>
                    <a:pt x="4614" y="2335"/>
                    <a:pt x="4623" y="2211"/>
                  </a:cubicBezTo>
                  <a:lnTo>
                    <a:pt x="4623" y="1704"/>
                  </a:lnTo>
                  <a:lnTo>
                    <a:pt x="4623" y="1532"/>
                  </a:lnTo>
                  <a:lnTo>
                    <a:pt x="4575" y="1532"/>
                  </a:lnTo>
                  <a:lnTo>
                    <a:pt x="4575" y="1475"/>
                  </a:lnTo>
                  <a:lnTo>
                    <a:pt x="4575" y="1446"/>
                  </a:lnTo>
                  <a:lnTo>
                    <a:pt x="4575" y="1408"/>
                  </a:lnTo>
                  <a:lnTo>
                    <a:pt x="4575" y="1398"/>
                  </a:lnTo>
                  <a:lnTo>
                    <a:pt x="4575" y="1350"/>
                  </a:lnTo>
                  <a:cubicBezTo>
                    <a:pt x="4546" y="1082"/>
                    <a:pt x="4422" y="843"/>
                    <a:pt x="4230" y="652"/>
                  </a:cubicBezTo>
                  <a:lnTo>
                    <a:pt x="4211" y="632"/>
                  </a:lnTo>
                  <a:lnTo>
                    <a:pt x="4192" y="623"/>
                  </a:lnTo>
                  <a:lnTo>
                    <a:pt x="4183" y="604"/>
                  </a:lnTo>
                  <a:lnTo>
                    <a:pt x="4154" y="585"/>
                  </a:lnTo>
                  <a:cubicBezTo>
                    <a:pt x="4068" y="518"/>
                    <a:pt x="3972" y="460"/>
                    <a:pt x="3876" y="422"/>
                  </a:cubicBezTo>
                  <a:lnTo>
                    <a:pt x="2824" y="1"/>
                  </a:lnTo>
                  <a:lnTo>
                    <a:pt x="2556" y="269"/>
                  </a:lnTo>
                  <a:lnTo>
                    <a:pt x="2288" y="537"/>
                  </a:lnTo>
                  <a:lnTo>
                    <a:pt x="2020" y="269"/>
                  </a:lnTo>
                  <a:lnTo>
                    <a:pt x="1752" y="1"/>
                  </a:lnTo>
                  <a:close/>
                </a:path>
              </a:pathLst>
            </a:custGeom>
            <a:solidFill>
              <a:srgbClr val="8192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2" name="Google Shape;10192;p70"/>
            <p:cNvSpPr/>
            <p:nvPr/>
          </p:nvSpPr>
          <p:spPr>
            <a:xfrm>
              <a:off x="7218261" y="2529325"/>
              <a:ext cx="49290" cy="63917"/>
            </a:xfrm>
            <a:custGeom>
              <a:avLst/>
              <a:gdLst/>
              <a:ahLst/>
              <a:cxnLst/>
              <a:rect l="l" t="t" r="r" b="b"/>
              <a:pathLst>
                <a:path w="1877" h="2434" extrusionOk="0">
                  <a:moveTo>
                    <a:pt x="1791" y="1"/>
                  </a:moveTo>
                  <a:lnTo>
                    <a:pt x="738" y="412"/>
                  </a:lnTo>
                  <a:cubicBezTo>
                    <a:pt x="288" y="594"/>
                    <a:pt x="1" y="1044"/>
                    <a:pt x="20" y="1532"/>
                  </a:cubicBezTo>
                  <a:lnTo>
                    <a:pt x="20" y="2211"/>
                  </a:lnTo>
                  <a:cubicBezTo>
                    <a:pt x="29" y="2335"/>
                    <a:pt x="127" y="2434"/>
                    <a:pt x="247" y="2434"/>
                  </a:cubicBezTo>
                  <a:cubicBezTo>
                    <a:pt x="257" y="2434"/>
                    <a:pt x="268" y="2433"/>
                    <a:pt x="279" y="2432"/>
                  </a:cubicBezTo>
                  <a:lnTo>
                    <a:pt x="336" y="2432"/>
                  </a:lnTo>
                  <a:lnTo>
                    <a:pt x="336" y="1532"/>
                  </a:lnTo>
                  <a:cubicBezTo>
                    <a:pt x="307" y="1044"/>
                    <a:pt x="594" y="594"/>
                    <a:pt x="1054" y="412"/>
                  </a:cubicBezTo>
                  <a:lnTo>
                    <a:pt x="1877" y="87"/>
                  </a:lnTo>
                  <a:lnTo>
                    <a:pt x="1791" y="1"/>
                  </a:ln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3" name="Google Shape;10193;p70"/>
            <p:cNvSpPr/>
            <p:nvPr/>
          </p:nvSpPr>
          <p:spPr>
            <a:xfrm>
              <a:off x="7240897" y="2428565"/>
              <a:ext cx="76916" cy="54043"/>
            </a:xfrm>
            <a:custGeom>
              <a:avLst/>
              <a:gdLst/>
              <a:ahLst/>
              <a:cxnLst/>
              <a:rect l="l" t="t" r="r" b="b"/>
              <a:pathLst>
                <a:path w="2929" h="2058" extrusionOk="0">
                  <a:moveTo>
                    <a:pt x="2575" y="1780"/>
                  </a:moveTo>
                  <a:lnTo>
                    <a:pt x="2565" y="1790"/>
                  </a:lnTo>
                  <a:lnTo>
                    <a:pt x="2536" y="1809"/>
                  </a:lnTo>
                  <a:lnTo>
                    <a:pt x="2575" y="1780"/>
                  </a:lnTo>
                  <a:close/>
                  <a:moveTo>
                    <a:pt x="1407" y="0"/>
                  </a:moveTo>
                  <a:cubicBezTo>
                    <a:pt x="632" y="0"/>
                    <a:pt x="0" y="632"/>
                    <a:pt x="0" y="1407"/>
                  </a:cubicBezTo>
                  <a:lnTo>
                    <a:pt x="0" y="2058"/>
                  </a:lnTo>
                  <a:cubicBezTo>
                    <a:pt x="0" y="2058"/>
                    <a:pt x="326" y="2029"/>
                    <a:pt x="364" y="1876"/>
                  </a:cubicBezTo>
                  <a:cubicBezTo>
                    <a:pt x="374" y="1857"/>
                    <a:pt x="383" y="1847"/>
                    <a:pt x="393" y="1828"/>
                  </a:cubicBezTo>
                  <a:cubicBezTo>
                    <a:pt x="575" y="1828"/>
                    <a:pt x="1426" y="1809"/>
                    <a:pt x="1905" y="1225"/>
                  </a:cubicBezTo>
                  <a:cubicBezTo>
                    <a:pt x="2010" y="1512"/>
                    <a:pt x="2240" y="1732"/>
                    <a:pt x="2536" y="1818"/>
                  </a:cubicBezTo>
                  <a:cubicBezTo>
                    <a:pt x="2546" y="1838"/>
                    <a:pt x="2556" y="1857"/>
                    <a:pt x="2565" y="1876"/>
                  </a:cubicBezTo>
                  <a:cubicBezTo>
                    <a:pt x="2613" y="2029"/>
                    <a:pt x="2929" y="2058"/>
                    <a:pt x="2929" y="2058"/>
                  </a:cubicBezTo>
                  <a:lnTo>
                    <a:pt x="2929" y="1397"/>
                  </a:lnTo>
                  <a:cubicBezTo>
                    <a:pt x="2929" y="622"/>
                    <a:pt x="2297" y="0"/>
                    <a:pt x="152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4" name="Google Shape;10194;p70"/>
            <p:cNvSpPr/>
            <p:nvPr/>
          </p:nvSpPr>
          <p:spPr>
            <a:xfrm>
              <a:off x="7240897" y="2428565"/>
              <a:ext cx="41727" cy="54306"/>
            </a:xfrm>
            <a:custGeom>
              <a:avLst/>
              <a:gdLst/>
              <a:ahLst/>
              <a:cxnLst/>
              <a:rect l="l" t="t" r="r" b="b"/>
              <a:pathLst>
                <a:path w="1589" h="2068" extrusionOk="0">
                  <a:moveTo>
                    <a:pt x="1407" y="0"/>
                  </a:moveTo>
                  <a:cubicBezTo>
                    <a:pt x="632" y="10"/>
                    <a:pt x="0" y="632"/>
                    <a:pt x="0" y="1407"/>
                  </a:cubicBezTo>
                  <a:lnTo>
                    <a:pt x="0" y="2067"/>
                  </a:lnTo>
                  <a:cubicBezTo>
                    <a:pt x="86" y="2058"/>
                    <a:pt x="173" y="2039"/>
                    <a:pt x="249" y="2000"/>
                  </a:cubicBezTo>
                  <a:lnTo>
                    <a:pt x="249" y="1771"/>
                  </a:lnTo>
                  <a:lnTo>
                    <a:pt x="249" y="1407"/>
                  </a:lnTo>
                  <a:cubicBezTo>
                    <a:pt x="249" y="660"/>
                    <a:pt x="833" y="38"/>
                    <a:pt x="158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5" name="Google Shape;10195;p70"/>
            <p:cNvSpPr/>
            <p:nvPr/>
          </p:nvSpPr>
          <p:spPr>
            <a:xfrm>
              <a:off x="7307230" y="2477146"/>
              <a:ext cx="17122" cy="22557"/>
            </a:xfrm>
            <a:custGeom>
              <a:avLst/>
              <a:gdLst/>
              <a:ahLst/>
              <a:cxnLst/>
              <a:rect l="l" t="t" r="r" b="b"/>
              <a:pathLst>
                <a:path w="652" h="859" extrusionOk="0">
                  <a:moveTo>
                    <a:pt x="182" y="1"/>
                  </a:moveTo>
                  <a:cubicBezTo>
                    <a:pt x="85" y="1"/>
                    <a:pt x="1" y="72"/>
                    <a:pt x="1" y="179"/>
                  </a:cubicBezTo>
                  <a:lnTo>
                    <a:pt x="1" y="686"/>
                  </a:lnTo>
                  <a:cubicBezTo>
                    <a:pt x="1" y="782"/>
                    <a:pt x="81" y="858"/>
                    <a:pt x="174" y="858"/>
                  </a:cubicBezTo>
                  <a:cubicBezTo>
                    <a:pt x="193" y="858"/>
                    <a:pt x="212" y="855"/>
                    <a:pt x="231" y="849"/>
                  </a:cubicBezTo>
                  <a:cubicBezTo>
                    <a:pt x="269" y="839"/>
                    <a:pt x="298" y="830"/>
                    <a:pt x="326" y="811"/>
                  </a:cubicBezTo>
                  <a:cubicBezTo>
                    <a:pt x="365" y="772"/>
                    <a:pt x="393" y="744"/>
                    <a:pt x="432" y="724"/>
                  </a:cubicBezTo>
                  <a:cubicBezTo>
                    <a:pt x="652" y="485"/>
                    <a:pt x="546" y="102"/>
                    <a:pt x="231" y="7"/>
                  </a:cubicBezTo>
                  <a:cubicBezTo>
                    <a:pt x="214" y="3"/>
                    <a:pt x="198" y="1"/>
                    <a:pt x="182" y="1"/>
                  </a:cubicBez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6" name="Google Shape;10196;p70"/>
            <p:cNvSpPr/>
            <p:nvPr/>
          </p:nvSpPr>
          <p:spPr>
            <a:xfrm>
              <a:off x="7234857" y="2477120"/>
              <a:ext cx="16623" cy="22479"/>
            </a:xfrm>
            <a:custGeom>
              <a:avLst/>
              <a:gdLst/>
              <a:ahLst/>
              <a:cxnLst/>
              <a:rect l="l" t="t" r="r" b="b"/>
              <a:pathLst>
                <a:path w="633" h="856" extrusionOk="0">
                  <a:moveTo>
                    <a:pt x="450" y="0"/>
                  </a:moveTo>
                  <a:cubicBezTo>
                    <a:pt x="435" y="0"/>
                    <a:pt x="419" y="2"/>
                    <a:pt x="403" y="8"/>
                  </a:cubicBezTo>
                  <a:cubicBezTo>
                    <a:pt x="1" y="142"/>
                    <a:pt x="1" y="716"/>
                    <a:pt x="403" y="850"/>
                  </a:cubicBezTo>
                  <a:cubicBezTo>
                    <a:pt x="419" y="854"/>
                    <a:pt x="435" y="856"/>
                    <a:pt x="451" y="856"/>
                  </a:cubicBezTo>
                  <a:cubicBezTo>
                    <a:pt x="548" y="856"/>
                    <a:pt x="632" y="784"/>
                    <a:pt x="632" y="678"/>
                  </a:cubicBezTo>
                  <a:lnTo>
                    <a:pt x="632" y="170"/>
                  </a:lnTo>
                  <a:cubicBezTo>
                    <a:pt x="632" y="123"/>
                    <a:pt x="604" y="65"/>
                    <a:pt x="565" y="36"/>
                  </a:cubicBezTo>
                  <a:cubicBezTo>
                    <a:pt x="531" y="16"/>
                    <a:pt x="491" y="0"/>
                    <a:pt x="450" y="0"/>
                  </a:cubicBezTo>
                  <a:close/>
                </a:path>
              </a:pathLst>
            </a:custGeom>
            <a:solidFill>
              <a:srgbClr val="B9C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7" name="Google Shape;10197;p70"/>
            <p:cNvSpPr/>
            <p:nvPr/>
          </p:nvSpPr>
          <p:spPr>
            <a:xfrm>
              <a:off x="7265266" y="2516694"/>
              <a:ext cx="27914" cy="32274"/>
            </a:xfrm>
            <a:custGeom>
              <a:avLst/>
              <a:gdLst/>
              <a:ahLst/>
              <a:cxnLst/>
              <a:rect l="l" t="t" r="r" b="b"/>
              <a:pathLst>
                <a:path w="1063" h="1229" extrusionOk="0">
                  <a:moveTo>
                    <a:pt x="179" y="0"/>
                  </a:moveTo>
                  <a:cubicBezTo>
                    <a:pt x="85" y="0"/>
                    <a:pt x="1" y="73"/>
                    <a:pt x="1" y="176"/>
                  </a:cubicBezTo>
                  <a:lnTo>
                    <a:pt x="1" y="692"/>
                  </a:lnTo>
                  <a:cubicBezTo>
                    <a:pt x="1" y="740"/>
                    <a:pt x="20" y="798"/>
                    <a:pt x="48" y="826"/>
                  </a:cubicBezTo>
                  <a:lnTo>
                    <a:pt x="412" y="1171"/>
                  </a:lnTo>
                  <a:cubicBezTo>
                    <a:pt x="441" y="1209"/>
                    <a:pt x="489" y="1228"/>
                    <a:pt x="527" y="1228"/>
                  </a:cubicBezTo>
                  <a:cubicBezTo>
                    <a:pt x="575" y="1228"/>
                    <a:pt x="623" y="1209"/>
                    <a:pt x="651" y="1171"/>
                  </a:cubicBezTo>
                  <a:lnTo>
                    <a:pt x="1015" y="788"/>
                  </a:lnTo>
                  <a:cubicBezTo>
                    <a:pt x="1044" y="759"/>
                    <a:pt x="1063" y="721"/>
                    <a:pt x="1063" y="673"/>
                  </a:cubicBezTo>
                  <a:lnTo>
                    <a:pt x="1063" y="176"/>
                  </a:lnTo>
                  <a:cubicBezTo>
                    <a:pt x="1063" y="137"/>
                    <a:pt x="1053" y="89"/>
                    <a:pt x="1025" y="61"/>
                  </a:cubicBezTo>
                  <a:cubicBezTo>
                    <a:pt x="986" y="22"/>
                    <a:pt x="939" y="3"/>
                    <a:pt x="891" y="3"/>
                  </a:cubicBezTo>
                  <a:lnTo>
                    <a:pt x="852" y="3"/>
                  </a:lnTo>
                  <a:cubicBezTo>
                    <a:pt x="785" y="22"/>
                    <a:pt x="718" y="32"/>
                    <a:pt x="642" y="32"/>
                  </a:cubicBezTo>
                  <a:lnTo>
                    <a:pt x="431" y="32"/>
                  </a:lnTo>
                  <a:cubicBezTo>
                    <a:pt x="355" y="32"/>
                    <a:pt x="288" y="22"/>
                    <a:pt x="211" y="3"/>
                  </a:cubicBezTo>
                  <a:cubicBezTo>
                    <a:pt x="200" y="1"/>
                    <a:pt x="189" y="0"/>
                    <a:pt x="179" y="0"/>
                  </a:cubicBez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8" name="Google Shape;10198;p70"/>
            <p:cNvSpPr/>
            <p:nvPr/>
          </p:nvSpPr>
          <p:spPr>
            <a:xfrm>
              <a:off x="7265266" y="2516956"/>
              <a:ext cx="17122" cy="32247"/>
            </a:xfrm>
            <a:custGeom>
              <a:avLst/>
              <a:gdLst/>
              <a:ahLst/>
              <a:cxnLst/>
              <a:rect l="l" t="t" r="r" b="b"/>
              <a:pathLst>
                <a:path w="652" h="1228" extrusionOk="0">
                  <a:moveTo>
                    <a:pt x="179" y="0"/>
                  </a:moveTo>
                  <a:cubicBezTo>
                    <a:pt x="79" y="0"/>
                    <a:pt x="1" y="80"/>
                    <a:pt x="1" y="175"/>
                  </a:cubicBezTo>
                  <a:lnTo>
                    <a:pt x="1" y="692"/>
                  </a:lnTo>
                  <a:cubicBezTo>
                    <a:pt x="1" y="740"/>
                    <a:pt x="20" y="788"/>
                    <a:pt x="48" y="826"/>
                  </a:cubicBezTo>
                  <a:lnTo>
                    <a:pt x="412" y="1170"/>
                  </a:lnTo>
                  <a:cubicBezTo>
                    <a:pt x="441" y="1209"/>
                    <a:pt x="489" y="1228"/>
                    <a:pt x="527" y="1228"/>
                  </a:cubicBezTo>
                  <a:cubicBezTo>
                    <a:pt x="575" y="1218"/>
                    <a:pt x="623" y="1199"/>
                    <a:pt x="651" y="1170"/>
                  </a:cubicBezTo>
                  <a:cubicBezTo>
                    <a:pt x="623" y="1161"/>
                    <a:pt x="594" y="1142"/>
                    <a:pt x="575" y="1123"/>
                  </a:cubicBezTo>
                  <a:lnTo>
                    <a:pt x="211" y="768"/>
                  </a:lnTo>
                  <a:cubicBezTo>
                    <a:pt x="173" y="740"/>
                    <a:pt x="154" y="682"/>
                    <a:pt x="163" y="634"/>
                  </a:cubicBezTo>
                  <a:lnTo>
                    <a:pt x="163" y="118"/>
                  </a:lnTo>
                  <a:cubicBezTo>
                    <a:pt x="163" y="79"/>
                    <a:pt x="173" y="32"/>
                    <a:pt x="211" y="3"/>
                  </a:cubicBezTo>
                  <a:cubicBezTo>
                    <a:pt x="200" y="1"/>
                    <a:pt x="190" y="0"/>
                    <a:pt x="179" y="0"/>
                  </a:cubicBezTo>
                  <a:close/>
                </a:path>
              </a:pathLst>
            </a:custGeom>
            <a:solidFill>
              <a:srgbClr val="B9C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9" name="Google Shape;10199;p70"/>
            <p:cNvSpPr/>
            <p:nvPr/>
          </p:nvSpPr>
          <p:spPr>
            <a:xfrm>
              <a:off x="7249195" y="2460287"/>
              <a:ext cx="60319" cy="64810"/>
            </a:xfrm>
            <a:custGeom>
              <a:avLst/>
              <a:gdLst/>
              <a:ahLst/>
              <a:cxnLst/>
              <a:rect l="l" t="t" r="r" b="b"/>
              <a:pathLst>
                <a:path w="2297" h="2468" extrusionOk="0">
                  <a:moveTo>
                    <a:pt x="1595" y="0"/>
                  </a:moveTo>
                  <a:cubicBezTo>
                    <a:pt x="1581" y="0"/>
                    <a:pt x="1566" y="6"/>
                    <a:pt x="1551" y="17"/>
                  </a:cubicBezTo>
                  <a:cubicBezTo>
                    <a:pt x="1302" y="199"/>
                    <a:pt x="1015" y="342"/>
                    <a:pt x="718" y="429"/>
                  </a:cubicBezTo>
                  <a:cubicBezTo>
                    <a:pt x="622" y="448"/>
                    <a:pt x="536" y="476"/>
                    <a:pt x="440" y="496"/>
                  </a:cubicBezTo>
                  <a:cubicBezTo>
                    <a:pt x="345" y="505"/>
                    <a:pt x="259" y="524"/>
                    <a:pt x="163" y="524"/>
                  </a:cubicBezTo>
                  <a:cubicBezTo>
                    <a:pt x="67" y="534"/>
                    <a:pt x="0" y="610"/>
                    <a:pt x="0" y="706"/>
                  </a:cubicBezTo>
                  <a:lnTo>
                    <a:pt x="0" y="1424"/>
                  </a:lnTo>
                  <a:cubicBezTo>
                    <a:pt x="0" y="1998"/>
                    <a:pt x="469" y="2457"/>
                    <a:pt x="1043" y="2467"/>
                  </a:cubicBezTo>
                  <a:lnTo>
                    <a:pt x="1254" y="2467"/>
                  </a:lnTo>
                  <a:cubicBezTo>
                    <a:pt x="1828" y="2457"/>
                    <a:pt x="2297" y="1998"/>
                    <a:pt x="2297" y="1424"/>
                  </a:cubicBezTo>
                  <a:lnTo>
                    <a:pt x="2297" y="668"/>
                  </a:lnTo>
                  <a:cubicBezTo>
                    <a:pt x="2297" y="601"/>
                    <a:pt x="2249" y="534"/>
                    <a:pt x="2182" y="505"/>
                  </a:cubicBezTo>
                  <a:cubicBezTo>
                    <a:pt x="2163" y="496"/>
                    <a:pt x="2144" y="486"/>
                    <a:pt x="2125" y="476"/>
                  </a:cubicBezTo>
                  <a:cubicBezTo>
                    <a:pt x="1924" y="400"/>
                    <a:pt x="1751" y="247"/>
                    <a:pt x="1656" y="55"/>
                  </a:cubicBezTo>
                  <a:lnTo>
                    <a:pt x="1646" y="36"/>
                  </a:lnTo>
                  <a:cubicBezTo>
                    <a:pt x="1635" y="13"/>
                    <a:pt x="1616" y="0"/>
                    <a:pt x="1595" y="0"/>
                  </a:cubicBez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0" name="Google Shape;10200;p70"/>
            <p:cNvSpPr/>
            <p:nvPr/>
          </p:nvSpPr>
          <p:spPr>
            <a:xfrm>
              <a:off x="7249195" y="2460471"/>
              <a:ext cx="43749" cy="64626"/>
            </a:xfrm>
            <a:custGeom>
              <a:avLst/>
              <a:gdLst/>
              <a:ahLst/>
              <a:cxnLst/>
              <a:rect l="l" t="t" r="r" b="b"/>
              <a:pathLst>
                <a:path w="1666" h="2461" extrusionOk="0">
                  <a:moveTo>
                    <a:pt x="1584" y="1"/>
                  </a:moveTo>
                  <a:cubicBezTo>
                    <a:pt x="1572" y="1"/>
                    <a:pt x="1560" y="4"/>
                    <a:pt x="1551" y="10"/>
                  </a:cubicBezTo>
                  <a:cubicBezTo>
                    <a:pt x="1302" y="201"/>
                    <a:pt x="1015" y="335"/>
                    <a:pt x="718" y="422"/>
                  </a:cubicBezTo>
                  <a:cubicBezTo>
                    <a:pt x="622" y="450"/>
                    <a:pt x="536" y="469"/>
                    <a:pt x="440" y="489"/>
                  </a:cubicBezTo>
                  <a:cubicBezTo>
                    <a:pt x="345" y="508"/>
                    <a:pt x="249" y="517"/>
                    <a:pt x="163" y="527"/>
                  </a:cubicBezTo>
                  <a:cubicBezTo>
                    <a:pt x="67" y="527"/>
                    <a:pt x="0" y="603"/>
                    <a:pt x="0" y="699"/>
                  </a:cubicBezTo>
                  <a:lnTo>
                    <a:pt x="0" y="1417"/>
                  </a:lnTo>
                  <a:cubicBezTo>
                    <a:pt x="0" y="1991"/>
                    <a:pt x="459" y="2460"/>
                    <a:pt x="1034" y="2460"/>
                  </a:cubicBezTo>
                  <a:lnTo>
                    <a:pt x="1254" y="2460"/>
                  </a:lnTo>
                  <a:cubicBezTo>
                    <a:pt x="680" y="2460"/>
                    <a:pt x="211" y="1991"/>
                    <a:pt x="211" y="1417"/>
                  </a:cubicBezTo>
                  <a:lnTo>
                    <a:pt x="211" y="699"/>
                  </a:lnTo>
                  <a:cubicBezTo>
                    <a:pt x="211" y="603"/>
                    <a:pt x="287" y="527"/>
                    <a:pt x="373" y="527"/>
                  </a:cubicBezTo>
                  <a:cubicBezTo>
                    <a:pt x="469" y="517"/>
                    <a:pt x="565" y="508"/>
                    <a:pt x="651" y="489"/>
                  </a:cubicBezTo>
                  <a:cubicBezTo>
                    <a:pt x="747" y="469"/>
                    <a:pt x="842" y="450"/>
                    <a:pt x="928" y="422"/>
                  </a:cubicBezTo>
                  <a:cubicBezTo>
                    <a:pt x="1196" y="345"/>
                    <a:pt x="1445" y="230"/>
                    <a:pt x="1665" y="87"/>
                  </a:cubicBezTo>
                  <a:lnTo>
                    <a:pt x="1656" y="48"/>
                  </a:lnTo>
                  <a:lnTo>
                    <a:pt x="1646" y="39"/>
                  </a:lnTo>
                  <a:cubicBezTo>
                    <a:pt x="1633" y="13"/>
                    <a:pt x="1608" y="1"/>
                    <a:pt x="1584" y="1"/>
                  </a:cubicBezTo>
                  <a:close/>
                </a:path>
              </a:pathLst>
            </a:custGeom>
            <a:solidFill>
              <a:srgbClr val="B9C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1" name="Google Shape;10201;p70"/>
            <p:cNvSpPr/>
            <p:nvPr/>
          </p:nvSpPr>
          <p:spPr>
            <a:xfrm>
              <a:off x="7092607" y="2713539"/>
              <a:ext cx="121164" cy="63891"/>
            </a:xfrm>
            <a:custGeom>
              <a:avLst/>
              <a:gdLst/>
              <a:ahLst/>
              <a:cxnLst/>
              <a:rect l="l" t="t" r="r" b="b"/>
              <a:pathLst>
                <a:path w="4614" h="2433" extrusionOk="0">
                  <a:moveTo>
                    <a:pt x="1752" y="1"/>
                  </a:moveTo>
                  <a:lnTo>
                    <a:pt x="699" y="422"/>
                  </a:lnTo>
                  <a:cubicBezTo>
                    <a:pt x="594" y="460"/>
                    <a:pt x="498" y="518"/>
                    <a:pt x="412" y="585"/>
                  </a:cubicBezTo>
                  <a:lnTo>
                    <a:pt x="393" y="604"/>
                  </a:lnTo>
                  <a:lnTo>
                    <a:pt x="374" y="613"/>
                  </a:lnTo>
                  <a:lnTo>
                    <a:pt x="364" y="632"/>
                  </a:lnTo>
                  <a:lnTo>
                    <a:pt x="336" y="652"/>
                  </a:lnTo>
                  <a:cubicBezTo>
                    <a:pt x="154" y="833"/>
                    <a:pt x="30" y="1082"/>
                    <a:pt x="1" y="1350"/>
                  </a:cubicBezTo>
                  <a:lnTo>
                    <a:pt x="1" y="1388"/>
                  </a:lnTo>
                  <a:lnTo>
                    <a:pt x="1" y="1408"/>
                  </a:lnTo>
                  <a:lnTo>
                    <a:pt x="1" y="1446"/>
                  </a:lnTo>
                  <a:lnTo>
                    <a:pt x="1" y="1465"/>
                  </a:lnTo>
                  <a:lnTo>
                    <a:pt x="1" y="1475"/>
                  </a:lnTo>
                  <a:lnTo>
                    <a:pt x="1" y="1532"/>
                  </a:lnTo>
                  <a:lnTo>
                    <a:pt x="1" y="1695"/>
                  </a:lnTo>
                  <a:lnTo>
                    <a:pt x="1" y="2211"/>
                  </a:lnTo>
                  <a:cubicBezTo>
                    <a:pt x="1" y="2339"/>
                    <a:pt x="105" y="2432"/>
                    <a:pt x="231" y="2432"/>
                  </a:cubicBezTo>
                  <a:cubicBezTo>
                    <a:pt x="237" y="2432"/>
                    <a:pt x="243" y="2432"/>
                    <a:pt x="250" y="2432"/>
                  </a:cubicBezTo>
                  <a:lnTo>
                    <a:pt x="4365" y="2432"/>
                  </a:lnTo>
                  <a:cubicBezTo>
                    <a:pt x="4371" y="2432"/>
                    <a:pt x="4377" y="2432"/>
                    <a:pt x="4383" y="2432"/>
                  </a:cubicBezTo>
                  <a:cubicBezTo>
                    <a:pt x="4509" y="2432"/>
                    <a:pt x="4614" y="2339"/>
                    <a:pt x="4614" y="2211"/>
                  </a:cubicBezTo>
                  <a:lnTo>
                    <a:pt x="4614" y="1695"/>
                  </a:lnTo>
                  <a:lnTo>
                    <a:pt x="4614" y="1532"/>
                  </a:lnTo>
                  <a:lnTo>
                    <a:pt x="4575" y="1532"/>
                  </a:lnTo>
                  <a:lnTo>
                    <a:pt x="4575" y="1475"/>
                  </a:lnTo>
                  <a:lnTo>
                    <a:pt x="4575" y="1465"/>
                  </a:lnTo>
                  <a:lnTo>
                    <a:pt x="4575" y="1446"/>
                  </a:lnTo>
                  <a:lnTo>
                    <a:pt x="4575" y="1408"/>
                  </a:lnTo>
                  <a:lnTo>
                    <a:pt x="4575" y="1388"/>
                  </a:lnTo>
                  <a:lnTo>
                    <a:pt x="4575" y="1350"/>
                  </a:lnTo>
                  <a:cubicBezTo>
                    <a:pt x="4537" y="1082"/>
                    <a:pt x="4422" y="833"/>
                    <a:pt x="4231" y="652"/>
                  </a:cubicBezTo>
                  <a:lnTo>
                    <a:pt x="4202" y="632"/>
                  </a:lnTo>
                  <a:lnTo>
                    <a:pt x="4193" y="613"/>
                  </a:lnTo>
                  <a:lnTo>
                    <a:pt x="4183" y="604"/>
                  </a:lnTo>
                  <a:lnTo>
                    <a:pt x="4154" y="585"/>
                  </a:lnTo>
                  <a:cubicBezTo>
                    <a:pt x="4068" y="518"/>
                    <a:pt x="3972" y="460"/>
                    <a:pt x="3867" y="422"/>
                  </a:cubicBezTo>
                  <a:lnTo>
                    <a:pt x="2814" y="1"/>
                  </a:lnTo>
                  <a:lnTo>
                    <a:pt x="2556" y="269"/>
                  </a:lnTo>
                  <a:lnTo>
                    <a:pt x="2288" y="537"/>
                  </a:lnTo>
                  <a:lnTo>
                    <a:pt x="2020" y="269"/>
                  </a:lnTo>
                  <a:lnTo>
                    <a:pt x="1752" y="1"/>
                  </a:lnTo>
                  <a:close/>
                </a:path>
              </a:pathLst>
            </a:custGeom>
            <a:solidFill>
              <a:srgbClr val="8192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2" name="Google Shape;10202;p70"/>
            <p:cNvSpPr/>
            <p:nvPr/>
          </p:nvSpPr>
          <p:spPr>
            <a:xfrm>
              <a:off x="7091110" y="2713539"/>
              <a:ext cx="49027" cy="63891"/>
            </a:xfrm>
            <a:custGeom>
              <a:avLst/>
              <a:gdLst/>
              <a:ahLst/>
              <a:cxnLst/>
              <a:rect l="l" t="t" r="r" b="b"/>
              <a:pathLst>
                <a:path w="1867" h="2433" extrusionOk="0">
                  <a:moveTo>
                    <a:pt x="1780" y="1"/>
                  </a:moveTo>
                  <a:lnTo>
                    <a:pt x="737" y="412"/>
                  </a:lnTo>
                  <a:cubicBezTo>
                    <a:pt x="288" y="594"/>
                    <a:pt x="0" y="1044"/>
                    <a:pt x="20" y="1532"/>
                  </a:cubicBezTo>
                  <a:lnTo>
                    <a:pt x="20" y="2211"/>
                  </a:lnTo>
                  <a:cubicBezTo>
                    <a:pt x="20" y="2339"/>
                    <a:pt x="124" y="2432"/>
                    <a:pt x="250" y="2432"/>
                  </a:cubicBezTo>
                  <a:cubicBezTo>
                    <a:pt x="256" y="2432"/>
                    <a:pt x="262" y="2432"/>
                    <a:pt x="268" y="2432"/>
                  </a:cubicBezTo>
                  <a:lnTo>
                    <a:pt x="326" y="2432"/>
                  </a:lnTo>
                  <a:lnTo>
                    <a:pt x="326" y="1532"/>
                  </a:lnTo>
                  <a:cubicBezTo>
                    <a:pt x="307" y="1044"/>
                    <a:pt x="594" y="594"/>
                    <a:pt x="1044" y="412"/>
                  </a:cubicBezTo>
                  <a:lnTo>
                    <a:pt x="1867" y="87"/>
                  </a:lnTo>
                  <a:lnTo>
                    <a:pt x="1780" y="1"/>
                  </a:ln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3" name="Google Shape;10203;p70"/>
            <p:cNvSpPr/>
            <p:nvPr/>
          </p:nvSpPr>
          <p:spPr>
            <a:xfrm>
              <a:off x="7113484" y="2612753"/>
              <a:ext cx="76916" cy="54332"/>
            </a:xfrm>
            <a:custGeom>
              <a:avLst/>
              <a:gdLst/>
              <a:ahLst/>
              <a:cxnLst/>
              <a:rect l="l" t="t" r="r" b="b"/>
              <a:pathLst>
                <a:path w="2929" h="2069" extrusionOk="0">
                  <a:moveTo>
                    <a:pt x="2575" y="1781"/>
                  </a:moveTo>
                  <a:lnTo>
                    <a:pt x="2565" y="1791"/>
                  </a:lnTo>
                  <a:lnTo>
                    <a:pt x="2565" y="1791"/>
                  </a:lnTo>
                  <a:lnTo>
                    <a:pt x="2565" y="1791"/>
                  </a:lnTo>
                  <a:lnTo>
                    <a:pt x="2536" y="1810"/>
                  </a:lnTo>
                  <a:lnTo>
                    <a:pt x="2536" y="1800"/>
                  </a:lnTo>
                  <a:lnTo>
                    <a:pt x="2575" y="1781"/>
                  </a:lnTo>
                  <a:close/>
                  <a:moveTo>
                    <a:pt x="1539" y="1"/>
                  </a:moveTo>
                  <a:cubicBezTo>
                    <a:pt x="1533" y="1"/>
                    <a:pt x="1528" y="1"/>
                    <a:pt x="1522" y="1"/>
                  </a:cubicBezTo>
                  <a:lnTo>
                    <a:pt x="1407" y="1"/>
                  </a:lnTo>
                  <a:cubicBezTo>
                    <a:pt x="632" y="1"/>
                    <a:pt x="0" y="633"/>
                    <a:pt x="0" y="1408"/>
                  </a:cubicBezTo>
                  <a:lnTo>
                    <a:pt x="0" y="2068"/>
                  </a:lnTo>
                  <a:cubicBezTo>
                    <a:pt x="0" y="2068"/>
                    <a:pt x="326" y="2040"/>
                    <a:pt x="364" y="1877"/>
                  </a:cubicBezTo>
                  <a:cubicBezTo>
                    <a:pt x="373" y="1867"/>
                    <a:pt x="383" y="1848"/>
                    <a:pt x="393" y="1829"/>
                  </a:cubicBezTo>
                  <a:cubicBezTo>
                    <a:pt x="574" y="1829"/>
                    <a:pt x="1426" y="1819"/>
                    <a:pt x="1905" y="1236"/>
                  </a:cubicBezTo>
                  <a:cubicBezTo>
                    <a:pt x="2010" y="1513"/>
                    <a:pt x="2249" y="1733"/>
                    <a:pt x="2536" y="1819"/>
                  </a:cubicBezTo>
                  <a:cubicBezTo>
                    <a:pt x="2546" y="1839"/>
                    <a:pt x="2555" y="1858"/>
                    <a:pt x="2575" y="1877"/>
                  </a:cubicBezTo>
                  <a:cubicBezTo>
                    <a:pt x="2613" y="2030"/>
                    <a:pt x="2929" y="2059"/>
                    <a:pt x="2929" y="2059"/>
                  </a:cubicBezTo>
                  <a:lnTo>
                    <a:pt x="2929" y="1408"/>
                  </a:lnTo>
                  <a:cubicBezTo>
                    <a:pt x="2929" y="638"/>
                    <a:pt x="2306" y="1"/>
                    <a:pt x="153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4" name="Google Shape;10204;p70"/>
            <p:cNvSpPr/>
            <p:nvPr/>
          </p:nvSpPr>
          <p:spPr>
            <a:xfrm>
              <a:off x="7113484" y="2612779"/>
              <a:ext cx="41727" cy="54306"/>
            </a:xfrm>
            <a:custGeom>
              <a:avLst/>
              <a:gdLst/>
              <a:ahLst/>
              <a:cxnLst/>
              <a:rect l="l" t="t" r="r" b="b"/>
              <a:pathLst>
                <a:path w="1589" h="2068" extrusionOk="0">
                  <a:moveTo>
                    <a:pt x="1407" y="0"/>
                  </a:moveTo>
                  <a:cubicBezTo>
                    <a:pt x="632" y="0"/>
                    <a:pt x="0" y="632"/>
                    <a:pt x="0" y="1407"/>
                  </a:cubicBezTo>
                  <a:lnTo>
                    <a:pt x="0" y="2067"/>
                  </a:lnTo>
                  <a:cubicBezTo>
                    <a:pt x="86" y="2058"/>
                    <a:pt x="172" y="2029"/>
                    <a:pt x="249" y="2000"/>
                  </a:cubicBezTo>
                  <a:lnTo>
                    <a:pt x="249" y="1771"/>
                  </a:lnTo>
                  <a:lnTo>
                    <a:pt x="249" y="1407"/>
                  </a:lnTo>
                  <a:cubicBezTo>
                    <a:pt x="249" y="660"/>
                    <a:pt x="842" y="38"/>
                    <a:pt x="158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5" name="Google Shape;10205;p70"/>
            <p:cNvSpPr/>
            <p:nvPr/>
          </p:nvSpPr>
          <p:spPr>
            <a:xfrm>
              <a:off x="7180079" y="2661281"/>
              <a:ext cx="16859" cy="22636"/>
            </a:xfrm>
            <a:custGeom>
              <a:avLst/>
              <a:gdLst/>
              <a:ahLst/>
              <a:cxnLst/>
              <a:rect l="l" t="t" r="r" b="b"/>
              <a:pathLst>
                <a:path w="642" h="862" extrusionOk="0">
                  <a:moveTo>
                    <a:pt x="174" y="1"/>
                  </a:moveTo>
                  <a:cubicBezTo>
                    <a:pt x="81" y="1"/>
                    <a:pt x="0" y="78"/>
                    <a:pt x="0" y="182"/>
                  </a:cubicBezTo>
                  <a:lnTo>
                    <a:pt x="0" y="680"/>
                  </a:lnTo>
                  <a:cubicBezTo>
                    <a:pt x="0" y="784"/>
                    <a:pt x="81" y="861"/>
                    <a:pt x="174" y="861"/>
                  </a:cubicBezTo>
                  <a:cubicBezTo>
                    <a:pt x="193" y="861"/>
                    <a:pt x="211" y="858"/>
                    <a:pt x="230" y="852"/>
                  </a:cubicBezTo>
                  <a:cubicBezTo>
                    <a:pt x="259" y="842"/>
                    <a:pt x="297" y="823"/>
                    <a:pt x="326" y="804"/>
                  </a:cubicBezTo>
                  <a:cubicBezTo>
                    <a:pt x="354" y="775"/>
                    <a:pt x="393" y="747"/>
                    <a:pt x="421" y="727"/>
                  </a:cubicBezTo>
                  <a:cubicBezTo>
                    <a:pt x="641" y="479"/>
                    <a:pt x="536" y="96"/>
                    <a:pt x="230" y="10"/>
                  </a:cubicBezTo>
                  <a:cubicBezTo>
                    <a:pt x="211" y="3"/>
                    <a:pt x="193" y="1"/>
                    <a:pt x="174" y="1"/>
                  </a:cubicBez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6" name="Google Shape;10206;p70"/>
            <p:cNvSpPr/>
            <p:nvPr/>
          </p:nvSpPr>
          <p:spPr>
            <a:xfrm>
              <a:off x="7107444" y="2661334"/>
              <a:ext cx="16623" cy="22479"/>
            </a:xfrm>
            <a:custGeom>
              <a:avLst/>
              <a:gdLst/>
              <a:ahLst/>
              <a:cxnLst/>
              <a:rect l="l" t="t" r="r" b="b"/>
              <a:pathLst>
                <a:path w="633" h="856" extrusionOk="0">
                  <a:moveTo>
                    <a:pt x="450" y="0"/>
                  </a:moveTo>
                  <a:cubicBezTo>
                    <a:pt x="434" y="0"/>
                    <a:pt x="418" y="2"/>
                    <a:pt x="402" y="8"/>
                  </a:cubicBezTo>
                  <a:cubicBezTo>
                    <a:pt x="0" y="142"/>
                    <a:pt x="0" y="716"/>
                    <a:pt x="402" y="850"/>
                  </a:cubicBezTo>
                  <a:cubicBezTo>
                    <a:pt x="419" y="854"/>
                    <a:pt x="435" y="856"/>
                    <a:pt x="451" y="856"/>
                  </a:cubicBezTo>
                  <a:cubicBezTo>
                    <a:pt x="548" y="856"/>
                    <a:pt x="632" y="784"/>
                    <a:pt x="632" y="678"/>
                  </a:cubicBezTo>
                  <a:lnTo>
                    <a:pt x="632" y="170"/>
                  </a:lnTo>
                  <a:cubicBezTo>
                    <a:pt x="632" y="123"/>
                    <a:pt x="603" y="65"/>
                    <a:pt x="565" y="36"/>
                  </a:cubicBezTo>
                  <a:cubicBezTo>
                    <a:pt x="531" y="16"/>
                    <a:pt x="491" y="0"/>
                    <a:pt x="450" y="0"/>
                  </a:cubicBezTo>
                  <a:close/>
                </a:path>
              </a:pathLst>
            </a:custGeom>
            <a:solidFill>
              <a:srgbClr val="B9C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7" name="Google Shape;10207;p70"/>
            <p:cNvSpPr/>
            <p:nvPr/>
          </p:nvSpPr>
          <p:spPr>
            <a:xfrm>
              <a:off x="7137853" y="2700829"/>
              <a:ext cx="28177" cy="32352"/>
            </a:xfrm>
            <a:custGeom>
              <a:avLst/>
              <a:gdLst/>
              <a:ahLst/>
              <a:cxnLst/>
              <a:rect l="l" t="t" r="r" b="b"/>
              <a:pathLst>
                <a:path w="1073" h="1232" extrusionOk="0">
                  <a:moveTo>
                    <a:pt x="176" y="1"/>
                  </a:moveTo>
                  <a:cubicBezTo>
                    <a:pt x="80" y="1"/>
                    <a:pt x="0" y="79"/>
                    <a:pt x="0" y="179"/>
                  </a:cubicBezTo>
                  <a:lnTo>
                    <a:pt x="0" y="695"/>
                  </a:lnTo>
                  <a:cubicBezTo>
                    <a:pt x="0" y="743"/>
                    <a:pt x="20" y="791"/>
                    <a:pt x="58" y="829"/>
                  </a:cubicBezTo>
                  <a:lnTo>
                    <a:pt x="412" y="1174"/>
                  </a:lnTo>
                  <a:cubicBezTo>
                    <a:pt x="441" y="1212"/>
                    <a:pt x="489" y="1222"/>
                    <a:pt x="536" y="1231"/>
                  </a:cubicBezTo>
                  <a:cubicBezTo>
                    <a:pt x="575" y="1222"/>
                    <a:pt x="623" y="1203"/>
                    <a:pt x="651" y="1174"/>
                  </a:cubicBezTo>
                  <a:lnTo>
                    <a:pt x="1015" y="791"/>
                  </a:lnTo>
                  <a:cubicBezTo>
                    <a:pt x="1044" y="762"/>
                    <a:pt x="1063" y="714"/>
                    <a:pt x="1063" y="676"/>
                  </a:cubicBezTo>
                  <a:lnTo>
                    <a:pt x="1063" y="179"/>
                  </a:lnTo>
                  <a:cubicBezTo>
                    <a:pt x="1072" y="131"/>
                    <a:pt x="1053" y="92"/>
                    <a:pt x="1024" y="54"/>
                  </a:cubicBezTo>
                  <a:cubicBezTo>
                    <a:pt x="986" y="25"/>
                    <a:pt x="938" y="6"/>
                    <a:pt x="891" y="6"/>
                  </a:cubicBezTo>
                  <a:lnTo>
                    <a:pt x="852" y="6"/>
                  </a:lnTo>
                  <a:cubicBezTo>
                    <a:pt x="785" y="25"/>
                    <a:pt x="718" y="25"/>
                    <a:pt x="651" y="35"/>
                  </a:cubicBezTo>
                  <a:lnTo>
                    <a:pt x="431" y="35"/>
                  </a:lnTo>
                  <a:cubicBezTo>
                    <a:pt x="355" y="35"/>
                    <a:pt x="288" y="25"/>
                    <a:pt x="221" y="6"/>
                  </a:cubicBezTo>
                  <a:cubicBezTo>
                    <a:pt x="205" y="2"/>
                    <a:pt x="191" y="1"/>
                    <a:pt x="176" y="1"/>
                  </a:cubicBez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8" name="Google Shape;10208;p70"/>
            <p:cNvSpPr/>
            <p:nvPr/>
          </p:nvSpPr>
          <p:spPr>
            <a:xfrm>
              <a:off x="7137590" y="2701144"/>
              <a:ext cx="17384" cy="32037"/>
            </a:xfrm>
            <a:custGeom>
              <a:avLst/>
              <a:gdLst/>
              <a:ahLst/>
              <a:cxnLst/>
              <a:rect l="l" t="t" r="r" b="b"/>
              <a:pathLst>
                <a:path w="662" h="1220" extrusionOk="0">
                  <a:moveTo>
                    <a:pt x="179" y="1"/>
                  </a:moveTo>
                  <a:cubicBezTo>
                    <a:pt x="87" y="1"/>
                    <a:pt x="10" y="73"/>
                    <a:pt x="10" y="176"/>
                  </a:cubicBezTo>
                  <a:lnTo>
                    <a:pt x="10" y="693"/>
                  </a:lnTo>
                  <a:cubicBezTo>
                    <a:pt x="1" y="741"/>
                    <a:pt x="20" y="789"/>
                    <a:pt x="58" y="827"/>
                  </a:cubicBezTo>
                  <a:lnTo>
                    <a:pt x="422" y="1171"/>
                  </a:lnTo>
                  <a:cubicBezTo>
                    <a:pt x="451" y="1200"/>
                    <a:pt x="499" y="1219"/>
                    <a:pt x="537" y="1219"/>
                  </a:cubicBezTo>
                  <a:cubicBezTo>
                    <a:pt x="585" y="1219"/>
                    <a:pt x="623" y="1200"/>
                    <a:pt x="661" y="1171"/>
                  </a:cubicBezTo>
                  <a:cubicBezTo>
                    <a:pt x="633" y="1162"/>
                    <a:pt x="604" y="1143"/>
                    <a:pt x="575" y="1114"/>
                  </a:cubicBezTo>
                  <a:lnTo>
                    <a:pt x="221" y="769"/>
                  </a:lnTo>
                  <a:cubicBezTo>
                    <a:pt x="183" y="731"/>
                    <a:pt x="164" y="683"/>
                    <a:pt x="164" y="635"/>
                  </a:cubicBezTo>
                  <a:lnTo>
                    <a:pt x="164" y="119"/>
                  </a:lnTo>
                  <a:cubicBezTo>
                    <a:pt x="164" y="71"/>
                    <a:pt x="183" y="33"/>
                    <a:pt x="211" y="4"/>
                  </a:cubicBezTo>
                  <a:cubicBezTo>
                    <a:pt x="201" y="2"/>
                    <a:pt x="190" y="1"/>
                    <a:pt x="179" y="1"/>
                  </a:cubicBezTo>
                  <a:close/>
                </a:path>
              </a:pathLst>
            </a:custGeom>
            <a:solidFill>
              <a:srgbClr val="B9C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9" name="Google Shape;10209;p70"/>
            <p:cNvSpPr/>
            <p:nvPr/>
          </p:nvSpPr>
          <p:spPr>
            <a:xfrm>
              <a:off x="7121756" y="2644422"/>
              <a:ext cx="60345" cy="64626"/>
            </a:xfrm>
            <a:custGeom>
              <a:avLst/>
              <a:gdLst/>
              <a:ahLst/>
              <a:cxnLst/>
              <a:rect l="l" t="t" r="r" b="b"/>
              <a:pathLst>
                <a:path w="2298" h="2461" extrusionOk="0">
                  <a:moveTo>
                    <a:pt x="1592" y="1"/>
                  </a:moveTo>
                  <a:cubicBezTo>
                    <a:pt x="1581" y="1"/>
                    <a:pt x="1570" y="4"/>
                    <a:pt x="1561" y="11"/>
                  </a:cubicBezTo>
                  <a:cubicBezTo>
                    <a:pt x="1303" y="202"/>
                    <a:pt x="1025" y="345"/>
                    <a:pt x="719" y="422"/>
                  </a:cubicBezTo>
                  <a:cubicBezTo>
                    <a:pt x="623" y="451"/>
                    <a:pt x="537" y="470"/>
                    <a:pt x="441" y="489"/>
                  </a:cubicBezTo>
                  <a:cubicBezTo>
                    <a:pt x="346" y="508"/>
                    <a:pt x="259" y="518"/>
                    <a:pt x="164" y="527"/>
                  </a:cubicBezTo>
                  <a:cubicBezTo>
                    <a:pt x="68" y="527"/>
                    <a:pt x="1" y="613"/>
                    <a:pt x="1" y="700"/>
                  </a:cubicBezTo>
                  <a:lnTo>
                    <a:pt x="1" y="1417"/>
                  </a:lnTo>
                  <a:cubicBezTo>
                    <a:pt x="1" y="1992"/>
                    <a:pt x="470" y="2460"/>
                    <a:pt x="1044" y="2460"/>
                  </a:cubicBezTo>
                  <a:lnTo>
                    <a:pt x="1255" y="2460"/>
                  </a:lnTo>
                  <a:cubicBezTo>
                    <a:pt x="1829" y="2460"/>
                    <a:pt x="2298" y="1992"/>
                    <a:pt x="2298" y="1417"/>
                  </a:cubicBezTo>
                  <a:lnTo>
                    <a:pt x="2298" y="671"/>
                  </a:lnTo>
                  <a:cubicBezTo>
                    <a:pt x="2298" y="594"/>
                    <a:pt x="2250" y="537"/>
                    <a:pt x="2183" y="508"/>
                  </a:cubicBezTo>
                  <a:cubicBezTo>
                    <a:pt x="2164" y="499"/>
                    <a:pt x="2145" y="489"/>
                    <a:pt x="2126" y="479"/>
                  </a:cubicBezTo>
                  <a:cubicBezTo>
                    <a:pt x="1925" y="393"/>
                    <a:pt x="1752" y="250"/>
                    <a:pt x="1657" y="49"/>
                  </a:cubicBezTo>
                  <a:lnTo>
                    <a:pt x="1647" y="39"/>
                  </a:lnTo>
                  <a:cubicBezTo>
                    <a:pt x="1634" y="14"/>
                    <a:pt x="1613" y="1"/>
                    <a:pt x="1592" y="1"/>
                  </a:cubicBez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0" name="Google Shape;10210;p70"/>
            <p:cNvSpPr/>
            <p:nvPr/>
          </p:nvSpPr>
          <p:spPr>
            <a:xfrm>
              <a:off x="7121756" y="2644580"/>
              <a:ext cx="43775" cy="64731"/>
            </a:xfrm>
            <a:custGeom>
              <a:avLst/>
              <a:gdLst/>
              <a:ahLst/>
              <a:cxnLst/>
              <a:rect l="l" t="t" r="r" b="b"/>
              <a:pathLst>
                <a:path w="1667" h="2465" extrusionOk="0">
                  <a:moveTo>
                    <a:pt x="1589" y="0"/>
                  </a:moveTo>
                  <a:cubicBezTo>
                    <a:pt x="1577" y="0"/>
                    <a:pt x="1564" y="5"/>
                    <a:pt x="1551" y="14"/>
                  </a:cubicBezTo>
                  <a:cubicBezTo>
                    <a:pt x="1303" y="205"/>
                    <a:pt x="1015" y="339"/>
                    <a:pt x="719" y="426"/>
                  </a:cubicBezTo>
                  <a:cubicBezTo>
                    <a:pt x="623" y="454"/>
                    <a:pt x="537" y="473"/>
                    <a:pt x="441" y="493"/>
                  </a:cubicBezTo>
                  <a:cubicBezTo>
                    <a:pt x="346" y="512"/>
                    <a:pt x="259" y="521"/>
                    <a:pt x="164" y="521"/>
                  </a:cubicBezTo>
                  <a:cubicBezTo>
                    <a:pt x="68" y="531"/>
                    <a:pt x="1" y="607"/>
                    <a:pt x="1" y="703"/>
                  </a:cubicBezTo>
                  <a:lnTo>
                    <a:pt x="1" y="1421"/>
                  </a:lnTo>
                  <a:cubicBezTo>
                    <a:pt x="1" y="1995"/>
                    <a:pt x="470" y="2464"/>
                    <a:pt x="1044" y="2464"/>
                  </a:cubicBezTo>
                  <a:lnTo>
                    <a:pt x="1255" y="2464"/>
                  </a:lnTo>
                  <a:cubicBezTo>
                    <a:pt x="680" y="2454"/>
                    <a:pt x="212" y="1995"/>
                    <a:pt x="212" y="1421"/>
                  </a:cubicBezTo>
                  <a:lnTo>
                    <a:pt x="212" y="703"/>
                  </a:lnTo>
                  <a:cubicBezTo>
                    <a:pt x="212" y="607"/>
                    <a:pt x="288" y="531"/>
                    <a:pt x="374" y="521"/>
                  </a:cubicBezTo>
                  <a:cubicBezTo>
                    <a:pt x="470" y="521"/>
                    <a:pt x="566" y="502"/>
                    <a:pt x="652" y="493"/>
                  </a:cubicBezTo>
                  <a:cubicBezTo>
                    <a:pt x="747" y="473"/>
                    <a:pt x="843" y="454"/>
                    <a:pt x="929" y="426"/>
                  </a:cubicBezTo>
                  <a:cubicBezTo>
                    <a:pt x="1197" y="349"/>
                    <a:pt x="1446" y="234"/>
                    <a:pt x="1666" y="81"/>
                  </a:cubicBezTo>
                  <a:lnTo>
                    <a:pt x="1657" y="52"/>
                  </a:lnTo>
                  <a:lnTo>
                    <a:pt x="1647" y="43"/>
                  </a:lnTo>
                  <a:cubicBezTo>
                    <a:pt x="1634" y="17"/>
                    <a:pt x="1613" y="0"/>
                    <a:pt x="1589" y="0"/>
                  </a:cubicBezTo>
                  <a:close/>
                </a:path>
              </a:pathLst>
            </a:custGeom>
            <a:solidFill>
              <a:srgbClr val="B9C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11" name="Google Shape;10211;p70"/>
          <p:cNvGrpSpPr/>
          <p:nvPr/>
        </p:nvGrpSpPr>
        <p:grpSpPr>
          <a:xfrm>
            <a:off x="7536427" y="2415225"/>
            <a:ext cx="369715" cy="375492"/>
            <a:chOff x="7536427" y="2415225"/>
            <a:chExt cx="369715" cy="375492"/>
          </a:xfrm>
        </p:grpSpPr>
        <p:sp>
          <p:nvSpPr>
            <p:cNvPr id="10212" name="Google Shape;10212;p70"/>
            <p:cNvSpPr/>
            <p:nvPr/>
          </p:nvSpPr>
          <p:spPr>
            <a:xfrm>
              <a:off x="7648978" y="2602774"/>
              <a:ext cx="150417" cy="121137"/>
            </a:xfrm>
            <a:custGeom>
              <a:avLst/>
              <a:gdLst/>
              <a:ahLst/>
              <a:cxnLst/>
              <a:rect l="l" t="t" r="r" b="b"/>
              <a:pathLst>
                <a:path w="5728" h="4613" extrusionOk="0">
                  <a:moveTo>
                    <a:pt x="2864" y="1"/>
                  </a:moveTo>
                  <a:cubicBezTo>
                    <a:pt x="2749" y="1"/>
                    <a:pt x="2634" y="80"/>
                    <a:pt x="2634" y="238"/>
                  </a:cubicBezTo>
                  <a:lnTo>
                    <a:pt x="2634" y="2640"/>
                  </a:lnTo>
                  <a:lnTo>
                    <a:pt x="203" y="4190"/>
                  </a:lnTo>
                  <a:cubicBezTo>
                    <a:pt x="1" y="4336"/>
                    <a:pt x="134" y="4612"/>
                    <a:pt x="337" y="4612"/>
                  </a:cubicBezTo>
                  <a:cubicBezTo>
                    <a:pt x="374" y="4612"/>
                    <a:pt x="413" y="4603"/>
                    <a:pt x="452" y="4582"/>
                  </a:cubicBezTo>
                  <a:lnTo>
                    <a:pt x="2864" y="3042"/>
                  </a:lnTo>
                  <a:lnTo>
                    <a:pt x="5276" y="4582"/>
                  </a:lnTo>
                  <a:cubicBezTo>
                    <a:pt x="5315" y="4603"/>
                    <a:pt x="5354" y="4612"/>
                    <a:pt x="5391" y="4612"/>
                  </a:cubicBezTo>
                  <a:cubicBezTo>
                    <a:pt x="5594" y="4612"/>
                    <a:pt x="5727" y="4336"/>
                    <a:pt x="5525" y="4190"/>
                  </a:cubicBezTo>
                  <a:lnTo>
                    <a:pt x="3094" y="2649"/>
                  </a:lnTo>
                  <a:lnTo>
                    <a:pt x="3094" y="238"/>
                  </a:lnTo>
                  <a:cubicBezTo>
                    <a:pt x="3094" y="80"/>
                    <a:pt x="2979" y="1"/>
                    <a:pt x="2864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3" name="Google Shape;10213;p70"/>
            <p:cNvSpPr/>
            <p:nvPr/>
          </p:nvSpPr>
          <p:spPr>
            <a:xfrm>
              <a:off x="7681698" y="2421265"/>
              <a:ext cx="30435" cy="66622"/>
            </a:xfrm>
            <a:custGeom>
              <a:avLst/>
              <a:gdLst/>
              <a:ahLst/>
              <a:cxnLst/>
              <a:rect l="l" t="t" r="r" b="b"/>
              <a:pathLst>
                <a:path w="1159" h="2537" extrusionOk="0">
                  <a:moveTo>
                    <a:pt x="699" y="1"/>
                  </a:moveTo>
                  <a:cubicBezTo>
                    <a:pt x="316" y="1"/>
                    <a:pt x="1" y="307"/>
                    <a:pt x="1" y="690"/>
                  </a:cubicBezTo>
                  <a:lnTo>
                    <a:pt x="1" y="852"/>
                  </a:lnTo>
                  <a:cubicBezTo>
                    <a:pt x="1" y="1053"/>
                    <a:pt x="39" y="1245"/>
                    <a:pt x="96" y="1436"/>
                  </a:cubicBezTo>
                  <a:lnTo>
                    <a:pt x="460" y="2537"/>
                  </a:lnTo>
                  <a:lnTo>
                    <a:pt x="1159" y="2537"/>
                  </a:lnTo>
                  <a:lnTo>
                    <a:pt x="1159" y="1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4" name="Google Shape;10214;p70"/>
            <p:cNvSpPr/>
            <p:nvPr/>
          </p:nvSpPr>
          <p:spPr>
            <a:xfrm>
              <a:off x="7693751" y="2415225"/>
              <a:ext cx="72924" cy="72661"/>
            </a:xfrm>
            <a:custGeom>
              <a:avLst/>
              <a:gdLst/>
              <a:ahLst/>
              <a:cxnLst/>
              <a:rect l="l" t="t" r="r" b="b"/>
              <a:pathLst>
                <a:path w="2777" h="2767" extrusionOk="0">
                  <a:moveTo>
                    <a:pt x="700" y="1"/>
                  </a:moveTo>
                  <a:cubicBezTo>
                    <a:pt x="317" y="1"/>
                    <a:pt x="1" y="307"/>
                    <a:pt x="1" y="690"/>
                  </a:cubicBezTo>
                  <a:cubicBezTo>
                    <a:pt x="1" y="948"/>
                    <a:pt x="212" y="1159"/>
                    <a:pt x="470" y="1159"/>
                  </a:cubicBezTo>
                  <a:lnTo>
                    <a:pt x="2317" y="2767"/>
                  </a:lnTo>
                  <a:lnTo>
                    <a:pt x="2700" y="1398"/>
                  </a:lnTo>
                  <a:cubicBezTo>
                    <a:pt x="2748" y="1235"/>
                    <a:pt x="2776" y="1063"/>
                    <a:pt x="2776" y="900"/>
                  </a:cubicBezTo>
                  <a:lnTo>
                    <a:pt x="2776" y="460"/>
                  </a:lnTo>
                  <a:cubicBezTo>
                    <a:pt x="2776" y="211"/>
                    <a:pt x="2575" y="1"/>
                    <a:pt x="231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5" name="Google Shape;10215;p70"/>
            <p:cNvSpPr/>
            <p:nvPr/>
          </p:nvSpPr>
          <p:spPr>
            <a:xfrm>
              <a:off x="7706067" y="2505953"/>
              <a:ext cx="36239" cy="26917"/>
            </a:xfrm>
            <a:custGeom>
              <a:avLst/>
              <a:gdLst/>
              <a:ahLst/>
              <a:cxnLst/>
              <a:rect l="l" t="t" r="r" b="b"/>
              <a:pathLst>
                <a:path w="1380" h="1025" extrusionOk="0">
                  <a:moveTo>
                    <a:pt x="1" y="1"/>
                  </a:moveTo>
                  <a:lnTo>
                    <a:pt x="1" y="1025"/>
                  </a:lnTo>
                  <a:lnTo>
                    <a:pt x="1379" y="1025"/>
                  </a:lnTo>
                  <a:lnTo>
                    <a:pt x="1379" y="1"/>
                  </a:ln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6" name="Google Shape;10216;p70"/>
            <p:cNvSpPr/>
            <p:nvPr/>
          </p:nvSpPr>
          <p:spPr>
            <a:xfrm>
              <a:off x="7706067" y="2505953"/>
              <a:ext cx="36239" cy="14732"/>
            </a:xfrm>
            <a:custGeom>
              <a:avLst/>
              <a:gdLst/>
              <a:ahLst/>
              <a:cxnLst/>
              <a:rect l="l" t="t" r="r" b="b"/>
              <a:pathLst>
                <a:path w="1380" h="561" extrusionOk="0">
                  <a:moveTo>
                    <a:pt x="1" y="1"/>
                  </a:moveTo>
                  <a:lnTo>
                    <a:pt x="1" y="431"/>
                  </a:lnTo>
                  <a:cubicBezTo>
                    <a:pt x="221" y="518"/>
                    <a:pt x="456" y="561"/>
                    <a:pt x="690" y="561"/>
                  </a:cubicBezTo>
                  <a:cubicBezTo>
                    <a:pt x="924" y="561"/>
                    <a:pt x="1159" y="518"/>
                    <a:pt x="1379" y="431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7" name="Google Shape;10217;p70"/>
            <p:cNvSpPr/>
            <p:nvPr/>
          </p:nvSpPr>
          <p:spPr>
            <a:xfrm>
              <a:off x="7663604" y="2520790"/>
              <a:ext cx="121164" cy="64101"/>
            </a:xfrm>
            <a:custGeom>
              <a:avLst/>
              <a:gdLst/>
              <a:ahLst/>
              <a:cxnLst/>
              <a:rect l="l" t="t" r="r" b="b"/>
              <a:pathLst>
                <a:path w="4614" h="2441" extrusionOk="0">
                  <a:moveTo>
                    <a:pt x="1618" y="0"/>
                  </a:moveTo>
                  <a:lnTo>
                    <a:pt x="498" y="316"/>
                  </a:lnTo>
                  <a:cubicBezTo>
                    <a:pt x="202" y="402"/>
                    <a:pt x="1" y="670"/>
                    <a:pt x="1" y="977"/>
                  </a:cubicBezTo>
                  <a:lnTo>
                    <a:pt x="1" y="2202"/>
                  </a:lnTo>
                  <a:cubicBezTo>
                    <a:pt x="1" y="2336"/>
                    <a:pt x="106" y="2441"/>
                    <a:pt x="230" y="2441"/>
                  </a:cubicBezTo>
                  <a:lnTo>
                    <a:pt x="4384" y="2441"/>
                  </a:lnTo>
                  <a:cubicBezTo>
                    <a:pt x="4508" y="2431"/>
                    <a:pt x="4613" y="2336"/>
                    <a:pt x="4613" y="2202"/>
                  </a:cubicBezTo>
                  <a:lnTo>
                    <a:pt x="4613" y="977"/>
                  </a:lnTo>
                  <a:cubicBezTo>
                    <a:pt x="4613" y="670"/>
                    <a:pt x="4412" y="402"/>
                    <a:pt x="4116" y="316"/>
                  </a:cubicBezTo>
                  <a:lnTo>
                    <a:pt x="2996" y="0"/>
                  </a:lnTo>
                  <a:lnTo>
                    <a:pt x="2307" y="460"/>
                  </a:lnTo>
                  <a:lnTo>
                    <a:pt x="1618" y="0"/>
                  </a:lnTo>
                  <a:close/>
                </a:path>
              </a:pathLst>
            </a:custGeom>
            <a:solidFill>
              <a:srgbClr val="637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8" name="Google Shape;10218;p70"/>
            <p:cNvSpPr/>
            <p:nvPr/>
          </p:nvSpPr>
          <p:spPr>
            <a:xfrm>
              <a:off x="7718146" y="2532844"/>
              <a:ext cx="12080" cy="52047"/>
            </a:xfrm>
            <a:custGeom>
              <a:avLst/>
              <a:gdLst/>
              <a:ahLst/>
              <a:cxnLst/>
              <a:rect l="l" t="t" r="r" b="b"/>
              <a:pathLst>
                <a:path w="460" h="1982" extrusionOk="0">
                  <a:moveTo>
                    <a:pt x="115" y="1"/>
                  </a:moveTo>
                  <a:lnTo>
                    <a:pt x="0" y="1982"/>
                  </a:lnTo>
                  <a:lnTo>
                    <a:pt x="460" y="1982"/>
                  </a:lnTo>
                  <a:lnTo>
                    <a:pt x="345" y="1"/>
                  </a:lnTo>
                  <a:close/>
                </a:path>
              </a:pathLst>
            </a:custGeom>
            <a:solidFill>
              <a:srgbClr val="8192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9" name="Google Shape;10219;p70"/>
            <p:cNvSpPr/>
            <p:nvPr/>
          </p:nvSpPr>
          <p:spPr>
            <a:xfrm>
              <a:off x="7687737" y="2445398"/>
              <a:ext cx="72898" cy="66622"/>
            </a:xfrm>
            <a:custGeom>
              <a:avLst/>
              <a:gdLst/>
              <a:ahLst/>
              <a:cxnLst/>
              <a:rect l="l" t="t" r="r" b="b"/>
              <a:pathLst>
                <a:path w="2776" h="2537" extrusionOk="0">
                  <a:moveTo>
                    <a:pt x="890" y="0"/>
                  </a:moveTo>
                  <a:cubicBezTo>
                    <a:pt x="766" y="0"/>
                    <a:pt x="642" y="48"/>
                    <a:pt x="555" y="144"/>
                  </a:cubicBezTo>
                  <a:lnTo>
                    <a:pt x="144" y="555"/>
                  </a:lnTo>
                  <a:cubicBezTo>
                    <a:pt x="48" y="642"/>
                    <a:pt x="0" y="766"/>
                    <a:pt x="0" y="881"/>
                  </a:cubicBezTo>
                  <a:lnTo>
                    <a:pt x="0" y="1158"/>
                  </a:lnTo>
                  <a:cubicBezTo>
                    <a:pt x="0" y="1914"/>
                    <a:pt x="622" y="2536"/>
                    <a:pt x="1388" y="2536"/>
                  </a:cubicBezTo>
                  <a:cubicBezTo>
                    <a:pt x="2154" y="2536"/>
                    <a:pt x="2776" y="1914"/>
                    <a:pt x="2776" y="1158"/>
                  </a:cubicBezTo>
                  <a:lnTo>
                    <a:pt x="2776" y="862"/>
                  </a:lnTo>
                  <a:cubicBezTo>
                    <a:pt x="2776" y="737"/>
                    <a:pt x="2728" y="622"/>
                    <a:pt x="2642" y="536"/>
                  </a:cubicBezTo>
                  <a:cubicBezTo>
                    <a:pt x="2288" y="182"/>
                    <a:pt x="1627" y="29"/>
                    <a:pt x="890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0" name="Google Shape;10220;p70"/>
            <p:cNvSpPr/>
            <p:nvPr/>
          </p:nvSpPr>
          <p:spPr>
            <a:xfrm>
              <a:off x="7687737" y="2445398"/>
              <a:ext cx="72661" cy="65361"/>
            </a:xfrm>
            <a:custGeom>
              <a:avLst/>
              <a:gdLst/>
              <a:ahLst/>
              <a:cxnLst/>
              <a:rect l="l" t="t" r="r" b="b"/>
              <a:pathLst>
                <a:path w="2767" h="2489" extrusionOk="0">
                  <a:moveTo>
                    <a:pt x="890" y="0"/>
                  </a:moveTo>
                  <a:cubicBezTo>
                    <a:pt x="766" y="0"/>
                    <a:pt x="642" y="48"/>
                    <a:pt x="555" y="144"/>
                  </a:cubicBezTo>
                  <a:lnTo>
                    <a:pt x="144" y="555"/>
                  </a:lnTo>
                  <a:cubicBezTo>
                    <a:pt x="48" y="642"/>
                    <a:pt x="0" y="766"/>
                    <a:pt x="0" y="881"/>
                  </a:cubicBezTo>
                  <a:lnTo>
                    <a:pt x="0" y="1158"/>
                  </a:lnTo>
                  <a:cubicBezTo>
                    <a:pt x="0" y="1771"/>
                    <a:pt x="412" y="2316"/>
                    <a:pt x="1005" y="2489"/>
                  </a:cubicBezTo>
                  <a:cubicBezTo>
                    <a:pt x="804" y="2240"/>
                    <a:pt x="699" y="1933"/>
                    <a:pt x="699" y="1618"/>
                  </a:cubicBezTo>
                  <a:lnTo>
                    <a:pt x="699" y="938"/>
                  </a:lnTo>
                  <a:cubicBezTo>
                    <a:pt x="699" y="685"/>
                    <a:pt x="909" y="478"/>
                    <a:pt x="1169" y="478"/>
                  </a:cubicBezTo>
                  <a:cubicBezTo>
                    <a:pt x="1175" y="478"/>
                    <a:pt x="1181" y="479"/>
                    <a:pt x="1187" y="479"/>
                  </a:cubicBezTo>
                  <a:cubicBezTo>
                    <a:pt x="1656" y="508"/>
                    <a:pt x="2345" y="594"/>
                    <a:pt x="2766" y="795"/>
                  </a:cubicBezTo>
                  <a:cubicBezTo>
                    <a:pt x="2757" y="699"/>
                    <a:pt x="2709" y="603"/>
                    <a:pt x="2642" y="536"/>
                  </a:cubicBezTo>
                  <a:cubicBezTo>
                    <a:pt x="2278" y="182"/>
                    <a:pt x="1627" y="29"/>
                    <a:pt x="890" y="0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1" name="Google Shape;10221;p70"/>
            <p:cNvSpPr/>
            <p:nvPr/>
          </p:nvSpPr>
          <p:spPr>
            <a:xfrm>
              <a:off x="7663604" y="2536126"/>
              <a:ext cx="24159" cy="48528"/>
            </a:xfrm>
            <a:custGeom>
              <a:avLst/>
              <a:gdLst/>
              <a:ahLst/>
              <a:cxnLst/>
              <a:rect l="l" t="t" r="r" b="b"/>
              <a:pathLst>
                <a:path w="920" h="1848" extrusionOk="0">
                  <a:moveTo>
                    <a:pt x="125" y="0"/>
                  </a:moveTo>
                  <a:cubicBezTo>
                    <a:pt x="39" y="115"/>
                    <a:pt x="1" y="249"/>
                    <a:pt x="1" y="393"/>
                  </a:cubicBezTo>
                  <a:lnTo>
                    <a:pt x="1" y="1618"/>
                  </a:lnTo>
                  <a:cubicBezTo>
                    <a:pt x="1" y="1742"/>
                    <a:pt x="96" y="1847"/>
                    <a:pt x="230" y="1847"/>
                  </a:cubicBezTo>
                  <a:lnTo>
                    <a:pt x="919" y="1847"/>
                  </a:lnTo>
                  <a:lnTo>
                    <a:pt x="919" y="1082"/>
                  </a:lnTo>
                  <a:cubicBezTo>
                    <a:pt x="919" y="900"/>
                    <a:pt x="852" y="727"/>
                    <a:pt x="718" y="594"/>
                  </a:cubicBezTo>
                  <a:lnTo>
                    <a:pt x="125" y="0"/>
                  </a:lnTo>
                  <a:close/>
                </a:path>
              </a:pathLst>
            </a:custGeom>
            <a:solidFill>
              <a:srgbClr val="4B63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2" name="Google Shape;10222;p70"/>
            <p:cNvSpPr/>
            <p:nvPr/>
          </p:nvSpPr>
          <p:spPr>
            <a:xfrm>
              <a:off x="7760609" y="2536126"/>
              <a:ext cx="24159" cy="48528"/>
            </a:xfrm>
            <a:custGeom>
              <a:avLst/>
              <a:gdLst/>
              <a:ahLst/>
              <a:cxnLst/>
              <a:rect l="l" t="t" r="r" b="b"/>
              <a:pathLst>
                <a:path w="920" h="1848" extrusionOk="0">
                  <a:moveTo>
                    <a:pt x="795" y="0"/>
                  </a:moveTo>
                  <a:lnTo>
                    <a:pt x="202" y="594"/>
                  </a:lnTo>
                  <a:cubicBezTo>
                    <a:pt x="68" y="727"/>
                    <a:pt x="1" y="900"/>
                    <a:pt x="1" y="1082"/>
                  </a:cubicBezTo>
                  <a:lnTo>
                    <a:pt x="1" y="1847"/>
                  </a:lnTo>
                  <a:lnTo>
                    <a:pt x="690" y="1847"/>
                  </a:lnTo>
                  <a:cubicBezTo>
                    <a:pt x="824" y="1847"/>
                    <a:pt x="919" y="1742"/>
                    <a:pt x="919" y="1618"/>
                  </a:cubicBezTo>
                  <a:lnTo>
                    <a:pt x="919" y="393"/>
                  </a:lnTo>
                  <a:cubicBezTo>
                    <a:pt x="919" y="249"/>
                    <a:pt x="881" y="115"/>
                    <a:pt x="795" y="0"/>
                  </a:cubicBezTo>
                  <a:close/>
                </a:path>
              </a:pathLst>
            </a:custGeom>
            <a:solidFill>
              <a:srgbClr val="4B63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3" name="Google Shape;10223;p70"/>
            <p:cNvSpPr/>
            <p:nvPr/>
          </p:nvSpPr>
          <p:spPr>
            <a:xfrm>
              <a:off x="7717884" y="2532607"/>
              <a:ext cx="12342" cy="12342"/>
            </a:xfrm>
            <a:custGeom>
              <a:avLst/>
              <a:gdLst/>
              <a:ahLst/>
              <a:cxnLst/>
              <a:rect l="l" t="t" r="r" b="b"/>
              <a:pathLst>
                <a:path w="470" h="470" extrusionOk="0">
                  <a:moveTo>
                    <a:pt x="1" y="0"/>
                  </a:moveTo>
                  <a:lnTo>
                    <a:pt x="1" y="354"/>
                  </a:lnTo>
                  <a:cubicBezTo>
                    <a:pt x="1" y="412"/>
                    <a:pt x="58" y="469"/>
                    <a:pt x="125" y="469"/>
                  </a:cubicBezTo>
                  <a:lnTo>
                    <a:pt x="355" y="469"/>
                  </a:lnTo>
                  <a:cubicBezTo>
                    <a:pt x="422" y="469"/>
                    <a:pt x="470" y="412"/>
                    <a:pt x="470" y="354"/>
                  </a:cubicBezTo>
                  <a:lnTo>
                    <a:pt x="470" y="0"/>
                  </a:lnTo>
                  <a:close/>
                </a:path>
              </a:pathLst>
            </a:custGeom>
            <a:solidFill>
              <a:srgbClr val="5F75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4" name="Google Shape;10224;p70"/>
            <p:cNvSpPr/>
            <p:nvPr/>
          </p:nvSpPr>
          <p:spPr>
            <a:xfrm>
              <a:off x="7699292" y="2515906"/>
              <a:ext cx="24894" cy="25446"/>
            </a:xfrm>
            <a:custGeom>
              <a:avLst/>
              <a:gdLst/>
              <a:ahLst/>
              <a:cxnLst/>
              <a:rect l="l" t="t" r="r" b="b"/>
              <a:pathLst>
                <a:path w="948" h="969" extrusionOk="0">
                  <a:moveTo>
                    <a:pt x="220" y="0"/>
                  </a:moveTo>
                  <a:cubicBezTo>
                    <a:pt x="191" y="0"/>
                    <a:pt x="161" y="15"/>
                    <a:pt x="144" y="43"/>
                  </a:cubicBezTo>
                  <a:lnTo>
                    <a:pt x="1" y="253"/>
                  </a:lnTo>
                  <a:lnTo>
                    <a:pt x="355" y="895"/>
                  </a:lnTo>
                  <a:cubicBezTo>
                    <a:pt x="379" y="943"/>
                    <a:pt x="426" y="969"/>
                    <a:pt x="475" y="969"/>
                  </a:cubicBezTo>
                  <a:cubicBezTo>
                    <a:pt x="503" y="969"/>
                    <a:pt x="531" y="960"/>
                    <a:pt x="556" y="942"/>
                  </a:cubicBezTo>
                  <a:lnTo>
                    <a:pt x="948" y="646"/>
                  </a:lnTo>
                  <a:lnTo>
                    <a:pt x="278" y="24"/>
                  </a:lnTo>
                  <a:cubicBezTo>
                    <a:pt x="262" y="8"/>
                    <a:pt x="241" y="0"/>
                    <a:pt x="220" y="0"/>
                  </a:cubicBezTo>
                  <a:close/>
                </a:path>
              </a:pathLst>
            </a:custGeom>
            <a:solidFill>
              <a:srgbClr val="4B63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5" name="Google Shape;10225;p70"/>
            <p:cNvSpPr/>
            <p:nvPr/>
          </p:nvSpPr>
          <p:spPr>
            <a:xfrm>
              <a:off x="7724160" y="2515906"/>
              <a:ext cx="24921" cy="25446"/>
            </a:xfrm>
            <a:custGeom>
              <a:avLst/>
              <a:gdLst/>
              <a:ahLst/>
              <a:cxnLst/>
              <a:rect l="l" t="t" r="r" b="b"/>
              <a:pathLst>
                <a:path w="949" h="969" extrusionOk="0">
                  <a:moveTo>
                    <a:pt x="729" y="0"/>
                  </a:moveTo>
                  <a:cubicBezTo>
                    <a:pt x="708" y="0"/>
                    <a:pt x="687" y="8"/>
                    <a:pt x="671" y="24"/>
                  </a:cubicBezTo>
                  <a:lnTo>
                    <a:pt x="1" y="646"/>
                  </a:lnTo>
                  <a:lnTo>
                    <a:pt x="393" y="942"/>
                  </a:lnTo>
                  <a:cubicBezTo>
                    <a:pt x="418" y="960"/>
                    <a:pt x="446" y="969"/>
                    <a:pt x="474" y="969"/>
                  </a:cubicBezTo>
                  <a:cubicBezTo>
                    <a:pt x="523" y="969"/>
                    <a:pt x="570" y="943"/>
                    <a:pt x="594" y="895"/>
                  </a:cubicBezTo>
                  <a:lnTo>
                    <a:pt x="948" y="253"/>
                  </a:lnTo>
                  <a:lnTo>
                    <a:pt x="805" y="43"/>
                  </a:lnTo>
                  <a:cubicBezTo>
                    <a:pt x="788" y="15"/>
                    <a:pt x="758" y="0"/>
                    <a:pt x="729" y="0"/>
                  </a:cubicBezTo>
                  <a:close/>
                </a:path>
              </a:pathLst>
            </a:custGeom>
            <a:solidFill>
              <a:srgbClr val="4B63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6" name="Google Shape;10226;p70"/>
            <p:cNvSpPr/>
            <p:nvPr/>
          </p:nvSpPr>
          <p:spPr>
            <a:xfrm>
              <a:off x="7554547" y="2627091"/>
              <a:ext cx="30435" cy="66622"/>
            </a:xfrm>
            <a:custGeom>
              <a:avLst/>
              <a:gdLst/>
              <a:ahLst/>
              <a:cxnLst/>
              <a:rect l="l" t="t" r="r" b="b"/>
              <a:pathLst>
                <a:path w="1159" h="2537" extrusionOk="0">
                  <a:moveTo>
                    <a:pt x="699" y="1"/>
                  </a:moveTo>
                  <a:cubicBezTo>
                    <a:pt x="316" y="1"/>
                    <a:pt x="0" y="307"/>
                    <a:pt x="0" y="699"/>
                  </a:cubicBezTo>
                  <a:lnTo>
                    <a:pt x="0" y="852"/>
                  </a:lnTo>
                  <a:cubicBezTo>
                    <a:pt x="0" y="1053"/>
                    <a:pt x="38" y="1254"/>
                    <a:pt x="96" y="1436"/>
                  </a:cubicBezTo>
                  <a:lnTo>
                    <a:pt x="459" y="2537"/>
                  </a:lnTo>
                  <a:lnTo>
                    <a:pt x="1158" y="2537"/>
                  </a:lnTo>
                  <a:lnTo>
                    <a:pt x="1158" y="1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7" name="Google Shape;10227;p70"/>
            <p:cNvSpPr/>
            <p:nvPr/>
          </p:nvSpPr>
          <p:spPr>
            <a:xfrm>
              <a:off x="7566600" y="2621051"/>
              <a:ext cx="72898" cy="72661"/>
            </a:xfrm>
            <a:custGeom>
              <a:avLst/>
              <a:gdLst/>
              <a:ahLst/>
              <a:cxnLst/>
              <a:rect l="l" t="t" r="r" b="b"/>
              <a:pathLst>
                <a:path w="2776" h="2767" extrusionOk="0">
                  <a:moveTo>
                    <a:pt x="699" y="1"/>
                  </a:moveTo>
                  <a:cubicBezTo>
                    <a:pt x="316" y="1"/>
                    <a:pt x="0" y="307"/>
                    <a:pt x="0" y="690"/>
                  </a:cubicBezTo>
                  <a:cubicBezTo>
                    <a:pt x="0" y="948"/>
                    <a:pt x="211" y="1149"/>
                    <a:pt x="469" y="1149"/>
                  </a:cubicBezTo>
                  <a:lnTo>
                    <a:pt x="2316" y="2767"/>
                  </a:lnTo>
                  <a:lnTo>
                    <a:pt x="2699" y="1408"/>
                  </a:lnTo>
                  <a:cubicBezTo>
                    <a:pt x="2747" y="1235"/>
                    <a:pt x="2776" y="1063"/>
                    <a:pt x="2776" y="891"/>
                  </a:cubicBezTo>
                  <a:lnTo>
                    <a:pt x="2776" y="460"/>
                  </a:lnTo>
                  <a:cubicBezTo>
                    <a:pt x="2776" y="202"/>
                    <a:pt x="2565" y="1"/>
                    <a:pt x="231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8" name="Google Shape;10228;p70"/>
            <p:cNvSpPr/>
            <p:nvPr/>
          </p:nvSpPr>
          <p:spPr>
            <a:xfrm>
              <a:off x="7578916" y="2711779"/>
              <a:ext cx="36213" cy="26917"/>
            </a:xfrm>
            <a:custGeom>
              <a:avLst/>
              <a:gdLst/>
              <a:ahLst/>
              <a:cxnLst/>
              <a:rect l="l" t="t" r="r" b="b"/>
              <a:pathLst>
                <a:path w="1379" h="1025" extrusionOk="0">
                  <a:moveTo>
                    <a:pt x="0" y="1"/>
                  </a:moveTo>
                  <a:lnTo>
                    <a:pt x="0" y="1025"/>
                  </a:lnTo>
                  <a:lnTo>
                    <a:pt x="1378" y="1025"/>
                  </a:lnTo>
                  <a:lnTo>
                    <a:pt x="1378" y="1"/>
                  </a:ln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9" name="Google Shape;10229;p70"/>
            <p:cNvSpPr/>
            <p:nvPr/>
          </p:nvSpPr>
          <p:spPr>
            <a:xfrm>
              <a:off x="7578916" y="2712042"/>
              <a:ext cx="36213" cy="14653"/>
            </a:xfrm>
            <a:custGeom>
              <a:avLst/>
              <a:gdLst/>
              <a:ahLst/>
              <a:cxnLst/>
              <a:rect l="l" t="t" r="r" b="b"/>
              <a:pathLst>
                <a:path w="1379" h="558" extrusionOk="0">
                  <a:moveTo>
                    <a:pt x="0" y="0"/>
                  </a:moveTo>
                  <a:lnTo>
                    <a:pt x="0" y="421"/>
                  </a:lnTo>
                  <a:cubicBezTo>
                    <a:pt x="220" y="512"/>
                    <a:pt x="455" y="558"/>
                    <a:pt x="689" y="558"/>
                  </a:cubicBezTo>
                  <a:cubicBezTo>
                    <a:pt x="924" y="558"/>
                    <a:pt x="1158" y="512"/>
                    <a:pt x="1378" y="421"/>
                  </a:cubicBezTo>
                  <a:lnTo>
                    <a:pt x="1378" y="0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0" name="Google Shape;10230;p70"/>
            <p:cNvSpPr/>
            <p:nvPr/>
          </p:nvSpPr>
          <p:spPr>
            <a:xfrm>
              <a:off x="7536427" y="2726616"/>
              <a:ext cx="121164" cy="64101"/>
            </a:xfrm>
            <a:custGeom>
              <a:avLst/>
              <a:gdLst/>
              <a:ahLst/>
              <a:cxnLst/>
              <a:rect l="l" t="t" r="r" b="b"/>
              <a:pathLst>
                <a:path w="4614" h="2441" extrusionOk="0">
                  <a:moveTo>
                    <a:pt x="1618" y="0"/>
                  </a:moveTo>
                  <a:lnTo>
                    <a:pt x="499" y="316"/>
                  </a:lnTo>
                  <a:cubicBezTo>
                    <a:pt x="202" y="402"/>
                    <a:pt x="1" y="670"/>
                    <a:pt x="1" y="986"/>
                  </a:cubicBezTo>
                  <a:lnTo>
                    <a:pt x="1" y="2211"/>
                  </a:lnTo>
                  <a:cubicBezTo>
                    <a:pt x="1" y="2336"/>
                    <a:pt x="106" y="2441"/>
                    <a:pt x="231" y="2441"/>
                  </a:cubicBezTo>
                  <a:lnTo>
                    <a:pt x="4384" y="2441"/>
                  </a:lnTo>
                  <a:cubicBezTo>
                    <a:pt x="4509" y="2441"/>
                    <a:pt x="4614" y="2336"/>
                    <a:pt x="4614" y="2211"/>
                  </a:cubicBezTo>
                  <a:lnTo>
                    <a:pt x="4614" y="986"/>
                  </a:lnTo>
                  <a:cubicBezTo>
                    <a:pt x="4614" y="670"/>
                    <a:pt x="4413" y="402"/>
                    <a:pt x="4116" y="316"/>
                  </a:cubicBezTo>
                  <a:lnTo>
                    <a:pt x="2996" y="0"/>
                  </a:lnTo>
                  <a:lnTo>
                    <a:pt x="2307" y="460"/>
                  </a:lnTo>
                  <a:lnTo>
                    <a:pt x="1618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1" name="Google Shape;10231;p70"/>
            <p:cNvSpPr/>
            <p:nvPr/>
          </p:nvSpPr>
          <p:spPr>
            <a:xfrm>
              <a:off x="7590969" y="2738670"/>
              <a:ext cx="12106" cy="52047"/>
            </a:xfrm>
            <a:custGeom>
              <a:avLst/>
              <a:gdLst/>
              <a:ahLst/>
              <a:cxnLst/>
              <a:rect l="l" t="t" r="r" b="b"/>
              <a:pathLst>
                <a:path w="461" h="1982" extrusionOk="0">
                  <a:moveTo>
                    <a:pt x="116" y="1"/>
                  </a:moveTo>
                  <a:lnTo>
                    <a:pt x="1" y="1982"/>
                  </a:lnTo>
                  <a:lnTo>
                    <a:pt x="460" y="1982"/>
                  </a:lnTo>
                  <a:lnTo>
                    <a:pt x="345" y="1"/>
                  </a:lnTo>
                  <a:close/>
                </a:path>
              </a:pathLst>
            </a:custGeom>
            <a:solidFill>
              <a:srgbClr val="BCC4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2" name="Google Shape;10232;p70"/>
            <p:cNvSpPr/>
            <p:nvPr/>
          </p:nvSpPr>
          <p:spPr>
            <a:xfrm>
              <a:off x="7560560" y="2651434"/>
              <a:ext cx="72924" cy="66674"/>
            </a:xfrm>
            <a:custGeom>
              <a:avLst/>
              <a:gdLst/>
              <a:ahLst/>
              <a:cxnLst/>
              <a:rect l="l" t="t" r="r" b="b"/>
              <a:pathLst>
                <a:path w="2777" h="2539" extrusionOk="0">
                  <a:moveTo>
                    <a:pt x="864" y="1"/>
                  </a:moveTo>
                  <a:cubicBezTo>
                    <a:pt x="748" y="1"/>
                    <a:pt x="636" y="56"/>
                    <a:pt x="556" y="136"/>
                  </a:cubicBezTo>
                  <a:lnTo>
                    <a:pt x="144" y="557"/>
                  </a:lnTo>
                  <a:cubicBezTo>
                    <a:pt x="49" y="643"/>
                    <a:pt x="1" y="758"/>
                    <a:pt x="1" y="882"/>
                  </a:cubicBezTo>
                  <a:lnTo>
                    <a:pt x="1" y="1150"/>
                  </a:lnTo>
                  <a:cubicBezTo>
                    <a:pt x="1" y="1916"/>
                    <a:pt x="623" y="2538"/>
                    <a:pt x="1388" y="2538"/>
                  </a:cubicBezTo>
                  <a:cubicBezTo>
                    <a:pt x="2154" y="2538"/>
                    <a:pt x="2776" y="1916"/>
                    <a:pt x="2776" y="1150"/>
                  </a:cubicBezTo>
                  <a:lnTo>
                    <a:pt x="2776" y="854"/>
                  </a:lnTo>
                  <a:cubicBezTo>
                    <a:pt x="2776" y="729"/>
                    <a:pt x="2728" y="614"/>
                    <a:pt x="2642" y="528"/>
                  </a:cubicBezTo>
                  <a:cubicBezTo>
                    <a:pt x="2288" y="184"/>
                    <a:pt x="1628" y="21"/>
                    <a:pt x="891" y="2"/>
                  </a:cubicBezTo>
                  <a:cubicBezTo>
                    <a:pt x="882" y="1"/>
                    <a:pt x="873" y="1"/>
                    <a:pt x="864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3" name="Google Shape;10233;p70"/>
            <p:cNvSpPr/>
            <p:nvPr/>
          </p:nvSpPr>
          <p:spPr>
            <a:xfrm>
              <a:off x="7560560" y="2651434"/>
              <a:ext cx="72661" cy="65151"/>
            </a:xfrm>
            <a:custGeom>
              <a:avLst/>
              <a:gdLst/>
              <a:ahLst/>
              <a:cxnLst/>
              <a:rect l="l" t="t" r="r" b="b"/>
              <a:pathLst>
                <a:path w="2767" h="2481" extrusionOk="0">
                  <a:moveTo>
                    <a:pt x="864" y="1"/>
                  </a:moveTo>
                  <a:cubicBezTo>
                    <a:pt x="748" y="1"/>
                    <a:pt x="636" y="56"/>
                    <a:pt x="556" y="136"/>
                  </a:cubicBezTo>
                  <a:lnTo>
                    <a:pt x="135" y="557"/>
                  </a:lnTo>
                  <a:cubicBezTo>
                    <a:pt x="49" y="643"/>
                    <a:pt x="1" y="758"/>
                    <a:pt x="1" y="882"/>
                  </a:cubicBezTo>
                  <a:lnTo>
                    <a:pt x="1" y="1150"/>
                  </a:lnTo>
                  <a:cubicBezTo>
                    <a:pt x="1" y="1763"/>
                    <a:pt x="412" y="2308"/>
                    <a:pt x="1006" y="2481"/>
                  </a:cubicBezTo>
                  <a:cubicBezTo>
                    <a:pt x="805" y="2232"/>
                    <a:pt x="690" y="1926"/>
                    <a:pt x="699" y="1610"/>
                  </a:cubicBezTo>
                  <a:lnTo>
                    <a:pt x="699" y="940"/>
                  </a:lnTo>
                  <a:cubicBezTo>
                    <a:pt x="699" y="683"/>
                    <a:pt x="901" y="479"/>
                    <a:pt x="1154" y="479"/>
                  </a:cubicBezTo>
                  <a:cubicBezTo>
                    <a:pt x="1165" y="479"/>
                    <a:pt x="1176" y="480"/>
                    <a:pt x="1187" y="480"/>
                  </a:cubicBezTo>
                  <a:cubicBezTo>
                    <a:pt x="1647" y="509"/>
                    <a:pt x="2345" y="586"/>
                    <a:pt x="2767" y="787"/>
                  </a:cubicBezTo>
                  <a:cubicBezTo>
                    <a:pt x="2757" y="691"/>
                    <a:pt x="2709" y="595"/>
                    <a:pt x="2642" y="528"/>
                  </a:cubicBezTo>
                  <a:cubicBezTo>
                    <a:pt x="2278" y="184"/>
                    <a:pt x="1628" y="21"/>
                    <a:pt x="891" y="2"/>
                  </a:cubicBezTo>
                  <a:cubicBezTo>
                    <a:pt x="882" y="1"/>
                    <a:pt x="873" y="1"/>
                    <a:pt x="864" y="1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4" name="Google Shape;10234;p70"/>
            <p:cNvSpPr/>
            <p:nvPr/>
          </p:nvSpPr>
          <p:spPr>
            <a:xfrm>
              <a:off x="7536427" y="2741952"/>
              <a:ext cx="24159" cy="48528"/>
            </a:xfrm>
            <a:custGeom>
              <a:avLst/>
              <a:gdLst/>
              <a:ahLst/>
              <a:cxnLst/>
              <a:rect l="l" t="t" r="r" b="b"/>
              <a:pathLst>
                <a:path w="920" h="1848" extrusionOk="0">
                  <a:moveTo>
                    <a:pt x="125" y="0"/>
                  </a:moveTo>
                  <a:cubicBezTo>
                    <a:pt x="39" y="115"/>
                    <a:pt x="1" y="249"/>
                    <a:pt x="1" y="393"/>
                  </a:cubicBezTo>
                  <a:lnTo>
                    <a:pt x="1" y="1618"/>
                  </a:lnTo>
                  <a:cubicBezTo>
                    <a:pt x="1" y="1752"/>
                    <a:pt x="97" y="1847"/>
                    <a:pt x="231" y="1847"/>
                  </a:cubicBezTo>
                  <a:lnTo>
                    <a:pt x="920" y="1847"/>
                  </a:lnTo>
                  <a:lnTo>
                    <a:pt x="920" y="1091"/>
                  </a:lnTo>
                  <a:cubicBezTo>
                    <a:pt x="920" y="900"/>
                    <a:pt x="853" y="728"/>
                    <a:pt x="719" y="594"/>
                  </a:cubicBezTo>
                  <a:lnTo>
                    <a:pt x="125" y="0"/>
                  </a:lnTo>
                  <a:close/>
                </a:path>
              </a:pathLst>
            </a:custGeom>
            <a:solidFill>
              <a:srgbClr val="C5D1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5" name="Google Shape;10235;p70"/>
            <p:cNvSpPr/>
            <p:nvPr/>
          </p:nvSpPr>
          <p:spPr>
            <a:xfrm>
              <a:off x="7633195" y="2741952"/>
              <a:ext cx="24396" cy="48528"/>
            </a:xfrm>
            <a:custGeom>
              <a:avLst/>
              <a:gdLst/>
              <a:ahLst/>
              <a:cxnLst/>
              <a:rect l="l" t="t" r="r" b="b"/>
              <a:pathLst>
                <a:path w="929" h="1848" extrusionOk="0">
                  <a:moveTo>
                    <a:pt x="804" y="0"/>
                  </a:moveTo>
                  <a:lnTo>
                    <a:pt x="211" y="594"/>
                  </a:lnTo>
                  <a:cubicBezTo>
                    <a:pt x="77" y="728"/>
                    <a:pt x="1" y="900"/>
                    <a:pt x="10" y="1091"/>
                  </a:cubicBezTo>
                  <a:lnTo>
                    <a:pt x="10" y="1847"/>
                  </a:lnTo>
                  <a:lnTo>
                    <a:pt x="699" y="1847"/>
                  </a:lnTo>
                  <a:cubicBezTo>
                    <a:pt x="824" y="1847"/>
                    <a:pt x="929" y="1752"/>
                    <a:pt x="929" y="1618"/>
                  </a:cubicBezTo>
                  <a:lnTo>
                    <a:pt x="929" y="393"/>
                  </a:lnTo>
                  <a:cubicBezTo>
                    <a:pt x="929" y="249"/>
                    <a:pt x="891" y="115"/>
                    <a:pt x="804" y="0"/>
                  </a:cubicBezTo>
                  <a:close/>
                </a:path>
              </a:pathLst>
            </a:custGeom>
            <a:solidFill>
              <a:srgbClr val="C5D1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6" name="Google Shape;10236;p70"/>
            <p:cNvSpPr/>
            <p:nvPr/>
          </p:nvSpPr>
          <p:spPr>
            <a:xfrm>
              <a:off x="7590733" y="2738670"/>
              <a:ext cx="12342" cy="12106"/>
            </a:xfrm>
            <a:custGeom>
              <a:avLst/>
              <a:gdLst/>
              <a:ahLst/>
              <a:cxnLst/>
              <a:rect l="l" t="t" r="r" b="b"/>
              <a:pathLst>
                <a:path w="470" h="461" extrusionOk="0">
                  <a:moveTo>
                    <a:pt x="0" y="1"/>
                  </a:moveTo>
                  <a:lnTo>
                    <a:pt x="0" y="345"/>
                  </a:lnTo>
                  <a:cubicBezTo>
                    <a:pt x="0" y="412"/>
                    <a:pt x="58" y="460"/>
                    <a:pt x="125" y="460"/>
                  </a:cubicBezTo>
                  <a:lnTo>
                    <a:pt x="354" y="460"/>
                  </a:lnTo>
                  <a:cubicBezTo>
                    <a:pt x="421" y="460"/>
                    <a:pt x="469" y="403"/>
                    <a:pt x="469" y="345"/>
                  </a:cubicBezTo>
                  <a:lnTo>
                    <a:pt x="469" y="1"/>
                  </a:lnTo>
                  <a:close/>
                </a:path>
              </a:pathLst>
            </a:custGeom>
            <a:solidFill>
              <a:srgbClr val="D2DB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7" name="Google Shape;10237;p70"/>
            <p:cNvSpPr/>
            <p:nvPr/>
          </p:nvSpPr>
          <p:spPr>
            <a:xfrm>
              <a:off x="7572115" y="2721863"/>
              <a:ext cx="24921" cy="25498"/>
            </a:xfrm>
            <a:custGeom>
              <a:avLst/>
              <a:gdLst/>
              <a:ahLst/>
              <a:cxnLst/>
              <a:rect l="l" t="t" r="r" b="b"/>
              <a:pathLst>
                <a:path w="949" h="971" extrusionOk="0">
                  <a:moveTo>
                    <a:pt x="212" y="1"/>
                  </a:moveTo>
                  <a:cubicBezTo>
                    <a:pt x="185" y="1"/>
                    <a:pt x="160" y="13"/>
                    <a:pt x="145" y="38"/>
                  </a:cubicBezTo>
                  <a:lnTo>
                    <a:pt x="1" y="258"/>
                  </a:lnTo>
                  <a:lnTo>
                    <a:pt x="355" y="899"/>
                  </a:lnTo>
                  <a:cubicBezTo>
                    <a:pt x="378" y="946"/>
                    <a:pt x="422" y="971"/>
                    <a:pt x="469" y="971"/>
                  </a:cubicBezTo>
                  <a:cubicBezTo>
                    <a:pt x="499" y="971"/>
                    <a:pt x="530" y="960"/>
                    <a:pt x="556" y="937"/>
                  </a:cubicBezTo>
                  <a:lnTo>
                    <a:pt x="948" y="641"/>
                  </a:lnTo>
                  <a:lnTo>
                    <a:pt x="278" y="28"/>
                  </a:lnTo>
                  <a:cubicBezTo>
                    <a:pt x="260" y="10"/>
                    <a:pt x="236" y="1"/>
                    <a:pt x="212" y="1"/>
                  </a:cubicBezTo>
                  <a:close/>
                </a:path>
              </a:pathLst>
            </a:custGeom>
            <a:solidFill>
              <a:srgbClr val="C5D1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8" name="Google Shape;10238;p70"/>
            <p:cNvSpPr/>
            <p:nvPr/>
          </p:nvSpPr>
          <p:spPr>
            <a:xfrm>
              <a:off x="7597009" y="2721863"/>
              <a:ext cx="24894" cy="25498"/>
            </a:xfrm>
            <a:custGeom>
              <a:avLst/>
              <a:gdLst/>
              <a:ahLst/>
              <a:cxnLst/>
              <a:rect l="l" t="t" r="r" b="b"/>
              <a:pathLst>
                <a:path w="948" h="971" extrusionOk="0">
                  <a:moveTo>
                    <a:pt x="737" y="1"/>
                  </a:moveTo>
                  <a:cubicBezTo>
                    <a:pt x="713" y="1"/>
                    <a:pt x="688" y="10"/>
                    <a:pt x="670" y="28"/>
                  </a:cubicBezTo>
                  <a:lnTo>
                    <a:pt x="0" y="641"/>
                  </a:lnTo>
                  <a:lnTo>
                    <a:pt x="393" y="937"/>
                  </a:lnTo>
                  <a:cubicBezTo>
                    <a:pt x="419" y="960"/>
                    <a:pt x="450" y="971"/>
                    <a:pt x="480" y="971"/>
                  </a:cubicBezTo>
                  <a:cubicBezTo>
                    <a:pt x="526" y="971"/>
                    <a:pt x="571" y="946"/>
                    <a:pt x="594" y="899"/>
                  </a:cubicBezTo>
                  <a:lnTo>
                    <a:pt x="948" y="258"/>
                  </a:lnTo>
                  <a:lnTo>
                    <a:pt x="804" y="38"/>
                  </a:lnTo>
                  <a:cubicBezTo>
                    <a:pt x="789" y="13"/>
                    <a:pt x="763" y="1"/>
                    <a:pt x="737" y="1"/>
                  </a:cubicBezTo>
                  <a:close/>
                </a:path>
              </a:pathLst>
            </a:custGeom>
            <a:solidFill>
              <a:srgbClr val="C5D1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9" name="Google Shape;10239;p70"/>
            <p:cNvSpPr/>
            <p:nvPr/>
          </p:nvSpPr>
          <p:spPr>
            <a:xfrm>
              <a:off x="7827204" y="2602958"/>
              <a:ext cx="48528" cy="42515"/>
            </a:xfrm>
            <a:custGeom>
              <a:avLst/>
              <a:gdLst/>
              <a:ahLst/>
              <a:cxnLst/>
              <a:rect l="l" t="t" r="r" b="b"/>
              <a:pathLst>
                <a:path w="1848" h="1619" extrusionOk="0">
                  <a:moveTo>
                    <a:pt x="920" y="1"/>
                  </a:moveTo>
                  <a:cubicBezTo>
                    <a:pt x="412" y="1"/>
                    <a:pt x="1" y="365"/>
                    <a:pt x="1" y="805"/>
                  </a:cubicBezTo>
                  <a:cubicBezTo>
                    <a:pt x="1" y="1255"/>
                    <a:pt x="412" y="1618"/>
                    <a:pt x="920" y="1618"/>
                  </a:cubicBezTo>
                  <a:cubicBezTo>
                    <a:pt x="1427" y="1618"/>
                    <a:pt x="1848" y="1255"/>
                    <a:pt x="1848" y="805"/>
                  </a:cubicBezTo>
                  <a:cubicBezTo>
                    <a:pt x="1848" y="365"/>
                    <a:pt x="1427" y="1"/>
                    <a:pt x="92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0" name="Google Shape;10240;p70"/>
            <p:cNvSpPr/>
            <p:nvPr/>
          </p:nvSpPr>
          <p:spPr>
            <a:xfrm>
              <a:off x="7827204" y="2602958"/>
              <a:ext cx="33219" cy="42515"/>
            </a:xfrm>
            <a:custGeom>
              <a:avLst/>
              <a:gdLst/>
              <a:ahLst/>
              <a:cxnLst/>
              <a:rect l="l" t="t" r="r" b="b"/>
              <a:pathLst>
                <a:path w="1265" h="1619" extrusionOk="0">
                  <a:moveTo>
                    <a:pt x="920" y="1"/>
                  </a:moveTo>
                  <a:cubicBezTo>
                    <a:pt x="412" y="1"/>
                    <a:pt x="1" y="355"/>
                    <a:pt x="1" y="805"/>
                  </a:cubicBezTo>
                  <a:cubicBezTo>
                    <a:pt x="1" y="1255"/>
                    <a:pt x="412" y="1618"/>
                    <a:pt x="920" y="1618"/>
                  </a:cubicBezTo>
                  <a:cubicBezTo>
                    <a:pt x="1034" y="1609"/>
                    <a:pt x="1159" y="1590"/>
                    <a:pt x="1264" y="1551"/>
                  </a:cubicBezTo>
                  <a:cubicBezTo>
                    <a:pt x="939" y="1456"/>
                    <a:pt x="699" y="1149"/>
                    <a:pt x="690" y="805"/>
                  </a:cubicBezTo>
                  <a:cubicBezTo>
                    <a:pt x="699" y="460"/>
                    <a:pt x="939" y="164"/>
                    <a:pt x="1264" y="58"/>
                  </a:cubicBezTo>
                  <a:cubicBezTo>
                    <a:pt x="1159" y="20"/>
                    <a:pt x="1034" y="1"/>
                    <a:pt x="92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1" name="Google Shape;10241;p70"/>
            <p:cNvSpPr/>
            <p:nvPr/>
          </p:nvSpPr>
          <p:spPr>
            <a:xfrm>
              <a:off x="7796795" y="2706002"/>
              <a:ext cx="109110" cy="84715"/>
            </a:xfrm>
            <a:custGeom>
              <a:avLst/>
              <a:gdLst/>
              <a:ahLst/>
              <a:cxnLst/>
              <a:rect l="l" t="t" r="r" b="b"/>
              <a:pathLst>
                <a:path w="4155" h="3226" extrusionOk="0">
                  <a:moveTo>
                    <a:pt x="1388" y="1"/>
                  </a:moveTo>
                  <a:lnTo>
                    <a:pt x="1388" y="690"/>
                  </a:lnTo>
                  <a:cubicBezTo>
                    <a:pt x="1379" y="862"/>
                    <a:pt x="1283" y="1025"/>
                    <a:pt x="1130" y="1101"/>
                  </a:cubicBezTo>
                  <a:lnTo>
                    <a:pt x="384" y="1474"/>
                  </a:lnTo>
                  <a:cubicBezTo>
                    <a:pt x="144" y="1589"/>
                    <a:pt x="1" y="1829"/>
                    <a:pt x="1" y="2097"/>
                  </a:cubicBezTo>
                  <a:lnTo>
                    <a:pt x="1" y="2996"/>
                  </a:lnTo>
                  <a:cubicBezTo>
                    <a:pt x="1" y="3121"/>
                    <a:pt x="106" y="3226"/>
                    <a:pt x="230" y="3226"/>
                  </a:cubicBezTo>
                  <a:lnTo>
                    <a:pt x="3925" y="3226"/>
                  </a:lnTo>
                  <a:cubicBezTo>
                    <a:pt x="4049" y="3226"/>
                    <a:pt x="4154" y="3121"/>
                    <a:pt x="4154" y="2996"/>
                  </a:cubicBezTo>
                  <a:lnTo>
                    <a:pt x="4154" y="2097"/>
                  </a:lnTo>
                  <a:cubicBezTo>
                    <a:pt x="4154" y="1829"/>
                    <a:pt x="4011" y="1589"/>
                    <a:pt x="3781" y="1474"/>
                  </a:cubicBezTo>
                  <a:lnTo>
                    <a:pt x="3035" y="1101"/>
                  </a:lnTo>
                  <a:cubicBezTo>
                    <a:pt x="2872" y="1025"/>
                    <a:pt x="2776" y="862"/>
                    <a:pt x="2776" y="690"/>
                  </a:cubicBezTo>
                  <a:lnTo>
                    <a:pt x="2776" y="1"/>
                  </a:ln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2" name="Google Shape;10242;p70"/>
            <p:cNvSpPr/>
            <p:nvPr/>
          </p:nvSpPr>
          <p:spPr>
            <a:xfrm>
              <a:off x="7832745" y="2706002"/>
              <a:ext cx="37210" cy="24159"/>
            </a:xfrm>
            <a:custGeom>
              <a:avLst/>
              <a:gdLst/>
              <a:ahLst/>
              <a:cxnLst/>
              <a:rect l="l" t="t" r="r" b="b"/>
              <a:pathLst>
                <a:path w="1417" h="920" extrusionOk="0">
                  <a:moveTo>
                    <a:pt x="19" y="1"/>
                  </a:moveTo>
                  <a:lnTo>
                    <a:pt x="19" y="690"/>
                  </a:lnTo>
                  <a:cubicBezTo>
                    <a:pt x="10" y="718"/>
                    <a:pt x="10" y="747"/>
                    <a:pt x="0" y="776"/>
                  </a:cubicBezTo>
                  <a:cubicBezTo>
                    <a:pt x="230" y="872"/>
                    <a:pt x="469" y="919"/>
                    <a:pt x="709" y="919"/>
                  </a:cubicBezTo>
                  <a:cubicBezTo>
                    <a:pt x="948" y="919"/>
                    <a:pt x="1187" y="872"/>
                    <a:pt x="1417" y="776"/>
                  </a:cubicBezTo>
                  <a:cubicBezTo>
                    <a:pt x="1407" y="747"/>
                    <a:pt x="1407" y="718"/>
                    <a:pt x="1407" y="690"/>
                  </a:cubicBezTo>
                  <a:lnTo>
                    <a:pt x="1407" y="1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3" name="Google Shape;10243;p70"/>
            <p:cNvSpPr/>
            <p:nvPr/>
          </p:nvSpPr>
          <p:spPr>
            <a:xfrm>
              <a:off x="7797058" y="2737672"/>
              <a:ext cx="109084" cy="53045"/>
            </a:xfrm>
            <a:custGeom>
              <a:avLst/>
              <a:gdLst/>
              <a:ahLst/>
              <a:cxnLst/>
              <a:rect l="l" t="t" r="r" b="b"/>
              <a:pathLst>
                <a:path w="4154" h="2020" extrusionOk="0">
                  <a:moveTo>
                    <a:pt x="910" y="1"/>
                  </a:moveTo>
                  <a:lnTo>
                    <a:pt x="383" y="268"/>
                  </a:lnTo>
                  <a:cubicBezTo>
                    <a:pt x="144" y="383"/>
                    <a:pt x="0" y="623"/>
                    <a:pt x="0" y="891"/>
                  </a:cubicBezTo>
                  <a:lnTo>
                    <a:pt x="0" y="1790"/>
                  </a:lnTo>
                  <a:cubicBezTo>
                    <a:pt x="0" y="1915"/>
                    <a:pt x="106" y="2020"/>
                    <a:pt x="230" y="2020"/>
                  </a:cubicBezTo>
                  <a:lnTo>
                    <a:pt x="3915" y="2020"/>
                  </a:lnTo>
                  <a:cubicBezTo>
                    <a:pt x="4049" y="2020"/>
                    <a:pt x="4154" y="1915"/>
                    <a:pt x="4154" y="1790"/>
                  </a:cubicBezTo>
                  <a:lnTo>
                    <a:pt x="4154" y="891"/>
                  </a:lnTo>
                  <a:cubicBezTo>
                    <a:pt x="4154" y="623"/>
                    <a:pt x="4001" y="383"/>
                    <a:pt x="3771" y="268"/>
                  </a:cubicBezTo>
                  <a:lnTo>
                    <a:pt x="3235" y="1"/>
                  </a:lnTo>
                  <a:cubicBezTo>
                    <a:pt x="2962" y="422"/>
                    <a:pt x="2517" y="632"/>
                    <a:pt x="2072" y="632"/>
                  </a:cubicBezTo>
                  <a:cubicBezTo>
                    <a:pt x="1627" y="632"/>
                    <a:pt x="1182" y="422"/>
                    <a:pt x="910" y="1"/>
                  </a:cubicBezTo>
                  <a:close/>
                </a:path>
              </a:pathLst>
            </a:custGeom>
            <a:solidFill>
              <a:srgbClr val="8192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4" name="Google Shape;10244;p70"/>
            <p:cNvSpPr/>
            <p:nvPr/>
          </p:nvSpPr>
          <p:spPr>
            <a:xfrm>
              <a:off x="7809111" y="2621051"/>
              <a:ext cx="84715" cy="84741"/>
            </a:xfrm>
            <a:custGeom>
              <a:avLst/>
              <a:gdLst/>
              <a:ahLst/>
              <a:cxnLst/>
              <a:rect l="l" t="t" r="r" b="b"/>
              <a:pathLst>
                <a:path w="3226" h="3227" extrusionOk="0">
                  <a:moveTo>
                    <a:pt x="1609" y="1"/>
                  </a:moveTo>
                  <a:cubicBezTo>
                    <a:pt x="719" y="1"/>
                    <a:pt x="1" y="728"/>
                    <a:pt x="1" y="1618"/>
                  </a:cubicBezTo>
                  <a:cubicBezTo>
                    <a:pt x="1" y="2508"/>
                    <a:pt x="719" y="3226"/>
                    <a:pt x="1609" y="3226"/>
                  </a:cubicBezTo>
                  <a:cubicBezTo>
                    <a:pt x="2499" y="3226"/>
                    <a:pt x="3226" y="2508"/>
                    <a:pt x="3226" y="1618"/>
                  </a:cubicBezTo>
                  <a:cubicBezTo>
                    <a:pt x="3226" y="728"/>
                    <a:pt x="2499" y="1"/>
                    <a:pt x="160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5" name="Google Shape;10245;p70"/>
            <p:cNvSpPr/>
            <p:nvPr/>
          </p:nvSpPr>
          <p:spPr>
            <a:xfrm>
              <a:off x="7824447" y="2621051"/>
              <a:ext cx="71138" cy="76443"/>
            </a:xfrm>
            <a:custGeom>
              <a:avLst/>
              <a:gdLst/>
              <a:ahLst/>
              <a:cxnLst/>
              <a:rect l="l" t="t" r="r" b="b"/>
              <a:pathLst>
                <a:path w="2709" h="2911" extrusionOk="0">
                  <a:moveTo>
                    <a:pt x="1034" y="1"/>
                  </a:moveTo>
                  <a:cubicBezTo>
                    <a:pt x="259" y="1"/>
                    <a:pt x="1" y="1063"/>
                    <a:pt x="699" y="1408"/>
                  </a:cubicBezTo>
                  <a:cubicBezTo>
                    <a:pt x="718" y="1417"/>
                    <a:pt x="737" y="1427"/>
                    <a:pt x="757" y="1427"/>
                  </a:cubicBezTo>
                  <a:lnTo>
                    <a:pt x="1560" y="2891"/>
                  </a:lnTo>
                  <a:cubicBezTo>
                    <a:pt x="1560" y="2891"/>
                    <a:pt x="1781" y="2901"/>
                    <a:pt x="1991" y="2910"/>
                  </a:cubicBezTo>
                  <a:cubicBezTo>
                    <a:pt x="2460" y="2556"/>
                    <a:pt x="2709" y="1972"/>
                    <a:pt x="2623" y="1389"/>
                  </a:cubicBezTo>
                  <a:cubicBezTo>
                    <a:pt x="2527" y="728"/>
                    <a:pt x="2039" y="192"/>
                    <a:pt x="1388" y="39"/>
                  </a:cubicBezTo>
                  <a:cubicBezTo>
                    <a:pt x="1273" y="20"/>
                    <a:pt x="1149" y="1"/>
                    <a:pt x="103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6" name="Google Shape;10246;p70"/>
            <p:cNvSpPr/>
            <p:nvPr/>
          </p:nvSpPr>
          <p:spPr>
            <a:xfrm>
              <a:off x="7814888" y="2658393"/>
              <a:ext cx="72661" cy="59715"/>
            </a:xfrm>
            <a:custGeom>
              <a:avLst/>
              <a:gdLst/>
              <a:ahLst/>
              <a:cxnLst/>
              <a:rect l="l" t="t" r="r" b="b"/>
              <a:pathLst>
                <a:path w="2767" h="2274" extrusionOk="0">
                  <a:moveTo>
                    <a:pt x="1075" y="1"/>
                  </a:moveTo>
                  <a:cubicBezTo>
                    <a:pt x="986" y="1"/>
                    <a:pt x="903" y="49"/>
                    <a:pt x="862" y="139"/>
                  </a:cubicBezTo>
                  <a:cubicBezTo>
                    <a:pt x="786" y="292"/>
                    <a:pt x="680" y="436"/>
                    <a:pt x="546" y="550"/>
                  </a:cubicBezTo>
                  <a:cubicBezTo>
                    <a:pt x="422" y="656"/>
                    <a:pt x="288" y="751"/>
                    <a:pt x="135" y="828"/>
                  </a:cubicBezTo>
                  <a:cubicBezTo>
                    <a:pt x="49" y="876"/>
                    <a:pt x="1" y="971"/>
                    <a:pt x="20" y="1067"/>
                  </a:cubicBezTo>
                  <a:cubicBezTo>
                    <a:pt x="106" y="1756"/>
                    <a:pt x="699" y="2273"/>
                    <a:pt x="1389" y="2273"/>
                  </a:cubicBezTo>
                  <a:cubicBezTo>
                    <a:pt x="2106" y="2263"/>
                    <a:pt x="2709" y="1718"/>
                    <a:pt x="2767" y="1000"/>
                  </a:cubicBezTo>
                  <a:cubicBezTo>
                    <a:pt x="2767" y="924"/>
                    <a:pt x="2738" y="857"/>
                    <a:pt x="2690" y="809"/>
                  </a:cubicBezTo>
                  <a:cubicBezTo>
                    <a:pt x="2231" y="426"/>
                    <a:pt x="1695" y="158"/>
                    <a:pt x="1121" y="5"/>
                  </a:cubicBezTo>
                  <a:cubicBezTo>
                    <a:pt x="1105" y="2"/>
                    <a:pt x="1090" y="1"/>
                    <a:pt x="1075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7" name="Google Shape;10247;p70"/>
            <p:cNvSpPr/>
            <p:nvPr/>
          </p:nvSpPr>
          <p:spPr>
            <a:xfrm>
              <a:off x="7815151" y="2658393"/>
              <a:ext cx="72661" cy="59190"/>
            </a:xfrm>
            <a:custGeom>
              <a:avLst/>
              <a:gdLst/>
              <a:ahLst/>
              <a:cxnLst/>
              <a:rect l="l" t="t" r="r" b="b"/>
              <a:pathLst>
                <a:path w="2767" h="2254" extrusionOk="0">
                  <a:moveTo>
                    <a:pt x="1065" y="1"/>
                  </a:moveTo>
                  <a:cubicBezTo>
                    <a:pt x="976" y="1"/>
                    <a:pt x="893" y="49"/>
                    <a:pt x="852" y="139"/>
                  </a:cubicBezTo>
                  <a:cubicBezTo>
                    <a:pt x="795" y="244"/>
                    <a:pt x="728" y="349"/>
                    <a:pt x="642" y="445"/>
                  </a:cubicBezTo>
                  <a:cubicBezTo>
                    <a:pt x="613" y="483"/>
                    <a:pt x="575" y="512"/>
                    <a:pt x="536" y="550"/>
                  </a:cubicBezTo>
                  <a:cubicBezTo>
                    <a:pt x="412" y="656"/>
                    <a:pt x="278" y="751"/>
                    <a:pt x="134" y="828"/>
                  </a:cubicBezTo>
                  <a:cubicBezTo>
                    <a:pt x="48" y="866"/>
                    <a:pt x="0" y="962"/>
                    <a:pt x="10" y="1067"/>
                  </a:cubicBezTo>
                  <a:cubicBezTo>
                    <a:pt x="96" y="1670"/>
                    <a:pt x="565" y="2158"/>
                    <a:pt x="1178" y="2254"/>
                  </a:cubicBezTo>
                  <a:cubicBezTo>
                    <a:pt x="862" y="2062"/>
                    <a:pt x="680" y="1708"/>
                    <a:pt x="699" y="1345"/>
                  </a:cubicBezTo>
                  <a:lnTo>
                    <a:pt x="699" y="1019"/>
                  </a:lnTo>
                  <a:cubicBezTo>
                    <a:pt x="747" y="981"/>
                    <a:pt x="804" y="943"/>
                    <a:pt x="852" y="895"/>
                  </a:cubicBezTo>
                  <a:cubicBezTo>
                    <a:pt x="977" y="780"/>
                    <a:pt x="1091" y="656"/>
                    <a:pt x="1187" y="512"/>
                  </a:cubicBezTo>
                  <a:cubicBezTo>
                    <a:pt x="1618" y="646"/>
                    <a:pt x="2029" y="866"/>
                    <a:pt x="2383" y="1163"/>
                  </a:cubicBezTo>
                  <a:cubicBezTo>
                    <a:pt x="2422" y="1201"/>
                    <a:pt x="2537" y="1306"/>
                    <a:pt x="2661" y="1421"/>
                  </a:cubicBezTo>
                  <a:cubicBezTo>
                    <a:pt x="2718" y="1287"/>
                    <a:pt x="2747" y="1144"/>
                    <a:pt x="2766" y="1000"/>
                  </a:cubicBezTo>
                  <a:cubicBezTo>
                    <a:pt x="2766" y="924"/>
                    <a:pt x="2738" y="857"/>
                    <a:pt x="2680" y="809"/>
                  </a:cubicBezTo>
                  <a:cubicBezTo>
                    <a:pt x="2221" y="426"/>
                    <a:pt x="1685" y="158"/>
                    <a:pt x="1111" y="5"/>
                  </a:cubicBezTo>
                  <a:cubicBezTo>
                    <a:pt x="1095" y="2"/>
                    <a:pt x="1080" y="1"/>
                    <a:pt x="1065" y="1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8" name="Google Shape;10248;p70"/>
            <p:cNvSpPr/>
            <p:nvPr/>
          </p:nvSpPr>
          <p:spPr>
            <a:xfrm>
              <a:off x="7796795" y="2749988"/>
              <a:ext cx="24422" cy="40729"/>
            </a:xfrm>
            <a:custGeom>
              <a:avLst/>
              <a:gdLst/>
              <a:ahLst/>
              <a:cxnLst/>
              <a:rect l="l" t="t" r="r" b="b"/>
              <a:pathLst>
                <a:path w="930" h="1551" extrusionOk="0">
                  <a:moveTo>
                    <a:pt x="144" y="0"/>
                  </a:moveTo>
                  <a:cubicBezTo>
                    <a:pt x="49" y="125"/>
                    <a:pt x="1" y="268"/>
                    <a:pt x="1" y="422"/>
                  </a:cubicBezTo>
                  <a:lnTo>
                    <a:pt x="1" y="1321"/>
                  </a:lnTo>
                  <a:cubicBezTo>
                    <a:pt x="1" y="1446"/>
                    <a:pt x="106" y="1551"/>
                    <a:pt x="230" y="1551"/>
                  </a:cubicBezTo>
                  <a:lnTo>
                    <a:pt x="929" y="1551"/>
                  </a:lnTo>
                  <a:lnTo>
                    <a:pt x="929" y="852"/>
                  </a:lnTo>
                  <a:cubicBezTo>
                    <a:pt x="920" y="709"/>
                    <a:pt x="862" y="575"/>
                    <a:pt x="747" y="489"/>
                  </a:cubicBezTo>
                  <a:lnTo>
                    <a:pt x="144" y="0"/>
                  </a:lnTo>
                  <a:close/>
                </a:path>
              </a:pathLst>
            </a:custGeom>
            <a:solidFill>
              <a:srgbClr val="6E82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9" name="Google Shape;10249;p70"/>
            <p:cNvSpPr/>
            <p:nvPr/>
          </p:nvSpPr>
          <p:spPr>
            <a:xfrm>
              <a:off x="7881746" y="2749988"/>
              <a:ext cx="24159" cy="40729"/>
            </a:xfrm>
            <a:custGeom>
              <a:avLst/>
              <a:gdLst/>
              <a:ahLst/>
              <a:cxnLst/>
              <a:rect l="l" t="t" r="r" b="b"/>
              <a:pathLst>
                <a:path w="920" h="1551" extrusionOk="0">
                  <a:moveTo>
                    <a:pt x="785" y="0"/>
                  </a:moveTo>
                  <a:lnTo>
                    <a:pt x="173" y="489"/>
                  </a:lnTo>
                  <a:cubicBezTo>
                    <a:pt x="68" y="575"/>
                    <a:pt x="1" y="709"/>
                    <a:pt x="1" y="852"/>
                  </a:cubicBezTo>
                  <a:lnTo>
                    <a:pt x="1" y="1551"/>
                  </a:lnTo>
                  <a:lnTo>
                    <a:pt x="690" y="1551"/>
                  </a:lnTo>
                  <a:cubicBezTo>
                    <a:pt x="814" y="1551"/>
                    <a:pt x="919" y="1446"/>
                    <a:pt x="919" y="1321"/>
                  </a:cubicBezTo>
                  <a:lnTo>
                    <a:pt x="919" y="422"/>
                  </a:lnTo>
                  <a:cubicBezTo>
                    <a:pt x="919" y="268"/>
                    <a:pt x="871" y="125"/>
                    <a:pt x="785" y="0"/>
                  </a:cubicBezTo>
                  <a:close/>
                </a:path>
              </a:pathLst>
            </a:custGeom>
            <a:solidFill>
              <a:srgbClr val="6E82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50" name="Google Shape;10250;p70"/>
          <p:cNvGrpSpPr/>
          <p:nvPr/>
        </p:nvGrpSpPr>
        <p:grpSpPr>
          <a:xfrm>
            <a:off x="7980773" y="2428802"/>
            <a:ext cx="353381" cy="358160"/>
            <a:chOff x="7980773" y="2428802"/>
            <a:chExt cx="353381" cy="358160"/>
          </a:xfrm>
        </p:grpSpPr>
        <p:sp>
          <p:nvSpPr>
            <p:cNvPr id="10251" name="Google Shape;10251;p70"/>
            <p:cNvSpPr/>
            <p:nvPr/>
          </p:nvSpPr>
          <p:spPr>
            <a:xfrm>
              <a:off x="8218504" y="2711779"/>
              <a:ext cx="115649" cy="75182"/>
            </a:xfrm>
            <a:custGeom>
              <a:avLst/>
              <a:gdLst/>
              <a:ahLst/>
              <a:cxnLst/>
              <a:rect l="l" t="t" r="r" b="b"/>
              <a:pathLst>
                <a:path w="4404" h="2863" extrusionOk="0">
                  <a:moveTo>
                    <a:pt x="1542" y="1"/>
                  </a:moveTo>
                  <a:lnTo>
                    <a:pt x="1542" y="374"/>
                  </a:lnTo>
                  <a:cubicBezTo>
                    <a:pt x="1542" y="470"/>
                    <a:pt x="1475" y="556"/>
                    <a:pt x="1379" y="585"/>
                  </a:cubicBezTo>
                  <a:lnTo>
                    <a:pt x="479" y="843"/>
                  </a:lnTo>
                  <a:cubicBezTo>
                    <a:pt x="202" y="920"/>
                    <a:pt x="1" y="1178"/>
                    <a:pt x="1" y="1475"/>
                  </a:cubicBezTo>
                  <a:lnTo>
                    <a:pt x="1" y="2642"/>
                  </a:lnTo>
                  <a:cubicBezTo>
                    <a:pt x="1" y="2767"/>
                    <a:pt x="96" y="2862"/>
                    <a:pt x="221" y="2862"/>
                  </a:cubicBezTo>
                  <a:lnTo>
                    <a:pt x="4183" y="2862"/>
                  </a:lnTo>
                  <a:cubicBezTo>
                    <a:pt x="4307" y="2862"/>
                    <a:pt x="4403" y="2767"/>
                    <a:pt x="4403" y="2642"/>
                  </a:cubicBezTo>
                  <a:lnTo>
                    <a:pt x="4403" y="1475"/>
                  </a:lnTo>
                  <a:cubicBezTo>
                    <a:pt x="4403" y="1178"/>
                    <a:pt x="4202" y="920"/>
                    <a:pt x="3915" y="843"/>
                  </a:cubicBezTo>
                  <a:lnTo>
                    <a:pt x="3015" y="585"/>
                  </a:lnTo>
                  <a:cubicBezTo>
                    <a:pt x="2920" y="556"/>
                    <a:pt x="2853" y="470"/>
                    <a:pt x="2862" y="374"/>
                  </a:cubicBezTo>
                  <a:lnTo>
                    <a:pt x="2862" y="1"/>
                  </a:ln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2" name="Google Shape;10252;p70"/>
            <p:cNvSpPr/>
            <p:nvPr/>
          </p:nvSpPr>
          <p:spPr>
            <a:xfrm>
              <a:off x="8218268" y="2727614"/>
              <a:ext cx="115623" cy="59348"/>
            </a:xfrm>
            <a:custGeom>
              <a:avLst/>
              <a:gdLst/>
              <a:ahLst/>
              <a:cxnLst/>
              <a:rect l="l" t="t" r="r" b="b"/>
              <a:pathLst>
                <a:path w="4403" h="2260" extrusionOk="0">
                  <a:moveTo>
                    <a:pt x="3101" y="1"/>
                  </a:moveTo>
                  <a:cubicBezTo>
                    <a:pt x="2961" y="453"/>
                    <a:pt x="2570" y="680"/>
                    <a:pt x="2180" y="680"/>
                  </a:cubicBezTo>
                  <a:cubicBezTo>
                    <a:pt x="1793" y="680"/>
                    <a:pt x="1406" y="458"/>
                    <a:pt x="1263" y="10"/>
                  </a:cubicBezTo>
                  <a:lnTo>
                    <a:pt x="479" y="230"/>
                  </a:lnTo>
                  <a:cubicBezTo>
                    <a:pt x="201" y="317"/>
                    <a:pt x="0" y="575"/>
                    <a:pt x="0" y="872"/>
                  </a:cubicBezTo>
                  <a:lnTo>
                    <a:pt x="0" y="2039"/>
                  </a:lnTo>
                  <a:cubicBezTo>
                    <a:pt x="0" y="2164"/>
                    <a:pt x="105" y="2259"/>
                    <a:pt x="220" y="2259"/>
                  </a:cubicBezTo>
                  <a:lnTo>
                    <a:pt x="4182" y="2259"/>
                  </a:lnTo>
                  <a:cubicBezTo>
                    <a:pt x="4307" y="2259"/>
                    <a:pt x="4403" y="2164"/>
                    <a:pt x="4403" y="2039"/>
                  </a:cubicBezTo>
                  <a:lnTo>
                    <a:pt x="4403" y="872"/>
                  </a:lnTo>
                  <a:cubicBezTo>
                    <a:pt x="4403" y="575"/>
                    <a:pt x="4211" y="317"/>
                    <a:pt x="3924" y="240"/>
                  </a:cubicBezTo>
                  <a:lnTo>
                    <a:pt x="3101" y="1"/>
                  </a:lnTo>
                  <a:close/>
                </a:path>
              </a:pathLst>
            </a:custGeom>
            <a:solidFill>
              <a:srgbClr val="BCC4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3" name="Google Shape;10253;p70"/>
            <p:cNvSpPr/>
            <p:nvPr/>
          </p:nvSpPr>
          <p:spPr>
            <a:xfrm>
              <a:off x="8235600" y="2630872"/>
              <a:ext cx="29175" cy="63602"/>
            </a:xfrm>
            <a:custGeom>
              <a:avLst/>
              <a:gdLst/>
              <a:ahLst/>
              <a:cxnLst/>
              <a:rect l="l" t="t" r="r" b="b"/>
              <a:pathLst>
                <a:path w="1111" h="2422" extrusionOk="0">
                  <a:moveTo>
                    <a:pt x="670" y="0"/>
                  </a:moveTo>
                  <a:cubicBezTo>
                    <a:pt x="297" y="0"/>
                    <a:pt x="1" y="297"/>
                    <a:pt x="10" y="660"/>
                  </a:cubicBezTo>
                  <a:lnTo>
                    <a:pt x="10" y="814"/>
                  </a:lnTo>
                  <a:cubicBezTo>
                    <a:pt x="10" y="1005"/>
                    <a:pt x="39" y="1196"/>
                    <a:pt x="96" y="1378"/>
                  </a:cubicBezTo>
                  <a:lnTo>
                    <a:pt x="450" y="2421"/>
                  </a:lnTo>
                  <a:lnTo>
                    <a:pt x="1111" y="2421"/>
                  </a:lnTo>
                  <a:lnTo>
                    <a:pt x="1111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4" name="Google Shape;10254;p70"/>
            <p:cNvSpPr/>
            <p:nvPr/>
          </p:nvSpPr>
          <p:spPr>
            <a:xfrm>
              <a:off x="8247417" y="2625095"/>
              <a:ext cx="69379" cy="69379"/>
            </a:xfrm>
            <a:custGeom>
              <a:avLst/>
              <a:gdLst/>
              <a:ahLst/>
              <a:cxnLst/>
              <a:rect l="l" t="t" r="r" b="b"/>
              <a:pathLst>
                <a:path w="2642" h="2642" extrusionOk="0">
                  <a:moveTo>
                    <a:pt x="661" y="0"/>
                  </a:moveTo>
                  <a:cubicBezTo>
                    <a:pt x="287" y="0"/>
                    <a:pt x="0" y="297"/>
                    <a:pt x="0" y="660"/>
                  </a:cubicBezTo>
                  <a:cubicBezTo>
                    <a:pt x="0" y="909"/>
                    <a:pt x="192" y="1101"/>
                    <a:pt x="441" y="1101"/>
                  </a:cubicBezTo>
                  <a:lnTo>
                    <a:pt x="2192" y="2641"/>
                  </a:lnTo>
                  <a:lnTo>
                    <a:pt x="2565" y="1340"/>
                  </a:lnTo>
                  <a:cubicBezTo>
                    <a:pt x="2613" y="1187"/>
                    <a:pt x="2632" y="1024"/>
                    <a:pt x="2642" y="861"/>
                  </a:cubicBezTo>
                  <a:lnTo>
                    <a:pt x="2642" y="440"/>
                  </a:lnTo>
                  <a:cubicBezTo>
                    <a:pt x="2642" y="201"/>
                    <a:pt x="2441" y="0"/>
                    <a:pt x="220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5" name="Google Shape;10255;p70"/>
            <p:cNvSpPr/>
            <p:nvPr/>
          </p:nvSpPr>
          <p:spPr>
            <a:xfrm>
              <a:off x="8258971" y="2711779"/>
              <a:ext cx="34453" cy="14049"/>
            </a:xfrm>
            <a:custGeom>
              <a:avLst/>
              <a:gdLst/>
              <a:ahLst/>
              <a:cxnLst/>
              <a:rect l="l" t="t" r="r" b="b"/>
              <a:pathLst>
                <a:path w="1312" h="535" extrusionOk="0">
                  <a:moveTo>
                    <a:pt x="1" y="1"/>
                  </a:moveTo>
                  <a:lnTo>
                    <a:pt x="1" y="412"/>
                  </a:lnTo>
                  <a:cubicBezTo>
                    <a:pt x="211" y="494"/>
                    <a:pt x="434" y="534"/>
                    <a:pt x="656" y="534"/>
                  </a:cubicBezTo>
                  <a:cubicBezTo>
                    <a:pt x="879" y="534"/>
                    <a:pt x="1101" y="494"/>
                    <a:pt x="1312" y="412"/>
                  </a:cubicBezTo>
                  <a:lnTo>
                    <a:pt x="1312" y="1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6" name="Google Shape;10256;p70"/>
            <p:cNvSpPr/>
            <p:nvPr/>
          </p:nvSpPr>
          <p:spPr>
            <a:xfrm>
              <a:off x="8241640" y="2654244"/>
              <a:ext cx="69379" cy="63339"/>
            </a:xfrm>
            <a:custGeom>
              <a:avLst/>
              <a:gdLst/>
              <a:ahLst/>
              <a:cxnLst/>
              <a:rect l="l" t="t" r="r" b="b"/>
              <a:pathLst>
                <a:path w="2642" h="2412" extrusionOk="0">
                  <a:moveTo>
                    <a:pt x="842" y="0"/>
                  </a:moveTo>
                  <a:cubicBezTo>
                    <a:pt x="728" y="0"/>
                    <a:pt x="613" y="48"/>
                    <a:pt x="527" y="134"/>
                  </a:cubicBezTo>
                  <a:lnTo>
                    <a:pt x="125" y="527"/>
                  </a:lnTo>
                  <a:cubicBezTo>
                    <a:pt x="39" y="613"/>
                    <a:pt x="0" y="728"/>
                    <a:pt x="0" y="842"/>
                  </a:cubicBezTo>
                  <a:lnTo>
                    <a:pt x="0" y="1101"/>
                  </a:lnTo>
                  <a:cubicBezTo>
                    <a:pt x="0" y="1828"/>
                    <a:pt x="584" y="2412"/>
                    <a:pt x="1311" y="2412"/>
                  </a:cubicBezTo>
                  <a:cubicBezTo>
                    <a:pt x="1317" y="2412"/>
                    <a:pt x="1323" y="2412"/>
                    <a:pt x="1329" y="2412"/>
                  </a:cubicBezTo>
                  <a:cubicBezTo>
                    <a:pt x="2048" y="2412"/>
                    <a:pt x="2642" y="1822"/>
                    <a:pt x="2642" y="1101"/>
                  </a:cubicBezTo>
                  <a:lnTo>
                    <a:pt x="2642" y="814"/>
                  </a:lnTo>
                  <a:cubicBezTo>
                    <a:pt x="2642" y="699"/>
                    <a:pt x="2594" y="584"/>
                    <a:pt x="2508" y="507"/>
                  </a:cubicBezTo>
                  <a:cubicBezTo>
                    <a:pt x="2173" y="172"/>
                    <a:pt x="1551" y="19"/>
                    <a:pt x="842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7" name="Google Shape;10257;p70"/>
            <p:cNvSpPr/>
            <p:nvPr/>
          </p:nvSpPr>
          <p:spPr>
            <a:xfrm>
              <a:off x="8241640" y="2654191"/>
              <a:ext cx="69143" cy="62157"/>
            </a:xfrm>
            <a:custGeom>
              <a:avLst/>
              <a:gdLst/>
              <a:ahLst/>
              <a:cxnLst/>
              <a:rect l="l" t="t" r="r" b="b"/>
              <a:pathLst>
                <a:path w="2633" h="2367" extrusionOk="0">
                  <a:moveTo>
                    <a:pt x="813" y="1"/>
                  </a:moveTo>
                  <a:cubicBezTo>
                    <a:pt x="708" y="1"/>
                    <a:pt x="605" y="48"/>
                    <a:pt x="527" y="127"/>
                  </a:cubicBezTo>
                  <a:lnTo>
                    <a:pt x="125" y="529"/>
                  </a:lnTo>
                  <a:cubicBezTo>
                    <a:pt x="39" y="605"/>
                    <a:pt x="0" y="720"/>
                    <a:pt x="0" y="835"/>
                  </a:cubicBezTo>
                  <a:lnTo>
                    <a:pt x="0" y="1093"/>
                  </a:lnTo>
                  <a:cubicBezTo>
                    <a:pt x="0" y="1687"/>
                    <a:pt x="383" y="2203"/>
                    <a:pt x="957" y="2366"/>
                  </a:cubicBezTo>
                  <a:cubicBezTo>
                    <a:pt x="766" y="2127"/>
                    <a:pt x="661" y="1840"/>
                    <a:pt x="661" y="1533"/>
                  </a:cubicBezTo>
                  <a:lnTo>
                    <a:pt x="661" y="892"/>
                  </a:lnTo>
                  <a:cubicBezTo>
                    <a:pt x="651" y="645"/>
                    <a:pt x="852" y="451"/>
                    <a:pt x="1087" y="451"/>
                  </a:cubicBezTo>
                  <a:cubicBezTo>
                    <a:pt x="1098" y="451"/>
                    <a:pt x="1109" y="451"/>
                    <a:pt x="1120" y="452"/>
                  </a:cubicBezTo>
                  <a:cubicBezTo>
                    <a:pt x="1570" y="481"/>
                    <a:pt x="2230" y="557"/>
                    <a:pt x="2632" y="749"/>
                  </a:cubicBezTo>
                  <a:cubicBezTo>
                    <a:pt x="2622" y="653"/>
                    <a:pt x="2575" y="567"/>
                    <a:pt x="2508" y="500"/>
                  </a:cubicBezTo>
                  <a:cubicBezTo>
                    <a:pt x="2173" y="174"/>
                    <a:pt x="1551" y="21"/>
                    <a:pt x="842" y="2"/>
                  </a:cubicBezTo>
                  <a:cubicBezTo>
                    <a:pt x="833" y="1"/>
                    <a:pt x="823" y="1"/>
                    <a:pt x="813" y="1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8" name="Google Shape;10258;p70"/>
            <p:cNvSpPr/>
            <p:nvPr/>
          </p:nvSpPr>
          <p:spPr>
            <a:xfrm>
              <a:off x="8218504" y="2740692"/>
              <a:ext cx="23161" cy="46270"/>
            </a:xfrm>
            <a:custGeom>
              <a:avLst/>
              <a:gdLst/>
              <a:ahLst/>
              <a:cxnLst/>
              <a:rect l="l" t="t" r="r" b="b"/>
              <a:pathLst>
                <a:path w="882" h="1762" extrusionOk="0">
                  <a:moveTo>
                    <a:pt x="116" y="0"/>
                  </a:moveTo>
                  <a:cubicBezTo>
                    <a:pt x="39" y="106"/>
                    <a:pt x="1" y="240"/>
                    <a:pt x="1" y="374"/>
                  </a:cubicBezTo>
                  <a:lnTo>
                    <a:pt x="1" y="1541"/>
                  </a:lnTo>
                  <a:cubicBezTo>
                    <a:pt x="1" y="1666"/>
                    <a:pt x="96" y="1761"/>
                    <a:pt x="221" y="1761"/>
                  </a:cubicBezTo>
                  <a:lnTo>
                    <a:pt x="881" y="1761"/>
                  </a:lnTo>
                  <a:lnTo>
                    <a:pt x="881" y="1034"/>
                  </a:lnTo>
                  <a:cubicBezTo>
                    <a:pt x="872" y="852"/>
                    <a:pt x="805" y="689"/>
                    <a:pt x="680" y="565"/>
                  </a:cubicBezTo>
                  <a:lnTo>
                    <a:pt x="116" y="0"/>
                  </a:lnTo>
                  <a:close/>
                </a:path>
              </a:pathLst>
            </a:custGeom>
            <a:solidFill>
              <a:srgbClr val="D2DB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9" name="Google Shape;10259;p70"/>
            <p:cNvSpPr/>
            <p:nvPr/>
          </p:nvSpPr>
          <p:spPr>
            <a:xfrm>
              <a:off x="8310756" y="2740692"/>
              <a:ext cx="23135" cy="46270"/>
            </a:xfrm>
            <a:custGeom>
              <a:avLst/>
              <a:gdLst/>
              <a:ahLst/>
              <a:cxnLst/>
              <a:rect l="l" t="t" r="r" b="b"/>
              <a:pathLst>
                <a:path w="881" h="1762" extrusionOk="0">
                  <a:moveTo>
                    <a:pt x="766" y="0"/>
                  </a:moveTo>
                  <a:lnTo>
                    <a:pt x="201" y="565"/>
                  </a:lnTo>
                  <a:cubicBezTo>
                    <a:pt x="77" y="689"/>
                    <a:pt x="0" y="852"/>
                    <a:pt x="0" y="1034"/>
                  </a:cubicBezTo>
                  <a:lnTo>
                    <a:pt x="0" y="1761"/>
                  </a:lnTo>
                  <a:lnTo>
                    <a:pt x="660" y="1761"/>
                  </a:lnTo>
                  <a:cubicBezTo>
                    <a:pt x="785" y="1761"/>
                    <a:pt x="881" y="1666"/>
                    <a:pt x="881" y="1541"/>
                  </a:cubicBezTo>
                  <a:lnTo>
                    <a:pt x="881" y="374"/>
                  </a:lnTo>
                  <a:cubicBezTo>
                    <a:pt x="881" y="240"/>
                    <a:pt x="842" y="106"/>
                    <a:pt x="766" y="0"/>
                  </a:cubicBezTo>
                  <a:close/>
                </a:path>
              </a:pathLst>
            </a:custGeom>
            <a:solidFill>
              <a:srgbClr val="D2DB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0" name="Google Shape;10260;p70"/>
            <p:cNvSpPr/>
            <p:nvPr/>
          </p:nvSpPr>
          <p:spPr>
            <a:xfrm>
              <a:off x="8009659" y="2607737"/>
              <a:ext cx="46270" cy="40493"/>
            </a:xfrm>
            <a:custGeom>
              <a:avLst/>
              <a:gdLst/>
              <a:ahLst/>
              <a:cxnLst/>
              <a:rect l="l" t="t" r="r" b="b"/>
              <a:pathLst>
                <a:path w="1762" h="1542" extrusionOk="0">
                  <a:moveTo>
                    <a:pt x="881" y="1"/>
                  </a:moveTo>
                  <a:cubicBezTo>
                    <a:pt x="393" y="1"/>
                    <a:pt x="1" y="345"/>
                    <a:pt x="1" y="776"/>
                  </a:cubicBezTo>
                  <a:cubicBezTo>
                    <a:pt x="1" y="1197"/>
                    <a:pt x="393" y="1541"/>
                    <a:pt x="881" y="1541"/>
                  </a:cubicBezTo>
                  <a:cubicBezTo>
                    <a:pt x="1369" y="1541"/>
                    <a:pt x="1762" y="1197"/>
                    <a:pt x="1762" y="776"/>
                  </a:cubicBezTo>
                  <a:cubicBezTo>
                    <a:pt x="1762" y="345"/>
                    <a:pt x="1369" y="1"/>
                    <a:pt x="88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1" name="Google Shape;10261;p70"/>
            <p:cNvSpPr/>
            <p:nvPr/>
          </p:nvSpPr>
          <p:spPr>
            <a:xfrm>
              <a:off x="8009659" y="2607737"/>
              <a:ext cx="31696" cy="40493"/>
            </a:xfrm>
            <a:custGeom>
              <a:avLst/>
              <a:gdLst/>
              <a:ahLst/>
              <a:cxnLst/>
              <a:rect l="l" t="t" r="r" b="b"/>
              <a:pathLst>
                <a:path w="1207" h="1542" extrusionOk="0">
                  <a:moveTo>
                    <a:pt x="881" y="1"/>
                  </a:moveTo>
                  <a:cubicBezTo>
                    <a:pt x="393" y="1"/>
                    <a:pt x="1" y="345"/>
                    <a:pt x="1" y="766"/>
                  </a:cubicBezTo>
                  <a:cubicBezTo>
                    <a:pt x="1" y="1197"/>
                    <a:pt x="393" y="1541"/>
                    <a:pt x="881" y="1541"/>
                  </a:cubicBezTo>
                  <a:cubicBezTo>
                    <a:pt x="996" y="1541"/>
                    <a:pt x="1101" y="1522"/>
                    <a:pt x="1207" y="1484"/>
                  </a:cubicBezTo>
                  <a:cubicBezTo>
                    <a:pt x="891" y="1388"/>
                    <a:pt x="671" y="1101"/>
                    <a:pt x="661" y="776"/>
                  </a:cubicBezTo>
                  <a:cubicBezTo>
                    <a:pt x="671" y="441"/>
                    <a:pt x="891" y="154"/>
                    <a:pt x="1207" y="58"/>
                  </a:cubicBezTo>
                  <a:cubicBezTo>
                    <a:pt x="1101" y="20"/>
                    <a:pt x="996" y="1"/>
                    <a:pt x="88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2" name="Google Shape;10262;p70"/>
            <p:cNvSpPr/>
            <p:nvPr/>
          </p:nvSpPr>
          <p:spPr>
            <a:xfrm>
              <a:off x="7980773" y="2706002"/>
              <a:ext cx="104068" cy="80960"/>
            </a:xfrm>
            <a:custGeom>
              <a:avLst/>
              <a:gdLst/>
              <a:ahLst/>
              <a:cxnLst/>
              <a:rect l="l" t="t" r="r" b="b"/>
              <a:pathLst>
                <a:path w="3963" h="3083" extrusionOk="0">
                  <a:moveTo>
                    <a:pt x="1321" y="1"/>
                  </a:moveTo>
                  <a:lnTo>
                    <a:pt x="1321" y="661"/>
                  </a:lnTo>
                  <a:cubicBezTo>
                    <a:pt x="1321" y="824"/>
                    <a:pt x="1235" y="977"/>
                    <a:pt x="1082" y="1053"/>
                  </a:cubicBezTo>
                  <a:lnTo>
                    <a:pt x="364" y="1417"/>
                  </a:lnTo>
                  <a:cubicBezTo>
                    <a:pt x="144" y="1522"/>
                    <a:pt x="0" y="1752"/>
                    <a:pt x="0" y="2001"/>
                  </a:cubicBezTo>
                  <a:lnTo>
                    <a:pt x="0" y="2862"/>
                  </a:lnTo>
                  <a:cubicBezTo>
                    <a:pt x="0" y="2987"/>
                    <a:pt x="96" y="3082"/>
                    <a:pt x="220" y="3082"/>
                  </a:cubicBezTo>
                  <a:lnTo>
                    <a:pt x="3742" y="3082"/>
                  </a:lnTo>
                  <a:cubicBezTo>
                    <a:pt x="3867" y="3082"/>
                    <a:pt x="3962" y="2987"/>
                    <a:pt x="3962" y="2862"/>
                  </a:cubicBezTo>
                  <a:lnTo>
                    <a:pt x="3962" y="2001"/>
                  </a:lnTo>
                  <a:cubicBezTo>
                    <a:pt x="3962" y="1752"/>
                    <a:pt x="3819" y="1522"/>
                    <a:pt x="3599" y="1417"/>
                  </a:cubicBezTo>
                  <a:lnTo>
                    <a:pt x="2881" y="1053"/>
                  </a:lnTo>
                  <a:cubicBezTo>
                    <a:pt x="2728" y="977"/>
                    <a:pt x="2642" y="824"/>
                    <a:pt x="2642" y="661"/>
                  </a:cubicBezTo>
                  <a:lnTo>
                    <a:pt x="2642" y="1"/>
                  </a:ln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3" name="Google Shape;10263;p70"/>
            <p:cNvSpPr/>
            <p:nvPr/>
          </p:nvSpPr>
          <p:spPr>
            <a:xfrm>
              <a:off x="8015200" y="2706002"/>
              <a:ext cx="35215" cy="23161"/>
            </a:xfrm>
            <a:custGeom>
              <a:avLst/>
              <a:gdLst/>
              <a:ahLst/>
              <a:cxnLst/>
              <a:rect l="l" t="t" r="r" b="b"/>
              <a:pathLst>
                <a:path w="1341" h="882" extrusionOk="0">
                  <a:moveTo>
                    <a:pt x="10" y="1"/>
                  </a:moveTo>
                  <a:lnTo>
                    <a:pt x="10" y="661"/>
                  </a:lnTo>
                  <a:cubicBezTo>
                    <a:pt x="10" y="690"/>
                    <a:pt x="10" y="718"/>
                    <a:pt x="0" y="747"/>
                  </a:cubicBezTo>
                  <a:cubicBezTo>
                    <a:pt x="211" y="833"/>
                    <a:pt x="441" y="881"/>
                    <a:pt x="670" y="881"/>
                  </a:cubicBezTo>
                  <a:cubicBezTo>
                    <a:pt x="900" y="881"/>
                    <a:pt x="1130" y="833"/>
                    <a:pt x="1340" y="747"/>
                  </a:cubicBezTo>
                  <a:cubicBezTo>
                    <a:pt x="1331" y="718"/>
                    <a:pt x="1331" y="690"/>
                    <a:pt x="1331" y="661"/>
                  </a:cubicBezTo>
                  <a:lnTo>
                    <a:pt x="1331" y="1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4" name="Google Shape;10264;p70"/>
            <p:cNvSpPr/>
            <p:nvPr/>
          </p:nvSpPr>
          <p:spPr>
            <a:xfrm>
              <a:off x="7980773" y="2736411"/>
              <a:ext cx="104068" cy="50551"/>
            </a:xfrm>
            <a:custGeom>
              <a:avLst/>
              <a:gdLst/>
              <a:ahLst/>
              <a:cxnLst/>
              <a:rect l="l" t="t" r="r" b="b"/>
              <a:pathLst>
                <a:path w="3963" h="1925" extrusionOk="0">
                  <a:moveTo>
                    <a:pt x="871" y="1"/>
                  </a:moveTo>
                  <a:lnTo>
                    <a:pt x="364" y="259"/>
                  </a:lnTo>
                  <a:cubicBezTo>
                    <a:pt x="144" y="364"/>
                    <a:pt x="0" y="594"/>
                    <a:pt x="0" y="843"/>
                  </a:cubicBezTo>
                  <a:lnTo>
                    <a:pt x="0" y="1704"/>
                  </a:lnTo>
                  <a:cubicBezTo>
                    <a:pt x="0" y="1829"/>
                    <a:pt x="96" y="1924"/>
                    <a:pt x="220" y="1924"/>
                  </a:cubicBezTo>
                  <a:lnTo>
                    <a:pt x="3742" y="1924"/>
                  </a:lnTo>
                  <a:cubicBezTo>
                    <a:pt x="3857" y="1924"/>
                    <a:pt x="3962" y="1829"/>
                    <a:pt x="3962" y="1704"/>
                  </a:cubicBezTo>
                  <a:lnTo>
                    <a:pt x="3962" y="843"/>
                  </a:lnTo>
                  <a:cubicBezTo>
                    <a:pt x="3962" y="594"/>
                    <a:pt x="3819" y="364"/>
                    <a:pt x="3599" y="259"/>
                  </a:cubicBezTo>
                  <a:lnTo>
                    <a:pt x="3091" y="1"/>
                  </a:lnTo>
                  <a:cubicBezTo>
                    <a:pt x="2833" y="407"/>
                    <a:pt x="2407" y="611"/>
                    <a:pt x="1981" y="611"/>
                  </a:cubicBezTo>
                  <a:cubicBezTo>
                    <a:pt x="1555" y="611"/>
                    <a:pt x="1130" y="407"/>
                    <a:pt x="871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5" name="Google Shape;10265;p70"/>
            <p:cNvSpPr/>
            <p:nvPr/>
          </p:nvSpPr>
          <p:spPr>
            <a:xfrm>
              <a:off x="7992327" y="2625095"/>
              <a:ext cx="80960" cy="80933"/>
            </a:xfrm>
            <a:custGeom>
              <a:avLst/>
              <a:gdLst/>
              <a:ahLst/>
              <a:cxnLst/>
              <a:rect l="l" t="t" r="r" b="b"/>
              <a:pathLst>
                <a:path w="3083" h="3082" extrusionOk="0">
                  <a:moveTo>
                    <a:pt x="1541" y="0"/>
                  </a:moveTo>
                  <a:cubicBezTo>
                    <a:pt x="690" y="0"/>
                    <a:pt x="0" y="689"/>
                    <a:pt x="0" y="1541"/>
                  </a:cubicBezTo>
                  <a:cubicBezTo>
                    <a:pt x="0" y="2393"/>
                    <a:pt x="690" y="3082"/>
                    <a:pt x="1541" y="3082"/>
                  </a:cubicBezTo>
                  <a:cubicBezTo>
                    <a:pt x="2393" y="3082"/>
                    <a:pt x="3082" y="2393"/>
                    <a:pt x="3082" y="1541"/>
                  </a:cubicBezTo>
                  <a:cubicBezTo>
                    <a:pt x="3082" y="689"/>
                    <a:pt x="2393" y="0"/>
                    <a:pt x="154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6" name="Google Shape;10266;p70"/>
            <p:cNvSpPr/>
            <p:nvPr/>
          </p:nvSpPr>
          <p:spPr>
            <a:xfrm>
              <a:off x="8007164" y="2625095"/>
              <a:ext cx="67620" cy="72898"/>
            </a:xfrm>
            <a:custGeom>
              <a:avLst/>
              <a:gdLst/>
              <a:ahLst/>
              <a:cxnLst/>
              <a:rect l="l" t="t" r="r" b="b"/>
              <a:pathLst>
                <a:path w="2575" h="2776" extrusionOk="0">
                  <a:moveTo>
                    <a:pt x="986" y="0"/>
                  </a:moveTo>
                  <a:cubicBezTo>
                    <a:pt x="249" y="0"/>
                    <a:pt x="0" y="1014"/>
                    <a:pt x="660" y="1340"/>
                  </a:cubicBezTo>
                  <a:cubicBezTo>
                    <a:pt x="680" y="1349"/>
                    <a:pt x="699" y="1359"/>
                    <a:pt x="718" y="1369"/>
                  </a:cubicBezTo>
                  <a:lnTo>
                    <a:pt x="1484" y="2756"/>
                  </a:lnTo>
                  <a:cubicBezTo>
                    <a:pt x="1484" y="2756"/>
                    <a:pt x="1694" y="2766"/>
                    <a:pt x="1895" y="2775"/>
                  </a:cubicBezTo>
                  <a:cubicBezTo>
                    <a:pt x="2345" y="2440"/>
                    <a:pt x="2575" y="1885"/>
                    <a:pt x="2498" y="1330"/>
                  </a:cubicBezTo>
                  <a:cubicBezTo>
                    <a:pt x="2412" y="699"/>
                    <a:pt x="1943" y="182"/>
                    <a:pt x="1321" y="38"/>
                  </a:cubicBezTo>
                  <a:cubicBezTo>
                    <a:pt x="1206" y="19"/>
                    <a:pt x="1091" y="0"/>
                    <a:pt x="98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7" name="Google Shape;10267;p70"/>
            <p:cNvSpPr/>
            <p:nvPr/>
          </p:nvSpPr>
          <p:spPr>
            <a:xfrm>
              <a:off x="7998104" y="2660809"/>
              <a:ext cx="69379" cy="56774"/>
            </a:xfrm>
            <a:custGeom>
              <a:avLst/>
              <a:gdLst/>
              <a:ahLst/>
              <a:cxnLst/>
              <a:rect l="l" t="t" r="r" b="b"/>
              <a:pathLst>
                <a:path w="2642" h="2162" extrusionOk="0">
                  <a:moveTo>
                    <a:pt x="1012" y="0"/>
                  </a:moveTo>
                  <a:cubicBezTo>
                    <a:pt x="929" y="0"/>
                    <a:pt x="854" y="46"/>
                    <a:pt x="824" y="123"/>
                  </a:cubicBezTo>
                  <a:cubicBezTo>
                    <a:pt x="747" y="277"/>
                    <a:pt x="642" y="411"/>
                    <a:pt x="517" y="525"/>
                  </a:cubicBezTo>
                  <a:cubicBezTo>
                    <a:pt x="403" y="621"/>
                    <a:pt x="269" y="717"/>
                    <a:pt x="135" y="784"/>
                  </a:cubicBezTo>
                  <a:cubicBezTo>
                    <a:pt x="48" y="832"/>
                    <a:pt x="1" y="918"/>
                    <a:pt x="10" y="1013"/>
                  </a:cubicBezTo>
                  <a:cubicBezTo>
                    <a:pt x="96" y="1674"/>
                    <a:pt x="651" y="2162"/>
                    <a:pt x="1321" y="2162"/>
                  </a:cubicBezTo>
                  <a:cubicBezTo>
                    <a:pt x="1327" y="2162"/>
                    <a:pt x="1333" y="2162"/>
                    <a:pt x="1339" y="2162"/>
                  </a:cubicBezTo>
                  <a:cubicBezTo>
                    <a:pt x="2020" y="2162"/>
                    <a:pt x="2585" y="1629"/>
                    <a:pt x="2642" y="946"/>
                  </a:cubicBezTo>
                  <a:cubicBezTo>
                    <a:pt x="2642" y="879"/>
                    <a:pt x="2613" y="812"/>
                    <a:pt x="2565" y="774"/>
                  </a:cubicBezTo>
                  <a:cubicBezTo>
                    <a:pt x="2125" y="411"/>
                    <a:pt x="1618" y="143"/>
                    <a:pt x="1072" y="9"/>
                  </a:cubicBezTo>
                  <a:cubicBezTo>
                    <a:pt x="1052" y="3"/>
                    <a:pt x="1032" y="0"/>
                    <a:pt x="1012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8" name="Google Shape;10268;p70"/>
            <p:cNvSpPr/>
            <p:nvPr/>
          </p:nvSpPr>
          <p:spPr>
            <a:xfrm>
              <a:off x="7998104" y="2660914"/>
              <a:ext cx="69379" cy="56170"/>
            </a:xfrm>
            <a:custGeom>
              <a:avLst/>
              <a:gdLst/>
              <a:ahLst/>
              <a:cxnLst/>
              <a:rect l="l" t="t" r="r" b="b"/>
              <a:pathLst>
                <a:path w="2642" h="2139" extrusionOk="0">
                  <a:moveTo>
                    <a:pt x="1021" y="0"/>
                  </a:moveTo>
                  <a:cubicBezTo>
                    <a:pt x="938" y="0"/>
                    <a:pt x="856" y="47"/>
                    <a:pt x="824" y="129"/>
                  </a:cubicBezTo>
                  <a:cubicBezTo>
                    <a:pt x="766" y="234"/>
                    <a:pt x="699" y="330"/>
                    <a:pt x="623" y="416"/>
                  </a:cubicBezTo>
                  <a:cubicBezTo>
                    <a:pt x="584" y="454"/>
                    <a:pt x="556" y="483"/>
                    <a:pt x="517" y="521"/>
                  </a:cubicBezTo>
                  <a:cubicBezTo>
                    <a:pt x="403" y="627"/>
                    <a:pt x="269" y="713"/>
                    <a:pt x="125" y="780"/>
                  </a:cubicBezTo>
                  <a:cubicBezTo>
                    <a:pt x="48" y="828"/>
                    <a:pt x="1" y="914"/>
                    <a:pt x="10" y="1009"/>
                  </a:cubicBezTo>
                  <a:cubicBezTo>
                    <a:pt x="87" y="1593"/>
                    <a:pt x="537" y="2053"/>
                    <a:pt x="1120" y="2139"/>
                  </a:cubicBezTo>
                  <a:cubicBezTo>
                    <a:pt x="814" y="1957"/>
                    <a:pt x="642" y="1632"/>
                    <a:pt x="661" y="1277"/>
                  </a:cubicBezTo>
                  <a:lnTo>
                    <a:pt x="661" y="971"/>
                  </a:lnTo>
                  <a:cubicBezTo>
                    <a:pt x="709" y="933"/>
                    <a:pt x="757" y="895"/>
                    <a:pt x="805" y="847"/>
                  </a:cubicBezTo>
                  <a:cubicBezTo>
                    <a:pt x="929" y="741"/>
                    <a:pt x="1034" y="617"/>
                    <a:pt x="1120" y="474"/>
                  </a:cubicBezTo>
                  <a:cubicBezTo>
                    <a:pt x="1541" y="607"/>
                    <a:pt x="1934" y="818"/>
                    <a:pt x="2269" y="1105"/>
                  </a:cubicBezTo>
                  <a:cubicBezTo>
                    <a:pt x="2317" y="1134"/>
                    <a:pt x="2412" y="1230"/>
                    <a:pt x="2537" y="1344"/>
                  </a:cubicBezTo>
                  <a:cubicBezTo>
                    <a:pt x="2594" y="1220"/>
                    <a:pt x="2623" y="1086"/>
                    <a:pt x="2632" y="942"/>
                  </a:cubicBezTo>
                  <a:cubicBezTo>
                    <a:pt x="2642" y="875"/>
                    <a:pt x="2613" y="818"/>
                    <a:pt x="2565" y="770"/>
                  </a:cubicBezTo>
                  <a:cubicBezTo>
                    <a:pt x="2125" y="407"/>
                    <a:pt x="1618" y="148"/>
                    <a:pt x="1063" y="5"/>
                  </a:cubicBezTo>
                  <a:cubicBezTo>
                    <a:pt x="1049" y="2"/>
                    <a:pt x="1035" y="0"/>
                    <a:pt x="1021" y="0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9" name="Google Shape;10269;p70"/>
            <p:cNvSpPr/>
            <p:nvPr/>
          </p:nvSpPr>
          <p:spPr>
            <a:xfrm>
              <a:off x="7980773" y="2748228"/>
              <a:ext cx="23135" cy="38733"/>
            </a:xfrm>
            <a:custGeom>
              <a:avLst/>
              <a:gdLst/>
              <a:ahLst/>
              <a:cxnLst/>
              <a:rect l="l" t="t" r="r" b="b"/>
              <a:pathLst>
                <a:path w="881" h="1475" extrusionOk="0">
                  <a:moveTo>
                    <a:pt x="134" y="0"/>
                  </a:moveTo>
                  <a:cubicBezTo>
                    <a:pt x="48" y="115"/>
                    <a:pt x="0" y="249"/>
                    <a:pt x="0" y="393"/>
                  </a:cubicBezTo>
                  <a:lnTo>
                    <a:pt x="0" y="1254"/>
                  </a:lnTo>
                  <a:cubicBezTo>
                    <a:pt x="0" y="1379"/>
                    <a:pt x="96" y="1474"/>
                    <a:pt x="220" y="1474"/>
                  </a:cubicBezTo>
                  <a:lnTo>
                    <a:pt x="881" y="1474"/>
                  </a:lnTo>
                  <a:lnTo>
                    <a:pt x="881" y="804"/>
                  </a:lnTo>
                  <a:cubicBezTo>
                    <a:pt x="881" y="670"/>
                    <a:pt x="823" y="546"/>
                    <a:pt x="718" y="469"/>
                  </a:cubicBezTo>
                  <a:lnTo>
                    <a:pt x="134" y="0"/>
                  </a:lnTo>
                  <a:close/>
                </a:path>
              </a:pathLst>
            </a:custGeom>
            <a:solidFill>
              <a:srgbClr val="C5D1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0" name="Google Shape;10270;p70"/>
            <p:cNvSpPr/>
            <p:nvPr/>
          </p:nvSpPr>
          <p:spPr>
            <a:xfrm>
              <a:off x="8061680" y="2748228"/>
              <a:ext cx="23161" cy="38733"/>
            </a:xfrm>
            <a:custGeom>
              <a:avLst/>
              <a:gdLst/>
              <a:ahLst/>
              <a:cxnLst/>
              <a:rect l="l" t="t" r="r" b="b"/>
              <a:pathLst>
                <a:path w="882" h="1475" extrusionOk="0">
                  <a:moveTo>
                    <a:pt x="747" y="0"/>
                  </a:moveTo>
                  <a:lnTo>
                    <a:pt x="164" y="469"/>
                  </a:lnTo>
                  <a:cubicBezTo>
                    <a:pt x="58" y="546"/>
                    <a:pt x="1" y="670"/>
                    <a:pt x="1" y="804"/>
                  </a:cubicBezTo>
                  <a:lnTo>
                    <a:pt x="1" y="1474"/>
                  </a:lnTo>
                  <a:lnTo>
                    <a:pt x="661" y="1474"/>
                  </a:lnTo>
                  <a:cubicBezTo>
                    <a:pt x="786" y="1474"/>
                    <a:pt x="881" y="1379"/>
                    <a:pt x="881" y="1254"/>
                  </a:cubicBezTo>
                  <a:lnTo>
                    <a:pt x="881" y="393"/>
                  </a:lnTo>
                  <a:cubicBezTo>
                    <a:pt x="881" y="249"/>
                    <a:pt x="834" y="115"/>
                    <a:pt x="747" y="0"/>
                  </a:cubicBezTo>
                  <a:close/>
                </a:path>
              </a:pathLst>
            </a:custGeom>
            <a:solidFill>
              <a:srgbClr val="C5D1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1" name="Google Shape;10271;p70"/>
            <p:cNvSpPr/>
            <p:nvPr/>
          </p:nvSpPr>
          <p:spPr>
            <a:xfrm>
              <a:off x="8101411" y="2428802"/>
              <a:ext cx="103806" cy="103832"/>
            </a:xfrm>
            <a:custGeom>
              <a:avLst/>
              <a:gdLst/>
              <a:ahLst/>
              <a:cxnLst/>
              <a:rect l="l" t="t" r="r" b="b"/>
              <a:pathLst>
                <a:path w="3953" h="3954" extrusionOk="0">
                  <a:moveTo>
                    <a:pt x="1971" y="1"/>
                  </a:moveTo>
                  <a:cubicBezTo>
                    <a:pt x="1110" y="1"/>
                    <a:pt x="469" y="690"/>
                    <a:pt x="412" y="1541"/>
                  </a:cubicBezTo>
                  <a:cubicBezTo>
                    <a:pt x="354" y="2144"/>
                    <a:pt x="230" y="2757"/>
                    <a:pt x="38" y="3341"/>
                  </a:cubicBezTo>
                  <a:cubicBezTo>
                    <a:pt x="0" y="3446"/>
                    <a:pt x="48" y="3570"/>
                    <a:pt x="163" y="3618"/>
                  </a:cubicBezTo>
                  <a:cubicBezTo>
                    <a:pt x="526" y="3781"/>
                    <a:pt x="909" y="3896"/>
                    <a:pt x="1311" y="3953"/>
                  </a:cubicBezTo>
                  <a:lnTo>
                    <a:pt x="2651" y="3953"/>
                  </a:lnTo>
                  <a:cubicBezTo>
                    <a:pt x="3053" y="3896"/>
                    <a:pt x="3436" y="3781"/>
                    <a:pt x="3799" y="3618"/>
                  </a:cubicBezTo>
                  <a:cubicBezTo>
                    <a:pt x="3905" y="3570"/>
                    <a:pt x="3953" y="3446"/>
                    <a:pt x="3914" y="3341"/>
                  </a:cubicBezTo>
                  <a:cubicBezTo>
                    <a:pt x="3723" y="2757"/>
                    <a:pt x="3598" y="2144"/>
                    <a:pt x="3541" y="1541"/>
                  </a:cubicBezTo>
                  <a:cubicBezTo>
                    <a:pt x="3484" y="690"/>
                    <a:pt x="2842" y="1"/>
                    <a:pt x="197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2" name="Google Shape;10272;p70"/>
            <p:cNvSpPr/>
            <p:nvPr/>
          </p:nvSpPr>
          <p:spPr>
            <a:xfrm>
              <a:off x="8129536" y="2428802"/>
              <a:ext cx="75944" cy="103832"/>
            </a:xfrm>
            <a:custGeom>
              <a:avLst/>
              <a:gdLst/>
              <a:ahLst/>
              <a:cxnLst/>
              <a:rect l="l" t="t" r="r" b="b"/>
              <a:pathLst>
                <a:path w="2892" h="3954" extrusionOk="0">
                  <a:moveTo>
                    <a:pt x="900" y="1"/>
                  </a:moveTo>
                  <a:cubicBezTo>
                    <a:pt x="240" y="1"/>
                    <a:pt x="1" y="900"/>
                    <a:pt x="575" y="1245"/>
                  </a:cubicBezTo>
                  <a:cubicBezTo>
                    <a:pt x="594" y="1254"/>
                    <a:pt x="613" y="1264"/>
                    <a:pt x="633" y="1274"/>
                  </a:cubicBezTo>
                  <a:lnTo>
                    <a:pt x="1130" y="3953"/>
                  </a:lnTo>
                  <a:lnTo>
                    <a:pt x="1580" y="3953"/>
                  </a:lnTo>
                  <a:cubicBezTo>
                    <a:pt x="1972" y="3896"/>
                    <a:pt x="2365" y="3781"/>
                    <a:pt x="2728" y="3618"/>
                  </a:cubicBezTo>
                  <a:cubicBezTo>
                    <a:pt x="2834" y="3570"/>
                    <a:pt x="2891" y="3446"/>
                    <a:pt x="2843" y="3341"/>
                  </a:cubicBezTo>
                  <a:cubicBezTo>
                    <a:pt x="2652" y="2757"/>
                    <a:pt x="2527" y="2144"/>
                    <a:pt x="2480" y="1541"/>
                  </a:cubicBezTo>
                  <a:cubicBezTo>
                    <a:pt x="2413" y="690"/>
                    <a:pt x="1771" y="1"/>
                    <a:pt x="91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3" name="Google Shape;10273;p70"/>
            <p:cNvSpPr/>
            <p:nvPr/>
          </p:nvSpPr>
          <p:spPr>
            <a:xfrm>
              <a:off x="8100650" y="2507214"/>
              <a:ext cx="104068" cy="80960"/>
            </a:xfrm>
            <a:custGeom>
              <a:avLst/>
              <a:gdLst/>
              <a:ahLst/>
              <a:cxnLst/>
              <a:rect l="l" t="t" r="r" b="b"/>
              <a:pathLst>
                <a:path w="3963" h="3083" extrusionOk="0">
                  <a:moveTo>
                    <a:pt x="1321" y="1"/>
                  </a:moveTo>
                  <a:lnTo>
                    <a:pt x="1321" y="661"/>
                  </a:lnTo>
                  <a:cubicBezTo>
                    <a:pt x="1321" y="824"/>
                    <a:pt x="1235" y="977"/>
                    <a:pt x="1082" y="1053"/>
                  </a:cubicBezTo>
                  <a:lnTo>
                    <a:pt x="364" y="1417"/>
                  </a:lnTo>
                  <a:cubicBezTo>
                    <a:pt x="144" y="1522"/>
                    <a:pt x="0" y="1752"/>
                    <a:pt x="0" y="2001"/>
                  </a:cubicBezTo>
                  <a:lnTo>
                    <a:pt x="0" y="2862"/>
                  </a:lnTo>
                  <a:cubicBezTo>
                    <a:pt x="0" y="2986"/>
                    <a:pt x="106" y="3082"/>
                    <a:pt x="220" y="3082"/>
                  </a:cubicBezTo>
                  <a:lnTo>
                    <a:pt x="3742" y="3082"/>
                  </a:lnTo>
                  <a:cubicBezTo>
                    <a:pt x="3867" y="3082"/>
                    <a:pt x="3962" y="2986"/>
                    <a:pt x="3962" y="2862"/>
                  </a:cubicBezTo>
                  <a:lnTo>
                    <a:pt x="3962" y="2001"/>
                  </a:lnTo>
                  <a:cubicBezTo>
                    <a:pt x="3962" y="1752"/>
                    <a:pt x="3819" y="1522"/>
                    <a:pt x="3599" y="1417"/>
                  </a:cubicBezTo>
                  <a:lnTo>
                    <a:pt x="2881" y="1053"/>
                  </a:lnTo>
                  <a:cubicBezTo>
                    <a:pt x="2728" y="977"/>
                    <a:pt x="2642" y="824"/>
                    <a:pt x="2642" y="661"/>
                  </a:cubicBezTo>
                  <a:lnTo>
                    <a:pt x="2642" y="1"/>
                  </a:ln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4" name="Google Shape;10274;p70"/>
            <p:cNvSpPr/>
            <p:nvPr/>
          </p:nvSpPr>
          <p:spPr>
            <a:xfrm>
              <a:off x="8135076" y="2507214"/>
              <a:ext cx="35215" cy="23161"/>
            </a:xfrm>
            <a:custGeom>
              <a:avLst/>
              <a:gdLst/>
              <a:ahLst/>
              <a:cxnLst/>
              <a:rect l="l" t="t" r="r" b="b"/>
              <a:pathLst>
                <a:path w="1341" h="882" extrusionOk="0">
                  <a:moveTo>
                    <a:pt x="10" y="1"/>
                  </a:moveTo>
                  <a:lnTo>
                    <a:pt x="10" y="661"/>
                  </a:lnTo>
                  <a:cubicBezTo>
                    <a:pt x="10" y="690"/>
                    <a:pt x="10" y="718"/>
                    <a:pt x="0" y="747"/>
                  </a:cubicBezTo>
                  <a:cubicBezTo>
                    <a:pt x="211" y="833"/>
                    <a:pt x="441" y="881"/>
                    <a:pt x="670" y="881"/>
                  </a:cubicBezTo>
                  <a:cubicBezTo>
                    <a:pt x="900" y="881"/>
                    <a:pt x="1130" y="833"/>
                    <a:pt x="1340" y="747"/>
                  </a:cubicBezTo>
                  <a:cubicBezTo>
                    <a:pt x="1340" y="718"/>
                    <a:pt x="1331" y="690"/>
                    <a:pt x="1331" y="661"/>
                  </a:cubicBezTo>
                  <a:lnTo>
                    <a:pt x="1331" y="1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5" name="Google Shape;10275;p70"/>
            <p:cNvSpPr/>
            <p:nvPr/>
          </p:nvSpPr>
          <p:spPr>
            <a:xfrm>
              <a:off x="8100650" y="2537623"/>
              <a:ext cx="104068" cy="50551"/>
            </a:xfrm>
            <a:custGeom>
              <a:avLst/>
              <a:gdLst/>
              <a:ahLst/>
              <a:cxnLst/>
              <a:rect l="l" t="t" r="r" b="b"/>
              <a:pathLst>
                <a:path w="3963" h="1925" extrusionOk="0">
                  <a:moveTo>
                    <a:pt x="871" y="1"/>
                  </a:moveTo>
                  <a:lnTo>
                    <a:pt x="364" y="259"/>
                  </a:lnTo>
                  <a:cubicBezTo>
                    <a:pt x="144" y="364"/>
                    <a:pt x="0" y="594"/>
                    <a:pt x="0" y="843"/>
                  </a:cubicBezTo>
                  <a:lnTo>
                    <a:pt x="0" y="1704"/>
                  </a:lnTo>
                  <a:cubicBezTo>
                    <a:pt x="0" y="1828"/>
                    <a:pt x="96" y="1924"/>
                    <a:pt x="220" y="1924"/>
                  </a:cubicBezTo>
                  <a:lnTo>
                    <a:pt x="3742" y="1924"/>
                  </a:lnTo>
                  <a:cubicBezTo>
                    <a:pt x="3867" y="1924"/>
                    <a:pt x="3962" y="1828"/>
                    <a:pt x="3962" y="1704"/>
                  </a:cubicBezTo>
                  <a:lnTo>
                    <a:pt x="3962" y="843"/>
                  </a:lnTo>
                  <a:cubicBezTo>
                    <a:pt x="3962" y="594"/>
                    <a:pt x="3819" y="364"/>
                    <a:pt x="3599" y="259"/>
                  </a:cubicBezTo>
                  <a:lnTo>
                    <a:pt x="3092" y="1"/>
                  </a:lnTo>
                  <a:cubicBezTo>
                    <a:pt x="2833" y="407"/>
                    <a:pt x="2407" y="611"/>
                    <a:pt x="1981" y="611"/>
                  </a:cubicBezTo>
                  <a:cubicBezTo>
                    <a:pt x="1555" y="611"/>
                    <a:pt x="1130" y="407"/>
                    <a:pt x="87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6" name="Google Shape;10276;p70"/>
            <p:cNvSpPr/>
            <p:nvPr/>
          </p:nvSpPr>
          <p:spPr>
            <a:xfrm>
              <a:off x="8117981" y="2462047"/>
              <a:ext cx="69405" cy="56748"/>
            </a:xfrm>
            <a:custGeom>
              <a:avLst/>
              <a:gdLst/>
              <a:ahLst/>
              <a:cxnLst/>
              <a:rect l="l" t="t" r="r" b="b"/>
              <a:pathLst>
                <a:path w="2643" h="2161" extrusionOk="0">
                  <a:moveTo>
                    <a:pt x="1017" y="0"/>
                  </a:moveTo>
                  <a:cubicBezTo>
                    <a:pt x="932" y="0"/>
                    <a:pt x="855" y="51"/>
                    <a:pt x="824" y="122"/>
                  </a:cubicBezTo>
                  <a:cubicBezTo>
                    <a:pt x="747" y="275"/>
                    <a:pt x="642" y="409"/>
                    <a:pt x="517" y="524"/>
                  </a:cubicBezTo>
                  <a:cubicBezTo>
                    <a:pt x="403" y="630"/>
                    <a:pt x="269" y="716"/>
                    <a:pt x="135" y="783"/>
                  </a:cubicBezTo>
                  <a:cubicBezTo>
                    <a:pt x="48" y="831"/>
                    <a:pt x="1" y="917"/>
                    <a:pt x="10" y="1012"/>
                  </a:cubicBezTo>
                  <a:cubicBezTo>
                    <a:pt x="96" y="1673"/>
                    <a:pt x="661" y="2161"/>
                    <a:pt x="1321" y="2161"/>
                  </a:cubicBezTo>
                  <a:cubicBezTo>
                    <a:pt x="1327" y="2161"/>
                    <a:pt x="1333" y="2161"/>
                    <a:pt x="1340" y="2161"/>
                  </a:cubicBezTo>
                  <a:cubicBezTo>
                    <a:pt x="2020" y="2161"/>
                    <a:pt x="2585" y="1628"/>
                    <a:pt x="2642" y="945"/>
                  </a:cubicBezTo>
                  <a:cubicBezTo>
                    <a:pt x="2642" y="878"/>
                    <a:pt x="2613" y="811"/>
                    <a:pt x="2565" y="773"/>
                  </a:cubicBezTo>
                  <a:cubicBezTo>
                    <a:pt x="2125" y="409"/>
                    <a:pt x="1618" y="151"/>
                    <a:pt x="1073" y="8"/>
                  </a:cubicBezTo>
                  <a:cubicBezTo>
                    <a:pt x="1054" y="2"/>
                    <a:pt x="1035" y="0"/>
                    <a:pt x="1017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7" name="Google Shape;10277;p70"/>
            <p:cNvSpPr/>
            <p:nvPr/>
          </p:nvSpPr>
          <p:spPr>
            <a:xfrm>
              <a:off x="8117981" y="2462020"/>
              <a:ext cx="69405" cy="56275"/>
            </a:xfrm>
            <a:custGeom>
              <a:avLst/>
              <a:gdLst/>
              <a:ahLst/>
              <a:cxnLst/>
              <a:rect l="l" t="t" r="r" b="b"/>
              <a:pathLst>
                <a:path w="2643" h="2143" extrusionOk="0">
                  <a:moveTo>
                    <a:pt x="1012" y="0"/>
                  </a:moveTo>
                  <a:cubicBezTo>
                    <a:pt x="929" y="0"/>
                    <a:pt x="855" y="46"/>
                    <a:pt x="824" y="123"/>
                  </a:cubicBezTo>
                  <a:cubicBezTo>
                    <a:pt x="766" y="229"/>
                    <a:pt x="699" y="334"/>
                    <a:pt x="623" y="420"/>
                  </a:cubicBezTo>
                  <a:cubicBezTo>
                    <a:pt x="584" y="449"/>
                    <a:pt x="556" y="487"/>
                    <a:pt x="517" y="516"/>
                  </a:cubicBezTo>
                  <a:cubicBezTo>
                    <a:pt x="403" y="621"/>
                    <a:pt x="269" y="707"/>
                    <a:pt x="135" y="784"/>
                  </a:cubicBezTo>
                  <a:cubicBezTo>
                    <a:pt x="48" y="822"/>
                    <a:pt x="1" y="918"/>
                    <a:pt x="10" y="1013"/>
                  </a:cubicBezTo>
                  <a:cubicBezTo>
                    <a:pt x="87" y="1597"/>
                    <a:pt x="537" y="2057"/>
                    <a:pt x="1120" y="2143"/>
                  </a:cubicBezTo>
                  <a:cubicBezTo>
                    <a:pt x="824" y="1961"/>
                    <a:pt x="642" y="1626"/>
                    <a:pt x="661" y="1281"/>
                  </a:cubicBezTo>
                  <a:lnTo>
                    <a:pt x="661" y="966"/>
                  </a:lnTo>
                  <a:cubicBezTo>
                    <a:pt x="709" y="927"/>
                    <a:pt x="757" y="889"/>
                    <a:pt x="814" y="851"/>
                  </a:cubicBezTo>
                  <a:cubicBezTo>
                    <a:pt x="929" y="736"/>
                    <a:pt x="1034" y="611"/>
                    <a:pt x="1120" y="477"/>
                  </a:cubicBezTo>
                  <a:cubicBezTo>
                    <a:pt x="1541" y="602"/>
                    <a:pt x="1934" y="822"/>
                    <a:pt x="2269" y="1100"/>
                  </a:cubicBezTo>
                  <a:cubicBezTo>
                    <a:pt x="2317" y="1138"/>
                    <a:pt x="2412" y="1233"/>
                    <a:pt x="2537" y="1348"/>
                  </a:cubicBezTo>
                  <a:cubicBezTo>
                    <a:pt x="2594" y="1214"/>
                    <a:pt x="2623" y="1080"/>
                    <a:pt x="2632" y="946"/>
                  </a:cubicBezTo>
                  <a:cubicBezTo>
                    <a:pt x="2642" y="879"/>
                    <a:pt x="2613" y="812"/>
                    <a:pt x="2565" y="774"/>
                  </a:cubicBezTo>
                  <a:cubicBezTo>
                    <a:pt x="2125" y="410"/>
                    <a:pt x="1618" y="142"/>
                    <a:pt x="1073" y="9"/>
                  </a:cubicBezTo>
                  <a:cubicBezTo>
                    <a:pt x="1052" y="3"/>
                    <a:pt x="1032" y="0"/>
                    <a:pt x="1012" y="0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8" name="Google Shape;10278;p70"/>
            <p:cNvSpPr/>
            <p:nvPr/>
          </p:nvSpPr>
          <p:spPr>
            <a:xfrm>
              <a:off x="8100650" y="2549440"/>
              <a:ext cx="23135" cy="38733"/>
            </a:xfrm>
            <a:custGeom>
              <a:avLst/>
              <a:gdLst/>
              <a:ahLst/>
              <a:cxnLst/>
              <a:rect l="l" t="t" r="r" b="b"/>
              <a:pathLst>
                <a:path w="881" h="1475" extrusionOk="0">
                  <a:moveTo>
                    <a:pt x="134" y="0"/>
                  </a:moveTo>
                  <a:cubicBezTo>
                    <a:pt x="48" y="115"/>
                    <a:pt x="0" y="249"/>
                    <a:pt x="0" y="393"/>
                  </a:cubicBezTo>
                  <a:lnTo>
                    <a:pt x="0" y="1254"/>
                  </a:lnTo>
                  <a:cubicBezTo>
                    <a:pt x="0" y="1378"/>
                    <a:pt x="96" y="1474"/>
                    <a:pt x="220" y="1474"/>
                  </a:cubicBezTo>
                  <a:lnTo>
                    <a:pt x="881" y="1474"/>
                  </a:lnTo>
                  <a:lnTo>
                    <a:pt x="881" y="804"/>
                  </a:lnTo>
                  <a:cubicBezTo>
                    <a:pt x="881" y="670"/>
                    <a:pt x="823" y="546"/>
                    <a:pt x="718" y="469"/>
                  </a:cubicBezTo>
                  <a:lnTo>
                    <a:pt x="134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9" name="Google Shape;10279;p70"/>
            <p:cNvSpPr/>
            <p:nvPr/>
          </p:nvSpPr>
          <p:spPr>
            <a:xfrm>
              <a:off x="8181557" y="2549440"/>
              <a:ext cx="23161" cy="38733"/>
            </a:xfrm>
            <a:custGeom>
              <a:avLst/>
              <a:gdLst/>
              <a:ahLst/>
              <a:cxnLst/>
              <a:rect l="l" t="t" r="r" b="b"/>
              <a:pathLst>
                <a:path w="882" h="1475" extrusionOk="0">
                  <a:moveTo>
                    <a:pt x="747" y="0"/>
                  </a:moveTo>
                  <a:lnTo>
                    <a:pt x="164" y="469"/>
                  </a:lnTo>
                  <a:cubicBezTo>
                    <a:pt x="58" y="546"/>
                    <a:pt x="1" y="670"/>
                    <a:pt x="1" y="804"/>
                  </a:cubicBezTo>
                  <a:lnTo>
                    <a:pt x="1" y="1474"/>
                  </a:lnTo>
                  <a:lnTo>
                    <a:pt x="661" y="1474"/>
                  </a:lnTo>
                  <a:cubicBezTo>
                    <a:pt x="786" y="1474"/>
                    <a:pt x="881" y="1378"/>
                    <a:pt x="881" y="1254"/>
                  </a:cubicBezTo>
                  <a:lnTo>
                    <a:pt x="881" y="393"/>
                  </a:lnTo>
                  <a:cubicBezTo>
                    <a:pt x="881" y="249"/>
                    <a:pt x="834" y="115"/>
                    <a:pt x="74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0" name="Google Shape;10280;p70"/>
            <p:cNvSpPr/>
            <p:nvPr/>
          </p:nvSpPr>
          <p:spPr>
            <a:xfrm>
              <a:off x="8082136" y="2607869"/>
              <a:ext cx="144351" cy="115728"/>
            </a:xfrm>
            <a:custGeom>
              <a:avLst/>
              <a:gdLst/>
              <a:ahLst/>
              <a:cxnLst/>
              <a:rect l="l" t="t" r="r" b="b"/>
              <a:pathLst>
                <a:path w="5497" h="4407" extrusionOk="0">
                  <a:moveTo>
                    <a:pt x="2744" y="0"/>
                  </a:moveTo>
                  <a:cubicBezTo>
                    <a:pt x="2634" y="0"/>
                    <a:pt x="2524" y="72"/>
                    <a:pt x="2524" y="216"/>
                  </a:cubicBezTo>
                  <a:lnTo>
                    <a:pt x="2524" y="2522"/>
                  </a:lnTo>
                  <a:lnTo>
                    <a:pt x="208" y="3996"/>
                  </a:lnTo>
                  <a:cubicBezTo>
                    <a:pt x="1" y="4131"/>
                    <a:pt x="132" y="4406"/>
                    <a:pt x="325" y="4406"/>
                  </a:cubicBezTo>
                  <a:cubicBezTo>
                    <a:pt x="364" y="4406"/>
                    <a:pt x="405" y="4395"/>
                    <a:pt x="447" y="4369"/>
                  </a:cubicBezTo>
                  <a:lnTo>
                    <a:pt x="2753" y="2905"/>
                  </a:lnTo>
                  <a:lnTo>
                    <a:pt x="5050" y="4369"/>
                  </a:lnTo>
                  <a:cubicBezTo>
                    <a:pt x="5092" y="4395"/>
                    <a:pt x="5133" y="4406"/>
                    <a:pt x="5172" y="4406"/>
                  </a:cubicBezTo>
                  <a:cubicBezTo>
                    <a:pt x="5366" y="4406"/>
                    <a:pt x="5497" y="4131"/>
                    <a:pt x="5289" y="3996"/>
                  </a:cubicBezTo>
                  <a:lnTo>
                    <a:pt x="5280" y="3996"/>
                  </a:lnTo>
                  <a:lnTo>
                    <a:pt x="2964" y="2522"/>
                  </a:lnTo>
                  <a:lnTo>
                    <a:pt x="2964" y="216"/>
                  </a:lnTo>
                  <a:cubicBezTo>
                    <a:pt x="2964" y="72"/>
                    <a:pt x="2854" y="0"/>
                    <a:pt x="2744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81" name="Google Shape;10281;p70"/>
          <p:cNvGrpSpPr/>
          <p:nvPr/>
        </p:nvGrpSpPr>
        <p:grpSpPr>
          <a:xfrm>
            <a:off x="4886058" y="4291240"/>
            <a:ext cx="346343" cy="343953"/>
            <a:chOff x="4886058" y="4291240"/>
            <a:chExt cx="346343" cy="343953"/>
          </a:xfrm>
        </p:grpSpPr>
        <p:sp>
          <p:nvSpPr>
            <p:cNvPr id="10282" name="Google Shape;10282;p70"/>
            <p:cNvSpPr/>
            <p:nvPr/>
          </p:nvSpPr>
          <p:spPr>
            <a:xfrm>
              <a:off x="5133611" y="4474508"/>
              <a:ext cx="40493" cy="39994"/>
            </a:xfrm>
            <a:custGeom>
              <a:avLst/>
              <a:gdLst/>
              <a:ahLst/>
              <a:cxnLst/>
              <a:rect l="l" t="t" r="r" b="b"/>
              <a:pathLst>
                <a:path w="1542" h="1523" extrusionOk="0">
                  <a:moveTo>
                    <a:pt x="0" y="1"/>
                  </a:moveTo>
                  <a:lnTo>
                    <a:pt x="977" y="1522"/>
                  </a:lnTo>
                  <a:lnTo>
                    <a:pt x="1541" y="1522"/>
                  </a:lnTo>
                  <a:cubicBezTo>
                    <a:pt x="1532" y="680"/>
                    <a:pt x="843" y="1"/>
                    <a:pt x="0" y="1"/>
                  </a:cubicBezTo>
                  <a:close/>
                </a:path>
              </a:pathLst>
            </a:custGeom>
            <a:solidFill>
              <a:srgbClr val="B6C5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3" name="Google Shape;10283;p70"/>
            <p:cNvSpPr/>
            <p:nvPr/>
          </p:nvSpPr>
          <p:spPr>
            <a:xfrm>
              <a:off x="5093407" y="4474508"/>
              <a:ext cx="66123" cy="39994"/>
            </a:xfrm>
            <a:custGeom>
              <a:avLst/>
              <a:gdLst/>
              <a:ahLst/>
              <a:cxnLst/>
              <a:rect l="l" t="t" r="r" b="b"/>
              <a:pathLst>
                <a:path w="2518" h="1523" extrusionOk="0">
                  <a:moveTo>
                    <a:pt x="1531" y="1"/>
                  </a:moveTo>
                  <a:cubicBezTo>
                    <a:pt x="689" y="1"/>
                    <a:pt x="10" y="680"/>
                    <a:pt x="0" y="1522"/>
                  </a:cubicBezTo>
                  <a:lnTo>
                    <a:pt x="2517" y="1522"/>
                  </a:lnTo>
                  <a:cubicBezTo>
                    <a:pt x="2508" y="680"/>
                    <a:pt x="2067" y="1"/>
                    <a:pt x="1531" y="1"/>
                  </a:cubicBezTo>
                  <a:close/>
                </a:path>
              </a:pathLst>
            </a:custGeom>
            <a:solidFill>
              <a:srgbClr val="C7D3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4" name="Google Shape;10284;p70"/>
            <p:cNvSpPr/>
            <p:nvPr/>
          </p:nvSpPr>
          <p:spPr>
            <a:xfrm>
              <a:off x="5133112" y="4408674"/>
              <a:ext cx="22137" cy="43986"/>
            </a:xfrm>
            <a:custGeom>
              <a:avLst/>
              <a:gdLst/>
              <a:ahLst/>
              <a:cxnLst/>
              <a:rect l="l" t="t" r="r" b="b"/>
              <a:pathLst>
                <a:path w="843" h="1675" extrusionOk="0">
                  <a:moveTo>
                    <a:pt x="0" y="0"/>
                  </a:moveTo>
                  <a:lnTo>
                    <a:pt x="0" y="1675"/>
                  </a:lnTo>
                  <a:cubicBezTo>
                    <a:pt x="469" y="1675"/>
                    <a:pt x="842" y="1302"/>
                    <a:pt x="842" y="842"/>
                  </a:cubicBezTo>
                  <a:cubicBezTo>
                    <a:pt x="842" y="373"/>
                    <a:pt x="469" y="0"/>
                    <a:pt x="0" y="0"/>
                  </a:cubicBez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5" name="Google Shape;10285;p70"/>
            <p:cNvSpPr/>
            <p:nvPr/>
          </p:nvSpPr>
          <p:spPr>
            <a:xfrm>
              <a:off x="4985084" y="4474508"/>
              <a:ext cx="40493" cy="39994"/>
            </a:xfrm>
            <a:custGeom>
              <a:avLst/>
              <a:gdLst/>
              <a:ahLst/>
              <a:cxnLst/>
              <a:rect l="l" t="t" r="r" b="b"/>
              <a:pathLst>
                <a:path w="1542" h="1523" extrusionOk="0">
                  <a:moveTo>
                    <a:pt x="0" y="1"/>
                  </a:moveTo>
                  <a:lnTo>
                    <a:pt x="976" y="1522"/>
                  </a:lnTo>
                  <a:lnTo>
                    <a:pt x="1541" y="1522"/>
                  </a:lnTo>
                  <a:cubicBezTo>
                    <a:pt x="1532" y="680"/>
                    <a:pt x="842" y="1"/>
                    <a:pt x="0" y="1"/>
                  </a:cubicBezTo>
                  <a:close/>
                </a:path>
              </a:pathLst>
            </a:custGeom>
            <a:solidFill>
              <a:srgbClr val="B6C5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6" name="Google Shape;10286;p70"/>
            <p:cNvSpPr/>
            <p:nvPr/>
          </p:nvSpPr>
          <p:spPr>
            <a:xfrm>
              <a:off x="4944880" y="4474508"/>
              <a:ext cx="66123" cy="39994"/>
            </a:xfrm>
            <a:custGeom>
              <a:avLst/>
              <a:gdLst/>
              <a:ahLst/>
              <a:cxnLst/>
              <a:rect l="l" t="t" r="r" b="b"/>
              <a:pathLst>
                <a:path w="2518" h="1523" extrusionOk="0">
                  <a:moveTo>
                    <a:pt x="1531" y="1"/>
                  </a:moveTo>
                  <a:cubicBezTo>
                    <a:pt x="689" y="1"/>
                    <a:pt x="10" y="680"/>
                    <a:pt x="0" y="1522"/>
                  </a:cubicBezTo>
                  <a:lnTo>
                    <a:pt x="2517" y="1522"/>
                  </a:lnTo>
                  <a:cubicBezTo>
                    <a:pt x="2507" y="680"/>
                    <a:pt x="2067" y="1"/>
                    <a:pt x="1531" y="1"/>
                  </a:cubicBezTo>
                  <a:close/>
                </a:path>
              </a:pathLst>
            </a:custGeom>
            <a:solidFill>
              <a:srgbClr val="C7D3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7" name="Google Shape;10287;p70"/>
            <p:cNvSpPr/>
            <p:nvPr/>
          </p:nvSpPr>
          <p:spPr>
            <a:xfrm>
              <a:off x="4984585" y="4408674"/>
              <a:ext cx="22137" cy="43986"/>
            </a:xfrm>
            <a:custGeom>
              <a:avLst/>
              <a:gdLst/>
              <a:ahLst/>
              <a:cxnLst/>
              <a:rect l="l" t="t" r="r" b="b"/>
              <a:pathLst>
                <a:path w="843" h="1675" extrusionOk="0">
                  <a:moveTo>
                    <a:pt x="0" y="0"/>
                  </a:moveTo>
                  <a:lnTo>
                    <a:pt x="0" y="1675"/>
                  </a:lnTo>
                  <a:cubicBezTo>
                    <a:pt x="469" y="1675"/>
                    <a:pt x="842" y="1302"/>
                    <a:pt x="842" y="842"/>
                  </a:cubicBezTo>
                  <a:cubicBezTo>
                    <a:pt x="842" y="373"/>
                    <a:pt x="469" y="0"/>
                    <a:pt x="0" y="0"/>
                  </a:cubicBez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8" name="Google Shape;10288;p70"/>
            <p:cNvSpPr/>
            <p:nvPr/>
          </p:nvSpPr>
          <p:spPr>
            <a:xfrm>
              <a:off x="5059479" y="4476530"/>
              <a:ext cx="54043" cy="54043"/>
            </a:xfrm>
            <a:custGeom>
              <a:avLst/>
              <a:gdLst/>
              <a:ahLst/>
              <a:cxnLst/>
              <a:rect l="l" t="t" r="r" b="b"/>
              <a:pathLst>
                <a:path w="2058" h="2058" extrusionOk="0">
                  <a:moveTo>
                    <a:pt x="0" y="0"/>
                  </a:moveTo>
                  <a:lnTo>
                    <a:pt x="1225" y="2058"/>
                  </a:lnTo>
                  <a:lnTo>
                    <a:pt x="2058" y="2058"/>
                  </a:lnTo>
                  <a:cubicBezTo>
                    <a:pt x="2058" y="919"/>
                    <a:pt x="1139" y="0"/>
                    <a:pt x="0" y="0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9" name="Google Shape;10289;p70"/>
            <p:cNvSpPr/>
            <p:nvPr/>
          </p:nvSpPr>
          <p:spPr>
            <a:xfrm>
              <a:off x="5005436" y="4476530"/>
              <a:ext cx="86238" cy="54043"/>
            </a:xfrm>
            <a:custGeom>
              <a:avLst/>
              <a:gdLst/>
              <a:ahLst/>
              <a:cxnLst/>
              <a:rect l="l" t="t" r="r" b="b"/>
              <a:pathLst>
                <a:path w="3284" h="2058" extrusionOk="0">
                  <a:moveTo>
                    <a:pt x="2058" y="0"/>
                  </a:moveTo>
                  <a:cubicBezTo>
                    <a:pt x="919" y="0"/>
                    <a:pt x="0" y="919"/>
                    <a:pt x="0" y="2058"/>
                  </a:cubicBezTo>
                  <a:lnTo>
                    <a:pt x="3283" y="2058"/>
                  </a:lnTo>
                  <a:cubicBezTo>
                    <a:pt x="3283" y="928"/>
                    <a:pt x="2728" y="0"/>
                    <a:pt x="205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0" name="Google Shape;10290;p70"/>
            <p:cNvSpPr/>
            <p:nvPr/>
          </p:nvSpPr>
          <p:spPr>
            <a:xfrm>
              <a:off x="5059715" y="4394835"/>
              <a:ext cx="29936" cy="59847"/>
            </a:xfrm>
            <a:custGeom>
              <a:avLst/>
              <a:gdLst/>
              <a:ahLst/>
              <a:cxnLst/>
              <a:rect l="l" t="t" r="r" b="b"/>
              <a:pathLst>
                <a:path w="1140" h="2279" extrusionOk="0">
                  <a:moveTo>
                    <a:pt x="1" y="1"/>
                  </a:moveTo>
                  <a:lnTo>
                    <a:pt x="1" y="2278"/>
                  </a:lnTo>
                  <a:cubicBezTo>
                    <a:pt x="632" y="2278"/>
                    <a:pt x="1140" y="1771"/>
                    <a:pt x="1140" y="1140"/>
                  </a:cubicBezTo>
                  <a:cubicBezTo>
                    <a:pt x="1140" y="518"/>
                    <a:pt x="632" y="1"/>
                    <a:pt x="1" y="1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1" name="Google Shape;10291;p70"/>
            <p:cNvSpPr/>
            <p:nvPr/>
          </p:nvSpPr>
          <p:spPr>
            <a:xfrm>
              <a:off x="5029070" y="4394835"/>
              <a:ext cx="45509" cy="59847"/>
            </a:xfrm>
            <a:custGeom>
              <a:avLst/>
              <a:gdLst/>
              <a:ahLst/>
              <a:cxnLst/>
              <a:rect l="l" t="t" r="r" b="b"/>
              <a:pathLst>
                <a:path w="1733" h="2279" extrusionOk="0">
                  <a:moveTo>
                    <a:pt x="1139" y="1"/>
                  </a:moveTo>
                  <a:cubicBezTo>
                    <a:pt x="517" y="1"/>
                    <a:pt x="0" y="518"/>
                    <a:pt x="0" y="1140"/>
                  </a:cubicBezTo>
                  <a:cubicBezTo>
                    <a:pt x="0" y="1771"/>
                    <a:pt x="517" y="2278"/>
                    <a:pt x="1139" y="2278"/>
                  </a:cubicBezTo>
                  <a:lnTo>
                    <a:pt x="1168" y="2278"/>
                  </a:lnTo>
                  <a:cubicBezTo>
                    <a:pt x="1483" y="2259"/>
                    <a:pt x="1732" y="1762"/>
                    <a:pt x="1732" y="1140"/>
                  </a:cubicBezTo>
                  <a:cubicBezTo>
                    <a:pt x="1732" y="527"/>
                    <a:pt x="1483" y="20"/>
                    <a:pt x="116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2" name="Google Shape;10292;p70"/>
            <p:cNvSpPr/>
            <p:nvPr/>
          </p:nvSpPr>
          <p:spPr>
            <a:xfrm>
              <a:off x="4962711" y="4408674"/>
              <a:ext cx="29175" cy="43986"/>
            </a:xfrm>
            <a:custGeom>
              <a:avLst/>
              <a:gdLst/>
              <a:ahLst/>
              <a:cxnLst/>
              <a:rect l="l" t="t" r="r" b="b"/>
              <a:pathLst>
                <a:path w="1111" h="1675" extrusionOk="0">
                  <a:moveTo>
                    <a:pt x="833" y="0"/>
                  </a:moveTo>
                  <a:cubicBezTo>
                    <a:pt x="374" y="0"/>
                    <a:pt x="1" y="373"/>
                    <a:pt x="1" y="842"/>
                  </a:cubicBezTo>
                  <a:cubicBezTo>
                    <a:pt x="1" y="1302"/>
                    <a:pt x="374" y="1675"/>
                    <a:pt x="833" y="1675"/>
                  </a:cubicBezTo>
                  <a:cubicBezTo>
                    <a:pt x="996" y="1675"/>
                    <a:pt x="1111" y="1302"/>
                    <a:pt x="1111" y="842"/>
                  </a:cubicBezTo>
                  <a:cubicBezTo>
                    <a:pt x="1111" y="373"/>
                    <a:pt x="986" y="0"/>
                    <a:pt x="833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3" name="Google Shape;10293;p70"/>
            <p:cNvSpPr/>
            <p:nvPr/>
          </p:nvSpPr>
          <p:spPr>
            <a:xfrm>
              <a:off x="5111237" y="4408674"/>
              <a:ext cx="29175" cy="43986"/>
            </a:xfrm>
            <a:custGeom>
              <a:avLst/>
              <a:gdLst/>
              <a:ahLst/>
              <a:cxnLst/>
              <a:rect l="l" t="t" r="r" b="b"/>
              <a:pathLst>
                <a:path w="1111" h="1675" extrusionOk="0">
                  <a:moveTo>
                    <a:pt x="833" y="0"/>
                  </a:moveTo>
                  <a:cubicBezTo>
                    <a:pt x="374" y="0"/>
                    <a:pt x="1" y="373"/>
                    <a:pt x="1" y="842"/>
                  </a:cubicBezTo>
                  <a:cubicBezTo>
                    <a:pt x="1" y="1302"/>
                    <a:pt x="374" y="1675"/>
                    <a:pt x="833" y="1675"/>
                  </a:cubicBezTo>
                  <a:cubicBezTo>
                    <a:pt x="996" y="1675"/>
                    <a:pt x="1111" y="1302"/>
                    <a:pt x="1111" y="842"/>
                  </a:cubicBezTo>
                  <a:cubicBezTo>
                    <a:pt x="1111" y="373"/>
                    <a:pt x="986" y="0"/>
                    <a:pt x="833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4" name="Google Shape;10294;p70"/>
            <p:cNvSpPr/>
            <p:nvPr/>
          </p:nvSpPr>
          <p:spPr>
            <a:xfrm>
              <a:off x="4886058" y="4291240"/>
              <a:ext cx="346343" cy="343953"/>
            </a:xfrm>
            <a:custGeom>
              <a:avLst/>
              <a:gdLst/>
              <a:ahLst/>
              <a:cxnLst/>
              <a:rect l="l" t="t" r="r" b="b"/>
              <a:pathLst>
                <a:path w="13189" h="13098" extrusionOk="0">
                  <a:moveTo>
                    <a:pt x="6815" y="1123"/>
                  </a:moveTo>
                  <a:cubicBezTo>
                    <a:pt x="9638" y="1237"/>
                    <a:pt x="11896" y="3506"/>
                    <a:pt x="12011" y="6329"/>
                  </a:cubicBezTo>
                  <a:lnTo>
                    <a:pt x="11514" y="6329"/>
                  </a:lnTo>
                  <a:cubicBezTo>
                    <a:pt x="11505" y="6328"/>
                    <a:pt x="11496" y="6327"/>
                    <a:pt x="11488" y="6327"/>
                  </a:cubicBezTo>
                  <a:cubicBezTo>
                    <a:pt x="11223" y="6327"/>
                    <a:pt x="11226" y="6750"/>
                    <a:pt x="11496" y="6750"/>
                  </a:cubicBezTo>
                  <a:cubicBezTo>
                    <a:pt x="11502" y="6750"/>
                    <a:pt x="11508" y="6750"/>
                    <a:pt x="11514" y="6750"/>
                  </a:cubicBezTo>
                  <a:lnTo>
                    <a:pt x="12011" y="6750"/>
                  </a:lnTo>
                  <a:cubicBezTo>
                    <a:pt x="11896" y="9573"/>
                    <a:pt x="9638" y="11832"/>
                    <a:pt x="6815" y="11946"/>
                  </a:cubicBezTo>
                  <a:lnTo>
                    <a:pt x="6805" y="11946"/>
                  </a:lnTo>
                  <a:lnTo>
                    <a:pt x="6805" y="11449"/>
                  </a:lnTo>
                  <a:cubicBezTo>
                    <a:pt x="6819" y="11300"/>
                    <a:pt x="6709" y="11226"/>
                    <a:pt x="6599" y="11226"/>
                  </a:cubicBezTo>
                  <a:cubicBezTo>
                    <a:pt x="6489" y="11226"/>
                    <a:pt x="6379" y="11300"/>
                    <a:pt x="6394" y="11449"/>
                  </a:cubicBezTo>
                  <a:lnTo>
                    <a:pt x="6394" y="11946"/>
                  </a:lnTo>
                  <a:cubicBezTo>
                    <a:pt x="3561" y="11832"/>
                    <a:pt x="1302" y="9573"/>
                    <a:pt x="1187" y="6750"/>
                  </a:cubicBezTo>
                  <a:lnTo>
                    <a:pt x="1695" y="6750"/>
                  </a:lnTo>
                  <a:cubicBezTo>
                    <a:pt x="1943" y="6721"/>
                    <a:pt x="1943" y="6348"/>
                    <a:pt x="1695" y="6329"/>
                  </a:cubicBezTo>
                  <a:lnTo>
                    <a:pt x="1187" y="6329"/>
                  </a:lnTo>
                  <a:cubicBezTo>
                    <a:pt x="1302" y="3506"/>
                    <a:pt x="3570" y="1237"/>
                    <a:pt x="6394" y="1123"/>
                  </a:cubicBezTo>
                  <a:lnTo>
                    <a:pt x="6394" y="1620"/>
                  </a:lnTo>
                  <a:cubicBezTo>
                    <a:pt x="6403" y="1749"/>
                    <a:pt x="6501" y="1814"/>
                    <a:pt x="6601" y="1814"/>
                  </a:cubicBezTo>
                  <a:cubicBezTo>
                    <a:pt x="6700" y="1814"/>
                    <a:pt x="6800" y="1749"/>
                    <a:pt x="6815" y="1620"/>
                  </a:cubicBezTo>
                  <a:lnTo>
                    <a:pt x="6815" y="1123"/>
                  </a:lnTo>
                  <a:close/>
                  <a:moveTo>
                    <a:pt x="6595" y="0"/>
                  </a:moveTo>
                  <a:cubicBezTo>
                    <a:pt x="6494" y="0"/>
                    <a:pt x="6394" y="65"/>
                    <a:pt x="6384" y="194"/>
                  </a:cubicBezTo>
                  <a:lnTo>
                    <a:pt x="6384" y="701"/>
                  </a:lnTo>
                  <a:cubicBezTo>
                    <a:pt x="3331" y="816"/>
                    <a:pt x="881" y="3266"/>
                    <a:pt x="766" y="6329"/>
                  </a:cubicBezTo>
                  <a:lnTo>
                    <a:pt x="259" y="6329"/>
                  </a:lnTo>
                  <a:cubicBezTo>
                    <a:pt x="1" y="6348"/>
                    <a:pt x="1" y="6721"/>
                    <a:pt x="259" y="6740"/>
                  </a:cubicBezTo>
                  <a:lnTo>
                    <a:pt x="766" y="6740"/>
                  </a:lnTo>
                  <a:cubicBezTo>
                    <a:pt x="881" y="9803"/>
                    <a:pt x="3331" y="12253"/>
                    <a:pt x="6384" y="12368"/>
                  </a:cubicBezTo>
                  <a:lnTo>
                    <a:pt x="6384" y="12875"/>
                  </a:lnTo>
                  <a:cubicBezTo>
                    <a:pt x="6374" y="13023"/>
                    <a:pt x="6484" y="13097"/>
                    <a:pt x="6595" y="13097"/>
                  </a:cubicBezTo>
                  <a:cubicBezTo>
                    <a:pt x="6705" y="13097"/>
                    <a:pt x="6815" y="13023"/>
                    <a:pt x="6805" y="12875"/>
                  </a:cubicBezTo>
                  <a:lnTo>
                    <a:pt x="6805" y="12368"/>
                  </a:lnTo>
                  <a:cubicBezTo>
                    <a:pt x="9858" y="12253"/>
                    <a:pt x="12318" y="9803"/>
                    <a:pt x="12432" y="6740"/>
                  </a:cubicBezTo>
                  <a:lnTo>
                    <a:pt x="12940" y="6740"/>
                  </a:lnTo>
                  <a:cubicBezTo>
                    <a:pt x="13188" y="6721"/>
                    <a:pt x="13188" y="6348"/>
                    <a:pt x="12940" y="6329"/>
                  </a:cubicBezTo>
                  <a:lnTo>
                    <a:pt x="12432" y="6329"/>
                  </a:lnTo>
                  <a:cubicBezTo>
                    <a:pt x="12318" y="3266"/>
                    <a:pt x="9858" y="816"/>
                    <a:pt x="6805" y="701"/>
                  </a:cubicBezTo>
                  <a:lnTo>
                    <a:pt x="6805" y="194"/>
                  </a:lnTo>
                  <a:cubicBezTo>
                    <a:pt x="6795" y="65"/>
                    <a:pt x="6695" y="0"/>
                    <a:pt x="659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95" name="Google Shape;10295;p70"/>
          <p:cNvGrpSpPr/>
          <p:nvPr/>
        </p:nvGrpSpPr>
        <p:grpSpPr>
          <a:xfrm>
            <a:off x="5344216" y="4291056"/>
            <a:ext cx="304616" cy="343560"/>
            <a:chOff x="5344216" y="4291056"/>
            <a:chExt cx="304616" cy="343560"/>
          </a:xfrm>
        </p:grpSpPr>
        <p:sp>
          <p:nvSpPr>
            <p:cNvPr id="10296" name="Google Shape;10296;p70"/>
            <p:cNvSpPr/>
            <p:nvPr/>
          </p:nvSpPr>
          <p:spPr>
            <a:xfrm>
              <a:off x="5344216" y="4297148"/>
              <a:ext cx="251334" cy="247264"/>
            </a:xfrm>
            <a:custGeom>
              <a:avLst/>
              <a:gdLst/>
              <a:ahLst/>
              <a:cxnLst/>
              <a:rect l="l" t="t" r="r" b="b"/>
              <a:pathLst>
                <a:path w="9571" h="9416" extrusionOk="0">
                  <a:moveTo>
                    <a:pt x="9280" y="0"/>
                  </a:moveTo>
                  <a:cubicBezTo>
                    <a:pt x="9234" y="0"/>
                    <a:pt x="9185" y="17"/>
                    <a:pt x="9140" y="55"/>
                  </a:cubicBezTo>
                  <a:lnTo>
                    <a:pt x="144" y="9051"/>
                  </a:lnTo>
                  <a:cubicBezTo>
                    <a:pt x="0" y="9185"/>
                    <a:pt x="96" y="9415"/>
                    <a:pt x="287" y="9415"/>
                  </a:cubicBezTo>
                  <a:cubicBezTo>
                    <a:pt x="345" y="9415"/>
                    <a:pt x="393" y="9386"/>
                    <a:pt x="431" y="9348"/>
                  </a:cubicBezTo>
                  <a:lnTo>
                    <a:pt x="9437" y="352"/>
                  </a:lnTo>
                  <a:cubicBezTo>
                    <a:pt x="9570" y="196"/>
                    <a:pt x="9439" y="0"/>
                    <a:pt x="9280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7" name="Google Shape;10297;p70"/>
            <p:cNvSpPr/>
            <p:nvPr/>
          </p:nvSpPr>
          <p:spPr>
            <a:xfrm>
              <a:off x="5544501" y="4291056"/>
              <a:ext cx="55330" cy="53807"/>
            </a:xfrm>
            <a:custGeom>
              <a:avLst/>
              <a:gdLst/>
              <a:ahLst/>
              <a:cxnLst/>
              <a:rect l="l" t="t" r="r" b="b"/>
              <a:pathLst>
                <a:path w="2107" h="2049" extrusionOk="0">
                  <a:moveTo>
                    <a:pt x="259" y="0"/>
                  </a:moveTo>
                  <a:cubicBezTo>
                    <a:pt x="1" y="19"/>
                    <a:pt x="1" y="393"/>
                    <a:pt x="259" y="412"/>
                  </a:cubicBezTo>
                  <a:lnTo>
                    <a:pt x="1685" y="412"/>
                  </a:lnTo>
                  <a:lnTo>
                    <a:pt x="1685" y="1838"/>
                  </a:lnTo>
                  <a:cubicBezTo>
                    <a:pt x="1685" y="1953"/>
                    <a:pt x="1781" y="2048"/>
                    <a:pt x="1896" y="2048"/>
                  </a:cubicBezTo>
                  <a:cubicBezTo>
                    <a:pt x="2011" y="2048"/>
                    <a:pt x="2097" y="1953"/>
                    <a:pt x="2106" y="1838"/>
                  </a:cubicBezTo>
                  <a:lnTo>
                    <a:pt x="2106" y="201"/>
                  </a:lnTo>
                  <a:cubicBezTo>
                    <a:pt x="2106" y="86"/>
                    <a:pt x="2011" y="0"/>
                    <a:pt x="1896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8" name="Google Shape;10298;p70"/>
            <p:cNvSpPr/>
            <p:nvPr/>
          </p:nvSpPr>
          <p:spPr>
            <a:xfrm>
              <a:off x="5349494" y="4566497"/>
              <a:ext cx="102309" cy="68118"/>
            </a:xfrm>
            <a:custGeom>
              <a:avLst/>
              <a:gdLst/>
              <a:ahLst/>
              <a:cxnLst/>
              <a:rect l="l" t="t" r="r" b="b"/>
              <a:pathLst>
                <a:path w="3896" h="2594" extrusionOk="0">
                  <a:moveTo>
                    <a:pt x="316" y="0"/>
                  </a:moveTo>
                  <a:cubicBezTo>
                    <a:pt x="48" y="10"/>
                    <a:pt x="10" y="144"/>
                    <a:pt x="0" y="201"/>
                  </a:cubicBezTo>
                  <a:lnTo>
                    <a:pt x="0" y="2594"/>
                  </a:lnTo>
                  <a:lnTo>
                    <a:pt x="3895" y="2594"/>
                  </a:lnTo>
                  <a:lnTo>
                    <a:pt x="3895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9" name="Google Shape;10299;p70"/>
            <p:cNvSpPr/>
            <p:nvPr/>
          </p:nvSpPr>
          <p:spPr>
            <a:xfrm>
              <a:off x="5447996" y="4480784"/>
              <a:ext cx="102309" cy="153831"/>
            </a:xfrm>
            <a:custGeom>
              <a:avLst/>
              <a:gdLst/>
              <a:ahLst/>
              <a:cxnLst/>
              <a:rect l="l" t="t" r="r" b="b"/>
              <a:pathLst>
                <a:path w="3896" h="5858" extrusionOk="0">
                  <a:moveTo>
                    <a:pt x="297" y="1"/>
                  </a:moveTo>
                  <a:cubicBezTo>
                    <a:pt x="58" y="10"/>
                    <a:pt x="10" y="125"/>
                    <a:pt x="1" y="183"/>
                  </a:cubicBezTo>
                  <a:lnTo>
                    <a:pt x="1" y="5858"/>
                  </a:lnTo>
                  <a:lnTo>
                    <a:pt x="3896" y="5858"/>
                  </a:lnTo>
                  <a:lnTo>
                    <a:pt x="3896" y="1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0" name="Google Shape;10300;p70"/>
            <p:cNvSpPr/>
            <p:nvPr/>
          </p:nvSpPr>
          <p:spPr>
            <a:xfrm>
              <a:off x="5546523" y="4388297"/>
              <a:ext cx="102309" cy="246319"/>
            </a:xfrm>
            <a:custGeom>
              <a:avLst/>
              <a:gdLst/>
              <a:ahLst/>
              <a:cxnLst/>
              <a:rect l="l" t="t" r="r" b="b"/>
              <a:pathLst>
                <a:path w="3896" h="9380" extrusionOk="0">
                  <a:moveTo>
                    <a:pt x="335" y="1"/>
                  </a:moveTo>
                  <a:cubicBezTo>
                    <a:pt x="39" y="1"/>
                    <a:pt x="10" y="154"/>
                    <a:pt x="0" y="211"/>
                  </a:cubicBezTo>
                  <a:lnTo>
                    <a:pt x="0" y="9380"/>
                  </a:lnTo>
                  <a:lnTo>
                    <a:pt x="3895" y="9380"/>
                  </a:lnTo>
                  <a:lnTo>
                    <a:pt x="3895" y="192"/>
                  </a:lnTo>
                  <a:cubicBezTo>
                    <a:pt x="3886" y="125"/>
                    <a:pt x="3828" y="1"/>
                    <a:pt x="3560" y="1"/>
                  </a:cubicBezTo>
                  <a:close/>
                </a:path>
              </a:pathLst>
            </a:custGeom>
            <a:solidFill>
              <a:srgbClr val="C7D3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1" name="Google Shape;10301;p70"/>
            <p:cNvSpPr/>
            <p:nvPr/>
          </p:nvSpPr>
          <p:spPr>
            <a:xfrm>
              <a:off x="5349731" y="4566497"/>
              <a:ext cx="8587" cy="68118"/>
            </a:xfrm>
            <a:custGeom>
              <a:avLst/>
              <a:gdLst/>
              <a:ahLst/>
              <a:cxnLst/>
              <a:rect l="l" t="t" r="r" b="b"/>
              <a:pathLst>
                <a:path w="327" h="2594" extrusionOk="0">
                  <a:moveTo>
                    <a:pt x="307" y="0"/>
                  </a:moveTo>
                  <a:cubicBezTo>
                    <a:pt x="39" y="10"/>
                    <a:pt x="1" y="144"/>
                    <a:pt x="1" y="201"/>
                  </a:cubicBezTo>
                  <a:lnTo>
                    <a:pt x="1" y="2594"/>
                  </a:lnTo>
                  <a:lnTo>
                    <a:pt x="326" y="2594"/>
                  </a:lnTo>
                  <a:lnTo>
                    <a:pt x="326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2" name="Google Shape;10302;p70"/>
            <p:cNvSpPr/>
            <p:nvPr/>
          </p:nvSpPr>
          <p:spPr>
            <a:xfrm>
              <a:off x="5447996" y="4480784"/>
              <a:ext cx="8823" cy="153831"/>
            </a:xfrm>
            <a:custGeom>
              <a:avLst/>
              <a:gdLst/>
              <a:ahLst/>
              <a:cxnLst/>
              <a:rect l="l" t="t" r="r" b="b"/>
              <a:pathLst>
                <a:path w="336" h="5858" extrusionOk="0">
                  <a:moveTo>
                    <a:pt x="297" y="1"/>
                  </a:moveTo>
                  <a:cubicBezTo>
                    <a:pt x="58" y="20"/>
                    <a:pt x="10" y="135"/>
                    <a:pt x="1" y="183"/>
                  </a:cubicBezTo>
                  <a:lnTo>
                    <a:pt x="1" y="5858"/>
                  </a:lnTo>
                  <a:lnTo>
                    <a:pt x="336" y="5858"/>
                  </a:lnTo>
                  <a:lnTo>
                    <a:pt x="336" y="1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3" name="Google Shape;10303;p70"/>
            <p:cNvSpPr/>
            <p:nvPr/>
          </p:nvSpPr>
          <p:spPr>
            <a:xfrm>
              <a:off x="5546523" y="4388297"/>
              <a:ext cx="8823" cy="246319"/>
            </a:xfrm>
            <a:custGeom>
              <a:avLst/>
              <a:gdLst/>
              <a:ahLst/>
              <a:cxnLst/>
              <a:rect l="l" t="t" r="r" b="b"/>
              <a:pathLst>
                <a:path w="336" h="9380" extrusionOk="0">
                  <a:moveTo>
                    <a:pt x="335" y="1"/>
                  </a:moveTo>
                  <a:cubicBezTo>
                    <a:pt x="39" y="1"/>
                    <a:pt x="10" y="154"/>
                    <a:pt x="0" y="211"/>
                  </a:cubicBezTo>
                  <a:lnTo>
                    <a:pt x="0" y="9380"/>
                  </a:lnTo>
                  <a:lnTo>
                    <a:pt x="335" y="9380"/>
                  </a:lnTo>
                  <a:lnTo>
                    <a:pt x="335" y="1"/>
                  </a:lnTo>
                  <a:close/>
                </a:path>
              </a:pathLst>
            </a:custGeom>
            <a:solidFill>
              <a:srgbClr val="ADBE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4" name="Google Shape;10304;p70"/>
            <p:cNvSpPr/>
            <p:nvPr/>
          </p:nvSpPr>
          <p:spPr>
            <a:xfrm>
              <a:off x="5365828" y="4585089"/>
              <a:ext cx="68381" cy="11082"/>
            </a:xfrm>
            <a:custGeom>
              <a:avLst/>
              <a:gdLst/>
              <a:ahLst/>
              <a:cxnLst/>
              <a:rect l="l" t="t" r="r" b="b"/>
              <a:pathLst>
                <a:path w="2604" h="422" extrusionOk="0">
                  <a:moveTo>
                    <a:pt x="259" y="0"/>
                  </a:moveTo>
                  <a:cubicBezTo>
                    <a:pt x="0" y="20"/>
                    <a:pt x="0" y="402"/>
                    <a:pt x="259" y="422"/>
                  </a:cubicBezTo>
                  <a:lnTo>
                    <a:pt x="2345" y="422"/>
                  </a:lnTo>
                  <a:cubicBezTo>
                    <a:pt x="2603" y="402"/>
                    <a:pt x="2603" y="20"/>
                    <a:pt x="23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5" name="Google Shape;10305;p70"/>
            <p:cNvSpPr/>
            <p:nvPr/>
          </p:nvSpPr>
          <p:spPr>
            <a:xfrm>
              <a:off x="5464592" y="4499376"/>
              <a:ext cx="68381" cy="11108"/>
            </a:xfrm>
            <a:custGeom>
              <a:avLst/>
              <a:gdLst/>
              <a:ahLst/>
              <a:cxnLst/>
              <a:rect l="l" t="t" r="r" b="b"/>
              <a:pathLst>
                <a:path w="2604" h="423" extrusionOk="0">
                  <a:moveTo>
                    <a:pt x="259" y="1"/>
                  </a:moveTo>
                  <a:cubicBezTo>
                    <a:pt x="0" y="20"/>
                    <a:pt x="0" y="393"/>
                    <a:pt x="259" y="422"/>
                  </a:cubicBezTo>
                  <a:lnTo>
                    <a:pt x="2355" y="422"/>
                  </a:lnTo>
                  <a:cubicBezTo>
                    <a:pt x="2604" y="393"/>
                    <a:pt x="2604" y="20"/>
                    <a:pt x="23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6" name="Google Shape;10306;p70"/>
            <p:cNvSpPr/>
            <p:nvPr/>
          </p:nvSpPr>
          <p:spPr>
            <a:xfrm>
              <a:off x="5562516" y="4406889"/>
              <a:ext cx="70324" cy="11108"/>
            </a:xfrm>
            <a:custGeom>
              <a:avLst/>
              <a:gdLst/>
              <a:ahLst/>
              <a:cxnLst/>
              <a:rect l="l" t="t" r="r" b="b"/>
              <a:pathLst>
                <a:path w="2678" h="423" extrusionOk="0">
                  <a:moveTo>
                    <a:pt x="273" y="1"/>
                  </a:moveTo>
                  <a:cubicBezTo>
                    <a:pt x="0" y="1"/>
                    <a:pt x="0" y="423"/>
                    <a:pt x="273" y="423"/>
                  </a:cubicBezTo>
                  <a:cubicBezTo>
                    <a:pt x="279" y="423"/>
                    <a:pt x="285" y="423"/>
                    <a:pt x="291" y="422"/>
                  </a:cubicBezTo>
                  <a:lnTo>
                    <a:pt x="2387" y="422"/>
                  </a:lnTo>
                  <a:cubicBezTo>
                    <a:pt x="2393" y="423"/>
                    <a:pt x="2399" y="423"/>
                    <a:pt x="2405" y="423"/>
                  </a:cubicBezTo>
                  <a:cubicBezTo>
                    <a:pt x="2678" y="423"/>
                    <a:pt x="2678" y="1"/>
                    <a:pt x="2405" y="1"/>
                  </a:cubicBezTo>
                  <a:cubicBezTo>
                    <a:pt x="2399" y="1"/>
                    <a:pt x="2393" y="1"/>
                    <a:pt x="2387" y="1"/>
                  </a:cubicBezTo>
                  <a:lnTo>
                    <a:pt x="291" y="1"/>
                  </a:lnTo>
                  <a:cubicBezTo>
                    <a:pt x="285" y="1"/>
                    <a:pt x="279" y="1"/>
                    <a:pt x="2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07" name="Google Shape;10307;p70"/>
          <p:cNvGrpSpPr/>
          <p:nvPr/>
        </p:nvGrpSpPr>
        <p:grpSpPr>
          <a:xfrm>
            <a:off x="6279999" y="4264422"/>
            <a:ext cx="204093" cy="343743"/>
            <a:chOff x="6271562" y="4290872"/>
            <a:chExt cx="204093" cy="343743"/>
          </a:xfrm>
        </p:grpSpPr>
        <p:sp>
          <p:nvSpPr>
            <p:cNvPr id="10308" name="Google Shape;10308;p70"/>
            <p:cNvSpPr/>
            <p:nvPr/>
          </p:nvSpPr>
          <p:spPr>
            <a:xfrm>
              <a:off x="6298452" y="4602421"/>
              <a:ext cx="150312" cy="10845"/>
            </a:xfrm>
            <a:custGeom>
              <a:avLst/>
              <a:gdLst/>
              <a:ahLst/>
              <a:cxnLst/>
              <a:rect l="l" t="t" r="r" b="b"/>
              <a:pathLst>
                <a:path w="5724" h="413" extrusionOk="0">
                  <a:moveTo>
                    <a:pt x="1" y="1"/>
                  </a:moveTo>
                  <a:lnTo>
                    <a:pt x="1" y="412"/>
                  </a:lnTo>
                  <a:lnTo>
                    <a:pt x="5724" y="412"/>
                  </a:lnTo>
                  <a:lnTo>
                    <a:pt x="5724" y="1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9" name="Google Shape;10309;p70"/>
            <p:cNvSpPr/>
            <p:nvPr/>
          </p:nvSpPr>
          <p:spPr>
            <a:xfrm>
              <a:off x="6368330" y="4290872"/>
              <a:ext cx="10583" cy="343743"/>
            </a:xfrm>
            <a:custGeom>
              <a:avLst/>
              <a:gdLst/>
              <a:ahLst/>
              <a:cxnLst/>
              <a:rect l="l" t="t" r="r" b="b"/>
              <a:pathLst>
                <a:path w="403" h="13090" extrusionOk="0">
                  <a:moveTo>
                    <a:pt x="201" y="0"/>
                  </a:moveTo>
                  <a:cubicBezTo>
                    <a:pt x="101" y="0"/>
                    <a:pt x="0" y="69"/>
                    <a:pt x="0" y="208"/>
                  </a:cubicBezTo>
                  <a:lnTo>
                    <a:pt x="0" y="12889"/>
                  </a:lnTo>
                  <a:cubicBezTo>
                    <a:pt x="0" y="13004"/>
                    <a:pt x="86" y="13090"/>
                    <a:pt x="201" y="13090"/>
                  </a:cubicBezTo>
                  <a:cubicBezTo>
                    <a:pt x="316" y="13090"/>
                    <a:pt x="402" y="13004"/>
                    <a:pt x="402" y="12889"/>
                  </a:cubicBezTo>
                  <a:lnTo>
                    <a:pt x="402" y="208"/>
                  </a:lnTo>
                  <a:cubicBezTo>
                    <a:pt x="402" y="69"/>
                    <a:pt x="302" y="0"/>
                    <a:pt x="201" y="0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0" name="Google Shape;10310;p70"/>
            <p:cNvSpPr/>
            <p:nvPr/>
          </p:nvSpPr>
          <p:spPr>
            <a:xfrm>
              <a:off x="6287160" y="4511351"/>
              <a:ext cx="33403" cy="123264"/>
            </a:xfrm>
            <a:custGeom>
              <a:avLst/>
              <a:gdLst/>
              <a:ahLst/>
              <a:cxnLst/>
              <a:rect l="l" t="t" r="r" b="b"/>
              <a:pathLst>
                <a:path w="1272" h="4694" extrusionOk="0">
                  <a:moveTo>
                    <a:pt x="1036" y="0"/>
                  </a:moveTo>
                  <a:cubicBezTo>
                    <a:pt x="949" y="0"/>
                    <a:pt x="863" y="52"/>
                    <a:pt x="842" y="167"/>
                  </a:cubicBezTo>
                  <a:lnTo>
                    <a:pt x="29" y="4455"/>
                  </a:lnTo>
                  <a:cubicBezTo>
                    <a:pt x="0" y="4569"/>
                    <a:pt x="77" y="4675"/>
                    <a:pt x="191" y="4694"/>
                  </a:cubicBezTo>
                  <a:lnTo>
                    <a:pt x="230" y="4694"/>
                  </a:lnTo>
                  <a:cubicBezTo>
                    <a:pt x="325" y="4694"/>
                    <a:pt x="402" y="4627"/>
                    <a:pt x="431" y="4531"/>
                  </a:cubicBezTo>
                  <a:lnTo>
                    <a:pt x="1244" y="244"/>
                  </a:lnTo>
                  <a:cubicBezTo>
                    <a:pt x="1271" y="91"/>
                    <a:pt x="1153" y="0"/>
                    <a:pt x="1036" y="0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1" name="Google Shape;10311;p70"/>
            <p:cNvSpPr/>
            <p:nvPr/>
          </p:nvSpPr>
          <p:spPr>
            <a:xfrm>
              <a:off x="6426522" y="4511088"/>
              <a:ext cx="33298" cy="123527"/>
            </a:xfrm>
            <a:custGeom>
              <a:avLst/>
              <a:gdLst/>
              <a:ahLst/>
              <a:cxnLst/>
              <a:rect l="l" t="t" r="r" b="b"/>
              <a:pathLst>
                <a:path w="1268" h="4704" extrusionOk="0">
                  <a:moveTo>
                    <a:pt x="234" y="1"/>
                  </a:moveTo>
                  <a:cubicBezTo>
                    <a:pt x="117" y="1"/>
                    <a:pt x="1" y="91"/>
                    <a:pt x="33" y="244"/>
                  </a:cubicBezTo>
                  <a:lnTo>
                    <a:pt x="847" y="4541"/>
                  </a:lnTo>
                  <a:cubicBezTo>
                    <a:pt x="866" y="4637"/>
                    <a:pt x="952" y="4704"/>
                    <a:pt x="1048" y="4704"/>
                  </a:cubicBezTo>
                  <a:lnTo>
                    <a:pt x="1086" y="4704"/>
                  </a:lnTo>
                  <a:cubicBezTo>
                    <a:pt x="1201" y="4685"/>
                    <a:pt x="1268" y="4570"/>
                    <a:pt x="1249" y="4465"/>
                  </a:cubicBezTo>
                  <a:lnTo>
                    <a:pt x="435" y="167"/>
                  </a:lnTo>
                  <a:cubicBezTo>
                    <a:pt x="410" y="52"/>
                    <a:pt x="322" y="1"/>
                    <a:pt x="234" y="1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2" name="Google Shape;10312;p70"/>
            <p:cNvSpPr/>
            <p:nvPr/>
          </p:nvSpPr>
          <p:spPr>
            <a:xfrm>
              <a:off x="6368330" y="4511193"/>
              <a:ext cx="10583" cy="21402"/>
            </a:xfrm>
            <a:custGeom>
              <a:avLst/>
              <a:gdLst/>
              <a:ahLst/>
              <a:cxnLst/>
              <a:rect l="l" t="t" r="r" b="b"/>
              <a:pathLst>
                <a:path w="403" h="815" extrusionOk="0">
                  <a:moveTo>
                    <a:pt x="0" y="1"/>
                  </a:moveTo>
                  <a:lnTo>
                    <a:pt x="0" y="814"/>
                  </a:lnTo>
                  <a:lnTo>
                    <a:pt x="402" y="814"/>
                  </a:lnTo>
                  <a:lnTo>
                    <a:pt x="402" y="1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3" name="Google Shape;10313;p70"/>
            <p:cNvSpPr/>
            <p:nvPr/>
          </p:nvSpPr>
          <p:spPr>
            <a:xfrm>
              <a:off x="6306251" y="4511115"/>
              <a:ext cx="14338" cy="21481"/>
            </a:xfrm>
            <a:custGeom>
              <a:avLst/>
              <a:gdLst/>
              <a:ahLst/>
              <a:cxnLst/>
              <a:rect l="l" t="t" r="r" b="b"/>
              <a:pathLst>
                <a:path w="546" h="818" extrusionOk="0">
                  <a:moveTo>
                    <a:pt x="319" y="1"/>
                  </a:moveTo>
                  <a:cubicBezTo>
                    <a:pt x="219" y="1"/>
                    <a:pt x="132" y="72"/>
                    <a:pt x="115" y="166"/>
                  </a:cubicBezTo>
                  <a:lnTo>
                    <a:pt x="0" y="817"/>
                  </a:lnTo>
                  <a:lnTo>
                    <a:pt x="412" y="817"/>
                  </a:lnTo>
                  <a:lnTo>
                    <a:pt x="527" y="243"/>
                  </a:lnTo>
                  <a:cubicBezTo>
                    <a:pt x="546" y="128"/>
                    <a:pt x="469" y="23"/>
                    <a:pt x="354" y="4"/>
                  </a:cubicBezTo>
                  <a:cubicBezTo>
                    <a:pt x="343" y="2"/>
                    <a:pt x="331" y="1"/>
                    <a:pt x="319" y="1"/>
                  </a:cubicBez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4" name="Google Shape;10314;p70"/>
            <p:cNvSpPr/>
            <p:nvPr/>
          </p:nvSpPr>
          <p:spPr>
            <a:xfrm>
              <a:off x="6426653" y="4511088"/>
              <a:ext cx="14574" cy="21507"/>
            </a:xfrm>
            <a:custGeom>
              <a:avLst/>
              <a:gdLst/>
              <a:ahLst/>
              <a:cxnLst/>
              <a:rect l="l" t="t" r="r" b="b"/>
              <a:pathLst>
                <a:path w="555" h="819" extrusionOk="0">
                  <a:moveTo>
                    <a:pt x="236" y="1"/>
                  </a:moveTo>
                  <a:cubicBezTo>
                    <a:pt x="120" y="1"/>
                    <a:pt x="1" y="91"/>
                    <a:pt x="28" y="244"/>
                  </a:cubicBezTo>
                  <a:lnTo>
                    <a:pt x="143" y="818"/>
                  </a:lnTo>
                  <a:lnTo>
                    <a:pt x="555" y="818"/>
                  </a:lnTo>
                  <a:lnTo>
                    <a:pt x="430" y="167"/>
                  </a:lnTo>
                  <a:cubicBezTo>
                    <a:pt x="410" y="52"/>
                    <a:pt x="324" y="1"/>
                    <a:pt x="236" y="1"/>
                  </a:cubicBez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5" name="Google Shape;10315;p70"/>
            <p:cNvSpPr/>
            <p:nvPr/>
          </p:nvSpPr>
          <p:spPr>
            <a:xfrm>
              <a:off x="6282118" y="4328502"/>
              <a:ext cx="182743" cy="193536"/>
            </a:xfrm>
            <a:custGeom>
              <a:avLst/>
              <a:gdLst/>
              <a:ahLst/>
              <a:cxnLst/>
              <a:rect l="l" t="t" r="r" b="b"/>
              <a:pathLst>
                <a:path w="6959" h="7370" extrusionOk="0">
                  <a:moveTo>
                    <a:pt x="10" y="0"/>
                  </a:moveTo>
                  <a:lnTo>
                    <a:pt x="10" y="7159"/>
                  </a:lnTo>
                  <a:cubicBezTo>
                    <a:pt x="1" y="7274"/>
                    <a:pt x="96" y="7369"/>
                    <a:pt x="211" y="7369"/>
                  </a:cubicBezTo>
                  <a:lnTo>
                    <a:pt x="6748" y="7369"/>
                  </a:lnTo>
                  <a:cubicBezTo>
                    <a:pt x="6863" y="7369"/>
                    <a:pt x="6958" y="7274"/>
                    <a:pt x="6958" y="7168"/>
                  </a:cubicBezTo>
                  <a:lnTo>
                    <a:pt x="6958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6" name="Google Shape;10316;p70"/>
            <p:cNvSpPr/>
            <p:nvPr/>
          </p:nvSpPr>
          <p:spPr>
            <a:xfrm>
              <a:off x="6282381" y="4328503"/>
              <a:ext cx="182481" cy="16097"/>
            </a:xfrm>
            <a:custGeom>
              <a:avLst/>
              <a:gdLst/>
              <a:ahLst/>
              <a:cxnLst/>
              <a:rect l="l" t="t" r="r" b="b"/>
              <a:pathLst>
                <a:path w="6949" h="613" extrusionOk="0">
                  <a:moveTo>
                    <a:pt x="0" y="0"/>
                  </a:moveTo>
                  <a:lnTo>
                    <a:pt x="0" y="613"/>
                  </a:lnTo>
                  <a:lnTo>
                    <a:pt x="6948" y="613"/>
                  </a:lnTo>
                  <a:lnTo>
                    <a:pt x="6948" y="0"/>
                  </a:lnTo>
                  <a:close/>
                </a:path>
              </a:pathLst>
            </a:custGeom>
            <a:solidFill>
              <a:srgbClr val="C5D1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7" name="Google Shape;10317;p70"/>
            <p:cNvSpPr/>
            <p:nvPr/>
          </p:nvSpPr>
          <p:spPr>
            <a:xfrm>
              <a:off x="6271562" y="4312405"/>
              <a:ext cx="204093" cy="21638"/>
            </a:xfrm>
            <a:custGeom>
              <a:avLst/>
              <a:gdLst/>
              <a:ahLst/>
              <a:cxnLst/>
              <a:rect l="l" t="t" r="r" b="b"/>
              <a:pathLst>
                <a:path w="7772" h="824" extrusionOk="0">
                  <a:moveTo>
                    <a:pt x="202" y="1"/>
                  </a:moveTo>
                  <a:cubicBezTo>
                    <a:pt x="96" y="1"/>
                    <a:pt x="1" y="96"/>
                    <a:pt x="1" y="202"/>
                  </a:cubicBezTo>
                  <a:lnTo>
                    <a:pt x="1" y="613"/>
                  </a:lnTo>
                  <a:cubicBezTo>
                    <a:pt x="1" y="728"/>
                    <a:pt x="96" y="824"/>
                    <a:pt x="202" y="824"/>
                  </a:cubicBezTo>
                  <a:lnTo>
                    <a:pt x="7571" y="824"/>
                  </a:lnTo>
                  <a:cubicBezTo>
                    <a:pt x="7686" y="824"/>
                    <a:pt x="7772" y="728"/>
                    <a:pt x="7772" y="613"/>
                  </a:cubicBezTo>
                  <a:lnTo>
                    <a:pt x="7772" y="211"/>
                  </a:lnTo>
                  <a:cubicBezTo>
                    <a:pt x="7772" y="96"/>
                    <a:pt x="7686" y="1"/>
                    <a:pt x="7571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8" name="Google Shape;10318;p70"/>
            <p:cNvSpPr/>
            <p:nvPr/>
          </p:nvSpPr>
          <p:spPr>
            <a:xfrm>
              <a:off x="6299713" y="4375482"/>
              <a:ext cx="145034" cy="104620"/>
            </a:xfrm>
            <a:custGeom>
              <a:avLst/>
              <a:gdLst/>
              <a:ahLst/>
              <a:cxnLst/>
              <a:rect l="l" t="t" r="r" b="b"/>
              <a:pathLst>
                <a:path w="5523" h="3984" extrusionOk="0">
                  <a:moveTo>
                    <a:pt x="4250" y="1"/>
                  </a:moveTo>
                  <a:cubicBezTo>
                    <a:pt x="3924" y="20"/>
                    <a:pt x="3924" y="489"/>
                    <a:pt x="4250" y="518"/>
                  </a:cubicBezTo>
                  <a:lnTo>
                    <a:pt x="4652" y="518"/>
                  </a:lnTo>
                  <a:lnTo>
                    <a:pt x="2919" y="2250"/>
                  </a:lnTo>
                  <a:lnTo>
                    <a:pt x="2527" y="1857"/>
                  </a:lnTo>
                  <a:cubicBezTo>
                    <a:pt x="2436" y="1767"/>
                    <a:pt x="2319" y="1721"/>
                    <a:pt x="2202" y="1721"/>
                  </a:cubicBezTo>
                  <a:cubicBezTo>
                    <a:pt x="2084" y="1721"/>
                    <a:pt x="1967" y="1767"/>
                    <a:pt x="1876" y="1857"/>
                  </a:cubicBezTo>
                  <a:lnTo>
                    <a:pt x="182" y="3551"/>
                  </a:lnTo>
                  <a:cubicBezTo>
                    <a:pt x="1" y="3695"/>
                    <a:pt x="220" y="3983"/>
                    <a:pt x="405" y="3983"/>
                  </a:cubicBezTo>
                  <a:cubicBezTo>
                    <a:pt x="454" y="3983"/>
                    <a:pt x="501" y="3963"/>
                    <a:pt x="536" y="3915"/>
                  </a:cubicBezTo>
                  <a:lnTo>
                    <a:pt x="2202" y="2250"/>
                  </a:lnTo>
                  <a:lnTo>
                    <a:pt x="2594" y="2642"/>
                  </a:lnTo>
                  <a:cubicBezTo>
                    <a:pt x="2680" y="2733"/>
                    <a:pt x="2797" y="2779"/>
                    <a:pt x="2916" y="2779"/>
                  </a:cubicBezTo>
                  <a:cubicBezTo>
                    <a:pt x="3034" y="2779"/>
                    <a:pt x="3154" y="2733"/>
                    <a:pt x="3245" y="2642"/>
                  </a:cubicBezTo>
                  <a:lnTo>
                    <a:pt x="5015" y="872"/>
                  </a:lnTo>
                  <a:lnTo>
                    <a:pt x="5015" y="1274"/>
                  </a:lnTo>
                  <a:cubicBezTo>
                    <a:pt x="5025" y="1436"/>
                    <a:pt x="5147" y="1518"/>
                    <a:pt x="5269" y="1518"/>
                  </a:cubicBezTo>
                  <a:cubicBezTo>
                    <a:pt x="5391" y="1518"/>
                    <a:pt x="5513" y="1436"/>
                    <a:pt x="5523" y="1274"/>
                  </a:cubicBezTo>
                  <a:lnTo>
                    <a:pt x="5523" y="259"/>
                  </a:lnTo>
                  <a:cubicBezTo>
                    <a:pt x="5523" y="116"/>
                    <a:pt x="5408" y="1"/>
                    <a:pt x="5274" y="1"/>
                  </a:cubicBezTo>
                  <a:close/>
                </a:path>
              </a:pathLst>
            </a:custGeom>
            <a:solidFill>
              <a:srgbClr val="304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9" name="Google Shape;10319;p70"/>
            <p:cNvSpPr/>
            <p:nvPr/>
          </p:nvSpPr>
          <p:spPr>
            <a:xfrm>
              <a:off x="6271562" y="4323224"/>
              <a:ext cx="204093" cy="10819"/>
            </a:xfrm>
            <a:custGeom>
              <a:avLst/>
              <a:gdLst/>
              <a:ahLst/>
              <a:cxnLst/>
              <a:rect l="l" t="t" r="r" b="b"/>
              <a:pathLst>
                <a:path w="7772" h="412" extrusionOk="0">
                  <a:moveTo>
                    <a:pt x="202" y="0"/>
                  </a:moveTo>
                  <a:cubicBezTo>
                    <a:pt x="96" y="0"/>
                    <a:pt x="1" y="86"/>
                    <a:pt x="1" y="201"/>
                  </a:cubicBezTo>
                  <a:cubicBezTo>
                    <a:pt x="1" y="316"/>
                    <a:pt x="96" y="412"/>
                    <a:pt x="202" y="412"/>
                  </a:cubicBezTo>
                  <a:lnTo>
                    <a:pt x="7571" y="412"/>
                  </a:lnTo>
                  <a:cubicBezTo>
                    <a:pt x="7686" y="412"/>
                    <a:pt x="7772" y="316"/>
                    <a:pt x="7772" y="201"/>
                  </a:cubicBezTo>
                  <a:cubicBezTo>
                    <a:pt x="7772" y="86"/>
                    <a:pt x="7686" y="0"/>
                    <a:pt x="7571" y="0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20" name="Google Shape;10320;p70"/>
          <p:cNvGrpSpPr/>
          <p:nvPr/>
        </p:nvGrpSpPr>
        <p:grpSpPr>
          <a:xfrm>
            <a:off x="6639491" y="4329238"/>
            <a:ext cx="344085" cy="267195"/>
            <a:chOff x="6639491" y="4329238"/>
            <a:chExt cx="344085" cy="267195"/>
          </a:xfrm>
        </p:grpSpPr>
        <p:sp>
          <p:nvSpPr>
            <p:cNvPr id="10321" name="Google Shape;10321;p70"/>
            <p:cNvSpPr/>
            <p:nvPr/>
          </p:nvSpPr>
          <p:spPr>
            <a:xfrm>
              <a:off x="6697788" y="4352609"/>
              <a:ext cx="275467" cy="177465"/>
            </a:xfrm>
            <a:custGeom>
              <a:avLst/>
              <a:gdLst/>
              <a:ahLst/>
              <a:cxnLst/>
              <a:rect l="l" t="t" r="r" b="b"/>
              <a:pathLst>
                <a:path w="10490" h="6758" extrusionOk="0">
                  <a:moveTo>
                    <a:pt x="1" y="1"/>
                  </a:moveTo>
                  <a:lnTo>
                    <a:pt x="1" y="4317"/>
                  </a:lnTo>
                  <a:lnTo>
                    <a:pt x="728" y="4317"/>
                  </a:lnTo>
                  <a:lnTo>
                    <a:pt x="728" y="4796"/>
                  </a:lnTo>
                  <a:lnTo>
                    <a:pt x="929" y="4853"/>
                  </a:lnTo>
                  <a:cubicBezTo>
                    <a:pt x="1044" y="4891"/>
                    <a:pt x="1159" y="4939"/>
                    <a:pt x="1264" y="4997"/>
                  </a:cubicBezTo>
                  <a:lnTo>
                    <a:pt x="1446" y="5092"/>
                  </a:lnTo>
                  <a:lnTo>
                    <a:pt x="1791" y="4748"/>
                  </a:lnTo>
                  <a:lnTo>
                    <a:pt x="2326" y="5293"/>
                  </a:lnTo>
                  <a:lnTo>
                    <a:pt x="1991" y="5628"/>
                  </a:lnTo>
                  <a:lnTo>
                    <a:pt x="2087" y="5810"/>
                  </a:lnTo>
                  <a:cubicBezTo>
                    <a:pt x="2145" y="5925"/>
                    <a:pt x="2192" y="6030"/>
                    <a:pt x="2221" y="6145"/>
                  </a:cubicBezTo>
                  <a:lnTo>
                    <a:pt x="2288" y="6346"/>
                  </a:lnTo>
                  <a:lnTo>
                    <a:pt x="2767" y="6346"/>
                  </a:lnTo>
                  <a:lnTo>
                    <a:pt x="2767" y="6758"/>
                  </a:lnTo>
                  <a:lnTo>
                    <a:pt x="10490" y="6758"/>
                  </a:lnTo>
                  <a:lnTo>
                    <a:pt x="10490" y="1"/>
                  </a:lnTo>
                  <a:close/>
                </a:path>
              </a:pathLst>
            </a:custGeom>
            <a:solidFill>
              <a:srgbClr val="DEE5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2" name="Google Shape;10322;p70"/>
            <p:cNvSpPr/>
            <p:nvPr/>
          </p:nvSpPr>
          <p:spPr>
            <a:xfrm>
              <a:off x="6735734" y="4530311"/>
              <a:ext cx="46533" cy="22137"/>
            </a:xfrm>
            <a:custGeom>
              <a:avLst/>
              <a:gdLst/>
              <a:ahLst/>
              <a:cxnLst/>
              <a:rect l="l" t="t" r="r" b="b"/>
              <a:pathLst>
                <a:path w="1772" h="843" extrusionOk="0">
                  <a:moveTo>
                    <a:pt x="1006" y="0"/>
                  </a:moveTo>
                  <a:lnTo>
                    <a:pt x="1006" y="29"/>
                  </a:lnTo>
                  <a:lnTo>
                    <a:pt x="393" y="29"/>
                  </a:lnTo>
                  <a:lnTo>
                    <a:pt x="393" y="38"/>
                  </a:lnTo>
                  <a:cubicBezTo>
                    <a:pt x="365" y="345"/>
                    <a:pt x="231" y="641"/>
                    <a:pt x="1" y="842"/>
                  </a:cubicBezTo>
                  <a:lnTo>
                    <a:pt x="1130" y="842"/>
                  </a:lnTo>
                  <a:cubicBezTo>
                    <a:pt x="1178" y="727"/>
                    <a:pt x="1216" y="603"/>
                    <a:pt x="1255" y="488"/>
                  </a:cubicBezTo>
                  <a:lnTo>
                    <a:pt x="1771" y="488"/>
                  </a:lnTo>
                  <a:lnTo>
                    <a:pt x="1771" y="0"/>
                  </a:lnTo>
                  <a:close/>
                </a:path>
              </a:pathLst>
            </a:custGeom>
            <a:solidFill>
              <a:srgbClr val="ACB8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3" name="Google Shape;10323;p70"/>
            <p:cNvSpPr/>
            <p:nvPr/>
          </p:nvSpPr>
          <p:spPr>
            <a:xfrm>
              <a:off x="6746290" y="4472250"/>
              <a:ext cx="35976" cy="58087"/>
            </a:xfrm>
            <a:custGeom>
              <a:avLst/>
              <a:gdLst/>
              <a:ahLst/>
              <a:cxnLst/>
              <a:rect l="l" t="t" r="r" b="b"/>
              <a:pathLst>
                <a:path w="1370" h="2212" extrusionOk="0">
                  <a:moveTo>
                    <a:pt x="250" y="0"/>
                  </a:moveTo>
                  <a:lnTo>
                    <a:pt x="1" y="249"/>
                  </a:lnTo>
                  <a:lnTo>
                    <a:pt x="479" y="737"/>
                  </a:lnTo>
                  <a:lnTo>
                    <a:pt x="144" y="1082"/>
                  </a:lnTo>
                  <a:lnTo>
                    <a:pt x="240" y="1264"/>
                  </a:lnTo>
                  <a:cubicBezTo>
                    <a:pt x="298" y="1369"/>
                    <a:pt x="345" y="1484"/>
                    <a:pt x="374" y="1599"/>
                  </a:cubicBezTo>
                  <a:lnTo>
                    <a:pt x="441" y="1790"/>
                  </a:lnTo>
                  <a:lnTo>
                    <a:pt x="920" y="1790"/>
                  </a:lnTo>
                  <a:lnTo>
                    <a:pt x="920" y="2211"/>
                  </a:lnTo>
                  <a:lnTo>
                    <a:pt x="1369" y="2211"/>
                  </a:lnTo>
                  <a:lnTo>
                    <a:pt x="1369" y="1656"/>
                  </a:lnTo>
                  <a:lnTo>
                    <a:pt x="843" y="1656"/>
                  </a:lnTo>
                  <a:cubicBezTo>
                    <a:pt x="795" y="1465"/>
                    <a:pt x="719" y="1273"/>
                    <a:pt x="623" y="1111"/>
                  </a:cubicBezTo>
                  <a:lnTo>
                    <a:pt x="987" y="737"/>
                  </a:lnTo>
                  <a:lnTo>
                    <a:pt x="250" y="0"/>
                  </a:lnTo>
                  <a:close/>
                </a:path>
              </a:pathLst>
            </a:custGeom>
            <a:solidFill>
              <a:srgbClr val="D7DF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4" name="Google Shape;10324;p70"/>
            <p:cNvSpPr/>
            <p:nvPr/>
          </p:nvSpPr>
          <p:spPr>
            <a:xfrm>
              <a:off x="6701307" y="4462455"/>
              <a:ext cx="39994" cy="23897"/>
            </a:xfrm>
            <a:custGeom>
              <a:avLst/>
              <a:gdLst/>
              <a:ahLst/>
              <a:cxnLst/>
              <a:rect l="l" t="t" r="r" b="b"/>
              <a:pathLst>
                <a:path w="1523" h="910" extrusionOk="0">
                  <a:moveTo>
                    <a:pt x="1" y="0"/>
                  </a:moveTo>
                  <a:lnTo>
                    <a:pt x="1" y="134"/>
                  </a:lnTo>
                  <a:lnTo>
                    <a:pt x="604" y="134"/>
                  </a:lnTo>
                  <a:lnTo>
                    <a:pt x="604" y="613"/>
                  </a:lnTo>
                  <a:lnTo>
                    <a:pt x="795" y="680"/>
                  </a:lnTo>
                  <a:cubicBezTo>
                    <a:pt x="910" y="708"/>
                    <a:pt x="1025" y="756"/>
                    <a:pt x="1130" y="814"/>
                  </a:cubicBezTo>
                  <a:lnTo>
                    <a:pt x="1312" y="909"/>
                  </a:lnTo>
                  <a:lnTo>
                    <a:pt x="1523" y="699"/>
                  </a:lnTo>
                  <a:cubicBezTo>
                    <a:pt x="1379" y="622"/>
                    <a:pt x="1216" y="555"/>
                    <a:pt x="1044" y="517"/>
                  </a:cubicBezTo>
                  <a:lnTo>
                    <a:pt x="1044" y="0"/>
                  </a:lnTo>
                  <a:close/>
                </a:path>
              </a:pathLst>
            </a:custGeom>
            <a:solidFill>
              <a:srgbClr val="D7DF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5" name="Google Shape;10325;p70"/>
            <p:cNvSpPr/>
            <p:nvPr/>
          </p:nvSpPr>
          <p:spPr>
            <a:xfrm>
              <a:off x="6697788" y="4352609"/>
              <a:ext cx="9086" cy="109609"/>
            </a:xfrm>
            <a:custGeom>
              <a:avLst/>
              <a:gdLst/>
              <a:ahLst/>
              <a:cxnLst/>
              <a:rect l="l" t="t" r="r" b="b"/>
              <a:pathLst>
                <a:path w="346" h="4174" extrusionOk="0">
                  <a:moveTo>
                    <a:pt x="1" y="1"/>
                  </a:moveTo>
                  <a:lnTo>
                    <a:pt x="1" y="4174"/>
                  </a:lnTo>
                  <a:lnTo>
                    <a:pt x="345" y="4174"/>
                  </a:lnTo>
                  <a:lnTo>
                    <a:pt x="345" y="1"/>
                  </a:lnTo>
                  <a:close/>
                </a:path>
              </a:pathLst>
            </a:custGeom>
            <a:solidFill>
              <a:srgbClr val="D7DF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6" name="Google Shape;10326;p70"/>
            <p:cNvSpPr/>
            <p:nvPr/>
          </p:nvSpPr>
          <p:spPr>
            <a:xfrm>
              <a:off x="6697788" y="4351874"/>
              <a:ext cx="275467" cy="9060"/>
            </a:xfrm>
            <a:custGeom>
              <a:avLst/>
              <a:gdLst/>
              <a:ahLst/>
              <a:cxnLst/>
              <a:rect l="l" t="t" r="r" b="b"/>
              <a:pathLst>
                <a:path w="10490" h="345" extrusionOk="0">
                  <a:moveTo>
                    <a:pt x="1" y="0"/>
                  </a:moveTo>
                  <a:lnTo>
                    <a:pt x="1" y="345"/>
                  </a:lnTo>
                  <a:lnTo>
                    <a:pt x="10490" y="345"/>
                  </a:lnTo>
                  <a:lnTo>
                    <a:pt x="10490" y="0"/>
                  </a:lnTo>
                  <a:close/>
                </a:path>
              </a:pathLst>
            </a:custGeom>
            <a:solidFill>
              <a:srgbClr val="D7DF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7" name="Google Shape;10327;p70"/>
            <p:cNvSpPr/>
            <p:nvPr/>
          </p:nvSpPr>
          <p:spPr>
            <a:xfrm>
              <a:off x="6726201" y="4529050"/>
              <a:ext cx="257374" cy="24658"/>
            </a:xfrm>
            <a:custGeom>
              <a:avLst/>
              <a:gdLst/>
              <a:ahLst/>
              <a:cxnLst/>
              <a:rect l="l" t="t" r="r" b="b"/>
              <a:pathLst>
                <a:path w="9801" h="939" extrusionOk="0">
                  <a:moveTo>
                    <a:pt x="1369" y="0"/>
                  </a:moveTo>
                  <a:cubicBezTo>
                    <a:pt x="1350" y="0"/>
                    <a:pt x="1331" y="19"/>
                    <a:pt x="1331" y="39"/>
                  </a:cubicBezTo>
                  <a:lnTo>
                    <a:pt x="441" y="39"/>
                  </a:lnTo>
                  <a:cubicBezTo>
                    <a:pt x="421" y="39"/>
                    <a:pt x="402" y="58"/>
                    <a:pt x="402" y="86"/>
                  </a:cubicBezTo>
                  <a:lnTo>
                    <a:pt x="402" y="144"/>
                  </a:lnTo>
                  <a:lnTo>
                    <a:pt x="402" y="173"/>
                  </a:lnTo>
                  <a:lnTo>
                    <a:pt x="402" y="192"/>
                  </a:lnTo>
                  <a:lnTo>
                    <a:pt x="402" y="201"/>
                  </a:lnTo>
                  <a:cubicBezTo>
                    <a:pt x="374" y="460"/>
                    <a:pt x="240" y="699"/>
                    <a:pt x="29" y="862"/>
                  </a:cubicBezTo>
                  <a:cubicBezTo>
                    <a:pt x="0" y="881"/>
                    <a:pt x="10" y="929"/>
                    <a:pt x="58" y="938"/>
                  </a:cubicBezTo>
                  <a:lnTo>
                    <a:pt x="9762" y="938"/>
                  </a:lnTo>
                  <a:cubicBezTo>
                    <a:pt x="9781" y="938"/>
                    <a:pt x="9800" y="919"/>
                    <a:pt x="9800" y="890"/>
                  </a:cubicBezTo>
                  <a:lnTo>
                    <a:pt x="9800" y="48"/>
                  </a:lnTo>
                  <a:cubicBezTo>
                    <a:pt x="9800" y="19"/>
                    <a:pt x="9781" y="0"/>
                    <a:pt x="9762" y="0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8" name="Google Shape;10328;p70"/>
            <p:cNvSpPr/>
            <p:nvPr/>
          </p:nvSpPr>
          <p:spPr>
            <a:xfrm>
              <a:off x="6687757" y="4329238"/>
              <a:ext cx="295819" cy="24422"/>
            </a:xfrm>
            <a:custGeom>
              <a:avLst/>
              <a:gdLst/>
              <a:ahLst/>
              <a:cxnLst/>
              <a:rect l="l" t="t" r="r" b="b"/>
              <a:pathLst>
                <a:path w="11265" h="930" extrusionOk="0">
                  <a:moveTo>
                    <a:pt x="38" y="1"/>
                  </a:moveTo>
                  <a:cubicBezTo>
                    <a:pt x="19" y="1"/>
                    <a:pt x="0" y="20"/>
                    <a:pt x="0" y="49"/>
                  </a:cubicBezTo>
                  <a:lnTo>
                    <a:pt x="0" y="891"/>
                  </a:lnTo>
                  <a:cubicBezTo>
                    <a:pt x="0" y="910"/>
                    <a:pt x="19" y="929"/>
                    <a:pt x="38" y="929"/>
                  </a:cubicBezTo>
                  <a:lnTo>
                    <a:pt x="11226" y="929"/>
                  </a:lnTo>
                  <a:cubicBezTo>
                    <a:pt x="11245" y="929"/>
                    <a:pt x="11264" y="910"/>
                    <a:pt x="11264" y="891"/>
                  </a:cubicBezTo>
                  <a:lnTo>
                    <a:pt x="11264" y="49"/>
                  </a:lnTo>
                  <a:cubicBezTo>
                    <a:pt x="11264" y="20"/>
                    <a:pt x="11245" y="1"/>
                    <a:pt x="11226" y="1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9" name="Google Shape;10329;p70"/>
            <p:cNvSpPr/>
            <p:nvPr/>
          </p:nvSpPr>
          <p:spPr>
            <a:xfrm>
              <a:off x="6799073" y="4445097"/>
              <a:ext cx="23398" cy="54306"/>
            </a:xfrm>
            <a:custGeom>
              <a:avLst/>
              <a:gdLst/>
              <a:ahLst/>
              <a:cxnLst/>
              <a:rect l="l" t="t" r="r" b="b"/>
              <a:pathLst>
                <a:path w="891" h="2068" extrusionOk="0">
                  <a:moveTo>
                    <a:pt x="1" y="1"/>
                  </a:moveTo>
                  <a:lnTo>
                    <a:pt x="1" y="2068"/>
                  </a:lnTo>
                  <a:lnTo>
                    <a:pt x="891" y="2068"/>
                  </a:lnTo>
                  <a:lnTo>
                    <a:pt x="891" y="1"/>
                  </a:lnTo>
                  <a:close/>
                </a:path>
              </a:pathLst>
            </a:custGeom>
            <a:solidFill>
              <a:srgbClr val="8192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0" name="Google Shape;10330;p70"/>
            <p:cNvSpPr/>
            <p:nvPr/>
          </p:nvSpPr>
          <p:spPr>
            <a:xfrm>
              <a:off x="6838778" y="4421988"/>
              <a:ext cx="23398" cy="77414"/>
            </a:xfrm>
            <a:custGeom>
              <a:avLst/>
              <a:gdLst/>
              <a:ahLst/>
              <a:cxnLst/>
              <a:rect l="l" t="t" r="r" b="b"/>
              <a:pathLst>
                <a:path w="891" h="2948" extrusionOk="0">
                  <a:moveTo>
                    <a:pt x="1" y="0"/>
                  </a:moveTo>
                  <a:lnTo>
                    <a:pt x="1" y="2948"/>
                  </a:lnTo>
                  <a:lnTo>
                    <a:pt x="891" y="2948"/>
                  </a:lnTo>
                  <a:lnTo>
                    <a:pt x="891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1" name="Google Shape;10331;p70"/>
            <p:cNvSpPr/>
            <p:nvPr/>
          </p:nvSpPr>
          <p:spPr>
            <a:xfrm>
              <a:off x="6877485" y="4435801"/>
              <a:ext cx="23161" cy="63365"/>
            </a:xfrm>
            <a:custGeom>
              <a:avLst/>
              <a:gdLst/>
              <a:ahLst/>
              <a:cxnLst/>
              <a:rect l="l" t="t" r="r" b="b"/>
              <a:pathLst>
                <a:path w="882" h="2413" extrusionOk="0">
                  <a:moveTo>
                    <a:pt x="1" y="1"/>
                  </a:moveTo>
                  <a:lnTo>
                    <a:pt x="1" y="2412"/>
                  </a:lnTo>
                  <a:lnTo>
                    <a:pt x="881" y="2412"/>
                  </a:lnTo>
                  <a:lnTo>
                    <a:pt x="881" y="1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2" name="Google Shape;10332;p70"/>
            <p:cNvSpPr/>
            <p:nvPr/>
          </p:nvSpPr>
          <p:spPr>
            <a:xfrm>
              <a:off x="6918214" y="4390319"/>
              <a:ext cx="23398" cy="108848"/>
            </a:xfrm>
            <a:custGeom>
              <a:avLst/>
              <a:gdLst/>
              <a:ahLst/>
              <a:cxnLst/>
              <a:rect l="l" t="t" r="r" b="b"/>
              <a:pathLst>
                <a:path w="891" h="4145" extrusionOk="0">
                  <a:moveTo>
                    <a:pt x="0" y="0"/>
                  </a:moveTo>
                  <a:lnTo>
                    <a:pt x="0" y="4144"/>
                  </a:lnTo>
                  <a:lnTo>
                    <a:pt x="890" y="4144"/>
                  </a:lnTo>
                  <a:lnTo>
                    <a:pt x="890" y="0"/>
                  </a:lnTo>
                  <a:close/>
                </a:path>
              </a:pathLst>
            </a:custGeom>
            <a:solidFill>
              <a:srgbClr val="C7D3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3" name="Google Shape;10333;p70"/>
            <p:cNvSpPr/>
            <p:nvPr/>
          </p:nvSpPr>
          <p:spPr>
            <a:xfrm>
              <a:off x="6720923" y="4382283"/>
              <a:ext cx="44248" cy="11082"/>
            </a:xfrm>
            <a:custGeom>
              <a:avLst/>
              <a:gdLst/>
              <a:ahLst/>
              <a:cxnLst/>
              <a:rect l="l" t="t" r="r" b="b"/>
              <a:pathLst>
                <a:path w="1685" h="422" extrusionOk="0">
                  <a:moveTo>
                    <a:pt x="278" y="0"/>
                  </a:moveTo>
                  <a:cubicBezTo>
                    <a:pt x="0" y="0"/>
                    <a:pt x="0" y="421"/>
                    <a:pt x="278" y="421"/>
                  </a:cubicBezTo>
                  <a:lnTo>
                    <a:pt x="1398" y="421"/>
                  </a:lnTo>
                  <a:cubicBezTo>
                    <a:pt x="1685" y="421"/>
                    <a:pt x="1685" y="0"/>
                    <a:pt x="13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4" name="Google Shape;10334;p70"/>
            <p:cNvSpPr/>
            <p:nvPr/>
          </p:nvSpPr>
          <p:spPr>
            <a:xfrm>
              <a:off x="6720923" y="4400875"/>
              <a:ext cx="60345" cy="11082"/>
            </a:xfrm>
            <a:custGeom>
              <a:avLst/>
              <a:gdLst/>
              <a:ahLst/>
              <a:cxnLst/>
              <a:rect l="l" t="t" r="r" b="b"/>
              <a:pathLst>
                <a:path w="2298" h="422" extrusionOk="0">
                  <a:moveTo>
                    <a:pt x="278" y="0"/>
                  </a:moveTo>
                  <a:cubicBezTo>
                    <a:pt x="0" y="0"/>
                    <a:pt x="0" y="422"/>
                    <a:pt x="278" y="422"/>
                  </a:cubicBezTo>
                  <a:lnTo>
                    <a:pt x="2010" y="422"/>
                  </a:lnTo>
                  <a:cubicBezTo>
                    <a:pt x="2297" y="422"/>
                    <a:pt x="2297" y="0"/>
                    <a:pt x="20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5" name="Google Shape;10335;p70"/>
            <p:cNvSpPr/>
            <p:nvPr/>
          </p:nvSpPr>
          <p:spPr>
            <a:xfrm>
              <a:off x="6720923" y="4419231"/>
              <a:ext cx="60345" cy="11082"/>
            </a:xfrm>
            <a:custGeom>
              <a:avLst/>
              <a:gdLst/>
              <a:ahLst/>
              <a:cxnLst/>
              <a:rect l="l" t="t" r="r" b="b"/>
              <a:pathLst>
                <a:path w="2298" h="422" extrusionOk="0">
                  <a:moveTo>
                    <a:pt x="278" y="0"/>
                  </a:moveTo>
                  <a:cubicBezTo>
                    <a:pt x="0" y="0"/>
                    <a:pt x="0" y="421"/>
                    <a:pt x="278" y="421"/>
                  </a:cubicBezTo>
                  <a:lnTo>
                    <a:pt x="2010" y="421"/>
                  </a:lnTo>
                  <a:cubicBezTo>
                    <a:pt x="2297" y="421"/>
                    <a:pt x="2297" y="0"/>
                    <a:pt x="20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6" name="Google Shape;10336;p70"/>
            <p:cNvSpPr/>
            <p:nvPr/>
          </p:nvSpPr>
          <p:spPr>
            <a:xfrm>
              <a:off x="6720923" y="4437560"/>
              <a:ext cx="60345" cy="11082"/>
            </a:xfrm>
            <a:custGeom>
              <a:avLst/>
              <a:gdLst/>
              <a:ahLst/>
              <a:cxnLst/>
              <a:rect l="l" t="t" r="r" b="b"/>
              <a:pathLst>
                <a:path w="2298" h="422" extrusionOk="0">
                  <a:moveTo>
                    <a:pt x="278" y="1"/>
                  </a:moveTo>
                  <a:cubicBezTo>
                    <a:pt x="0" y="1"/>
                    <a:pt x="0" y="422"/>
                    <a:pt x="278" y="422"/>
                  </a:cubicBezTo>
                  <a:lnTo>
                    <a:pt x="2010" y="422"/>
                  </a:lnTo>
                  <a:cubicBezTo>
                    <a:pt x="2297" y="422"/>
                    <a:pt x="2297" y="1"/>
                    <a:pt x="20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7" name="Google Shape;10337;p70"/>
            <p:cNvSpPr/>
            <p:nvPr/>
          </p:nvSpPr>
          <p:spPr>
            <a:xfrm>
              <a:off x="6639491" y="4461956"/>
              <a:ext cx="134740" cy="134477"/>
            </a:xfrm>
            <a:custGeom>
              <a:avLst/>
              <a:gdLst/>
              <a:ahLst/>
              <a:cxnLst/>
              <a:rect l="l" t="t" r="r" b="b"/>
              <a:pathLst>
                <a:path w="5131" h="5121" extrusionOk="0">
                  <a:moveTo>
                    <a:pt x="2805" y="1570"/>
                  </a:moveTo>
                  <a:lnTo>
                    <a:pt x="2833" y="1579"/>
                  </a:lnTo>
                  <a:lnTo>
                    <a:pt x="2881" y="1579"/>
                  </a:lnTo>
                  <a:lnTo>
                    <a:pt x="2900" y="1589"/>
                  </a:lnTo>
                  <a:lnTo>
                    <a:pt x="2929" y="1598"/>
                  </a:lnTo>
                  <a:lnTo>
                    <a:pt x="2948" y="1608"/>
                  </a:lnTo>
                  <a:lnTo>
                    <a:pt x="2977" y="1617"/>
                  </a:lnTo>
                  <a:lnTo>
                    <a:pt x="2996" y="1627"/>
                  </a:lnTo>
                  <a:lnTo>
                    <a:pt x="3025" y="1637"/>
                  </a:lnTo>
                  <a:lnTo>
                    <a:pt x="3044" y="1646"/>
                  </a:lnTo>
                  <a:lnTo>
                    <a:pt x="3063" y="1656"/>
                  </a:lnTo>
                  <a:lnTo>
                    <a:pt x="3082" y="1675"/>
                  </a:lnTo>
                  <a:lnTo>
                    <a:pt x="3111" y="1684"/>
                  </a:lnTo>
                  <a:lnTo>
                    <a:pt x="3130" y="1694"/>
                  </a:lnTo>
                  <a:lnTo>
                    <a:pt x="3149" y="1704"/>
                  </a:lnTo>
                  <a:lnTo>
                    <a:pt x="3168" y="1723"/>
                  </a:lnTo>
                  <a:lnTo>
                    <a:pt x="3187" y="1732"/>
                  </a:lnTo>
                  <a:lnTo>
                    <a:pt x="3197" y="1742"/>
                  </a:lnTo>
                  <a:lnTo>
                    <a:pt x="3216" y="1761"/>
                  </a:lnTo>
                  <a:lnTo>
                    <a:pt x="3235" y="1771"/>
                  </a:lnTo>
                  <a:lnTo>
                    <a:pt x="3264" y="1790"/>
                  </a:lnTo>
                  <a:lnTo>
                    <a:pt x="3283" y="1809"/>
                  </a:lnTo>
                  <a:lnTo>
                    <a:pt x="3302" y="1838"/>
                  </a:lnTo>
                  <a:lnTo>
                    <a:pt x="3312" y="1847"/>
                  </a:lnTo>
                  <a:lnTo>
                    <a:pt x="3321" y="1857"/>
                  </a:lnTo>
                  <a:lnTo>
                    <a:pt x="3341" y="1866"/>
                  </a:lnTo>
                  <a:lnTo>
                    <a:pt x="3350" y="1885"/>
                  </a:lnTo>
                  <a:lnTo>
                    <a:pt x="3360" y="1895"/>
                  </a:lnTo>
                  <a:lnTo>
                    <a:pt x="3369" y="1904"/>
                  </a:lnTo>
                  <a:lnTo>
                    <a:pt x="3388" y="1924"/>
                  </a:lnTo>
                  <a:lnTo>
                    <a:pt x="3388" y="1933"/>
                  </a:lnTo>
                  <a:lnTo>
                    <a:pt x="3398" y="1943"/>
                  </a:lnTo>
                  <a:lnTo>
                    <a:pt x="3408" y="1962"/>
                  </a:lnTo>
                  <a:lnTo>
                    <a:pt x="3427" y="1991"/>
                  </a:lnTo>
                  <a:lnTo>
                    <a:pt x="3436" y="2010"/>
                  </a:lnTo>
                  <a:lnTo>
                    <a:pt x="3455" y="2029"/>
                  </a:lnTo>
                  <a:lnTo>
                    <a:pt x="3465" y="2048"/>
                  </a:lnTo>
                  <a:lnTo>
                    <a:pt x="3475" y="2067"/>
                  </a:lnTo>
                  <a:lnTo>
                    <a:pt x="3494" y="2096"/>
                  </a:lnTo>
                  <a:lnTo>
                    <a:pt x="3503" y="2115"/>
                  </a:lnTo>
                  <a:lnTo>
                    <a:pt x="3513" y="2134"/>
                  </a:lnTo>
                  <a:lnTo>
                    <a:pt x="3522" y="2163"/>
                  </a:lnTo>
                  <a:lnTo>
                    <a:pt x="3532" y="2182"/>
                  </a:lnTo>
                  <a:lnTo>
                    <a:pt x="3542" y="2211"/>
                  </a:lnTo>
                  <a:lnTo>
                    <a:pt x="3551" y="2230"/>
                  </a:lnTo>
                  <a:lnTo>
                    <a:pt x="3561" y="2259"/>
                  </a:lnTo>
                  <a:lnTo>
                    <a:pt x="3570" y="2278"/>
                  </a:lnTo>
                  <a:lnTo>
                    <a:pt x="3570" y="2306"/>
                  </a:lnTo>
                  <a:lnTo>
                    <a:pt x="3570" y="2326"/>
                  </a:lnTo>
                  <a:lnTo>
                    <a:pt x="3570" y="2354"/>
                  </a:lnTo>
                  <a:lnTo>
                    <a:pt x="3570" y="2364"/>
                  </a:lnTo>
                  <a:lnTo>
                    <a:pt x="3570" y="2373"/>
                  </a:lnTo>
                  <a:lnTo>
                    <a:pt x="3570" y="2402"/>
                  </a:lnTo>
                  <a:lnTo>
                    <a:pt x="3570" y="2412"/>
                  </a:lnTo>
                  <a:lnTo>
                    <a:pt x="3570" y="2431"/>
                  </a:lnTo>
                  <a:lnTo>
                    <a:pt x="3570" y="2469"/>
                  </a:lnTo>
                  <a:lnTo>
                    <a:pt x="3570" y="2479"/>
                  </a:lnTo>
                  <a:lnTo>
                    <a:pt x="3570" y="2507"/>
                  </a:lnTo>
                  <a:cubicBezTo>
                    <a:pt x="3637" y="2507"/>
                    <a:pt x="3637" y="2536"/>
                    <a:pt x="3637" y="2555"/>
                  </a:cubicBezTo>
                  <a:lnTo>
                    <a:pt x="3637" y="2622"/>
                  </a:lnTo>
                  <a:lnTo>
                    <a:pt x="3637" y="2651"/>
                  </a:lnTo>
                  <a:lnTo>
                    <a:pt x="3637" y="2689"/>
                  </a:lnTo>
                  <a:lnTo>
                    <a:pt x="3637" y="2708"/>
                  </a:lnTo>
                  <a:cubicBezTo>
                    <a:pt x="3637" y="2728"/>
                    <a:pt x="3637" y="2747"/>
                    <a:pt x="3628" y="2756"/>
                  </a:cubicBezTo>
                  <a:lnTo>
                    <a:pt x="3628" y="2775"/>
                  </a:lnTo>
                  <a:cubicBezTo>
                    <a:pt x="3628" y="2795"/>
                    <a:pt x="3618" y="2814"/>
                    <a:pt x="3609" y="2833"/>
                  </a:cubicBezTo>
                  <a:lnTo>
                    <a:pt x="3609" y="2842"/>
                  </a:lnTo>
                  <a:cubicBezTo>
                    <a:pt x="3609" y="2862"/>
                    <a:pt x="3599" y="2881"/>
                    <a:pt x="3599" y="2890"/>
                  </a:cubicBezTo>
                  <a:lnTo>
                    <a:pt x="3599" y="2909"/>
                  </a:lnTo>
                  <a:lnTo>
                    <a:pt x="3580" y="2957"/>
                  </a:lnTo>
                  <a:lnTo>
                    <a:pt x="3580" y="2967"/>
                  </a:lnTo>
                  <a:cubicBezTo>
                    <a:pt x="3561" y="3005"/>
                    <a:pt x="3542" y="3043"/>
                    <a:pt x="3522" y="3082"/>
                  </a:cubicBezTo>
                  <a:lnTo>
                    <a:pt x="3522" y="3091"/>
                  </a:lnTo>
                  <a:lnTo>
                    <a:pt x="3494" y="3129"/>
                  </a:lnTo>
                  <a:lnTo>
                    <a:pt x="3494" y="3139"/>
                  </a:lnTo>
                  <a:cubicBezTo>
                    <a:pt x="3455" y="3196"/>
                    <a:pt x="3417" y="3244"/>
                    <a:pt x="3369" y="3292"/>
                  </a:cubicBezTo>
                  <a:cubicBezTo>
                    <a:pt x="3321" y="3340"/>
                    <a:pt x="3274" y="3378"/>
                    <a:pt x="3226" y="3417"/>
                  </a:cubicBezTo>
                  <a:lnTo>
                    <a:pt x="3207" y="3436"/>
                  </a:lnTo>
                  <a:lnTo>
                    <a:pt x="3168" y="3455"/>
                  </a:lnTo>
                  <a:lnTo>
                    <a:pt x="3149" y="3464"/>
                  </a:lnTo>
                  <a:lnTo>
                    <a:pt x="3130" y="3474"/>
                  </a:lnTo>
                  <a:lnTo>
                    <a:pt x="3120" y="3484"/>
                  </a:lnTo>
                  <a:lnTo>
                    <a:pt x="3101" y="3493"/>
                  </a:lnTo>
                  <a:lnTo>
                    <a:pt x="3092" y="3493"/>
                  </a:lnTo>
                  <a:lnTo>
                    <a:pt x="3044" y="3522"/>
                  </a:lnTo>
                  <a:lnTo>
                    <a:pt x="3015" y="3531"/>
                  </a:lnTo>
                  <a:lnTo>
                    <a:pt x="2986" y="3541"/>
                  </a:lnTo>
                  <a:lnTo>
                    <a:pt x="2948" y="3560"/>
                  </a:lnTo>
                  <a:lnTo>
                    <a:pt x="2910" y="3560"/>
                  </a:lnTo>
                  <a:lnTo>
                    <a:pt x="2881" y="3570"/>
                  </a:lnTo>
                  <a:lnTo>
                    <a:pt x="2843" y="3570"/>
                  </a:lnTo>
                  <a:lnTo>
                    <a:pt x="2776" y="3579"/>
                  </a:lnTo>
                  <a:lnTo>
                    <a:pt x="2766" y="3579"/>
                  </a:lnTo>
                  <a:lnTo>
                    <a:pt x="2709" y="3589"/>
                  </a:lnTo>
                  <a:lnTo>
                    <a:pt x="2470" y="3589"/>
                  </a:lnTo>
                  <a:lnTo>
                    <a:pt x="2403" y="3570"/>
                  </a:lnTo>
                  <a:lnTo>
                    <a:pt x="2374" y="3570"/>
                  </a:lnTo>
                  <a:lnTo>
                    <a:pt x="2336" y="3560"/>
                  </a:lnTo>
                  <a:lnTo>
                    <a:pt x="2326" y="3560"/>
                  </a:lnTo>
                  <a:lnTo>
                    <a:pt x="2297" y="3551"/>
                  </a:lnTo>
                  <a:lnTo>
                    <a:pt x="2259" y="3541"/>
                  </a:lnTo>
                  <a:lnTo>
                    <a:pt x="2250" y="3541"/>
                  </a:lnTo>
                  <a:lnTo>
                    <a:pt x="2221" y="3531"/>
                  </a:lnTo>
                  <a:lnTo>
                    <a:pt x="2192" y="3522"/>
                  </a:lnTo>
                  <a:lnTo>
                    <a:pt x="2144" y="3493"/>
                  </a:lnTo>
                  <a:lnTo>
                    <a:pt x="2135" y="3493"/>
                  </a:lnTo>
                  <a:lnTo>
                    <a:pt x="2116" y="3484"/>
                  </a:lnTo>
                  <a:lnTo>
                    <a:pt x="2077" y="3464"/>
                  </a:lnTo>
                  <a:lnTo>
                    <a:pt x="2068" y="3455"/>
                  </a:lnTo>
                  <a:lnTo>
                    <a:pt x="2058" y="3455"/>
                  </a:lnTo>
                  <a:cubicBezTo>
                    <a:pt x="1790" y="3292"/>
                    <a:pt x="1618" y="3015"/>
                    <a:pt x="1580" y="2708"/>
                  </a:cubicBezTo>
                  <a:lnTo>
                    <a:pt x="1580" y="2689"/>
                  </a:lnTo>
                  <a:lnTo>
                    <a:pt x="1580" y="2641"/>
                  </a:lnTo>
                  <a:lnTo>
                    <a:pt x="1580" y="2622"/>
                  </a:lnTo>
                  <a:lnTo>
                    <a:pt x="1580" y="2565"/>
                  </a:lnTo>
                  <a:lnTo>
                    <a:pt x="1580" y="2488"/>
                  </a:lnTo>
                  <a:lnTo>
                    <a:pt x="1580" y="2460"/>
                  </a:lnTo>
                  <a:lnTo>
                    <a:pt x="1580" y="2412"/>
                  </a:lnTo>
                  <a:lnTo>
                    <a:pt x="1580" y="2402"/>
                  </a:lnTo>
                  <a:lnTo>
                    <a:pt x="1580" y="2364"/>
                  </a:lnTo>
                  <a:lnTo>
                    <a:pt x="1580" y="2354"/>
                  </a:lnTo>
                  <a:lnTo>
                    <a:pt x="1580" y="2345"/>
                  </a:lnTo>
                  <a:lnTo>
                    <a:pt x="1589" y="2316"/>
                  </a:lnTo>
                  <a:lnTo>
                    <a:pt x="1589" y="2297"/>
                  </a:lnTo>
                  <a:lnTo>
                    <a:pt x="1589" y="2268"/>
                  </a:lnTo>
                  <a:lnTo>
                    <a:pt x="1599" y="2249"/>
                  </a:lnTo>
                  <a:lnTo>
                    <a:pt x="1608" y="2220"/>
                  </a:lnTo>
                  <a:lnTo>
                    <a:pt x="1618" y="2201"/>
                  </a:lnTo>
                  <a:lnTo>
                    <a:pt x="1628" y="2172"/>
                  </a:lnTo>
                  <a:lnTo>
                    <a:pt x="1637" y="2153"/>
                  </a:lnTo>
                  <a:lnTo>
                    <a:pt x="1647" y="2134"/>
                  </a:lnTo>
                  <a:lnTo>
                    <a:pt x="1656" y="2105"/>
                  </a:lnTo>
                  <a:lnTo>
                    <a:pt x="1666" y="2086"/>
                  </a:lnTo>
                  <a:lnTo>
                    <a:pt x="1675" y="2067"/>
                  </a:lnTo>
                  <a:lnTo>
                    <a:pt x="1695" y="2038"/>
                  </a:lnTo>
                  <a:lnTo>
                    <a:pt x="1704" y="2019"/>
                  </a:lnTo>
                  <a:lnTo>
                    <a:pt x="1714" y="2000"/>
                  </a:lnTo>
                  <a:lnTo>
                    <a:pt x="1733" y="1981"/>
                  </a:lnTo>
                  <a:lnTo>
                    <a:pt x="1742" y="1962"/>
                  </a:lnTo>
                  <a:lnTo>
                    <a:pt x="1762" y="1943"/>
                  </a:lnTo>
                  <a:lnTo>
                    <a:pt x="1771" y="1914"/>
                  </a:lnTo>
                  <a:lnTo>
                    <a:pt x="1790" y="1904"/>
                  </a:lnTo>
                  <a:lnTo>
                    <a:pt x="1809" y="1885"/>
                  </a:lnTo>
                  <a:lnTo>
                    <a:pt x="1819" y="1876"/>
                  </a:lnTo>
                  <a:lnTo>
                    <a:pt x="1838" y="1857"/>
                  </a:lnTo>
                  <a:lnTo>
                    <a:pt x="1838" y="1847"/>
                  </a:lnTo>
                  <a:lnTo>
                    <a:pt x="1848" y="1838"/>
                  </a:lnTo>
                  <a:lnTo>
                    <a:pt x="1886" y="1809"/>
                  </a:lnTo>
                  <a:lnTo>
                    <a:pt x="1915" y="1780"/>
                  </a:lnTo>
                  <a:lnTo>
                    <a:pt x="1924" y="1771"/>
                  </a:lnTo>
                  <a:lnTo>
                    <a:pt x="1953" y="1751"/>
                  </a:lnTo>
                  <a:lnTo>
                    <a:pt x="1972" y="1742"/>
                  </a:lnTo>
                  <a:lnTo>
                    <a:pt x="1991" y="1723"/>
                  </a:lnTo>
                  <a:lnTo>
                    <a:pt x="2010" y="1713"/>
                  </a:lnTo>
                  <a:lnTo>
                    <a:pt x="2029" y="1694"/>
                  </a:lnTo>
                  <a:lnTo>
                    <a:pt x="2049" y="1684"/>
                  </a:lnTo>
                  <a:lnTo>
                    <a:pt x="2068" y="1675"/>
                  </a:lnTo>
                  <a:lnTo>
                    <a:pt x="2087" y="1665"/>
                  </a:lnTo>
                  <a:lnTo>
                    <a:pt x="2106" y="1646"/>
                  </a:lnTo>
                  <a:lnTo>
                    <a:pt x="2135" y="1637"/>
                  </a:lnTo>
                  <a:lnTo>
                    <a:pt x="2154" y="1627"/>
                  </a:lnTo>
                  <a:lnTo>
                    <a:pt x="2173" y="1617"/>
                  </a:lnTo>
                  <a:lnTo>
                    <a:pt x="2202" y="1608"/>
                  </a:lnTo>
                  <a:lnTo>
                    <a:pt x="2221" y="1598"/>
                  </a:lnTo>
                  <a:lnTo>
                    <a:pt x="2250" y="1589"/>
                  </a:lnTo>
                  <a:lnTo>
                    <a:pt x="2269" y="1589"/>
                  </a:lnTo>
                  <a:lnTo>
                    <a:pt x="2297" y="1579"/>
                  </a:lnTo>
                  <a:lnTo>
                    <a:pt x="2317" y="1579"/>
                  </a:lnTo>
                  <a:lnTo>
                    <a:pt x="2345" y="1570"/>
                  </a:lnTo>
                  <a:close/>
                  <a:moveTo>
                    <a:pt x="2058" y="0"/>
                  </a:moveTo>
                  <a:cubicBezTo>
                    <a:pt x="2020" y="0"/>
                    <a:pt x="1982" y="29"/>
                    <a:pt x="1982" y="77"/>
                  </a:cubicBezTo>
                  <a:lnTo>
                    <a:pt x="1982" y="517"/>
                  </a:lnTo>
                  <a:cubicBezTo>
                    <a:pt x="1828" y="565"/>
                    <a:pt x="1675" y="622"/>
                    <a:pt x="1532" y="708"/>
                  </a:cubicBezTo>
                  <a:lnTo>
                    <a:pt x="1216" y="392"/>
                  </a:lnTo>
                  <a:cubicBezTo>
                    <a:pt x="1202" y="373"/>
                    <a:pt x="1182" y="364"/>
                    <a:pt x="1163" y="364"/>
                  </a:cubicBezTo>
                  <a:cubicBezTo>
                    <a:pt x="1144" y="364"/>
                    <a:pt x="1125" y="373"/>
                    <a:pt x="1111" y="392"/>
                  </a:cubicBezTo>
                  <a:lnTo>
                    <a:pt x="393" y="1110"/>
                  </a:lnTo>
                  <a:cubicBezTo>
                    <a:pt x="364" y="1139"/>
                    <a:pt x="364" y="1187"/>
                    <a:pt x="393" y="1215"/>
                  </a:cubicBezTo>
                  <a:lnTo>
                    <a:pt x="709" y="1531"/>
                  </a:lnTo>
                  <a:cubicBezTo>
                    <a:pt x="632" y="1675"/>
                    <a:pt x="565" y="1818"/>
                    <a:pt x="517" y="1981"/>
                  </a:cubicBezTo>
                  <a:lnTo>
                    <a:pt x="77" y="1981"/>
                  </a:lnTo>
                  <a:cubicBezTo>
                    <a:pt x="29" y="1981"/>
                    <a:pt x="1" y="2010"/>
                    <a:pt x="1" y="2058"/>
                  </a:cubicBezTo>
                  <a:lnTo>
                    <a:pt x="1" y="3062"/>
                  </a:lnTo>
                  <a:cubicBezTo>
                    <a:pt x="1" y="3101"/>
                    <a:pt x="29" y="3139"/>
                    <a:pt x="77" y="3139"/>
                  </a:cubicBezTo>
                  <a:lnTo>
                    <a:pt x="517" y="3139"/>
                  </a:lnTo>
                  <a:cubicBezTo>
                    <a:pt x="565" y="3292"/>
                    <a:pt x="632" y="3445"/>
                    <a:pt x="709" y="3589"/>
                  </a:cubicBezTo>
                  <a:lnTo>
                    <a:pt x="393" y="3905"/>
                  </a:lnTo>
                  <a:cubicBezTo>
                    <a:pt x="364" y="3933"/>
                    <a:pt x="364" y="3981"/>
                    <a:pt x="393" y="4010"/>
                  </a:cubicBezTo>
                  <a:lnTo>
                    <a:pt x="1111" y="4728"/>
                  </a:lnTo>
                  <a:cubicBezTo>
                    <a:pt x="1125" y="4742"/>
                    <a:pt x="1144" y="4749"/>
                    <a:pt x="1163" y="4749"/>
                  </a:cubicBezTo>
                  <a:cubicBezTo>
                    <a:pt x="1182" y="4749"/>
                    <a:pt x="1202" y="4742"/>
                    <a:pt x="1216" y="4728"/>
                  </a:cubicBezTo>
                  <a:lnTo>
                    <a:pt x="1532" y="4412"/>
                  </a:lnTo>
                  <a:cubicBezTo>
                    <a:pt x="1675" y="4488"/>
                    <a:pt x="1828" y="4555"/>
                    <a:pt x="1982" y="4594"/>
                  </a:cubicBezTo>
                  <a:lnTo>
                    <a:pt x="1982" y="5044"/>
                  </a:lnTo>
                  <a:cubicBezTo>
                    <a:pt x="1982" y="5082"/>
                    <a:pt x="2020" y="5120"/>
                    <a:pt x="2058" y="5120"/>
                  </a:cubicBezTo>
                  <a:lnTo>
                    <a:pt x="3063" y="5120"/>
                  </a:lnTo>
                  <a:cubicBezTo>
                    <a:pt x="3111" y="5120"/>
                    <a:pt x="3140" y="5082"/>
                    <a:pt x="3140" y="5044"/>
                  </a:cubicBezTo>
                  <a:lnTo>
                    <a:pt x="3140" y="4594"/>
                  </a:lnTo>
                  <a:cubicBezTo>
                    <a:pt x="3302" y="4546"/>
                    <a:pt x="3446" y="4488"/>
                    <a:pt x="3589" y="4402"/>
                  </a:cubicBezTo>
                  <a:lnTo>
                    <a:pt x="3905" y="4718"/>
                  </a:lnTo>
                  <a:cubicBezTo>
                    <a:pt x="3920" y="4733"/>
                    <a:pt x="3941" y="4740"/>
                    <a:pt x="3963" y="4740"/>
                  </a:cubicBezTo>
                  <a:cubicBezTo>
                    <a:pt x="3984" y="4740"/>
                    <a:pt x="4006" y="4733"/>
                    <a:pt x="4020" y="4718"/>
                  </a:cubicBezTo>
                  <a:lnTo>
                    <a:pt x="4738" y="4000"/>
                  </a:lnTo>
                  <a:cubicBezTo>
                    <a:pt x="4767" y="3972"/>
                    <a:pt x="4767" y="3924"/>
                    <a:pt x="4738" y="3895"/>
                  </a:cubicBezTo>
                  <a:lnTo>
                    <a:pt x="4422" y="3579"/>
                  </a:lnTo>
                  <a:cubicBezTo>
                    <a:pt x="4499" y="3436"/>
                    <a:pt x="4556" y="3283"/>
                    <a:pt x="4604" y="3129"/>
                  </a:cubicBezTo>
                  <a:lnTo>
                    <a:pt x="5054" y="3129"/>
                  </a:lnTo>
                  <a:cubicBezTo>
                    <a:pt x="5092" y="3129"/>
                    <a:pt x="5130" y="3101"/>
                    <a:pt x="5130" y="3053"/>
                  </a:cubicBezTo>
                  <a:lnTo>
                    <a:pt x="5130" y="2048"/>
                  </a:lnTo>
                  <a:cubicBezTo>
                    <a:pt x="5121" y="2010"/>
                    <a:pt x="5092" y="1981"/>
                    <a:pt x="5054" y="1981"/>
                  </a:cubicBezTo>
                  <a:lnTo>
                    <a:pt x="4604" y="1981"/>
                  </a:lnTo>
                  <a:cubicBezTo>
                    <a:pt x="4556" y="1818"/>
                    <a:pt x="4499" y="1675"/>
                    <a:pt x="4422" y="1531"/>
                  </a:cubicBezTo>
                  <a:lnTo>
                    <a:pt x="4738" y="1215"/>
                  </a:lnTo>
                  <a:cubicBezTo>
                    <a:pt x="4767" y="1187"/>
                    <a:pt x="4767" y="1139"/>
                    <a:pt x="4738" y="1110"/>
                  </a:cubicBezTo>
                  <a:lnTo>
                    <a:pt x="4020" y="392"/>
                  </a:lnTo>
                  <a:cubicBezTo>
                    <a:pt x="4006" y="373"/>
                    <a:pt x="3984" y="364"/>
                    <a:pt x="3963" y="364"/>
                  </a:cubicBezTo>
                  <a:cubicBezTo>
                    <a:pt x="3941" y="364"/>
                    <a:pt x="3920" y="373"/>
                    <a:pt x="3905" y="392"/>
                  </a:cubicBezTo>
                  <a:lnTo>
                    <a:pt x="3589" y="708"/>
                  </a:lnTo>
                  <a:cubicBezTo>
                    <a:pt x="3446" y="622"/>
                    <a:pt x="3302" y="565"/>
                    <a:pt x="3140" y="517"/>
                  </a:cubicBezTo>
                  <a:lnTo>
                    <a:pt x="3140" y="77"/>
                  </a:lnTo>
                  <a:cubicBezTo>
                    <a:pt x="3140" y="29"/>
                    <a:pt x="3111" y="0"/>
                    <a:pt x="3063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8" name="Google Shape;10338;p70"/>
            <p:cNvSpPr/>
            <p:nvPr/>
          </p:nvSpPr>
          <p:spPr>
            <a:xfrm>
              <a:off x="6673918" y="4502396"/>
              <a:ext cx="29936" cy="53807"/>
            </a:xfrm>
            <a:custGeom>
              <a:avLst/>
              <a:gdLst/>
              <a:ahLst/>
              <a:cxnLst/>
              <a:rect l="l" t="t" r="r" b="b"/>
              <a:pathLst>
                <a:path w="1140" h="2049" extrusionOk="0">
                  <a:moveTo>
                    <a:pt x="728" y="1"/>
                  </a:moveTo>
                  <a:lnTo>
                    <a:pt x="699" y="10"/>
                  </a:lnTo>
                  <a:lnTo>
                    <a:pt x="680" y="20"/>
                  </a:lnTo>
                  <a:lnTo>
                    <a:pt x="651" y="30"/>
                  </a:lnTo>
                  <a:lnTo>
                    <a:pt x="623" y="39"/>
                  </a:lnTo>
                  <a:lnTo>
                    <a:pt x="604" y="49"/>
                  </a:lnTo>
                  <a:lnTo>
                    <a:pt x="584" y="58"/>
                  </a:lnTo>
                  <a:lnTo>
                    <a:pt x="556" y="68"/>
                  </a:lnTo>
                  <a:lnTo>
                    <a:pt x="537" y="77"/>
                  </a:lnTo>
                  <a:lnTo>
                    <a:pt x="508" y="87"/>
                  </a:lnTo>
                  <a:lnTo>
                    <a:pt x="489" y="97"/>
                  </a:lnTo>
                  <a:lnTo>
                    <a:pt x="470" y="116"/>
                  </a:lnTo>
                  <a:lnTo>
                    <a:pt x="451" y="125"/>
                  </a:lnTo>
                  <a:lnTo>
                    <a:pt x="431" y="144"/>
                  </a:lnTo>
                  <a:lnTo>
                    <a:pt x="412" y="154"/>
                  </a:lnTo>
                  <a:lnTo>
                    <a:pt x="393" y="164"/>
                  </a:lnTo>
                  <a:lnTo>
                    <a:pt x="374" y="173"/>
                  </a:lnTo>
                  <a:lnTo>
                    <a:pt x="355" y="202"/>
                  </a:lnTo>
                  <a:lnTo>
                    <a:pt x="336" y="211"/>
                  </a:lnTo>
                  <a:lnTo>
                    <a:pt x="307" y="240"/>
                  </a:lnTo>
                  <a:lnTo>
                    <a:pt x="269" y="269"/>
                  </a:lnTo>
                  <a:lnTo>
                    <a:pt x="259" y="278"/>
                  </a:lnTo>
                  <a:lnTo>
                    <a:pt x="240" y="298"/>
                  </a:lnTo>
                  <a:lnTo>
                    <a:pt x="230" y="317"/>
                  </a:lnTo>
                  <a:lnTo>
                    <a:pt x="211" y="336"/>
                  </a:lnTo>
                  <a:lnTo>
                    <a:pt x="202" y="345"/>
                  </a:lnTo>
                  <a:lnTo>
                    <a:pt x="183" y="364"/>
                  </a:lnTo>
                  <a:lnTo>
                    <a:pt x="173" y="384"/>
                  </a:lnTo>
                  <a:lnTo>
                    <a:pt x="154" y="412"/>
                  </a:lnTo>
                  <a:lnTo>
                    <a:pt x="144" y="431"/>
                  </a:lnTo>
                  <a:lnTo>
                    <a:pt x="135" y="451"/>
                  </a:lnTo>
                  <a:lnTo>
                    <a:pt x="116" y="470"/>
                  </a:lnTo>
                  <a:lnTo>
                    <a:pt x="106" y="498"/>
                  </a:lnTo>
                  <a:lnTo>
                    <a:pt x="96" y="518"/>
                  </a:lnTo>
                  <a:lnTo>
                    <a:pt x="77" y="537"/>
                  </a:lnTo>
                  <a:lnTo>
                    <a:pt x="68" y="565"/>
                  </a:lnTo>
                  <a:lnTo>
                    <a:pt x="58" y="585"/>
                  </a:lnTo>
                  <a:lnTo>
                    <a:pt x="49" y="604"/>
                  </a:lnTo>
                  <a:lnTo>
                    <a:pt x="39" y="632"/>
                  </a:lnTo>
                  <a:lnTo>
                    <a:pt x="29" y="652"/>
                  </a:lnTo>
                  <a:lnTo>
                    <a:pt x="29" y="680"/>
                  </a:lnTo>
                  <a:lnTo>
                    <a:pt x="20" y="699"/>
                  </a:lnTo>
                  <a:lnTo>
                    <a:pt x="10" y="728"/>
                  </a:lnTo>
                  <a:lnTo>
                    <a:pt x="10" y="747"/>
                  </a:lnTo>
                  <a:lnTo>
                    <a:pt x="1" y="776"/>
                  </a:lnTo>
                  <a:lnTo>
                    <a:pt x="1" y="786"/>
                  </a:lnTo>
                  <a:lnTo>
                    <a:pt x="1" y="805"/>
                  </a:lnTo>
                  <a:lnTo>
                    <a:pt x="1" y="833"/>
                  </a:lnTo>
                  <a:lnTo>
                    <a:pt x="1" y="853"/>
                  </a:lnTo>
                  <a:lnTo>
                    <a:pt x="1" y="891"/>
                  </a:lnTo>
                  <a:lnTo>
                    <a:pt x="1" y="900"/>
                  </a:lnTo>
                  <a:lnTo>
                    <a:pt x="1" y="929"/>
                  </a:lnTo>
                  <a:lnTo>
                    <a:pt x="1" y="1006"/>
                  </a:lnTo>
                  <a:lnTo>
                    <a:pt x="1" y="1073"/>
                  </a:lnTo>
                  <a:lnTo>
                    <a:pt x="1" y="1082"/>
                  </a:lnTo>
                  <a:lnTo>
                    <a:pt x="1" y="1140"/>
                  </a:lnTo>
                  <a:lnTo>
                    <a:pt x="1" y="1149"/>
                  </a:lnTo>
                  <a:cubicBezTo>
                    <a:pt x="49" y="1465"/>
                    <a:pt x="221" y="1743"/>
                    <a:pt x="489" y="1905"/>
                  </a:cubicBezTo>
                  <a:lnTo>
                    <a:pt x="498" y="1915"/>
                  </a:lnTo>
                  <a:lnTo>
                    <a:pt x="508" y="1915"/>
                  </a:lnTo>
                  <a:lnTo>
                    <a:pt x="517" y="1924"/>
                  </a:lnTo>
                  <a:lnTo>
                    <a:pt x="556" y="1944"/>
                  </a:lnTo>
                  <a:lnTo>
                    <a:pt x="565" y="1953"/>
                  </a:lnTo>
                  <a:lnTo>
                    <a:pt x="575" y="1953"/>
                  </a:lnTo>
                  <a:lnTo>
                    <a:pt x="632" y="1982"/>
                  </a:lnTo>
                  <a:lnTo>
                    <a:pt x="661" y="1991"/>
                  </a:lnTo>
                  <a:lnTo>
                    <a:pt x="690" y="2001"/>
                  </a:lnTo>
                  <a:lnTo>
                    <a:pt x="699" y="2001"/>
                  </a:lnTo>
                  <a:lnTo>
                    <a:pt x="747" y="2020"/>
                  </a:lnTo>
                  <a:lnTo>
                    <a:pt x="776" y="2030"/>
                  </a:lnTo>
                  <a:lnTo>
                    <a:pt x="814" y="2039"/>
                  </a:lnTo>
                  <a:lnTo>
                    <a:pt x="833" y="2039"/>
                  </a:lnTo>
                  <a:lnTo>
                    <a:pt x="900" y="2049"/>
                  </a:lnTo>
                  <a:lnTo>
                    <a:pt x="1140" y="2049"/>
                  </a:lnTo>
                  <a:lnTo>
                    <a:pt x="1073" y="2039"/>
                  </a:lnTo>
                  <a:lnTo>
                    <a:pt x="1044" y="2039"/>
                  </a:lnTo>
                  <a:lnTo>
                    <a:pt x="1006" y="2030"/>
                  </a:lnTo>
                  <a:lnTo>
                    <a:pt x="977" y="2020"/>
                  </a:lnTo>
                  <a:lnTo>
                    <a:pt x="939" y="2001"/>
                  </a:lnTo>
                  <a:lnTo>
                    <a:pt x="929" y="2001"/>
                  </a:lnTo>
                  <a:lnTo>
                    <a:pt x="891" y="1991"/>
                  </a:lnTo>
                  <a:lnTo>
                    <a:pt x="862" y="1982"/>
                  </a:lnTo>
                  <a:lnTo>
                    <a:pt x="814" y="1953"/>
                  </a:lnTo>
                  <a:lnTo>
                    <a:pt x="805" y="1953"/>
                  </a:lnTo>
                  <a:lnTo>
                    <a:pt x="785" y="1944"/>
                  </a:lnTo>
                  <a:lnTo>
                    <a:pt x="757" y="1924"/>
                  </a:lnTo>
                  <a:lnTo>
                    <a:pt x="738" y="1915"/>
                  </a:lnTo>
                  <a:lnTo>
                    <a:pt x="728" y="1905"/>
                  </a:lnTo>
                  <a:cubicBezTo>
                    <a:pt x="460" y="1743"/>
                    <a:pt x="278" y="1465"/>
                    <a:pt x="240" y="1149"/>
                  </a:cubicBezTo>
                  <a:lnTo>
                    <a:pt x="240" y="1140"/>
                  </a:lnTo>
                  <a:lnTo>
                    <a:pt x="240" y="1082"/>
                  </a:lnTo>
                  <a:lnTo>
                    <a:pt x="240" y="1073"/>
                  </a:lnTo>
                  <a:lnTo>
                    <a:pt x="240" y="1006"/>
                  </a:lnTo>
                  <a:lnTo>
                    <a:pt x="240" y="929"/>
                  </a:lnTo>
                  <a:lnTo>
                    <a:pt x="240" y="900"/>
                  </a:lnTo>
                  <a:lnTo>
                    <a:pt x="240" y="891"/>
                  </a:lnTo>
                  <a:lnTo>
                    <a:pt x="240" y="853"/>
                  </a:lnTo>
                  <a:lnTo>
                    <a:pt x="240" y="833"/>
                  </a:lnTo>
                  <a:lnTo>
                    <a:pt x="240" y="805"/>
                  </a:lnTo>
                  <a:lnTo>
                    <a:pt x="240" y="786"/>
                  </a:lnTo>
                  <a:lnTo>
                    <a:pt x="240" y="776"/>
                  </a:lnTo>
                  <a:lnTo>
                    <a:pt x="240" y="747"/>
                  </a:lnTo>
                  <a:lnTo>
                    <a:pt x="240" y="728"/>
                  </a:lnTo>
                  <a:lnTo>
                    <a:pt x="250" y="699"/>
                  </a:lnTo>
                  <a:lnTo>
                    <a:pt x="259" y="680"/>
                  </a:lnTo>
                  <a:lnTo>
                    <a:pt x="269" y="652"/>
                  </a:lnTo>
                  <a:lnTo>
                    <a:pt x="278" y="632"/>
                  </a:lnTo>
                  <a:lnTo>
                    <a:pt x="288" y="604"/>
                  </a:lnTo>
                  <a:lnTo>
                    <a:pt x="297" y="585"/>
                  </a:lnTo>
                  <a:lnTo>
                    <a:pt x="307" y="565"/>
                  </a:lnTo>
                  <a:lnTo>
                    <a:pt x="317" y="537"/>
                  </a:lnTo>
                  <a:lnTo>
                    <a:pt x="326" y="518"/>
                  </a:lnTo>
                  <a:lnTo>
                    <a:pt x="336" y="498"/>
                  </a:lnTo>
                  <a:lnTo>
                    <a:pt x="355" y="470"/>
                  </a:lnTo>
                  <a:lnTo>
                    <a:pt x="364" y="451"/>
                  </a:lnTo>
                  <a:lnTo>
                    <a:pt x="384" y="431"/>
                  </a:lnTo>
                  <a:lnTo>
                    <a:pt x="393" y="412"/>
                  </a:lnTo>
                  <a:lnTo>
                    <a:pt x="412" y="384"/>
                  </a:lnTo>
                  <a:lnTo>
                    <a:pt x="422" y="364"/>
                  </a:lnTo>
                  <a:lnTo>
                    <a:pt x="441" y="345"/>
                  </a:lnTo>
                  <a:lnTo>
                    <a:pt x="451" y="336"/>
                  </a:lnTo>
                  <a:lnTo>
                    <a:pt x="470" y="317"/>
                  </a:lnTo>
                  <a:lnTo>
                    <a:pt x="479" y="298"/>
                  </a:lnTo>
                  <a:lnTo>
                    <a:pt x="498" y="278"/>
                  </a:lnTo>
                  <a:lnTo>
                    <a:pt x="508" y="269"/>
                  </a:lnTo>
                  <a:lnTo>
                    <a:pt x="537" y="240"/>
                  </a:lnTo>
                  <a:lnTo>
                    <a:pt x="575" y="211"/>
                  </a:lnTo>
                  <a:lnTo>
                    <a:pt x="584" y="202"/>
                  </a:lnTo>
                  <a:lnTo>
                    <a:pt x="613" y="173"/>
                  </a:lnTo>
                  <a:lnTo>
                    <a:pt x="623" y="164"/>
                  </a:lnTo>
                  <a:lnTo>
                    <a:pt x="651" y="154"/>
                  </a:lnTo>
                  <a:lnTo>
                    <a:pt x="661" y="144"/>
                  </a:lnTo>
                  <a:lnTo>
                    <a:pt x="690" y="125"/>
                  </a:lnTo>
                  <a:lnTo>
                    <a:pt x="699" y="116"/>
                  </a:lnTo>
                  <a:lnTo>
                    <a:pt x="728" y="97"/>
                  </a:lnTo>
                  <a:lnTo>
                    <a:pt x="747" y="87"/>
                  </a:lnTo>
                  <a:lnTo>
                    <a:pt x="766" y="77"/>
                  </a:lnTo>
                  <a:lnTo>
                    <a:pt x="795" y="68"/>
                  </a:lnTo>
                  <a:lnTo>
                    <a:pt x="814" y="58"/>
                  </a:lnTo>
                  <a:lnTo>
                    <a:pt x="833" y="49"/>
                  </a:lnTo>
                  <a:lnTo>
                    <a:pt x="862" y="39"/>
                  </a:lnTo>
                  <a:lnTo>
                    <a:pt x="881" y="30"/>
                  </a:lnTo>
                  <a:lnTo>
                    <a:pt x="910" y="20"/>
                  </a:lnTo>
                  <a:lnTo>
                    <a:pt x="929" y="10"/>
                  </a:lnTo>
                  <a:lnTo>
                    <a:pt x="958" y="1"/>
                  </a:lnTo>
                  <a:close/>
                </a:path>
              </a:pathLst>
            </a:custGeom>
            <a:solidFill>
              <a:srgbClr val="ACB8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39" name="Google Shape;10339;p70"/>
          <p:cNvGrpSpPr/>
          <p:nvPr/>
        </p:nvGrpSpPr>
        <p:grpSpPr>
          <a:xfrm>
            <a:off x="7133336" y="4291056"/>
            <a:ext cx="232979" cy="343560"/>
            <a:chOff x="7133336" y="4291056"/>
            <a:chExt cx="232979" cy="343560"/>
          </a:xfrm>
        </p:grpSpPr>
        <p:sp>
          <p:nvSpPr>
            <p:cNvPr id="10340" name="Google Shape;10340;p70"/>
            <p:cNvSpPr/>
            <p:nvPr/>
          </p:nvSpPr>
          <p:spPr>
            <a:xfrm>
              <a:off x="7224800" y="4396358"/>
              <a:ext cx="49789" cy="50025"/>
            </a:xfrm>
            <a:custGeom>
              <a:avLst/>
              <a:gdLst/>
              <a:ahLst/>
              <a:cxnLst/>
              <a:rect l="l" t="t" r="r" b="b"/>
              <a:pathLst>
                <a:path w="1896" h="1905" extrusionOk="0">
                  <a:moveTo>
                    <a:pt x="1" y="0"/>
                  </a:moveTo>
                  <a:lnTo>
                    <a:pt x="1" y="1905"/>
                  </a:lnTo>
                  <a:lnTo>
                    <a:pt x="1896" y="1905"/>
                  </a:lnTo>
                  <a:lnTo>
                    <a:pt x="1896" y="0"/>
                  </a:ln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1" name="Google Shape;10341;p70"/>
            <p:cNvSpPr/>
            <p:nvPr/>
          </p:nvSpPr>
          <p:spPr>
            <a:xfrm>
              <a:off x="7224800" y="4396358"/>
              <a:ext cx="50052" cy="27652"/>
            </a:xfrm>
            <a:custGeom>
              <a:avLst/>
              <a:gdLst/>
              <a:ahLst/>
              <a:cxnLst/>
              <a:rect l="l" t="t" r="r" b="b"/>
              <a:pathLst>
                <a:path w="1906" h="1053" extrusionOk="0">
                  <a:moveTo>
                    <a:pt x="1" y="0"/>
                  </a:moveTo>
                  <a:lnTo>
                    <a:pt x="1" y="881"/>
                  </a:lnTo>
                  <a:cubicBezTo>
                    <a:pt x="307" y="995"/>
                    <a:pt x="630" y="1053"/>
                    <a:pt x="953" y="1053"/>
                  </a:cubicBezTo>
                  <a:cubicBezTo>
                    <a:pt x="1276" y="1053"/>
                    <a:pt x="1599" y="995"/>
                    <a:pt x="1905" y="881"/>
                  </a:cubicBezTo>
                  <a:lnTo>
                    <a:pt x="1905" y="0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2" name="Google Shape;10342;p70"/>
            <p:cNvSpPr/>
            <p:nvPr/>
          </p:nvSpPr>
          <p:spPr>
            <a:xfrm>
              <a:off x="7199932" y="4291056"/>
              <a:ext cx="99788" cy="77414"/>
            </a:xfrm>
            <a:custGeom>
              <a:avLst/>
              <a:gdLst/>
              <a:ahLst/>
              <a:cxnLst/>
              <a:rect l="l" t="t" r="r" b="b"/>
              <a:pathLst>
                <a:path w="3800" h="2948" extrusionOk="0">
                  <a:moveTo>
                    <a:pt x="1246" y="0"/>
                  </a:moveTo>
                  <a:cubicBezTo>
                    <a:pt x="556" y="0"/>
                    <a:pt x="0" y="571"/>
                    <a:pt x="0" y="1264"/>
                  </a:cubicBezTo>
                  <a:lnTo>
                    <a:pt x="0" y="1828"/>
                  </a:lnTo>
                  <a:cubicBezTo>
                    <a:pt x="0" y="2010"/>
                    <a:pt x="29" y="2192"/>
                    <a:pt x="86" y="2364"/>
                  </a:cubicBezTo>
                  <a:lnTo>
                    <a:pt x="173" y="2642"/>
                  </a:lnTo>
                  <a:cubicBezTo>
                    <a:pt x="192" y="2699"/>
                    <a:pt x="211" y="2776"/>
                    <a:pt x="211" y="2843"/>
                  </a:cubicBezTo>
                  <a:lnTo>
                    <a:pt x="211" y="2948"/>
                  </a:lnTo>
                  <a:lnTo>
                    <a:pt x="3589" y="2948"/>
                  </a:lnTo>
                  <a:lnTo>
                    <a:pt x="3589" y="2843"/>
                  </a:lnTo>
                  <a:cubicBezTo>
                    <a:pt x="3589" y="2776"/>
                    <a:pt x="3599" y="2699"/>
                    <a:pt x="3618" y="2642"/>
                  </a:cubicBezTo>
                  <a:lnTo>
                    <a:pt x="3714" y="2364"/>
                  </a:lnTo>
                  <a:cubicBezTo>
                    <a:pt x="3771" y="2192"/>
                    <a:pt x="3800" y="2010"/>
                    <a:pt x="3800" y="1828"/>
                  </a:cubicBezTo>
                  <a:lnTo>
                    <a:pt x="3800" y="421"/>
                  </a:lnTo>
                  <a:cubicBezTo>
                    <a:pt x="3800" y="192"/>
                    <a:pt x="3608" y="0"/>
                    <a:pt x="3369" y="0"/>
                  </a:cubicBezTo>
                  <a:lnTo>
                    <a:pt x="1264" y="0"/>
                  </a:lnTo>
                  <a:cubicBezTo>
                    <a:pt x="1258" y="0"/>
                    <a:pt x="1252" y="0"/>
                    <a:pt x="124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3" name="Google Shape;10343;p70"/>
            <p:cNvSpPr/>
            <p:nvPr/>
          </p:nvSpPr>
          <p:spPr>
            <a:xfrm>
              <a:off x="7199932" y="4291056"/>
              <a:ext cx="41990" cy="77414"/>
            </a:xfrm>
            <a:custGeom>
              <a:avLst/>
              <a:gdLst/>
              <a:ahLst/>
              <a:cxnLst/>
              <a:rect l="l" t="t" r="r" b="b"/>
              <a:pathLst>
                <a:path w="1599" h="2948" extrusionOk="0">
                  <a:moveTo>
                    <a:pt x="1246" y="0"/>
                  </a:moveTo>
                  <a:cubicBezTo>
                    <a:pt x="556" y="0"/>
                    <a:pt x="0" y="571"/>
                    <a:pt x="0" y="1264"/>
                  </a:cubicBezTo>
                  <a:lnTo>
                    <a:pt x="0" y="1828"/>
                  </a:lnTo>
                  <a:cubicBezTo>
                    <a:pt x="0" y="2010"/>
                    <a:pt x="29" y="2192"/>
                    <a:pt x="86" y="2364"/>
                  </a:cubicBezTo>
                  <a:lnTo>
                    <a:pt x="173" y="2642"/>
                  </a:lnTo>
                  <a:cubicBezTo>
                    <a:pt x="192" y="2699"/>
                    <a:pt x="211" y="2776"/>
                    <a:pt x="211" y="2843"/>
                  </a:cubicBezTo>
                  <a:lnTo>
                    <a:pt x="211" y="2948"/>
                  </a:lnTo>
                  <a:lnTo>
                    <a:pt x="1474" y="2948"/>
                  </a:lnTo>
                  <a:lnTo>
                    <a:pt x="1474" y="1474"/>
                  </a:lnTo>
                  <a:cubicBezTo>
                    <a:pt x="1101" y="1474"/>
                    <a:pt x="795" y="1168"/>
                    <a:pt x="795" y="795"/>
                  </a:cubicBezTo>
                  <a:cubicBezTo>
                    <a:pt x="795" y="354"/>
                    <a:pt x="1158" y="0"/>
                    <a:pt x="1599" y="0"/>
                  </a:cubicBezTo>
                  <a:lnTo>
                    <a:pt x="1264" y="0"/>
                  </a:lnTo>
                  <a:cubicBezTo>
                    <a:pt x="1258" y="0"/>
                    <a:pt x="1252" y="0"/>
                    <a:pt x="124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4" name="Google Shape;10344;p70"/>
            <p:cNvSpPr/>
            <p:nvPr/>
          </p:nvSpPr>
          <p:spPr>
            <a:xfrm>
              <a:off x="7172043" y="4429525"/>
              <a:ext cx="155065" cy="72162"/>
            </a:xfrm>
            <a:custGeom>
              <a:avLst/>
              <a:gdLst/>
              <a:ahLst/>
              <a:cxnLst/>
              <a:rect l="l" t="t" r="r" b="b"/>
              <a:pathLst>
                <a:path w="5905" h="2748" extrusionOk="0">
                  <a:moveTo>
                    <a:pt x="2115" y="0"/>
                  </a:moveTo>
                  <a:lnTo>
                    <a:pt x="603" y="450"/>
                  </a:lnTo>
                  <a:cubicBezTo>
                    <a:pt x="249" y="565"/>
                    <a:pt x="0" y="890"/>
                    <a:pt x="0" y="1264"/>
                  </a:cubicBezTo>
                  <a:lnTo>
                    <a:pt x="0" y="2537"/>
                  </a:lnTo>
                  <a:cubicBezTo>
                    <a:pt x="0" y="2651"/>
                    <a:pt x="96" y="2738"/>
                    <a:pt x="211" y="2747"/>
                  </a:cubicBezTo>
                  <a:lnTo>
                    <a:pt x="5694" y="2747"/>
                  </a:lnTo>
                  <a:cubicBezTo>
                    <a:pt x="5819" y="2747"/>
                    <a:pt x="5905" y="2651"/>
                    <a:pt x="5905" y="2537"/>
                  </a:cubicBezTo>
                  <a:lnTo>
                    <a:pt x="5905" y="1264"/>
                  </a:lnTo>
                  <a:cubicBezTo>
                    <a:pt x="5905" y="890"/>
                    <a:pt x="5666" y="565"/>
                    <a:pt x="5312" y="450"/>
                  </a:cubicBezTo>
                  <a:lnTo>
                    <a:pt x="3799" y="0"/>
                  </a:lnTo>
                  <a:lnTo>
                    <a:pt x="2957" y="651"/>
                  </a:lnTo>
                  <a:lnTo>
                    <a:pt x="2115" y="0"/>
                  </a:lnTo>
                  <a:close/>
                </a:path>
              </a:pathLst>
            </a:custGeom>
            <a:solidFill>
              <a:srgbClr val="637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5" name="Google Shape;10345;p70"/>
            <p:cNvSpPr/>
            <p:nvPr/>
          </p:nvSpPr>
          <p:spPr>
            <a:xfrm>
              <a:off x="7241396" y="4451636"/>
              <a:ext cx="16623" cy="50052"/>
            </a:xfrm>
            <a:custGeom>
              <a:avLst/>
              <a:gdLst/>
              <a:ahLst/>
              <a:cxnLst/>
              <a:rect l="l" t="t" r="r" b="b"/>
              <a:pathLst>
                <a:path w="633" h="1906" extrusionOk="0">
                  <a:moveTo>
                    <a:pt x="163" y="1"/>
                  </a:moveTo>
                  <a:lnTo>
                    <a:pt x="0" y="1905"/>
                  </a:lnTo>
                  <a:lnTo>
                    <a:pt x="632" y="1905"/>
                  </a:lnTo>
                  <a:lnTo>
                    <a:pt x="479" y="1"/>
                  </a:lnTo>
                  <a:close/>
                </a:path>
              </a:pathLst>
            </a:custGeom>
            <a:solidFill>
              <a:srgbClr val="8192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6" name="Google Shape;10346;p70"/>
            <p:cNvSpPr/>
            <p:nvPr/>
          </p:nvSpPr>
          <p:spPr>
            <a:xfrm>
              <a:off x="7172043" y="4450139"/>
              <a:ext cx="27914" cy="51548"/>
            </a:xfrm>
            <a:custGeom>
              <a:avLst/>
              <a:gdLst/>
              <a:ahLst/>
              <a:cxnLst/>
              <a:rect l="l" t="t" r="r" b="b"/>
              <a:pathLst>
                <a:path w="1063" h="1963" extrusionOk="0">
                  <a:moveTo>
                    <a:pt x="153" y="0"/>
                  </a:moveTo>
                  <a:cubicBezTo>
                    <a:pt x="57" y="144"/>
                    <a:pt x="0" y="306"/>
                    <a:pt x="0" y="479"/>
                  </a:cubicBezTo>
                  <a:lnTo>
                    <a:pt x="0" y="1752"/>
                  </a:lnTo>
                  <a:cubicBezTo>
                    <a:pt x="0" y="1866"/>
                    <a:pt x="96" y="1962"/>
                    <a:pt x="211" y="1962"/>
                  </a:cubicBezTo>
                  <a:lnTo>
                    <a:pt x="1062" y="1962"/>
                  </a:lnTo>
                  <a:lnTo>
                    <a:pt x="1062" y="1168"/>
                  </a:lnTo>
                  <a:cubicBezTo>
                    <a:pt x="1062" y="996"/>
                    <a:pt x="995" y="842"/>
                    <a:pt x="871" y="718"/>
                  </a:cubicBezTo>
                  <a:lnTo>
                    <a:pt x="153" y="0"/>
                  </a:lnTo>
                  <a:close/>
                </a:path>
              </a:pathLst>
            </a:custGeom>
            <a:solidFill>
              <a:srgbClr val="4B63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7" name="Google Shape;10347;p70"/>
            <p:cNvSpPr/>
            <p:nvPr/>
          </p:nvSpPr>
          <p:spPr>
            <a:xfrm>
              <a:off x="7299693" y="4450139"/>
              <a:ext cx="27678" cy="51548"/>
            </a:xfrm>
            <a:custGeom>
              <a:avLst/>
              <a:gdLst/>
              <a:ahLst/>
              <a:cxnLst/>
              <a:rect l="l" t="t" r="r" b="b"/>
              <a:pathLst>
                <a:path w="1054" h="1963" extrusionOk="0">
                  <a:moveTo>
                    <a:pt x="900" y="0"/>
                  </a:moveTo>
                  <a:lnTo>
                    <a:pt x="183" y="718"/>
                  </a:lnTo>
                  <a:cubicBezTo>
                    <a:pt x="68" y="842"/>
                    <a:pt x="1" y="996"/>
                    <a:pt x="1" y="1168"/>
                  </a:cubicBezTo>
                  <a:lnTo>
                    <a:pt x="1" y="1962"/>
                  </a:lnTo>
                  <a:lnTo>
                    <a:pt x="843" y="1962"/>
                  </a:lnTo>
                  <a:cubicBezTo>
                    <a:pt x="958" y="1962"/>
                    <a:pt x="1053" y="1866"/>
                    <a:pt x="1053" y="1752"/>
                  </a:cubicBezTo>
                  <a:lnTo>
                    <a:pt x="1053" y="479"/>
                  </a:lnTo>
                  <a:cubicBezTo>
                    <a:pt x="1053" y="306"/>
                    <a:pt x="1006" y="144"/>
                    <a:pt x="900" y="0"/>
                  </a:cubicBezTo>
                  <a:close/>
                </a:path>
              </a:pathLst>
            </a:custGeom>
            <a:solidFill>
              <a:srgbClr val="4B63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8" name="Google Shape;10348;p70"/>
            <p:cNvSpPr/>
            <p:nvPr/>
          </p:nvSpPr>
          <p:spPr>
            <a:xfrm>
              <a:off x="7241396" y="4446620"/>
              <a:ext cx="16623" cy="13340"/>
            </a:xfrm>
            <a:custGeom>
              <a:avLst/>
              <a:gdLst/>
              <a:ahLst/>
              <a:cxnLst/>
              <a:rect l="l" t="t" r="r" b="b"/>
              <a:pathLst>
                <a:path w="633" h="508" extrusionOk="0">
                  <a:moveTo>
                    <a:pt x="0" y="0"/>
                  </a:moveTo>
                  <a:lnTo>
                    <a:pt x="0" y="383"/>
                  </a:lnTo>
                  <a:cubicBezTo>
                    <a:pt x="0" y="450"/>
                    <a:pt x="58" y="507"/>
                    <a:pt x="125" y="507"/>
                  </a:cubicBezTo>
                  <a:lnTo>
                    <a:pt x="508" y="507"/>
                  </a:lnTo>
                  <a:cubicBezTo>
                    <a:pt x="575" y="507"/>
                    <a:pt x="632" y="460"/>
                    <a:pt x="632" y="393"/>
                  </a:cubicBezTo>
                  <a:lnTo>
                    <a:pt x="632" y="0"/>
                  </a:lnTo>
                  <a:close/>
                </a:path>
              </a:pathLst>
            </a:custGeom>
            <a:solidFill>
              <a:srgbClr val="5F75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9" name="Google Shape;10349;p70"/>
            <p:cNvSpPr/>
            <p:nvPr/>
          </p:nvSpPr>
          <p:spPr>
            <a:xfrm>
              <a:off x="7215267" y="4424115"/>
              <a:ext cx="34453" cy="31013"/>
            </a:xfrm>
            <a:custGeom>
              <a:avLst/>
              <a:gdLst/>
              <a:ahLst/>
              <a:cxnLst/>
              <a:rect l="l" t="t" r="r" b="b"/>
              <a:pathLst>
                <a:path w="1312" h="1181" extrusionOk="0">
                  <a:moveTo>
                    <a:pt x="328" y="0"/>
                  </a:moveTo>
                  <a:cubicBezTo>
                    <a:pt x="286" y="0"/>
                    <a:pt x="246" y="17"/>
                    <a:pt x="220" y="53"/>
                  </a:cubicBezTo>
                  <a:lnTo>
                    <a:pt x="0" y="350"/>
                  </a:lnTo>
                  <a:lnTo>
                    <a:pt x="507" y="1077"/>
                  </a:lnTo>
                  <a:cubicBezTo>
                    <a:pt x="556" y="1144"/>
                    <a:pt x="628" y="1180"/>
                    <a:pt x="701" y="1180"/>
                  </a:cubicBezTo>
                  <a:cubicBezTo>
                    <a:pt x="743" y="1180"/>
                    <a:pt x="785" y="1169"/>
                    <a:pt x="823" y="1144"/>
                  </a:cubicBezTo>
                  <a:lnTo>
                    <a:pt x="1311" y="848"/>
                  </a:lnTo>
                  <a:lnTo>
                    <a:pt x="431" y="34"/>
                  </a:lnTo>
                  <a:cubicBezTo>
                    <a:pt x="400" y="12"/>
                    <a:pt x="363" y="0"/>
                    <a:pt x="328" y="0"/>
                  </a:cubicBezTo>
                  <a:close/>
                </a:path>
              </a:pathLst>
            </a:custGeom>
            <a:solidFill>
              <a:srgbClr val="4B63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0" name="Google Shape;10350;p70"/>
            <p:cNvSpPr/>
            <p:nvPr/>
          </p:nvSpPr>
          <p:spPr>
            <a:xfrm>
              <a:off x="7249694" y="4424246"/>
              <a:ext cx="34453" cy="30882"/>
            </a:xfrm>
            <a:custGeom>
              <a:avLst/>
              <a:gdLst/>
              <a:ahLst/>
              <a:cxnLst/>
              <a:rect l="l" t="t" r="r" b="b"/>
              <a:pathLst>
                <a:path w="1312" h="1176" extrusionOk="0">
                  <a:moveTo>
                    <a:pt x="986" y="0"/>
                  </a:moveTo>
                  <a:cubicBezTo>
                    <a:pt x="951" y="0"/>
                    <a:pt x="917" y="12"/>
                    <a:pt x="890" y="39"/>
                  </a:cubicBezTo>
                  <a:lnTo>
                    <a:pt x="0" y="852"/>
                  </a:lnTo>
                  <a:lnTo>
                    <a:pt x="488" y="1139"/>
                  </a:lnTo>
                  <a:cubicBezTo>
                    <a:pt x="527" y="1164"/>
                    <a:pt x="570" y="1175"/>
                    <a:pt x="613" y="1175"/>
                  </a:cubicBezTo>
                  <a:cubicBezTo>
                    <a:pt x="689" y="1175"/>
                    <a:pt x="765" y="1139"/>
                    <a:pt x="814" y="1072"/>
                  </a:cubicBezTo>
                  <a:lnTo>
                    <a:pt x="1311" y="345"/>
                  </a:lnTo>
                  <a:lnTo>
                    <a:pt x="1101" y="48"/>
                  </a:lnTo>
                  <a:cubicBezTo>
                    <a:pt x="1070" y="17"/>
                    <a:pt x="1027" y="0"/>
                    <a:pt x="986" y="0"/>
                  </a:cubicBezTo>
                  <a:close/>
                </a:path>
              </a:pathLst>
            </a:custGeom>
            <a:solidFill>
              <a:srgbClr val="4B63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1" name="Google Shape;10351;p70"/>
            <p:cNvSpPr/>
            <p:nvPr/>
          </p:nvSpPr>
          <p:spPr>
            <a:xfrm>
              <a:off x="7205210" y="4329658"/>
              <a:ext cx="88733" cy="83349"/>
            </a:xfrm>
            <a:custGeom>
              <a:avLst/>
              <a:gdLst/>
              <a:ahLst/>
              <a:cxnLst/>
              <a:rect l="l" t="t" r="r" b="b"/>
              <a:pathLst>
                <a:path w="3379" h="3174" extrusionOk="0">
                  <a:moveTo>
                    <a:pt x="1297" y="1"/>
                  </a:moveTo>
                  <a:cubicBezTo>
                    <a:pt x="1002" y="1"/>
                    <a:pt x="751" y="38"/>
                    <a:pt x="594" y="71"/>
                  </a:cubicBezTo>
                  <a:cubicBezTo>
                    <a:pt x="498" y="90"/>
                    <a:pt x="431" y="176"/>
                    <a:pt x="431" y="282"/>
                  </a:cubicBezTo>
                  <a:lnTo>
                    <a:pt x="431" y="932"/>
                  </a:lnTo>
                  <a:cubicBezTo>
                    <a:pt x="431" y="1009"/>
                    <a:pt x="383" y="1085"/>
                    <a:pt x="307" y="1114"/>
                  </a:cubicBezTo>
                  <a:lnTo>
                    <a:pt x="125" y="1210"/>
                  </a:lnTo>
                  <a:cubicBezTo>
                    <a:pt x="48" y="1248"/>
                    <a:pt x="0" y="1315"/>
                    <a:pt x="0" y="1401"/>
                  </a:cubicBezTo>
                  <a:lnTo>
                    <a:pt x="0" y="1420"/>
                  </a:lnTo>
                  <a:cubicBezTo>
                    <a:pt x="0" y="2320"/>
                    <a:pt x="728" y="3134"/>
                    <a:pt x="1627" y="3172"/>
                  </a:cubicBezTo>
                  <a:cubicBezTo>
                    <a:pt x="1650" y="3173"/>
                    <a:pt x="1673" y="3173"/>
                    <a:pt x="1695" y="3173"/>
                  </a:cubicBezTo>
                  <a:cubicBezTo>
                    <a:pt x="2622" y="3173"/>
                    <a:pt x="3379" y="2412"/>
                    <a:pt x="3379" y="1478"/>
                  </a:cubicBezTo>
                  <a:lnTo>
                    <a:pt x="3379" y="1401"/>
                  </a:lnTo>
                  <a:cubicBezTo>
                    <a:pt x="3379" y="1315"/>
                    <a:pt x="3331" y="1248"/>
                    <a:pt x="3264" y="1210"/>
                  </a:cubicBezTo>
                  <a:lnTo>
                    <a:pt x="3072" y="1114"/>
                  </a:lnTo>
                  <a:cubicBezTo>
                    <a:pt x="2996" y="1085"/>
                    <a:pt x="2948" y="1009"/>
                    <a:pt x="2948" y="932"/>
                  </a:cubicBezTo>
                  <a:lnTo>
                    <a:pt x="2948" y="655"/>
                  </a:lnTo>
                  <a:cubicBezTo>
                    <a:pt x="2958" y="588"/>
                    <a:pt x="2929" y="511"/>
                    <a:pt x="2881" y="463"/>
                  </a:cubicBezTo>
                  <a:cubicBezTo>
                    <a:pt x="2367" y="97"/>
                    <a:pt x="1773" y="1"/>
                    <a:pt x="1297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2" name="Google Shape;10352;p70"/>
            <p:cNvSpPr/>
            <p:nvPr/>
          </p:nvSpPr>
          <p:spPr>
            <a:xfrm>
              <a:off x="7205210" y="4329789"/>
              <a:ext cx="77940" cy="82430"/>
            </a:xfrm>
            <a:custGeom>
              <a:avLst/>
              <a:gdLst/>
              <a:ahLst/>
              <a:cxnLst/>
              <a:rect l="l" t="t" r="r" b="b"/>
              <a:pathLst>
                <a:path w="2968" h="3139" extrusionOk="0">
                  <a:moveTo>
                    <a:pt x="1310" y="1"/>
                  </a:moveTo>
                  <a:cubicBezTo>
                    <a:pt x="1139" y="1"/>
                    <a:pt x="984" y="13"/>
                    <a:pt x="852" y="28"/>
                  </a:cubicBezTo>
                  <a:cubicBezTo>
                    <a:pt x="756" y="37"/>
                    <a:pt x="670" y="56"/>
                    <a:pt x="603" y="66"/>
                  </a:cubicBezTo>
                  <a:cubicBezTo>
                    <a:pt x="498" y="85"/>
                    <a:pt x="431" y="171"/>
                    <a:pt x="431" y="277"/>
                  </a:cubicBezTo>
                  <a:lnTo>
                    <a:pt x="431" y="927"/>
                  </a:lnTo>
                  <a:cubicBezTo>
                    <a:pt x="431" y="1004"/>
                    <a:pt x="383" y="1080"/>
                    <a:pt x="307" y="1109"/>
                  </a:cubicBezTo>
                  <a:lnTo>
                    <a:pt x="125" y="1205"/>
                  </a:lnTo>
                  <a:cubicBezTo>
                    <a:pt x="48" y="1243"/>
                    <a:pt x="0" y="1310"/>
                    <a:pt x="0" y="1396"/>
                  </a:cubicBezTo>
                  <a:lnTo>
                    <a:pt x="0" y="1415"/>
                  </a:lnTo>
                  <a:cubicBezTo>
                    <a:pt x="10" y="2238"/>
                    <a:pt x="584" y="2956"/>
                    <a:pt x="1388" y="3138"/>
                  </a:cubicBezTo>
                  <a:cubicBezTo>
                    <a:pt x="1043" y="2813"/>
                    <a:pt x="852" y="2372"/>
                    <a:pt x="852" y="1904"/>
                  </a:cubicBezTo>
                  <a:lnTo>
                    <a:pt x="852" y="726"/>
                  </a:lnTo>
                  <a:cubicBezTo>
                    <a:pt x="852" y="545"/>
                    <a:pt x="996" y="391"/>
                    <a:pt x="1177" y="391"/>
                  </a:cubicBezTo>
                  <a:cubicBezTo>
                    <a:pt x="1229" y="390"/>
                    <a:pt x="1282" y="390"/>
                    <a:pt x="1338" y="390"/>
                  </a:cubicBezTo>
                  <a:cubicBezTo>
                    <a:pt x="1835" y="390"/>
                    <a:pt x="2494" y="436"/>
                    <a:pt x="2967" y="659"/>
                  </a:cubicBezTo>
                  <a:cubicBezTo>
                    <a:pt x="2967" y="583"/>
                    <a:pt x="2938" y="506"/>
                    <a:pt x="2881" y="458"/>
                  </a:cubicBezTo>
                  <a:cubicBezTo>
                    <a:pt x="2374" y="92"/>
                    <a:pt x="1784" y="1"/>
                    <a:pt x="1310" y="1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3" name="Google Shape;10353;p70"/>
            <p:cNvSpPr/>
            <p:nvPr/>
          </p:nvSpPr>
          <p:spPr>
            <a:xfrm>
              <a:off x="7238639" y="4612478"/>
              <a:ext cx="22137" cy="22137"/>
            </a:xfrm>
            <a:custGeom>
              <a:avLst/>
              <a:gdLst/>
              <a:ahLst/>
              <a:cxnLst/>
              <a:rect l="l" t="t" r="r" b="b"/>
              <a:pathLst>
                <a:path w="843" h="843" extrusionOk="0">
                  <a:moveTo>
                    <a:pt x="421" y="1"/>
                  </a:moveTo>
                  <a:cubicBezTo>
                    <a:pt x="192" y="1"/>
                    <a:pt x="0" y="192"/>
                    <a:pt x="0" y="422"/>
                  </a:cubicBezTo>
                  <a:cubicBezTo>
                    <a:pt x="0" y="651"/>
                    <a:pt x="192" y="843"/>
                    <a:pt x="421" y="843"/>
                  </a:cubicBezTo>
                  <a:cubicBezTo>
                    <a:pt x="661" y="843"/>
                    <a:pt x="842" y="651"/>
                    <a:pt x="842" y="422"/>
                  </a:cubicBezTo>
                  <a:cubicBezTo>
                    <a:pt x="842" y="192"/>
                    <a:pt x="661" y="1"/>
                    <a:pt x="42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4" name="Google Shape;10354;p70"/>
            <p:cNvSpPr/>
            <p:nvPr/>
          </p:nvSpPr>
          <p:spPr>
            <a:xfrm>
              <a:off x="7133336" y="4612478"/>
              <a:ext cx="22137" cy="22137"/>
            </a:xfrm>
            <a:custGeom>
              <a:avLst/>
              <a:gdLst/>
              <a:ahLst/>
              <a:cxnLst/>
              <a:rect l="l" t="t" r="r" b="b"/>
              <a:pathLst>
                <a:path w="843" h="843" extrusionOk="0">
                  <a:moveTo>
                    <a:pt x="421" y="1"/>
                  </a:moveTo>
                  <a:cubicBezTo>
                    <a:pt x="192" y="1"/>
                    <a:pt x="0" y="192"/>
                    <a:pt x="0" y="422"/>
                  </a:cubicBezTo>
                  <a:cubicBezTo>
                    <a:pt x="0" y="651"/>
                    <a:pt x="192" y="843"/>
                    <a:pt x="421" y="843"/>
                  </a:cubicBezTo>
                  <a:cubicBezTo>
                    <a:pt x="651" y="843"/>
                    <a:pt x="842" y="651"/>
                    <a:pt x="842" y="422"/>
                  </a:cubicBezTo>
                  <a:cubicBezTo>
                    <a:pt x="842" y="192"/>
                    <a:pt x="651" y="1"/>
                    <a:pt x="421" y="1"/>
                  </a:cubicBezTo>
                  <a:close/>
                </a:path>
              </a:pathLst>
            </a:custGeom>
            <a:solidFill>
              <a:srgbClr val="D2DB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5" name="Google Shape;10355;p70"/>
            <p:cNvSpPr/>
            <p:nvPr/>
          </p:nvSpPr>
          <p:spPr>
            <a:xfrm>
              <a:off x="7343941" y="4612478"/>
              <a:ext cx="22374" cy="22137"/>
            </a:xfrm>
            <a:custGeom>
              <a:avLst/>
              <a:gdLst/>
              <a:ahLst/>
              <a:cxnLst/>
              <a:rect l="l" t="t" r="r" b="b"/>
              <a:pathLst>
                <a:path w="852" h="843" extrusionOk="0">
                  <a:moveTo>
                    <a:pt x="421" y="1"/>
                  </a:moveTo>
                  <a:cubicBezTo>
                    <a:pt x="192" y="1"/>
                    <a:pt x="0" y="192"/>
                    <a:pt x="0" y="422"/>
                  </a:cubicBezTo>
                  <a:cubicBezTo>
                    <a:pt x="0" y="651"/>
                    <a:pt x="192" y="843"/>
                    <a:pt x="421" y="843"/>
                  </a:cubicBezTo>
                  <a:cubicBezTo>
                    <a:pt x="660" y="843"/>
                    <a:pt x="852" y="651"/>
                    <a:pt x="852" y="422"/>
                  </a:cubicBezTo>
                  <a:cubicBezTo>
                    <a:pt x="852" y="192"/>
                    <a:pt x="660" y="1"/>
                    <a:pt x="421" y="1"/>
                  </a:cubicBezTo>
                  <a:close/>
                </a:path>
              </a:pathLst>
            </a:custGeom>
            <a:solidFill>
              <a:srgbClr val="6376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6" name="Google Shape;10356;p70"/>
            <p:cNvSpPr/>
            <p:nvPr/>
          </p:nvSpPr>
          <p:spPr>
            <a:xfrm>
              <a:off x="7156891" y="4529181"/>
              <a:ext cx="186105" cy="72399"/>
            </a:xfrm>
            <a:custGeom>
              <a:avLst/>
              <a:gdLst/>
              <a:ahLst/>
              <a:cxnLst/>
              <a:rect l="l" t="t" r="r" b="b"/>
              <a:pathLst>
                <a:path w="7087" h="2757" extrusionOk="0">
                  <a:moveTo>
                    <a:pt x="3544" y="0"/>
                  </a:moveTo>
                  <a:cubicBezTo>
                    <a:pt x="3439" y="0"/>
                    <a:pt x="3333" y="72"/>
                    <a:pt x="3333" y="215"/>
                  </a:cubicBezTo>
                  <a:lnTo>
                    <a:pt x="3333" y="426"/>
                  </a:lnTo>
                  <a:lnTo>
                    <a:pt x="1965" y="426"/>
                  </a:lnTo>
                  <a:cubicBezTo>
                    <a:pt x="1697" y="426"/>
                    <a:pt x="1438" y="560"/>
                    <a:pt x="1285" y="780"/>
                  </a:cubicBezTo>
                  <a:lnTo>
                    <a:pt x="118" y="2417"/>
                  </a:lnTo>
                  <a:cubicBezTo>
                    <a:pt x="1" y="2582"/>
                    <a:pt x="141" y="2757"/>
                    <a:pt x="289" y="2757"/>
                  </a:cubicBezTo>
                  <a:cubicBezTo>
                    <a:pt x="348" y="2757"/>
                    <a:pt x="407" y="2730"/>
                    <a:pt x="453" y="2665"/>
                  </a:cubicBezTo>
                  <a:lnTo>
                    <a:pt x="1620" y="1029"/>
                  </a:lnTo>
                  <a:cubicBezTo>
                    <a:pt x="1706" y="914"/>
                    <a:pt x="1831" y="847"/>
                    <a:pt x="1965" y="847"/>
                  </a:cubicBezTo>
                  <a:lnTo>
                    <a:pt x="3333" y="847"/>
                  </a:lnTo>
                  <a:lnTo>
                    <a:pt x="3333" y="2330"/>
                  </a:lnTo>
                  <a:cubicBezTo>
                    <a:pt x="3333" y="2469"/>
                    <a:pt x="3439" y="2539"/>
                    <a:pt x="3544" y="2539"/>
                  </a:cubicBezTo>
                  <a:cubicBezTo>
                    <a:pt x="3649" y="2539"/>
                    <a:pt x="3754" y="2469"/>
                    <a:pt x="3754" y="2330"/>
                  </a:cubicBezTo>
                  <a:lnTo>
                    <a:pt x="3754" y="847"/>
                  </a:lnTo>
                  <a:lnTo>
                    <a:pt x="5113" y="847"/>
                  </a:lnTo>
                  <a:cubicBezTo>
                    <a:pt x="5247" y="847"/>
                    <a:pt x="5381" y="914"/>
                    <a:pt x="5458" y="1029"/>
                  </a:cubicBezTo>
                  <a:lnTo>
                    <a:pt x="6625" y="2665"/>
                  </a:lnTo>
                  <a:cubicBezTo>
                    <a:pt x="6671" y="2730"/>
                    <a:pt x="6731" y="2757"/>
                    <a:pt x="6790" y="2757"/>
                  </a:cubicBezTo>
                  <a:cubicBezTo>
                    <a:pt x="6942" y="2757"/>
                    <a:pt x="7087" y="2582"/>
                    <a:pt x="6970" y="2417"/>
                  </a:cubicBezTo>
                  <a:lnTo>
                    <a:pt x="5802" y="780"/>
                  </a:lnTo>
                  <a:cubicBezTo>
                    <a:pt x="5649" y="560"/>
                    <a:pt x="5391" y="426"/>
                    <a:pt x="5113" y="426"/>
                  </a:cubicBezTo>
                  <a:lnTo>
                    <a:pt x="3754" y="426"/>
                  </a:lnTo>
                  <a:lnTo>
                    <a:pt x="3754" y="215"/>
                  </a:lnTo>
                  <a:cubicBezTo>
                    <a:pt x="3754" y="72"/>
                    <a:pt x="3649" y="0"/>
                    <a:pt x="3544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57" name="Google Shape;10357;p70"/>
          <p:cNvGrpSpPr/>
          <p:nvPr/>
        </p:nvGrpSpPr>
        <p:grpSpPr>
          <a:xfrm>
            <a:off x="7571379" y="4291056"/>
            <a:ext cx="232979" cy="343560"/>
            <a:chOff x="7571379" y="4291056"/>
            <a:chExt cx="232979" cy="343560"/>
          </a:xfrm>
        </p:grpSpPr>
        <p:sp>
          <p:nvSpPr>
            <p:cNvPr id="10358" name="Google Shape;10358;p70"/>
            <p:cNvSpPr/>
            <p:nvPr/>
          </p:nvSpPr>
          <p:spPr>
            <a:xfrm>
              <a:off x="7676682" y="4612478"/>
              <a:ext cx="22137" cy="22137"/>
            </a:xfrm>
            <a:custGeom>
              <a:avLst/>
              <a:gdLst/>
              <a:ahLst/>
              <a:cxnLst/>
              <a:rect l="l" t="t" r="r" b="b"/>
              <a:pathLst>
                <a:path w="843" h="843" extrusionOk="0">
                  <a:moveTo>
                    <a:pt x="421" y="1"/>
                  </a:moveTo>
                  <a:cubicBezTo>
                    <a:pt x="192" y="1"/>
                    <a:pt x="0" y="192"/>
                    <a:pt x="0" y="422"/>
                  </a:cubicBezTo>
                  <a:cubicBezTo>
                    <a:pt x="0" y="651"/>
                    <a:pt x="192" y="843"/>
                    <a:pt x="421" y="843"/>
                  </a:cubicBezTo>
                  <a:cubicBezTo>
                    <a:pt x="661" y="843"/>
                    <a:pt x="842" y="651"/>
                    <a:pt x="842" y="422"/>
                  </a:cubicBezTo>
                  <a:cubicBezTo>
                    <a:pt x="842" y="192"/>
                    <a:pt x="661" y="1"/>
                    <a:pt x="42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9" name="Google Shape;10359;p70"/>
            <p:cNvSpPr/>
            <p:nvPr/>
          </p:nvSpPr>
          <p:spPr>
            <a:xfrm>
              <a:off x="7571379" y="4612478"/>
              <a:ext cx="22137" cy="22137"/>
            </a:xfrm>
            <a:custGeom>
              <a:avLst/>
              <a:gdLst/>
              <a:ahLst/>
              <a:cxnLst/>
              <a:rect l="l" t="t" r="r" b="b"/>
              <a:pathLst>
                <a:path w="843" h="843" extrusionOk="0">
                  <a:moveTo>
                    <a:pt x="421" y="1"/>
                  </a:moveTo>
                  <a:cubicBezTo>
                    <a:pt x="192" y="1"/>
                    <a:pt x="0" y="192"/>
                    <a:pt x="0" y="422"/>
                  </a:cubicBezTo>
                  <a:cubicBezTo>
                    <a:pt x="0" y="651"/>
                    <a:pt x="192" y="843"/>
                    <a:pt x="421" y="843"/>
                  </a:cubicBezTo>
                  <a:cubicBezTo>
                    <a:pt x="651" y="843"/>
                    <a:pt x="842" y="651"/>
                    <a:pt x="842" y="422"/>
                  </a:cubicBezTo>
                  <a:cubicBezTo>
                    <a:pt x="842" y="192"/>
                    <a:pt x="651" y="1"/>
                    <a:pt x="421" y="1"/>
                  </a:cubicBezTo>
                  <a:close/>
                </a:path>
              </a:pathLst>
            </a:custGeom>
            <a:solidFill>
              <a:srgbClr val="D2DB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0" name="Google Shape;10360;p70"/>
            <p:cNvSpPr/>
            <p:nvPr/>
          </p:nvSpPr>
          <p:spPr>
            <a:xfrm>
              <a:off x="7781985" y="4612478"/>
              <a:ext cx="22374" cy="22137"/>
            </a:xfrm>
            <a:custGeom>
              <a:avLst/>
              <a:gdLst/>
              <a:ahLst/>
              <a:cxnLst/>
              <a:rect l="l" t="t" r="r" b="b"/>
              <a:pathLst>
                <a:path w="852" h="843" extrusionOk="0">
                  <a:moveTo>
                    <a:pt x="431" y="1"/>
                  </a:moveTo>
                  <a:cubicBezTo>
                    <a:pt x="192" y="1"/>
                    <a:pt x="0" y="192"/>
                    <a:pt x="0" y="422"/>
                  </a:cubicBezTo>
                  <a:cubicBezTo>
                    <a:pt x="0" y="651"/>
                    <a:pt x="192" y="843"/>
                    <a:pt x="431" y="843"/>
                  </a:cubicBezTo>
                  <a:cubicBezTo>
                    <a:pt x="661" y="843"/>
                    <a:pt x="852" y="651"/>
                    <a:pt x="852" y="422"/>
                  </a:cubicBezTo>
                  <a:cubicBezTo>
                    <a:pt x="852" y="192"/>
                    <a:pt x="661" y="1"/>
                    <a:pt x="431" y="1"/>
                  </a:cubicBezTo>
                  <a:close/>
                </a:path>
              </a:pathLst>
            </a:custGeom>
            <a:solidFill>
              <a:srgbClr val="6376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1" name="Google Shape;10361;p70"/>
            <p:cNvSpPr/>
            <p:nvPr/>
          </p:nvSpPr>
          <p:spPr>
            <a:xfrm>
              <a:off x="7594698" y="4529181"/>
              <a:ext cx="186341" cy="72399"/>
            </a:xfrm>
            <a:custGeom>
              <a:avLst/>
              <a:gdLst/>
              <a:ahLst/>
              <a:cxnLst/>
              <a:rect l="l" t="t" r="r" b="b"/>
              <a:pathLst>
                <a:path w="7096" h="2757" extrusionOk="0">
                  <a:moveTo>
                    <a:pt x="3548" y="0"/>
                  </a:moveTo>
                  <a:cubicBezTo>
                    <a:pt x="3440" y="0"/>
                    <a:pt x="3333" y="72"/>
                    <a:pt x="3333" y="215"/>
                  </a:cubicBezTo>
                  <a:lnTo>
                    <a:pt x="3333" y="426"/>
                  </a:lnTo>
                  <a:lnTo>
                    <a:pt x="1974" y="426"/>
                  </a:lnTo>
                  <a:cubicBezTo>
                    <a:pt x="1696" y="426"/>
                    <a:pt x="1447" y="560"/>
                    <a:pt x="1285" y="780"/>
                  </a:cubicBezTo>
                  <a:lnTo>
                    <a:pt x="117" y="2417"/>
                  </a:lnTo>
                  <a:cubicBezTo>
                    <a:pt x="0" y="2582"/>
                    <a:pt x="145" y="2757"/>
                    <a:pt x="297" y="2757"/>
                  </a:cubicBezTo>
                  <a:cubicBezTo>
                    <a:pt x="356" y="2757"/>
                    <a:pt x="416" y="2730"/>
                    <a:pt x="462" y="2665"/>
                  </a:cubicBezTo>
                  <a:lnTo>
                    <a:pt x="1629" y="1029"/>
                  </a:lnTo>
                  <a:cubicBezTo>
                    <a:pt x="1706" y="914"/>
                    <a:pt x="1840" y="847"/>
                    <a:pt x="1974" y="847"/>
                  </a:cubicBezTo>
                  <a:lnTo>
                    <a:pt x="3342" y="847"/>
                  </a:lnTo>
                  <a:lnTo>
                    <a:pt x="3342" y="2330"/>
                  </a:lnTo>
                  <a:cubicBezTo>
                    <a:pt x="3342" y="2469"/>
                    <a:pt x="3448" y="2539"/>
                    <a:pt x="3553" y="2539"/>
                  </a:cubicBezTo>
                  <a:cubicBezTo>
                    <a:pt x="3658" y="2539"/>
                    <a:pt x="3763" y="2469"/>
                    <a:pt x="3763" y="2330"/>
                  </a:cubicBezTo>
                  <a:lnTo>
                    <a:pt x="3763" y="847"/>
                  </a:lnTo>
                  <a:lnTo>
                    <a:pt x="5122" y="847"/>
                  </a:lnTo>
                  <a:cubicBezTo>
                    <a:pt x="5256" y="847"/>
                    <a:pt x="5390" y="914"/>
                    <a:pt x="5467" y="1029"/>
                  </a:cubicBezTo>
                  <a:lnTo>
                    <a:pt x="6634" y="2665"/>
                  </a:lnTo>
                  <a:cubicBezTo>
                    <a:pt x="6680" y="2730"/>
                    <a:pt x="6740" y="2757"/>
                    <a:pt x="6799" y="2757"/>
                  </a:cubicBezTo>
                  <a:cubicBezTo>
                    <a:pt x="6951" y="2757"/>
                    <a:pt x="7096" y="2582"/>
                    <a:pt x="6979" y="2417"/>
                  </a:cubicBezTo>
                  <a:lnTo>
                    <a:pt x="5811" y="780"/>
                  </a:lnTo>
                  <a:cubicBezTo>
                    <a:pt x="5649" y="560"/>
                    <a:pt x="5390" y="426"/>
                    <a:pt x="5122" y="426"/>
                  </a:cubicBezTo>
                  <a:lnTo>
                    <a:pt x="3763" y="426"/>
                  </a:lnTo>
                  <a:lnTo>
                    <a:pt x="3763" y="215"/>
                  </a:lnTo>
                  <a:cubicBezTo>
                    <a:pt x="3763" y="72"/>
                    <a:pt x="3656" y="0"/>
                    <a:pt x="3548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2" name="Google Shape;10362;p70"/>
            <p:cNvSpPr/>
            <p:nvPr/>
          </p:nvSpPr>
          <p:spPr>
            <a:xfrm>
              <a:off x="7665626" y="4423984"/>
              <a:ext cx="44511" cy="44274"/>
            </a:xfrm>
            <a:custGeom>
              <a:avLst/>
              <a:gdLst/>
              <a:ahLst/>
              <a:cxnLst/>
              <a:rect l="l" t="t" r="r" b="b"/>
              <a:pathLst>
                <a:path w="1695" h="1686" extrusionOk="0">
                  <a:moveTo>
                    <a:pt x="0" y="1"/>
                  </a:moveTo>
                  <a:lnTo>
                    <a:pt x="0" y="1685"/>
                  </a:lnTo>
                  <a:lnTo>
                    <a:pt x="1694" y="1685"/>
                  </a:lnTo>
                  <a:lnTo>
                    <a:pt x="1694" y="1"/>
                  </a:ln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3" name="Google Shape;10363;p70"/>
            <p:cNvSpPr/>
            <p:nvPr/>
          </p:nvSpPr>
          <p:spPr>
            <a:xfrm>
              <a:off x="7665626" y="4423984"/>
              <a:ext cx="44511" cy="22163"/>
            </a:xfrm>
            <a:custGeom>
              <a:avLst/>
              <a:gdLst/>
              <a:ahLst/>
              <a:cxnLst/>
              <a:rect l="l" t="t" r="r" b="b"/>
              <a:pathLst>
                <a:path w="1695" h="844" extrusionOk="0">
                  <a:moveTo>
                    <a:pt x="0" y="1"/>
                  </a:moveTo>
                  <a:lnTo>
                    <a:pt x="0" y="671"/>
                  </a:lnTo>
                  <a:cubicBezTo>
                    <a:pt x="268" y="786"/>
                    <a:pt x="555" y="843"/>
                    <a:pt x="843" y="843"/>
                  </a:cubicBezTo>
                  <a:cubicBezTo>
                    <a:pt x="1132" y="843"/>
                    <a:pt x="1421" y="786"/>
                    <a:pt x="1694" y="671"/>
                  </a:cubicBezTo>
                  <a:lnTo>
                    <a:pt x="1694" y="1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4" name="Google Shape;10364;p70"/>
            <p:cNvSpPr/>
            <p:nvPr/>
          </p:nvSpPr>
          <p:spPr>
            <a:xfrm>
              <a:off x="7660086" y="4291056"/>
              <a:ext cx="55566" cy="44248"/>
            </a:xfrm>
            <a:custGeom>
              <a:avLst/>
              <a:gdLst/>
              <a:ahLst/>
              <a:cxnLst/>
              <a:rect l="l" t="t" r="r" b="b"/>
              <a:pathLst>
                <a:path w="2116" h="1685" extrusionOk="0">
                  <a:moveTo>
                    <a:pt x="1053" y="0"/>
                  </a:moveTo>
                  <a:cubicBezTo>
                    <a:pt x="470" y="0"/>
                    <a:pt x="1" y="373"/>
                    <a:pt x="1" y="842"/>
                  </a:cubicBezTo>
                  <a:cubicBezTo>
                    <a:pt x="1" y="1302"/>
                    <a:pt x="470" y="1685"/>
                    <a:pt x="1053" y="1685"/>
                  </a:cubicBezTo>
                  <a:cubicBezTo>
                    <a:pt x="1637" y="1685"/>
                    <a:pt x="2116" y="1302"/>
                    <a:pt x="2116" y="842"/>
                  </a:cubicBezTo>
                  <a:cubicBezTo>
                    <a:pt x="2116" y="373"/>
                    <a:pt x="1637" y="0"/>
                    <a:pt x="105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5" name="Google Shape;10365;p70"/>
            <p:cNvSpPr/>
            <p:nvPr/>
          </p:nvSpPr>
          <p:spPr>
            <a:xfrm>
              <a:off x="7660086" y="4291056"/>
              <a:ext cx="37473" cy="44248"/>
            </a:xfrm>
            <a:custGeom>
              <a:avLst/>
              <a:gdLst/>
              <a:ahLst/>
              <a:cxnLst/>
              <a:rect l="l" t="t" r="r" b="b"/>
              <a:pathLst>
                <a:path w="1427" h="1685" extrusionOk="0">
                  <a:moveTo>
                    <a:pt x="1053" y="0"/>
                  </a:moveTo>
                  <a:cubicBezTo>
                    <a:pt x="470" y="0"/>
                    <a:pt x="1" y="373"/>
                    <a:pt x="1" y="842"/>
                  </a:cubicBezTo>
                  <a:cubicBezTo>
                    <a:pt x="1" y="1311"/>
                    <a:pt x="479" y="1685"/>
                    <a:pt x="1053" y="1685"/>
                  </a:cubicBezTo>
                  <a:cubicBezTo>
                    <a:pt x="1187" y="1685"/>
                    <a:pt x="1312" y="1665"/>
                    <a:pt x="1427" y="1627"/>
                  </a:cubicBezTo>
                  <a:cubicBezTo>
                    <a:pt x="1053" y="1503"/>
                    <a:pt x="776" y="1187"/>
                    <a:pt x="776" y="814"/>
                  </a:cubicBezTo>
                  <a:cubicBezTo>
                    <a:pt x="785" y="460"/>
                    <a:pt x="1015" y="153"/>
                    <a:pt x="1340" y="29"/>
                  </a:cubicBezTo>
                  <a:cubicBezTo>
                    <a:pt x="1254" y="10"/>
                    <a:pt x="1149" y="0"/>
                    <a:pt x="105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6" name="Google Shape;10366;p70"/>
            <p:cNvSpPr/>
            <p:nvPr/>
          </p:nvSpPr>
          <p:spPr>
            <a:xfrm>
              <a:off x="7632434" y="4313167"/>
              <a:ext cx="110870" cy="110843"/>
            </a:xfrm>
            <a:custGeom>
              <a:avLst/>
              <a:gdLst/>
              <a:ahLst/>
              <a:cxnLst/>
              <a:rect l="l" t="t" r="r" b="b"/>
              <a:pathLst>
                <a:path w="4222" h="4221" extrusionOk="0">
                  <a:moveTo>
                    <a:pt x="2106" y="0"/>
                  </a:moveTo>
                  <a:cubicBezTo>
                    <a:pt x="948" y="0"/>
                    <a:pt x="1" y="948"/>
                    <a:pt x="1" y="2106"/>
                  </a:cubicBezTo>
                  <a:cubicBezTo>
                    <a:pt x="1" y="3273"/>
                    <a:pt x="948" y="4221"/>
                    <a:pt x="2106" y="4221"/>
                  </a:cubicBezTo>
                  <a:cubicBezTo>
                    <a:pt x="3274" y="4221"/>
                    <a:pt x="4221" y="3273"/>
                    <a:pt x="4221" y="2106"/>
                  </a:cubicBezTo>
                  <a:cubicBezTo>
                    <a:pt x="4221" y="948"/>
                    <a:pt x="3274" y="0"/>
                    <a:pt x="210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7" name="Google Shape;10367;p70"/>
            <p:cNvSpPr/>
            <p:nvPr/>
          </p:nvSpPr>
          <p:spPr>
            <a:xfrm>
              <a:off x="7658641" y="4313140"/>
              <a:ext cx="88181" cy="109636"/>
            </a:xfrm>
            <a:custGeom>
              <a:avLst/>
              <a:gdLst/>
              <a:ahLst/>
              <a:cxnLst/>
              <a:rect l="l" t="t" r="r" b="b"/>
              <a:pathLst>
                <a:path w="3358" h="4175" extrusionOk="0">
                  <a:moveTo>
                    <a:pt x="1160" y="0"/>
                  </a:moveTo>
                  <a:cubicBezTo>
                    <a:pt x="376" y="0"/>
                    <a:pt x="0" y="997"/>
                    <a:pt x="620" y="1504"/>
                  </a:cubicBezTo>
                  <a:cubicBezTo>
                    <a:pt x="620" y="1504"/>
                    <a:pt x="1233" y="3552"/>
                    <a:pt x="1539" y="4174"/>
                  </a:cubicBezTo>
                  <a:cubicBezTo>
                    <a:pt x="2630" y="3944"/>
                    <a:pt x="3357" y="2911"/>
                    <a:pt x="3204" y="1810"/>
                  </a:cubicBezTo>
                  <a:cubicBezTo>
                    <a:pt x="3080" y="958"/>
                    <a:pt x="2458" y="269"/>
                    <a:pt x="1625" y="59"/>
                  </a:cubicBezTo>
                  <a:cubicBezTo>
                    <a:pt x="1482" y="21"/>
                    <a:pt x="1348" y="1"/>
                    <a:pt x="1204" y="1"/>
                  </a:cubicBezTo>
                  <a:cubicBezTo>
                    <a:pt x="1189" y="1"/>
                    <a:pt x="1174" y="0"/>
                    <a:pt x="116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8" name="Google Shape;10368;p70"/>
            <p:cNvSpPr/>
            <p:nvPr/>
          </p:nvSpPr>
          <p:spPr>
            <a:xfrm>
              <a:off x="7643489" y="4352504"/>
              <a:ext cx="88759" cy="82561"/>
            </a:xfrm>
            <a:custGeom>
              <a:avLst/>
              <a:gdLst/>
              <a:ahLst/>
              <a:cxnLst/>
              <a:rect l="l" t="t" r="r" b="b"/>
              <a:pathLst>
                <a:path w="3380" h="3144" extrusionOk="0">
                  <a:moveTo>
                    <a:pt x="1153" y="0"/>
                  </a:moveTo>
                  <a:cubicBezTo>
                    <a:pt x="1083" y="0"/>
                    <a:pt x="1017" y="37"/>
                    <a:pt x="977" y="101"/>
                  </a:cubicBezTo>
                  <a:cubicBezTo>
                    <a:pt x="814" y="359"/>
                    <a:pt x="412" y="972"/>
                    <a:pt x="87" y="1192"/>
                  </a:cubicBezTo>
                  <a:cubicBezTo>
                    <a:pt x="30" y="1230"/>
                    <a:pt x="1" y="1297"/>
                    <a:pt x="1" y="1364"/>
                  </a:cubicBezTo>
                  <a:lnTo>
                    <a:pt x="1" y="1460"/>
                  </a:lnTo>
                  <a:cubicBezTo>
                    <a:pt x="1" y="2388"/>
                    <a:pt x="757" y="3144"/>
                    <a:pt x="1685" y="3144"/>
                  </a:cubicBezTo>
                  <a:cubicBezTo>
                    <a:pt x="2623" y="3144"/>
                    <a:pt x="3379" y="2388"/>
                    <a:pt x="3379" y="1460"/>
                  </a:cubicBezTo>
                  <a:lnTo>
                    <a:pt x="3379" y="1249"/>
                  </a:lnTo>
                  <a:cubicBezTo>
                    <a:pt x="3379" y="531"/>
                    <a:pt x="1714" y="120"/>
                    <a:pt x="1197" y="5"/>
                  </a:cubicBezTo>
                  <a:cubicBezTo>
                    <a:pt x="1182" y="2"/>
                    <a:pt x="1168" y="0"/>
                    <a:pt x="1153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9" name="Google Shape;10369;p70"/>
            <p:cNvSpPr/>
            <p:nvPr/>
          </p:nvSpPr>
          <p:spPr>
            <a:xfrm>
              <a:off x="7615601" y="4454157"/>
              <a:ext cx="144272" cy="58586"/>
            </a:xfrm>
            <a:custGeom>
              <a:avLst/>
              <a:gdLst/>
              <a:ahLst/>
              <a:cxnLst/>
              <a:rect l="l" t="t" r="r" b="b"/>
              <a:pathLst>
                <a:path w="5494" h="2231" extrusionOk="0">
                  <a:moveTo>
                    <a:pt x="1675" y="0"/>
                  </a:moveTo>
                  <a:cubicBezTo>
                    <a:pt x="1666" y="0"/>
                    <a:pt x="1666" y="10"/>
                    <a:pt x="1656" y="19"/>
                  </a:cubicBezTo>
                  <a:lnTo>
                    <a:pt x="383" y="584"/>
                  </a:lnTo>
                  <a:cubicBezTo>
                    <a:pt x="154" y="680"/>
                    <a:pt x="1" y="910"/>
                    <a:pt x="1" y="1158"/>
                  </a:cubicBezTo>
                  <a:lnTo>
                    <a:pt x="1" y="2020"/>
                  </a:lnTo>
                  <a:cubicBezTo>
                    <a:pt x="1" y="2135"/>
                    <a:pt x="96" y="2230"/>
                    <a:pt x="221" y="2230"/>
                  </a:cubicBezTo>
                  <a:lnTo>
                    <a:pt x="5283" y="2230"/>
                  </a:lnTo>
                  <a:cubicBezTo>
                    <a:pt x="5398" y="2230"/>
                    <a:pt x="5494" y="2135"/>
                    <a:pt x="5494" y="2020"/>
                  </a:cubicBezTo>
                  <a:lnTo>
                    <a:pt x="5494" y="1158"/>
                  </a:lnTo>
                  <a:cubicBezTo>
                    <a:pt x="5494" y="910"/>
                    <a:pt x="5350" y="680"/>
                    <a:pt x="5121" y="584"/>
                  </a:cubicBezTo>
                  <a:lnTo>
                    <a:pt x="3848" y="19"/>
                  </a:lnTo>
                  <a:cubicBezTo>
                    <a:pt x="3838" y="19"/>
                    <a:pt x="3838" y="10"/>
                    <a:pt x="3829" y="0"/>
                  </a:cubicBezTo>
                  <a:lnTo>
                    <a:pt x="2747" y="555"/>
                  </a:lnTo>
                  <a:lnTo>
                    <a:pt x="1675" y="0"/>
                  </a:lnTo>
                  <a:close/>
                </a:path>
              </a:pathLst>
            </a:custGeom>
            <a:solidFill>
              <a:srgbClr val="637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0" name="Google Shape;10370;p70"/>
            <p:cNvSpPr/>
            <p:nvPr/>
          </p:nvSpPr>
          <p:spPr>
            <a:xfrm>
              <a:off x="7615864" y="4473011"/>
              <a:ext cx="27652" cy="39731"/>
            </a:xfrm>
            <a:custGeom>
              <a:avLst/>
              <a:gdLst/>
              <a:ahLst/>
              <a:cxnLst/>
              <a:rect l="l" t="t" r="r" b="b"/>
              <a:pathLst>
                <a:path w="1053" h="1513" extrusionOk="0">
                  <a:moveTo>
                    <a:pt x="182" y="0"/>
                  </a:moveTo>
                  <a:cubicBezTo>
                    <a:pt x="58" y="125"/>
                    <a:pt x="0" y="278"/>
                    <a:pt x="0" y="450"/>
                  </a:cubicBezTo>
                  <a:lnTo>
                    <a:pt x="0" y="1302"/>
                  </a:lnTo>
                  <a:cubicBezTo>
                    <a:pt x="0" y="1417"/>
                    <a:pt x="86" y="1512"/>
                    <a:pt x="211" y="1512"/>
                  </a:cubicBezTo>
                  <a:lnTo>
                    <a:pt x="1053" y="1512"/>
                  </a:lnTo>
                  <a:lnTo>
                    <a:pt x="1053" y="1053"/>
                  </a:lnTo>
                  <a:cubicBezTo>
                    <a:pt x="1053" y="938"/>
                    <a:pt x="1005" y="833"/>
                    <a:pt x="929" y="756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4B63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1" name="Google Shape;10371;p70"/>
            <p:cNvSpPr/>
            <p:nvPr/>
          </p:nvSpPr>
          <p:spPr>
            <a:xfrm>
              <a:off x="7732222" y="4473011"/>
              <a:ext cx="27652" cy="39731"/>
            </a:xfrm>
            <a:custGeom>
              <a:avLst/>
              <a:gdLst/>
              <a:ahLst/>
              <a:cxnLst/>
              <a:rect l="l" t="t" r="r" b="b"/>
              <a:pathLst>
                <a:path w="1053" h="1513" extrusionOk="0">
                  <a:moveTo>
                    <a:pt x="871" y="0"/>
                  </a:moveTo>
                  <a:lnTo>
                    <a:pt x="115" y="756"/>
                  </a:lnTo>
                  <a:cubicBezTo>
                    <a:pt x="39" y="833"/>
                    <a:pt x="0" y="938"/>
                    <a:pt x="0" y="1053"/>
                  </a:cubicBezTo>
                  <a:lnTo>
                    <a:pt x="0" y="1512"/>
                  </a:lnTo>
                  <a:lnTo>
                    <a:pt x="842" y="1512"/>
                  </a:lnTo>
                  <a:cubicBezTo>
                    <a:pt x="957" y="1512"/>
                    <a:pt x="1053" y="1417"/>
                    <a:pt x="1053" y="1302"/>
                  </a:cubicBezTo>
                  <a:lnTo>
                    <a:pt x="1053" y="450"/>
                  </a:lnTo>
                  <a:cubicBezTo>
                    <a:pt x="1053" y="278"/>
                    <a:pt x="986" y="125"/>
                    <a:pt x="871" y="0"/>
                  </a:cubicBezTo>
                  <a:close/>
                </a:path>
              </a:pathLst>
            </a:custGeom>
            <a:solidFill>
              <a:srgbClr val="4B63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2" name="Google Shape;10372;p70"/>
            <p:cNvSpPr/>
            <p:nvPr/>
          </p:nvSpPr>
          <p:spPr>
            <a:xfrm>
              <a:off x="7656068" y="4447592"/>
              <a:ext cx="63602" cy="65151"/>
            </a:xfrm>
            <a:custGeom>
              <a:avLst/>
              <a:gdLst/>
              <a:ahLst/>
              <a:cxnLst/>
              <a:rect l="l" t="t" r="r" b="b"/>
              <a:pathLst>
                <a:path w="2422" h="2481" extrusionOk="0">
                  <a:moveTo>
                    <a:pt x="279" y="0"/>
                  </a:moveTo>
                  <a:cubicBezTo>
                    <a:pt x="237" y="0"/>
                    <a:pt x="195" y="20"/>
                    <a:pt x="173" y="59"/>
                  </a:cubicBezTo>
                  <a:lnTo>
                    <a:pt x="0" y="327"/>
                  </a:lnTo>
                  <a:lnTo>
                    <a:pt x="422" y="1102"/>
                  </a:lnTo>
                  <a:cubicBezTo>
                    <a:pt x="463" y="1174"/>
                    <a:pt x="539" y="1212"/>
                    <a:pt x="612" y="1212"/>
                  </a:cubicBezTo>
                  <a:cubicBezTo>
                    <a:pt x="657" y="1212"/>
                    <a:pt x="701" y="1198"/>
                    <a:pt x="737" y="1169"/>
                  </a:cubicBezTo>
                  <a:lnTo>
                    <a:pt x="996" y="959"/>
                  </a:lnTo>
                  <a:lnTo>
                    <a:pt x="996" y="2480"/>
                  </a:lnTo>
                  <a:lnTo>
                    <a:pt x="1417" y="2480"/>
                  </a:lnTo>
                  <a:lnTo>
                    <a:pt x="1417" y="959"/>
                  </a:lnTo>
                  <a:lnTo>
                    <a:pt x="1675" y="1160"/>
                  </a:lnTo>
                  <a:cubicBezTo>
                    <a:pt x="1717" y="1193"/>
                    <a:pt x="1764" y="1210"/>
                    <a:pt x="1811" y="1210"/>
                  </a:cubicBezTo>
                  <a:cubicBezTo>
                    <a:pt x="1882" y="1210"/>
                    <a:pt x="1950" y="1172"/>
                    <a:pt x="1991" y="1102"/>
                  </a:cubicBezTo>
                  <a:lnTo>
                    <a:pt x="2422" y="327"/>
                  </a:lnTo>
                  <a:lnTo>
                    <a:pt x="2240" y="59"/>
                  </a:lnTo>
                  <a:cubicBezTo>
                    <a:pt x="2218" y="20"/>
                    <a:pt x="2176" y="0"/>
                    <a:pt x="2133" y="0"/>
                  </a:cubicBezTo>
                  <a:cubicBezTo>
                    <a:pt x="2103" y="0"/>
                    <a:pt x="2072" y="10"/>
                    <a:pt x="2048" y="30"/>
                  </a:cubicBezTo>
                  <a:lnTo>
                    <a:pt x="1350" y="662"/>
                  </a:lnTo>
                  <a:cubicBezTo>
                    <a:pt x="1312" y="700"/>
                    <a:pt x="1261" y="719"/>
                    <a:pt x="1210" y="719"/>
                  </a:cubicBezTo>
                  <a:cubicBezTo>
                    <a:pt x="1158" y="719"/>
                    <a:pt x="1106" y="700"/>
                    <a:pt x="1063" y="662"/>
                  </a:cubicBezTo>
                  <a:lnTo>
                    <a:pt x="364" y="30"/>
                  </a:lnTo>
                  <a:cubicBezTo>
                    <a:pt x="340" y="10"/>
                    <a:pt x="310" y="0"/>
                    <a:pt x="279" y="0"/>
                  </a:cubicBezTo>
                  <a:close/>
                </a:path>
              </a:pathLst>
            </a:custGeom>
            <a:solidFill>
              <a:srgbClr val="4B63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3" name="Google Shape;10373;p70"/>
            <p:cNvSpPr/>
            <p:nvPr/>
          </p:nvSpPr>
          <p:spPr>
            <a:xfrm>
              <a:off x="7643489" y="4352504"/>
              <a:ext cx="88759" cy="81826"/>
            </a:xfrm>
            <a:custGeom>
              <a:avLst/>
              <a:gdLst/>
              <a:ahLst/>
              <a:cxnLst/>
              <a:rect l="l" t="t" r="r" b="b"/>
              <a:pathLst>
                <a:path w="3380" h="3116" extrusionOk="0">
                  <a:moveTo>
                    <a:pt x="1153" y="0"/>
                  </a:moveTo>
                  <a:cubicBezTo>
                    <a:pt x="1083" y="0"/>
                    <a:pt x="1017" y="37"/>
                    <a:pt x="977" y="101"/>
                  </a:cubicBezTo>
                  <a:cubicBezTo>
                    <a:pt x="814" y="359"/>
                    <a:pt x="412" y="972"/>
                    <a:pt x="87" y="1192"/>
                  </a:cubicBezTo>
                  <a:cubicBezTo>
                    <a:pt x="30" y="1230"/>
                    <a:pt x="1" y="1297"/>
                    <a:pt x="1" y="1364"/>
                  </a:cubicBezTo>
                  <a:lnTo>
                    <a:pt x="1" y="1460"/>
                  </a:lnTo>
                  <a:cubicBezTo>
                    <a:pt x="1" y="2273"/>
                    <a:pt x="585" y="2972"/>
                    <a:pt x="1389" y="3115"/>
                  </a:cubicBezTo>
                  <a:cubicBezTo>
                    <a:pt x="1044" y="2799"/>
                    <a:pt x="843" y="2350"/>
                    <a:pt x="843" y="1881"/>
                  </a:cubicBezTo>
                  <a:lnTo>
                    <a:pt x="843" y="1240"/>
                  </a:lnTo>
                  <a:cubicBezTo>
                    <a:pt x="843" y="1096"/>
                    <a:pt x="891" y="962"/>
                    <a:pt x="977" y="847"/>
                  </a:cubicBezTo>
                  <a:cubicBezTo>
                    <a:pt x="1054" y="742"/>
                    <a:pt x="1130" y="637"/>
                    <a:pt x="1207" y="522"/>
                  </a:cubicBezTo>
                  <a:cubicBezTo>
                    <a:pt x="1231" y="490"/>
                    <a:pt x="1267" y="471"/>
                    <a:pt x="1312" y="471"/>
                  </a:cubicBezTo>
                  <a:cubicBezTo>
                    <a:pt x="1321" y="471"/>
                    <a:pt x="1331" y="472"/>
                    <a:pt x="1341" y="474"/>
                  </a:cubicBezTo>
                  <a:cubicBezTo>
                    <a:pt x="2240" y="694"/>
                    <a:pt x="3150" y="1086"/>
                    <a:pt x="3370" y="1335"/>
                  </a:cubicBezTo>
                  <a:lnTo>
                    <a:pt x="3370" y="1249"/>
                  </a:lnTo>
                  <a:cubicBezTo>
                    <a:pt x="3379" y="531"/>
                    <a:pt x="1704" y="120"/>
                    <a:pt x="1197" y="5"/>
                  </a:cubicBezTo>
                  <a:cubicBezTo>
                    <a:pt x="1182" y="2"/>
                    <a:pt x="1168" y="0"/>
                    <a:pt x="1153" y="0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74" name="Google Shape;10374;p70"/>
          <p:cNvGrpSpPr/>
          <p:nvPr/>
        </p:nvGrpSpPr>
        <p:grpSpPr>
          <a:xfrm>
            <a:off x="6666381" y="3347875"/>
            <a:ext cx="295819" cy="370712"/>
            <a:chOff x="6666381" y="3347875"/>
            <a:chExt cx="295819" cy="370712"/>
          </a:xfrm>
        </p:grpSpPr>
        <p:sp>
          <p:nvSpPr>
            <p:cNvPr id="10375" name="Google Shape;10375;p70"/>
            <p:cNvSpPr/>
            <p:nvPr/>
          </p:nvSpPr>
          <p:spPr>
            <a:xfrm>
              <a:off x="6666381" y="3347875"/>
              <a:ext cx="295819" cy="310892"/>
            </a:xfrm>
            <a:custGeom>
              <a:avLst/>
              <a:gdLst/>
              <a:ahLst/>
              <a:cxnLst/>
              <a:rect l="l" t="t" r="r" b="b"/>
              <a:pathLst>
                <a:path w="11265" h="11839" extrusionOk="0">
                  <a:moveTo>
                    <a:pt x="5628" y="0"/>
                  </a:moveTo>
                  <a:cubicBezTo>
                    <a:pt x="2518" y="0"/>
                    <a:pt x="1" y="2651"/>
                    <a:pt x="1" y="5914"/>
                  </a:cubicBezTo>
                  <a:cubicBezTo>
                    <a:pt x="1" y="9188"/>
                    <a:pt x="2518" y="11838"/>
                    <a:pt x="5628" y="11838"/>
                  </a:cubicBezTo>
                  <a:cubicBezTo>
                    <a:pt x="8738" y="11838"/>
                    <a:pt x="11265" y="9188"/>
                    <a:pt x="11265" y="5914"/>
                  </a:cubicBezTo>
                  <a:cubicBezTo>
                    <a:pt x="11265" y="2651"/>
                    <a:pt x="8738" y="0"/>
                    <a:pt x="5628" y="0"/>
                  </a:cubicBezTo>
                  <a:close/>
                </a:path>
              </a:pathLst>
            </a:custGeom>
            <a:solidFill>
              <a:srgbClr val="8192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6" name="Google Shape;10376;p70"/>
            <p:cNvSpPr/>
            <p:nvPr/>
          </p:nvSpPr>
          <p:spPr>
            <a:xfrm>
              <a:off x="6666381" y="3351132"/>
              <a:ext cx="252096" cy="307636"/>
            </a:xfrm>
            <a:custGeom>
              <a:avLst/>
              <a:gdLst/>
              <a:ahLst/>
              <a:cxnLst/>
              <a:rect l="l" t="t" r="r" b="b"/>
              <a:pathLst>
                <a:path w="9600" h="11715" extrusionOk="0">
                  <a:moveTo>
                    <a:pt x="4479" y="0"/>
                  </a:moveTo>
                  <a:cubicBezTo>
                    <a:pt x="1924" y="556"/>
                    <a:pt x="1" y="2939"/>
                    <a:pt x="1" y="5790"/>
                  </a:cubicBezTo>
                  <a:cubicBezTo>
                    <a:pt x="1" y="9064"/>
                    <a:pt x="2518" y="11714"/>
                    <a:pt x="5628" y="11714"/>
                  </a:cubicBezTo>
                  <a:cubicBezTo>
                    <a:pt x="7130" y="11705"/>
                    <a:pt x="8566" y="11083"/>
                    <a:pt x="9600" y="9992"/>
                  </a:cubicBezTo>
                  <a:lnTo>
                    <a:pt x="9600" y="9992"/>
                  </a:lnTo>
                  <a:cubicBezTo>
                    <a:pt x="9217" y="10078"/>
                    <a:pt x="8834" y="10116"/>
                    <a:pt x="8451" y="10116"/>
                  </a:cubicBezTo>
                  <a:cubicBezTo>
                    <a:pt x="5341" y="10116"/>
                    <a:pt x="2814" y="7465"/>
                    <a:pt x="2814" y="4202"/>
                  </a:cubicBezTo>
                  <a:cubicBezTo>
                    <a:pt x="2805" y="2642"/>
                    <a:pt x="3408" y="1130"/>
                    <a:pt x="4479" y="0"/>
                  </a:cubicBezTo>
                  <a:close/>
                </a:path>
              </a:pathLst>
            </a:custGeom>
            <a:solidFill>
              <a:srgbClr val="6E82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7" name="Google Shape;10377;p70"/>
            <p:cNvSpPr/>
            <p:nvPr/>
          </p:nvSpPr>
          <p:spPr>
            <a:xfrm>
              <a:off x="6666644" y="3348112"/>
              <a:ext cx="295320" cy="310393"/>
            </a:xfrm>
            <a:custGeom>
              <a:avLst/>
              <a:gdLst/>
              <a:ahLst/>
              <a:cxnLst/>
              <a:rect l="l" t="t" r="r" b="b"/>
              <a:pathLst>
                <a:path w="11246" h="11820" extrusionOk="0">
                  <a:moveTo>
                    <a:pt x="5838" y="1"/>
                  </a:moveTo>
                  <a:lnTo>
                    <a:pt x="5838" y="1"/>
                  </a:lnTo>
                  <a:lnTo>
                    <a:pt x="5838" y="1"/>
                  </a:lnTo>
                  <a:cubicBezTo>
                    <a:pt x="5840" y="1"/>
                    <a:pt x="5841" y="1"/>
                    <a:pt x="5843" y="1"/>
                  </a:cubicBezTo>
                  <a:lnTo>
                    <a:pt x="5843" y="1"/>
                  </a:lnTo>
                  <a:cubicBezTo>
                    <a:pt x="5841" y="1"/>
                    <a:pt x="5840" y="1"/>
                    <a:pt x="5838" y="1"/>
                  </a:cubicBezTo>
                  <a:close/>
                  <a:moveTo>
                    <a:pt x="5407" y="2958"/>
                  </a:moveTo>
                  <a:lnTo>
                    <a:pt x="5407" y="5685"/>
                  </a:lnTo>
                  <a:lnTo>
                    <a:pt x="2163" y="5685"/>
                  </a:lnTo>
                  <a:cubicBezTo>
                    <a:pt x="2173" y="4757"/>
                    <a:pt x="2335" y="3838"/>
                    <a:pt x="2622" y="2958"/>
                  </a:cubicBezTo>
                  <a:close/>
                  <a:moveTo>
                    <a:pt x="8623" y="2958"/>
                  </a:moveTo>
                  <a:cubicBezTo>
                    <a:pt x="8910" y="3838"/>
                    <a:pt x="9073" y="4757"/>
                    <a:pt x="9082" y="5685"/>
                  </a:cubicBezTo>
                  <a:lnTo>
                    <a:pt x="5838" y="5685"/>
                  </a:lnTo>
                  <a:lnTo>
                    <a:pt x="5838" y="2958"/>
                  </a:lnTo>
                  <a:close/>
                  <a:moveTo>
                    <a:pt x="5407" y="6145"/>
                  </a:moveTo>
                  <a:lnTo>
                    <a:pt x="5407" y="8872"/>
                  </a:lnTo>
                  <a:lnTo>
                    <a:pt x="2622" y="8872"/>
                  </a:lnTo>
                  <a:cubicBezTo>
                    <a:pt x="2336" y="7995"/>
                    <a:pt x="2174" y="7070"/>
                    <a:pt x="2163" y="6145"/>
                  </a:cubicBezTo>
                  <a:close/>
                  <a:moveTo>
                    <a:pt x="9082" y="6135"/>
                  </a:moveTo>
                  <a:cubicBezTo>
                    <a:pt x="9063" y="7063"/>
                    <a:pt x="8910" y="7982"/>
                    <a:pt x="8623" y="8872"/>
                  </a:cubicBezTo>
                  <a:lnTo>
                    <a:pt x="5838" y="8872"/>
                  </a:lnTo>
                  <a:lnTo>
                    <a:pt x="5838" y="6135"/>
                  </a:lnTo>
                  <a:close/>
                  <a:moveTo>
                    <a:pt x="5398" y="1"/>
                  </a:moveTo>
                  <a:cubicBezTo>
                    <a:pt x="4833" y="20"/>
                    <a:pt x="4269" y="135"/>
                    <a:pt x="3733" y="336"/>
                  </a:cubicBezTo>
                  <a:cubicBezTo>
                    <a:pt x="3158" y="852"/>
                    <a:pt x="2680" y="1599"/>
                    <a:pt x="2326" y="2498"/>
                  </a:cubicBezTo>
                  <a:lnTo>
                    <a:pt x="1015" y="2498"/>
                  </a:lnTo>
                  <a:cubicBezTo>
                    <a:pt x="919" y="2642"/>
                    <a:pt x="833" y="2795"/>
                    <a:pt x="747" y="2958"/>
                  </a:cubicBezTo>
                  <a:lnTo>
                    <a:pt x="2173" y="2958"/>
                  </a:lnTo>
                  <a:cubicBezTo>
                    <a:pt x="1895" y="3838"/>
                    <a:pt x="1742" y="4757"/>
                    <a:pt x="1732" y="5685"/>
                  </a:cubicBezTo>
                  <a:lnTo>
                    <a:pt x="0" y="5685"/>
                  </a:lnTo>
                  <a:lnTo>
                    <a:pt x="0" y="5915"/>
                  </a:lnTo>
                  <a:lnTo>
                    <a:pt x="0" y="6135"/>
                  </a:lnTo>
                  <a:lnTo>
                    <a:pt x="1732" y="6135"/>
                  </a:lnTo>
                  <a:cubicBezTo>
                    <a:pt x="1742" y="7063"/>
                    <a:pt x="1895" y="7982"/>
                    <a:pt x="2173" y="8872"/>
                  </a:cubicBezTo>
                  <a:lnTo>
                    <a:pt x="747" y="8872"/>
                  </a:lnTo>
                  <a:cubicBezTo>
                    <a:pt x="833" y="9025"/>
                    <a:pt x="928" y="9179"/>
                    <a:pt x="1024" y="9322"/>
                  </a:cubicBezTo>
                  <a:lnTo>
                    <a:pt x="2345" y="9322"/>
                  </a:lnTo>
                  <a:cubicBezTo>
                    <a:pt x="2689" y="10222"/>
                    <a:pt x="3177" y="10968"/>
                    <a:pt x="3742" y="11485"/>
                  </a:cubicBezTo>
                  <a:cubicBezTo>
                    <a:pt x="4278" y="11686"/>
                    <a:pt x="4843" y="11801"/>
                    <a:pt x="5407" y="11820"/>
                  </a:cubicBezTo>
                  <a:cubicBezTo>
                    <a:pt x="4328" y="11705"/>
                    <a:pt x="3392" y="10743"/>
                    <a:pt x="2799" y="9332"/>
                  </a:cubicBezTo>
                  <a:lnTo>
                    <a:pt x="5407" y="9332"/>
                  </a:lnTo>
                  <a:lnTo>
                    <a:pt x="5407" y="11820"/>
                  </a:lnTo>
                  <a:lnTo>
                    <a:pt x="5838" y="11820"/>
                  </a:lnTo>
                  <a:lnTo>
                    <a:pt x="5838" y="9322"/>
                  </a:lnTo>
                  <a:lnTo>
                    <a:pt x="8451" y="9322"/>
                  </a:lnTo>
                  <a:cubicBezTo>
                    <a:pt x="7857" y="10738"/>
                    <a:pt x="6919" y="11705"/>
                    <a:pt x="5838" y="11820"/>
                  </a:cubicBezTo>
                  <a:lnTo>
                    <a:pt x="5848" y="11820"/>
                  </a:lnTo>
                  <a:cubicBezTo>
                    <a:pt x="6412" y="11801"/>
                    <a:pt x="6977" y="11686"/>
                    <a:pt x="7513" y="11485"/>
                  </a:cubicBezTo>
                  <a:cubicBezTo>
                    <a:pt x="8087" y="10968"/>
                    <a:pt x="8566" y="10222"/>
                    <a:pt x="8920" y="9322"/>
                  </a:cubicBezTo>
                  <a:lnTo>
                    <a:pt x="10231" y="9322"/>
                  </a:lnTo>
                  <a:cubicBezTo>
                    <a:pt x="10327" y="9179"/>
                    <a:pt x="10422" y="9025"/>
                    <a:pt x="10508" y="8872"/>
                  </a:cubicBezTo>
                  <a:lnTo>
                    <a:pt x="9082" y="8872"/>
                  </a:lnTo>
                  <a:cubicBezTo>
                    <a:pt x="9360" y="7982"/>
                    <a:pt x="9513" y="7063"/>
                    <a:pt x="9523" y="6135"/>
                  </a:cubicBezTo>
                  <a:lnTo>
                    <a:pt x="11245" y="6135"/>
                  </a:lnTo>
                  <a:lnTo>
                    <a:pt x="11245" y="5915"/>
                  </a:lnTo>
                  <a:lnTo>
                    <a:pt x="11245" y="5685"/>
                  </a:lnTo>
                  <a:lnTo>
                    <a:pt x="9513" y="5685"/>
                  </a:lnTo>
                  <a:cubicBezTo>
                    <a:pt x="9503" y="4757"/>
                    <a:pt x="9350" y="3838"/>
                    <a:pt x="9073" y="2948"/>
                  </a:cubicBezTo>
                  <a:lnTo>
                    <a:pt x="10499" y="2948"/>
                  </a:lnTo>
                  <a:cubicBezTo>
                    <a:pt x="10413" y="2795"/>
                    <a:pt x="10317" y="2642"/>
                    <a:pt x="10221" y="2498"/>
                  </a:cubicBezTo>
                  <a:lnTo>
                    <a:pt x="8901" y="2498"/>
                  </a:lnTo>
                  <a:cubicBezTo>
                    <a:pt x="8556" y="1599"/>
                    <a:pt x="8068" y="852"/>
                    <a:pt x="7503" y="336"/>
                  </a:cubicBezTo>
                  <a:cubicBezTo>
                    <a:pt x="6972" y="136"/>
                    <a:pt x="6412" y="22"/>
                    <a:pt x="5843" y="1"/>
                  </a:cubicBezTo>
                  <a:lnTo>
                    <a:pt x="5843" y="1"/>
                  </a:lnTo>
                  <a:cubicBezTo>
                    <a:pt x="6922" y="118"/>
                    <a:pt x="7858" y="1084"/>
                    <a:pt x="8451" y="2498"/>
                  </a:cubicBezTo>
                  <a:lnTo>
                    <a:pt x="5838" y="2498"/>
                  </a:lnTo>
                  <a:lnTo>
                    <a:pt x="5838" y="1"/>
                  </a:lnTo>
                  <a:lnTo>
                    <a:pt x="5838" y="1"/>
                  </a:lnTo>
                  <a:cubicBezTo>
                    <a:pt x="5835" y="1"/>
                    <a:pt x="5832" y="1"/>
                    <a:pt x="5828" y="1"/>
                  </a:cubicBezTo>
                  <a:lnTo>
                    <a:pt x="5407" y="1"/>
                  </a:lnTo>
                  <a:lnTo>
                    <a:pt x="5407" y="2498"/>
                  </a:lnTo>
                  <a:lnTo>
                    <a:pt x="2795" y="2498"/>
                  </a:lnTo>
                  <a:cubicBezTo>
                    <a:pt x="3388" y="1082"/>
                    <a:pt x="4326" y="115"/>
                    <a:pt x="5407" y="1"/>
                  </a:cubicBezTo>
                  <a:close/>
                </a:path>
              </a:pathLst>
            </a:custGeom>
            <a:solidFill>
              <a:srgbClr val="E6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8" name="Google Shape;10378;p70"/>
            <p:cNvSpPr/>
            <p:nvPr/>
          </p:nvSpPr>
          <p:spPr>
            <a:xfrm>
              <a:off x="6666644" y="3351394"/>
              <a:ext cx="222921" cy="307111"/>
            </a:xfrm>
            <a:custGeom>
              <a:avLst/>
              <a:gdLst/>
              <a:ahLst/>
              <a:cxnLst/>
              <a:rect l="l" t="t" r="r" b="b"/>
              <a:pathLst>
                <a:path w="8489" h="11695" extrusionOk="0">
                  <a:moveTo>
                    <a:pt x="5407" y="9197"/>
                  </a:moveTo>
                  <a:lnTo>
                    <a:pt x="5407" y="11685"/>
                  </a:lnTo>
                  <a:cubicBezTo>
                    <a:pt x="4326" y="11570"/>
                    <a:pt x="3388" y="10613"/>
                    <a:pt x="2795" y="9197"/>
                  </a:cubicBezTo>
                  <a:close/>
                  <a:moveTo>
                    <a:pt x="4460" y="0"/>
                  </a:moveTo>
                  <a:cubicBezTo>
                    <a:pt x="4211" y="48"/>
                    <a:pt x="3972" y="115"/>
                    <a:pt x="3733" y="201"/>
                  </a:cubicBezTo>
                  <a:cubicBezTo>
                    <a:pt x="3158" y="727"/>
                    <a:pt x="2680" y="1474"/>
                    <a:pt x="2326" y="2364"/>
                  </a:cubicBezTo>
                  <a:lnTo>
                    <a:pt x="1015" y="2364"/>
                  </a:lnTo>
                  <a:cubicBezTo>
                    <a:pt x="919" y="2517"/>
                    <a:pt x="833" y="2670"/>
                    <a:pt x="747" y="2833"/>
                  </a:cubicBezTo>
                  <a:lnTo>
                    <a:pt x="2173" y="2833"/>
                  </a:lnTo>
                  <a:cubicBezTo>
                    <a:pt x="1895" y="3713"/>
                    <a:pt x="1742" y="4632"/>
                    <a:pt x="1732" y="5560"/>
                  </a:cubicBezTo>
                  <a:lnTo>
                    <a:pt x="0" y="5560"/>
                  </a:lnTo>
                  <a:lnTo>
                    <a:pt x="0" y="5790"/>
                  </a:lnTo>
                  <a:lnTo>
                    <a:pt x="0" y="6010"/>
                  </a:lnTo>
                  <a:lnTo>
                    <a:pt x="1732" y="6010"/>
                  </a:lnTo>
                  <a:cubicBezTo>
                    <a:pt x="1742" y="6938"/>
                    <a:pt x="1895" y="7857"/>
                    <a:pt x="2173" y="8747"/>
                  </a:cubicBezTo>
                  <a:lnTo>
                    <a:pt x="747" y="8747"/>
                  </a:lnTo>
                  <a:cubicBezTo>
                    <a:pt x="833" y="8900"/>
                    <a:pt x="928" y="9054"/>
                    <a:pt x="1024" y="9197"/>
                  </a:cubicBezTo>
                  <a:lnTo>
                    <a:pt x="2345" y="9197"/>
                  </a:lnTo>
                  <a:cubicBezTo>
                    <a:pt x="2689" y="10097"/>
                    <a:pt x="3177" y="10843"/>
                    <a:pt x="3742" y="11360"/>
                  </a:cubicBezTo>
                  <a:cubicBezTo>
                    <a:pt x="4278" y="11561"/>
                    <a:pt x="4843" y="11676"/>
                    <a:pt x="5407" y="11695"/>
                  </a:cubicBezTo>
                  <a:lnTo>
                    <a:pt x="5848" y="11695"/>
                  </a:lnTo>
                  <a:cubicBezTo>
                    <a:pt x="6412" y="11676"/>
                    <a:pt x="6977" y="11561"/>
                    <a:pt x="7513" y="11360"/>
                  </a:cubicBezTo>
                  <a:cubicBezTo>
                    <a:pt x="7896" y="10996"/>
                    <a:pt x="8231" y="10575"/>
                    <a:pt x="8489" y="10106"/>
                  </a:cubicBezTo>
                  <a:lnTo>
                    <a:pt x="8441" y="10106"/>
                  </a:lnTo>
                  <a:cubicBezTo>
                    <a:pt x="8288" y="10106"/>
                    <a:pt x="8144" y="10097"/>
                    <a:pt x="7991" y="10087"/>
                  </a:cubicBezTo>
                  <a:cubicBezTo>
                    <a:pt x="7427" y="11006"/>
                    <a:pt x="6671" y="11599"/>
                    <a:pt x="5838" y="11685"/>
                  </a:cubicBezTo>
                  <a:lnTo>
                    <a:pt x="5838" y="9436"/>
                  </a:lnTo>
                  <a:cubicBezTo>
                    <a:pt x="5484" y="9245"/>
                    <a:pt x="5149" y="9015"/>
                    <a:pt x="4843" y="8747"/>
                  </a:cubicBezTo>
                  <a:lnTo>
                    <a:pt x="2622" y="8747"/>
                  </a:lnTo>
                  <a:cubicBezTo>
                    <a:pt x="2335" y="7857"/>
                    <a:pt x="2173" y="6938"/>
                    <a:pt x="2163" y="6010"/>
                  </a:cubicBezTo>
                  <a:lnTo>
                    <a:pt x="3082" y="6010"/>
                  </a:lnTo>
                  <a:cubicBezTo>
                    <a:pt x="3034" y="5867"/>
                    <a:pt x="2996" y="5714"/>
                    <a:pt x="2957" y="5560"/>
                  </a:cubicBezTo>
                  <a:lnTo>
                    <a:pt x="2163" y="5560"/>
                  </a:lnTo>
                  <a:cubicBezTo>
                    <a:pt x="2173" y="4632"/>
                    <a:pt x="2335" y="3713"/>
                    <a:pt x="2622" y="2833"/>
                  </a:cubicBezTo>
                  <a:lnTo>
                    <a:pt x="2957" y="2833"/>
                  </a:lnTo>
                  <a:cubicBezTo>
                    <a:pt x="2996" y="2670"/>
                    <a:pt x="3034" y="2527"/>
                    <a:pt x="3082" y="2373"/>
                  </a:cubicBezTo>
                  <a:lnTo>
                    <a:pt x="2795" y="2373"/>
                  </a:lnTo>
                  <a:cubicBezTo>
                    <a:pt x="3053" y="1694"/>
                    <a:pt x="3455" y="1081"/>
                    <a:pt x="3972" y="574"/>
                  </a:cubicBezTo>
                  <a:cubicBezTo>
                    <a:pt x="4125" y="373"/>
                    <a:pt x="4288" y="182"/>
                    <a:pt x="4460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9" name="Google Shape;10379;p70"/>
            <p:cNvSpPr/>
            <p:nvPr/>
          </p:nvSpPr>
          <p:spPr>
            <a:xfrm>
              <a:off x="6711863" y="3586868"/>
              <a:ext cx="22899" cy="23897"/>
            </a:xfrm>
            <a:custGeom>
              <a:avLst/>
              <a:gdLst/>
              <a:ahLst/>
              <a:cxnLst/>
              <a:rect l="l" t="t" r="r" b="b"/>
              <a:pathLst>
                <a:path w="872" h="910" extrusionOk="0">
                  <a:moveTo>
                    <a:pt x="1" y="0"/>
                  </a:moveTo>
                  <a:lnTo>
                    <a:pt x="1" y="910"/>
                  </a:lnTo>
                  <a:lnTo>
                    <a:pt x="872" y="91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0" name="Google Shape;10380;p70"/>
            <p:cNvSpPr/>
            <p:nvPr/>
          </p:nvSpPr>
          <p:spPr>
            <a:xfrm>
              <a:off x="6710865" y="3586868"/>
              <a:ext cx="24894" cy="18067"/>
            </a:xfrm>
            <a:custGeom>
              <a:avLst/>
              <a:gdLst/>
              <a:ahLst/>
              <a:cxnLst/>
              <a:rect l="l" t="t" r="r" b="b"/>
              <a:pathLst>
                <a:path w="948" h="688" extrusionOk="0">
                  <a:moveTo>
                    <a:pt x="39" y="0"/>
                  </a:moveTo>
                  <a:lnTo>
                    <a:pt x="39" y="460"/>
                  </a:lnTo>
                  <a:cubicBezTo>
                    <a:pt x="39" y="508"/>
                    <a:pt x="29" y="555"/>
                    <a:pt x="1" y="594"/>
                  </a:cubicBezTo>
                  <a:cubicBezTo>
                    <a:pt x="149" y="656"/>
                    <a:pt x="309" y="687"/>
                    <a:pt x="471" y="687"/>
                  </a:cubicBezTo>
                  <a:cubicBezTo>
                    <a:pt x="632" y="687"/>
                    <a:pt x="795" y="656"/>
                    <a:pt x="948" y="594"/>
                  </a:cubicBezTo>
                  <a:cubicBezTo>
                    <a:pt x="919" y="555"/>
                    <a:pt x="910" y="508"/>
                    <a:pt x="910" y="460"/>
                  </a:cubicBezTo>
                  <a:lnTo>
                    <a:pt x="910" y="0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1" name="Google Shape;10381;p70"/>
            <p:cNvSpPr/>
            <p:nvPr/>
          </p:nvSpPr>
          <p:spPr>
            <a:xfrm>
              <a:off x="6688991" y="3605722"/>
              <a:ext cx="68407" cy="88995"/>
            </a:xfrm>
            <a:custGeom>
              <a:avLst/>
              <a:gdLst/>
              <a:ahLst/>
              <a:cxnLst/>
              <a:rect l="l" t="t" r="r" b="b"/>
              <a:pathLst>
                <a:path w="2605" h="3389" extrusionOk="0">
                  <a:moveTo>
                    <a:pt x="642" y="0"/>
                  </a:moveTo>
                  <a:lnTo>
                    <a:pt x="250" y="211"/>
                  </a:lnTo>
                  <a:cubicBezTo>
                    <a:pt x="97" y="297"/>
                    <a:pt x="1" y="450"/>
                    <a:pt x="10" y="622"/>
                  </a:cubicBezTo>
                  <a:lnTo>
                    <a:pt x="10" y="1943"/>
                  </a:lnTo>
                  <a:cubicBezTo>
                    <a:pt x="10" y="2431"/>
                    <a:pt x="144" y="2919"/>
                    <a:pt x="403" y="3331"/>
                  </a:cubicBezTo>
                  <a:lnTo>
                    <a:pt x="441" y="3388"/>
                  </a:lnTo>
                  <a:lnTo>
                    <a:pt x="2173" y="3388"/>
                  </a:lnTo>
                  <a:lnTo>
                    <a:pt x="2202" y="3331"/>
                  </a:lnTo>
                  <a:cubicBezTo>
                    <a:pt x="2470" y="2919"/>
                    <a:pt x="2604" y="2431"/>
                    <a:pt x="2604" y="1943"/>
                  </a:cubicBezTo>
                  <a:lnTo>
                    <a:pt x="2604" y="622"/>
                  </a:lnTo>
                  <a:cubicBezTo>
                    <a:pt x="2604" y="450"/>
                    <a:pt x="2518" y="297"/>
                    <a:pt x="2365" y="211"/>
                  </a:cubicBezTo>
                  <a:lnTo>
                    <a:pt x="1972" y="0"/>
                  </a:lnTo>
                  <a:cubicBezTo>
                    <a:pt x="1823" y="193"/>
                    <a:pt x="1385" y="201"/>
                    <a:pt x="1313" y="201"/>
                  </a:cubicBezTo>
                  <a:cubicBezTo>
                    <a:pt x="1306" y="201"/>
                    <a:pt x="1302" y="201"/>
                    <a:pt x="1302" y="201"/>
                  </a:cubicBezTo>
                  <a:cubicBezTo>
                    <a:pt x="1302" y="201"/>
                    <a:pt x="1299" y="201"/>
                    <a:pt x="1293" y="201"/>
                  </a:cubicBezTo>
                  <a:cubicBezTo>
                    <a:pt x="1222" y="201"/>
                    <a:pt x="791" y="193"/>
                    <a:pt x="642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2" name="Google Shape;10382;p70"/>
            <p:cNvSpPr/>
            <p:nvPr/>
          </p:nvSpPr>
          <p:spPr>
            <a:xfrm>
              <a:off x="6700571" y="3694691"/>
              <a:ext cx="45509" cy="23897"/>
            </a:xfrm>
            <a:custGeom>
              <a:avLst/>
              <a:gdLst/>
              <a:ahLst/>
              <a:cxnLst/>
              <a:rect l="l" t="t" r="r" b="b"/>
              <a:pathLst>
                <a:path w="1733" h="910" extrusionOk="0">
                  <a:moveTo>
                    <a:pt x="0" y="0"/>
                  </a:moveTo>
                  <a:lnTo>
                    <a:pt x="0" y="680"/>
                  </a:lnTo>
                  <a:cubicBezTo>
                    <a:pt x="0" y="804"/>
                    <a:pt x="96" y="900"/>
                    <a:pt x="220" y="909"/>
                  </a:cubicBezTo>
                  <a:lnTo>
                    <a:pt x="1512" y="909"/>
                  </a:lnTo>
                  <a:cubicBezTo>
                    <a:pt x="1637" y="900"/>
                    <a:pt x="1732" y="804"/>
                    <a:pt x="1732" y="680"/>
                  </a:cubicBezTo>
                  <a:lnTo>
                    <a:pt x="1732" y="0"/>
                  </a:lnTo>
                  <a:close/>
                </a:path>
              </a:pathLst>
            </a:custGeom>
            <a:solidFill>
              <a:srgbClr val="7689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3" name="Google Shape;10383;p70"/>
            <p:cNvSpPr/>
            <p:nvPr/>
          </p:nvSpPr>
          <p:spPr>
            <a:xfrm>
              <a:off x="6689253" y="3615754"/>
              <a:ext cx="11344" cy="78964"/>
            </a:xfrm>
            <a:custGeom>
              <a:avLst/>
              <a:gdLst/>
              <a:ahLst/>
              <a:cxnLst/>
              <a:rect l="l" t="t" r="r" b="b"/>
              <a:pathLst>
                <a:path w="432" h="3007" extrusionOk="0">
                  <a:moveTo>
                    <a:pt x="67" y="1"/>
                  </a:moveTo>
                  <a:cubicBezTo>
                    <a:pt x="20" y="78"/>
                    <a:pt x="0" y="154"/>
                    <a:pt x="0" y="240"/>
                  </a:cubicBezTo>
                  <a:lnTo>
                    <a:pt x="0" y="1561"/>
                  </a:lnTo>
                  <a:cubicBezTo>
                    <a:pt x="0" y="2059"/>
                    <a:pt x="134" y="2537"/>
                    <a:pt x="393" y="2949"/>
                  </a:cubicBezTo>
                  <a:lnTo>
                    <a:pt x="431" y="3006"/>
                  </a:lnTo>
                  <a:lnTo>
                    <a:pt x="431" y="518"/>
                  </a:lnTo>
                  <a:cubicBezTo>
                    <a:pt x="431" y="374"/>
                    <a:pt x="364" y="240"/>
                    <a:pt x="259" y="154"/>
                  </a:cubicBezTo>
                  <a:lnTo>
                    <a:pt x="67" y="1"/>
                  </a:lnTo>
                  <a:close/>
                </a:path>
              </a:pathLst>
            </a:custGeom>
            <a:solidFill>
              <a:srgbClr val="C5D1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4" name="Google Shape;10384;p70"/>
            <p:cNvSpPr/>
            <p:nvPr/>
          </p:nvSpPr>
          <p:spPr>
            <a:xfrm>
              <a:off x="6746054" y="3615754"/>
              <a:ext cx="11344" cy="78964"/>
            </a:xfrm>
            <a:custGeom>
              <a:avLst/>
              <a:gdLst/>
              <a:ahLst/>
              <a:cxnLst/>
              <a:rect l="l" t="t" r="r" b="b"/>
              <a:pathLst>
                <a:path w="432" h="3007" extrusionOk="0">
                  <a:moveTo>
                    <a:pt x="364" y="1"/>
                  </a:moveTo>
                  <a:lnTo>
                    <a:pt x="173" y="154"/>
                  </a:lnTo>
                  <a:cubicBezTo>
                    <a:pt x="67" y="240"/>
                    <a:pt x="0" y="374"/>
                    <a:pt x="0" y="518"/>
                  </a:cubicBezTo>
                  <a:lnTo>
                    <a:pt x="0" y="3006"/>
                  </a:lnTo>
                  <a:lnTo>
                    <a:pt x="29" y="2949"/>
                  </a:lnTo>
                  <a:cubicBezTo>
                    <a:pt x="297" y="2537"/>
                    <a:pt x="431" y="2059"/>
                    <a:pt x="431" y="1561"/>
                  </a:cubicBezTo>
                  <a:lnTo>
                    <a:pt x="431" y="240"/>
                  </a:lnTo>
                  <a:cubicBezTo>
                    <a:pt x="431" y="154"/>
                    <a:pt x="412" y="78"/>
                    <a:pt x="364" y="1"/>
                  </a:cubicBezTo>
                  <a:close/>
                </a:path>
              </a:pathLst>
            </a:custGeom>
            <a:solidFill>
              <a:srgbClr val="C5D1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5" name="Google Shape;10385;p70"/>
            <p:cNvSpPr/>
            <p:nvPr/>
          </p:nvSpPr>
          <p:spPr>
            <a:xfrm>
              <a:off x="6705850" y="3599052"/>
              <a:ext cx="34952" cy="95665"/>
            </a:xfrm>
            <a:custGeom>
              <a:avLst/>
              <a:gdLst/>
              <a:ahLst/>
              <a:cxnLst/>
              <a:rect l="l" t="t" r="r" b="b"/>
              <a:pathLst>
                <a:path w="1331" h="3643" extrusionOk="0">
                  <a:moveTo>
                    <a:pt x="214" y="1"/>
                  </a:moveTo>
                  <a:cubicBezTo>
                    <a:pt x="203" y="1"/>
                    <a:pt x="192" y="5"/>
                    <a:pt x="182" y="15"/>
                  </a:cubicBezTo>
                  <a:lnTo>
                    <a:pt x="0" y="254"/>
                  </a:lnTo>
                  <a:lnTo>
                    <a:pt x="297" y="637"/>
                  </a:lnTo>
                  <a:cubicBezTo>
                    <a:pt x="313" y="664"/>
                    <a:pt x="341" y="676"/>
                    <a:pt x="370" y="676"/>
                  </a:cubicBezTo>
                  <a:cubicBezTo>
                    <a:pt x="392" y="676"/>
                    <a:pt x="414" y="669"/>
                    <a:pt x="431" y="656"/>
                  </a:cubicBezTo>
                  <a:lnTo>
                    <a:pt x="555" y="541"/>
                  </a:lnTo>
                  <a:lnTo>
                    <a:pt x="555" y="3642"/>
                  </a:lnTo>
                  <a:lnTo>
                    <a:pt x="775" y="3642"/>
                  </a:lnTo>
                  <a:lnTo>
                    <a:pt x="775" y="541"/>
                  </a:lnTo>
                  <a:lnTo>
                    <a:pt x="900" y="656"/>
                  </a:lnTo>
                  <a:cubicBezTo>
                    <a:pt x="917" y="673"/>
                    <a:pt x="939" y="680"/>
                    <a:pt x="961" y="680"/>
                  </a:cubicBezTo>
                  <a:cubicBezTo>
                    <a:pt x="989" y="680"/>
                    <a:pt x="1018" y="668"/>
                    <a:pt x="1034" y="647"/>
                  </a:cubicBezTo>
                  <a:lnTo>
                    <a:pt x="1330" y="254"/>
                  </a:lnTo>
                  <a:lnTo>
                    <a:pt x="1149" y="15"/>
                  </a:lnTo>
                  <a:cubicBezTo>
                    <a:pt x="1139" y="5"/>
                    <a:pt x="1127" y="1"/>
                    <a:pt x="1116" y="1"/>
                  </a:cubicBezTo>
                  <a:cubicBezTo>
                    <a:pt x="1105" y="1"/>
                    <a:pt x="1096" y="5"/>
                    <a:pt x="1091" y="15"/>
                  </a:cubicBezTo>
                  <a:lnTo>
                    <a:pt x="660" y="455"/>
                  </a:lnTo>
                  <a:lnTo>
                    <a:pt x="239" y="15"/>
                  </a:lnTo>
                  <a:cubicBezTo>
                    <a:pt x="235" y="5"/>
                    <a:pt x="225" y="1"/>
                    <a:pt x="214" y="1"/>
                  </a:cubicBezTo>
                  <a:close/>
                </a:path>
              </a:pathLst>
            </a:custGeom>
            <a:solidFill>
              <a:srgbClr val="C5D1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6" name="Google Shape;10386;p70"/>
            <p:cNvSpPr/>
            <p:nvPr/>
          </p:nvSpPr>
          <p:spPr>
            <a:xfrm>
              <a:off x="6720161" y="3706482"/>
              <a:ext cx="6066" cy="12106"/>
            </a:xfrm>
            <a:custGeom>
              <a:avLst/>
              <a:gdLst/>
              <a:ahLst/>
              <a:cxnLst/>
              <a:rect l="l" t="t" r="r" b="b"/>
              <a:pathLst>
                <a:path w="231" h="461" extrusionOk="0">
                  <a:moveTo>
                    <a:pt x="115" y="1"/>
                  </a:moveTo>
                  <a:cubicBezTo>
                    <a:pt x="58" y="1"/>
                    <a:pt x="1" y="58"/>
                    <a:pt x="10" y="125"/>
                  </a:cubicBezTo>
                  <a:lnTo>
                    <a:pt x="10" y="460"/>
                  </a:lnTo>
                  <a:lnTo>
                    <a:pt x="230" y="460"/>
                  </a:lnTo>
                  <a:lnTo>
                    <a:pt x="230" y="125"/>
                  </a:lnTo>
                  <a:cubicBezTo>
                    <a:pt x="230" y="58"/>
                    <a:pt x="182" y="1"/>
                    <a:pt x="115" y="1"/>
                  </a:cubicBezTo>
                  <a:close/>
                </a:path>
              </a:pathLst>
            </a:custGeom>
            <a:solidFill>
              <a:srgbClr val="637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7" name="Google Shape;10387;p70"/>
            <p:cNvSpPr/>
            <p:nvPr/>
          </p:nvSpPr>
          <p:spPr>
            <a:xfrm>
              <a:off x="6700309" y="3539127"/>
              <a:ext cx="46008" cy="53807"/>
            </a:xfrm>
            <a:custGeom>
              <a:avLst/>
              <a:gdLst/>
              <a:ahLst/>
              <a:cxnLst/>
              <a:rect l="l" t="t" r="r" b="b"/>
              <a:pathLst>
                <a:path w="1752" h="2049" extrusionOk="0">
                  <a:moveTo>
                    <a:pt x="661" y="0"/>
                  </a:moveTo>
                  <a:cubicBezTo>
                    <a:pt x="288" y="10"/>
                    <a:pt x="1" y="316"/>
                    <a:pt x="10" y="680"/>
                  </a:cubicBezTo>
                  <a:lnTo>
                    <a:pt x="10" y="1139"/>
                  </a:lnTo>
                  <a:cubicBezTo>
                    <a:pt x="1" y="1627"/>
                    <a:pt x="383" y="2039"/>
                    <a:pt x="871" y="2048"/>
                  </a:cubicBezTo>
                  <a:cubicBezTo>
                    <a:pt x="1369" y="2039"/>
                    <a:pt x="1752" y="1627"/>
                    <a:pt x="1742" y="1139"/>
                  </a:cubicBezTo>
                  <a:lnTo>
                    <a:pt x="1742" y="680"/>
                  </a:lnTo>
                  <a:cubicBezTo>
                    <a:pt x="1752" y="316"/>
                    <a:pt x="1455" y="10"/>
                    <a:pt x="1092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8" name="Google Shape;10388;p70"/>
            <p:cNvSpPr/>
            <p:nvPr/>
          </p:nvSpPr>
          <p:spPr>
            <a:xfrm>
              <a:off x="6700309" y="3539127"/>
              <a:ext cx="31433" cy="53807"/>
            </a:xfrm>
            <a:custGeom>
              <a:avLst/>
              <a:gdLst/>
              <a:ahLst/>
              <a:cxnLst/>
              <a:rect l="l" t="t" r="r" b="b"/>
              <a:pathLst>
                <a:path w="1197" h="2049" extrusionOk="0">
                  <a:moveTo>
                    <a:pt x="661" y="0"/>
                  </a:moveTo>
                  <a:cubicBezTo>
                    <a:pt x="288" y="10"/>
                    <a:pt x="1" y="316"/>
                    <a:pt x="10" y="680"/>
                  </a:cubicBezTo>
                  <a:lnTo>
                    <a:pt x="10" y="1139"/>
                  </a:lnTo>
                  <a:cubicBezTo>
                    <a:pt x="1" y="1627"/>
                    <a:pt x="383" y="2039"/>
                    <a:pt x="871" y="2048"/>
                  </a:cubicBezTo>
                  <a:cubicBezTo>
                    <a:pt x="986" y="2048"/>
                    <a:pt x="1101" y="2029"/>
                    <a:pt x="1197" y="1981"/>
                  </a:cubicBezTo>
                  <a:cubicBezTo>
                    <a:pt x="871" y="1838"/>
                    <a:pt x="651" y="1503"/>
                    <a:pt x="661" y="1139"/>
                  </a:cubicBezTo>
                  <a:lnTo>
                    <a:pt x="661" y="680"/>
                  </a:lnTo>
                  <a:cubicBezTo>
                    <a:pt x="651" y="354"/>
                    <a:pt x="881" y="77"/>
                    <a:pt x="1197" y="10"/>
                  </a:cubicBezTo>
                  <a:cubicBezTo>
                    <a:pt x="1168" y="0"/>
                    <a:pt x="1130" y="0"/>
                    <a:pt x="1092" y="0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9" name="Google Shape;10389;p70"/>
            <p:cNvSpPr/>
            <p:nvPr/>
          </p:nvSpPr>
          <p:spPr>
            <a:xfrm>
              <a:off x="6700309" y="3539127"/>
              <a:ext cx="46008" cy="23897"/>
            </a:xfrm>
            <a:custGeom>
              <a:avLst/>
              <a:gdLst/>
              <a:ahLst/>
              <a:cxnLst/>
              <a:rect l="l" t="t" r="r" b="b"/>
              <a:pathLst>
                <a:path w="1752" h="910" extrusionOk="0">
                  <a:moveTo>
                    <a:pt x="661" y="0"/>
                  </a:moveTo>
                  <a:cubicBezTo>
                    <a:pt x="288" y="10"/>
                    <a:pt x="1" y="316"/>
                    <a:pt x="10" y="689"/>
                  </a:cubicBezTo>
                  <a:cubicBezTo>
                    <a:pt x="10" y="689"/>
                    <a:pt x="661" y="909"/>
                    <a:pt x="1742" y="909"/>
                  </a:cubicBezTo>
                  <a:lnTo>
                    <a:pt x="1742" y="689"/>
                  </a:lnTo>
                  <a:cubicBezTo>
                    <a:pt x="1752" y="316"/>
                    <a:pt x="1455" y="10"/>
                    <a:pt x="109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0" name="Google Shape;10390;p70"/>
            <p:cNvSpPr/>
            <p:nvPr/>
          </p:nvSpPr>
          <p:spPr>
            <a:xfrm>
              <a:off x="6700309" y="3539127"/>
              <a:ext cx="31433" cy="21875"/>
            </a:xfrm>
            <a:custGeom>
              <a:avLst/>
              <a:gdLst/>
              <a:ahLst/>
              <a:cxnLst/>
              <a:rect l="l" t="t" r="r" b="b"/>
              <a:pathLst>
                <a:path w="1197" h="833" extrusionOk="0">
                  <a:moveTo>
                    <a:pt x="661" y="0"/>
                  </a:moveTo>
                  <a:cubicBezTo>
                    <a:pt x="288" y="10"/>
                    <a:pt x="1" y="316"/>
                    <a:pt x="10" y="689"/>
                  </a:cubicBezTo>
                  <a:cubicBezTo>
                    <a:pt x="221" y="747"/>
                    <a:pt x="441" y="804"/>
                    <a:pt x="661" y="833"/>
                  </a:cubicBezTo>
                  <a:lnTo>
                    <a:pt x="661" y="689"/>
                  </a:lnTo>
                  <a:cubicBezTo>
                    <a:pt x="651" y="364"/>
                    <a:pt x="881" y="77"/>
                    <a:pt x="1197" y="10"/>
                  </a:cubicBezTo>
                  <a:cubicBezTo>
                    <a:pt x="1168" y="10"/>
                    <a:pt x="1130" y="0"/>
                    <a:pt x="109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1" name="Google Shape;10391;p70"/>
            <p:cNvSpPr/>
            <p:nvPr/>
          </p:nvSpPr>
          <p:spPr>
            <a:xfrm>
              <a:off x="6802854" y="3586868"/>
              <a:ext cx="22899" cy="23897"/>
            </a:xfrm>
            <a:custGeom>
              <a:avLst/>
              <a:gdLst/>
              <a:ahLst/>
              <a:cxnLst/>
              <a:rect l="l" t="t" r="r" b="b"/>
              <a:pathLst>
                <a:path w="872" h="910" extrusionOk="0">
                  <a:moveTo>
                    <a:pt x="0" y="0"/>
                  </a:moveTo>
                  <a:lnTo>
                    <a:pt x="0" y="910"/>
                  </a:lnTo>
                  <a:lnTo>
                    <a:pt x="871" y="910"/>
                  </a:lnTo>
                  <a:lnTo>
                    <a:pt x="871" y="0"/>
                  </a:ln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2" name="Google Shape;10392;p70"/>
            <p:cNvSpPr/>
            <p:nvPr/>
          </p:nvSpPr>
          <p:spPr>
            <a:xfrm>
              <a:off x="6801594" y="3586868"/>
              <a:ext cx="24894" cy="18067"/>
            </a:xfrm>
            <a:custGeom>
              <a:avLst/>
              <a:gdLst/>
              <a:ahLst/>
              <a:cxnLst/>
              <a:rect l="l" t="t" r="r" b="b"/>
              <a:pathLst>
                <a:path w="948" h="688" extrusionOk="0">
                  <a:moveTo>
                    <a:pt x="48" y="0"/>
                  </a:moveTo>
                  <a:lnTo>
                    <a:pt x="48" y="460"/>
                  </a:lnTo>
                  <a:cubicBezTo>
                    <a:pt x="39" y="508"/>
                    <a:pt x="29" y="555"/>
                    <a:pt x="0" y="594"/>
                  </a:cubicBezTo>
                  <a:cubicBezTo>
                    <a:pt x="154" y="656"/>
                    <a:pt x="316" y="687"/>
                    <a:pt x="478" y="687"/>
                  </a:cubicBezTo>
                  <a:cubicBezTo>
                    <a:pt x="639" y="687"/>
                    <a:pt x="800" y="656"/>
                    <a:pt x="948" y="594"/>
                  </a:cubicBezTo>
                  <a:cubicBezTo>
                    <a:pt x="929" y="555"/>
                    <a:pt x="910" y="508"/>
                    <a:pt x="910" y="460"/>
                  </a:cubicBezTo>
                  <a:lnTo>
                    <a:pt x="910" y="0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3" name="Google Shape;10393;p70"/>
            <p:cNvSpPr/>
            <p:nvPr/>
          </p:nvSpPr>
          <p:spPr>
            <a:xfrm>
              <a:off x="6779982" y="3605722"/>
              <a:ext cx="68381" cy="88995"/>
            </a:xfrm>
            <a:custGeom>
              <a:avLst/>
              <a:gdLst/>
              <a:ahLst/>
              <a:cxnLst/>
              <a:rect l="l" t="t" r="r" b="b"/>
              <a:pathLst>
                <a:path w="2604" h="3389" extrusionOk="0">
                  <a:moveTo>
                    <a:pt x="642" y="0"/>
                  </a:moveTo>
                  <a:lnTo>
                    <a:pt x="249" y="211"/>
                  </a:lnTo>
                  <a:cubicBezTo>
                    <a:pt x="96" y="297"/>
                    <a:pt x="0" y="450"/>
                    <a:pt x="10" y="622"/>
                  </a:cubicBezTo>
                  <a:lnTo>
                    <a:pt x="10" y="1943"/>
                  </a:lnTo>
                  <a:cubicBezTo>
                    <a:pt x="10" y="2431"/>
                    <a:pt x="144" y="2919"/>
                    <a:pt x="402" y="3331"/>
                  </a:cubicBezTo>
                  <a:lnTo>
                    <a:pt x="441" y="3388"/>
                  </a:lnTo>
                  <a:lnTo>
                    <a:pt x="2173" y="3388"/>
                  </a:lnTo>
                  <a:lnTo>
                    <a:pt x="2202" y="3331"/>
                  </a:lnTo>
                  <a:cubicBezTo>
                    <a:pt x="2470" y="2919"/>
                    <a:pt x="2603" y="2431"/>
                    <a:pt x="2603" y="1943"/>
                  </a:cubicBezTo>
                  <a:lnTo>
                    <a:pt x="2603" y="622"/>
                  </a:lnTo>
                  <a:cubicBezTo>
                    <a:pt x="2603" y="450"/>
                    <a:pt x="2517" y="297"/>
                    <a:pt x="2364" y="211"/>
                  </a:cubicBezTo>
                  <a:lnTo>
                    <a:pt x="1972" y="0"/>
                  </a:lnTo>
                  <a:cubicBezTo>
                    <a:pt x="1823" y="193"/>
                    <a:pt x="1384" y="201"/>
                    <a:pt x="1312" y="201"/>
                  </a:cubicBezTo>
                  <a:cubicBezTo>
                    <a:pt x="1305" y="201"/>
                    <a:pt x="1302" y="201"/>
                    <a:pt x="1302" y="201"/>
                  </a:cubicBezTo>
                  <a:cubicBezTo>
                    <a:pt x="1302" y="201"/>
                    <a:pt x="1298" y="201"/>
                    <a:pt x="1292" y="201"/>
                  </a:cubicBezTo>
                  <a:cubicBezTo>
                    <a:pt x="1221" y="201"/>
                    <a:pt x="791" y="193"/>
                    <a:pt x="642" y="0"/>
                  </a:cubicBezTo>
                  <a:close/>
                </a:path>
              </a:pathLst>
            </a:custGeom>
            <a:solidFill>
              <a:srgbClr val="909F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4" name="Google Shape;10394;p70"/>
            <p:cNvSpPr/>
            <p:nvPr/>
          </p:nvSpPr>
          <p:spPr>
            <a:xfrm>
              <a:off x="6791536" y="3694691"/>
              <a:ext cx="45509" cy="23897"/>
            </a:xfrm>
            <a:custGeom>
              <a:avLst/>
              <a:gdLst/>
              <a:ahLst/>
              <a:cxnLst/>
              <a:rect l="l" t="t" r="r" b="b"/>
              <a:pathLst>
                <a:path w="1733" h="910" extrusionOk="0">
                  <a:moveTo>
                    <a:pt x="1" y="0"/>
                  </a:moveTo>
                  <a:lnTo>
                    <a:pt x="1" y="680"/>
                  </a:lnTo>
                  <a:cubicBezTo>
                    <a:pt x="1" y="804"/>
                    <a:pt x="96" y="900"/>
                    <a:pt x="221" y="909"/>
                  </a:cubicBezTo>
                  <a:lnTo>
                    <a:pt x="1513" y="909"/>
                  </a:lnTo>
                  <a:cubicBezTo>
                    <a:pt x="1637" y="900"/>
                    <a:pt x="1733" y="804"/>
                    <a:pt x="1733" y="680"/>
                  </a:cubicBezTo>
                  <a:lnTo>
                    <a:pt x="1733" y="0"/>
                  </a:lnTo>
                  <a:close/>
                </a:path>
              </a:pathLst>
            </a:custGeom>
            <a:solidFill>
              <a:srgbClr val="637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5" name="Google Shape;10395;p70"/>
            <p:cNvSpPr/>
            <p:nvPr/>
          </p:nvSpPr>
          <p:spPr>
            <a:xfrm>
              <a:off x="6780218" y="3615754"/>
              <a:ext cx="11344" cy="78964"/>
            </a:xfrm>
            <a:custGeom>
              <a:avLst/>
              <a:gdLst/>
              <a:ahLst/>
              <a:cxnLst/>
              <a:rect l="l" t="t" r="r" b="b"/>
              <a:pathLst>
                <a:path w="432" h="3007" extrusionOk="0">
                  <a:moveTo>
                    <a:pt x="68" y="1"/>
                  </a:moveTo>
                  <a:cubicBezTo>
                    <a:pt x="20" y="78"/>
                    <a:pt x="1" y="154"/>
                    <a:pt x="1" y="240"/>
                  </a:cubicBezTo>
                  <a:lnTo>
                    <a:pt x="1" y="1561"/>
                  </a:lnTo>
                  <a:cubicBezTo>
                    <a:pt x="1" y="2059"/>
                    <a:pt x="135" y="2537"/>
                    <a:pt x="393" y="2949"/>
                  </a:cubicBezTo>
                  <a:lnTo>
                    <a:pt x="432" y="3006"/>
                  </a:lnTo>
                  <a:lnTo>
                    <a:pt x="432" y="518"/>
                  </a:lnTo>
                  <a:cubicBezTo>
                    <a:pt x="432" y="374"/>
                    <a:pt x="365" y="240"/>
                    <a:pt x="259" y="154"/>
                  </a:cubicBezTo>
                  <a:lnTo>
                    <a:pt x="68" y="1"/>
                  </a:lnTo>
                  <a:close/>
                </a:path>
              </a:pathLst>
            </a:custGeom>
            <a:solidFill>
              <a:srgbClr val="7689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6" name="Google Shape;10396;p70"/>
            <p:cNvSpPr/>
            <p:nvPr/>
          </p:nvSpPr>
          <p:spPr>
            <a:xfrm>
              <a:off x="6837018" y="3615754"/>
              <a:ext cx="11344" cy="78964"/>
            </a:xfrm>
            <a:custGeom>
              <a:avLst/>
              <a:gdLst/>
              <a:ahLst/>
              <a:cxnLst/>
              <a:rect l="l" t="t" r="r" b="b"/>
              <a:pathLst>
                <a:path w="432" h="3007" extrusionOk="0">
                  <a:moveTo>
                    <a:pt x="364" y="1"/>
                  </a:moveTo>
                  <a:lnTo>
                    <a:pt x="173" y="154"/>
                  </a:lnTo>
                  <a:cubicBezTo>
                    <a:pt x="68" y="240"/>
                    <a:pt x="1" y="374"/>
                    <a:pt x="1" y="518"/>
                  </a:cubicBezTo>
                  <a:lnTo>
                    <a:pt x="1" y="3006"/>
                  </a:lnTo>
                  <a:lnTo>
                    <a:pt x="30" y="2949"/>
                  </a:lnTo>
                  <a:cubicBezTo>
                    <a:pt x="298" y="2537"/>
                    <a:pt x="431" y="2059"/>
                    <a:pt x="431" y="1561"/>
                  </a:cubicBezTo>
                  <a:lnTo>
                    <a:pt x="431" y="240"/>
                  </a:lnTo>
                  <a:cubicBezTo>
                    <a:pt x="431" y="154"/>
                    <a:pt x="412" y="78"/>
                    <a:pt x="364" y="1"/>
                  </a:cubicBezTo>
                  <a:close/>
                </a:path>
              </a:pathLst>
            </a:custGeom>
            <a:solidFill>
              <a:srgbClr val="7689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7" name="Google Shape;10397;p70"/>
            <p:cNvSpPr/>
            <p:nvPr/>
          </p:nvSpPr>
          <p:spPr>
            <a:xfrm>
              <a:off x="6796814" y="3599052"/>
              <a:ext cx="34952" cy="95665"/>
            </a:xfrm>
            <a:custGeom>
              <a:avLst/>
              <a:gdLst/>
              <a:ahLst/>
              <a:cxnLst/>
              <a:rect l="l" t="t" r="r" b="b"/>
              <a:pathLst>
                <a:path w="1331" h="3643" extrusionOk="0">
                  <a:moveTo>
                    <a:pt x="215" y="1"/>
                  </a:moveTo>
                  <a:cubicBezTo>
                    <a:pt x="204" y="1"/>
                    <a:pt x="192" y="5"/>
                    <a:pt x="182" y="15"/>
                  </a:cubicBezTo>
                  <a:lnTo>
                    <a:pt x="1" y="254"/>
                  </a:lnTo>
                  <a:lnTo>
                    <a:pt x="297" y="637"/>
                  </a:lnTo>
                  <a:cubicBezTo>
                    <a:pt x="313" y="664"/>
                    <a:pt x="342" y="676"/>
                    <a:pt x="370" y="676"/>
                  </a:cubicBezTo>
                  <a:cubicBezTo>
                    <a:pt x="392" y="676"/>
                    <a:pt x="415" y="669"/>
                    <a:pt x="431" y="656"/>
                  </a:cubicBezTo>
                  <a:lnTo>
                    <a:pt x="556" y="541"/>
                  </a:lnTo>
                  <a:lnTo>
                    <a:pt x="556" y="3642"/>
                  </a:lnTo>
                  <a:lnTo>
                    <a:pt x="776" y="3642"/>
                  </a:lnTo>
                  <a:lnTo>
                    <a:pt x="776" y="541"/>
                  </a:lnTo>
                  <a:lnTo>
                    <a:pt x="900" y="656"/>
                  </a:lnTo>
                  <a:cubicBezTo>
                    <a:pt x="917" y="673"/>
                    <a:pt x="939" y="680"/>
                    <a:pt x="961" y="680"/>
                  </a:cubicBezTo>
                  <a:cubicBezTo>
                    <a:pt x="990" y="680"/>
                    <a:pt x="1018" y="668"/>
                    <a:pt x="1034" y="647"/>
                  </a:cubicBezTo>
                  <a:lnTo>
                    <a:pt x="1331" y="254"/>
                  </a:lnTo>
                  <a:lnTo>
                    <a:pt x="1149" y="15"/>
                  </a:lnTo>
                  <a:cubicBezTo>
                    <a:pt x="1139" y="5"/>
                    <a:pt x="1127" y="1"/>
                    <a:pt x="1117" y="1"/>
                  </a:cubicBezTo>
                  <a:cubicBezTo>
                    <a:pt x="1106" y="1"/>
                    <a:pt x="1096" y="5"/>
                    <a:pt x="1092" y="15"/>
                  </a:cubicBezTo>
                  <a:lnTo>
                    <a:pt x="670" y="455"/>
                  </a:lnTo>
                  <a:lnTo>
                    <a:pt x="240" y="15"/>
                  </a:lnTo>
                  <a:cubicBezTo>
                    <a:pt x="235" y="5"/>
                    <a:pt x="225" y="1"/>
                    <a:pt x="215" y="1"/>
                  </a:cubicBezTo>
                  <a:close/>
                </a:path>
              </a:pathLst>
            </a:custGeom>
            <a:solidFill>
              <a:srgbClr val="7689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8" name="Google Shape;10398;p70"/>
            <p:cNvSpPr/>
            <p:nvPr/>
          </p:nvSpPr>
          <p:spPr>
            <a:xfrm>
              <a:off x="6811152" y="3706482"/>
              <a:ext cx="6040" cy="12106"/>
            </a:xfrm>
            <a:custGeom>
              <a:avLst/>
              <a:gdLst/>
              <a:ahLst/>
              <a:cxnLst/>
              <a:rect l="l" t="t" r="r" b="b"/>
              <a:pathLst>
                <a:path w="230" h="461" extrusionOk="0">
                  <a:moveTo>
                    <a:pt x="115" y="1"/>
                  </a:moveTo>
                  <a:cubicBezTo>
                    <a:pt x="58" y="1"/>
                    <a:pt x="0" y="58"/>
                    <a:pt x="10" y="125"/>
                  </a:cubicBezTo>
                  <a:lnTo>
                    <a:pt x="10" y="460"/>
                  </a:lnTo>
                  <a:lnTo>
                    <a:pt x="230" y="460"/>
                  </a:lnTo>
                  <a:lnTo>
                    <a:pt x="230" y="125"/>
                  </a:lnTo>
                  <a:cubicBezTo>
                    <a:pt x="230" y="58"/>
                    <a:pt x="182" y="1"/>
                    <a:pt x="115" y="1"/>
                  </a:cubicBezTo>
                  <a:close/>
                </a:path>
              </a:pathLst>
            </a:custGeom>
            <a:solidFill>
              <a:srgbClr val="4B63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9" name="Google Shape;10399;p70"/>
            <p:cNvSpPr/>
            <p:nvPr/>
          </p:nvSpPr>
          <p:spPr>
            <a:xfrm>
              <a:off x="6791300" y="3539127"/>
              <a:ext cx="46008" cy="53807"/>
            </a:xfrm>
            <a:custGeom>
              <a:avLst/>
              <a:gdLst/>
              <a:ahLst/>
              <a:cxnLst/>
              <a:rect l="l" t="t" r="r" b="b"/>
              <a:pathLst>
                <a:path w="1752" h="2049" extrusionOk="0">
                  <a:moveTo>
                    <a:pt x="660" y="0"/>
                  </a:moveTo>
                  <a:cubicBezTo>
                    <a:pt x="287" y="10"/>
                    <a:pt x="0" y="316"/>
                    <a:pt x="10" y="680"/>
                  </a:cubicBezTo>
                  <a:lnTo>
                    <a:pt x="10" y="1139"/>
                  </a:lnTo>
                  <a:cubicBezTo>
                    <a:pt x="0" y="1627"/>
                    <a:pt x="383" y="2039"/>
                    <a:pt x="871" y="2048"/>
                  </a:cubicBezTo>
                  <a:cubicBezTo>
                    <a:pt x="1369" y="2039"/>
                    <a:pt x="1751" y="1627"/>
                    <a:pt x="1742" y="1139"/>
                  </a:cubicBezTo>
                  <a:lnTo>
                    <a:pt x="1742" y="680"/>
                  </a:lnTo>
                  <a:cubicBezTo>
                    <a:pt x="1751" y="316"/>
                    <a:pt x="1455" y="10"/>
                    <a:pt x="1091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0" name="Google Shape;10400;p70"/>
            <p:cNvSpPr/>
            <p:nvPr/>
          </p:nvSpPr>
          <p:spPr>
            <a:xfrm>
              <a:off x="6791300" y="3539127"/>
              <a:ext cx="31433" cy="53807"/>
            </a:xfrm>
            <a:custGeom>
              <a:avLst/>
              <a:gdLst/>
              <a:ahLst/>
              <a:cxnLst/>
              <a:rect l="l" t="t" r="r" b="b"/>
              <a:pathLst>
                <a:path w="1197" h="2049" extrusionOk="0">
                  <a:moveTo>
                    <a:pt x="660" y="0"/>
                  </a:moveTo>
                  <a:cubicBezTo>
                    <a:pt x="287" y="10"/>
                    <a:pt x="0" y="316"/>
                    <a:pt x="10" y="680"/>
                  </a:cubicBezTo>
                  <a:lnTo>
                    <a:pt x="10" y="1139"/>
                  </a:lnTo>
                  <a:cubicBezTo>
                    <a:pt x="0" y="1627"/>
                    <a:pt x="383" y="2039"/>
                    <a:pt x="871" y="2048"/>
                  </a:cubicBezTo>
                  <a:cubicBezTo>
                    <a:pt x="986" y="2048"/>
                    <a:pt x="1101" y="2029"/>
                    <a:pt x="1196" y="1981"/>
                  </a:cubicBezTo>
                  <a:cubicBezTo>
                    <a:pt x="871" y="1838"/>
                    <a:pt x="651" y="1503"/>
                    <a:pt x="660" y="1139"/>
                  </a:cubicBezTo>
                  <a:lnTo>
                    <a:pt x="660" y="680"/>
                  </a:lnTo>
                  <a:cubicBezTo>
                    <a:pt x="651" y="354"/>
                    <a:pt x="880" y="77"/>
                    <a:pt x="1196" y="10"/>
                  </a:cubicBezTo>
                  <a:cubicBezTo>
                    <a:pt x="1168" y="0"/>
                    <a:pt x="1129" y="0"/>
                    <a:pt x="1091" y="0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1" name="Google Shape;10401;p70"/>
            <p:cNvSpPr/>
            <p:nvPr/>
          </p:nvSpPr>
          <p:spPr>
            <a:xfrm>
              <a:off x="6791300" y="3539127"/>
              <a:ext cx="46008" cy="23897"/>
            </a:xfrm>
            <a:custGeom>
              <a:avLst/>
              <a:gdLst/>
              <a:ahLst/>
              <a:cxnLst/>
              <a:rect l="l" t="t" r="r" b="b"/>
              <a:pathLst>
                <a:path w="1752" h="910" extrusionOk="0">
                  <a:moveTo>
                    <a:pt x="660" y="0"/>
                  </a:moveTo>
                  <a:cubicBezTo>
                    <a:pt x="287" y="10"/>
                    <a:pt x="0" y="316"/>
                    <a:pt x="10" y="689"/>
                  </a:cubicBezTo>
                  <a:cubicBezTo>
                    <a:pt x="10" y="689"/>
                    <a:pt x="660" y="909"/>
                    <a:pt x="1742" y="909"/>
                  </a:cubicBezTo>
                  <a:lnTo>
                    <a:pt x="1742" y="689"/>
                  </a:lnTo>
                  <a:cubicBezTo>
                    <a:pt x="1751" y="316"/>
                    <a:pt x="1455" y="10"/>
                    <a:pt x="109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2" name="Google Shape;10402;p70"/>
            <p:cNvSpPr/>
            <p:nvPr/>
          </p:nvSpPr>
          <p:spPr>
            <a:xfrm>
              <a:off x="6791300" y="3539127"/>
              <a:ext cx="31433" cy="21875"/>
            </a:xfrm>
            <a:custGeom>
              <a:avLst/>
              <a:gdLst/>
              <a:ahLst/>
              <a:cxnLst/>
              <a:rect l="l" t="t" r="r" b="b"/>
              <a:pathLst>
                <a:path w="1197" h="833" extrusionOk="0">
                  <a:moveTo>
                    <a:pt x="660" y="0"/>
                  </a:moveTo>
                  <a:cubicBezTo>
                    <a:pt x="287" y="10"/>
                    <a:pt x="0" y="316"/>
                    <a:pt x="10" y="689"/>
                  </a:cubicBezTo>
                  <a:cubicBezTo>
                    <a:pt x="220" y="747"/>
                    <a:pt x="440" y="804"/>
                    <a:pt x="660" y="833"/>
                  </a:cubicBezTo>
                  <a:lnTo>
                    <a:pt x="660" y="689"/>
                  </a:lnTo>
                  <a:cubicBezTo>
                    <a:pt x="651" y="364"/>
                    <a:pt x="880" y="77"/>
                    <a:pt x="1196" y="10"/>
                  </a:cubicBezTo>
                  <a:cubicBezTo>
                    <a:pt x="1168" y="10"/>
                    <a:pt x="1129" y="0"/>
                    <a:pt x="109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3" name="Google Shape;10403;p70"/>
            <p:cNvSpPr/>
            <p:nvPr/>
          </p:nvSpPr>
          <p:spPr>
            <a:xfrm>
              <a:off x="6893819" y="3586868"/>
              <a:ext cx="22899" cy="23897"/>
            </a:xfrm>
            <a:custGeom>
              <a:avLst/>
              <a:gdLst/>
              <a:ahLst/>
              <a:cxnLst/>
              <a:rect l="l" t="t" r="r" b="b"/>
              <a:pathLst>
                <a:path w="872" h="910" extrusionOk="0">
                  <a:moveTo>
                    <a:pt x="1" y="0"/>
                  </a:moveTo>
                  <a:lnTo>
                    <a:pt x="1" y="910"/>
                  </a:lnTo>
                  <a:lnTo>
                    <a:pt x="872" y="91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4" name="Google Shape;10404;p70"/>
            <p:cNvSpPr/>
            <p:nvPr/>
          </p:nvSpPr>
          <p:spPr>
            <a:xfrm>
              <a:off x="6892821" y="3586868"/>
              <a:ext cx="24894" cy="18067"/>
            </a:xfrm>
            <a:custGeom>
              <a:avLst/>
              <a:gdLst/>
              <a:ahLst/>
              <a:cxnLst/>
              <a:rect l="l" t="t" r="r" b="b"/>
              <a:pathLst>
                <a:path w="948" h="688" extrusionOk="0">
                  <a:moveTo>
                    <a:pt x="39" y="0"/>
                  </a:moveTo>
                  <a:lnTo>
                    <a:pt x="39" y="460"/>
                  </a:lnTo>
                  <a:cubicBezTo>
                    <a:pt x="39" y="508"/>
                    <a:pt x="20" y="555"/>
                    <a:pt x="0" y="594"/>
                  </a:cubicBezTo>
                  <a:cubicBezTo>
                    <a:pt x="149" y="656"/>
                    <a:pt x="309" y="687"/>
                    <a:pt x="471" y="687"/>
                  </a:cubicBezTo>
                  <a:cubicBezTo>
                    <a:pt x="632" y="687"/>
                    <a:pt x="795" y="656"/>
                    <a:pt x="948" y="594"/>
                  </a:cubicBezTo>
                  <a:cubicBezTo>
                    <a:pt x="919" y="555"/>
                    <a:pt x="910" y="508"/>
                    <a:pt x="910" y="460"/>
                  </a:cubicBezTo>
                  <a:lnTo>
                    <a:pt x="910" y="0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5" name="Google Shape;10405;p70"/>
            <p:cNvSpPr/>
            <p:nvPr/>
          </p:nvSpPr>
          <p:spPr>
            <a:xfrm>
              <a:off x="6870946" y="3605722"/>
              <a:ext cx="68381" cy="88995"/>
            </a:xfrm>
            <a:custGeom>
              <a:avLst/>
              <a:gdLst/>
              <a:ahLst/>
              <a:cxnLst/>
              <a:rect l="l" t="t" r="r" b="b"/>
              <a:pathLst>
                <a:path w="2604" h="3389" extrusionOk="0">
                  <a:moveTo>
                    <a:pt x="642" y="0"/>
                  </a:moveTo>
                  <a:lnTo>
                    <a:pt x="250" y="211"/>
                  </a:lnTo>
                  <a:cubicBezTo>
                    <a:pt x="97" y="297"/>
                    <a:pt x="1" y="450"/>
                    <a:pt x="10" y="622"/>
                  </a:cubicBezTo>
                  <a:lnTo>
                    <a:pt x="10" y="1943"/>
                  </a:lnTo>
                  <a:cubicBezTo>
                    <a:pt x="10" y="2431"/>
                    <a:pt x="144" y="2919"/>
                    <a:pt x="403" y="3331"/>
                  </a:cubicBezTo>
                  <a:lnTo>
                    <a:pt x="441" y="3388"/>
                  </a:lnTo>
                  <a:lnTo>
                    <a:pt x="2173" y="3388"/>
                  </a:lnTo>
                  <a:lnTo>
                    <a:pt x="2202" y="3331"/>
                  </a:lnTo>
                  <a:cubicBezTo>
                    <a:pt x="2470" y="2919"/>
                    <a:pt x="2604" y="2431"/>
                    <a:pt x="2604" y="1943"/>
                  </a:cubicBezTo>
                  <a:lnTo>
                    <a:pt x="2604" y="622"/>
                  </a:lnTo>
                  <a:cubicBezTo>
                    <a:pt x="2604" y="450"/>
                    <a:pt x="2518" y="297"/>
                    <a:pt x="2365" y="211"/>
                  </a:cubicBezTo>
                  <a:lnTo>
                    <a:pt x="1972" y="0"/>
                  </a:lnTo>
                  <a:cubicBezTo>
                    <a:pt x="1823" y="193"/>
                    <a:pt x="1385" y="201"/>
                    <a:pt x="1312" y="201"/>
                  </a:cubicBezTo>
                  <a:cubicBezTo>
                    <a:pt x="1306" y="201"/>
                    <a:pt x="1302" y="201"/>
                    <a:pt x="1302" y="201"/>
                  </a:cubicBezTo>
                  <a:cubicBezTo>
                    <a:pt x="1302" y="201"/>
                    <a:pt x="1299" y="201"/>
                    <a:pt x="1292" y="201"/>
                  </a:cubicBezTo>
                  <a:cubicBezTo>
                    <a:pt x="1222" y="201"/>
                    <a:pt x="791" y="193"/>
                    <a:pt x="642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6" name="Google Shape;10406;p70"/>
            <p:cNvSpPr/>
            <p:nvPr/>
          </p:nvSpPr>
          <p:spPr>
            <a:xfrm>
              <a:off x="6882527" y="3694691"/>
              <a:ext cx="45509" cy="23897"/>
            </a:xfrm>
            <a:custGeom>
              <a:avLst/>
              <a:gdLst/>
              <a:ahLst/>
              <a:cxnLst/>
              <a:rect l="l" t="t" r="r" b="b"/>
              <a:pathLst>
                <a:path w="1733" h="910" extrusionOk="0">
                  <a:moveTo>
                    <a:pt x="0" y="0"/>
                  </a:moveTo>
                  <a:lnTo>
                    <a:pt x="0" y="680"/>
                  </a:lnTo>
                  <a:cubicBezTo>
                    <a:pt x="0" y="804"/>
                    <a:pt x="96" y="900"/>
                    <a:pt x="211" y="909"/>
                  </a:cubicBezTo>
                  <a:lnTo>
                    <a:pt x="1512" y="909"/>
                  </a:lnTo>
                  <a:cubicBezTo>
                    <a:pt x="1637" y="900"/>
                    <a:pt x="1732" y="804"/>
                    <a:pt x="1732" y="680"/>
                  </a:cubicBezTo>
                  <a:lnTo>
                    <a:pt x="1732" y="0"/>
                  </a:lnTo>
                  <a:close/>
                </a:path>
              </a:pathLst>
            </a:custGeom>
            <a:solidFill>
              <a:srgbClr val="7689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7" name="Google Shape;10407;p70"/>
            <p:cNvSpPr/>
            <p:nvPr/>
          </p:nvSpPr>
          <p:spPr>
            <a:xfrm>
              <a:off x="6871209" y="3615754"/>
              <a:ext cx="11344" cy="78964"/>
            </a:xfrm>
            <a:custGeom>
              <a:avLst/>
              <a:gdLst/>
              <a:ahLst/>
              <a:cxnLst/>
              <a:rect l="l" t="t" r="r" b="b"/>
              <a:pathLst>
                <a:path w="432" h="3007" extrusionOk="0">
                  <a:moveTo>
                    <a:pt x="67" y="1"/>
                  </a:moveTo>
                  <a:cubicBezTo>
                    <a:pt x="20" y="78"/>
                    <a:pt x="0" y="154"/>
                    <a:pt x="0" y="240"/>
                  </a:cubicBezTo>
                  <a:lnTo>
                    <a:pt x="0" y="1561"/>
                  </a:lnTo>
                  <a:cubicBezTo>
                    <a:pt x="0" y="2059"/>
                    <a:pt x="134" y="2537"/>
                    <a:pt x="393" y="2949"/>
                  </a:cubicBezTo>
                  <a:lnTo>
                    <a:pt x="431" y="3006"/>
                  </a:lnTo>
                  <a:lnTo>
                    <a:pt x="431" y="518"/>
                  </a:lnTo>
                  <a:cubicBezTo>
                    <a:pt x="431" y="374"/>
                    <a:pt x="364" y="240"/>
                    <a:pt x="259" y="154"/>
                  </a:cubicBezTo>
                  <a:lnTo>
                    <a:pt x="67" y="1"/>
                  </a:lnTo>
                  <a:close/>
                </a:path>
              </a:pathLst>
            </a:custGeom>
            <a:solidFill>
              <a:srgbClr val="C5D1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8" name="Google Shape;10408;p70"/>
            <p:cNvSpPr/>
            <p:nvPr/>
          </p:nvSpPr>
          <p:spPr>
            <a:xfrm>
              <a:off x="6928009" y="3615754"/>
              <a:ext cx="11318" cy="78964"/>
            </a:xfrm>
            <a:custGeom>
              <a:avLst/>
              <a:gdLst/>
              <a:ahLst/>
              <a:cxnLst/>
              <a:rect l="l" t="t" r="r" b="b"/>
              <a:pathLst>
                <a:path w="431" h="3007" extrusionOk="0">
                  <a:moveTo>
                    <a:pt x="364" y="1"/>
                  </a:moveTo>
                  <a:lnTo>
                    <a:pt x="173" y="154"/>
                  </a:lnTo>
                  <a:cubicBezTo>
                    <a:pt x="67" y="240"/>
                    <a:pt x="0" y="374"/>
                    <a:pt x="0" y="518"/>
                  </a:cubicBezTo>
                  <a:lnTo>
                    <a:pt x="0" y="3006"/>
                  </a:lnTo>
                  <a:lnTo>
                    <a:pt x="29" y="2949"/>
                  </a:lnTo>
                  <a:cubicBezTo>
                    <a:pt x="297" y="2537"/>
                    <a:pt x="431" y="2059"/>
                    <a:pt x="431" y="1561"/>
                  </a:cubicBezTo>
                  <a:lnTo>
                    <a:pt x="431" y="240"/>
                  </a:lnTo>
                  <a:cubicBezTo>
                    <a:pt x="431" y="154"/>
                    <a:pt x="412" y="78"/>
                    <a:pt x="364" y="1"/>
                  </a:cubicBezTo>
                  <a:close/>
                </a:path>
              </a:pathLst>
            </a:custGeom>
            <a:solidFill>
              <a:srgbClr val="C5D1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9" name="Google Shape;10409;p70"/>
            <p:cNvSpPr/>
            <p:nvPr/>
          </p:nvSpPr>
          <p:spPr>
            <a:xfrm>
              <a:off x="6887805" y="3599052"/>
              <a:ext cx="34952" cy="95665"/>
            </a:xfrm>
            <a:custGeom>
              <a:avLst/>
              <a:gdLst/>
              <a:ahLst/>
              <a:cxnLst/>
              <a:rect l="l" t="t" r="r" b="b"/>
              <a:pathLst>
                <a:path w="1331" h="3643" extrusionOk="0">
                  <a:moveTo>
                    <a:pt x="214" y="1"/>
                  </a:moveTo>
                  <a:cubicBezTo>
                    <a:pt x="203" y="1"/>
                    <a:pt x="191" y="5"/>
                    <a:pt x="182" y="15"/>
                  </a:cubicBezTo>
                  <a:lnTo>
                    <a:pt x="0" y="254"/>
                  </a:lnTo>
                  <a:lnTo>
                    <a:pt x="297" y="637"/>
                  </a:lnTo>
                  <a:cubicBezTo>
                    <a:pt x="313" y="664"/>
                    <a:pt x="341" y="676"/>
                    <a:pt x="370" y="676"/>
                  </a:cubicBezTo>
                  <a:cubicBezTo>
                    <a:pt x="392" y="676"/>
                    <a:pt x="414" y="669"/>
                    <a:pt x="431" y="656"/>
                  </a:cubicBezTo>
                  <a:lnTo>
                    <a:pt x="555" y="541"/>
                  </a:lnTo>
                  <a:lnTo>
                    <a:pt x="555" y="3642"/>
                  </a:lnTo>
                  <a:lnTo>
                    <a:pt x="775" y="3642"/>
                  </a:lnTo>
                  <a:lnTo>
                    <a:pt x="775" y="541"/>
                  </a:lnTo>
                  <a:lnTo>
                    <a:pt x="900" y="656"/>
                  </a:lnTo>
                  <a:cubicBezTo>
                    <a:pt x="916" y="673"/>
                    <a:pt x="939" y="680"/>
                    <a:pt x="961" y="680"/>
                  </a:cubicBezTo>
                  <a:cubicBezTo>
                    <a:pt x="989" y="680"/>
                    <a:pt x="1017" y="668"/>
                    <a:pt x="1034" y="647"/>
                  </a:cubicBezTo>
                  <a:lnTo>
                    <a:pt x="1330" y="254"/>
                  </a:lnTo>
                  <a:lnTo>
                    <a:pt x="1148" y="15"/>
                  </a:lnTo>
                  <a:cubicBezTo>
                    <a:pt x="1139" y="5"/>
                    <a:pt x="1127" y="1"/>
                    <a:pt x="1116" y="1"/>
                  </a:cubicBezTo>
                  <a:cubicBezTo>
                    <a:pt x="1105" y="1"/>
                    <a:pt x="1096" y="5"/>
                    <a:pt x="1091" y="15"/>
                  </a:cubicBezTo>
                  <a:lnTo>
                    <a:pt x="670" y="455"/>
                  </a:lnTo>
                  <a:lnTo>
                    <a:pt x="239" y="15"/>
                  </a:lnTo>
                  <a:cubicBezTo>
                    <a:pt x="234" y="5"/>
                    <a:pt x="225" y="1"/>
                    <a:pt x="214" y="1"/>
                  </a:cubicBezTo>
                  <a:close/>
                </a:path>
              </a:pathLst>
            </a:custGeom>
            <a:solidFill>
              <a:srgbClr val="C5D1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0" name="Google Shape;10410;p70"/>
            <p:cNvSpPr/>
            <p:nvPr/>
          </p:nvSpPr>
          <p:spPr>
            <a:xfrm>
              <a:off x="6902117" y="3706482"/>
              <a:ext cx="6066" cy="12106"/>
            </a:xfrm>
            <a:custGeom>
              <a:avLst/>
              <a:gdLst/>
              <a:ahLst/>
              <a:cxnLst/>
              <a:rect l="l" t="t" r="r" b="b"/>
              <a:pathLst>
                <a:path w="231" h="461" extrusionOk="0">
                  <a:moveTo>
                    <a:pt x="115" y="1"/>
                  </a:moveTo>
                  <a:cubicBezTo>
                    <a:pt x="58" y="1"/>
                    <a:pt x="1" y="58"/>
                    <a:pt x="10" y="125"/>
                  </a:cubicBezTo>
                  <a:lnTo>
                    <a:pt x="10" y="460"/>
                  </a:lnTo>
                  <a:lnTo>
                    <a:pt x="230" y="460"/>
                  </a:lnTo>
                  <a:lnTo>
                    <a:pt x="230" y="125"/>
                  </a:lnTo>
                  <a:cubicBezTo>
                    <a:pt x="230" y="58"/>
                    <a:pt x="182" y="1"/>
                    <a:pt x="115" y="1"/>
                  </a:cubicBezTo>
                  <a:close/>
                </a:path>
              </a:pathLst>
            </a:custGeom>
            <a:solidFill>
              <a:srgbClr val="637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1" name="Google Shape;10411;p70"/>
            <p:cNvSpPr/>
            <p:nvPr/>
          </p:nvSpPr>
          <p:spPr>
            <a:xfrm>
              <a:off x="6882264" y="3539127"/>
              <a:ext cx="46008" cy="53807"/>
            </a:xfrm>
            <a:custGeom>
              <a:avLst/>
              <a:gdLst/>
              <a:ahLst/>
              <a:cxnLst/>
              <a:rect l="l" t="t" r="r" b="b"/>
              <a:pathLst>
                <a:path w="1752" h="2049" extrusionOk="0">
                  <a:moveTo>
                    <a:pt x="661" y="0"/>
                  </a:moveTo>
                  <a:cubicBezTo>
                    <a:pt x="288" y="10"/>
                    <a:pt x="0" y="316"/>
                    <a:pt x="10" y="680"/>
                  </a:cubicBezTo>
                  <a:lnTo>
                    <a:pt x="10" y="1139"/>
                  </a:lnTo>
                  <a:cubicBezTo>
                    <a:pt x="0" y="1627"/>
                    <a:pt x="383" y="2039"/>
                    <a:pt x="871" y="2048"/>
                  </a:cubicBezTo>
                  <a:cubicBezTo>
                    <a:pt x="1369" y="2039"/>
                    <a:pt x="1752" y="1627"/>
                    <a:pt x="1742" y="1139"/>
                  </a:cubicBezTo>
                  <a:lnTo>
                    <a:pt x="1742" y="680"/>
                  </a:lnTo>
                  <a:cubicBezTo>
                    <a:pt x="1752" y="316"/>
                    <a:pt x="1455" y="10"/>
                    <a:pt x="1091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2" name="Google Shape;10412;p70"/>
            <p:cNvSpPr/>
            <p:nvPr/>
          </p:nvSpPr>
          <p:spPr>
            <a:xfrm>
              <a:off x="6882264" y="3539127"/>
              <a:ext cx="31433" cy="53807"/>
            </a:xfrm>
            <a:custGeom>
              <a:avLst/>
              <a:gdLst/>
              <a:ahLst/>
              <a:cxnLst/>
              <a:rect l="l" t="t" r="r" b="b"/>
              <a:pathLst>
                <a:path w="1197" h="2049" extrusionOk="0">
                  <a:moveTo>
                    <a:pt x="661" y="0"/>
                  </a:moveTo>
                  <a:cubicBezTo>
                    <a:pt x="288" y="10"/>
                    <a:pt x="0" y="316"/>
                    <a:pt x="10" y="680"/>
                  </a:cubicBezTo>
                  <a:lnTo>
                    <a:pt x="10" y="1139"/>
                  </a:lnTo>
                  <a:cubicBezTo>
                    <a:pt x="0" y="1627"/>
                    <a:pt x="383" y="2039"/>
                    <a:pt x="871" y="2048"/>
                  </a:cubicBezTo>
                  <a:cubicBezTo>
                    <a:pt x="986" y="2048"/>
                    <a:pt x="1101" y="2029"/>
                    <a:pt x="1197" y="1981"/>
                  </a:cubicBezTo>
                  <a:cubicBezTo>
                    <a:pt x="871" y="1838"/>
                    <a:pt x="651" y="1503"/>
                    <a:pt x="661" y="1139"/>
                  </a:cubicBezTo>
                  <a:lnTo>
                    <a:pt x="661" y="680"/>
                  </a:lnTo>
                  <a:cubicBezTo>
                    <a:pt x="651" y="354"/>
                    <a:pt x="881" y="77"/>
                    <a:pt x="1197" y="10"/>
                  </a:cubicBezTo>
                  <a:cubicBezTo>
                    <a:pt x="1168" y="0"/>
                    <a:pt x="1130" y="0"/>
                    <a:pt x="1091" y="0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3" name="Google Shape;10413;p70"/>
            <p:cNvSpPr/>
            <p:nvPr/>
          </p:nvSpPr>
          <p:spPr>
            <a:xfrm>
              <a:off x="6882264" y="3539127"/>
              <a:ext cx="46008" cy="23897"/>
            </a:xfrm>
            <a:custGeom>
              <a:avLst/>
              <a:gdLst/>
              <a:ahLst/>
              <a:cxnLst/>
              <a:rect l="l" t="t" r="r" b="b"/>
              <a:pathLst>
                <a:path w="1752" h="910" extrusionOk="0">
                  <a:moveTo>
                    <a:pt x="661" y="0"/>
                  </a:moveTo>
                  <a:cubicBezTo>
                    <a:pt x="288" y="10"/>
                    <a:pt x="0" y="316"/>
                    <a:pt x="10" y="689"/>
                  </a:cubicBezTo>
                  <a:cubicBezTo>
                    <a:pt x="10" y="689"/>
                    <a:pt x="661" y="909"/>
                    <a:pt x="1742" y="909"/>
                  </a:cubicBezTo>
                  <a:lnTo>
                    <a:pt x="1742" y="689"/>
                  </a:lnTo>
                  <a:cubicBezTo>
                    <a:pt x="1752" y="316"/>
                    <a:pt x="1455" y="10"/>
                    <a:pt x="109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4" name="Google Shape;10414;p70"/>
            <p:cNvSpPr/>
            <p:nvPr/>
          </p:nvSpPr>
          <p:spPr>
            <a:xfrm>
              <a:off x="6882264" y="3539127"/>
              <a:ext cx="31433" cy="21875"/>
            </a:xfrm>
            <a:custGeom>
              <a:avLst/>
              <a:gdLst/>
              <a:ahLst/>
              <a:cxnLst/>
              <a:rect l="l" t="t" r="r" b="b"/>
              <a:pathLst>
                <a:path w="1197" h="833" extrusionOk="0">
                  <a:moveTo>
                    <a:pt x="661" y="0"/>
                  </a:moveTo>
                  <a:cubicBezTo>
                    <a:pt x="288" y="10"/>
                    <a:pt x="0" y="316"/>
                    <a:pt x="10" y="689"/>
                  </a:cubicBezTo>
                  <a:cubicBezTo>
                    <a:pt x="221" y="747"/>
                    <a:pt x="441" y="804"/>
                    <a:pt x="661" y="833"/>
                  </a:cubicBezTo>
                  <a:lnTo>
                    <a:pt x="661" y="689"/>
                  </a:lnTo>
                  <a:cubicBezTo>
                    <a:pt x="651" y="364"/>
                    <a:pt x="881" y="77"/>
                    <a:pt x="1197" y="10"/>
                  </a:cubicBezTo>
                  <a:cubicBezTo>
                    <a:pt x="1168" y="10"/>
                    <a:pt x="1130" y="0"/>
                    <a:pt x="109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15" name="Google Shape;10415;p70"/>
          <p:cNvGrpSpPr/>
          <p:nvPr/>
        </p:nvGrpSpPr>
        <p:grpSpPr>
          <a:xfrm>
            <a:off x="4877760" y="2887459"/>
            <a:ext cx="389567" cy="390329"/>
            <a:chOff x="4877760" y="2887459"/>
            <a:chExt cx="389567" cy="390329"/>
          </a:xfrm>
        </p:grpSpPr>
        <p:sp>
          <p:nvSpPr>
            <p:cNvPr id="10416" name="Google Shape;10416;p70"/>
            <p:cNvSpPr/>
            <p:nvPr/>
          </p:nvSpPr>
          <p:spPr>
            <a:xfrm>
              <a:off x="5124079" y="2893052"/>
              <a:ext cx="118695" cy="91411"/>
            </a:xfrm>
            <a:custGeom>
              <a:avLst/>
              <a:gdLst/>
              <a:ahLst/>
              <a:cxnLst/>
              <a:rect l="l" t="t" r="r" b="b"/>
              <a:pathLst>
                <a:path w="4520" h="3481" extrusionOk="0">
                  <a:moveTo>
                    <a:pt x="340" y="0"/>
                  </a:moveTo>
                  <a:cubicBezTo>
                    <a:pt x="97" y="0"/>
                    <a:pt x="0" y="361"/>
                    <a:pt x="248" y="467"/>
                  </a:cubicBezTo>
                  <a:cubicBezTo>
                    <a:pt x="1799" y="974"/>
                    <a:pt x="3129" y="2008"/>
                    <a:pt x="4010" y="3376"/>
                  </a:cubicBezTo>
                  <a:cubicBezTo>
                    <a:pt x="4061" y="3450"/>
                    <a:pt x="4130" y="3481"/>
                    <a:pt x="4199" y="3481"/>
                  </a:cubicBezTo>
                  <a:cubicBezTo>
                    <a:pt x="4362" y="3481"/>
                    <a:pt x="4519" y="3306"/>
                    <a:pt x="4412" y="3118"/>
                  </a:cubicBezTo>
                  <a:cubicBezTo>
                    <a:pt x="3474" y="1654"/>
                    <a:pt x="2057" y="553"/>
                    <a:pt x="402" y="7"/>
                  </a:cubicBezTo>
                  <a:cubicBezTo>
                    <a:pt x="380" y="2"/>
                    <a:pt x="360" y="0"/>
                    <a:pt x="340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7" name="Google Shape;10417;p70"/>
            <p:cNvSpPr/>
            <p:nvPr/>
          </p:nvSpPr>
          <p:spPr>
            <a:xfrm>
              <a:off x="4903390" y="2892396"/>
              <a:ext cx="120139" cy="92278"/>
            </a:xfrm>
            <a:custGeom>
              <a:avLst/>
              <a:gdLst/>
              <a:ahLst/>
              <a:cxnLst/>
              <a:rect l="l" t="t" r="r" b="b"/>
              <a:pathLst>
                <a:path w="4575" h="3514" extrusionOk="0">
                  <a:moveTo>
                    <a:pt x="4240" y="0"/>
                  </a:moveTo>
                  <a:cubicBezTo>
                    <a:pt x="4207" y="0"/>
                    <a:pt x="4172" y="7"/>
                    <a:pt x="4135" y="23"/>
                  </a:cubicBezTo>
                  <a:cubicBezTo>
                    <a:pt x="2461" y="559"/>
                    <a:pt x="1025" y="1659"/>
                    <a:pt x="68" y="3143"/>
                  </a:cubicBezTo>
                  <a:cubicBezTo>
                    <a:pt x="1" y="3258"/>
                    <a:pt x="30" y="3401"/>
                    <a:pt x="144" y="3478"/>
                  </a:cubicBezTo>
                  <a:cubicBezTo>
                    <a:pt x="185" y="3502"/>
                    <a:pt x="230" y="3513"/>
                    <a:pt x="273" y="3513"/>
                  </a:cubicBezTo>
                  <a:cubicBezTo>
                    <a:pt x="352" y="3513"/>
                    <a:pt x="427" y="3475"/>
                    <a:pt x="470" y="3401"/>
                  </a:cubicBezTo>
                  <a:cubicBezTo>
                    <a:pt x="1369" y="2014"/>
                    <a:pt x="2709" y="980"/>
                    <a:pt x="4279" y="473"/>
                  </a:cubicBezTo>
                  <a:cubicBezTo>
                    <a:pt x="4574" y="397"/>
                    <a:pt x="4482" y="0"/>
                    <a:pt x="4240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8" name="Google Shape;10418;p70"/>
            <p:cNvSpPr/>
            <p:nvPr/>
          </p:nvSpPr>
          <p:spPr>
            <a:xfrm>
              <a:off x="4901735" y="3179155"/>
              <a:ext cx="100313" cy="84347"/>
            </a:xfrm>
            <a:custGeom>
              <a:avLst/>
              <a:gdLst/>
              <a:ahLst/>
              <a:cxnLst/>
              <a:rect l="l" t="t" r="r" b="b"/>
              <a:pathLst>
                <a:path w="3820" h="3212" extrusionOk="0">
                  <a:moveTo>
                    <a:pt x="335" y="0"/>
                  </a:moveTo>
                  <a:cubicBezTo>
                    <a:pt x="166" y="0"/>
                    <a:pt x="1" y="193"/>
                    <a:pt x="140" y="386"/>
                  </a:cubicBezTo>
                  <a:cubicBezTo>
                    <a:pt x="916" y="1602"/>
                    <a:pt x="2035" y="2578"/>
                    <a:pt x="3356" y="3181"/>
                  </a:cubicBezTo>
                  <a:cubicBezTo>
                    <a:pt x="3398" y="3202"/>
                    <a:pt x="3438" y="3212"/>
                    <a:pt x="3475" y="3212"/>
                  </a:cubicBezTo>
                  <a:cubicBezTo>
                    <a:pt x="3701" y="3212"/>
                    <a:pt x="3819" y="2857"/>
                    <a:pt x="3548" y="2750"/>
                  </a:cubicBezTo>
                  <a:cubicBezTo>
                    <a:pt x="2313" y="2176"/>
                    <a:pt x="1270" y="1267"/>
                    <a:pt x="533" y="128"/>
                  </a:cubicBezTo>
                  <a:cubicBezTo>
                    <a:pt x="483" y="37"/>
                    <a:pt x="409" y="0"/>
                    <a:pt x="335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9" name="Google Shape;10419;p70"/>
            <p:cNvSpPr/>
            <p:nvPr/>
          </p:nvSpPr>
          <p:spPr>
            <a:xfrm>
              <a:off x="5145428" y="3179759"/>
              <a:ext cx="97346" cy="82929"/>
            </a:xfrm>
            <a:custGeom>
              <a:avLst/>
              <a:gdLst/>
              <a:ahLst/>
              <a:cxnLst/>
              <a:rect l="l" t="t" r="r" b="b"/>
              <a:pathLst>
                <a:path w="3707" h="3158" extrusionOk="0">
                  <a:moveTo>
                    <a:pt x="3386" y="0"/>
                  </a:moveTo>
                  <a:cubicBezTo>
                    <a:pt x="3317" y="0"/>
                    <a:pt x="3248" y="31"/>
                    <a:pt x="3197" y="105"/>
                  </a:cubicBezTo>
                  <a:cubicBezTo>
                    <a:pt x="2469" y="1234"/>
                    <a:pt x="1445" y="2134"/>
                    <a:pt x="230" y="2698"/>
                  </a:cubicBezTo>
                  <a:cubicBezTo>
                    <a:pt x="0" y="2813"/>
                    <a:pt x="77" y="3148"/>
                    <a:pt x="335" y="3158"/>
                  </a:cubicBezTo>
                  <a:cubicBezTo>
                    <a:pt x="373" y="3158"/>
                    <a:pt x="402" y="3148"/>
                    <a:pt x="440" y="3129"/>
                  </a:cubicBezTo>
                  <a:cubicBezTo>
                    <a:pt x="1732" y="2526"/>
                    <a:pt x="2823" y="1560"/>
                    <a:pt x="3599" y="363"/>
                  </a:cubicBezTo>
                  <a:cubicBezTo>
                    <a:pt x="3706" y="175"/>
                    <a:pt x="3549" y="0"/>
                    <a:pt x="3386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0" name="Google Shape;10420;p70"/>
            <p:cNvSpPr/>
            <p:nvPr/>
          </p:nvSpPr>
          <p:spPr>
            <a:xfrm>
              <a:off x="4878784" y="3101320"/>
              <a:ext cx="125680" cy="66438"/>
            </a:xfrm>
            <a:custGeom>
              <a:avLst/>
              <a:gdLst/>
              <a:ahLst/>
              <a:cxnLst/>
              <a:rect l="l" t="t" r="r" b="b"/>
              <a:pathLst>
                <a:path w="4786" h="2530" extrusionOk="0">
                  <a:moveTo>
                    <a:pt x="1818" y="1"/>
                  </a:moveTo>
                  <a:lnTo>
                    <a:pt x="727" y="441"/>
                  </a:lnTo>
                  <a:cubicBezTo>
                    <a:pt x="622" y="479"/>
                    <a:pt x="526" y="537"/>
                    <a:pt x="440" y="613"/>
                  </a:cubicBezTo>
                  <a:lnTo>
                    <a:pt x="412" y="632"/>
                  </a:lnTo>
                  <a:lnTo>
                    <a:pt x="392" y="642"/>
                  </a:lnTo>
                  <a:lnTo>
                    <a:pt x="383" y="661"/>
                  </a:lnTo>
                  <a:lnTo>
                    <a:pt x="354" y="680"/>
                  </a:lnTo>
                  <a:cubicBezTo>
                    <a:pt x="163" y="872"/>
                    <a:pt x="29" y="1130"/>
                    <a:pt x="0" y="1398"/>
                  </a:cubicBezTo>
                  <a:lnTo>
                    <a:pt x="0" y="1446"/>
                  </a:lnTo>
                  <a:lnTo>
                    <a:pt x="0" y="1465"/>
                  </a:lnTo>
                  <a:lnTo>
                    <a:pt x="0" y="1503"/>
                  </a:lnTo>
                  <a:lnTo>
                    <a:pt x="0" y="1532"/>
                  </a:lnTo>
                  <a:lnTo>
                    <a:pt x="0" y="1589"/>
                  </a:lnTo>
                  <a:lnTo>
                    <a:pt x="0" y="1771"/>
                  </a:lnTo>
                  <a:lnTo>
                    <a:pt x="0" y="2307"/>
                  </a:lnTo>
                  <a:cubicBezTo>
                    <a:pt x="0" y="2430"/>
                    <a:pt x="106" y="2529"/>
                    <a:pt x="227" y="2529"/>
                  </a:cubicBezTo>
                  <a:cubicBezTo>
                    <a:pt x="237" y="2529"/>
                    <a:pt x="248" y="2529"/>
                    <a:pt x="258" y="2527"/>
                  </a:cubicBezTo>
                  <a:lnTo>
                    <a:pt x="4517" y="2527"/>
                  </a:lnTo>
                  <a:cubicBezTo>
                    <a:pt x="4528" y="2529"/>
                    <a:pt x="4538" y="2529"/>
                    <a:pt x="4549" y="2529"/>
                  </a:cubicBezTo>
                  <a:cubicBezTo>
                    <a:pt x="4670" y="2529"/>
                    <a:pt x="4776" y="2430"/>
                    <a:pt x="4785" y="2307"/>
                  </a:cubicBezTo>
                  <a:lnTo>
                    <a:pt x="4785" y="1781"/>
                  </a:lnTo>
                  <a:lnTo>
                    <a:pt x="4756" y="1599"/>
                  </a:lnTo>
                  <a:lnTo>
                    <a:pt x="4756" y="1541"/>
                  </a:lnTo>
                  <a:lnTo>
                    <a:pt x="4756" y="1532"/>
                  </a:lnTo>
                  <a:lnTo>
                    <a:pt x="4756" y="1503"/>
                  </a:lnTo>
                  <a:lnTo>
                    <a:pt x="4756" y="1474"/>
                  </a:lnTo>
                  <a:lnTo>
                    <a:pt x="4756" y="1455"/>
                  </a:lnTo>
                  <a:lnTo>
                    <a:pt x="4756" y="1407"/>
                  </a:lnTo>
                  <a:cubicBezTo>
                    <a:pt x="4728" y="1140"/>
                    <a:pt x="4603" y="881"/>
                    <a:pt x="4402" y="690"/>
                  </a:cubicBezTo>
                  <a:lnTo>
                    <a:pt x="4374" y="671"/>
                  </a:lnTo>
                  <a:lnTo>
                    <a:pt x="4364" y="651"/>
                  </a:lnTo>
                  <a:lnTo>
                    <a:pt x="4345" y="642"/>
                  </a:lnTo>
                  <a:lnTo>
                    <a:pt x="4316" y="623"/>
                  </a:lnTo>
                  <a:cubicBezTo>
                    <a:pt x="4230" y="546"/>
                    <a:pt x="4134" y="489"/>
                    <a:pt x="4029" y="450"/>
                  </a:cubicBezTo>
                  <a:lnTo>
                    <a:pt x="2929" y="10"/>
                  </a:lnTo>
                  <a:lnTo>
                    <a:pt x="2651" y="288"/>
                  </a:lnTo>
                  <a:lnTo>
                    <a:pt x="2373" y="556"/>
                  </a:lnTo>
                  <a:lnTo>
                    <a:pt x="2096" y="288"/>
                  </a:lnTo>
                  <a:lnTo>
                    <a:pt x="1818" y="1"/>
                  </a:lnTo>
                  <a:close/>
                </a:path>
              </a:pathLst>
            </a:custGeom>
            <a:solidFill>
              <a:srgbClr val="8192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1" name="Google Shape;10421;p70"/>
            <p:cNvSpPr/>
            <p:nvPr/>
          </p:nvSpPr>
          <p:spPr>
            <a:xfrm>
              <a:off x="4877760" y="3101819"/>
              <a:ext cx="51049" cy="65939"/>
            </a:xfrm>
            <a:custGeom>
              <a:avLst/>
              <a:gdLst/>
              <a:ahLst/>
              <a:cxnLst/>
              <a:rect l="l" t="t" r="r" b="b"/>
              <a:pathLst>
                <a:path w="1944" h="2511" extrusionOk="0">
                  <a:moveTo>
                    <a:pt x="1848" y="1"/>
                  </a:moveTo>
                  <a:lnTo>
                    <a:pt x="766" y="422"/>
                  </a:lnTo>
                  <a:cubicBezTo>
                    <a:pt x="297" y="613"/>
                    <a:pt x="1" y="1073"/>
                    <a:pt x="20" y="1580"/>
                  </a:cubicBezTo>
                  <a:lnTo>
                    <a:pt x="20" y="2288"/>
                  </a:lnTo>
                  <a:cubicBezTo>
                    <a:pt x="20" y="2411"/>
                    <a:pt x="125" y="2510"/>
                    <a:pt x="247" y="2510"/>
                  </a:cubicBezTo>
                  <a:cubicBezTo>
                    <a:pt x="257" y="2510"/>
                    <a:pt x="268" y="2510"/>
                    <a:pt x="278" y="2508"/>
                  </a:cubicBezTo>
                  <a:lnTo>
                    <a:pt x="336" y="2508"/>
                  </a:lnTo>
                  <a:lnTo>
                    <a:pt x="336" y="1580"/>
                  </a:lnTo>
                  <a:cubicBezTo>
                    <a:pt x="317" y="1073"/>
                    <a:pt x="613" y="613"/>
                    <a:pt x="1082" y="422"/>
                  </a:cubicBezTo>
                  <a:lnTo>
                    <a:pt x="1944" y="87"/>
                  </a:lnTo>
                  <a:lnTo>
                    <a:pt x="1848" y="1"/>
                  </a:ln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2" name="Google Shape;10422;p70"/>
            <p:cNvSpPr/>
            <p:nvPr/>
          </p:nvSpPr>
          <p:spPr>
            <a:xfrm>
              <a:off x="4901131" y="2997278"/>
              <a:ext cx="79463" cy="56328"/>
            </a:xfrm>
            <a:custGeom>
              <a:avLst/>
              <a:gdLst/>
              <a:ahLst/>
              <a:cxnLst/>
              <a:rect l="l" t="t" r="r" b="b"/>
              <a:pathLst>
                <a:path w="3026" h="2145" extrusionOk="0">
                  <a:moveTo>
                    <a:pt x="2690" y="1828"/>
                  </a:moveTo>
                  <a:lnTo>
                    <a:pt x="2661" y="1848"/>
                  </a:lnTo>
                  <a:lnTo>
                    <a:pt x="2671" y="1838"/>
                  </a:lnTo>
                  <a:lnTo>
                    <a:pt x="2690" y="1828"/>
                  </a:lnTo>
                  <a:close/>
                  <a:moveTo>
                    <a:pt x="2661" y="1838"/>
                  </a:moveTo>
                  <a:lnTo>
                    <a:pt x="2652" y="1848"/>
                  </a:lnTo>
                  <a:lnTo>
                    <a:pt x="2623" y="1867"/>
                  </a:lnTo>
                  <a:lnTo>
                    <a:pt x="2661" y="1838"/>
                  </a:lnTo>
                  <a:close/>
                  <a:moveTo>
                    <a:pt x="1455" y="1"/>
                  </a:moveTo>
                  <a:cubicBezTo>
                    <a:pt x="652" y="1"/>
                    <a:pt x="1" y="651"/>
                    <a:pt x="1" y="1455"/>
                  </a:cubicBezTo>
                  <a:lnTo>
                    <a:pt x="1" y="2144"/>
                  </a:lnTo>
                  <a:cubicBezTo>
                    <a:pt x="1" y="2144"/>
                    <a:pt x="326" y="2106"/>
                    <a:pt x="364" y="1943"/>
                  </a:cubicBezTo>
                  <a:cubicBezTo>
                    <a:pt x="384" y="1934"/>
                    <a:pt x="393" y="1915"/>
                    <a:pt x="403" y="1895"/>
                  </a:cubicBezTo>
                  <a:cubicBezTo>
                    <a:pt x="594" y="1895"/>
                    <a:pt x="1465" y="1886"/>
                    <a:pt x="1972" y="1273"/>
                  </a:cubicBezTo>
                  <a:cubicBezTo>
                    <a:pt x="2078" y="1570"/>
                    <a:pt x="2317" y="1800"/>
                    <a:pt x="2623" y="1886"/>
                  </a:cubicBezTo>
                  <a:cubicBezTo>
                    <a:pt x="2633" y="1905"/>
                    <a:pt x="2642" y="1924"/>
                    <a:pt x="2661" y="1943"/>
                  </a:cubicBezTo>
                  <a:cubicBezTo>
                    <a:pt x="2700" y="2106"/>
                    <a:pt x="3025" y="2135"/>
                    <a:pt x="3025" y="2135"/>
                  </a:cubicBezTo>
                  <a:lnTo>
                    <a:pt x="3025" y="1455"/>
                  </a:lnTo>
                  <a:cubicBezTo>
                    <a:pt x="3025" y="651"/>
                    <a:pt x="2374" y="1"/>
                    <a:pt x="157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3" name="Google Shape;10423;p70"/>
            <p:cNvSpPr/>
            <p:nvPr/>
          </p:nvSpPr>
          <p:spPr>
            <a:xfrm>
              <a:off x="4901131" y="2997541"/>
              <a:ext cx="43250" cy="56065"/>
            </a:xfrm>
            <a:custGeom>
              <a:avLst/>
              <a:gdLst/>
              <a:ahLst/>
              <a:cxnLst/>
              <a:rect l="l" t="t" r="r" b="b"/>
              <a:pathLst>
                <a:path w="1647" h="2135" extrusionOk="0">
                  <a:moveTo>
                    <a:pt x="1455" y="0"/>
                  </a:moveTo>
                  <a:cubicBezTo>
                    <a:pt x="652" y="0"/>
                    <a:pt x="1" y="651"/>
                    <a:pt x="1" y="1455"/>
                  </a:cubicBezTo>
                  <a:lnTo>
                    <a:pt x="1" y="2134"/>
                  </a:lnTo>
                  <a:cubicBezTo>
                    <a:pt x="87" y="2125"/>
                    <a:pt x="173" y="2106"/>
                    <a:pt x="259" y="2067"/>
                  </a:cubicBezTo>
                  <a:lnTo>
                    <a:pt x="259" y="1828"/>
                  </a:lnTo>
                  <a:lnTo>
                    <a:pt x="259" y="1455"/>
                  </a:lnTo>
                  <a:cubicBezTo>
                    <a:pt x="259" y="680"/>
                    <a:pt x="872" y="38"/>
                    <a:pt x="164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4" name="Google Shape;10424;p70"/>
            <p:cNvSpPr/>
            <p:nvPr/>
          </p:nvSpPr>
          <p:spPr>
            <a:xfrm>
              <a:off x="4969749" y="3047802"/>
              <a:ext cx="17620" cy="23371"/>
            </a:xfrm>
            <a:custGeom>
              <a:avLst/>
              <a:gdLst/>
              <a:ahLst/>
              <a:cxnLst/>
              <a:rect l="l" t="t" r="r" b="b"/>
              <a:pathLst>
                <a:path w="671" h="890" extrusionOk="0">
                  <a:moveTo>
                    <a:pt x="240" y="0"/>
                  </a:moveTo>
                  <a:lnTo>
                    <a:pt x="240" y="10"/>
                  </a:lnTo>
                  <a:cubicBezTo>
                    <a:pt x="221" y="4"/>
                    <a:pt x="202" y="1"/>
                    <a:pt x="183" y="1"/>
                  </a:cubicBezTo>
                  <a:cubicBezTo>
                    <a:pt x="88" y="1"/>
                    <a:pt x="0" y="78"/>
                    <a:pt x="0" y="182"/>
                  </a:cubicBezTo>
                  <a:lnTo>
                    <a:pt x="0" y="699"/>
                  </a:lnTo>
                  <a:cubicBezTo>
                    <a:pt x="0" y="804"/>
                    <a:pt x="90" y="889"/>
                    <a:pt x="187" y="889"/>
                  </a:cubicBezTo>
                  <a:cubicBezTo>
                    <a:pt x="205" y="889"/>
                    <a:pt x="222" y="886"/>
                    <a:pt x="240" y="881"/>
                  </a:cubicBezTo>
                  <a:cubicBezTo>
                    <a:pt x="278" y="862"/>
                    <a:pt x="316" y="852"/>
                    <a:pt x="345" y="833"/>
                  </a:cubicBezTo>
                  <a:cubicBezTo>
                    <a:pt x="374" y="795"/>
                    <a:pt x="412" y="766"/>
                    <a:pt x="450" y="747"/>
                  </a:cubicBezTo>
                  <a:cubicBezTo>
                    <a:pt x="670" y="498"/>
                    <a:pt x="556" y="105"/>
                    <a:pt x="240" y="0"/>
                  </a:cubicBez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5" name="Google Shape;10425;p70"/>
            <p:cNvSpPr/>
            <p:nvPr/>
          </p:nvSpPr>
          <p:spPr>
            <a:xfrm>
              <a:off x="4894592" y="3047802"/>
              <a:ext cx="17620" cy="23371"/>
            </a:xfrm>
            <a:custGeom>
              <a:avLst/>
              <a:gdLst/>
              <a:ahLst/>
              <a:cxnLst/>
              <a:rect l="l" t="t" r="r" b="b"/>
              <a:pathLst>
                <a:path w="671" h="890" extrusionOk="0">
                  <a:moveTo>
                    <a:pt x="489" y="0"/>
                  </a:moveTo>
                  <a:cubicBezTo>
                    <a:pt x="470" y="0"/>
                    <a:pt x="451" y="3"/>
                    <a:pt x="432" y="10"/>
                  </a:cubicBezTo>
                  <a:cubicBezTo>
                    <a:pt x="1" y="144"/>
                    <a:pt x="1" y="747"/>
                    <a:pt x="432" y="881"/>
                  </a:cubicBezTo>
                  <a:cubicBezTo>
                    <a:pt x="449" y="887"/>
                    <a:pt x="467" y="889"/>
                    <a:pt x="485" y="889"/>
                  </a:cubicBezTo>
                  <a:cubicBezTo>
                    <a:pt x="582" y="889"/>
                    <a:pt x="671" y="806"/>
                    <a:pt x="671" y="708"/>
                  </a:cubicBezTo>
                  <a:lnTo>
                    <a:pt x="671" y="182"/>
                  </a:lnTo>
                  <a:cubicBezTo>
                    <a:pt x="671" y="125"/>
                    <a:pt x="642" y="67"/>
                    <a:pt x="594" y="38"/>
                  </a:cubicBezTo>
                  <a:cubicBezTo>
                    <a:pt x="562" y="13"/>
                    <a:pt x="526" y="0"/>
                    <a:pt x="489" y="0"/>
                  </a:cubicBezTo>
                  <a:close/>
                </a:path>
              </a:pathLst>
            </a:custGeom>
            <a:solidFill>
              <a:srgbClr val="B9C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6" name="Google Shape;10426;p70"/>
            <p:cNvSpPr/>
            <p:nvPr/>
          </p:nvSpPr>
          <p:spPr>
            <a:xfrm>
              <a:off x="4926262" y="3088610"/>
              <a:ext cx="29437" cy="33350"/>
            </a:xfrm>
            <a:custGeom>
              <a:avLst/>
              <a:gdLst/>
              <a:ahLst/>
              <a:cxnLst/>
              <a:rect l="l" t="t" r="r" b="b"/>
              <a:pathLst>
                <a:path w="1121" h="1270" extrusionOk="0">
                  <a:moveTo>
                    <a:pt x="186" y="1"/>
                  </a:moveTo>
                  <a:cubicBezTo>
                    <a:pt x="88" y="1"/>
                    <a:pt x="1" y="80"/>
                    <a:pt x="1" y="188"/>
                  </a:cubicBezTo>
                  <a:lnTo>
                    <a:pt x="1" y="724"/>
                  </a:lnTo>
                  <a:cubicBezTo>
                    <a:pt x="1" y="772"/>
                    <a:pt x="20" y="829"/>
                    <a:pt x="58" y="858"/>
                  </a:cubicBezTo>
                  <a:lnTo>
                    <a:pt x="431" y="1222"/>
                  </a:lnTo>
                  <a:cubicBezTo>
                    <a:pt x="460" y="1250"/>
                    <a:pt x="508" y="1269"/>
                    <a:pt x="556" y="1269"/>
                  </a:cubicBezTo>
                  <a:cubicBezTo>
                    <a:pt x="604" y="1269"/>
                    <a:pt x="652" y="1250"/>
                    <a:pt x="690" y="1212"/>
                  </a:cubicBezTo>
                  <a:lnTo>
                    <a:pt x="1063" y="820"/>
                  </a:lnTo>
                  <a:cubicBezTo>
                    <a:pt x="1101" y="791"/>
                    <a:pt x="1111" y="743"/>
                    <a:pt x="1121" y="695"/>
                  </a:cubicBezTo>
                  <a:lnTo>
                    <a:pt x="1121" y="188"/>
                  </a:lnTo>
                  <a:cubicBezTo>
                    <a:pt x="1111" y="140"/>
                    <a:pt x="1092" y="92"/>
                    <a:pt x="1063" y="64"/>
                  </a:cubicBezTo>
                  <a:cubicBezTo>
                    <a:pt x="1025" y="25"/>
                    <a:pt x="977" y="6"/>
                    <a:pt x="929" y="6"/>
                  </a:cubicBezTo>
                  <a:lnTo>
                    <a:pt x="891" y="6"/>
                  </a:lnTo>
                  <a:cubicBezTo>
                    <a:pt x="814" y="25"/>
                    <a:pt x="747" y="35"/>
                    <a:pt x="671" y="35"/>
                  </a:cubicBezTo>
                  <a:lnTo>
                    <a:pt x="451" y="35"/>
                  </a:lnTo>
                  <a:cubicBezTo>
                    <a:pt x="374" y="35"/>
                    <a:pt x="298" y="25"/>
                    <a:pt x="231" y="6"/>
                  </a:cubicBezTo>
                  <a:cubicBezTo>
                    <a:pt x="216" y="2"/>
                    <a:pt x="201" y="1"/>
                    <a:pt x="186" y="1"/>
                  </a:cubicBez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7" name="Google Shape;10427;p70"/>
            <p:cNvSpPr/>
            <p:nvPr/>
          </p:nvSpPr>
          <p:spPr>
            <a:xfrm>
              <a:off x="4926262" y="3088952"/>
              <a:ext cx="17883" cy="33245"/>
            </a:xfrm>
            <a:custGeom>
              <a:avLst/>
              <a:gdLst/>
              <a:ahLst/>
              <a:cxnLst/>
              <a:rect l="l" t="t" r="r" b="b"/>
              <a:pathLst>
                <a:path w="681" h="1266" extrusionOk="0">
                  <a:moveTo>
                    <a:pt x="189" y="0"/>
                  </a:moveTo>
                  <a:cubicBezTo>
                    <a:pt x="87" y="0"/>
                    <a:pt x="1" y="81"/>
                    <a:pt x="1" y="185"/>
                  </a:cubicBezTo>
                  <a:lnTo>
                    <a:pt x="1" y="720"/>
                  </a:lnTo>
                  <a:cubicBezTo>
                    <a:pt x="1" y="768"/>
                    <a:pt x="20" y="826"/>
                    <a:pt x="58" y="864"/>
                  </a:cubicBezTo>
                  <a:lnTo>
                    <a:pt x="431" y="1218"/>
                  </a:lnTo>
                  <a:cubicBezTo>
                    <a:pt x="460" y="1247"/>
                    <a:pt x="508" y="1266"/>
                    <a:pt x="556" y="1266"/>
                  </a:cubicBezTo>
                  <a:cubicBezTo>
                    <a:pt x="604" y="1266"/>
                    <a:pt x="652" y="1247"/>
                    <a:pt x="680" y="1209"/>
                  </a:cubicBezTo>
                  <a:cubicBezTo>
                    <a:pt x="652" y="1209"/>
                    <a:pt x="613" y="1189"/>
                    <a:pt x="594" y="1161"/>
                  </a:cubicBezTo>
                  <a:lnTo>
                    <a:pt x="221" y="797"/>
                  </a:lnTo>
                  <a:cubicBezTo>
                    <a:pt x="183" y="759"/>
                    <a:pt x="164" y="711"/>
                    <a:pt x="173" y="653"/>
                  </a:cubicBezTo>
                  <a:lnTo>
                    <a:pt x="173" y="127"/>
                  </a:lnTo>
                  <a:cubicBezTo>
                    <a:pt x="173" y="79"/>
                    <a:pt x="192" y="31"/>
                    <a:pt x="221" y="3"/>
                  </a:cubicBezTo>
                  <a:cubicBezTo>
                    <a:pt x="210" y="1"/>
                    <a:pt x="199" y="0"/>
                    <a:pt x="189" y="0"/>
                  </a:cubicBezTo>
                  <a:close/>
                </a:path>
              </a:pathLst>
            </a:custGeom>
            <a:solidFill>
              <a:srgbClr val="B9C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8" name="Google Shape;10428;p70"/>
            <p:cNvSpPr/>
            <p:nvPr/>
          </p:nvSpPr>
          <p:spPr>
            <a:xfrm>
              <a:off x="4909692" y="3030261"/>
              <a:ext cx="62341" cy="66805"/>
            </a:xfrm>
            <a:custGeom>
              <a:avLst/>
              <a:gdLst/>
              <a:ahLst/>
              <a:cxnLst/>
              <a:rect l="l" t="t" r="r" b="b"/>
              <a:pathLst>
                <a:path w="2374" h="2544" extrusionOk="0">
                  <a:moveTo>
                    <a:pt x="1648" y="1"/>
                  </a:moveTo>
                  <a:cubicBezTo>
                    <a:pt x="1634" y="1"/>
                    <a:pt x="1619" y="6"/>
                    <a:pt x="1608" y="17"/>
                  </a:cubicBezTo>
                  <a:cubicBezTo>
                    <a:pt x="1350" y="209"/>
                    <a:pt x="1053" y="352"/>
                    <a:pt x="747" y="439"/>
                  </a:cubicBezTo>
                  <a:cubicBezTo>
                    <a:pt x="651" y="467"/>
                    <a:pt x="555" y="486"/>
                    <a:pt x="460" y="505"/>
                  </a:cubicBezTo>
                  <a:cubicBezTo>
                    <a:pt x="364" y="525"/>
                    <a:pt x="268" y="534"/>
                    <a:pt x="172" y="544"/>
                  </a:cubicBezTo>
                  <a:cubicBezTo>
                    <a:pt x="77" y="544"/>
                    <a:pt x="0" y="630"/>
                    <a:pt x="0" y="726"/>
                  </a:cubicBezTo>
                  <a:lnTo>
                    <a:pt x="0" y="1472"/>
                  </a:lnTo>
                  <a:cubicBezTo>
                    <a:pt x="0" y="2065"/>
                    <a:pt x="479" y="2544"/>
                    <a:pt x="1082" y="2544"/>
                  </a:cubicBezTo>
                  <a:lnTo>
                    <a:pt x="1302" y="2544"/>
                  </a:lnTo>
                  <a:cubicBezTo>
                    <a:pt x="1895" y="2544"/>
                    <a:pt x="2374" y="2065"/>
                    <a:pt x="2374" y="1472"/>
                  </a:cubicBezTo>
                  <a:lnTo>
                    <a:pt x="2374" y="697"/>
                  </a:lnTo>
                  <a:cubicBezTo>
                    <a:pt x="2374" y="620"/>
                    <a:pt x="2335" y="553"/>
                    <a:pt x="2259" y="525"/>
                  </a:cubicBezTo>
                  <a:cubicBezTo>
                    <a:pt x="2240" y="515"/>
                    <a:pt x="2221" y="505"/>
                    <a:pt x="2201" y="496"/>
                  </a:cubicBezTo>
                  <a:cubicBezTo>
                    <a:pt x="1991" y="410"/>
                    <a:pt x="1819" y="257"/>
                    <a:pt x="1713" y="56"/>
                  </a:cubicBezTo>
                  <a:lnTo>
                    <a:pt x="1704" y="37"/>
                  </a:lnTo>
                  <a:cubicBezTo>
                    <a:pt x="1692" y="13"/>
                    <a:pt x="1670" y="1"/>
                    <a:pt x="1648" y="1"/>
                  </a:cubicBez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9" name="Google Shape;10429;p70"/>
            <p:cNvSpPr/>
            <p:nvPr/>
          </p:nvSpPr>
          <p:spPr>
            <a:xfrm>
              <a:off x="4909692" y="3030261"/>
              <a:ext cx="45509" cy="67068"/>
            </a:xfrm>
            <a:custGeom>
              <a:avLst/>
              <a:gdLst/>
              <a:ahLst/>
              <a:cxnLst/>
              <a:rect l="l" t="t" r="r" b="b"/>
              <a:pathLst>
                <a:path w="1733" h="2554" extrusionOk="0">
                  <a:moveTo>
                    <a:pt x="1648" y="1"/>
                  </a:moveTo>
                  <a:cubicBezTo>
                    <a:pt x="1634" y="1"/>
                    <a:pt x="1619" y="6"/>
                    <a:pt x="1608" y="17"/>
                  </a:cubicBezTo>
                  <a:cubicBezTo>
                    <a:pt x="1350" y="209"/>
                    <a:pt x="1053" y="352"/>
                    <a:pt x="747" y="439"/>
                  </a:cubicBezTo>
                  <a:cubicBezTo>
                    <a:pt x="651" y="467"/>
                    <a:pt x="555" y="486"/>
                    <a:pt x="460" y="505"/>
                  </a:cubicBezTo>
                  <a:cubicBezTo>
                    <a:pt x="364" y="525"/>
                    <a:pt x="268" y="534"/>
                    <a:pt x="172" y="544"/>
                  </a:cubicBezTo>
                  <a:cubicBezTo>
                    <a:pt x="77" y="553"/>
                    <a:pt x="0" y="630"/>
                    <a:pt x="0" y="726"/>
                  </a:cubicBezTo>
                  <a:lnTo>
                    <a:pt x="0" y="1472"/>
                  </a:lnTo>
                  <a:cubicBezTo>
                    <a:pt x="0" y="2065"/>
                    <a:pt x="479" y="2554"/>
                    <a:pt x="1082" y="2554"/>
                  </a:cubicBezTo>
                  <a:lnTo>
                    <a:pt x="1302" y="2554"/>
                  </a:lnTo>
                  <a:cubicBezTo>
                    <a:pt x="699" y="2554"/>
                    <a:pt x="220" y="2065"/>
                    <a:pt x="220" y="1472"/>
                  </a:cubicBezTo>
                  <a:lnTo>
                    <a:pt x="220" y="726"/>
                  </a:lnTo>
                  <a:cubicBezTo>
                    <a:pt x="220" y="630"/>
                    <a:pt x="297" y="553"/>
                    <a:pt x="393" y="544"/>
                  </a:cubicBezTo>
                  <a:cubicBezTo>
                    <a:pt x="488" y="534"/>
                    <a:pt x="584" y="525"/>
                    <a:pt x="680" y="505"/>
                  </a:cubicBezTo>
                  <a:cubicBezTo>
                    <a:pt x="775" y="486"/>
                    <a:pt x="871" y="467"/>
                    <a:pt x="967" y="439"/>
                  </a:cubicBezTo>
                  <a:cubicBezTo>
                    <a:pt x="1235" y="362"/>
                    <a:pt x="1493" y="247"/>
                    <a:pt x="1732" y="84"/>
                  </a:cubicBezTo>
                  <a:lnTo>
                    <a:pt x="1713" y="56"/>
                  </a:lnTo>
                  <a:lnTo>
                    <a:pt x="1704" y="37"/>
                  </a:lnTo>
                  <a:cubicBezTo>
                    <a:pt x="1692" y="13"/>
                    <a:pt x="1670" y="1"/>
                    <a:pt x="1648" y="1"/>
                  </a:cubicBezTo>
                  <a:close/>
                </a:path>
              </a:pathLst>
            </a:custGeom>
            <a:solidFill>
              <a:srgbClr val="B9C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0" name="Google Shape;10430;p70"/>
            <p:cNvSpPr/>
            <p:nvPr/>
          </p:nvSpPr>
          <p:spPr>
            <a:xfrm>
              <a:off x="5142408" y="3101583"/>
              <a:ext cx="124919" cy="66175"/>
            </a:xfrm>
            <a:custGeom>
              <a:avLst/>
              <a:gdLst/>
              <a:ahLst/>
              <a:cxnLst/>
              <a:rect l="l" t="t" r="r" b="b"/>
              <a:pathLst>
                <a:path w="4757" h="2520" extrusionOk="0">
                  <a:moveTo>
                    <a:pt x="1819" y="0"/>
                  </a:moveTo>
                  <a:lnTo>
                    <a:pt x="728" y="440"/>
                  </a:lnTo>
                  <a:cubicBezTo>
                    <a:pt x="622" y="479"/>
                    <a:pt x="527" y="536"/>
                    <a:pt x="441" y="613"/>
                  </a:cubicBezTo>
                  <a:lnTo>
                    <a:pt x="412" y="632"/>
                  </a:lnTo>
                  <a:lnTo>
                    <a:pt x="393" y="641"/>
                  </a:lnTo>
                  <a:lnTo>
                    <a:pt x="383" y="661"/>
                  </a:lnTo>
                  <a:lnTo>
                    <a:pt x="354" y="680"/>
                  </a:lnTo>
                  <a:cubicBezTo>
                    <a:pt x="163" y="871"/>
                    <a:pt x="29" y="1130"/>
                    <a:pt x="0" y="1397"/>
                  </a:cubicBezTo>
                  <a:lnTo>
                    <a:pt x="0" y="1445"/>
                  </a:lnTo>
                  <a:lnTo>
                    <a:pt x="0" y="1464"/>
                  </a:lnTo>
                  <a:lnTo>
                    <a:pt x="0" y="1493"/>
                  </a:lnTo>
                  <a:lnTo>
                    <a:pt x="0" y="1522"/>
                  </a:lnTo>
                  <a:lnTo>
                    <a:pt x="0" y="1531"/>
                  </a:lnTo>
                  <a:lnTo>
                    <a:pt x="0" y="1589"/>
                  </a:lnTo>
                  <a:lnTo>
                    <a:pt x="0" y="1771"/>
                  </a:lnTo>
                  <a:lnTo>
                    <a:pt x="0" y="2297"/>
                  </a:lnTo>
                  <a:cubicBezTo>
                    <a:pt x="0" y="2420"/>
                    <a:pt x="106" y="2519"/>
                    <a:pt x="227" y="2519"/>
                  </a:cubicBezTo>
                  <a:cubicBezTo>
                    <a:pt x="237" y="2519"/>
                    <a:pt x="248" y="2519"/>
                    <a:pt x="259" y="2517"/>
                  </a:cubicBezTo>
                  <a:lnTo>
                    <a:pt x="4489" y="2517"/>
                  </a:lnTo>
                  <a:cubicBezTo>
                    <a:pt x="4499" y="2519"/>
                    <a:pt x="4510" y="2519"/>
                    <a:pt x="4520" y="2519"/>
                  </a:cubicBezTo>
                  <a:cubicBezTo>
                    <a:pt x="4642" y="2519"/>
                    <a:pt x="4748" y="2420"/>
                    <a:pt x="4757" y="2297"/>
                  </a:cubicBezTo>
                  <a:lnTo>
                    <a:pt x="4757" y="1771"/>
                  </a:lnTo>
                  <a:lnTo>
                    <a:pt x="4757" y="1589"/>
                  </a:lnTo>
                  <a:lnTo>
                    <a:pt x="4747" y="1589"/>
                  </a:lnTo>
                  <a:lnTo>
                    <a:pt x="4747" y="1531"/>
                  </a:lnTo>
                  <a:lnTo>
                    <a:pt x="4747" y="1522"/>
                  </a:lnTo>
                  <a:lnTo>
                    <a:pt x="4747" y="1493"/>
                  </a:lnTo>
                  <a:lnTo>
                    <a:pt x="4747" y="1464"/>
                  </a:lnTo>
                  <a:lnTo>
                    <a:pt x="4747" y="1445"/>
                  </a:lnTo>
                  <a:lnTo>
                    <a:pt x="4747" y="1397"/>
                  </a:lnTo>
                  <a:cubicBezTo>
                    <a:pt x="4709" y="1130"/>
                    <a:pt x="4584" y="871"/>
                    <a:pt x="4393" y="680"/>
                  </a:cubicBezTo>
                  <a:lnTo>
                    <a:pt x="4364" y="661"/>
                  </a:lnTo>
                  <a:lnTo>
                    <a:pt x="4345" y="641"/>
                  </a:lnTo>
                  <a:lnTo>
                    <a:pt x="4336" y="632"/>
                  </a:lnTo>
                  <a:lnTo>
                    <a:pt x="4307" y="613"/>
                  </a:lnTo>
                  <a:cubicBezTo>
                    <a:pt x="4221" y="536"/>
                    <a:pt x="4125" y="479"/>
                    <a:pt x="4010" y="440"/>
                  </a:cubicBezTo>
                  <a:lnTo>
                    <a:pt x="2929" y="0"/>
                  </a:lnTo>
                  <a:lnTo>
                    <a:pt x="2651" y="287"/>
                  </a:lnTo>
                  <a:lnTo>
                    <a:pt x="2374" y="555"/>
                  </a:lnTo>
                  <a:lnTo>
                    <a:pt x="2096" y="287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rgbClr val="8192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1" name="Google Shape;10431;p70"/>
            <p:cNvSpPr/>
            <p:nvPr/>
          </p:nvSpPr>
          <p:spPr>
            <a:xfrm>
              <a:off x="5140885" y="3101819"/>
              <a:ext cx="51049" cy="65939"/>
            </a:xfrm>
            <a:custGeom>
              <a:avLst/>
              <a:gdLst/>
              <a:ahLst/>
              <a:cxnLst/>
              <a:rect l="l" t="t" r="r" b="b"/>
              <a:pathLst>
                <a:path w="1944" h="2511" extrusionOk="0">
                  <a:moveTo>
                    <a:pt x="1858" y="1"/>
                  </a:moveTo>
                  <a:lnTo>
                    <a:pt x="776" y="422"/>
                  </a:lnTo>
                  <a:cubicBezTo>
                    <a:pt x="298" y="613"/>
                    <a:pt x="1" y="1073"/>
                    <a:pt x="20" y="1580"/>
                  </a:cubicBezTo>
                  <a:lnTo>
                    <a:pt x="20" y="2288"/>
                  </a:lnTo>
                  <a:cubicBezTo>
                    <a:pt x="29" y="2411"/>
                    <a:pt x="135" y="2510"/>
                    <a:pt x="256" y="2510"/>
                  </a:cubicBezTo>
                  <a:cubicBezTo>
                    <a:pt x="267" y="2510"/>
                    <a:pt x="277" y="2510"/>
                    <a:pt x="288" y="2508"/>
                  </a:cubicBezTo>
                  <a:lnTo>
                    <a:pt x="345" y="2508"/>
                  </a:lnTo>
                  <a:lnTo>
                    <a:pt x="345" y="1580"/>
                  </a:lnTo>
                  <a:cubicBezTo>
                    <a:pt x="317" y="1073"/>
                    <a:pt x="623" y="613"/>
                    <a:pt x="1092" y="422"/>
                  </a:cubicBezTo>
                  <a:lnTo>
                    <a:pt x="1944" y="87"/>
                  </a:lnTo>
                  <a:lnTo>
                    <a:pt x="1858" y="1"/>
                  </a:ln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2" name="Google Shape;10432;p70"/>
            <p:cNvSpPr/>
            <p:nvPr/>
          </p:nvSpPr>
          <p:spPr>
            <a:xfrm>
              <a:off x="5164256" y="2997278"/>
              <a:ext cx="79699" cy="56328"/>
            </a:xfrm>
            <a:custGeom>
              <a:avLst/>
              <a:gdLst/>
              <a:ahLst/>
              <a:cxnLst/>
              <a:rect l="l" t="t" r="r" b="b"/>
              <a:pathLst>
                <a:path w="3035" h="2145" extrusionOk="0">
                  <a:moveTo>
                    <a:pt x="2671" y="1838"/>
                  </a:moveTo>
                  <a:lnTo>
                    <a:pt x="2661" y="1848"/>
                  </a:lnTo>
                  <a:lnTo>
                    <a:pt x="2633" y="1867"/>
                  </a:lnTo>
                  <a:lnTo>
                    <a:pt x="2671" y="1838"/>
                  </a:lnTo>
                  <a:close/>
                  <a:moveTo>
                    <a:pt x="1456" y="1"/>
                  </a:moveTo>
                  <a:cubicBezTo>
                    <a:pt x="652" y="1"/>
                    <a:pt x="1" y="651"/>
                    <a:pt x="1" y="1455"/>
                  </a:cubicBezTo>
                  <a:lnTo>
                    <a:pt x="1" y="2144"/>
                  </a:lnTo>
                  <a:cubicBezTo>
                    <a:pt x="1" y="2144"/>
                    <a:pt x="336" y="2106"/>
                    <a:pt x="374" y="1943"/>
                  </a:cubicBezTo>
                  <a:cubicBezTo>
                    <a:pt x="393" y="1934"/>
                    <a:pt x="403" y="1915"/>
                    <a:pt x="412" y="1895"/>
                  </a:cubicBezTo>
                  <a:cubicBezTo>
                    <a:pt x="594" y="1895"/>
                    <a:pt x="1475" y="1886"/>
                    <a:pt x="1972" y="1273"/>
                  </a:cubicBezTo>
                  <a:cubicBezTo>
                    <a:pt x="2087" y="1570"/>
                    <a:pt x="2326" y="1800"/>
                    <a:pt x="2633" y="1886"/>
                  </a:cubicBezTo>
                  <a:cubicBezTo>
                    <a:pt x="2633" y="1905"/>
                    <a:pt x="2652" y="1924"/>
                    <a:pt x="2661" y="1943"/>
                  </a:cubicBezTo>
                  <a:cubicBezTo>
                    <a:pt x="2700" y="2106"/>
                    <a:pt x="3035" y="2135"/>
                    <a:pt x="3035" y="2135"/>
                  </a:cubicBezTo>
                  <a:lnTo>
                    <a:pt x="3035" y="1455"/>
                  </a:lnTo>
                  <a:cubicBezTo>
                    <a:pt x="3035" y="651"/>
                    <a:pt x="2384" y="1"/>
                    <a:pt x="158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3" name="Google Shape;10433;p70"/>
            <p:cNvSpPr/>
            <p:nvPr/>
          </p:nvSpPr>
          <p:spPr>
            <a:xfrm>
              <a:off x="5164256" y="2997541"/>
              <a:ext cx="43250" cy="56065"/>
            </a:xfrm>
            <a:custGeom>
              <a:avLst/>
              <a:gdLst/>
              <a:ahLst/>
              <a:cxnLst/>
              <a:rect l="l" t="t" r="r" b="b"/>
              <a:pathLst>
                <a:path w="1647" h="2135" extrusionOk="0">
                  <a:moveTo>
                    <a:pt x="1456" y="0"/>
                  </a:moveTo>
                  <a:cubicBezTo>
                    <a:pt x="652" y="0"/>
                    <a:pt x="1" y="651"/>
                    <a:pt x="1" y="1455"/>
                  </a:cubicBezTo>
                  <a:lnTo>
                    <a:pt x="1" y="2134"/>
                  </a:lnTo>
                  <a:cubicBezTo>
                    <a:pt x="97" y="2125"/>
                    <a:pt x="183" y="2106"/>
                    <a:pt x="259" y="2067"/>
                  </a:cubicBezTo>
                  <a:lnTo>
                    <a:pt x="259" y="1828"/>
                  </a:lnTo>
                  <a:lnTo>
                    <a:pt x="259" y="1455"/>
                  </a:lnTo>
                  <a:cubicBezTo>
                    <a:pt x="259" y="680"/>
                    <a:pt x="872" y="38"/>
                    <a:pt x="164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4" name="Google Shape;10434;p70"/>
            <p:cNvSpPr/>
            <p:nvPr/>
          </p:nvSpPr>
          <p:spPr>
            <a:xfrm>
              <a:off x="5233136" y="3047802"/>
              <a:ext cx="17358" cy="23371"/>
            </a:xfrm>
            <a:custGeom>
              <a:avLst/>
              <a:gdLst/>
              <a:ahLst/>
              <a:cxnLst/>
              <a:rect l="l" t="t" r="r" b="b"/>
              <a:pathLst>
                <a:path w="661" h="890" extrusionOk="0">
                  <a:moveTo>
                    <a:pt x="239" y="0"/>
                  </a:moveTo>
                  <a:lnTo>
                    <a:pt x="239" y="10"/>
                  </a:lnTo>
                  <a:cubicBezTo>
                    <a:pt x="219" y="4"/>
                    <a:pt x="199" y="1"/>
                    <a:pt x="180" y="1"/>
                  </a:cubicBezTo>
                  <a:cubicBezTo>
                    <a:pt x="81" y="1"/>
                    <a:pt x="0" y="78"/>
                    <a:pt x="0" y="182"/>
                  </a:cubicBezTo>
                  <a:lnTo>
                    <a:pt x="0" y="699"/>
                  </a:lnTo>
                  <a:cubicBezTo>
                    <a:pt x="0" y="804"/>
                    <a:pt x="83" y="889"/>
                    <a:pt x="184" y="889"/>
                  </a:cubicBezTo>
                  <a:cubicBezTo>
                    <a:pt x="202" y="889"/>
                    <a:pt x="221" y="886"/>
                    <a:pt x="239" y="881"/>
                  </a:cubicBezTo>
                  <a:cubicBezTo>
                    <a:pt x="268" y="862"/>
                    <a:pt x="306" y="852"/>
                    <a:pt x="335" y="833"/>
                  </a:cubicBezTo>
                  <a:cubicBezTo>
                    <a:pt x="373" y="795"/>
                    <a:pt x="402" y="766"/>
                    <a:pt x="440" y="747"/>
                  </a:cubicBezTo>
                  <a:cubicBezTo>
                    <a:pt x="661" y="498"/>
                    <a:pt x="555" y="105"/>
                    <a:pt x="239" y="0"/>
                  </a:cubicBez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5" name="Google Shape;10435;p70"/>
            <p:cNvSpPr/>
            <p:nvPr/>
          </p:nvSpPr>
          <p:spPr>
            <a:xfrm>
              <a:off x="5157980" y="3047802"/>
              <a:ext cx="17358" cy="23371"/>
            </a:xfrm>
            <a:custGeom>
              <a:avLst/>
              <a:gdLst/>
              <a:ahLst/>
              <a:cxnLst/>
              <a:rect l="l" t="t" r="r" b="b"/>
              <a:pathLst>
                <a:path w="661" h="890" extrusionOk="0">
                  <a:moveTo>
                    <a:pt x="479" y="0"/>
                  </a:moveTo>
                  <a:cubicBezTo>
                    <a:pt x="460" y="0"/>
                    <a:pt x="441" y="3"/>
                    <a:pt x="422" y="10"/>
                  </a:cubicBezTo>
                  <a:cubicBezTo>
                    <a:pt x="1" y="144"/>
                    <a:pt x="1" y="747"/>
                    <a:pt x="422" y="881"/>
                  </a:cubicBezTo>
                  <a:cubicBezTo>
                    <a:pt x="441" y="887"/>
                    <a:pt x="460" y="889"/>
                    <a:pt x="478" y="889"/>
                  </a:cubicBezTo>
                  <a:cubicBezTo>
                    <a:pt x="579" y="889"/>
                    <a:pt x="661" y="806"/>
                    <a:pt x="661" y="708"/>
                  </a:cubicBezTo>
                  <a:lnTo>
                    <a:pt x="661" y="182"/>
                  </a:lnTo>
                  <a:cubicBezTo>
                    <a:pt x="661" y="125"/>
                    <a:pt x="632" y="67"/>
                    <a:pt x="584" y="38"/>
                  </a:cubicBezTo>
                  <a:cubicBezTo>
                    <a:pt x="553" y="13"/>
                    <a:pt x="516" y="0"/>
                    <a:pt x="479" y="0"/>
                  </a:cubicBezTo>
                  <a:close/>
                </a:path>
              </a:pathLst>
            </a:custGeom>
            <a:solidFill>
              <a:srgbClr val="B9C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6" name="Google Shape;10436;p70"/>
            <p:cNvSpPr/>
            <p:nvPr/>
          </p:nvSpPr>
          <p:spPr>
            <a:xfrm>
              <a:off x="5189387" y="3088610"/>
              <a:ext cx="29700" cy="33587"/>
            </a:xfrm>
            <a:custGeom>
              <a:avLst/>
              <a:gdLst/>
              <a:ahLst/>
              <a:cxnLst/>
              <a:rect l="l" t="t" r="r" b="b"/>
              <a:pathLst>
                <a:path w="1131" h="1279" extrusionOk="0">
                  <a:moveTo>
                    <a:pt x="186" y="1"/>
                  </a:moveTo>
                  <a:cubicBezTo>
                    <a:pt x="90" y="1"/>
                    <a:pt x="11" y="80"/>
                    <a:pt x="11" y="188"/>
                  </a:cubicBezTo>
                  <a:lnTo>
                    <a:pt x="11" y="724"/>
                  </a:lnTo>
                  <a:cubicBezTo>
                    <a:pt x="1" y="781"/>
                    <a:pt x="30" y="829"/>
                    <a:pt x="68" y="877"/>
                  </a:cubicBezTo>
                  <a:lnTo>
                    <a:pt x="441" y="1231"/>
                  </a:lnTo>
                  <a:cubicBezTo>
                    <a:pt x="470" y="1260"/>
                    <a:pt x="518" y="1279"/>
                    <a:pt x="566" y="1279"/>
                  </a:cubicBezTo>
                  <a:cubicBezTo>
                    <a:pt x="613" y="1279"/>
                    <a:pt x="661" y="1260"/>
                    <a:pt x="690" y="1222"/>
                  </a:cubicBezTo>
                  <a:lnTo>
                    <a:pt x="1073" y="829"/>
                  </a:lnTo>
                  <a:cubicBezTo>
                    <a:pt x="1102" y="800"/>
                    <a:pt x="1121" y="753"/>
                    <a:pt x="1121" y="705"/>
                  </a:cubicBezTo>
                  <a:lnTo>
                    <a:pt x="1121" y="198"/>
                  </a:lnTo>
                  <a:cubicBezTo>
                    <a:pt x="1130" y="150"/>
                    <a:pt x="1102" y="92"/>
                    <a:pt x="1063" y="64"/>
                  </a:cubicBezTo>
                  <a:cubicBezTo>
                    <a:pt x="1025" y="25"/>
                    <a:pt x="977" y="6"/>
                    <a:pt x="929" y="6"/>
                  </a:cubicBezTo>
                  <a:lnTo>
                    <a:pt x="891" y="6"/>
                  </a:lnTo>
                  <a:cubicBezTo>
                    <a:pt x="824" y="25"/>
                    <a:pt x="747" y="35"/>
                    <a:pt x="680" y="35"/>
                  </a:cubicBezTo>
                  <a:lnTo>
                    <a:pt x="451" y="35"/>
                  </a:lnTo>
                  <a:cubicBezTo>
                    <a:pt x="384" y="35"/>
                    <a:pt x="307" y="25"/>
                    <a:pt x="231" y="6"/>
                  </a:cubicBezTo>
                  <a:cubicBezTo>
                    <a:pt x="216" y="2"/>
                    <a:pt x="201" y="1"/>
                    <a:pt x="186" y="1"/>
                  </a:cubicBez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7" name="Google Shape;10437;p70"/>
            <p:cNvSpPr/>
            <p:nvPr/>
          </p:nvSpPr>
          <p:spPr>
            <a:xfrm>
              <a:off x="5189650" y="3088952"/>
              <a:ext cx="17857" cy="33245"/>
            </a:xfrm>
            <a:custGeom>
              <a:avLst/>
              <a:gdLst/>
              <a:ahLst/>
              <a:cxnLst/>
              <a:rect l="l" t="t" r="r" b="b"/>
              <a:pathLst>
                <a:path w="680" h="1266" extrusionOk="0">
                  <a:moveTo>
                    <a:pt x="181" y="0"/>
                  </a:moveTo>
                  <a:cubicBezTo>
                    <a:pt x="87" y="0"/>
                    <a:pt x="1" y="81"/>
                    <a:pt x="1" y="185"/>
                  </a:cubicBezTo>
                  <a:lnTo>
                    <a:pt x="1" y="720"/>
                  </a:lnTo>
                  <a:cubicBezTo>
                    <a:pt x="1" y="768"/>
                    <a:pt x="20" y="826"/>
                    <a:pt x="58" y="864"/>
                  </a:cubicBezTo>
                  <a:lnTo>
                    <a:pt x="431" y="1218"/>
                  </a:lnTo>
                  <a:cubicBezTo>
                    <a:pt x="460" y="1247"/>
                    <a:pt x="508" y="1266"/>
                    <a:pt x="556" y="1266"/>
                  </a:cubicBezTo>
                  <a:cubicBezTo>
                    <a:pt x="603" y="1266"/>
                    <a:pt x="651" y="1247"/>
                    <a:pt x="680" y="1209"/>
                  </a:cubicBezTo>
                  <a:cubicBezTo>
                    <a:pt x="642" y="1209"/>
                    <a:pt x="613" y="1189"/>
                    <a:pt x="584" y="1161"/>
                  </a:cubicBezTo>
                  <a:lnTo>
                    <a:pt x="221" y="797"/>
                  </a:lnTo>
                  <a:cubicBezTo>
                    <a:pt x="182" y="759"/>
                    <a:pt x="163" y="711"/>
                    <a:pt x="163" y="653"/>
                  </a:cubicBezTo>
                  <a:lnTo>
                    <a:pt x="163" y="127"/>
                  </a:lnTo>
                  <a:cubicBezTo>
                    <a:pt x="163" y="79"/>
                    <a:pt x="182" y="31"/>
                    <a:pt x="211" y="3"/>
                  </a:cubicBezTo>
                  <a:cubicBezTo>
                    <a:pt x="201" y="1"/>
                    <a:pt x="191" y="0"/>
                    <a:pt x="181" y="0"/>
                  </a:cubicBezTo>
                  <a:close/>
                </a:path>
              </a:pathLst>
            </a:custGeom>
            <a:solidFill>
              <a:srgbClr val="B9C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8" name="Google Shape;10438;p70"/>
            <p:cNvSpPr/>
            <p:nvPr/>
          </p:nvSpPr>
          <p:spPr>
            <a:xfrm>
              <a:off x="5173054" y="3030261"/>
              <a:ext cx="62368" cy="66805"/>
            </a:xfrm>
            <a:custGeom>
              <a:avLst/>
              <a:gdLst/>
              <a:ahLst/>
              <a:cxnLst/>
              <a:rect l="l" t="t" r="r" b="b"/>
              <a:pathLst>
                <a:path w="2375" h="2544" extrusionOk="0">
                  <a:moveTo>
                    <a:pt x="1649" y="1"/>
                  </a:moveTo>
                  <a:cubicBezTo>
                    <a:pt x="1634" y="1"/>
                    <a:pt x="1620" y="6"/>
                    <a:pt x="1609" y="17"/>
                  </a:cubicBezTo>
                  <a:cubicBezTo>
                    <a:pt x="1350" y="209"/>
                    <a:pt x="1054" y="352"/>
                    <a:pt x="747" y="439"/>
                  </a:cubicBezTo>
                  <a:cubicBezTo>
                    <a:pt x="652" y="467"/>
                    <a:pt x="556" y="486"/>
                    <a:pt x="460" y="505"/>
                  </a:cubicBezTo>
                  <a:cubicBezTo>
                    <a:pt x="365" y="525"/>
                    <a:pt x="269" y="534"/>
                    <a:pt x="173" y="544"/>
                  </a:cubicBezTo>
                  <a:cubicBezTo>
                    <a:pt x="68" y="544"/>
                    <a:pt x="1" y="630"/>
                    <a:pt x="1" y="726"/>
                  </a:cubicBezTo>
                  <a:lnTo>
                    <a:pt x="1" y="1472"/>
                  </a:lnTo>
                  <a:cubicBezTo>
                    <a:pt x="1" y="2065"/>
                    <a:pt x="479" y="2544"/>
                    <a:pt x="1073" y="2544"/>
                  </a:cubicBezTo>
                  <a:lnTo>
                    <a:pt x="1302" y="2544"/>
                  </a:lnTo>
                  <a:cubicBezTo>
                    <a:pt x="1896" y="2544"/>
                    <a:pt x="2374" y="2065"/>
                    <a:pt x="2374" y="1472"/>
                  </a:cubicBezTo>
                  <a:lnTo>
                    <a:pt x="2374" y="697"/>
                  </a:lnTo>
                  <a:cubicBezTo>
                    <a:pt x="2374" y="620"/>
                    <a:pt x="2326" y="553"/>
                    <a:pt x="2259" y="525"/>
                  </a:cubicBezTo>
                  <a:cubicBezTo>
                    <a:pt x="2240" y="515"/>
                    <a:pt x="2221" y="505"/>
                    <a:pt x="2192" y="496"/>
                  </a:cubicBezTo>
                  <a:cubicBezTo>
                    <a:pt x="1982" y="410"/>
                    <a:pt x="1810" y="257"/>
                    <a:pt x="1714" y="56"/>
                  </a:cubicBezTo>
                  <a:lnTo>
                    <a:pt x="1704" y="37"/>
                  </a:lnTo>
                  <a:cubicBezTo>
                    <a:pt x="1693" y="13"/>
                    <a:pt x="1671" y="1"/>
                    <a:pt x="1649" y="1"/>
                  </a:cubicBez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9" name="Google Shape;10439;p70"/>
            <p:cNvSpPr/>
            <p:nvPr/>
          </p:nvSpPr>
          <p:spPr>
            <a:xfrm>
              <a:off x="5172817" y="3030261"/>
              <a:ext cx="45509" cy="67068"/>
            </a:xfrm>
            <a:custGeom>
              <a:avLst/>
              <a:gdLst/>
              <a:ahLst/>
              <a:cxnLst/>
              <a:rect l="l" t="t" r="r" b="b"/>
              <a:pathLst>
                <a:path w="1733" h="2554" extrusionOk="0">
                  <a:moveTo>
                    <a:pt x="1648" y="1"/>
                  </a:moveTo>
                  <a:cubicBezTo>
                    <a:pt x="1634" y="1"/>
                    <a:pt x="1619" y="6"/>
                    <a:pt x="1608" y="17"/>
                  </a:cubicBezTo>
                  <a:cubicBezTo>
                    <a:pt x="1350" y="209"/>
                    <a:pt x="1053" y="352"/>
                    <a:pt x="747" y="439"/>
                  </a:cubicBezTo>
                  <a:cubicBezTo>
                    <a:pt x="651" y="467"/>
                    <a:pt x="555" y="486"/>
                    <a:pt x="460" y="505"/>
                  </a:cubicBezTo>
                  <a:cubicBezTo>
                    <a:pt x="364" y="525"/>
                    <a:pt x="268" y="534"/>
                    <a:pt x="173" y="544"/>
                  </a:cubicBezTo>
                  <a:cubicBezTo>
                    <a:pt x="77" y="553"/>
                    <a:pt x="0" y="630"/>
                    <a:pt x="0" y="726"/>
                  </a:cubicBezTo>
                  <a:lnTo>
                    <a:pt x="0" y="1472"/>
                  </a:lnTo>
                  <a:cubicBezTo>
                    <a:pt x="0" y="2065"/>
                    <a:pt x="479" y="2554"/>
                    <a:pt x="1082" y="2554"/>
                  </a:cubicBezTo>
                  <a:lnTo>
                    <a:pt x="1302" y="2554"/>
                  </a:lnTo>
                  <a:cubicBezTo>
                    <a:pt x="699" y="2554"/>
                    <a:pt x="220" y="2065"/>
                    <a:pt x="220" y="1472"/>
                  </a:cubicBezTo>
                  <a:lnTo>
                    <a:pt x="220" y="726"/>
                  </a:lnTo>
                  <a:cubicBezTo>
                    <a:pt x="220" y="630"/>
                    <a:pt x="297" y="553"/>
                    <a:pt x="393" y="544"/>
                  </a:cubicBezTo>
                  <a:cubicBezTo>
                    <a:pt x="488" y="534"/>
                    <a:pt x="584" y="525"/>
                    <a:pt x="680" y="505"/>
                  </a:cubicBezTo>
                  <a:cubicBezTo>
                    <a:pt x="775" y="486"/>
                    <a:pt x="871" y="467"/>
                    <a:pt x="967" y="439"/>
                  </a:cubicBezTo>
                  <a:cubicBezTo>
                    <a:pt x="1235" y="362"/>
                    <a:pt x="1493" y="247"/>
                    <a:pt x="1733" y="84"/>
                  </a:cubicBezTo>
                  <a:lnTo>
                    <a:pt x="1713" y="56"/>
                  </a:lnTo>
                  <a:lnTo>
                    <a:pt x="1704" y="37"/>
                  </a:lnTo>
                  <a:cubicBezTo>
                    <a:pt x="1692" y="13"/>
                    <a:pt x="1670" y="1"/>
                    <a:pt x="1648" y="1"/>
                  </a:cubicBezTo>
                  <a:close/>
                </a:path>
              </a:pathLst>
            </a:custGeom>
            <a:solidFill>
              <a:srgbClr val="B9C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0" name="Google Shape;10440;p70"/>
            <p:cNvSpPr/>
            <p:nvPr/>
          </p:nvSpPr>
          <p:spPr>
            <a:xfrm>
              <a:off x="5009953" y="2992000"/>
              <a:ext cx="125680" cy="66149"/>
            </a:xfrm>
            <a:custGeom>
              <a:avLst/>
              <a:gdLst/>
              <a:ahLst/>
              <a:cxnLst/>
              <a:rect l="l" t="t" r="r" b="b"/>
              <a:pathLst>
                <a:path w="4786" h="2519" extrusionOk="0">
                  <a:moveTo>
                    <a:pt x="1848" y="1"/>
                  </a:moveTo>
                  <a:lnTo>
                    <a:pt x="766" y="431"/>
                  </a:lnTo>
                  <a:cubicBezTo>
                    <a:pt x="642" y="470"/>
                    <a:pt x="537" y="527"/>
                    <a:pt x="441" y="604"/>
                  </a:cubicBezTo>
                  <a:lnTo>
                    <a:pt x="412" y="623"/>
                  </a:lnTo>
                  <a:lnTo>
                    <a:pt x="403" y="642"/>
                  </a:lnTo>
                  <a:lnTo>
                    <a:pt x="384" y="651"/>
                  </a:lnTo>
                  <a:lnTo>
                    <a:pt x="364" y="671"/>
                  </a:lnTo>
                  <a:cubicBezTo>
                    <a:pt x="163" y="862"/>
                    <a:pt x="39" y="1120"/>
                    <a:pt x="1" y="1388"/>
                  </a:cubicBezTo>
                  <a:lnTo>
                    <a:pt x="1" y="1436"/>
                  </a:lnTo>
                  <a:lnTo>
                    <a:pt x="1" y="1455"/>
                  </a:lnTo>
                  <a:lnTo>
                    <a:pt x="1" y="1494"/>
                  </a:lnTo>
                  <a:lnTo>
                    <a:pt x="1" y="1522"/>
                  </a:lnTo>
                  <a:lnTo>
                    <a:pt x="1" y="1532"/>
                  </a:lnTo>
                  <a:lnTo>
                    <a:pt x="1" y="1589"/>
                  </a:lnTo>
                  <a:lnTo>
                    <a:pt x="1" y="1762"/>
                  </a:lnTo>
                  <a:lnTo>
                    <a:pt x="1" y="2288"/>
                  </a:lnTo>
                  <a:cubicBezTo>
                    <a:pt x="10" y="2416"/>
                    <a:pt x="116" y="2518"/>
                    <a:pt x="251" y="2518"/>
                  </a:cubicBezTo>
                  <a:cubicBezTo>
                    <a:pt x="257" y="2518"/>
                    <a:pt x="263" y="2518"/>
                    <a:pt x="269" y="2518"/>
                  </a:cubicBezTo>
                  <a:lnTo>
                    <a:pt x="4527" y="2518"/>
                  </a:lnTo>
                  <a:cubicBezTo>
                    <a:pt x="4533" y="2518"/>
                    <a:pt x="4539" y="2518"/>
                    <a:pt x="4544" y="2518"/>
                  </a:cubicBezTo>
                  <a:cubicBezTo>
                    <a:pt x="4671" y="2518"/>
                    <a:pt x="4777" y="2416"/>
                    <a:pt x="4786" y="2288"/>
                  </a:cubicBezTo>
                  <a:lnTo>
                    <a:pt x="4786" y="1762"/>
                  </a:lnTo>
                  <a:lnTo>
                    <a:pt x="4786" y="1589"/>
                  </a:lnTo>
                  <a:lnTo>
                    <a:pt x="4776" y="1589"/>
                  </a:lnTo>
                  <a:lnTo>
                    <a:pt x="4776" y="1532"/>
                  </a:lnTo>
                  <a:lnTo>
                    <a:pt x="4776" y="1522"/>
                  </a:lnTo>
                  <a:lnTo>
                    <a:pt x="4776" y="1494"/>
                  </a:lnTo>
                  <a:lnTo>
                    <a:pt x="4776" y="1455"/>
                  </a:lnTo>
                  <a:lnTo>
                    <a:pt x="4776" y="1446"/>
                  </a:lnTo>
                  <a:lnTo>
                    <a:pt x="4776" y="1398"/>
                  </a:lnTo>
                  <a:cubicBezTo>
                    <a:pt x="4748" y="1120"/>
                    <a:pt x="4614" y="862"/>
                    <a:pt x="4422" y="680"/>
                  </a:cubicBezTo>
                  <a:lnTo>
                    <a:pt x="4394" y="651"/>
                  </a:lnTo>
                  <a:lnTo>
                    <a:pt x="4384" y="642"/>
                  </a:lnTo>
                  <a:lnTo>
                    <a:pt x="4365" y="623"/>
                  </a:lnTo>
                  <a:lnTo>
                    <a:pt x="4336" y="604"/>
                  </a:lnTo>
                  <a:cubicBezTo>
                    <a:pt x="4250" y="537"/>
                    <a:pt x="4154" y="479"/>
                    <a:pt x="4049" y="431"/>
                  </a:cubicBezTo>
                  <a:lnTo>
                    <a:pt x="2958" y="1"/>
                  </a:lnTo>
                  <a:lnTo>
                    <a:pt x="2680" y="278"/>
                  </a:lnTo>
                  <a:lnTo>
                    <a:pt x="2403" y="556"/>
                  </a:lnTo>
                  <a:lnTo>
                    <a:pt x="2125" y="278"/>
                  </a:lnTo>
                  <a:lnTo>
                    <a:pt x="1848" y="1"/>
                  </a:lnTo>
                  <a:close/>
                </a:path>
              </a:pathLst>
            </a:custGeom>
            <a:solidFill>
              <a:srgbClr val="8192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1" name="Google Shape;10441;p70"/>
            <p:cNvSpPr/>
            <p:nvPr/>
          </p:nvSpPr>
          <p:spPr>
            <a:xfrm>
              <a:off x="5009217" y="2992262"/>
              <a:ext cx="51286" cy="65913"/>
            </a:xfrm>
            <a:custGeom>
              <a:avLst/>
              <a:gdLst/>
              <a:ahLst/>
              <a:cxnLst/>
              <a:rect l="l" t="t" r="r" b="b"/>
              <a:pathLst>
                <a:path w="1953" h="2510" extrusionOk="0">
                  <a:moveTo>
                    <a:pt x="1857" y="0"/>
                  </a:moveTo>
                  <a:lnTo>
                    <a:pt x="775" y="421"/>
                  </a:lnTo>
                  <a:cubicBezTo>
                    <a:pt x="306" y="613"/>
                    <a:pt x="0" y="1072"/>
                    <a:pt x="29" y="1579"/>
                  </a:cubicBezTo>
                  <a:lnTo>
                    <a:pt x="29" y="2278"/>
                  </a:lnTo>
                  <a:cubicBezTo>
                    <a:pt x="29" y="2410"/>
                    <a:pt x="134" y="2510"/>
                    <a:pt x="256" y="2510"/>
                  </a:cubicBezTo>
                  <a:cubicBezTo>
                    <a:pt x="266" y="2510"/>
                    <a:pt x="277" y="2509"/>
                    <a:pt x="287" y="2508"/>
                  </a:cubicBezTo>
                  <a:lnTo>
                    <a:pt x="345" y="2508"/>
                  </a:lnTo>
                  <a:lnTo>
                    <a:pt x="345" y="1579"/>
                  </a:lnTo>
                  <a:cubicBezTo>
                    <a:pt x="325" y="1072"/>
                    <a:pt x="622" y="613"/>
                    <a:pt x="1091" y="421"/>
                  </a:cubicBezTo>
                  <a:lnTo>
                    <a:pt x="1952" y="86"/>
                  </a:lnTo>
                  <a:lnTo>
                    <a:pt x="1857" y="0"/>
                  </a:ln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2" name="Google Shape;10442;p70"/>
            <p:cNvSpPr/>
            <p:nvPr/>
          </p:nvSpPr>
          <p:spPr>
            <a:xfrm>
              <a:off x="5032825" y="2887695"/>
              <a:ext cx="79436" cy="56091"/>
            </a:xfrm>
            <a:custGeom>
              <a:avLst/>
              <a:gdLst/>
              <a:ahLst/>
              <a:cxnLst/>
              <a:rect l="l" t="t" r="r" b="b"/>
              <a:pathLst>
                <a:path w="3025" h="2136" extrusionOk="0">
                  <a:moveTo>
                    <a:pt x="1455" y="1"/>
                  </a:moveTo>
                  <a:cubicBezTo>
                    <a:pt x="651" y="1"/>
                    <a:pt x="1" y="652"/>
                    <a:pt x="1" y="1456"/>
                  </a:cubicBezTo>
                  <a:lnTo>
                    <a:pt x="1" y="2135"/>
                  </a:lnTo>
                  <a:cubicBezTo>
                    <a:pt x="1" y="2135"/>
                    <a:pt x="326" y="2106"/>
                    <a:pt x="364" y="1944"/>
                  </a:cubicBezTo>
                  <a:cubicBezTo>
                    <a:pt x="383" y="1925"/>
                    <a:pt x="393" y="1915"/>
                    <a:pt x="403" y="1896"/>
                  </a:cubicBezTo>
                  <a:cubicBezTo>
                    <a:pt x="584" y="1896"/>
                    <a:pt x="1465" y="1877"/>
                    <a:pt x="1972" y="1274"/>
                  </a:cubicBezTo>
                  <a:cubicBezTo>
                    <a:pt x="2077" y="1570"/>
                    <a:pt x="2317" y="1800"/>
                    <a:pt x="2623" y="1886"/>
                  </a:cubicBezTo>
                  <a:cubicBezTo>
                    <a:pt x="2632" y="1905"/>
                    <a:pt x="2642" y="1925"/>
                    <a:pt x="2652" y="1944"/>
                  </a:cubicBezTo>
                  <a:cubicBezTo>
                    <a:pt x="2699" y="2106"/>
                    <a:pt x="3025" y="2135"/>
                    <a:pt x="3025" y="2135"/>
                  </a:cubicBezTo>
                  <a:lnTo>
                    <a:pt x="3025" y="1456"/>
                  </a:lnTo>
                  <a:cubicBezTo>
                    <a:pt x="3025" y="652"/>
                    <a:pt x="2374" y="1"/>
                    <a:pt x="157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3" name="Google Shape;10443;p70"/>
            <p:cNvSpPr/>
            <p:nvPr/>
          </p:nvSpPr>
          <p:spPr>
            <a:xfrm>
              <a:off x="5032825" y="2887459"/>
              <a:ext cx="43014" cy="56328"/>
            </a:xfrm>
            <a:custGeom>
              <a:avLst/>
              <a:gdLst/>
              <a:ahLst/>
              <a:cxnLst/>
              <a:rect l="l" t="t" r="r" b="b"/>
              <a:pathLst>
                <a:path w="1638" h="2145" extrusionOk="0">
                  <a:moveTo>
                    <a:pt x="1455" y="0"/>
                  </a:moveTo>
                  <a:cubicBezTo>
                    <a:pt x="651" y="0"/>
                    <a:pt x="1" y="651"/>
                    <a:pt x="1" y="1455"/>
                  </a:cubicBezTo>
                  <a:lnTo>
                    <a:pt x="1" y="2144"/>
                  </a:lnTo>
                  <a:cubicBezTo>
                    <a:pt x="87" y="2135"/>
                    <a:pt x="173" y="2106"/>
                    <a:pt x="249" y="2068"/>
                  </a:cubicBezTo>
                  <a:lnTo>
                    <a:pt x="259" y="1838"/>
                  </a:lnTo>
                  <a:lnTo>
                    <a:pt x="259" y="1455"/>
                  </a:lnTo>
                  <a:cubicBezTo>
                    <a:pt x="259" y="680"/>
                    <a:pt x="862" y="39"/>
                    <a:pt x="163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4" name="Google Shape;10444;p70"/>
            <p:cNvSpPr/>
            <p:nvPr/>
          </p:nvSpPr>
          <p:spPr>
            <a:xfrm>
              <a:off x="5101442" y="2937983"/>
              <a:ext cx="17358" cy="23371"/>
            </a:xfrm>
            <a:custGeom>
              <a:avLst/>
              <a:gdLst/>
              <a:ahLst/>
              <a:cxnLst/>
              <a:rect l="l" t="t" r="r" b="b"/>
              <a:pathLst>
                <a:path w="661" h="890" extrusionOk="0">
                  <a:moveTo>
                    <a:pt x="183" y="0"/>
                  </a:moveTo>
                  <a:cubicBezTo>
                    <a:pt x="87" y="0"/>
                    <a:pt x="0" y="78"/>
                    <a:pt x="0" y="182"/>
                  </a:cubicBezTo>
                  <a:lnTo>
                    <a:pt x="0" y="708"/>
                  </a:lnTo>
                  <a:cubicBezTo>
                    <a:pt x="0" y="812"/>
                    <a:pt x="87" y="890"/>
                    <a:pt x="183" y="890"/>
                  </a:cubicBezTo>
                  <a:cubicBezTo>
                    <a:pt x="202" y="890"/>
                    <a:pt x="221" y="887"/>
                    <a:pt x="240" y="880"/>
                  </a:cubicBezTo>
                  <a:cubicBezTo>
                    <a:pt x="278" y="871"/>
                    <a:pt x="307" y="852"/>
                    <a:pt x="345" y="833"/>
                  </a:cubicBezTo>
                  <a:cubicBezTo>
                    <a:pt x="374" y="804"/>
                    <a:pt x="412" y="775"/>
                    <a:pt x="450" y="746"/>
                  </a:cubicBezTo>
                  <a:cubicBezTo>
                    <a:pt x="661" y="498"/>
                    <a:pt x="555" y="105"/>
                    <a:pt x="240" y="10"/>
                  </a:cubicBezTo>
                  <a:cubicBezTo>
                    <a:pt x="221" y="3"/>
                    <a:pt x="202" y="0"/>
                    <a:pt x="183" y="0"/>
                  </a:cubicBez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5" name="Google Shape;10445;p70"/>
            <p:cNvSpPr/>
            <p:nvPr/>
          </p:nvSpPr>
          <p:spPr>
            <a:xfrm>
              <a:off x="5026286" y="2937957"/>
              <a:ext cx="17620" cy="23398"/>
            </a:xfrm>
            <a:custGeom>
              <a:avLst/>
              <a:gdLst/>
              <a:ahLst/>
              <a:cxnLst/>
              <a:rect l="l" t="t" r="r" b="b"/>
              <a:pathLst>
                <a:path w="671" h="891" extrusionOk="0">
                  <a:moveTo>
                    <a:pt x="484" y="1"/>
                  </a:moveTo>
                  <a:cubicBezTo>
                    <a:pt x="466" y="1"/>
                    <a:pt x="447" y="4"/>
                    <a:pt x="431" y="11"/>
                  </a:cubicBezTo>
                  <a:cubicBezTo>
                    <a:pt x="1" y="145"/>
                    <a:pt x="1" y="747"/>
                    <a:pt x="431" y="881"/>
                  </a:cubicBezTo>
                  <a:cubicBezTo>
                    <a:pt x="450" y="888"/>
                    <a:pt x="469" y="891"/>
                    <a:pt x="488" y="891"/>
                  </a:cubicBezTo>
                  <a:cubicBezTo>
                    <a:pt x="584" y="891"/>
                    <a:pt x="671" y="813"/>
                    <a:pt x="671" y="709"/>
                  </a:cubicBezTo>
                  <a:lnTo>
                    <a:pt x="671" y="183"/>
                  </a:lnTo>
                  <a:cubicBezTo>
                    <a:pt x="661" y="125"/>
                    <a:pt x="632" y="78"/>
                    <a:pt x="594" y="39"/>
                  </a:cubicBezTo>
                  <a:cubicBezTo>
                    <a:pt x="562" y="14"/>
                    <a:pt x="522" y="1"/>
                    <a:pt x="484" y="1"/>
                  </a:cubicBezTo>
                  <a:close/>
                </a:path>
              </a:pathLst>
            </a:custGeom>
            <a:solidFill>
              <a:srgbClr val="B9C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6" name="Google Shape;10446;p70"/>
            <p:cNvSpPr/>
            <p:nvPr/>
          </p:nvSpPr>
          <p:spPr>
            <a:xfrm>
              <a:off x="5057956" y="2979027"/>
              <a:ext cx="29175" cy="33350"/>
            </a:xfrm>
            <a:custGeom>
              <a:avLst/>
              <a:gdLst/>
              <a:ahLst/>
              <a:cxnLst/>
              <a:rect l="l" t="t" r="r" b="b"/>
              <a:pathLst>
                <a:path w="1111" h="1270" extrusionOk="0">
                  <a:moveTo>
                    <a:pt x="185" y="1"/>
                  </a:moveTo>
                  <a:cubicBezTo>
                    <a:pt x="87" y="1"/>
                    <a:pt x="1" y="79"/>
                    <a:pt x="1" y="179"/>
                  </a:cubicBezTo>
                  <a:lnTo>
                    <a:pt x="1" y="715"/>
                  </a:lnTo>
                  <a:cubicBezTo>
                    <a:pt x="1" y="772"/>
                    <a:pt x="20" y="820"/>
                    <a:pt x="58" y="858"/>
                  </a:cubicBezTo>
                  <a:lnTo>
                    <a:pt x="422" y="1222"/>
                  </a:lnTo>
                  <a:cubicBezTo>
                    <a:pt x="460" y="1251"/>
                    <a:pt x="508" y="1270"/>
                    <a:pt x="556" y="1270"/>
                  </a:cubicBezTo>
                  <a:cubicBezTo>
                    <a:pt x="604" y="1270"/>
                    <a:pt x="651" y="1251"/>
                    <a:pt x="680" y="1212"/>
                  </a:cubicBezTo>
                  <a:lnTo>
                    <a:pt x="1063" y="820"/>
                  </a:lnTo>
                  <a:cubicBezTo>
                    <a:pt x="1092" y="782"/>
                    <a:pt x="1111" y="743"/>
                    <a:pt x="1111" y="696"/>
                  </a:cubicBezTo>
                  <a:lnTo>
                    <a:pt x="1111" y="188"/>
                  </a:lnTo>
                  <a:cubicBezTo>
                    <a:pt x="1111" y="140"/>
                    <a:pt x="1092" y="93"/>
                    <a:pt x="1063" y="54"/>
                  </a:cubicBezTo>
                  <a:cubicBezTo>
                    <a:pt x="1025" y="26"/>
                    <a:pt x="977" y="7"/>
                    <a:pt x="919" y="7"/>
                  </a:cubicBezTo>
                  <a:lnTo>
                    <a:pt x="881" y="7"/>
                  </a:lnTo>
                  <a:cubicBezTo>
                    <a:pt x="814" y="26"/>
                    <a:pt x="738" y="26"/>
                    <a:pt x="671" y="26"/>
                  </a:cubicBezTo>
                  <a:lnTo>
                    <a:pt x="450" y="26"/>
                  </a:lnTo>
                  <a:cubicBezTo>
                    <a:pt x="374" y="26"/>
                    <a:pt x="297" y="16"/>
                    <a:pt x="230" y="7"/>
                  </a:cubicBezTo>
                  <a:cubicBezTo>
                    <a:pt x="215" y="3"/>
                    <a:pt x="200" y="1"/>
                    <a:pt x="185" y="1"/>
                  </a:cubicBez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7" name="Google Shape;10447;p70"/>
            <p:cNvSpPr/>
            <p:nvPr/>
          </p:nvSpPr>
          <p:spPr>
            <a:xfrm>
              <a:off x="5057956" y="2979369"/>
              <a:ext cx="17883" cy="33271"/>
            </a:xfrm>
            <a:custGeom>
              <a:avLst/>
              <a:gdLst/>
              <a:ahLst/>
              <a:cxnLst/>
              <a:rect l="l" t="t" r="r" b="b"/>
              <a:pathLst>
                <a:path w="681" h="1267" extrusionOk="0">
                  <a:moveTo>
                    <a:pt x="189" y="0"/>
                  </a:moveTo>
                  <a:cubicBezTo>
                    <a:pt x="87" y="0"/>
                    <a:pt x="1" y="80"/>
                    <a:pt x="1" y="175"/>
                  </a:cubicBezTo>
                  <a:lnTo>
                    <a:pt x="1" y="711"/>
                  </a:lnTo>
                  <a:cubicBezTo>
                    <a:pt x="1" y="769"/>
                    <a:pt x="20" y="817"/>
                    <a:pt x="58" y="855"/>
                  </a:cubicBezTo>
                  <a:lnTo>
                    <a:pt x="422" y="1219"/>
                  </a:lnTo>
                  <a:cubicBezTo>
                    <a:pt x="460" y="1247"/>
                    <a:pt x="508" y="1266"/>
                    <a:pt x="556" y="1266"/>
                  </a:cubicBezTo>
                  <a:cubicBezTo>
                    <a:pt x="604" y="1266"/>
                    <a:pt x="651" y="1247"/>
                    <a:pt x="680" y="1209"/>
                  </a:cubicBezTo>
                  <a:cubicBezTo>
                    <a:pt x="642" y="1199"/>
                    <a:pt x="613" y="1180"/>
                    <a:pt x="594" y="1152"/>
                  </a:cubicBezTo>
                  <a:lnTo>
                    <a:pt x="221" y="797"/>
                  </a:lnTo>
                  <a:cubicBezTo>
                    <a:pt x="183" y="759"/>
                    <a:pt x="163" y="711"/>
                    <a:pt x="163" y="654"/>
                  </a:cubicBezTo>
                  <a:lnTo>
                    <a:pt x="163" y="118"/>
                  </a:lnTo>
                  <a:cubicBezTo>
                    <a:pt x="163" y="70"/>
                    <a:pt x="183" y="32"/>
                    <a:pt x="221" y="3"/>
                  </a:cubicBezTo>
                  <a:cubicBezTo>
                    <a:pt x="210" y="1"/>
                    <a:pt x="199" y="0"/>
                    <a:pt x="189" y="0"/>
                  </a:cubicBezTo>
                  <a:close/>
                </a:path>
              </a:pathLst>
            </a:custGeom>
            <a:solidFill>
              <a:srgbClr val="B9C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8" name="Google Shape;10448;p70"/>
            <p:cNvSpPr/>
            <p:nvPr/>
          </p:nvSpPr>
          <p:spPr>
            <a:xfrm>
              <a:off x="5041386" y="2920520"/>
              <a:ext cx="62341" cy="66989"/>
            </a:xfrm>
            <a:custGeom>
              <a:avLst/>
              <a:gdLst/>
              <a:ahLst/>
              <a:cxnLst/>
              <a:rect l="l" t="t" r="r" b="b"/>
              <a:pathLst>
                <a:path w="2374" h="2551" extrusionOk="0">
                  <a:moveTo>
                    <a:pt x="1641" y="0"/>
                  </a:moveTo>
                  <a:cubicBezTo>
                    <a:pt x="1629" y="0"/>
                    <a:pt x="1617" y="5"/>
                    <a:pt x="1608" y="14"/>
                  </a:cubicBezTo>
                  <a:cubicBezTo>
                    <a:pt x="1349" y="206"/>
                    <a:pt x="1053" y="349"/>
                    <a:pt x="747" y="445"/>
                  </a:cubicBezTo>
                  <a:cubicBezTo>
                    <a:pt x="651" y="464"/>
                    <a:pt x="555" y="493"/>
                    <a:pt x="459" y="512"/>
                  </a:cubicBezTo>
                  <a:cubicBezTo>
                    <a:pt x="364" y="521"/>
                    <a:pt x="268" y="541"/>
                    <a:pt x="172" y="541"/>
                  </a:cubicBezTo>
                  <a:cubicBezTo>
                    <a:pt x="77" y="550"/>
                    <a:pt x="0" y="627"/>
                    <a:pt x="0" y="722"/>
                  </a:cubicBezTo>
                  <a:lnTo>
                    <a:pt x="0" y="1478"/>
                  </a:lnTo>
                  <a:cubicBezTo>
                    <a:pt x="0" y="2072"/>
                    <a:pt x="479" y="2550"/>
                    <a:pt x="1072" y="2550"/>
                  </a:cubicBezTo>
                  <a:lnTo>
                    <a:pt x="1302" y="2550"/>
                  </a:lnTo>
                  <a:cubicBezTo>
                    <a:pt x="1895" y="2550"/>
                    <a:pt x="2373" y="2072"/>
                    <a:pt x="2373" y="1478"/>
                  </a:cubicBezTo>
                  <a:lnTo>
                    <a:pt x="2373" y="694"/>
                  </a:lnTo>
                  <a:cubicBezTo>
                    <a:pt x="2373" y="617"/>
                    <a:pt x="2326" y="550"/>
                    <a:pt x="2259" y="531"/>
                  </a:cubicBezTo>
                  <a:cubicBezTo>
                    <a:pt x="2239" y="521"/>
                    <a:pt x="2220" y="512"/>
                    <a:pt x="2201" y="502"/>
                  </a:cubicBezTo>
                  <a:cubicBezTo>
                    <a:pt x="1991" y="416"/>
                    <a:pt x="1818" y="253"/>
                    <a:pt x="1713" y="52"/>
                  </a:cubicBezTo>
                  <a:lnTo>
                    <a:pt x="1704" y="43"/>
                  </a:lnTo>
                  <a:cubicBezTo>
                    <a:pt x="1691" y="17"/>
                    <a:pt x="1665" y="0"/>
                    <a:pt x="1641" y="0"/>
                  </a:cubicBez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9" name="Google Shape;10449;p70"/>
            <p:cNvSpPr/>
            <p:nvPr/>
          </p:nvSpPr>
          <p:spPr>
            <a:xfrm>
              <a:off x="5041386" y="2920625"/>
              <a:ext cx="45246" cy="66884"/>
            </a:xfrm>
            <a:custGeom>
              <a:avLst/>
              <a:gdLst/>
              <a:ahLst/>
              <a:cxnLst/>
              <a:rect l="l" t="t" r="r" b="b"/>
              <a:pathLst>
                <a:path w="1723" h="2547" extrusionOk="0">
                  <a:moveTo>
                    <a:pt x="1641" y="1"/>
                  </a:moveTo>
                  <a:cubicBezTo>
                    <a:pt x="1629" y="1"/>
                    <a:pt x="1617" y="4"/>
                    <a:pt x="1608" y="10"/>
                  </a:cubicBezTo>
                  <a:cubicBezTo>
                    <a:pt x="1349" y="211"/>
                    <a:pt x="1053" y="355"/>
                    <a:pt x="747" y="441"/>
                  </a:cubicBezTo>
                  <a:cubicBezTo>
                    <a:pt x="651" y="470"/>
                    <a:pt x="555" y="489"/>
                    <a:pt x="459" y="508"/>
                  </a:cubicBezTo>
                  <a:cubicBezTo>
                    <a:pt x="364" y="527"/>
                    <a:pt x="268" y="537"/>
                    <a:pt x="172" y="546"/>
                  </a:cubicBezTo>
                  <a:cubicBezTo>
                    <a:pt x="67" y="546"/>
                    <a:pt x="0" y="632"/>
                    <a:pt x="0" y="728"/>
                  </a:cubicBezTo>
                  <a:lnTo>
                    <a:pt x="0" y="1474"/>
                  </a:lnTo>
                  <a:cubicBezTo>
                    <a:pt x="0" y="2068"/>
                    <a:pt x="479" y="2546"/>
                    <a:pt x="1072" y="2546"/>
                  </a:cubicBezTo>
                  <a:lnTo>
                    <a:pt x="1292" y="2546"/>
                  </a:lnTo>
                  <a:cubicBezTo>
                    <a:pt x="699" y="2546"/>
                    <a:pt x="220" y="2068"/>
                    <a:pt x="220" y="1474"/>
                  </a:cubicBezTo>
                  <a:lnTo>
                    <a:pt x="220" y="728"/>
                  </a:lnTo>
                  <a:cubicBezTo>
                    <a:pt x="220" y="632"/>
                    <a:pt x="287" y="546"/>
                    <a:pt x="392" y="546"/>
                  </a:cubicBezTo>
                  <a:cubicBezTo>
                    <a:pt x="488" y="537"/>
                    <a:pt x="584" y="527"/>
                    <a:pt x="680" y="508"/>
                  </a:cubicBezTo>
                  <a:cubicBezTo>
                    <a:pt x="775" y="489"/>
                    <a:pt x="871" y="470"/>
                    <a:pt x="967" y="441"/>
                  </a:cubicBezTo>
                  <a:cubicBezTo>
                    <a:pt x="1235" y="364"/>
                    <a:pt x="1493" y="240"/>
                    <a:pt x="1723" y="87"/>
                  </a:cubicBezTo>
                  <a:lnTo>
                    <a:pt x="1713" y="58"/>
                  </a:lnTo>
                  <a:lnTo>
                    <a:pt x="1704" y="39"/>
                  </a:lnTo>
                  <a:cubicBezTo>
                    <a:pt x="1691" y="13"/>
                    <a:pt x="1665" y="1"/>
                    <a:pt x="1641" y="1"/>
                  </a:cubicBezTo>
                  <a:close/>
                </a:path>
              </a:pathLst>
            </a:custGeom>
            <a:solidFill>
              <a:srgbClr val="B9C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0" name="Google Shape;10450;p70"/>
            <p:cNvSpPr/>
            <p:nvPr/>
          </p:nvSpPr>
          <p:spPr>
            <a:xfrm>
              <a:off x="5010714" y="3211139"/>
              <a:ext cx="125680" cy="66648"/>
            </a:xfrm>
            <a:custGeom>
              <a:avLst/>
              <a:gdLst/>
              <a:ahLst/>
              <a:cxnLst/>
              <a:rect l="l" t="t" r="r" b="b"/>
              <a:pathLst>
                <a:path w="4786" h="2538" extrusionOk="0">
                  <a:moveTo>
                    <a:pt x="1819" y="1"/>
                  </a:moveTo>
                  <a:lnTo>
                    <a:pt x="737" y="441"/>
                  </a:lnTo>
                  <a:cubicBezTo>
                    <a:pt x="623" y="479"/>
                    <a:pt x="527" y="537"/>
                    <a:pt x="441" y="604"/>
                  </a:cubicBezTo>
                  <a:lnTo>
                    <a:pt x="412" y="632"/>
                  </a:lnTo>
                  <a:lnTo>
                    <a:pt x="402" y="642"/>
                  </a:lnTo>
                  <a:lnTo>
                    <a:pt x="383" y="652"/>
                  </a:lnTo>
                  <a:lnTo>
                    <a:pt x="355" y="680"/>
                  </a:lnTo>
                  <a:cubicBezTo>
                    <a:pt x="163" y="872"/>
                    <a:pt x="29" y="1121"/>
                    <a:pt x="0" y="1398"/>
                  </a:cubicBezTo>
                  <a:lnTo>
                    <a:pt x="0" y="1446"/>
                  </a:lnTo>
                  <a:lnTo>
                    <a:pt x="0" y="1475"/>
                  </a:lnTo>
                  <a:lnTo>
                    <a:pt x="0" y="1503"/>
                  </a:lnTo>
                  <a:lnTo>
                    <a:pt x="0" y="1532"/>
                  </a:lnTo>
                  <a:lnTo>
                    <a:pt x="0" y="1542"/>
                  </a:lnTo>
                  <a:lnTo>
                    <a:pt x="0" y="1599"/>
                  </a:lnTo>
                  <a:lnTo>
                    <a:pt x="0" y="1771"/>
                  </a:lnTo>
                  <a:lnTo>
                    <a:pt x="0" y="2307"/>
                  </a:lnTo>
                  <a:cubicBezTo>
                    <a:pt x="0" y="2436"/>
                    <a:pt x="115" y="2538"/>
                    <a:pt x="242" y="2538"/>
                  </a:cubicBezTo>
                  <a:cubicBezTo>
                    <a:pt x="248" y="2538"/>
                    <a:pt x="253" y="2537"/>
                    <a:pt x="259" y="2537"/>
                  </a:cubicBezTo>
                  <a:lnTo>
                    <a:pt x="4518" y="2537"/>
                  </a:lnTo>
                  <a:cubicBezTo>
                    <a:pt x="4524" y="2537"/>
                    <a:pt x="4530" y="2538"/>
                    <a:pt x="4536" y="2538"/>
                  </a:cubicBezTo>
                  <a:cubicBezTo>
                    <a:pt x="4671" y="2538"/>
                    <a:pt x="4776" y="2436"/>
                    <a:pt x="4786" y="2307"/>
                  </a:cubicBezTo>
                  <a:lnTo>
                    <a:pt x="4786" y="1771"/>
                  </a:lnTo>
                  <a:lnTo>
                    <a:pt x="4786" y="1590"/>
                  </a:lnTo>
                  <a:lnTo>
                    <a:pt x="4747" y="1590"/>
                  </a:lnTo>
                  <a:lnTo>
                    <a:pt x="4747" y="1532"/>
                  </a:lnTo>
                  <a:lnTo>
                    <a:pt x="4747" y="1523"/>
                  </a:lnTo>
                  <a:lnTo>
                    <a:pt x="4747" y="1494"/>
                  </a:lnTo>
                  <a:lnTo>
                    <a:pt x="4747" y="1456"/>
                  </a:lnTo>
                  <a:lnTo>
                    <a:pt x="4747" y="1446"/>
                  </a:lnTo>
                  <a:lnTo>
                    <a:pt x="4747" y="1398"/>
                  </a:lnTo>
                  <a:cubicBezTo>
                    <a:pt x="4719" y="1121"/>
                    <a:pt x="4585" y="872"/>
                    <a:pt x="4393" y="680"/>
                  </a:cubicBezTo>
                  <a:lnTo>
                    <a:pt x="4365" y="652"/>
                  </a:lnTo>
                  <a:lnTo>
                    <a:pt x="4355" y="642"/>
                  </a:lnTo>
                  <a:lnTo>
                    <a:pt x="4336" y="632"/>
                  </a:lnTo>
                  <a:lnTo>
                    <a:pt x="4307" y="604"/>
                  </a:lnTo>
                  <a:cubicBezTo>
                    <a:pt x="4221" y="537"/>
                    <a:pt x="4125" y="479"/>
                    <a:pt x="4020" y="441"/>
                  </a:cubicBezTo>
                  <a:lnTo>
                    <a:pt x="2929" y="1"/>
                  </a:lnTo>
                  <a:lnTo>
                    <a:pt x="2651" y="288"/>
                  </a:lnTo>
                  <a:lnTo>
                    <a:pt x="2374" y="556"/>
                  </a:lnTo>
                  <a:lnTo>
                    <a:pt x="2096" y="288"/>
                  </a:lnTo>
                  <a:lnTo>
                    <a:pt x="1819" y="1"/>
                  </a:lnTo>
                  <a:close/>
                </a:path>
              </a:pathLst>
            </a:custGeom>
            <a:solidFill>
              <a:srgbClr val="8192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1" name="Google Shape;10451;p70"/>
            <p:cNvSpPr/>
            <p:nvPr/>
          </p:nvSpPr>
          <p:spPr>
            <a:xfrm>
              <a:off x="5009217" y="3211402"/>
              <a:ext cx="51286" cy="65939"/>
            </a:xfrm>
            <a:custGeom>
              <a:avLst/>
              <a:gdLst/>
              <a:ahLst/>
              <a:cxnLst/>
              <a:rect l="l" t="t" r="r" b="b"/>
              <a:pathLst>
                <a:path w="1953" h="2511" extrusionOk="0">
                  <a:moveTo>
                    <a:pt x="1857" y="0"/>
                  </a:moveTo>
                  <a:lnTo>
                    <a:pt x="775" y="422"/>
                  </a:lnTo>
                  <a:cubicBezTo>
                    <a:pt x="306" y="613"/>
                    <a:pt x="0" y="1072"/>
                    <a:pt x="29" y="1580"/>
                  </a:cubicBezTo>
                  <a:lnTo>
                    <a:pt x="29" y="2288"/>
                  </a:lnTo>
                  <a:cubicBezTo>
                    <a:pt x="29" y="2411"/>
                    <a:pt x="134" y="2510"/>
                    <a:pt x="255" y="2510"/>
                  </a:cubicBezTo>
                  <a:cubicBezTo>
                    <a:pt x="266" y="2510"/>
                    <a:pt x="277" y="2509"/>
                    <a:pt x="287" y="2508"/>
                  </a:cubicBezTo>
                  <a:lnTo>
                    <a:pt x="345" y="2508"/>
                  </a:lnTo>
                  <a:lnTo>
                    <a:pt x="345" y="1580"/>
                  </a:lnTo>
                  <a:cubicBezTo>
                    <a:pt x="325" y="1072"/>
                    <a:pt x="622" y="613"/>
                    <a:pt x="1091" y="422"/>
                  </a:cubicBezTo>
                  <a:lnTo>
                    <a:pt x="1952" y="87"/>
                  </a:lnTo>
                  <a:lnTo>
                    <a:pt x="1857" y="0"/>
                  </a:ln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2" name="Google Shape;10452;p70"/>
            <p:cNvSpPr/>
            <p:nvPr/>
          </p:nvSpPr>
          <p:spPr>
            <a:xfrm>
              <a:off x="5032825" y="3106861"/>
              <a:ext cx="79436" cy="56301"/>
            </a:xfrm>
            <a:custGeom>
              <a:avLst/>
              <a:gdLst/>
              <a:ahLst/>
              <a:cxnLst/>
              <a:rect l="l" t="t" r="r" b="b"/>
              <a:pathLst>
                <a:path w="3025" h="2144" extrusionOk="0">
                  <a:moveTo>
                    <a:pt x="2661" y="1847"/>
                  </a:moveTo>
                  <a:lnTo>
                    <a:pt x="2652" y="1857"/>
                  </a:lnTo>
                  <a:lnTo>
                    <a:pt x="2623" y="1876"/>
                  </a:lnTo>
                  <a:lnTo>
                    <a:pt x="2623" y="1876"/>
                  </a:lnTo>
                  <a:lnTo>
                    <a:pt x="2661" y="1847"/>
                  </a:lnTo>
                  <a:close/>
                  <a:moveTo>
                    <a:pt x="1455" y="0"/>
                  </a:moveTo>
                  <a:cubicBezTo>
                    <a:pt x="651" y="0"/>
                    <a:pt x="1" y="651"/>
                    <a:pt x="1" y="1455"/>
                  </a:cubicBezTo>
                  <a:lnTo>
                    <a:pt x="1" y="2144"/>
                  </a:lnTo>
                  <a:cubicBezTo>
                    <a:pt x="1" y="2144"/>
                    <a:pt x="326" y="2106"/>
                    <a:pt x="364" y="1943"/>
                  </a:cubicBezTo>
                  <a:cubicBezTo>
                    <a:pt x="383" y="1933"/>
                    <a:pt x="393" y="1914"/>
                    <a:pt x="403" y="1895"/>
                  </a:cubicBezTo>
                  <a:cubicBezTo>
                    <a:pt x="584" y="1895"/>
                    <a:pt x="1465" y="1886"/>
                    <a:pt x="1972" y="1273"/>
                  </a:cubicBezTo>
                  <a:cubicBezTo>
                    <a:pt x="2077" y="1570"/>
                    <a:pt x="2317" y="1799"/>
                    <a:pt x="2623" y="1886"/>
                  </a:cubicBezTo>
                  <a:cubicBezTo>
                    <a:pt x="2632" y="1905"/>
                    <a:pt x="2642" y="1924"/>
                    <a:pt x="2652" y="1943"/>
                  </a:cubicBezTo>
                  <a:cubicBezTo>
                    <a:pt x="2699" y="2106"/>
                    <a:pt x="3025" y="2134"/>
                    <a:pt x="3025" y="2134"/>
                  </a:cubicBezTo>
                  <a:lnTo>
                    <a:pt x="3025" y="1455"/>
                  </a:lnTo>
                  <a:cubicBezTo>
                    <a:pt x="3025" y="651"/>
                    <a:pt x="2374" y="0"/>
                    <a:pt x="157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3" name="Google Shape;10453;p70"/>
            <p:cNvSpPr/>
            <p:nvPr/>
          </p:nvSpPr>
          <p:spPr>
            <a:xfrm>
              <a:off x="5032825" y="3106861"/>
              <a:ext cx="43014" cy="56301"/>
            </a:xfrm>
            <a:custGeom>
              <a:avLst/>
              <a:gdLst/>
              <a:ahLst/>
              <a:cxnLst/>
              <a:rect l="l" t="t" r="r" b="b"/>
              <a:pathLst>
                <a:path w="1638" h="2144" extrusionOk="0">
                  <a:moveTo>
                    <a:pt x="1455" y="0"/>
                  </a:moveTo>
                  <a:cubicBezTo>
                    <a:pt x="651" y="0"/>
                    <a:pt x="1" y="651"/>
                    <a:pt x="1" y="1455"/>
                  </a:cubicBezTo>
                  <a:lnTo>
                    <a:pt x="1" y="2144"/>
                  </a:lnTo>
                  <a:cubicBezTo>
                    <a:pt x="87" y="2134"/>
                    <a:pt x="173" y="2106"/>
                    <a:pt x="249" y="2067"/>
                  </a:cubicBezTo>
                  <a:lnTo>
                    <a:pt x="249" y="1828"/>
                  </a:lnTo>
                  <a:lnTo>
                    <a:pt x="259" y="1838"/>
                  </a:lnTo>
                  <a:lnTo>
                    <a:pt x="259" y="1455"/>
                  </a:lnTo>
                  <a:cubicBezTo>
                    <a:pt x="259" y="680"/>
                    <a:pt x="862" y="38"/>
                    <a:pt x="163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4" name="Google Shape;10454;p70"/>
            <p:cNvSpPr/>
            <p:nvPr/>
          </p:nvSpPr>
          <p:spPr>
            <a:xfrm>
              <a:off x="5101442" y="3157385"/>
              <a:ext cx="17358" cy="23345"/>
            </a:xfrm>
            <a:custGeom>
              <a:avLst/>
              <a:gdLst/>
              <a:ahLst/>
              <a:cxnLst/>
              <a:rect l="l" t="t" r="r" b="b"/>
              <a:pathLst>
                <a:path w="661" h="889" extrusionOk="0">
                  <a:moveTo>
                    <a:pt x="183" y="0"/>
                  </a:moveTo>
                  <a:cubicBezTo>
                    <a:pt x="87" y="0"/>
                    <a:pt x="0" y="78"/>
                    <a:pt x="0" y="182"/>
                  </a:cubicBezTo>
                  <a:lnTo>
                    <a:pt x="0" y="708"/>
                  </a:lnTo>
                  <a:cubicBezTo>
                    <a:pt x="0" y="805"/>
                    <a:pt x="90" y="889"/>
                    <a:pt x="187" y="889"/>
                  </a:cubicBezTo>
                  <a:cubicBezTo>
                    <a:pt x="204" y="889"/>
                    <a:pt x="222" y="886"/>
                    <a:pt x="240" y="880"/>
                  </a:cubicBezTo>
                  <a:cubicBezTo>
                    <a:pt x="278" y="871"/>
                    <a:pt x="307" y="852"/>
                    <a:pt x="345" y="832"/>
                  </a:cubicBezTo>
                  <a:cubicBezTo>
                    <a:pt x="374" y="804"/>
                    <a:pt x="412" y="775"/>
                    <a:pt x="450" y="746"/>
                  </a:cubicBezTo>
                  <a:cubicBezTo>
                    <a:pt x="661" y="497"/>
                    <a:pt x="555" y="105"/>
                    <a:pt x="240" y="9"/>
                  </a:cubicBezTo>
                  <a:cubicBezTo>
                    <a:pt x="221" y="3"/>
                    <a:pt x="202" y="0"/>
                    <a:pt x="183" y="0"/>
                  </a:cubicBez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5" name="Google Shape;10455;p70"/>
            <p:cNvSpPr/>
            <p:nvPr/>
          </p:nvSpPr>
          <p:spPr>
            <a:xfrm>
              <a:off x="5026286" y="3157359"/>
              <a:ext cx="17620" cy="23371"/>
            </a:xfrm>
            <a:custGeom>
              <a:avLst/>
              <a:gdLst/>
              <a:ahLst/>
              <a:cxnLst/>
              <a:rect l="l" t="t" r="r" b="b"/>
              <a:pathLst>
                <a:path w="671" h="890" extrusionOk="0">
                  <a:moveTo>
                    <a:pt x="484" y="1"/>
                  </a:moveTo>
                  <a:cubicBezTo>
                    <a:pt x="466" y="1"/>
                    <a:pt x="447" y="4"/>
                    <a:pt x="431" y="10"/>
                  </a:cubicBezTo>
                  <a:cubicBezTo>
                    <a:pt x="1" y="144"/>
                    <a:pt x="1" y="747"/>
                    <a:pt x="431" y="881"/>
                  </a:cubicBezTo>
                  <a:cubicBezTo>
                    <a:pt x="449" y="887"/>
                    <a:pt x="467" y="890"/>
                    <a:pt x="484" y="890"/>
                  </a:cubicBezTo>
                  <a:cubicBezTo>
                    <a:pt x="581" y="890"/>
                    <a:pt x="671" y="805"/>
                    <a:pt x="671" y="699"/>
                  </a:cubicBezTo>
                  <a:lnTo>
                    <a:pt x="671" y="183"/>
                  </a:lnTo>
                  <a:cubicBezTo>
                    <a:pt x="661" y="125"/>
                    <a:pt x="632" y="68"/>
                    <a:pt x="594" y="39"/>
                  </a:cubicBezTo>
                  <a:cubicBezTo>
                    <a:pt x="562" y="14"/>
                    <a:pt x="522" y="1"/>
                    <a:pt x="484" y="1"/>
                  </a:cubicBezTo>
                  <a:close/>
                </a:path>
              </a:pathLst>
            </a:custGeom>
            <a:solidFill>
              <a:srgbClr val="B9C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6" name="Google Shape;10456;p70"/>
            <p:cNvSpPr/>
            <p:nvPr/>
          </p:nvSpPr>
          <p:spPr>
            <a:xfrm>
              <a:off x="5057956" y="3198272"/>
              <a:ext cx="29175" cy="33271"/>
            </a:xfrm>
            <a:custGeom>
              <a:avLst/>
              <a:gdLst/>
              <a:ahLst/>
              <a:cxnLst/>
              <a:rect l="l" t="t" r="r" b="b"/>
              <a:pathLst>
                <a:path w="1111" h="1267" extrusionOk="0">
                  <a:moveTo>
                    <a:pt x="198" y="0"/>
                  </a:moveTo>
                  <a:cubicBezTo>
                    <a:pt x="95" y="0"/>
                    <a:pt x="1" y="81"/>
                    <a:pt x="1" y="185"/>
                  </a:cubicBezTo>
                  <a:lnTo>
                    <a:pt x="1" y="721"/>
                  </a:lnTo>
                  <a:cubicBezTo>
                    <a:pt x="1" y="768"/>
                    <a:pt x="20" y="826"/>
                    <a:pt x="58" y="864"/>
                  </a:cubicBezTo>
                  <a:lnTo>
                    <a:pt x="422" y="1218"/>
                  </a:lnTo>
                  <a:cubicBezTo>
                    <a:pt x="460" y="1247"/>
                    <a:pt x="508" y="1266"/>
                    <a:pt x="556" y="1266"/>
                  </a:cubicBezTo>
                  <a:cubicBezTo>
                    <a:pt x="604" y="1266"/>
                    <a:pt x="651" y="1247"/>
                    <a:pt x="680" y="1218"/>
                  </a:cubicBezTo>
                  <a:lnTo>
                    <a:pt x="1063" y="816"/>
                  </a:lnTo>
                  <a:cubicBezTo>
                    <a:pt x="1092" y="788"/>
                    <a:pt x="1111" y="740"/>
                    <a:pt x="1111" y="692"/>
                  </a:cubicBezTo>
                  <a:lnTo>
                    <a:pt x="1111" y="194"/>
                  </a:lnTo>
                  <a:cubicBezTo>
                    <a:pt x="1111" y="137"/>
                    <a:pt x="1092" y="89"/>
                    <a:pt x="1063" y="60"/>
                  </a:cubicBezTo>
                  <a:cubicBezTo>
                    <a:pt x="1025" y="22"/>
                    <a:pt x="977" y="3"/>
                    <a:pt x="919" y="3"/>
                  </a:cubicBezTo>
                  <a:lnTo>
                    <a:pt x="881" y="3"/>
                  </a:lnTo>
                  <a:cubicBezTo>
                    <a:pt x="814" y="22"/>
                    <a:pt x="738" y="31"/>
                    <a:pt x="671" y="31"/>
                  </a:cubicBezTo>
                  <a:lnTo>
                    <a:pt x="450" y="31"/>
                  </a:lnTo>
                  <a:cubicBezTo>
                    <a:pt x="374" y="31"/>
                    <a:pt x="297" y="22"/>
                    <a:pt x="230" y="3"/>
                  </a:cubicBezTo>
                  <a:cubicBezTo>
                    <a:pt x="220" y="1"/>
                    <a:pt x="209" y="0"/>
                    <a:pt x="198" y="0"/>
                  </a:cubicBez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7" name="Google Shape;10457;p70"/>
            <p:cNvSpPr/>
            <p:nvPr/>
          </p:nvSpPr>
          <p:spPr>
            <a:xfrm>
              <a:off x="5057956" y="3198508"/>
              <a:ext cx="17883" cy="33350"/>
            </a:xfrm>
            <a:custGeom>
              <a:avLst/>
              <a:gdLst/>
              <a:ahLst/>
              <a:cxnLst/>
              <a:rect l="l" t="t" r="r" b="b"/>
              <a:pathLst>
                <a:path w="681" h="1270" extrusionOk="0">
                  <a:moveTo>
                    <a:pt x="189" y="1"/>
                  </a:moveTo>
                  <a:cubicBezTo>
                    <a:pt x="87" y="1"/>
                    <a:pt x="1" y="81"/>
                    <a:pt x="1" y="185"/>
                  </a:cubicBezTo>
                  <a:lnTo>
                    <a:pt x="1" y="721"/>
                  </a:lnTo>
                  <a:cubicBezTo>
                    <a:pt x="1" y="769"/>
                    <a:pt x="20" y="826"/>
                    <a:pt x="58" y="865"/>
                  </a:cubicBezTo>
                  <a:lnTo>
                    <a:pt x="422" y="1219"/>
                  </a:lnTo>
                  <a:cubicBezTo>
                    <a:pt x="453" y="1250"/>
                    <a:pt x="492" y="1269"/>
                    <a:pt x="531" y="1269"/>
                  </a:cubicBezTo>
                  <a:cubicBezTo>
                    <a:pt x="539" y="1269"/>
                    <a:pt x="548" y="1268"/>
                    <a:pt x="556" y="1267"/>
                  </a:cubicBezTo>
                  <a:cubicBezTo>
                    <a:pt x="604" y="1267"/>
                    <a:pt x="651" y="1247"/>
                    <a:pt x="680" y="1219"/>
                  </a:cubicBezTo>
                  <a:cubicBezTo>
                    <a:pt x="642" y="1209"/>
                    <a:pt x="613" y="1190"/>
                    <a:pt x="594" y="1161"/>
                  </a:cubicBezTo>
                  <a:lnTo>
                    <a:pt x="221" y="798"/>
                  </a:lnTo>
                  <a:cubicBezTo>
                    <a:pt x="183" y="759"/>
                    <a:pt x="163" y="712"/>
                    <a:pt x="163" y="664"/>
                  </a:cubicBezTo>
                  <a:lnTo>
                    <a:pt x="163" y="128"/>
                  </a:lnTo>
                  <a:cubicBezTo>
                    <a:pt x="163" y="80"/>
                    <a:pt x="183" y="42"/>
                    <a:pt x="221" y="3"/>
                  </a:cubicBezTo>
                  <a:cubicBezTo>
                    <a:pt x="210" y="2"/>
                    <a:pt x="199" y="1"/>
                    <a:pt x="189" y="1"/>
                  </a:cubicBezTo>
                  <a:close/>
                </a:path>
              </a:pathLst>
            </a:custGeom>
            <a:solidFill>
              <a:srgbClr val="B9C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8" name="Google Shape;10458;p70"/>
            <p:cNvSpPr/>
            <p:nvPr/>
          </p:nvSpPr>
          <p:spPr>
            <a:xfrm>
              <a:off x="5041386" y="3139844"/>
              <a:ext cx="62341" cy="66805"/>
            </a:xfrm>
            <a:custGeom>
              <a:avLst/>
              <a:gdLst/>
              <a:ahLst/>
              <a:cxnLst/>
              <a:rect l="l" t="t" r="r" b="b"/>
              <a:pathLst>
                <a:path w="2374" h="2544" extrusionOk="0">
                  <a:moveTo>
                    <a:pt x="1648" y="0"/>
                  </a:moveTo>
                  <a:cubicBezTo>
                    <a:pt x="1633" y="0"/>
                    <a:pt x="1619" y="6"/>
                    <a:pt x="1608" y="17"/>
                  </a:cubicBezTo>
                  <a:cubicBezTo>
                    <a:pt x="1349" y="208"/>
                    <a:pt x="1053" y="352"/>
                    <a:pt x="747" y="438"/>
                  </a:cubicBezTo>
                  <a:cubicBezTo>
                    <a:pt x="651" y="467"/>
                    <a:pt x="555" y="486"/>
                    <a:pt x="459" y="505"/>
                  </a:cubicBezTo>
                  <a:cubicBezTo>
                    <a:pt x="364" y="524"/>
                    <a:pt x="268" y="534"/>
                    <a:pt x="172" y="543"/>
                  </a:cubicBezTo>
                  <a:cubicBezTo>
                    <a:pt x="77" y="543"/>
                    <a:pt x="0" y="630"/>
                    <a:pt x="0" y="725"/>
                  </a:cubicBezTo>
                  <a:lnTo>
                    <a:pt x="0" y="1472"/>
                  </a:lnTo>
                  <a:cubicBezTo>
                    <a:pt x="0" y="2065"/>
                    <a:pt x="479" y="2544"/>
                    <a:pt x="1072" y="2544"/>
                  </a:cubicBezTo>
                  <a:lnTo>
                    <a:pt x="1302" y="2544"/>
                  </a:lnTo>
                  <a:cubicBezTo>
                    <a:pt x="1895" y="2544"/>
                    <a:pt x="2373" y="2065"/>
                    <a:pt x="2373" y="1472"/>
                  </a:cubicBezTo>
                  <a:lnTo>
                    <a:pt x="2373" y="697"/>
                  </a:lnTo>
                  <a:cubicBezTo>
                    <a:pt x="2373" y="620"/>
                    <a:pt x="2326" y="553"/>
                    <a:pt x="2259" y="524"/>
                  </a:cubicBezTo>
                  <a:cubicBezTo>
                    <a:pt x="2239" y="515"/>
                    <a:pt x="2220" y="505"/>
                    <a:pt x="2201" y="496"/>
                  </a:cubicBezTo>
                  <a:cubicBezTo>
                    <a:pt x="1991" y="409"/>
                    <a:pt x="1818" y="256"/>
                    <a:pt x="1713" y="55"/>
                  </a:cubicBezTo>
                  <a:lnTo>
                    <a:pt x="1704" y="36"/>
                  </a:lnTo>
                  <a:cubicBezTo>
                    <a:pt x="1692" y="13"/>
                    <a:pt x="1670" y="0"/>
                    <a:pt x="1648" y="0"/>
                  </a:cubicBez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9" name="Google Shape;10459;p70"/>
            <p:cNvSpPr/>
            <p:nvPr/>
          </p:nvSpPr>
          <p:spPr>
            <a:xfrm>
              <a:off x="5041386" y="3139844"/>
              <a:ext cx="45246" cy="67068"/>
            </a:xfrm>
            <a:custGeom>
              <a:avLst/>
              <a:gdLst/>
              <a:ahLst/>
              <a:cxnLst/>
              <a:rect l="l" t="t" r="r" b="b"/>
              <a:pathLst>
                <a:path w="1723" h="2554" extrusionOk="0">
                  <a:moveTo>
                    <a:pt x="1648" y="0"/>
                  </a:moveTo>
                  <a:cubicBezTo>
                    <a:pt x="1633" y="0"/>
                    <a:pt x="1619" y="6"/>
                    <a:pt x="1608" y="17"/>
                  </a:cubicBezTo>
                  <a:cubicBezTo>
                    <a:pt x="1349" y="208"/>
                    <a:pt x="1053" y="352"/>
                    <a:pt x="747" y="438"/>
                  </a:cubicBezTo>
                  <a:cubicBezTo>
                    <a:pt x="651" y="467"/>
                    <a:pt x="555" y="486"/>
                    <a:pt x="459" y="505"/>
                  </a:cubicBezTo>
                  <a:cubicBezTo>
                    <a:pt x="364" y="524"/>
                    <a:pt x="268" y="534"/>
                    <a:pt x="172" y="543"/>
                  </a:cubicBezTo>
                  <a:cubicBezTo>
                    <a:pt x="67" y="553"/>
                    <a:pt x="0" y="630"/>
                    <a:pt x="0" y="725"/>
                  </a:cubicBezTo>
                  <a:lnTo>
                    <a:pt x="0" y="1472"/>
                  </a:lnTo>
                  <a:cubicBezTo>
                    <a:pt x="0" y="2065"/>
                    <a:pt x="479" y="2553"/>
                    <a:pt x="1072" y="2553"/>
                  </a:cubicBezTo>
                  <a:lnTo>
                    <a:pt x="1292" y="2553"/>
                  </a:lnTo>
                  <a:cubicBezTo>
                    <a:pt x="699" y="2553"/>
                    <a:pt x="220" y="2065"/>
                    <a:pt x="220" y="1472"/>
                  </a:cubicBezTo>
                  <a:lnTo>
                    <a:pt x="220" y="725"/>
                  </a:lnTo>
                  <a:cubicBezTo>
                    <a:pt x="220" y="630"/>
                    <a:pt x="287" y="553"/>
                    <a:pt x="392" y="543"/>
                  </a:cubicBezTo>
                  <a:cubicBezTo>
                    <a:pt x="488" y="534"/>
                    <a:pt x="584" y="524"/>
                    <a:pt x="680" y="505"/>
                  </a:cubicBezTo>
                  <a:cubicBezTo>
                    <a:pt x="775" y="486"/>
                    <a:pt x="871" y="467"/>
                    <a:pt x="967" y="438"/>
                  </a:cubicBezTo>
                  <a:cubicBezTo>
                    <a:pt x="1235" y="362"/>
                    <a:pt x="1493" y="247"/>
                    <a:pt x="1723" y="84"/>
                  </a:cubicBezTo>
                  <a:lnTo>
                    <a:pt x="1713" y="55"/>
                  </a:lnTo>
                  <a:lnTo>
                    <a:pt x="1704" y="36"/>
                  </a:lnTo>
                  <a:cubicBezTo>
                    <a:pt x="1692" y="13"/>
                    <a:pt x="1670" y="0"/>
                    <a:pt x="1648" y="0"/>
                  </a:cubicBezTo>
                  <a:close/>
                </a:path>
              </a:pathLst>
            </a:custGeom>
            <a:solidFill>
              <a:srgbClr val="B9C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460" name="Google Shape;10460;p70"/>
          <p:cNvSpPr/>
          <p:nvPr/>
        </p:nvSpPr>
        <p:spPr>
          <a:xfrm>
            <a:off x="5911170" y="2887695"/>
            <a:ext cx="50288" cy="25157"/>
          </a:xfrm>
          <a:custGeom>
            <a:avLst/>
            <a:gdLst/>
            <a:ahLst/>
            <a:cxnLst/>
            <a:rect l="l" t="t" r="r" b="b"/>
            <a:pathLst>
              <a:path w="1915" h="958" extrusionOk="0">
                <a:moveTo>
                  <a:pt x="719" y="1"/>
                </a:moveTo>
                <a:cubicBezTo>
                  <a:pt x="326" y="1"/>
                  <a:pt x="1" y="317"/>
                  <a:pt x="1" y="719"/>
                </a:cubicBezTo>
                <a:cubicBezTo>
                  <a:pt x="1" y="719"/>
                  <a:pt x="719" y="958"/>
                  <a:pt x="1915" y="958"/>
                </a:cubicBezTo>
                <a:lnTo>
                  <a:pt x="1915" y="719"/>
                </a:lnTo>
                <a:cubicBezTo>
                  <a:pt x="1915" y="317"/>
                  <a:pt x="1590" y="1"/>
                  <a:pt x="1197" y="1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61" name="Google Shape;10461;p70"/>
          <p:cNvSpPr/>
          <p:nvPr/>
        </p:nvSpPr>
        <p:spPr>
          <a:xfrm>
            <a:off x="5911170" y="2887695"/>
            <a:ext cx="34716" cy="22899"/>
          </a:xfrm>
          <a:custGeom>
            <a:avLst/>
            <a:gdLst/>
            <a:ahLst/>
            <a:cxnLst/>
            <a:rect l="l" t="t" r="r" b="b"/>
            <a:pathLst>
              <a:path w="1322" h="872" extrusionOk="0">
                <a:moveTo>
                  <a:pt x="719" y="1"/>
                </a:moveTo>
                <a:cubicBezTo>
                  <a:pt x="326" y="1"/>
                  <a:pt x="1" y="317"/>
                  <a:pt x="1" y="719"/>
                </a:cubicBezTo>
                <a:cubicBezTo>
                  <a:pt x="240" y="786"/>
                  <a:pt x="479" y="834"/>
                  <a:pt x="719" y="872"/>
                </a:cubicBezTo>
                <a:lnTo>
                  <a:pt x="719" y="719"/>
                </a:lnTo>
                <a:cubicBezTo>
                  <a:pt x="719" y="365"/>
                  <a:pt x="967" y="68"/>
                  <a:pt x="1322" y="11"/>
                </a:cubicBezTo>
                <a:cubicBezTo>
                  <a:pt x="1274" y="1"/>
                  <a:pt x="1235" y="1"/>
                  <a:pt x="1197" y="1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62" name="Google Shape;10462;p70"/>
          <p:cNvSpPr/>
          <p:nvPr/>
        </p:nvSpPr>
        <p:spPr>
          <a:xfrm>
            <a:off x="5798094" y="3145306"/>
            <a:ext cx="28177" cy="75681"/>
          </a:xfrm>
          <a:custGeom>
            <a:avLst/>
            <a:gdLst/>
            <a:ahLst/>
            <a:cxnLst/>
            <a:rect l="l" t="t" r="r" b="b"/>
            <a:pathLst>
              <a:path w="1073" h="2882" extrusionOk="0">
                <a:moveTo>
                  <a:pt x="718" y="0"/>
                </a:moveTo>
                <a:cubicBezTo>
                  <a:pt x="316" y="0"/>
                  <a:pt x="0" y="326"/>
                  <a:pt x="0" y="718"/>
                </a:cubicBezTo>
                <a:lnTo>
                  <a:pt x="0" y="1513"/>
                </a:lnTo>
                <a:cubicBezTo>
                  <a:pt x="10" y="1752"/>
                  <a:pt x="96" y="1972"/>
                  <a:pt x="239" y="2163"/>
                </a:cubicBezTo>
                <a:cubicBezTo>
                  <a:pt x="393" y="2336"/>
                  <a:pt x="479" y="2565"/>
                  <a:pt x="479" y="2805"/>
                </a:cubicBezTo>
                <a:lnTo>
                  <a:pt x="479" y="2881"/>
                </a:lnTo>
                <a:lnTo>
                  <a:pt x="957" y="2881"/>
                </a:lnTo>
                <a:lnTo>
                  <a:pt x="957" y="2805"/>
                </a:lnTo>
                <a:cubicBezTo>
                  <a:pt x="957" y="2584"/>
                  <a:pt x="919" y="2364"/>
                  <a:pt x="833" y="2163"/>
                </a:cubicBezTo>
                <a:cubicBezTo>
                  <a:pt x="756" y="1953"/>
                  <a:pt x="718" y="1733"/>
                  <a:pt x="718" y="1513"/>
                </a:cubicBezTo>
                <a:lnTo>
                  <a:pt x="718" y="718"/>
                </a:lnTo>
                <a:cubicBezTo>
                  <a:pt x="718" y="326"/>
                  <a:pt x="881" y="0"/>
                  <a:pt x="1072" y="0"/>
                </a:cubicBezTo>
                <a:close/>
              </a:path>
            </a:pathLst>
          </a:custGeom>
          <a:solidFill>
            <a:srgbClr val="ACBD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63" name="Google Shape;10463;p70"/>
          <p:cNvSpPr/>
          <p:nvPr/>
        </p:nvSpPr>
        <p:spPr>
          <a:xfrm>
            <a:off x="5797831" y="3145568"/>
            <a:ext cx="28440" cy="56065"/>
          </a:xfrm>
          <a:custGeom>
            <a:avLst/>
            <a:gdLst/>
            <a:ahLst/>
            <a:cxnLst/>
            <a:rect l="l" t="t" r="r" b="b"/>
            <a:pathLst>
              <a:path w="1083" h="2135" extrusionOk="0">
                <a:moveTo>
                  <a:pt x="718" y="0"/>
                </a:moveTo>
                <a:cubicBezTo>
                  <a:pt x="326" y="0"/>
                  <a:pt x="1" y="316"/>
                  <a:pt x="1" y="718"/>
                </a:cubicBezTo>
                <a:lnTo>
                  <a:pt x="1" y="1196"/>
                </a:lnTo>
                <a:cubicBezTo>
                  <a:pt x="1" y="1675"/>
                  <a:pt x="364" y="2077"/>
                  <a:pt x="843" y="2134"/>
                </a:cubicBezTo>
                <a:cubicBezTo>
                  <a:pt x="766" y="1933"/>
                  <a:pt x="728" y="1723"/>
                  <a:pt x="718" y="1503"/>
                </a:cubicBezTo>
                <a:lnTo>
                  <a:pt x="718" y="718"/>
                </a:lnTo>
                <a:cubicBezTo>
                  <a:pt x="718" y="316"/>
                  <a:pt x="881" y="0"/>
                  <a:pt x="1082" y="0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64" name="Google Shape;10464;p70"/>
          <p:cNvSpPr/>
          <p:nvPr/>
        </p:nvSpPr>
        <p:spPr>
          <a:xfrm>
            <a:off x="5779239" y="3228996"/>
            <a:ext cx="18881" cy="48528"/>
          </a:xfrm>
          <a:custGeom>
            <a:avLst/>
            <a:gdLst/>
            <a:ahLst/>
            <a:cxnLst/>
            <a:rect l="l" t="t" r="r" b="b"/>
            <a:pathLst>
              <a:path w="719" h="1848" extrusionOk="0">
                <a:moveTo>
                  <a:pt x="134" y="0"/>
                </a:moveTo>
                <a:cubicBezTo>
                  <a:pt x="48" y="125"/>
                  <a:pt x="0" y="268"/>
                  <a:pt x="0" y="421"/>
                </a:cubicBezTo>
                <a:lnTo>
                  <a:pt x="0" y="1608"/>
                </a:lnTo>
                <a:cubicBezTo>
                  <a:pt x="0" y="1742"/>
                  <a:pt x="106" y="1847"/>
                  <a:pt x="240" y="1847"/>
                </a:cubicBezTo>
                <a:lnTo>
                  <a:pt x="718" y="1847"/>
                </a:lnTo>
                <a:lnTo>
                  <a:pt x="718" y="670"/>
                </a:lnTo>
                <a:cubicBezTo>
                  <a:pt x="718" y="517"/>
                  <a:pt x="642" y="374"/>
                  <a:pt x="527" y="287"/>
                </a:cubicBezTo>
                <a:lnTo>
                  <a:pt x="134" y="0"/>
                </a:lnTo>
                <a:close/>
              </a:path>
            </a:pathLst>
          </a:custGeom>
          <a:solidFill>
            <a:srgbClr val="76899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465" name="Google Shape;10465;p70"/>
          <p:cNvGrpSpPr/>
          <p:nvPr/>
        </p:nvGrpSpPr>
        <p:grpSpPr>
          <a:xfrm>
            <a:off x="5779239" y="2887695"/>
            <a:ext cx="314411" cy="389830"/>
            <a:chOff x="5779239" y="2887695"/>
            <a:chExt cx="314411" cy="389830"/>
          </a:xfrm>
        </p:grpSpPr>
        <p:sp>
          <p:nvSpPr>
            <p:cNvPr id="10466" name="Google Shape;10466;p70"/>
            <p:cNvSpPr/>
            <p:nvPr/>
          </p:nvSpPr>
          <p:spPr>
            <a:xfrm>
              <a:off x="5898617" y="2937957"/>
              <a:ext cx="75419" cy="62866"/>
            </a:xfrm>
            <a:custGeom>
              <a:avLst/>
              <a:gdLst/>
              <a:ahLst/>
              <a:cxnLst/>
              <a:rect l="l" t="t" r="r" b="b"/>
              <a:pathLst>
                <a:path w="2872" h="2394" extrusionOk="0">
                  <a:moveTo>
                    <a:pt x="957" y="1"/>
                  </a:moveTo>
                  <a:lnTo>
                    <a:pt x="957" y="480"/>
                  </a:lnTo>
                  <a:cubicBezTo>
                    <a:pt x="957" y="566"/>
                    <a:pt x="910" y="652"/>
                    <a:pt x="823" y="690"/>
                  </a:cubicBezTo>
                  <a:lnTo>
                    <a:pt x="268" y="977"/>
                  </a:lnTo>
                  <a:cubicBezTo>
                    <a:pt x="106" y="1054"/>
                    <a:pt x="0" y="1216"/>
                    <a:pt x="0" y="1398"/>
                  </a:cubicBezTo>
                  <a:lnTo>
                    <a:pt x="0" y="2394"/>
                  </a:lnTo>
                  <a:lnTo>
                    <a:pt x="2871" y="2394"/>
                  </a:lnTo>
                  <a:lnTo>
                    <a:pt x="2871" y="1398"/>
                  </a:lnTo>
                  <a:cubicBezTo>
                    <a:pt x="2871" y="1216"/>
                    <a:pt x="2766" y="1054"/>
                    <a:pt x="2613" y="977"/>
                  </a:cubicBezTo>
                  <a:lnTo>
                    <a:pt x="2048" y="690"/>
                  </a:lnTo>
                  <a:cubicBezTo>
                    <a:pt x="1962" y="652"/>
                    <a:pt x="1914" y="566"/>
                    <a:pt x="1914" y="480"/>
                  </a:cubicBezTo>
                  <a:lnTo>
                    <a:pt x="1914" y="1"/>
                  </a:ln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7" name="Google Shape;10467;p70"/>
            <p:cNvSpPr/>
            <p:nvPr/>
          </p:nvSpPr>
          <p:spPr>
            <a:xfrm>
              <a:off x="5922488" y="2937957"/>
              <a:ext cx="27678" cy="18750"/>
            </a:xfrm>
            <a:custGeom>
              <a:avLst/>
              <a:gdLst/>
              <a:ahLst/>
              <a:cxnLst/>
              <a:rect l="l" t="t" r="r" b="b"/>
              <a:pathLst>
                <a:path w="1054" h="714" extrusionOk="0">
                  <a:moveTo>
                    <a:pt x="48" y="1"/>
                  </a:moveTo>
                  <a:lnTo>
                    <a:pt x="48" y="480"/>
                  </a:lnTo>
                  <a:cubicBezTo>
                    <a:pt x="48" y="527"/>
                    <a:pt x="29" y="575"/>
                    <a:pt x="1" y="613"/>
                  </a:cubicBezTo>
                  <a:cubicBezTo>
                    <a:pt x="168" y="680"/>
                    <a:pt x="347" y="714"/>
                    <a:pt x="527" y="714"/>
                  </a:cubicBezTo>
                  <a:cubicBezTo>
                    <a:pt x="706" y="714"/>
                    <a:pt x="886" y="680"/>
                    <a:pt x="1053" y="613"/>
                  </a:cubicBezTo>
                  <a:cubicBezTo>
                    <a:pt x="1025" y="575"/>
                    <a:pt x="1005" y="527"/>
                    <a:pt x="1005" y="480"/>
                  </a:cubicBezTo>
                  <a:lnTo>
                    <a:pt x="1005" y="1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8" name="Google Shape;10468;p70"/>
            <p:cNvSpPr/>
            <p:nvPr/>
          </p:nvSpPr>
          <p:spPr>
            <a:xfrm>
              <a:off x="5898617" y="2957836"/>
              <a:ext cx="75419" cy="42988"/>
            </a:xfrm>
            <a:custGeom>
              <a:avLst/>
              <a:gdLst/>
              <a:ahLst/>
              <a:cxnLst/>
              <a:rect l="l" t="t" r="r" b="b"/>
              <a:pathLst>
                <a:path w="2872" h="1637" extrusionOk="0">
                  <a:moveTo>
                    <a:pt x="699" y="0"/>
                  </a:moveTo>
                  <a:lnTo>
                    <a:pt x="268" y="220"/>
                  </a:lnTo>
                  <a:cubicBezTo>
                    <a:pt x="106" y="297"/>
                    <a:pt x="0" y="459"/>
                    <a:pt x="0" y="641"/>
                  </a:cubicBezTo>
                  <a:lnTo>
                    <a:pt x="0" y="1637"/>
                  </a:lnTo>
                  <a:lnTo>
                    <a:pt x="2871" y="1637"/>
                  </a:lnTo>
                  <a:lnTo>
                    <a:pt x="2871" y="641"/>
                  </a:lnTo>
                  <a:cubicBezTo>
                    <a:pt x="2871" y="459"/>
                    <a:pt x="2766" y="297"/>
                    <a:pt x="2613" y="220"/>
                  </a:cubicBezTo>
                  <a:lnTo>
                    <a:pt x="2173" y="0"/>
                  </a:lnTo>
                  <a:cubicBezTo>
                    <a:pt x="1981" y="230"/>
                    <a:pt x="1709" y="345"/>
                    <a:pt x="1436" y="345"/>
                  </a:cubicBezTo>
                  <a:cubicBezTo>
                    <a:pt x="1163" y="345"/>
                    <a:pt x="890" y="230"/>
                    <a:pt x="699" y="0"/>
                  </a:cubicBezTo>
                  <a:close/>
                </a:path>
              </a:pathLst>
            </a:custGeom>
            <a:solidFill>
              <a:srgbClr val="637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9" name="Google Shape;10469;p70"/>
            <p:cNvSpPr/>
            <p:nvPr/>
          </p:nvSpPr>
          <p:spPr>
            <a:xfrm>
              <a:off x="5898617" y="2968891"/>
              <a:ext cx="18881" cy="31932"/>
            </a:xfrm>
            <a:custGeom>
              <a:avLst/>
              <a:gdLst/>
              <a:ahLst/>
              <a:cxnLst/>
              <a:rect l="l" t="t" r="r" b="b"/>
              <a:pathLst>
                <a:path w="719" h="1216" extrusionOk="0">
                  <a:moveTo>
                    <a:pt x="58" y="0"/>
                  </a:moveTo>
                  <a:cubicBezTo>
                    <a:pt x="19" y="67"/>
                    <a:pt x="0" y="144"/>
                    <a:pt x="0" y="220"/>
                  </a:cubicBezTo>
                  <a:lnTo>
                    <a:pt x="0" y="1216"/>
                  </a:lnTo>
                  <a:lnTo>
                    <a:pt x="718" y="1216"/>
                  </a:lnTo>
                  <a:lnTo>
                    <a:pt x="718" y="737"/>
                  </a:lnTo>
                  <a:cubicBezTo>
                    <a:pt x="718" y="584"/>
                    <a:pt x="651" y="440"/>
                    <a:pt x="527" y="354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4B63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0" name="Google Shape;10470;p70"/>
            <p:cNvSpPr/>
            <p:nvPr/>
          </p:nvSpPr>
          <p:spPr>
            <a:xfrm>
              <a:off x="5955155" y="2968891"/>
              <a:ext cx="18881" cy="31932"/>
            </a:xfrm>
            <a:custGeom>
              <a:avLst/>
              <a:gdLst/>
              <a:ahLst/>
              <a:cxnLst/>
              <a:rect l="l" t="t" r="r" b="b"/>
              <a:pathLst>
                <a:path w="719" h="1216" extrusionOk="0">
                  <a:moveTo>
                    <a:pt x="661" y="0"/>
                  </a:moveTo>
                  <a:lnTo>
                    <a:pt x="192" y="354"/>
                  </a:lnTo>
                  <a:cubicBezTo>
                    <a:pt x="77" y="440"/>
                    <a:pt x="1" y="584"/>
                    <a:pt x="1" y="737"/>
                  </a:cubicBezTo>
                  <a:lnTo>
                    <a:pt x="1" y="1216"/>
                  </a:lnTo>
                  <a:lnTo>
                    <a:pt x="718" y="1216"/>
                  </a:lnTo>
                  <a:lnTo>
                    <a:pt x="718" y="220"/>
                  </a:lnTo>
                  <a:cubicBezTo>
                    <a:pt x="718" y="144"/>
                    <a:pt x="699" y="67"/>
                    <a:pt x="661" y="0"/>
                  </a:cubicBezTo>
                  <a:close/>
                </a:path>
              </a:pathLst>
            </a:custGeom>
            <a:solidFill>
              <a:srgbClr val="4B63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1" name="Google Shape;10471;p70"/>
            <p:cNvSpPr/>
            <p:nvPr/>
          </p:nvSpPr>
          <p:spPr>
            <a:xfrm>
              <a:off x="5911170" y="2887695"/>
              <a:ext cx="50288" cy="56590"/>
            </a:xfrm>
            <a:custGeom>
              <a:avLst/>
              <a:gdLst/>
              <a:ahLst/>
              <a:cxnLst/>
              <a:rect l="l" t="t" r="r" b="b"/>
              <a:pathLst>
                <a:path w="1915" h="2155" extrusionOk="0">
                  <a:moveTo>
                    <a:pt x="719" y="1"/>
                  </a:moveTo>
                  <a:cubicBezTo>
                    <a:pt x="326" y="1"/>
                    <a:pt x="1" y="317"/>
                    <a:pt x="1" y="719"/>
                  </a:cubicBezTo>
                  <a:lnTo>
                    <a:pt x="1" y="1197"/>
                  </a:lnTo>
                  <a:cubicBezTo>
                    <a:pt x="1" y="1724"/>
                    <a:pt x="432" y="2154"/>
                    <a:pt x="958" y="2154"/>
                  </a:cubicBezTo>
                  <a:cubicBezTo>
                    <a:pt x="1484" y="2154"/>
                    <a:pt x="1915" y="1724"/>
                    <a:pt x="1915" y="1197"/>
                  </a:cubicBezTo>
                  <a:lnTo>
                    <a:pt x="1915" y="719"/>
                  </a:lnTo>
                  <a:cubicBezTo>
                    <a:pt x="1915" y="317"/>
                    <a:pt x="1599" y="1"/>
                    <a:pt x="1197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2" name="Google Shape;10472;p70"/>
            <p:cNvSpPr/>
            <p:nvPr/>
          </p:nvSpPr>
          <p:spPr>
            <a:xfrm>
              <a:off x="5911170" y="2887695"/>
              <a:ext cx="34716" cy="56485"/>
            </a:xfrm>
            <a:custGeom>
              <a:avLst/>
              <a:gdLst/>
              <a:ahLst/>
              <a:cxnLst/>
              <a:rect l="l" t="t" r="r" b="b"/>
              <a:pathLst>
                <a:path w="1322" h="2151" extrusionOk="0">
                  <a:moveTo>
                    <a:pt x="719" y="1"/>
                  </a:moveTo>
                  <a:cubicBezTo>
                    <a:pt x="326" y="1"/>
                    <a:pt x="1" y="317"/>
                    <a:pt x="1" y="719"/>
                  </a:cubicBezTo>
                  <a:lnTo>
                    <a:pt x="1" y="1197"/>
                  </a:lnTo>
                  <a:cubicBezTo>
                    <a:pt x="1" y="1746"/>
                    <a:pt x="450" y="2151"/>
                    <a:pt x="955" y="2151"/>
                  </a:cubicBezTo>
                  <a:cubicBezTo>
                    <a:pt x="1076" y="2151"/>
                    <a:pt x="1200" y="2128"/>
                    <a:pt x="1322" y="2078"/>
                  </a:cubicBezTo>
                  <a:cubicBezTo>
                    <a:pt x="958" y="1934"/>
                    <a:pt x="719" y="1580"/>
                    <a:pt x="719" y="1197"/>
                  </a:cubicBezTo>
                  <a:lnTo>
                    <a:pt x="719" y="719"/>
                  </a:lnTo>
                  <a:cubicBezTo>
                    <a:pt x="719" y="365"/>
                    <a:pt x="967" y="68"/>
                    <a:pt x="1322" y="11"/>
                  </a:cubicBezTo>
                  <a:cubicBezTo>
                    <a:pt x="1274" y="1"/>
                    <a:pt x="1235" y="1"/>
                    <a:pt x="1197" y="1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3" name="Google Shape;10473;p70"/>
            <p:cNvSpPr/>
            <p:nvPr/>
          </p:nvSpPr>
          <p:spPr>
            <a:xfrm>
              <a:off x="5892341" y="3013375"/>
              <a:ext cx="87971" cy="150811"/>
            </a:xfrm>
            <a:custGeom>
              <a:avLst/>
              <a:gdLst/>
              <a:ahLst/>
              <a:cxnLst/>
              <a:rect l="l" t="t" r="r" b="b"/>
              <a:pathLst>
                <a:path w="3350" h="5743" extrusionOk="0">
                  <a:moveTo>
                    <a:pt x="0" y="0"/>
                  </a:moveTo>
                  <a:lnTo>
                    <a:pt x="0" y="5742"/>
                  </a:lnTo>
                  <a:lnTo>
                    <a:pt x="3350" y="5742"/>
                  </a:lnTo>
                  <a:lnTo>
                    <a:pt x="3350" y="0"/>
                  </a:ln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4" name="Google Shape;10474;p70"/>
            <p:cNvSpPr/>
            <p:nvPr/>
          </p:nvSpPr>
          <p:spPr>
            <a:xfrm>
              <a:off x="5892341" y="3101320"/>
              <a:ext cx="87971" cy="62866"/>
            </a:xfrm>
            <a:custGeom>
              <a:avLst/>
              <a:gdLst/>
              <a:ahLst/>
              <a:cxnLst/>
              <a:rect l="l" t="t" r="r" b="b"/>
              <a:pathLst>
                <a:path w="3350" h="2394" extrusionOk="0">
                  <a:moveTo>
                    <a:pt x="0" y="1"/>
                  </a:moveTo>
                  <a:lnTo>
                    <a:pt x="0" y="2393"/>
                  </a:lnTo>
                  <a:lnTo>
                    <a:pt x="3350" y="2393"/>
                  </a:lnTo>
                  <a:lnTo>
                    <a:pt x="3350" y="1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5" name="Google Shape;10475;p70"/>
            <p:cNvSpPr/>
            <p:nvPr/>
          </p:nvSpPr>
          <p:spPr>
            <a:xfrm>
              <a:off x="5967734" y="3082466"/>
              <a:ext cx="50288" cy="75419"/>
            </a:xfrm>
            <a:custGeom>
              <a:avLst/>
              <a:gdLst/>
              <a:ahLst/>
              <a:cxnLst/>
              <a:rect l="l" t="t" r="r" b="b"/>
              <a:pathLst>
                <a:path w="1915" h="2872" extrusionOk="0">
                  <a:moveTo>
                    <a:pt x="718" y="1"/>
                  </a:moveTo>
                  <a:cubicBezTo>
                    <a:pt x="326" y="1"/>
                    <a:pt x="0" y="326"/>
                    <a:pt x="0" y="719"/>
                  </a:cubicBezTo>
                  <a:lnTo>
                    <a:pt x="0" y="1513"/>
                  </a:lnTo>
                  <a:cubicBezTo>
                    <a:pt x="10" y="1743"/>
                    <a:pt x="96" y="1972"/>
                    <a:pt x="239" y="2154"/>
                  </a:cubicBezTo>
                  <a:cubicBezTo>
                    <a:pt x="393" y="2336"/>
                    <a:pt x="479" y="2566"/>
                    <a:pt x="479" y="2805"/>
                  </a:cubicBezTo>
                  <a:lnTo>
                    <a:pt x="479" y="2872"/>
                  </a:lnTo>
                  <a:lnTo>
                    <a:pt x="1436" y="2872"/>
                  </a:lnTo>
                  <a:lnTo>
                    <a:pt x="1436" y="2738"/>
                  </a:lnTo>
                  <a:cubicBezTo>
                    <a:pt x="1436" y="2547"/>
                    <a:pt x="1503" y="2355"/>
                    <a:pt x="1637" y="2212"/>
                  </a:cubicBezTo>
                  <a:lnTo>
                    <a:pt x="1723" y="2106"/>
                  </a:lnTo>
                  <a:cubicBezTo>
                    <a:pt x="1838" y="1953"/>
                    <a:pt x="1905" y="1771"/>
                    <a:pt x="1914" y="1580"/>
                  </a:cubicBezTo>
                  <a:lnTo>
                    <a:pt x="1914" y="719"/>
                  </a:lnTo>
                  <a:cubicBezTo>
                    <a:pt x="1914" y="326"/>
                    <a:pt x="1598" y="1"/>
                    <a:pt x="1196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6" name="Google Shape;10476;p70"/>
            <p:cNvSpPr/>
            <p:nvPr/>
          </p:nvSpPr>
          <p:spPr>
            <a:xfrm>
              <a:off x="5967734" y="3082466"/>
              <a:ext cx="28413" cy="75419"/>
            </a:xfrm>
            <a:custGeom>
              <a:avLst/>
              <a:gdLst/>
              <a:ahLst/>
              <a:cxnLst/>
              <a:rect l="l" t="t" r="r" b="b"/>
              <a:pathLst>
                <a:path w="1082" h="2872" extrusionOk="0">
                  <a:moveTo>
                    <a:pt x="718" y="1"/>
                  </a:moveTo>
                  <a:cubicBezTo>
                    <a:pt x="326" y="1"/>
                    <a:pt x="0" y="326"/>
                    <a:pt x="0" y="719"/>
                  </a:cubicBezTo>
                  <a:lnTo>
                    <a:pt x="0" y="1513"/>
                  </a:lnTo>
                  <a:cubicBezTo>
                    <a:pt x="19" y="1743"/>
                    <a:pt x="96" y="1972"/>
                    <a:pt x="239" y="2154"/>
                  </a:cubicBezTo>
                  <a:cubicBezTo>
                    <a:pt x="393" y="2336"/>
                    <a:pt x="479" y="2566"/>
                    <a:pt x="479" y="2805"/>
                  </a:cubicBezTo>
                  <a:lnTo>
                    <a:pt x="479" y="2872"/>
                  </a:lnTo>
                  <a:lnTo>
                    <a:pt x="957" y="2872"/>
                  </a:lnTo>
                  <a:lnTo>
                    <a:pt x="957" y="2805"/>
                  </a:lnTo>
                  <a:cubicBezTo>
                    <a:pt x="967" y="2585"/>
                    <a:pt x="919" y="2365"/>
                    <a:pt x="842" y="2154"/>
                  </a:cubicBezTo>
                  <a:cubicBezTo>
                    <a:pt x="766" y="1953"/>
                    <a:pt x="727" y="1733"/>
                    <a:pt x="718" y="1513"/>
                  </a:cubicBezTo>
                  <a:lnTo>
                    <a:pt x="718" y="719"/>
                  </a:lnTo>
                  <a:cubicBezTo>
                    <a:pt x="718" y="326"/>
                    <a:pt x="881" y="1"/>
                    <a:pt x="1082" y="1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7" name="Google Shape;10477;p70"/>
            <p:cNvSpPr/>
            <p:nvPr/>
          </p:nvSpPr>
          <p:spPr>
            <a:xfrm>
              <a:off x="5967734" y="3082466"/>
              <a:ext cx="50288" cy="56590"/>
            </a:xfrm>
            <a:custGeom>
              <a:avLst/>
              <a:gdLst/>
              <a:ahLst/>
              <a:cxnLst/>
              <a:rect l="l" t="t" r="r" b="b"/>
              <a:pathLst>
                <a:path w="1915" h="2155" extrusionOk="0">
                  <a:moveTo>
                    <a:pt x="718" y="1"/>
                  </a:moveTo>
                  <a:cubicBezTo>
                    <a:pt x="326" y="1"/>
                    <a:pt x="0" y="326"/>
                    <a:pt x="0" y="719"/>
                  </a:cubicBezTo>
                  <a:lnTo>
                    <a:pt x="0" y="1197"/>
                  </a:lnTo>
                  <a:cubicBezTo>
                    <a:pt x="0" y="1733"/>
                    <a:pt x="431" y="2154"/>
                    <a:pt x="957" y="2154"/>
                  </a:cubicBezTo>
                  <a:cubicBezTo>
                    <a:pt x="1484" y="2154"/>
                    <a:pt x="1914" y="1733"/>
                    <a:pt x="1914" y="1197"/>
                  </a:cubicBezTo>
                  <a:lnTo>
                    <a:pt x="1914" y="719"/>
                  </a:lnTo>
                  <a:cubicBezTo>
                    <a:pt x="1914" y="326"/>
                    <a:pt x="1598" y="1"/>
                    <a:pt x="119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8" name="Google Shape;10478;p70"/>
            <p:cNvSpPr/>
            <p:nvPr/>
          </p:nvSpPr>
          <p:spPr>
            <a:xfrm>
              <a:off x="5967734" y="3082466"/>
              <a:ext cx="28177" cy="56328"/>
            </a:xfrm>
            <a:custGeom>
              <a:avLst/>
              <a:gdLst/>
              <a:ahLst/>
              <a:cxnLst/>
              <a:rect l="l" t="t" r="r" b="b"/>
              <a:pathLst>
                <a:path w="1073" h="2145" extrusionOk="0">
                  <a:moveTo>
                    <a:pt x="718" y="1"/>
                  </a:moveTo>
                  <a:cubicBezTo>
                    <a:pt x="316" y="1"/>
                    <a:pt x="0" y="326"/>
                    <a:pt x="0" y="719"/>
                  </a:cubicBezTo>
                  <a:lnTo>
                    <a:pt x="0" y="1197"/>
                  </a:lnTo>
                  <a:cubicBezTo>
                    <a:pt x="0" y="1676"/>
                    <a:pt x="354" y="2087"/>
                    <a:pt x="833" y="2145"/>
                  </a:cubicBezTo>
                  <a:cubicBezTo>
                    <a:pt x="766" y="1944"/>
                    <a:pt x="718" y="1724"/>
                    <a:pt x="718" y="1513"/>
                  </a:cubicBezTo>
                  <a:lnTo>
                    <a:pt x="718" y="719"/>
                  </a:lnTo>
                  <a:cubicBezTo>
                    <a:pt x="718" y="326"/>
                    <a:pt x="881" y="1"/>
                    <a:pt x="107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9" name="Google Shape;10479;p70"/>
            <p:cNvSpPr/>
            <p:nvPr/>
          </p:nvSpPr>
          <p:spPr>
            <a:xfrm>
              <a:off x="5948879" y="3151582"/>
              <a:ext cx="87971" cy="100812"/>
            </a:xfrm>
            <a:custGeom>
              <a:avLst/>
              <a:gdLst/>
              <a:ahLst/>
              <a:cxnLst/>
              <a:rect l="l" t="t" r="r" b="b"/>
              <a:pathLst>
                <a:path w="3350" h="3839" extrusionOk="0">
                  <a:moveTo>
                    <a:pt x="1426" y="1"/>
                  </a:moveTo>
                  <a:cubicBezTo>
                    <a:pt x="1273" y="1"/>
                    <a:pt x="1130" y="29"/>
                    <a:pt x="986" y="87"/>
                  </a:cubicBezTo>
                  <a:lnTo>
                    <a:pt x="450" y="307"/>
                  </a:lnTo>
                  <a:cubicBezTo>
                    <a:pt x="182" y="412"/>
                    <a:pt x="0" y="680"/>
                    <a:pt x="0" y="967"/>
                  </a:cubicBezTo>
                  <a:lnTo>
                    <a:pt x="0" y="3599"/>
                  </a:lnTo>
                  <a:cubicBezTo>
                    <a:pt x="0" y="3733"/>
                    <a:pt x="106" y="3838"/>
                    <a:pt x="240" y="3838"/>
                  </a:cubicBezTo>
                  <a:lnTo>
                    <a:pt x="3111" y="3838"/>
                  </a:lnTo>
                  <a:cubicBezTo>
                    <a:pt x="3245" y="3838"/>
                    <a:pt x="3350" y="3733"/>
                    <a:pt x="3350" y="3599"/>
                  </a:cubicBezTo>
                  <a:lnTo>
                    <a:pt x="3350" y="967"/>
                  </a:lnTo>
                  <a:cubicBezTo>
                    <a:pt x="3350" y="680"/>
                    <a:pt x="3178" y="412"/>
                    <a:pt x="2900" y="307"/>
                  </a:cubicBezTo>
                  <a:lnTo>
                    <a:pt x="2374" y="87"/>
                  </a:lnTo>
                  <a:cubicBezTo>
                    <a:pt x="2230" y="29"/>
                    <a:pt x="2077" y="1"/>
                    <a:pt x="1924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0" name="Google Shape;10480;p70"/>
            <p:cNvSpPr/>
            <p:nvPr/>
          </p:nvSpPr>
          <p:spPr>
            <a:xfrm>
              <a:off x="5948879" y="3165920"/>
              <a:ext cx="18881" cy="86474"/>
            </a:xfrm>
            <a:custGeom>
              <a:avLst/>
              <a:gdLst/>
              <a:ahLst/>
              <a:cxnLst/>
              <a:rect l="l" t="t" r="r" b="b"/>
              <a:pathLst>
                <a:path w="719" h="3293" extrusionOk="0">
                  <a:moveTo>
                    <a:pt x="144" y="0"/>
                  </a:moveTo>
                  <a:cubicBezTo>
                    <a:pt x="48" y="125"/>
                    <a:pt x="0" y="268"/>
                    <a:pt x="0" y="421"/>
                  </a:cubicBezTo>
                  <a:lnTo>
                    <a:pt x="0" y="3053"/>
                  </a:lnTo>
                  <a:cubicBezTo>
                    <a:pt x="0" y="3187"/>
                    <a:pt x="106" y="3292"/>
                    <a:pt x="240" y="3292"/>
                  </a:cubicBezTo>
                  <a:lnTo>
                    <a:pt x="718" y="3292"/>
                  </a:lnTo>
                  <a:lnTo>
                    <a:pt x="718" y="670"/>
                  </a:lnTo>
                  <a:cubicBezTo>
                    <a:pt x="718" y="527"/>
                    <a:pt x="651" y="383"/>
                    <a:pt x="527" y="287"/>
                  </a:cubicBezTo>
                  <a:lnTo>
                    <a:pt x="144" y="0"/>
                  </a:lnTo>
                  <a:close/>
                </a:path>
              </a:pathLst>
            </a:custGeom>
            <a:solidFill>
              <a:srgbClr val="909F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1" name="Google Shape;10481;p70"/>
            <p:cNvSpPr/>
            <p:nvPr/>
          </p:nvSpPr>
          <p:spPr>
            <a:xfrm>
              <a:off x="6017995" y="3165920"/>
              <a:ext cx="18855" cy="86474"/>
            </a:xfrm>
            <a:custGeom>
              <a:avLst/>
              <a:gdLst/>
              <a:ahLst/>
              <a:cxnLst/>
              <a:rect l="l" t="t" r="r" b="b"/>
              <a:pathLst>
                <a:path w="718" h="3293" extrusionOk="0">
                  <a:moveTo>
                    <a:pt x="584" y="0"/>
                  </a:moveTo>
                  <a:lnTo>
                    <a:pt x="192" y="287"/>
                  </a:lnTo>
                  <a:cubicBezTo>
                    <a:pt x="77" y="383"/>
                    <a:pt x="0" y="527"/>
                    <a:pt x="0" y="670"/>
                  </a:cubicBezTo>
                  <a:lnTo>
                    <a:pt x="0" y="3292"/>
                  </a:lnTo>
                  <a:lnTo>
                    <a:pt x="479" y="3292"/>
                  </a:lnTo>
                  <a:cubicBezTo>
                    <a:pt x="613" y="3292"/>
                    <a:pt x="718" y="3187"/>
                    <a:pt x="718" y="3053"/>
                  </a:cubicBezTo>
                  <a:lnTo>
                    <a:pt x="718" y="421"/>
                  </a:lnTo>
                  <a:cubicBezTo>
                    <a:pt x="718" y="268"/>
                    <a:pt x="670" y="125"/>
                    <a:pt x="584" y="0"/>
                  </a:cubicBezTo>
                  <a:close/>
                </a:path>
              </a:pathLst>
            </a:custGeom>
            <a:solidFill>
              <a:srgbClr val="909F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2" name="Google Shape;10482;p70"/>
            <p:cNvSpPr/>
            <p:nvPr/>
          </p:nvSpPr>
          <p:spPr>
            <a:xfrm>
              <a:off x="5854632" y="3082466"/>
              <a:ext cx="50288" cy="75419"/>
            </a:xfrm>
            <a:custGeom>
              <a:avLst/>
              <a:gdLst/>
              <a:ahLst/>
              <a:cxnLst/>
              <a:rect l="l" t="t" r="r" b="b"/>
              <a:pathLst>
                <a:path w="1915" h="2872" extrusionOk="0">
                  <a:moveTo>
                    <a:pt x="718" y="1"/>
                  </a:moveTo>
                  <a:cubicBezTo>
                    <a:pt x="326" y="1"/>
                    <a:pt x="1" y="326"/>
                    <a:pt x="1" y="719"/>
                  </a:cubicBezTo>
                  <a:lnTo>
                    <a:pt x="1" y="1513"/>
                  </a:lnTo>
                  <a:cubicBezTo>
                    <a:pt x="10" y="1743"/>
                    <a:pt x="96" y="1972"/>
                    <a:pt x="240" y="2154"/>
                  </a:cubicBezTo>
                  <a:cubicBezTo>
                    <a:pt x="393" y="2336"/>
                    <a:pt x="479" y="2566"/>
                    <a:pt x="479" y="2805"/>
                  </a:cubicBezTo>
                  <a:lnTo>
                    <a:pt x="479" y="2872"/>
                  </a:lnTo>
                  <a:lnTo>
                    <a:pt x="1436" y="2872"/>
                  </a:lnTo>
                  <a:lnTo>
                    <a:pt x="1436" y="2738"/>
                  </a:lnTo>
                  <a:cubicBezTo>
                    <a:pt x="1436" y="2547"/>
                    <a:pt x="1503" y="2355"/>
                    <a:pt x="1627" y="2212"/>
                  </a:cubicBezTo>
                  <a:lnTo>
                    <a:pt x="1723" y="2106"/>
                  </a:lnTo>
                  <a:cubicBezTo>
                    <a:pt x="1838" y="1953"/>
                    <a:pt x="1905" y="1771"/>
                    <a:pt x="1915" y="1580"/>
                  </a:cubicBezTo>
                  <a:lnTo>
                    <a:pt x="1915" y="719"/>
                  </a:lnTo>
                  <a:cubicBezTo>
                    <a:pt x="1915" y="326"/>
                    <a:pt x="1589" y="1"/>
                    <a:pt x="1197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3" name="Google Shape;10483;p70"/>
            <p:cNvSpPr/>
            <p:nvPr/>
          </p:nvSpPr>
          <p:spPr>
            <a:xfrm>
              <a:off x="5854632" y="3082466"/>
              <a:ext cx="28177" cy="75419"/>
            </a:xfrm>
            <a:custGeom>
              <a:avLst/>
              <a:gdLst/>
              <a:ahLst/>
              <a:cxnLst/>
              <a:rect l="l" t="t" r="r" b="b"/>
              <a:pathLst>
                <a:path w="1073" h="2872" extrusionOk="0">
                  <a:moveTo>
                    <a:pt x="718" y="1"/>
                  </a:moveTo>
                  <a:cubicBezTo>
                    <a:pt x="316" y="1"/>
                    <a:pt x="1" y="326"/>
                    <a:pt x="1" y="719"/>
                  </a:cubicBezTo>
                  <a:lnTo>
                    <a:pt x="1" y="1513"/>
                  </a:lnTo>
                  <a:cubicBezTo>
                    <a:pt x="10" y="1743"/>
                    <a:pt x="96" y="1972"/>
                    <a:pt x="240" y="2154"/>
                  </a:cubicBezTo>
                  <a:cubicBezTo>
                    <a:pt x="393" y="2336"/>
                    <a:pt x="479" y="2566"/>
                    <a:pt x="479" y="2805"/>
                  </a:cubicBezTo>
                  <a:lnTo>
                    <a:pt x="479" y="2872"/>
                  </a:lnTo>
                  <a:lnTo>
                    <a:pt x="958" y="2872"/>
                  </a:lnTo>
                  <a:lnTo>
                    <a:pt x="958" y="2805"/>
                  </a:lnTo>
                  <a:cubicBezTo>
                    <a:pt x="958" y="2585"/>
                    <a:pt x="919" y="2365"/>
                    <a:pt x="833" y="2154"/>
                  </a:cubicBezTo>
                  <a:cubicBezTo>
                    <a:pt x="757" y="1953"/>
                    <a:pt x="718" y="1733"/>
                    <a:pt x="718" y="1513"/>
                  </a:cubicBezTo>
                  <a:lnTo>
                    <a:pt x="718" y="719"/>
                  </a:lnTo>
                  <a:cubicBezTo>
                    <a:pt x="718" y="326"/>
                    <a:pt x="881" y="1"/>
                    <a:pt x="1072" y="1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4" name="Google Shape;10484;p70"/>
            <p:cNvSpPr/>
            <p:nvPr/>
          </p:nvSpPr>
          <p:spPr>
            <a:xfrm>
              <a:off x="5854632" y="3082466"/>
              <a:ext cx="50288" cy="56590"/>
            </a:xfrm>
            <a:custGeom>
              <a:avLst/>
              <a:gdLst/>
              <a:ahLst/>
              <a:cxnLst/>
              <a:rect l="l" t="t" r="r" b="b"/>
              <a:pathLst>
                <a:path w="1915" h="2155" extrusionOk="0">
                  <a:moveTo>
                    <a:pt x="718" y="1"/>
                  </a:moveTo>
                  <a:cubicBezTo>
                    <a:pt x="316" y="1"/>
                    <a:pt x="1" y="326"/>
                    <a:pt x="1" y="719"/>
                  </a:cubicBezTo>
                  <a:lnTo>
                    <a:pt x="1" y="1197"/>
                  </a:lnTo>
                  <a:cubicBezTo>
                    <a:pt x="1" y="1733"/>
                    <a:pt x="431" y="2154"/>
                    <a:pt x="958" y="2154"/>
                  </a:cubicBezTo>
                  <a:cubicBezTo>
                    <a:pt x="1484" y="2154"/>
                    <a:pt x="1915" y="1733"/>
                    <a:pt x="1915" y="1197"/>
                  </a:cubicBezTo>
                  <a:lnTo>
                    <a:pt x="1915" y="719"/>
                  </a:lnTo>
                  <a:cubicBezTo>
                    <a:pt x="1915" y="326"/>
                    <a:pt x="1589" y="1"/>
                    <a:pt x="119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5" name="Google Shape;10485;p70"/>
            <p:cNvSpPr/>
            <p:nvPr/>
          </p:nvSpPr>
          <p:spPr>
            <a:xfrm>
              <a:off x="5854632" y="3082466"/>
              <a:ext cx="28177" cy="56328"/>
            </a:xfrm>
            <a:custGeom>
              <a:avLst/>
              <a:gdLst/>
              <a:ahLst/>
              <a:cxnLst/>
              <a:rect l="l" t="t" r="r" b="b"/>
              <a:pathLst>
                <a:path w="1073" h="2145" extrusionOk="0">
                  <a:moveTo>
                    <a:pt x="718" y="1"/>
                  </a:moveTo>
                  <a:cubicBezTo>
                    <a:pt x="316" y="1"/>
                    <a:pt x="1" y="326"/>
                    <a:pt x="1" y="719"/>
                  </a:cubicBezTo>
                  <a:lnTo>
                    <a:pt x="1" y="1197"/>
                  </a:lnTo>
                  <a:cubicBezTo>
                    <a:pt x="1" y="1676"/>
                    <a:pt x="355" y="2087"/>
                    <a:pt x="833" y="2145"/>
                  </a:cubicBezTo>
                  <a:cubicBezTo>
                    <a:pt x="757" y="1944"/>
                    <a:pt x="718" y="1724"/>
                    <a:pt x="718" y="1513"/>
                  </a:cubicBezTo>
                  <a:lnTo>
                    <a:pt x="718" y="719"/>
                  </a:lnTo>
                  <a:cubicBezTo>
                    <a:pt x="718" y="326"/>
                    <a:pt x="871" y="1"/>
                    <a:pt x="107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6" name="Google Shape;10486;p70"/>
            <p:cNvSpPr/>
            <p:nvPr/>
          </p:nvSpPr>
          <p:spPr>
            <a:xfrm>
              <a:off x="5835777" y="3151582"/>
              <a:ext cx="87997" cy="100812"/>
            </a:xfrm>
            <a:custGeom>
              <a:avLst/>
              <a:gdLst/>
              <a:ahLst/>
              <a:cxnLst/>
              <a:rect l="l" t="t" r="r" b="b"/>
              <a:pathLst>
                <a:path w="3351" h="3839" extrusionOk="0">
                  <a:moveTo>
                    <a:pt x="1427" y="1"/>
                  </a:moveTo>
                  <a:cubicBezTo>
                    <a:pt x="1274" y="1"/>
                    <a:pt x="1120" y="29"/>
                    <a:pt x="986" y="87"/>
                  </a:cubicBezTo>
                  <a:lnTo>
                    <a:pt x="451" y="307"/>
                  </a:lnTo>
                  <a:cubicBezTo>
                    <a:pt x="183" y="412"/>
                    <a:pt x="1" y="680"/>
                    <a:pt x="1" y="967"/>
                  </a:cubicBezTo>
                  <a:lnTo>
                    <a:pt x="1" y="3599"/>
                  </a:lnTo>
                  <a:cubicBezTo>
                    <a:pt x="1" y="3733"/>
                    <a:pt x="106" y="3838"/>
                    <a:pt x="240" y="3838"/>
                  </a:cubicBezTo>
                  <a:lnTo>
                    <a:pt x="3111" y="3838"/>
                  </a:lnTo>
                  <a:cubicBezTo>
                    <a:pt x="3245" y="3838"/>
                    <a:pt x="3350" y="3733"/>
                    <a:pt x="3350" y="3599"/>
                  </a:cubicBezTo>
                  <a:lnTo>
                    <a:pt x="3350" y="967"/>
                  </a:lnTo>
                  <a:cubicBezTo>
                    <a:pt x="3350" y="680"/>
                    <a:pt x="3169" y="412"/>
                    <a:pt x="2901" y="307"/>
                  </a:cubicBezTo>
                  <a:lnTo>
                    <a:pt x="2365" y="87"/>
                  </a:lnTo>
                  <a:cubicBezTo>
                    <a:pt x="2231" y="29"/>
                    <a:pt x="2078" y="1"/>
                    <a:pt x="1924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" name="Google Shape;10487;p70"/>
            <p:cNvSpPr/>
            <p:nvPr/>
          </p:nvSpPr>
          <p:spPr>
            <a:xfrm>
              <a:off x="5835777" y="3165920"/>
              <a:ext cx="18881" cy="86474"/>
            </a:xfrm>
            <a:custGeom>
              <a:avLst/>
              <a:gdLst/>
              <a:ahLst/>
              <a:cxnLst/>
              <a:rect l="l" t="t" r="r" b="b"/>
              <a:pathLst>
                <a:path w="719" h="3293" extrusionOk="0">
                  <a:moveTo>
                    <a:pt x="144" y="0"/>
                  </a:moveTo>
                  <a:cubicBezTo>
                    <a:pt x="49" y="125"/>
                    <a:pt x="1" y="268"/>
                    <a:pt x="1" y="421"/>
                  </a:cubicBezTo>
                  <a:lnTo>
                    <a:pt x="1" y="3053"/>
                  </a:lnTo>
                  <a:cubicBezTo>
                    <a:pt x="1" y="3187"/>
                    <a:pt x="106" y="3292"/>
                    <a:pt x="240" y="3292"/>
                  </a:cubicBezTo>
                  <a:lnTo>
                    <a:pt x="719" y="3292"/>
                  </a:lnTo>
                  <a:lnTo>
                    <a:pt x="719" y="670"/>
                  </a:lnTo>
                  <a:cubicBezTo>
                    <a:pt x="719" y="527"/>
                    <a:pt x="642" y="383"/>
                    <a:pt x="527" y="287"/>
                  </a:cubicBezTo>
                  <a:lnTo>
                    <a:pt x="144" y="0"/>
                  </a:lnTo>
                  <a:close/>
                </a:path>
              </a:pathLst>
            </a:custGeom>
            <a:solidFill>
              <a:srgbClr val="909F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8" name="Google Shape;10488;p70"/>
            <p:cNvSpPr/>
            <p:nvPr/>
          </p:nvSpPr>
          <p:spPr>
            <a:xfrm>
              <a:off x="5904893" y="3165920"/>
              <a:ext cx="18881" cy="86474"/>
            </a:xfrm>
            <a:custGeom>
              <a:avLst/>
              <a:gdLst/>
              <a:ahLst/>
              <a:cxnLst/>
              <a:rect l="l" t="t" r="r" b="b"/>
              <a:pathLst>
                <a:path w="719" h="3293" extrusionOk="0">
                  <a:moveTo>
                    <a:pt x="575" y="0"/>
                  </a:moveTo>
                  <a:lnTo>
                    <a:pt x="192" y="287"/>
                  </a:lnTo>
                  <a:cubicBezTo>
                    <a:pt x="68" y="383"/>
                    <a:pt x="1" y="527"/>
                    <a:pt x="1" y="670"/>
                  </a:cubicBezTo>
                  <a:lnTo>
                    <a:pt x="1" y="3292"/>
                  </a:lnTo>
                  <a:lnTo>
                    <a:pt x="479" y="3292"/>
                  </a:lnTo>
                  <a:cubicBezTo>
                    <a:pt x="613" y="3292"/>
                    <a:pt x="718" y="3187"/>
                    <a:pt x="718" y="3053"/>
                  </a:cubicBezTo>
                  <a:lnTo>
                    <a:pt x="718" y="421"/>
                  </a:lnTo>
                  <a:cubicBezTo>
                    <a:pt x="718" y="268"/>
                    <a:pt x="671" y="125"/>
                    <a:pt x="575" y="0"/>
                  </a:cubicBezTo>
                  <a:close/>
                </a:path>
              </a:pathLst>
            </a:custGeom>
            <a:solidFill>
              <a:srgbClr val="909F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9" name="Google Shape;10489;p70"/>
            <p:cNvSpPr/>
            <p:nvPr/>
          </p:nvSpPr>
          <p:spPr>
            <a:xfrm>
              <a:off x="6024271" y="3145306"/>
              <a:ext cx="50288" cy="75419"/>
            </a:xfrm>
            <a:custGeom>
              <a:avLst/>
              <a:gdLst/>
              <a:ahLst/>
              <a:cxnLst/>
              <a:rect l="l" t="t" r="r" b="b"/>
              <a:pathLst>
                <a:path w="1915" h="2872" extrusionOk="0">
                  <a:moveTo>
                    <a:pt x="718" y="0"/>
                  </a:moveTo>
                  <a:cubicBezTo>
                    <a:pt x="326" y="0"/>
                    <a:pt x="0" y="326"/>
                    <a:pt x="0" y="718"/>
                  </a:cubicBezTo>
                  <a:lnTo>
                    <a:pt x="0" y="1513"/>
                  </a:lnTo>
                  <a:cubicBezTo>
                    <a:pt x="20" y="1742"/>
                    <a:pt x="96" y="1972"/>
                    <a:pt x="240" y="2154"/>
                  </a:cubicBezTo>
                  <a:cubicBezTo>
                    <a:pt x="393" y="2336"/>
                    <a:pt x="479" y="2565"/>
                    <a:pt x="479" y="2805"/>
                  </a:cubicBezTo>
                  <a:lnTo>
                    <a:pt x="479" y="2872"/>
                  </a:lnTo>
                  <a:lnTo>
                    <a:pt x="1436" y="2872"/>
                  </a:lnTo>
                  <a:lnTo>
                    <a:pt x="1436" y="2738"/>
                  </a:lnTo>
                  <a:cubicBezTo>
                    <a:pt x="1436" y="2546"/>
                    <a:pt x="1503" y="2355"/>
                    <a:pt x="1637" y="2211"/>
                  </a:cubicBezTo>
                  <a:lnTo>
                    <a:pt x="1723" y="2106"/>
                  </a:lnTo>
                  <a:cubicBezTo>
                    <a:pt x="1838" y="1953"/>
                    <a:pt x="1905" y="1771"/>
                    <a:pt x="1915" y="1580"/>
                  </a:cubicBezTo>
                  <a:lnTo>
                    <a:pt x="1915" y="718"/>
                  </a:lnTo>
                  <a:cubicBezTo>
                    <a:pt x="1915" y="326"/>
                    <a:pt x="1599" y="0"/>
                    <a:pt x="1197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0" name="Google Shape;10490;p70"/>
            <p:cNvSpPr/>
            <p:nvPr/>
          </p:nvSpPr>
          <p:spPr>
            <a:xfrm>
              <a:off x="6024271" y="3145306"/>
              <a:ext cx="28413" cy="75681"/>
            </a:xfrm>
            <a:custGeom>
              <a:avLst/>
              <a:gdLst/>
              <a:ahLst/>
              <a:cxnLst/>
              <a:rect l="l" t="t" r="r" b="b"/>
              <a:pathLst>
                <a:path w="1082" h="2882" extrusionOk="0">
                  <a:moveTo>
                    <a:pt x="718" y="0"/>
                  </a:moveTo>
                  <a:cubicBezTo>
                    <a:pt x="326" y="0"/>
                    <a:pt x="0" y="326"/>
                    <a:pt x="0" y="718"/>
                  </a:cubicBezTo>
                  <a:lnTo>
                    <a:pt x="0" y="1513"/>
                  </a:lnTo>
                  <a:cubicBezTo>
                    <a:pt x="20" y="1752"/>
                    <a:pt x="96" y="1972"/>
                    <a:pt x="240" y="2163"/>
                  </a:cubicBezTo>
                  <a:cubicBezTo>
                    <a:pt x="402" y="2336"/>
                    <a:pt x="479" y="2565"/>
                    <a:pt x="479" y="2805"/>
                  </a:cubicBezTo>
                  <a:lnTo>
                    <a:pt x="479" y="2881"/>
                  </a:lnTo>
                  <a:lnTo>
                    <a:pt x="958" y="2881"/>
                  </a:lnTo>
                  <a:lnTo>
                    <a:pt x="958" y="2805"/>
                  </a:lnTo>
                  <a:cubicBezTo>
                    <a:pt x="967" y="2584"/>
                    <a:pt x="919" y="2364"/>
                    <a:pt x="843" y="2163"/>
                  </a:cubicBezTo>
                  <a:cubicBezTo>
                    <a:pt x="766" y="1953"/>
                    <a:pt x="728" y="1733"/>
                    <a:pt x="718" y="1513"/>
                  </a:cubicBezTo>
                  <a:lnTo>
                    <a:pt x="718" y="718"/>
                  </a:lnTo>
                  <a:cubicBezTo>
                    <a:pt x="718" y="326"/>
                    <a:pt x="881" y="0"/>
                    <a:pt x="1082" y="0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1" name="Google Shape;10491;p70"/>
            <p:cNvSpPr/>
            <p:nvPr/>
          </p:nvSpPr>
          <p:spPr>
            <a:xfrm>
              <a:off x="6024271" y="3145306"/>
              <a:ext cx="50288" cy="56564"/>
            </a:xfrm>
            <a:custGeom>
              <a:avLst/>
              <a:gdLst/>
              <a:ahLst/>
              <a:cxnLst/>
              <a:rect l="l" t="t" r="r" b="b"/>
              <a:pathLst>
                <a:path w="1915" h="2154" extrusionOk="0">
                  <a:moveTo>
                    <a:pt x="718" y="0"/>
                  </a:moveTo>
                  <a:cubicBezTo>
                    <a:pt x="326" y="0"/>
                    <a:pt x="0" y="326"/>
                    <a:pt x="0" y="718"/>
                  </a:cubicBezTo>
                  <a:lnTo>
                    <a:pt x="0" y="1197"/>
                  </a:lnTo>
                  <a:cubicBezTo>
                    <a:pt x="0" y="1733"/>
                    <a:pt x="431" y="2154"/>
                    <a:pt x="958" y="2154"/>
                  </a:cubicBezTo>
                  <a:cubicBezTo>
                    <a:pt x="1493" y="2154"/>
                    <a:pt x="1915" y="1733"/>
                    <a:pt x="1915" y="1197"/>
                  </a:cubicBezTo>
                  <a:lnTo>
                    <a:pt x="1915" y="718"/>
                  </a:lnTo>
                  <a:cubicBezTo>
                    <a:pt x="1915" y="326"/>
                    <a:pt x="1599" y="0"/>
                    <a:pt x="119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2" name="Google Shape;10492;p70"/>
            <p:cNvSpPr/>
            <p:nvPr/>
          </p:nvSpPr>
          <p:spPr>
            <a:xfrm>
              <a:off x="6024271" y="3145568"/>
              <a:ext cx="28177" cy="56065"/>
            </a:xfrm>
            <a:custGeom>
              <a:avLst/>
              <a:gdLst/>
              <a:ahLst/>
              <a:cxnLst/>
              <a:rect l="l" t="t" r="r" b="b"/>
              <a:pathLst>
                <a:path w="1073" h="2135" extrusionOk="0">
                  <a:moveTo>
                    <a:pt x="718" y="0"/>
                  </a:moveTo>
                  <a:cubicBezTo>
                    <a:pt x="316" y="0"/>
                    <a:pt x="0" y="316"/>
                    <a:pt x="0" y="718"/>
                  </a:cubicBezTo>
                  <a:lnTo>
                    <a:pt x="0" y="1196"/>
                  </a:lnTo>
                  <a:cubicBezTo>
                    <a:pt x="0" y="1675"/>
                    <a:pt x="364" y="2077"/>
                    <a:pt x="833" y="2134"/>
                  </a:cubicBezTo>
                  <a:cubicBezTo>
                    <a:pt x="766" y="1933"/>
                    <a:pt x="718" y="1723"/>
                    <a:pt x="718" y="1503"/>
                  </a:cubicBezTo>
                  <a:lnTo>
                    <a:pt x="718" y="718"/>
                  </a:lnTo>
                  <a:cubicBezTo>
                    <a:pt x="718" y="316"/>
                    <a:pt x="881" y="0"/>
                    <a:pt x="107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3" name="Google Shape;10493;p70"/>
            <p:cNvSpPr/>
            <p:nvPr/>
          </p:nvSpPr>
          <p:spPr>
            <a:xfrm>
              <a:off x="6005417" y="3214422"/>
              <a:ext cx="87997" cy="63103"/>
            </a:xfrm>
            <a:custGeom>
              <a:avLst/>
              <a:gdLst/>
              <a:ahLst/>
              <a:cxnLst/>
              <a:rect l="l" t="t" r="r" b="b"/>
              <a:pathLst>
                <a:path w="3351" h="2403" extrusionOk="0">
                  <a:moveTo>
                    <a:pt x="1436" y="0"/>
                  </a:moveTo>
                  <a:cubicBezTo>
                    <a:pt x="1283" y="10"/>
                    <a:pt x="1130" y="39"/>
                    <a:pt x="986" y="96"/>
                  </a:cubicBezTo>
                  <a:lnTo>
                    <a:pt x="460" y="307"/>
                  </a:lnTo>
                  <a:cubicBezTo>
                    <a:pt x="183" y="412"/>
                    <a:pt x="1" y="680"/>
                    <a:pt x="1" y="967"/>
                  </a:cubicBezTo>
                  <a:lnTo>
                    <a:pt x="1" y="2163"/>
                  </a:lnTo>
                  <a:cubicBezTo>
                    <a:pt x="1" y="2288"/>
                    <a:pt x="116" y="2402"/>
                    <a:pt x="240" y="2402"/>
                  </a:cubicBezTo>
                  <a:lnTo>
                    <a:pt x="3111" y="2402"/>
                  </a:lnTo>
                  <a:cubicBezTo>
                    <a:pt x="3245" y="2402"/>
                    <a:pt x="3350" y="2288"/>
                    <a:pt x="3350" y="2163"/>
                  </a:cubicBezTo>
                  <a:lnTo>
                    <a:pt x="3350" y="967"/>
                  </a:lnTo>
                  <a:cubicBezTo>
                    <a:pt x="3350" y="680"/>
                    <a:pt x="3178" y="412"/>
                    <a:pt x="2901" y="307"/>
                  </a:cubicBezTo>
                  <a:lnTo>
                    <a:pt x="2374" y="96"/>
                  </a:lnTo>
                  <a:cubicBezTo>
                    <a:pt x="2231" y="39"/>
                    <a:pt x="2077" y="10"/>
                    <a:pt x="1924" y="0"/>
                  </a:cubicBezTo>
                  <a:close/>
                </a:path>
              </a:pathLst>
            </a:custGeom>
            <a:solidFill>
              <a:srgbClr val="909F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4" name="Google Shape;10494;p70"/>
            <p:cNvSpPr/>
            <p:nvPr/>
          </p:nvSpPr>
          <p:spPr>
            <a:xfrm>
              <a:off x="6005417" y="3228996"/>
              <a:ext cx="18881" cy="48528"/>
            </a:xfrm>
            <a:custGeom>
              <a:avLst/>
              <a:gdLst/>
              <a:ahLst/>
              <a:cxnLst/>
              <a:rect l="l" t="t" r="r" b="b"/>
              <a:pathLst>
                <a:path w="719" h="1848" extrusionOk="0">
                  <a:moveTo>
                    <a:pt x="144" y="0"/>
                  </a:moveTo>
                  <a:cubicBezTo>
                    <a:pt x="49" y="125"/>
                    <a:pt x="1" y="268"/>
                    <a:pt x="1" y="421"/>
                  </a:cubicBezTo>
                  <a:lnTo>
                    <a:pt x="1" y="1608"/>
                  </a:lnTo>
                  <a:cubicBezTo>
                    <a:pt x="1" y="1742"/>
                    <a:pt x="106" y="1847"/>
                    <a:pt x="240" y="1847"/>
                  </a:cubicBezTo>
                  <a:lnTo>
                    <a:pt x="718" y="1847"/>
                  </a:lnTo>
                  <a:lnTo>
                    <a:pt x="718" y="670"/>
                  </a:lnTo>
                  <a:cubicBezTo>
                    <a:pt x="718" y="517"/>
                    <a:pt x="651" y="374"/>
                    <a:pt x="527" y="287"/>
                  </a:cubicBezTo>
                  <a:lnTo>
                    <a:pt x="144" y="0"/>
                  </a:lnTo>
                  <a:close/>
                </a:path>
              </a:pathLst>
            </a:custGeom>
            <a:solidFill>
              <a:srgbClr val="7689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5" name="Google Shape;10495;p70"/>
            <p:cNvSpPr/>
            <p:nvPr/>
          </p:nvSpPr>
          <p:spPr>
            <a:xfrm>
              <a:off x="6074796" y="3228996"/>
              <a:ext cx="18855" cy="48528"/>
            </a:xfrm>
            <a:custGeom>
              <a:avLst/>
              <a:gdLst/>
              <a:ahLst/>
              <a:cxnLst/>
              <a:rect l="l" t="t" r="r" b="b"/>
              <a:pathLst>
                <a:path w="718" h="1848" extrusionOk="0">
                  <a:moveTo>
                    <a:pt x="574" y="0"/>
                  </a:moveTo>
                  <a:lnTo>
                    <a:pt x="192" y="287"/>
                  </a:lnTo>
                  <a:cubicBezTo>
                    <a:pt x="67" y="374"/>
                    <a:pt x="0" y="517"/>
                    <a:pt x="0" y="670"/>
                  </a:cubicBezTo>
                  <a:lnTo>
                    <a:pt x="0" y="1847"/>
                  </a:lnTo>
                  <a:lnTo>
                    <a:pt x="479" y="1847"/>
                  </a:lnTo>
                  <a:cubicBezTo>
                    <a:pt x="603" y="1847"/>
                    <a:pt x="718" y="1742"/>
                    <a:pt x="718" y="1608"/>
                  </a:cubicBezTo>
                  <a:lnTo>
                    <a:pt x="718" y="421"/>
                  </a:lnTo>
                  <a:cubicBezTo>
                    <a:pt x="708" y="268"/>
                    <a:pt x="660" y="125"/>
                    <a:pt x="574" y="0"/>
                  </a:cubicBezTo>
                  <a:close/>
                </a:path>
              </a:pathLst>
            </a:custGeom>
            <a:solidFill>
              <a:srgbClr val="7689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6" name="Google Shape;10496;p70"/>
            <p:cNvSpPr/>
            <p:nvPr/>
          </p:nvSpPr>
          <p:spPr>
            <a:xfrm>
              <a:off x="5911170" y="3145306"/>
              <a:ext cx="50288" cy="75419"/>
            </a:xfrm>
            <a:custGeom>
              <a:avLst/>
              <a:gdLst/>
              <a:ahLst/>
              <a:cxnLst/>
              <a:rect l="l" t="t" r="r" b="b"/>
              <a:pathLst>
                <a:path w="1915" h="2872" extrusionOk="0">
                  <a:moveTo>
                    <a:pt x="719" y="0"/>
                  </a:moveTo>
                  <a:cubicBezTo>
                    <a:pt x="326" y="0"/>
                    <a:pt x="1" y="326"/>
                    <a:pt x="1" y="718"/>
                  </a:cubicBezTo>
                  <a:lnTo>
                    <a:pt x="1" y="1513"/>
                  </a:lnTo>
                  <a:cubicBezTo>
                    <a:pt x="10" y="1742"/>
                    <a:pt x="97" y="1972"/>
                    <a:pt x="240" y="2154"/>
                  </a:cubicBezTo>
                  <a:cubicBezTo>
                    <a:pt x="393" y="2336"/>
                    <a:pt x="479" y="2565"/>
                    <a:pt x="479" y="2805"/>
                  </a:cubicBezTo>
                  <a:lnTo>
                    <a:pt x="479" y="2872"/>
                  </a:lnTo>
                  <a:lnTo>
                    <a:pt x="1436" y="2872"/>
                  </a:lnTo>
                  <a:lnTo>
                    <a:pt x="1436" y="2738"/>
                  </a:lnTo>
                  <a:cubicBezTo>
                    <a:pt x="1436" y="2546"/>
                    <a:pt x="1503" y="2355"/>
                    <a:pt x="1628" y="2211"/>
                  </a:cubicBezTo>
                  <a:lnTo>
                    <a:pt x="1723" y="2106"/>
                  </a:lnTo>
                  <a:cubicBezTo>
                    <a:pt x="1838" y="1953"/>
                    <a:pt x="1905" y="1771"/>
                    <a:pt x="1915" y="1580"/>
                  </a:cubicBezTo>
                  <a:lnTo>
                    <a:pt x="1915" y="718"/>
                  </a:lnTo>
                  <a:cubicBezTo>
                    <a:pt x="1915" y="326"/>
                    <a:pt x="1599" y="0"/>
                    <a:pt x="1197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7" name="Google Shape;10497;p70"/>
            <p:cNvSpPr/>
            <p:nvPr/>
          </p:nvSpPr>
          <p:spPr>
            <a:xfrm>
              <a:off x="5911170" y="3145306"/>
              <a:ext cx="28440" cy="75681"/>
            </a:xfrm>
            <a:custGeom>
              <a:avLst/>
              <a:gdLst/>
              <a:ahLst/>
              <a:cxnLst/>
              <a:rect l="l" t="t" r="r" b="b"/>
              <a:pathLst>
                <a:path w="1083" h="2882" extrusionOk="0">
                  <a:moveTo>
                    <a:pt x="719" y="0"/>
                  </a:moveTo>
                  <a:cubicBezTo>
                    <a:pt x="326" y="0"/>
                    <a:pt x="1" y="326"/>
                    <a:pt x="1" y="718"/>
                  </a:cubicBezTo>
                  <a:lnTo>
                    <a:pt x="1" y="1513"/>
                  </a:lnTo>
                  <a:cubicBezTo>
                    <a:pt x="10" y="1752"/>
                    <a:pt x="97" y="1972"/>
                    <a:pt x="240" y="2163"/>
                  </a:cubicBezTo>
                  <a:cubicBezTo>
                    <a:pt x="393" y="2336"/>
                    <a:pt x="479" y="2565"/>
                    <a:pt x="479" y="2805"/>
                  </a:cubicBezTo>
                  <a:lnTo>
                    <a:pt x="479" y="2881"/>
                  </a:lnTo>
                  <a:lnTo>
                    <a:pt x="958" y="2881"/>
                  </a:lnTo>
                  <a:lnTo>
                    <a:pt x="958" y="2805"/>
                  </a:lnTo>
                  <a:cubicBezTo>
                    <a:pt x="958" y="2584"/>
                    <a:pt x="920" y="2364"/>
                    <a:pt x="843" y="2163"/>
                  </a:cubicBezTo>
                  <a:cubicBezTo>
                    <a:pt x="766" y="1953"/>
                    <a:pt x="719" y="1733"/>
                    <a:pt x="719" y="1513"/>
                  </a:cubicBezTo>
                  <a:lnTo>
                    <a:pt x="719" y="718"/>
                  </a:lnTo>
                  <a:cubicBezTo>
                    <a:pt x="719" y="326"/>
                    <a:pt x="881" y="0"/>
                    <a:pt x="1082" y="0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8" name="Google Shape;10498;p70"/>
            <p:cNvSpPr/>
            <p:nvPr/>
          </p:nvSpPr>
          <p:spPr>
            <a:xfrm>
              <a:off x="5911170" y="3145306"/>
              <a:ext cx="50288" cy="56564"/>
            </a:xfrm>
            <a:custGeom>
              <a:avLst/>
              <a:gdLst/>
              <a:ahLst/>
              <a:cxnLst/>
              <a:rect l="l" t="t" r="r" b="b"/>
              <a:pathLst>
                <a:path w="1915" h="2154" extrusionOk="0">
                  <a:moveTo>
                    <a:pt x="719" y="0"/>
                  </a:moveTo>
                  <a:cubicBezTo>
                    <a:pt x="326" y="0"/>
                    <a:pt x="1" y="326"/>
                    <a:pt x="1" y="718"/>
                  </a:cubicBezTo>
                  <a:lnTo>
                    <a:pt x="1" y="1197"/>
                  </a:lnTo>
                  <a:cubicBezTo>
                    <a:pt x="1" y="1733"/>
                    <a:pt x="432" y="2154"/>
                    <a:pt x="958" y="2154"/>
                  </a:cubicBezTo>
                  <a:cubicBezTo>
                    <a:pt x="1484" y="2154"/>
                    <a:pt x="1915" y="1733"/>
                    <a:pt x="1915" y="1197"/>
                  </a:cubicBezTo>
                  <a:lnTo>
                    <a:pt x="1915" y="718"/>
                  </a:lnTo>
                  <a:cubicBezTo>
                    <a:pt x="1915" y="326"/>
                    <a:pt x="1599" y="0"/>
                    <a:pt x="119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9" name="Google Shape;10499;p70"/>
            <p:cNvSpPr/>
            <p:nvPr/>
          </p:nvSpPr>
          <p:spPr>
            <a:xfrm>
              <a:off x="5911170" y="3145568"/>
              <a:ext cx="28177" cy="56065"/>
            </a:xfrm>
            <a:custGeom>
              <a:avLst/>
              <a:gdLst/>
              <a:ahLst/>
              <a:cxnLst/>
              <a:rect l="l" t="t" r="r" b="b"/>
              <a:pathLst>
                <a:path w="1073" h="2135" extrusionOk="0">
                  <a:moveTo>
                    <a:pt x="719" y="0"/>
                  </a:moveTo>
                  <a:cubicBezTo>
                    <a:pt x="317" y="0"/>
                    <a:pt x="1" y="316"/>
                    <a:pt x="1" y="718"/>
                  </a:cubicBezTo>
                  <a:lnTo>
                    <a:pt x="1" y="1196"/>
                  </a:lnTo>
                  <a:cubicBezTo>
                    <a:pt x="1" y="1675"/>
                    <a:pt x="355" y="2077"/>
                    <a:pt x="833" y="2134"/>
                  </a:cubicBezTo>
                  <a:cubicBezTo>
                    <a:pt x="757" y="1933"/>
                    <a:pt x="719" y="1723"/>
                    <a:pt x="719" y="1503"/>
                  </a:cubicBezTo>
                  <a:lnTo>
                    <a:pt x="719" y="718"/>
                  </a:lnTo>
                  <a:cubicBezTo>
                    <a:pt x="719" y="316"/>
                    <a:pt x="872" y="0"/>
                    <a:pt x="107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0" name="Google Shape;10500;p70"/>
            <p:cNvSpPr/>
            <p:nvPr/>
          </p:nvSpPr>
          <p:spPr>
            <a:xfrm>
              <a:off x="5892341" y="3214422"/>
              <a:ext cx="87971" cy="63103"/>
            </a:xfrm>
            <a:custGeom>
              <a:avLst/>
              <a:gdLst/>
              <a:ahLst/>
              <a:cxnLst/>
              <a:rect l="l" t="t" r="r" b="b"/>
              <a:pathLst>
                <a:path w="3350" h="2403" extrusionOk="0">
                  <a:moveTo>
                    <a:pt x="1426" y="0"/>
                  </a:moveTo>
                  <a:cubicBezTo>
                    <a:pt x="1273" y="10"/>
                    <a:pt x="1120" y="39"/>
                    <a:pt x="986" y="96"/>
                  </a:cubicBezTo>
                  <a:lnTo>
                    <a:pt x="459" y="307"/>
                  </a:lnTo>
                  <a:cubicBezTo>
                    <a:pt x="182" y="412"/>
                    <a:pt x="0" y="680"/>
                    <a:pt x="0" y="967"/>
                  </a:cubicBezTo>
                  <a:lnTo>
                    <a:pt x="0" y="2163"/>
                  </a:lnTo>
                  <a:cubicBezTo>
                    <a:pt x="0" y="2288"/>
                    <a:pt x="115" y="2402"/>
                    <a:pt x="239" y="2402"/>
                  </a:cubicBezTo>
                  <a:lnTo>
                    <a:pt x="3110" y="2402"/>
                  </a:lnTo>
                  <a:cubicBezTo>
                    <a:pt x="3244" y="2402"/>
                    <a:pt x="3350" y="2288"/>
                    <a:pt x="3350" y="2163"/>
                  </a:cubicBezTo>
                  <a:lnTo>
                    <a:pt x="3350" y="967"/>
                  </a:lnTo>
                  <a:cubicBezTo>
                    <a:pt x="3350" y="680"/>
                    <a:pt x="3177" y="412"/>
                    <a:pt x="2900" y="307"/>
                  </a:cubicBezTo>
                  <a:lnTo>
                    <a:pt x="2373" y="96"/>
                  </a:lnTo>
                  <a:cubicBezTo>
                    <a:pt x="2230" y="39"/>
                    <a:pt x="2077" y="10"/>
                    <a:pt x="1924" y="0"/>
                  </a:cubicBezTo>
                  <a:close/>
                </a:path>
              </a:pathLst>
            </a:custGeom>
            <a:solidFill>
              <a:srgbClr val="909F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1" name="Google Shape;10501;p70"/>
            <p:cNvSpPr/>
            <p:nvPr/>
          </p:nvSpPr>
          <p:spPr>
            <a:xfrm>
              <a:off x="5892341" y="3228996"/>
              <a:ext cx="18855" cy="48528"/>
            </a:xfrm>
            <a:custGeom>
              <a:avLst/>
              <a:gdLst/>
              <a:ahLst/>
              <a:cxnLst/>
              <a:rect l="l" t="t" r="r" b="b"/>
              <a:pathLst>
                <a:path w="718" h="1848" extrusionOk="0">
                  <a:moveTo>
                    <a:pt x="144" y="0"/>
                  </a:moveTo>
                  <a:cubicBezTo>
                    <a:pt x="48" y="125"/>
                    <a:pt x="0" y="268"/>
                    <a:pt x="0" y="421"/>
                  </a:cubicBezTo>
                  <a:lnTo>
                    <a:pt x="0" y="1608"/>
                  </a:lnTo>
                  <a:cubicBezTo>
                    <a:pt x="0" y="1742"/>
                    <a:pt x="105" y="1847"/>
                    <a:pt x="239" y="1847"/>
                  </a:cubicBezTo>
                  <a:lnTo>
                    <a:pt x="718" y="1847"/>
                  </a:lnTo>
                  <a:lnTo>
                    <a:pt x="718" y="670"/>
                  </a:lnTo>
                  <a:cubicBezTo>
                    <a:pt x="718" y="517"/>
                    <a:pt x="651" y="374"/>
                    <a:pt x="526" y="287"/>
                  </a:cubicBezTo>
                  <a:lnTo>
                    <a:pt x="144" y="0"/>
                  </a:lnTo>
                  <a:close/>
                </a:path>
              </a:pathLst>
            </a:custGeom>
            <a:solidFill>
              <a:srgbClr val="7689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2" name="Google Shape;10502;p70"/>
            <p:cNvSpPr/>
            <p:nvPr/>
          </p:nvSpPr>
          <p:spPr>
            <a:xfrm>
              <a:off x="5961431" y="3228996"/>
              <a:ext cx="18881" cy="48528"/>
            </a:xfrm>
            <a:custGeom>
              <a:avLst/>
              <a:gdLst/>
              <a:ahLst/>
              <a:cxnLst/>
              <a:rect l="l" t="t" r="r" b="b"/>
              <a:pathLst>
                <a:path w="719" h="1848" extrusionOk="0">
                  <a:moveTo>
                    <a:pt x="585" y="0"/>
                  </a:moveTo>
                  <a:lnTo>
                    <a:pt x="192" y="287"/>
                  </a:lnTo>
                  <a:cubicBezTo>
                    <a:pt x="77" y="374"/>
                    <a:pt x="1" y="517"/>
                    <a:pt x="1" y="670"/>
                  </a:cubicBezTo>
                  <a:lnTo>
                    <a:pt x="1" y="1847"/>
                  </a:lnTo>
                  <a:lnTo>
                    <a:pt x="479" y="1847"/>
                  </a:lnTo>
                  <a:cubicBezTo>
                    <a:pt x="613" y="1847"/>
                    <a:pt x="719" y="1742"/>
                    <a:pt x="719" y="1608"/>
                  </a:cubicBezTo>
                  <a:lnTo>
                    <a:pt x="719" y="421"/>
                  </a:lnTo>
                  <a:cubicBezTo>
                    <a:pt x="719" y="268"/>
                    <a:pt x="671" y="125"/>
                    <a:pt x="585" y="0"/>
                  </a:cubicBezTo>
                  <a:close/>
                </a:path>
              </a:pathLst>
            </a:custGeom>
            <a:solidFill>
              <a:srgbClr val="7689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3" name="Google Shape;10503;p70"/>
            <p:cNvSpPr/>
            <p:nvPr/>
          </p:nvSpPr>
          <p:spPr>
            <a:xfrm>
              <a:off x="5798094" y="3145306"/>
              <a:ext cx="50288" cy="75419"/>
            </a:xfrm>
            <a:custGeom>
              <a:avLst/>
              <a:gdLst/>
              <a:ahLst/>
              <a:cxnLst/>
              <a:rect l="l" t="t" r="r" b="b"/>
              <a:pathLst>
                <a:path w="1915" h="2872" extrusionOk="0">
                  <a:moveTo>
                    <a:pt x="718" y="0"/>
                  </a:moveTo>
                  <a:cubicBezTo>
                    <a:pt x="316" y="0"/>
                    <a:pt x="0" y="326"/>
                    <a:pt x="0" y="718"/>
                  </a:cubicBezTo>
                  <a:lnTo>
                    <a:pt x="0" y="1513"/>
                  </a:lnTo>
                  <a:cubicBezTo>
                    <a:pt x="10" y="1742"/>
                    <a:pt x="96" y="1972"/>
                    <a:pt x="239" y="2154"/>
                  </a:cubicBezTo>
                  <a:cubicBezTo>
                    <a:pt x="393" y="2336"/>
                    <a:pt x="479" y="2565"/>
                    <a:pt x="479" y="2805"/>
                  </a:cubicBezTo>
                  <a:lnTo>
                    <a:pt x="479" y="2872"/>
                  </a:lnTo>
                  <a:lnTo>
                    <a:pt x="1436" y="2872"/>
                  </a:lnTo>
                  <a:lnTo>
                    <a:pt x="1436" y="2738"/>
                  </a:lnTo>
                  <a:cubicBezTo>
                    <a:pt x="1436" y="2546"/>
                    <a:pt x="1503" y="2355"/>
                    <a:pt x="1627" y="2211"/>
                  </a:cubicBezTo>
                  <a:lnTo>
                    <a:pt x="1723" y="2106"/>
                  </a:lnTo>
                  <a:cubicBezTo>
                    <a:pt x="1838" y="1953"/>
                    <a:pt x="1905" y="1771"/>
                    <a:pt x="1914" y="1580"/>
                  </a:cubicBezTo>
                  <a:lnTo>
                    <a:pt x="1914" y="718"/>
                  </a:lnTo>
                  <a:cubicBezTo>
                    <a:pt x="1914" y="326"/>
                    <a:pt x="1589" y="0"/>
                    <a:pt x="1196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4" name="Google Shape;10504;p70"/>
            <p:cNvSpPr/>
            <p:nvPr/>
          </p:nvSpPr>
          <p:spPr>
            <a:xfrm>
              <a:off x="5798094" y="3145306"/>
              <a:ext cx="50288" cy="56564"/>
            </a:xfrm>
            <a:custGeom>
              <a:avLst/>
              <a:gdLst/>
              <a:ahLst/>
              <a:cxnLst/>
              <a:rect l="l" t="t" r="r" b="b"/>
              <a:pathLst>
                <a:path w="1915" h="2154" extrusionOk="0">
                  <a:moveTo>
                    <a:pt x="718" y="0"/>
                  </a:moveTo>
                  <a:cubicBezTo>
                    <a:pt x="316" y="0"/>
                    <a:pt x="0" y="326"/>
                    <a:pt x="0" y="718"/>
                  </a:cubicBezTo>
                  <a:lnTo>
                    <a:pt x="0" y="1197"/>
                  </a:lnTo>
                  <a:cubicBezTo>
                    <a:pt x="0" y="1733"/>
                    <a:pt x="431" y="2154"/>
                    <a:pt x="957" y="2154"/>
                  </a:cubicBezTo>
                  <a:cubicBezTo>
                    <a:pt x="1484" y="2154"/>
                    <a:pt x="1914" y="1733"/>
                    <a:pt x="1914" y="1197"/>
                  </a:cubicBezTo>
                  <a:lnTo>
                    <a:pt x="1914" y="718"/>
                  </a:lnTo>
                  <a:cubicBezTo>
                    <a:pt x="1914" y="326"/>
                    <a:pt x="1589" y="0"/>
                    <a:pt x="119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5" name="Google Shape;10505;p70"/>
            <p:cNvSpPr/>
            <p:nvPr/>
          </p:nvSpPr>
          <p:spPr>
            <a:xfrm>
              <a:off x="5779239" y="3214422"/>
              <a:ext cx="87997" cy="63103"/>
            </a:xfrm>
            <a:custGeom>
              <a:avLst/>
              <a:gdLst/>
              <a:ahLst/>
              <a:cxnLst/>
              <a:rect l="l" t="t" r="r" b="b"/>
              <a:pathLst>
                <a:path w="3351" h="2403" extrusionOk="0">
                  <a:moveTo>
                    <a:pt x="1426" y="0"/>
                  </a:moveTo>
                  <a:cubicBezTo>
                    <a:pt x="1273" y="10"/>
                    <a:pt x="1120" y="39"/>
                    <a:pt x="977" y="96"/>
                  </a:cubicBezTo>
                  <a:lnTo>
                    <a:pt x="450" y="307"/>
                  </a:lnTo>
                  <a:cubicBezTo>
                    <a:pt x="173" y="412"/>
                    <a:pt x="0" y="680"/>
                    <a:pt x="0" y="967"/>
                  </a:cubicBezTo>
                  <a:lnTo>
                    <a:pt x="0" y="2163"/>
                  </a:lnTo>
                  <a:cubicBezTo>
                    <a:pt x="0" y="2288"/>
                    <a:pt x="106" y="2402"/>
                    <a:pt x="240" y="2402"/>
                  </a:cubicBezTo>
                  <a:lnTo>
                    <a:pt x="3111" y="2402"/>
                  </a:lnTo>
                  <a:cubicBezTo>
                    <a:pt x="3245" y="2402"/>
                    <a:pt x="3350" y="2288"/>
                    <a:pt x="3350" y="2163"/>
                  </a:cubicBezTo>
                  <a:lnTo>
                    <a:pt x="3350" y="967"/>
                  </a:lnTo>
                  <a:cubicBezTo>
                    <a:pt x="3350" y="680"/>
                    <a:pt x="3168" y="412"/>
                    <a:pt x="2900" y="307"/>
                  </a:cubicBezTo>
                  <a:lnTo>
                    <a:pt x="2364" y="96"/>
                  </a:lnTo>
                  <a:cubicBezTo>
                    <a:pt x="2221" y="39"/>
                    <a:pt x="2077" y="10"/>
                    <a:pt x="1924" y="0"/>
                  </a:cubicBezTo>
                  <a:close/>
                </a:path>
              </a:pathLst>
            </a:custGeom>
            <a:solidFill>
              <a:srgbClr val="909F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6" name="Google Shape;10506;p70"/>
            <p:cNvSpPr/>
            <p:nvPr/>
          </p:nvSpPr>
          <p:spPr>
            <a:xfrm>
              <a:off x="5848356" y="3228996"/>
              <a:ext cx="18881" cy="48528"/>
            </a:xfrm>
            <a:custGeom>
              <a:avLst/>
              <a:gdLst/>
              <a:ahLst/>
              <a:cxnLst/>
              <a:rect l="l" t="t" r="r" b="b"/>
              <a:pathLst>
                <a:path w="719" h="1848" extrusionOk="0">
                  <a:moveTo>
                    <a:pt x="574" y="0"/>
                  </a:moveTo>
                  <a:lnTo>
                    <a:pt x="192" y="287"/>
                  </a:lnTo>
                  <a:cubicBezTo>
                    <a:pt x="67" y="374"/>
                    <a:pt x="0" y="517"/>
                    <a:pt x="0" y="670"/>
                  </a:cubicBezTo>
                  <a:lnTo>
                    <a:pt x="0" y="1847"/>
                  </a:lnTo>
                  <a:lnTo>
                    <a:pt x="479" y="1847"/>
                  </a:lnTo>
                  <a:cubicBezTo>
                    <a:pt x="613" y="1847"/>
                    <a:pt x="718" y="1742"/>
                    <a:pt x="718" y="1608"/>
                  </a:cubicBezTo>
                  <a:lnTo>
                    <a:pt x="718" y="421"/>
                  </a:lnTo>
                  <a:cubicBezTo>
                    <a:pt x="718" y="268"/>
                    <a:pt x="670" y="125"/>
                    <a:pt x="574" y="0"/>
                  </a:cubicBezTo>
                  <a:close/>
                </a:path>
              </a:pathLst>
            </a:custGeom>
            <a:solidFill>
              <a:srgbClr val="7689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7" name="Google Shape;10507;p70"/>
            <p:cNvSpPr/>
            <p:nvPr/>
          </p:nvSpPr>
          <p:spPr>
            <a:xfrm>
              <a:off x="5875482" y="2994521"/>
              <a:ext cx="121925" cy="25157"/>
            </a:xfrm>
            <a:custGeom>
              <a:avLst/>
              <a:gdLst/>
              <a:ahLst/>
              <a:cxnLst/>
              <a:rect l="l" t="t" r="r" b="b"/>
              <a:pathLst>
                <a:path w="4643" h="958" extrusionOk="0">
                  <a:moveTo>
                    <a:pt x="240" y="0"/>
                  </a:moveTo>
                  <a:cubicBezTo>
                    <a:pt x="97" y="0"/>
                    <a:pt x="1" y="153"/>
                    <a:pt x="68" y="278"/>
                  </a:cubicBezTo>
                  <a:lnTo>
                    <a:pt x="336" y="823"/>
                  </a:lnTo>
                  <a:cubicBezTo>
                    <a:pt x="374" y="909"/>
                    <a:pt x="460" y="957"/>
                    <a:pt x="556" y="957"/>
                  </a:cubicBezTo>
                  <a:lnTo>
                    <a:pt x="4087" y="957"/>
                  </a:lnTo>
                  <a:cubicBezTo>
                    <a:pt x="4174" y="957"/>
                    <a:pt x="4260" y="909"/>
                    <a:pt x="4298" y="823"/>
                  </a:cubicBezTo>
                  <a:lnTo>
                    <a:pt x="4575" y="278"/>
                  </a:lnTo>
                  <a:cubicBezTo>
                    <a:pt x="4642" y="153"/>
                    <a:pt x="4547" y="0"/>
                    <a:pt x="4403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8" name="Google Shape;10508;p70"/>
            <p:cNvSpPr/>
            <p:nvPr/>
          </p:nvSpPr>
          <p:spPr>
            <a:xfrm>
              <a:off x="5917472" y="3038506"/>
              <a:ext cx="37709" cy="18855"/>
            </a:xfrm>
            <a:custGeom>
              <a:avLst/>
              <a:gdLst/>
              <a:ahLst/>
              <a:cxnLst/>
              <a:rect l="l" t="t" r="r" b="b"/>
              <a:pathLst>
                <a:path w="1436" h="718" extrusionOk="0">
                  <a:moveTo>
                    <a:pt x="239" y="0"/>
                  </a:moveTo>
                  <a:cubicBezTo>
                    <a:pt x="105" y="0"/>
                    <a:pt x="0" y="105"/>
                    <a:pt x="0" y="239"/>
                  </a:cubicBezTo>
                  <a:lnTo>
                    <a:pt x="0" y="479"/>
                  </a:lnTo>
                  <a:cubicBezTo>
                    <a:pt x="0" y="613"/>
                    <a:pt x="105" y="718"/>
                    <a:pt x="239" y="718"/>
                  </a:cubicBezTo>
                  <a:lnTo>
                    <a:pt x="1196" y="718"/>
                  </a:lnTo>
                  <a:cubicBezTo>
                    <a:pt x="1330" y="718"/>
                    <a:pt x="1436" y="613"/>
                    <a:pt x="1436" y="479"/>
                  </a:cubicBezTo>
                  <a:lnTo>
                    <a:pt x="1436" y="239"/>
                  </a:lnTo>
                  <a:cubicBezTo>
                    <a:pt x="1436" y="105"/>
                    <a:pt x="1330" y="0"/>
                    <a:pt x="1196" y="0"/>
                  </a:cubicBezTo>
                  <a:close/>
                </a:path>
              </a:pathLst>
            </a:custGeom>
            <a:solidFill>
              <a:srgbClr val="D2DB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9" name="Google Shape;10509;p70"/>
            <p:cNvSpPr/>
            <p:nvPr/>
          </p:nvSpPr>
          <p:spPr>
            <a:xfrm>
              <a:off x="5892341" y="3007073"/>
              <a:ext cx="87971" cy="12605"/>
            </a:xfrm>
            <a:custGeom>
              <a:avLst/>
              <a:gdLst/>
              <a:ahLst/>
              <a:cxnLst/>
              <a:rect l="l" t="t" r="r" b="b"/>
              <a:pathLst>
                <a:path w="3350" h="480" extrusionOk="0">
                  <a:moveTo>
                    <a:pt x="239" y="1"/>
                  </a:moveTo>
                  <a:cubicBezTo>
                    <a:pt x="105" y="1"/>
                    <a:pt x="0" y="106"/>
                    <a:pt x="0" y="240"/>
                  </a:cubicBezTo>
                  <a:lnTo>
                    <a:pt x="0" y="479"/>
                  </a:lnTo>
                  <a:lnTo>
                    <a:pt x="3350" y="479"/>
                  </a:lnTo>
                  <a:lnTo>
                    <a:pt x="3350" y="240"/>
                  </a:lnTo>
                  <a:cubicBezTo>
                    <a:pt x="3350" y="106"/>
                    <a:pt x="3244" y="1"/>
                    <a:pt x="3110" y="1"/>
                  </a:cubicBez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510" name="Google Shape;10510;p70"/>
          <p:cNvGrpSpPr/>
          <p:nvPr/>
        </p:nvGrpSpPr>
        <p:grpSpPr>
          <a:xfrm>
            <a:off x="6190130" y="2940977"/>
            <a:ext cx="389830" cy="283004"/>
            <a:chOff x="6190130" y="2940977"/>
            <a:chExt cx="389830" cy="283004"/>
          </a:xfrm>
        </p:grpSpPr>
        <p:sp>
          <p:nvSpPr>
            <p:cNvPr id="10511" name="Google Shape;10511;p70"/>
            <p:cNvSpPr/>
            <p:nvPr/>
          </p:nvSpPr>
          <p:spPr>
            <a:xfrm>
              <a:off x="6208984" y="2940977"/>
              <a:ext cx="352120" cy="257873"/>
            </a:xfrm>
            <a:custGeom>
              <a:avLst/>
              <a:gdLst/>
              <a:ahLst/>
              <a:cxnLst/>
              <a:rect l="l" t="t" r="r" b="b"/>
              <a:pathLst>
                <a:path w="13409" h="9820" extrusionOk="0">
                  <a:moveTo>
                    <a:pt x="479" y="1"/>
                  </a:moveTo>
                  <a:cubicBezTo>
                    <a:pt x="211" y="1"/>
                    <a:pt x="1" y="221"/>
                    <a:pt x="1" y="479"/>
                  </a:cubicBezTo>
                  <a:lnTo>
                    <a:pt x="1" y="9820"/>
                  </a:lnTo>
                  <a:lnTo>
                    <a:pt x="13409" y="9820"/>
                  </a:lnTo>
                  <a:lnTo>
                    <a:pt x="13409" y="479"/>
                  </a:lnTo>
                  <a:cubicBezTo>
                    <a:pt x="13409" y="221"/>
                    <a:pt x="13198" y="1"/>
                    <a:pt x="12930" y="1"/>
                  </a:cubicBezTo>
                  <a:close/>
                </a:path>
              </a:pathLst>
            </a:custGeom>
            <a:solidFill>
              <a:srgbClr val="637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2" name="Google Shape;10512;p70"/>
            <p:cNvSpPr/>
            <p:nvPr/>
          </p:nvSpPr>
          <p:spPr>
            <a:xfrm>
              <a:off x="6234115" y="2966370"/>
              <a:ext cx="301859" cy="201073"/>
            </a:xfrm>
            <a:custGeom>
              <a:avLst/>
              <a:gdLst/>
              <a:ahLst/>
              <a:cxnLst/>
              <a:rect l="l" t="t" r="r" b="b"/>
              <a:pathLst>
                <a:path w="11495" h="7657" extrusionOk="0">
                  <a:moveTo>
                    <a:pt x="240" y="0"/>
                  </a:moveTo>
                  <a:cubicBezTo>
                    <a:pt x="106" y="0"/>
                    <a:pt x="1" y="106"/>
                    <a:pt x="1" y="240"/>
                  </a:cubicBezTo>
                  <a:lnTo>
                    <a:pt x="1" y="7417"/>
                  </a:lnTo>
                  <a:cubicBezTo>
                    <a:pt x="1" y="7551"/>
                    <a:pt x="106" y="7657"/>
                    <a:pt x="240" y="7657"/>
                  </a:cubicBezTo>
                  <a:lnTo>
                    <a:pt x="11255" y="7657"/>
                  </a:lnTo>
                  <a:cubicBezTo>
                    <a:pt x="11389" y="7657"/>
                    <a:pt x="11495" y="7551"/>
                    <a:pt x="11495" y="7417"/>
                  </a:cubicBezTo>
                  <a:lnTo>
                    <a:pt x="11495" y="240"/>
                  </a:lnTo>
                  <a:cubicBezTo>
                    <a:pt x="11495" y="106"/>
                    <a:pt x="11389" y="0"/>
                    <a:pt x="11255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3" name="Google Shape;10513;p70"/>
            <p:cNvSpPr/>
            <p:nvPr/>
          </p:nvSpPr>
          <p:spPr>
            <a:xfrm>
              <a:off x="6234115" y="3129734"/>
              <a:ext cx="175942" cy="37709"/>
            </a:xfrm>
            <a:custGeom>
              <a:avLst/>
              <a:gdLst/>
              <a:ahLst/>
              <a:cxnLst/>
              <a:rect l="l" t="t" r="r" b="b"/>
              <a:pathLst>
                <a:path w="6700" h="1436" extrusionOk="0">
                  <a:moveTo>
                    <a:pt x="1" y="0"/>
                  </a:moveTo>
                  <a:lnTo>
                    <a:pt x="1" y="1196"/>
                  </a:lnTo>
                  <a:cubicBezTo>
                    <a:pt x="1" y="1330"/>
                    <a:pt x="106" y="1436"/>
                    <a:pt x="240" y="1436"/>
                  </a:cubicBezTo>
                  <a:lnTo>
                    <a:pt x="6700" y="1436"/>
                  </a:lnTo>
                  <a:lnTo>
                    <a:pt x="6700" y="0"/>
                  </a:ln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4" name="Google Shape;10514;p70"/>
            <p:cNvSpPr/>
            <p:nvPr/>
          </p:nvSpPr>
          <p:spPr>
            <a:xfrm>
              <a:off x="6410293" y="2966370"/>
              <a:ext cx="125680" cy="100550"/>
            </a:xfrm>
            <a:custGeom>
              <a:avLst/>
              <a:gdLst/>
              <a:ahLst/>
              <a:cxnLst/>
              <a:rect l="l" t="t" r="r" b="b"/>
              <a:pathLst>
                <a:path w="4786" h="3829" extrusionOk="0">
                  <a:moveTo>
                    <a:pt x="0" y="0"/>
                  </a:moveTo>
                  <a:lnTo>
                    <a:pt x="0" y="3829"/>
                  </a:lnTo>
                  <a:lnTo>
                    <a:pt x="4786" y="3829"/>
                  </a:lnTo>
                  <a:lnTo>
                    <a:pt x="4786" y="240"/>
                  </a:lnTo>
                  <a:cubicBezTo>
                    <a:pt x="4786" y="106"/>
                    <a:pt x="4680" y="0"/>
                    <a:pt x="4546" y="0"/>
                  </a:cubicBez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5" name="Google Shape;10515;p70"/>
            <p:cNvSpPr/>
            <p:nvPr/>
          </p:nvSpPr>
          <p:spPr>
            <a:xfrm>
              <a:off x="6410293" y="3066893"/>
              <a:ext cx="125680" cy="100550"/>
            </a:xfrm>
            <a:custGeom>
              <a:avLst/>
              <a:gdLst/>
              <a:ahLst/>
              <a:cxnLst/>
              <a:rect l="l" t="t" r="r" b="b"/>
              <a:pathLst>
                <a:path w="4786" h="3829" extrusionOk="0">
                  <a:moveTo>
                    <a:pt x="0" y="1"/>
                  </a:moveTo>
                  <a:lnTo>
                    <a:pt x="0" y="3829"/>
                  </a:lnTo>
                  <a:lnTo>
                    <a:pt x="4546" y="3829"/>
                  </a:lnTo>
                  <a:cubicBezTo>
                    <a:pt x="4680" y="3829"/>
                    <a:pt x="4786" y="3714"/>
                    <a:pt x="4786" y="3589"/>
                  </a:cubicBezTo>
                  <a:lnTo>
                    <a:pt x="4786" y="1"/>
                  </a:lnTo>
                  <a:close/>
                </a:path>
              </a:pathLst>
            </a:custGeom>
            <a:solidFill>
              <a:srgbClr val="8192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6" name="Google Shape;10516;p70"/>
            <p:cNvSpPr/>
            <p:nvPr/>
          </p:nvSpPr>
          <p:spPr>
            <a:xfrm>
              <a:off x="6190130" y="3192547"/>
              <a:ext cx="389830" cy="31433"/>
            </a:xfrm>
            <a:custGeom>
              <a:avLst/>
              <a:gdLst/>
              <a:ahLst/>
              <a:cxnLst/>
              <a:rect l="l" t="t" r="r" b="b"/>
              <a:pathLst>
                <a:path w="14845" h="1197" extrusionOk="0">
                  <a:moveTo>
                    <a:pt x="240" y="1"/>
                  </a:moveTo>
                  <a:cubicBezTo>
                    <a:pt x="106" y="1"/>
                    <a:pt x="1" y="106"/>
                    <a:pt x="1" y="240"/>
                  </a:cubicBezTo>
                  <a:lnTo>
                    <a:pt x="1" y="718"/>
                  </a:lnTo>
                  <a:cubicBezTo>
                    <a:pt x="1" y="986"/>
                    <a:pt x="211" y="1197"/>
                    <a:pt x="479" y="1197"/>
                  </a:cubicBezTo>
                  <a:lnTo>
                    <a:pt x="14366" y="1197"/>
                  </a:lnTo>
                  <a:cubicBezTo>
                    <a:pt x="14634" y="1197"/>
                    <a:pt x="14844" y="986"/>
                    <a:pt x="14844" y="718"/>
                  </a:cubicBezTo>
                  <a:lnTo>
                    <a:pt x="14844" y="240"/>
                  </a:lnTo>
                  <a:cubicBezTo>
                    <a:pt x="14844" y="106"/>
                    <a:pt x="14739" y="1"/>
                    <a:pt x="14605" y="1"/>
                  </a:cubicBezTo>
                  <a:close/>
                </a:path>
              </a:pathLst>
            </a:custGeom>
            <a:solidFill>
              <a:srgbClr val="C5D1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7" name="Google Shape;10517;p70"/>
            <p:cNvSpPr/>
            <p:nvPr/>
          </p:nvSpPr>
          <p:spPr>
            <a:xfrm>
              <a:off x="6190130" y="3192547"/>
              <a:ext cx="389830" cy="12605"/>
            </a:xfrm>
            <a:custGeom>
              <a:avLst/>
              <a:gdLst/>
              <a:ahLst/>
              <a:cxnLst/>
              <a:rect l="l" t="t" r="r" b="b"/>
              <a:pathLst>
                <a:path w="14845" h="480" extrusionOk="0">
                  <a:moveTo>
                    <a:pt x="240" y="1"/>
                  </a:moveTo>
                  <a:cubicBezTo>
                    <a:pt x="106" y="1"/>
                    <a:pt x="1" y="106"/>
                    <a:pt x="1" y="240"/>
                  </a:cubicBezTo>
                  <a:lnTo>
                    <a:pt x="1" y="479"/>
                  </a:lnTo>
                  <a:lnTo>
                    <a:pt x="14844" y="479"/>
                  </a:lnTo>
                  <a:lnTo>
                    <a:pt x="14844" y="240"/>
                  </a:lnTo>
                  <a:cubicBezTo>
                    <a:pt x="14844" y="106"/>
                    <a:pt x="14739" y="1"/>
                    <a:pt x="14605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8" name="Google Shape;10518;p70"/>
            <p:cNvSpPr/>
            <p:nvPr/>
          </p:nvSpPr>
          <p:spPr>
            <a:xfrm>
              <a:off x="6347217" y="3192547"/>
              <a:ext cx="75419" cy="18881"/>
            </a:xfrm>
            <a:custGeom>
              <a:avLst/>
              <a:gdLst/>
              <a:ahLst/>
              <a:cxnLst/>
              <a:rect l="l" t="t" r="r" b="b"/>
              <a:pathLst>
                <a:path w="2872" h="719" extrusionOk="0">
                  <a:moveTo>
                    <a:pt x="0" y="1"/>
                  </a:moveTo>
                  <a:lnTo>
                    <a:pt x="345" y="508"/>
                  </a:lnTo>
                  <a:cubicBezTo>
                    <a:pt x="431" y="642"/>
                    <a:pt x="584" y="718"/>
                    <a:pt x="737" y="718"/>
                  </a:cubicBezTo>
                  <a:lnTo>
                    <a:pt x="2144" y="718"/>
                  </a:lnTo>
                  <a:cubicBezTo>
                    <a:pt x="2297" y="718"/>
                    <a:pt x="2450" y="632"/>
                    <a:pt x="2536" y="508"/>
                  </a:cubicBezTo>
                  <a:lnTo>
                    <a:pt x="2871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9" name="Google Shape;10519;p70"/>
            <p:cNvSpPr/>
            <p:nvPr/>
          </p:nvSpPr>
          <p:spPr>
            <a:xfrm>
              <a:off x="6441700" y="3041763"/>
              <a:ext cx="62866" cy="25157"/>
            </a:xfrm>
            <a:custGeom>
              <a:avLst/>
              <a:gdLst/>
              <a:ahLst/>
              <a:cxnLst/>
              <a:rect l="l" t="t" r="r" b="b"/>
              <a:pathLst>
                <a:path w="2394" h="958" extrusionOk="0">
                  <a:moveTo>
                    <a:pt x="719" y="1"/>
                  </a:moveTo>
                  <a:lnTo>
                    <a:pt x="326" y="125"/>
                  </a:lnTo>
                  <a:cubicBezTo>
                    <a:pt x="135" y="192"/>
                    <a:pt x="1" y="374"/>
                    <a:pt x="1" y="584"/>
                  </a:cubicBezTo>
                  <a:lnTo>
                    <a:pt x="1" y="958"/>
                  </a:lnTo>
                  <a:lnTo>
                    <a:pt x="2393" y="958"/>
                  </a:lnTo>
                  <a:lnTo>
                    <a:pt x="2393" y="584"/>
                  </a:lnTo>
                  <a:cubicBezTo>
                    <a:pt x="2393" y="374"/>
                    <a:pt x="2259" y="192"/>
                    <a:pt x="2068" y="125"/>
                  </a:cubicBezTo>
                  <a:lnTo>
                    <a:pt x="1676" y="1"/>
                  </a:lnTo>
                  <a:close/>
                </a:path>
              </a:pathLst>
            </a:custGeom>
            <a:solidFill>
              <a:srgbClr val="909F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0" name="Google Shape;10520;p70"/>
            <p:cNvSpPr/>
            <p:nvPr/>
          </p:nvSpPr>
          <p:spPr>
            <a:xfrm>
              <a:off x="6460555" y="3022908"/>
              <a:ext cx="25157" cy="31459"/>
            </a:xfrm>
            <a:custGeom>
              <a:avLst/>
              <a:gdLst/>
              <a:ahLst/>
              <a:cxnLst/>
              <a:rect l="l" t="t" r="r" b="b"/>
              <a:pathLst>
                <a:path w="958" h="1198" extrusionOk="0">
                  <a:moveTo>
                    <a:pt x="1" y="1"/>
                  </a:moveTo>
                  <a:lnTo>
                    <a:pt x="1" y="719"/>
                  </a:lnTo>
                  <a:cubicBezTo>
                    <a:pt x="1" y="977"/>
                    <a:pt x="211" y="1197"/>
                    <a:pt x="479" y="1197"/>
                  </a:cubicBezTo>
                  <a:cubicBezTo>
                    <a:pt x="737" y="1197"/>
                    <a:pt x="958" y="977"/>
                    <a:pt x="958" y="719"/>
                  </a:cubicBezTo>
                  <a:lnTo>
                    <a:pt x="958" y="1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1" name="Google Shape;10521;p70"/>
            <p:cNvSpPr/>
            <p:nvPr/>
          </p:nvSpPr>
          <p:spPr>
            <a:xfrm>
              <a:off x="6454279" y="2991501"/>
              <a:ext cx="37709" cy="44012"/>
            </a:xfrm>
            <a:custGeom>
              <a:avLst/>
              <a:gdLst/>
              <a:ahLst/>
              <a:cxnLst/>
              <a:rect l="l" t="t" r="r" b="b"/>
              <a:pathLst>
                <a:path w="1436" h="1676" extrusionOk="0">
                  <a:moveTo>
                    <a:pt x="479" y="0"/>
                  </a:moveTo>
                  <a:cubicBezTo>
                    <a:pt x="211" y="0"/>
                    <a:pt x="0" y="211"/>
                    <a:pt x="0" y="479"/>
                  </a:cubicBezTo>
                  <a:lnTo>
                    <a:pt x="0" y="957"/>
                  </a:lnTo>
                  <a:cubicBezTo>
                    <a:pt x="0" y="1350"/>
                    <a:pt x="316" y="1675"/>
                    <a:pt x="718" y="1675"/>
                  </a:cubicBezTo>
                  <a:cubicBezTo>
                    <a:pt x="1110" y="1675"/>
                    <a:pt x="1436" y="1350"/>
                    <a:pt x="1436" y="957"/>
                  </a:cubicBezTo>
                  <a:lnTo>
                    <a:pt x="1436" y="479"/>
                  </a:lnTo>
                  <a:cubicBezTo>
                    <a:pt x="1436" y="211"/>
                    <a:pt x="1216" y="0"/>
                    <a:pt x="957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2" name="Google Shape;10522;p70"/>
            <p:cNvSpPr/>
            <p:nvPr/>
          </p:nvSpPr>
          <p:spPr>
            <a:xfrm>
              <a:off x="6454069" y="2991501"/>
              <a:ext cx="25367" cy="43907"/>
            </a:xfrm>
            <a:custGeom>
              <a:avLst/>
              <a:gdLst/>
              <a:ahLst/>
              <a:cxnLst/>
              <a:rect l="l" t="t" r="r" b="b"/>
              <a:pathLst>
                <a:path w="966" h="1672" extrusionOk="0">
                  <a:moveTo>
                    <a:pt x="487" y="0"/>
                  </a:moveTo>
                  <a:cubicBezTo>
                    <a:pt x="219" y="0"/>
                    <a:pt x="8" y="211"/>
                    <a:pt x="8" y="479"/>
                  </a:cubicBezTo>
                  <a:lnTo>
                    <a:pt x="8" y="957"/>
                  </a:lnTo>
                  <a:cubicBezTo>
                    <a:pt x="0" y="1360"/>
                    <a:pt x="338" y="1672"/>
                    <a:pt x="719" y="1672"/>
                  </a:cubicBezTo>
                  <a:cubicBezTo>
                    <a:pt x="800" y="1672"/>
                    <a:pt x="883" y="1658"/>
                    <a:pt x="965" y="1627"/>
                  </a:cubicBezTo>
                  <a:cubicBezTo>
                    <a:pt x="678" y="1522"/>
                    <a:pt x="487" y="1254"/>
                    <a:pt x="487" y="957"/>
                  </a:cubicBezTo>
                  <a:lnTo>
                    <a:pt x="487" y="479"/>
                  </a:lnTo>
                  <a:cubicBezTo>
                    <a:pt x="487" y="211"/>
                    <a:pt x="697" y="0"/>
                    <a:pt x="965" y="0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3" name="Google Shape;10523;p70"/>
            <p:cNvSpPr/>
            <p:nvPr/>
          </p:nvSpPr>
          <p:spPr>
            <a:xfrm>
              <a:off x="6454279" y="2991501"/>
              <a:ext cx="37709" cy="18881"/>
            </a:xfrm>
            <a:custGeom>
              <a:avLst/>
              <a:gdLst/>
              <a:ahLst/>
              <a:cxnLst/>
              <a:rect l="l" t="t" r="r" b="b"/>
              <a:pathLst>
                <a:path w="1436" h="719" extrusionOk="0">
                  <a:moveTo>
                    <a:pt x="479" y="0"/>
                  </a:moveTo>
                  <a:cubicBezTo>
                    <a:pt x="211" y="0"/>
                    <a:pt x="0" y="211"/>
                    <a:pt x="0" y="479"/>
                  </a:cubicBezTo>
                  <a:cubicBezTo>
                    <a:pt x="469" y="613"/>
                    <a:pt x="948" y="699"/>
                    <a:pt x="1436" y="718"/>
                  </a:cubicBezTo>
                  <a:lnTo>
                    <a:pt x="1436" y="479"/>
                  </a:lnTo>
                  <a:cubicBezTo>
                    <a:pt x="1436" y="211"/>
                    <a:pt x="1216" y="0"/>
                    <a:pt x="95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4" name="Google Shape;10524;p70"/>
            <p:cNvSpPr/>
            <p:nvPr/>
          </p:nvSpPr>
          <p:spPr>
            <a:xfrm>
              <a:off x="6454279" y="2991501"/>
              <a:ext cx="25157" cy="15598"/>
            </a:xfrm>
            <a:custGeom>
              <a:avLst/>
              <a:gdLst/>
              <a:ahLst/>
              <a:cxnLst/>
              <a:rect l="l" t="t" r="r" b="b"/>
              <a:pathLst>
                <a:path w="958" h="594" extrusionOk="0">
                  <a:moveTo>
                    <a:pt x="479" y="0"/>
                  </a:moveTo>
                  <a:cubicBezTo>
                    <a:pt x="211" y="0"/>
                    <a:pt x="0" y="211"/>
                    <a:pt x="0" y="479"/>
                  </a:cubicBezTo>
                  <a:cubicBezTo>
                    <a:pt x="153" y="527"/>
                    <a:pt x="316" y="565"/>
                    <a:pt x="479" y="594"/>
                  </a:cubicBezTo>
                  <a:lnTo>
                    <a:pt x="479" y="479"/>
                  </a:lnTo>
                  <a:cubicBezTo>
                    <a:pt x="479" y="211"/>
                    <a:pt x="689" y="0"/>
                    <a:pt x="95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5" name="Google Shape;10525;p70"/>
            <p:cNvSpPr/>
            <p:nvPr/>
          </p:nvSpPr>
          <p:spPr>
            <a:xfrm>
              <a:off x="6441700" y="3142286"/>
              <a:ext cx="62866" cy="25157"/>
            </a:xfrm>
            <a:custGeom>
              <a:avLst/>
              <a:gdLst/>
              <a:ahLst/>
              <a:cxnLst/>
              <a:rect l="l" t="t" r="r" b="b"/>
              <a:pathLst>
                <a:path w="2394" h="958" extrusionOk="0">
                  <a:moveTo>
                    <a:pt x="719" y="1"/>
                  </a:moveTo>
                  <a:lnTo>
                    <a:pt x="326" y="135"/>
                  </a:lnTo>
                  <a:cubicBezTo>
                    <a:pt x="135" y="192"/>
                    <a:pt x="1" y="374"/>
                    <a:pt x="1" y="584"/>
                  </a:cubicBezTo>
                  <a:lnTo>
                    <a:pt x="1" y="958"/>
                  </a:lnTo>
                  <a:lnTo>
                    <a:pt x="2393" y="958"/>
                  </a:lnTo>
                  <a:lnTo>
                    <a:pt x="2393" y="584"/>
                  </a:lnTo>
                  <a:cubicBezTo>
                    <a:pt x="2393" y="374"/>
                    <a:pt x="2259" y="192"/>
                    <a:pt x="2068" y="135"/>
                  </a:cubicBezTo>
                  <a:lnTo>
                    <a:pt x="1676" y="1"/>
                  </a:lnTo>
                  <a:close/>
                </a:path>
              </a:pathLst>
            </a:custGeom>
            <a:solidFill>
              <a:srgbClr val="D2DB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6" name="Google Shape;10526;p70"/>
            <p:cNvSpPr/>
            <p:nvPr/>
          </p:nvSpPr>
          <p:spPr>
            <a:xfrm>
              <a:off x="6460555" y="3123431"/>
              <a:ext cx="25157" cy="31459"/>
            </a:xfrm>
            <a:custGeom>
              <a:avLst/>
              <a:gdLst/>
              <a:ahLst/>
              <a:cxnLst/>
              <a:rect l="l" t="t" r="r" b="b"/>
              <a:pathLst>
                <a:path w="958" h="1198" extrusionOk="0">
                  <a:moveTo>
                    <a:pt x="1" y="1"/>
                  </a:moveTo>
                  <a:lnTo>
                    <a:pt x="1" y="719"/>
                  </a:lnTo>
                  <a:cubicBezTo>
                    <a:pt x="1" y="977"/>
                    <a:pt x="211" y="1197"/>
                    <a:pt x="479" y="1197"/>
                  </a:cubicBezTo>
                  <a:cubicBezTo>
                    <a:pt x="737" y="1197"/>
                    <a:pt x="958" y="977"/>
                    <a:pt x="958" y="719"/>
                  </a:cubicBezTo>
                  <a:lnTo>
                    <a:pt x="958" y="1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7" name="Google Shape;10527;p70"/>
            <p:cNvSpPr/>
            <p:nvPr/>
          </p:nvSpPr>
          <p:spPr>
            <a:xfrm>
              <a:off x="6454279" y="3092024"/>
              <a:ext cx="37709" cy="44012"/>
            </a:xfrm>
            <a:custGeom>
              <a:avLst/>
              <a:gdLst/>
              <a:ahLst/>
              <a:cxnLst/>
              <a:rect l="l" t="t" r="r" b="b"/>
              <a:pathLst>
                <a:path w="1436" h="1676" extrusionOk="0">
                  <a:moveTo>
                    <a:pt x="479" y="1"/>
                  </a:moveTo>
                  <a:cubicBezTo>
                    <a:pt x="211" y="1"/>
                    <a:pt x="0" y="211"/>
                    <a:pt x="0" y="479"/>
                  </a:cubicBezTo>
                  <a:lnTo>
                    <a:pt x="0" y="958"/>
                  </a:lnTo>
                  <a:cubicBezTo>
                    <a:pt x="0" y="1350"/>
                    <a:pt x="316" y="1675"/>
                    <a:pt x="718" y="1675"/>
                  </a:cubicBezTo>
                  <a:cubicBezTo>
                    <a:pt x="1110" y="1675"/>
                    <a:pt x="1436" y="1350"/>
                    <a:pt x="1436" y="958"/>
                  </a:cubicBezTo>
                  <a:lnTo>
                    <a:pt x="1436" y="479"/>
                  </a:lnTo>
                  <a:cubicBezTo>
                    <a:pt x="1436" y="211"/>
                    <a:pt x="1216" y="1"/>
                    <a:pt x="957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8" name="Google Shape;10528;p70"/>
            <p:cNvSpPr/>
            <p:nvPr/>
          </p:nvSpPr>
          <p:spPr>
            <a:xfrm>
              <a:off x="6454069" y="3092024"/>
              <a:ext cx="25367" cy="43933"/>
            </a:xfrm>
            <a:custGeom>
              <a:avLst/>
              <a:gdLst/>
              <a:ahLst/>
              <a:cxnLst/>
              <a:rect l="l" t="t" r="r" b="b"/>
              <a:pathLst>
                <a:path w="966" h="1673" extrusionOk="0">
                  <a:moveTo>
                    <a:pt x="487" y="1"/>
                  </a:moveTo>
                  <a:cubicBezTo>
                    <a:pt x="219" y="1"/>
                    <a:pt x="8" y="211"/>
                    <a:pt x="8" y="479"/>
                  </a:cubicBezTo>
                  <a:lnTo>
                    <a:pt x="8" y="958"/>
                  </a:lnTo>
                  <a:cubicBezTo>
                    <a:pt x="0" y="1367"/>
                    <a:pt x="335" y="1672"/>
                    <a:pt x="715" y="1672"/>
                  </a:cubicBezTo>
                  <a:cubicBezTo>
                    <a:pt x="798" y="1672"/>
                    <a:pt x="882" y="1658"/>
                    <a:pt x="965" y="1628"/>
                  </a:cubicBezTo>
                  <a:cubicBezTo>
                    <a:pt x="678" y="1532"/>
                    <a:pt x="487" y="1254"/>
                    <a:pt x="487" y="958"/>
                  </a:cubicBezTo>
                  <a:lnTo>
                    <a:pt x="487" y="479"/>
                  </a:lnTo>
                  <a:cubicBezTo>
                    <a:pt x="487" y="211"/>
                    <a:pt x="697" y="1"/>
                    <a:pt x="965" y="1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9" name="Google Shape;10529;p70"/>
            <p:cNvSpPr/>
            <p:nvPr/>
          </p:nvSpPr>
          <p:spPr>
            <a:xfrm>
              <a:off x="6454279" y="3092024"/>
              <a:ext cx="37709" cy="18881"/>
            </a:xfrm>
            <a:custGeom>
              <a:avLst/>
              <a:gdLst/>
              <a:ahLst/>
              <a:cxnLst/>
              <a:rect l="l" t="t" r="r" b="b"/>
              <a:pathLst>
                <a:path w="1436" h="719" extrusionOk="0">
                  <a:moveTo>
                    <a:pt x="479" y="1"/>
                  </a:moveTo>
                  <a:cubicBezTo>
                    <a:pt x="211" y="1"/>
                    <a:pt x="0" y="211"/>
                    <a:pt x="0" y="479"/>
                  </a:cubicBezTo>
                  <a:cubicBezTo>
                    <a:pt x="469" y="613"/>
                    <a:pt x="948" y="699"/>
                    <a:pt x="1436" y="718"/>
                  </a:cubicBezTo>
                  <a:lnTo>
                    <a:pt x="1436" y="479"/>
                  </a:lnTo>
                  <a:cubicBezTo>
                    <a:pt x="1436" y="211"/>
                    <a:pt x="1216" y="1"/>
                    <a:pt x="95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0" name="Google Shape;10530;p70"/>
            <p:cNvSpPr/>
            <p:nvPr/>
          </p:nvSpPr>
          <p:spPr>
            <a:xfrm>
              <a:off x="6454279" y="3092024"/>
              <a:ext cx="25157" cy="15598"/>
            </a:xfrm>
            <a:custGeom>
              <a:avLst/>
              <a:gdLst/>
              <a:ahLst/>
              <a:cxnLst/>
              <a:rect l="l" t="t" r="r" b="b"/>
              <a:pathLst>
                <a:path w="958" h="594" extrusionOk="0">
                  <a:moveTo>
                    <a:pt x="479" y="1"/>
                  </a:moveTo>
                  <a:cubicBezTo>
                    <a:pt x="211" y="1"/>
                    <a:pt x="0" y="211"/>
                    <a:pt x="0" y="479"/>
                  </a:cubicBezTo>
                  <a:cubicBezTo>
                    <a:pt x="153" y="527"/>
                    <a:pt x="316" y="565"/>
                    <a:pt x="479" y="594"/>
                  </a:cubicBezTo>
                  <a:lnTo>
                    <a:pt x="479" y="479"/>
                  </a:lnTo>
                  <a:cubicBezTo>
                    <a:pt x="479" y="211"/>
                    <a:pt x="689" y="1"/>
                    <a:pt x="95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1" name="Google Shape;10531;p70"/>
            <p:cNvSpPr/>
            <p:nvPr/>
          </p:nvSpPr>
          <p:spPr>
            <a:xfrm>
              <a:off x="6284377" y="3048039"/>
              <a:ext cx="75419" cy="94273"/>
            </a:xfrm>
            <a:custGeom>
              <a:avLst/>
              <a:gdLst/>
              <a:ahLst/>
              <a:cxnLst/>
              <a:rect l="l" t="t" r="r" b="b"/>
              <a:pathLst>
                <a:path w="2872" h="3590" extrusionOk="0">
                  <a:moveTo>
                    <a:pt x="967" y="1"/>
                  </a:moveTo>
                  <a:lnTo>
                    <a:pt x="967" y="479"/>
                  </a:lnTo>
                  <a:cubicBezTo>
                    <a:pt x="958" y="565"/>
                    <a:pt x="910" y="652"/>
                    <a:pt x="833" y="690"/>
                  </a:cubicBezTo>
                  <a:lnTo>
                    <a:pt x="269" y="967"/>
                  </a:lnTo>
                  <a:cubicBezTo>
                    <a:pt x="106" y="1053"/>
                    <a:pt x="1" y="1216"/>
                    <a:pt x="1" y="1398"/>
                  </a:cubicBezTo>
                  <a:lnTo>
                    <a:pt x="1" y="3350"/>
                  </a:lnTo>
                  <a:cubicBezTo>
                    <a:pt x="1" y="3484"/>
                    <a:pt x="116" y="3590"/>
                    <a:pt x="240" y="3590"/>
                  </a:cubicBezTo>
                  <a:lnTo>
                    <a:pt x="2633" y="3590"/>
                  </a:lnTo>
                  <a:cubicBezTo>
                    <a:pt x="2767" y="3590"/>
                    <a:pt x="2872" y="3484"/>
                    <a:pt x="2872" y="3350"/>
                  </a:cubicBezTo>
                  <a:lnTo>
                    <a:pt x="2872" y="1398"/>
                  </a:lnTo>
                  <a:cubicBezTo>
                    <a:pt x="2872" y="1216"/>
                    <a:pt x="2776" y="1053"/>
                    <a:pt x="2613" y="967"/>
                  </a:cubicBezTo>
                  <a:lnTo>
                    <a:pt x="2049" y="690"/>
                  </a:lnTo>
                  <a:cubicBezTo>
                    <a:pt x="1972" y="652"/>
                    <a:pt x="1924" y="565"/>
                    <a:pt x="1924" y="479"/>
                  </a:cubicBezTo>
                  <a:lnTo>
                    <a:pt x="1924" y="1"/>
                  </a:ln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2" name="Google Shape;10532;p70"/>
            <p:cNvSpPr/>
            <p:nvPr/>
          </p:nvSpPr>
          <p:spPr>
            <a:xfrm>
              <a:off x="6308247" y="3048039"/>
              <a:ext cx="27678" cy="18750"/>
            </a:xfrm>
            <a:custGeom>
              <a:avLst/>
              <a:gdLst/>
              <a:ahLst/>
              <a:cxnLst/>
              <a:rect l="l" t="t" r="r" b="b"/>
              <a:pathLst>
                <a:path w="1054" h="714" extrusionOk="0">
                  <a:moveTo>
                    <a:pt x="49" y="1"/>
                  </a:moveTo>
                  <a:lnTo>
                    <a:pt x="49" y="479"/>
                  </a:lnTo>
                  <a:cubicBezTo>
                    <a:pt x="49" y="527"/>
                    <a:pt x="30" y="575"/>
                    <a:pt x="1" y="613"/>
                  </a:cubicBezTo>
                  <a:cubicBezTo>
                    <a:pt x="168" y="680"/>
                    <a:pt x="348" y="714"/>
                    <a:pt x="527" y="714"/>
                  </a:cubicBezTo>
                  <a:cubicBezTo>
                    <a:pt x="707" y="714"/>
                    <a:pt x="886" y="680"/>
                    <a:pt x="1054" y="613"/>
                  </a:cubicBezTo>
                  <a:cubicBezTo>
                    <a:pt x="1025" y="575"/>
                    <a:pt x="1006" y="527"/>
                    <a:pt x="1006" y="479"/>
                  </a:cubicBezTo>
                  <a:lnTo>
                    <a:pt x="1006" y="1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3" name="Google Shape;10533;p70"/>
            <p:cNvSpPr/>
            <p:nvPr/>
          </p:nvSpPr>
          <p:spPr>
            <a:xfrm>
              <a:off x="6284377" y="3067891"/>
              <a:ext cx="75681" cy="74421"/>
            </a:xfrm>
            <a:custGeom>
              <a:avLst/>
              <a:gdLst/>
              <a:ahLst/>
              <a:cxnLst/>
              <a:rect l="l" t="t" r="r" b="b"/>
              <a:pathLst>
                <a:path w="2882" h="2834" extrusionOk="0">
                  <a:moveTo>
                    <a:pt x="709" y="1"/>
                  </a:moveTo>
                  <a:lnTo>
                    <a:pt x="269" y="211"/>
                  </a:lnTo>
                  <a:cubicBezTo>
                    <a:pt x="106" y="297"/>
                    <a:pt x="1" y="460"/>
                    <a:pt x="1" y="642"/>
                  </a:cubicBezTo>
                  <a:lnTo>
                    <a:pt x="1" y="2594"/>
                  </a:lnTo>
                  <a:cubicBezTo>
                    <a:pt x="1" y="2728"/>
                    <a:pt x="116" y="2834"/>
                    <a:pt x="240" y="2834"/>
                  </a:cubicBezTo>
                  <a:lnTo>
                    <a:pt x="2633" y="2834"/>
                  </a:lnTo>
                  <a:cubicBezTo>
                    <a:pt x="2767" y="2834"/>
                    <a:pt x="2872" y="2728"/>
                    <a:pt x="2872" y="2594"/>
                  </a:cubicBezTo>
                  <a:lnTo>
                    <a:pt x="2872" y="642"/>
                  </a:lnTo>
                  <a:cubicBezTo>
                    <a:pt x="2881" y="460"/>
                    <a:pt x="2776" y="297"/>
                    <a:pt x="2613" y="211"/>
                  </a:cubicBezTo>
                  <a:lnTo>
                    <a:pt x="2173" y="1"/>
                  </a:lnTo>
                  <a:cubicBezTo>
                    <a:pt x="1987" y="230"/>
                    <a:pt x="1714" y="345"/>
                    <a:pt x="1441" y="345"/>
                  </a:cubicBezTo>
                  <a:cubicBezTo>
                    <a:pt x="1168" y="345"/>
                    <a:pt x="896" y="230"/>
                    <a:pt x="70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4" name="Google Shape;10534;p70"/>
            <p:cNvSpPr/>
            <p:nvPr/>
          </p:nvSpPr>
          <p:spPr>
            <a:xfrm>
              <a:off x="6296955" y="2997777"/>
              <a:ext cx="50288" cy="56590"/>
            </a:xfrm>
            <a:custGeom>
              <a:avLst/>
              <a:gdLst/>
              <a:ahLst/>
              <a:cxnLst/>
              <a:rect l="l" t="t" r="r" b="b"/>
              <a:pathLst>
                <a:path w="1915" h="2155" extrusionOk="0">
                  <a:moveTo>
                    <a:pt x="718" y="1"/>
                  </a:moveTo>
                  <a:cubicBezTo>
                    <a:pt x="326" y="1"/>
                    <a:pt x="0" y="317"/>
                    <a:pt x="0" y="718"/>
                  </a:cubicBezTo>
                  <a:lnTo>
                    <a:pt x="0" y="1197"/>
                  </a:lnTo>
                  <a:cubicBezTo>
                    <a:pt x="0" y="1723"/>
                    <a:pt x="431" y="2154"/>
                    <a:pt x="957" y="2154"/>
                  </a:cubicBezTo>
                  <a:cubicBezTo>
                    <a:pt x="1484" y="2154"/>
                    <a:pt x="1914" y="1723"/>
                    <a:pt x="1914" y="1197"/>
                  </a:cubicBezTo>
                  <a:lnTo>
                    <a:pt x="1914" y="718"/>
                  </a:lnTo>
                  <a:cubicBezTo>
                    <a:pt x="1914" y="317"/>
                    <a:pt x="1589" y="1"/>
                    <a:pt x="1197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5" name="Google Shape;10535;p70"/>
            <p:cNvSpPr/>
            <p:nvPr/>
          </p:nvSpPr>
          <p:spPr>
            <a:xfrm>
              <a:off x="6296955" y="2997777"/>
              <a:ext cx="34689" cy="56485"/>
            </a:xfrm>
            <a:custGeom>
              <a:avLst/>
              <a:gdLst/>
              <a:ahLst/>
              <a:cxnLst/>
              <a:rect l="l" t="t" r="r" b="b"/>
              <a:pathLst>
                <a:path w="1321" h="2151" extrusionOk="0">
                  <a:moveTo>
                    <a:pt x="718" y="1"/>
                  </a:moveTo>
                  <a:cubicBezTo>
                    <a:pt x="326" y="1"/>
                    <a:pt x="0" y="317"/>
                    <a:pt x="0" y="718"/>
                  </a:cubicBezTo>
                  <a:lnTo>
                    <a:pt x="0" y="1197"/>
                  </a:lnTo>
                  <a:cubicBezTo>
                    <a:pt x="0" y="1745"/>
                    <a:pt x="449" y="2150"/>
                    <a:pt x="954" y="2150"/>
                  </a:cubicBezTo>
                  <a:cubicBezTo>
                    <a:pt x="1075" y="2150"/>
                    <a:pt x="1199" y="2127"/>
                    <a:pt x="1321" y="2077"/>
                  </a:cubicBezTo>
                  <a:cubicBezTo>
                    <a:pt x="957" y="1934"/>
                    <a:pt x="718" y="1580"/>
                    <a:pt x="718" y="1197"/>
                  </a:cubicBezTo>
                  <a:lnTo>
                    <a:pt x="718" y="718"/>
                  </a:lnTo>
                  <a:cubicBezTo>
                    <a:pt x="718" y="364"/>
                    <a:pt x="967" y="68"/>
                    <a:pt x="1321" y="10"/>
                  </a:cubicBezTo>
                  <a:cubicBezTo>
                    <a:pt x="1273" y="1"/>
                    <a:pt x="1235" y="1"/>
                    <a:pt x="1197" y="1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6" name="Google Shape;10536;p70"/>
            <p:cNvSpPr/>
            <p:nvPr/>
          </p:nvSpPr>
          <p:spPr>
            <a:xfrm>
              <a:off x="6296955" y="2997777"/>
              <a:ext cx="50288" cy="25157"/>
            </a:xfrm>
            <a:custGeom>
              <a:avLst/>
              <a:gdLst/>
              <a:ahLst/>
              <a:cxnLst/>
              <a:rect l="l" t="t" r="r" b="b"/>
              <a:pathLst>
                <a:path w="1915" h="958" extrusionOk="0">
                  <a:moveTo>
                    <a:pt x="718" y="1"/>
                  </a:moveTo>
                  <a:cubicBezTo>
                    <a:pt x="326" y="1"/>
                    <a:pt x="0" y="317"/>
                    <a:pt x="0" y="718"/>
                  </a:cubicBezTo>
                  <a:cubicBezTo>
                    <a:pt x="0" y="718"/>
                    <a:pt x="718" y="958"/>
                    <a:pt x="1914" y="958"/>
                  </a:cubicBezTo>
                  <a:lnTo>
                    <a:pt x="1914" y="718"/>
                  </a:lnTo>
                  <a:cubicBezTo>
                    <a:pt x="1914" y="317"/>
                    <a:pt x="1589" y="1"/>
                    <a:pt x="119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7" name="Google Shape;10537;p70"/>
            <p:cNvSpPr/>
            <p:nvPr/>
          </p:nvSpPr>
          <p:spPr>
            <a:xfrm>
              <a:off x="6296955" y="2997777"/>
              <a:ext cx="34689" cy="22899"/>
            </a:xfrm>
            <a:custGeom>
              <a:avLst/>
              <a:gdLst/>
              <a:ahLst/>
              <a:cxnLst/>
              <a:rect l="l" t="t" r="r" b="b"/>
              <a:pathLst>
                <a:path w="1321" h="872" extrusionOk="0">
                  <a:moveTo>
                    <a:pt x="718" y="1"/>
                  </a:moveTo>
                  <a:cubicBezTo>
                    <a:pt x="326" y="1"/>
                    <a:pt x="0" y="317"/>
                    <a:pt x="0" y="718"/>
                  </a:cubicBezTo>
                  <a:cubicBezTo>
                    <a:pt x="240" y="785"/>
                    <a:pt x="479" y="833"/>
                    <a:pt x="718" y="872"/>
                  </a:cubicBezTo>
                  <a:lnTo>
                    <a:pt x="718" y="718"/>
                  </a:lnTo>
                  <a:cubicBezTo>
                    <a:pt x="718" y="364"/>
                    <a:pt x="967" y="68"/>
                    <a:pt x="1321" y="10"/>
                  </a:cubicBezTo>
                  <a:cubicBezTo>
                    <a:pt x="1273" y="1"/>
                    <a:pt x="1235" y="1"/>
                    <a:pt x="119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8" name="Google Shape;10538;p70"/>
            <p:cNvSpPr/>
            <p:nvPr/>
          </p:nvSpPr>
          <p:spPr>
            <a:xfrm>
              <a:off x="6284377" y="3078947"/>
              <a:ext cx="31459" cy="63365"/>
            </a:xfrm>
            <a:custGeom>
              <a:avLst/>
              <a:gdLst/>
              <a:ahLst/>
              <a:cxnLst/>
              <a:rect l="l" t="t" r="r" b="b"/>
              <a:pathLst>
                <a:path w="1198" h="2413" extrusionOk="0">
                  <a:moveTo>
                    <a:pt x="58" y="1"/>
                  </a:moveTo>
                  <a:cubicBezTo>
                    <a:pt x="20" y="68"/>
                    <a:pt x="1" y="144"/>
                    <a:pt x="1" y="221"/>
                  </a:cubicBezTo>
                  <a:lnTo>
                    <a:pt x="1" y="2173"/>
                  </a:lnTo>
                  <a:cubicBezTo>
                    <a:pt x="1" y="2307"/>
                    <a:pt x="106" y="2413"/>
                    <a:pt x="240" y="2413"/>
                  </a:cubicBezTo>
                  <a:lnTo>
                    <a:pt x="1197" y="2413"/>
                  </a:lnTo>
                  <a:lnTo>
                    <a:pt x="1197" y="1934"/>
                  </a:lnTo>
                  <a:lnTo>
                    <a:pt x="958" y="1934"/>
                  </a:lnTo>
                  <a:cubicBezTo>
                    <a:pt x="824" y="1934"/>
                    <a:pt x="719" y="1829"/>
                    <a:pt x="719" y="1695"/>
                  </a:cubicBezTo>
                  <a:lnTo>
                    <a:pt x="719" y="738"/>
                  </a:lnTo>
                  <a:cubicBezTo>
                    <a:pt x="719" y="585"/>
                    <a:pt x="652" y="441"/>
                    <a:pt x="527" y="355"/>
                  </a:cubicBezTo>
                  <a:lnTo>
                    <a:pt x="58" y="1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9" name="Google Shape;10539;p70"/>
            <p:cNvSpPr/>
            <p:nvPr/>
          </p:nvSpPr>
          <p:spPr>
            <a:xfrm>
              <a:off x="6328625" y="3078947"/>
              <a:ext cx="31433" cy="63365"/>
            </a:xfrm>
            <a:custGeom>
              <a:avLst/>
              <a:gdLst/>
              <a:ahLst/>
              <a:cxnLst/>
              <a:rect l="l" t="t" r="r" b="b"/>
              <a:pathLst>
                <a:path w="1197" h="2413" extrusionOk="0">
                  <a:moveTo>
                    <a:pt x="1139" y="1"/>
                  </a:moveTo>
                  <a:lnTo>
                    <a:pt x="670" y="355"/>
                  </a:lnTo>
                  <a:cubicBezTo>
                    <a:pt x="546" y="441"/>
                    <a:pt x="479" y="585"/>
                    <a:pt x="479" y="738"/>
                  </a:cubicBezTo>
                  <a:lnTo>
                    <a:pt x="479" y="1695"/>
                  </a:lnTo>
                  <a:cubicBezTo>
                    <a:pt x="479" y="1829"/>
                    <a:pt x="364" y="1934"/>
                    <a:pt x="239" y="1934"/>
                  </a:cubicBezTo>
                  <a:lnTo>
                    <a:pt x="0" y="1934"/>
                  </a:lnTo>
                  <a:lnTo>
                    <a:pt x="0" y="2413"/>
                  </a:lnTo>
                  <a:lnTo>
                    <a:pt x="957" y="2413"/>
                  </a:lnTo>
                  <a:cubicBezTo>
                    <a:pt x="1082" y="2413"/>
                    <a:pt x="1196" y="2307"/>
                    <a:pt x="1196" y="2173"/>
                  </a:cubicBezTo>
                  <a:lnTo>
                    <a:pt x="1196" y="221"/>
                  </a:lnTo>
                  <a:cubicBezTo>
                    <a:pt x="1196" y="144"/>
                    <a:pt x="1168" y="68"/>
                    <a:pt x="113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0" name="Google Shape;10540;p70"/>
            <p:cNvSpPr/>
            <p:nvPr/>
          </p:nvSpPr>
          <p:spPr>
            <a:xfrm>
              <a:off x="6309770" y="3129734"/>
              <a:ext cx="25157" cy="12579"/>
            </a:xfrm>
            <a:custGeom>
              <a:avLst/>
              <a:gdLst/>
              <a:ahLst/>
              <a:cxnLst/>
              <a:rect l="l" t="t" r="r" b="b"/>
              <a:pathLst>
                <a:path w="958" h="479" extrusionOk="0">
                  <a:moveTo>
                    <a:pt x="0" y="0"/>
                  </a:moveTo>
                  <a:lnTo>
                    <a:pt x="0" y="479"/>
                  </a:lnTo>
                  <a:lnTo>
                    <a:pt x="957" y="479"/>
                  </a:lnTo>
                  <a:lnTo>
                    <a:pt x="957" y="0"/>
                  </a:ln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541" name="Google Shape;10541;p70"/>
          <p:cNvGrpSpPr/>
          <p:nvPr/>
        </p:nvGrpSpPr>
        <p:grpSpPr>
          <a:xfrm>
            <a:off x="6633976" y="2900274"/>
            <a:ext cx="389803" cy="364673"/>
            <a:chOff x="6633976" y="2900274"/>
            <a:chExt cx="389803" cy="364673"/>
          </a:xfrm>
        </p:grpSpPr>
        <p:sp>
          <p:nvSpPr>
            <p:cNvPr id="10542" name="Google Shape;10542;p70"/>
            <p:cNvSpPr/>
            <p:nvPr/>
          </p:nvSpPr>
          <p:spPr>
            <a:xfrm>
              <a:off x="6847838" y="2937957"/>
              <a:ext cx="175942" cy="184109"/>
            </a:xfrm>
            <a:custGeom>
              <a:avLst/>
              <a:gdLst/>
              <a:ahLst/>
              <a:cxnLst/>
              <a:rect l="l" t="t" r="r" b="b"/>
              <a:pathLst>
                <a:path w="6700" h="7011" extrusionOk="0">
                  <a:moveTo>
                    <a:pt x="718" y="1"/>
                  </a:moveTo>
                  <a:cubicBezTo>
                    <a:pt x="326" y="1"/>
                    <a:pt x="0" y="317"/>
                    <a:pt x="0" y="719"/>
                  </a:cubicBezTo>
                  <a:lnTo>
                    <a:pt x="0" y="4547"/>
                  </a:lnTo>
                  <a:cubicBezTo>
                    <a:pt x="0" y="4939"/>
                    <a:pt x="326" y="5265"/>
                    <a:pt x="718" y="5265"/>
                  </a:cubicBezTo>
                  <a:lnTo>
                    <a:pt x="1436" y="5265"/>
                  </a:lnTo>
                  <a:lnTo>
                    <a:pt x="1034" y="6863"/>
                  </a:lnTo>
                  <a:cubicBezTo>
                    <a:pt x="1012" y="6942"/>
                    <a:pt x="1078" y="7011"/>
                    <a:pt x="1153" y="7011"/>
                  </a:cubicBezTo>
                  <a:cubicBezTo>
                    <a:pt x="1177" y="7011"/>
                    <a:pt x="1202" y="7004"/>
                    <a:pt x="1225" y="6987"/>
                  </a:cubicBezTo>
                  <a:lnTo>
                    <a:pt x="3589" y="5265"/>
                  </a:lnTo>
                  <a:lnTo>
                    <a:pt x="5982" y="5265"/>
                  </a:lnTo>
                  <a:cubicBezTo>
                    <a:pt x="6374" y="5265"/>
                    <a:pt x="6700" y="4949"/>
                    <a:pt x="6700" y="4547"/>
                  </a:cubicBezTo>
                  <a:lnTo>
                    <a:pt x="6700" y="719"/>
                  </a:lnTo>
                  <a:cubicBezTo>
                    <a:pt x="6700" y="326"/>
                    <a:pt x="6384" y="1"/>
                    <a:pt x="5982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3" name="Google Shape;10543;p70"/>
            <p:cNvSpPr/>
            <p:nvPr/>
          </p:nvSpPr>
          <p:spPr>
            <a:xfrm>
              <a:off x="6910651" y="2937957"/>
              <a:ext cx="50288" cy="119404"/>
            </a:xfrm>
            <a:custGeom>
              <a:avLst/>
              <a:gdLst/>
              <a:ahLst/>
              <a:cxnLst/>
              <a:rect l="l" t="t" r="r" b="b"/>
              <a:pathLst>
                <a:path w="1915" h="4547" extrusionOk="0">
                  <a:moveTo>
                    <a:pt x="1" y="1"/>
                  </a:moveTo>
                  <a:lnTo>
                    <a:pt x="1" y="3590"/>
                  </a:lnTo>
                  <a:cubicBezTo>
                    <a:pt x="1" y="4116"/>
                    <a:pt x="432" y="4547"/>
                    <a:pt x="958" y="4547"/>
                  </a:cubicBezTo>
                  <a:cubicBezTo>
                    <a:pt x="1484" y="4547"/>
                    <a:pt x="1915" y="4116"/>
                    <a:pt x="1915" y="3590"/>
                  </a:cubicBezTo>
                  <a:lnTo>
                    <a:pt x="1915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4" name="Google Shape;10544;p70"/>
            <p:cNvSpPr/>
            <p:nvPr/>
          </p:nvSpPr>
          <p:spPr>
            <a:xfrm>
              <a:off x="6923493" y="2900274"/>
              <a:ext cx="24632" cy="100550"/>
            </a:xfrm>
            <a:custGeom>
              <a:avLst/>
              <a:gdLst/>
              <a:ahLst/>
              <a:cxnLst/>
              <a:rect l="l" t="t" r="r" b="b"/>
              <a:pathLst>
                <a:path w="938" h="3829" extrusionOk="0">
                  <a:moveTo>
                    <a:pt x="249" y="0"/>
                  </a:moveTo>
                  <a:cubicBezTo>
                    <a:pt x="105" y="0"/>
                    <a:pt x="0" y="115"/>
                    <a:pt x="10" y="259"/>
                  </a:cubicBezTo>
                  <a:lnTo>
                    <a:pt x="220" y="3608"/>
                  </a:lnTo>
                  <a:cubicBezTo>
                    <a:pt x="220" y="3733"/>
                    <a:pt x="325" y="3829"/>
                    <a:pt x="459" y="3829"/>
                  </a:cubicBezTo>
                  <a:lnTo>
                    <a:pt x="488" y="3829"/>
                  </a:lnTo>
                  <a:cubicBezTo>
                    <a:pt x="613" y="3829"/>
                    <a:pt x="718" y="3733"/>
                    <a:pt x="727" y="3608"/>
                  </a:cubicBezTo>
                  <a:lnTo>
                    <a:pt x="938" y="259"/>
                  </a:lnTo>
                  <a:cubicBezTo>
                    <a:pt x="938" y="115"/>
                    <a:pt x="833" y="0"/>
                    <a:pt x="69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5" name="Google Shape;10545;p70"/>
            <p:cNvSpPr/>
            <p:nvPr/>
          </p:nvSpPr>
          <p:spPr>
            <a:xfrm>
              <a:off x="6923230" y="3019652"/>
              <a:ext cx="25157" cy="25157"/>
            </a:xfrm>
            <a:custGeom>
              <a:avLst/>
              <a:gdLst/>
              <a:ahLst/>
              <a:cxnLst/>
              <a:rect l="l" t="t" r="r" b="b"/>
              <a:pathLst>
                <a:path w="958" h="958" extrusionOk="0">
                  <a:moveTo>
                    <a:pt x="479" y="0"/>
                  </a:moveTo>
                  <a:cubicBezTo>
                    <a:pt x="221" y="0"/>
                    <a:pt x="0" y="220"/>
                    <a:pt x="0" y="479"/>
                  </a:cubicBezTo>
                  <a:cubicBezTo>
                    <a:pt x="0" y="747"/>
                    <a:pt x="221" y="957"/>
                    <a:pt x="479" y="957"/>
                  </a:cubicBezTo>
                  <a:cubicBezTo>
                    <a:pt x="747" y="957"/>
                    <a:pt x="957" y="747"/>
                    <a:pt x="957" y="479"/>
                  </a:cubicBezTo>
                  <a:cubicBezTo>
                    <a:pt x="957" y="220"/>
                    <a:pt x="747" y="0"/>
                    <a:pt x="47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6" name="Google Shape;10546;p70"/>
            <p:cNvSpPr/>
            <p:nvPr/>
          </p:nvSpPr>
          <p:spPr>
            <a:xfrm>
              <a:off x="6633976" y="3176713"/>
              <a:ext cx="213625" cy="88234"/>
            </a:xfrm>
            <a:custGeom>
              <a:avLst/>
              <a:gdLst/>
              <a:ahLst/>
              <a:cxnLst/>
              <a:rect l="l" t="t" r="r" b="b"/>
              <a:pathLst>
                <a:path w="8135" h="3360" extrusionOk="0">
                  <a:moveTo>
                    <a:pt x="2641" y="1"/>
                  </a:moveTo>
                  <a:lnTo>
                    <a:pt x="632" y="738"/>
                  </a:lnTo>
                  <a:cubicBezTo>
                    <a:pt x="258" y="872"/>
                    <a:pt x="0" y="1235"/>
                    <a:pt x="0" y="1637"/>
                  </a:cubicBezTo>
                  <a:lnTo>
                    <a:pt x="0" y="3121"/>
                  </a:lnTo>
                  <a:cubicBezTo>
                    <a:pt x="0" y="3255"/>
                    <a:pt x="115" y="3360"/>
                    <a:pt x="239" y="3360"/>
                  </a:cubicBezTo>
                  <a:lnTo>
                    <a:pt x="7896" y="3360"/>
                  </a:lnTo>
                  <a:cubicBezTo>
                    <a:pt x="8030" y="3360"/>
                    <a:pt x="8135" y="3255"/>
                    <a:pt x="8135" y="3121"/>
                  </a:cubicBezTo>
                  <a:lnTo>
                    <a:pt x="8135" y="1637"/>
                  </a:lnTo>
                  <a:cubicBezTo>
                    <a:pt x="8135" y="1235"/>
                    <a:pt x="7886" y="872"/>
                    <a:pt x="7513" y="738"/>
                  </a:cubicBezTo>
                  <a:lnTo>
                    <a:pt x="5513" y="1"/>
                  </a:lnTo>
                  <a:lnTo>
                    <a:pt x="4077" y="479"/>
                  </a:lnTo>
                  <a:lnTo>
                    <a:pt x="2641" y="1"/>
                  </a:lnTo>
                  <a:close/>
                </a:path>
              </a:pathLst>
            </a:custGeom>
            <a:solidFill>
              <a:srgbClr val="8192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7" name="Google Shape;10547;p70"/>
            <p:cNvSpPr/>
            <p:nvPr/>
          </p:nvSpPr>
          <p:spPr>
            <a:xfrm>
              <a:off x="6728460" y="3201843"/>
              <a:ext cx="25157" cy="63103"/>
            </a:xfrm>
            <a:custGeom>
              <a:avLst/>
              <a:gdLst/>
              <a:ahLst/>
              <a:cxnLst/>
              <a:rect l="l" t="t" r="r" b="b"/>
              <a:pathLst>
                <a:path w="958" h="2403" extrusionOk="0">
                  <a:moveTo>
                    <a:pt x="221" y="1"/>
                  </a:moveTo>
                  <a:lnTo>
                    <a:pt x="0" y="2403"/>
                  </a:lnTo>
                  <a:lnTo>
                    <a:pt x="957" y="2403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4B63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8" name="Google Shape;10548;p70"/>
            <p:cNvSpPr/>
            <p:nvPr/>
          </p:nvSpPr>
          <p:spPr>
            <a:xfrm>
              <a:off x="6729956" y="3189291"/>
              <a:ext cx="21901" cy="21376"/>
            </a:xfrm>
            <a:custGeom>
              <a:avLst/>
              <a:gdLst/>
              <a:ahLst/>
              <a:cxnLst/>
              <a:rect l="l" t="t" r="r" b="b"/>
              <a:pathLst>
                <a:path w="834" h="814" extrusionOk="0">
                  <a:moveTo>
                    <a:pt x="1" y="0"/>
                  </a:moveTo>
                  <a:lnTo>
                    <a:pt x="1" y="641"/>
                  </a:lnTo>
                  <a:cubicBezTo>
                    <a:pt x="1" y="737"/>
                    <a:pt x="77" y="814"/>
                    <a:pt x="164" y="814"/>
                  </a:cubicBezTo>
                  <a:lnTo>
                    <a:pt x="671" y="814"/>
                  </a:lnTo>
                  <a:cubicBezTo>
                    <a:pt x="766" y="814"/>
                    <a:pt x="833" y="737"/>
                    <a:pt x="833" y="641"/>
                  </a:cubicBezTo>
                  <a:lnTo>
                    <a:pt x="833" y="0"/>
                  </a:ln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9" name="Google Shape;10549;p70"/>
            <p:cNvSpPr/>
            <p:nvPr/>
          </p:nvSpPr>
          <p:spPr>
            <a:xfrm>
              <a:off x="6810128" y="3202605"/>
              <a:ext cx="37736" cy="62341"/>
            </a:xfrm>
            <a:custGeom>
              <a:avLst/>
              <a:gdLst/>
              <a:ahLst/>
              <a:cxnLst/>
              <a:rect l="l" t="t" r="r" b="b"/>
              <a:pathLst>
                <a:path w="1437" h="2374" extrusionOk="0">
                  <a:moveTo>
                    <a:pt x="1178" y="0"/>
                  </a:moveTo>
                  <a:lnTo>
                    <a:pt x="278" y="900"/>
                  </a:lnTo>
                  <a:cubicBezTo>
                    <a:pt x="97" y="1082"/>
                    <a:pt x="1" y="1321"/>
                    <a:pt x="1" y="1580"/>
                  </a:cubicBezTo>
                  <a:lnTo>
                    <a:pt x="1" y="2374"/>
                  </a:lnTo>
                  <a:lnTo>
                    <a:pt x="1197" y="2374"/>
                  </a:lnTo>
                  <a:cubicBezTo>
                    <a:pt x="1331" y="2374"/>
                    <a:pt x="1436" y="2269"/>
                    <a:pt x="1436" y="2135"/>
                  </a:cubicBezTo>
                  <a:lnTo>
                    <a:pt x="1436" y="651"/>
                  </a:lnTo>
                  <a:cubicBezTo>
                    <a:pt x="1436" y="412"/>
                    <a:pt x="1341" y="173"/>
                    <a:pt x="1178" y="0"/>
                  </a:cubicBezTo>
                  <a:close/>
                </a:path>
              </a:pathLst>
            </a:custGeom>
            <a:solidFill>
              <a:srgbClr val="6E82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0" name="Google Shape;10550;p70"/>
            <p:cNvSpPr/>
            <p:nvPr/>
          </p:nvSpPr>
          <p:spPr>
            <a:xfrm>
              <a:off x="6671922" y="2981942"/>
              <a:ext cx="138233" cy="100550"/>
            </a:xfrm>
            <a:custGeom>
              <a:avLst/>
              <a:gdLst/>
              <a:ahLst/>
              <a:cxnLst/>
              <a:rect l="l" t="t" r="r" b="b"/>
              <a:pathLst>
                <a:path w="5264" h="3829" extrusionOk="0">
                  <a:moveTo>
                    <a:pt x="1914" y="1"/>
                  </a:moveTo>
                  <a:cubicBezTo>
                    <a:pt x="852" y="1"/>
                    <a:pt x="0" y="862"/>
                    <a:pt x="0" y="1915"/>
                  </a:cubicBezTo>
                  <a:lnTo>
                    <a:pt x="0" y="2489"/>
                  </a:lnTo>
                  <a:cubicBezTo>
                    <a:pt x="0" y="2738"/>
                    <a:pt x="38" y="2996"/>
                    <a:pt x="115" y="3245"/>
                  </a:cubicBezTo>
                  <a:lnTo>
                    <a:pt x="201" y="3484"/>
                  </a:lnTo>
                  <a:cubicBezTo>
                    <a:pt x="220" y="3551"/>
                    <a:pt x="230" y="3628"/>
                    <a:pt x="239" y="3704"/>
                  </a:cubicBezTo>
                  <a:lnTo>
                    <a:pt x="239" y="3829"/>
                  </a:lnTo>
                  <a:lnTo>
                    <a:pt x="5025" y="3829"/>
                  </a:lnTo>
                  <a:lnTo>
                    <a:pt x="5025" y="3704"/>
                  </a:lnTo>
                  <a:cubicBezTo>
                    <a:pt x="5025" y="3628"/>
                    <a:pt x="5034" y="3551"/>
                    <a:pt x="5053" y="3484"/>
                  </a:cubicBezTo>
                  <a:lnTo>
                    <a:pt x="5139" y="3245"/>
                  </a:lnTo>
                  <a:cubicBezTo>
                    <a:pt x="5216" y="2996"/>
                    <a:pt x="5264" y="2738"/>
                    <a:pt x="5264" y="2489"/>
                  </a:cubicBezTo>
                  <a:lnTo>
                    <a:pt x="5264" y="479"/>
                  </a:lnTo>
                  <a:cubicBezTo>
                    <a:pt x="5264" y="211"/>
                    <a:pt x="5044" y="1"/>
                    <a:pt x="478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1" name="Google Shape;10551;p70"/>
            <p:cNvSpPr/>
            <p:nvPr/>
          </p:nvSpPr>
          <p:spPr>
            <a:xfrm>
              <a:off x="6703066" y="2981942"/>
              <a:ext cx="107088" cy="100550"/>
            </a:xfrm>
            <a:custGeom>
              <a:avLst/>
              <a:gdLst/>
              <a:ahLst/>
              <a:cxnLst/>
              <a:rect l="l" t="t" r="r" b="b"/>
              <a:pathLst>
                <a:path w="4078" h="3829" extrusionOk="0">
                  <a:moveTo>
                    <a:pt x="977" y="1"/>
                  </a:moveTo>
                  <a:cubicBezTo>
                    <a:pt x="441" y="1"/>
                    <a:pt x="1" y="441"/>
                    <a:pt x="10" y="977"/>
                  </a:cubicBezTo>
                  <a:cubicBezTo>
                    <a:pt x="10" y="1513"/>
                    <a:pt x="441" y="1944"/>
                    <a:pt x="977" y="1944"/>
                  </a:cubicBezTo>
                  <a:lnTo>
                    <a:pt x="1111" y="1944"/>
                  </a:lnTo>
                  <a:lnTo>
                    <a:pt x="1178" y="3829"/>
                  </a:lnTo>
                  <a:lnTo>
                    <a:pt x="3839" y="3829"/>
                  </a:lnTo>
                  <a:lnTo>
                    <a:pt x="3839" y="3714"/>
                  </a:lnTo>
                  <a:cubicBezTo>
                    <a:pt x="3839" y="3637"/>
                    <a:pt x="3848" y="3561"/>
                    <a:pt x="3877" y="3484"/>
                  </a:cubicBezTo>
                  <a:lnTo>
                    <a:pt x="3953" y="3245"/>
                  </a:lnTo>
                  <a:cubicBezTo>
                    <a:pt x="4030" y="2996"/>
                    <a:pt x="4078" y="2747"/>
                    <a:pt x="4078" y="2489"/>
                  </a:cubicBezTo>
                  <a:lnTo>
                    <a:pt x="4078" y="479"/>
                  </a:lnTo>
                  <a:cubicBezTo>
                    <a:pt x="4078" y="211"/>
                    <a:pt x="3858" y="1"/>
                    <a:pt x="359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2" name="Google Shape;10552;p70"/>
            <p:cNvSpPr/>
            <p:nvPr/>
          </p:nvSpPr>
          <p:spPr>
            <a:xfrm>
              <a:off x="6703066" y="3132727"/>
              <a:ext cx="75681" cy="56590"/>
            </a:xfrm>
            <a:custGeom>
              <a:avLst/>
              <a:gdLst/>
              <a:ahLst/>
              <a:cxnLst/>
              <a:rect l="l" t="t" r="r" b="b"/>
              <a:pathLst>
                <a:path w="2882" h="2155" extrusionOk="0">
                  <a:moveTo>
                    <a:pt x="1" y="1"/>
                  </a:moveTo>
                  <a:lnTo>
                    <a:pt x="1" y="2154"/>
                  </a:lnTo>
                  <a:lnTo>
                    <a:pt x="2882" y="2154"/>
                  </a:lnTo>
                  <a:lnTo>
                    <a:pt x="2882" y="1"/>
                  </a:ln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3" name="Google Shape;10553;p70"/>
            <p:cNvSpPr/>
            <p:nvPr/>
          </p:nvSpPr>
          <p:spPr>
            <a:xfrm>
              <a:off x="6703329" y="3132727"/>
              <a:ext cx="75419" cy="31565"/>
            </a:xfrm>
            <a:custGeom>
              <a:avLst/>
              <a:gdLst/>
              <a:ahLst/>
              <a:cxnLst/>
              <a:rect l="l" t="t" r="r" b="b"/>
              <a:pathLst>
                <a:path w="2872" h="1202" extrusionOk="0">
                  <a:moveTo>
                    <a:pt x="0" y="1"/>
                  </a:moveTo>
                  <a:lnTo>
                    <a:pt x="0" y="814"/>
                  </a:lnTo>
                  <a:cubicBezTo>
                    <a:pt x="441" y="1073"/>
                    <a:pt x="936" y="1202"/>
                    <a:pt x="1432" y="1202"/>
                  </a:cubicBezTo>
                  <a:cubicBezTo>
                    <a:pt x="1929" y="1202"/>
                    <a:pt x="2426" y="1073"/>
                    <a:pt x="2872" y="814"/>
                  </a:cubicBezTo>
                  <a:lnTo>
                    <a:pt x="2872" y="1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4" name="Google Shape;10554;p70"/>
            <p:cNvSpPr/>
            <p:nvPr/>
          </p:nvSpPr>
          <p:spPr>
            <a:xfrm>
              <a:off x="6690750" y="3166314"/>
              <a:ext cx="50288" cy="45036"/>
            </a:xfrm>
            <a:custGeom>
              <a:avLst/>
              <a:gdLst/>
              <a:ahLst/>
              <a:cxnLst/>
              <a:rect l="l" t="t" r="r" b="b"/>
              <a:pathLst>
                <a:path w="1915" h="1715" extrusionOk="0">
                  <a:moveTo>
                    <a:pt x="419" y="1"/>
                  </a:moveTo>
                  <a:cubicBezTo>
                    <a:pt x="328" y="1"/>
                    <a:pt x="241" y="48"/>
                    <a:pt x="202" y="138"/>
                  </a:cubicBezTo>
                  <a:lnTo>
                    <a:pt x="1" y="579"/>
                  </a:lnTo>
                  <a:lnTo>
                    <a:pt x="786" y="1622"/>
                  </a:lnTo>
                  <a:cubicBezTo>
                    <a:pt x="832" y="1683"/>
                    <a:pt x="902" y="1714"/>
                    <a:pt x="973" y="1714"/>
                  </a:cubicBezTo>
                  <a:cubicBezTo>
                    <a:pt x="1036" y="1714"/>
                    <a:pt x="1100" y="1690"/>
                    <a:pt x="1149" y="1641"/>
                  </a:cubicBezTo>
                  <a:lnTo>
                    <a:pt x="1915" y="875"/>
                  </a:lnTo>
                  <a:lnTo>
                    <a:pt x="546" y="33"/>
                  </a:lnTo>
                  <a:cubicBezTo>
                    <a:pt x="506" y="11"/>
                    <a:pt x="462" y="1"/>
                    <a:pt x="419" y="1"/>
                  </a:cubicBezTo>
                  <a:close/>
                </a:path>
              </a:pathLst>
            </a:custGeom>
            <a:solidFill>
              <a:srgbClr val="6E82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5" name="Google Shape;10555;p70"/>
            <p:cNvSpPr/>
            <p:nvPr/>
          </p:nvSpPr>
          <p:spPr>
            <a:xfrm>
              <a:off x="6741012" y="3166314"/>
              <a:ext cx="50314" cy="45036"/>
            </a:xfrm>
            <a:custGeom>
              <a:avLst/>
              <a:gdLst/>
              <a:ahLst/>
              <a:cxnLst/>
              <a:rect l="l" t="t" r="r" b="b"/>
              <a:pathLst>
                <a:path w="1916" h="1715" extrusionOk="0">
                  <a:moveTo>
                    <a:pt x="1488" y="1"/>
                  </a:moveTo>
                  <a:cubicBezTo>
                    <a:pt x="1444" y="1"/>
                    <a:pt x="1400" y="11"/>
                    <a:pt x="1360" y="33"/>
                  </a:cubicBezTo>
                  <a:lnTo>
                    <a:pt x="1" y="875"/>
                  </a:lnTo>
                  <a:lnTo>
                    <a:pt x="757" y="1641"/>
                  </a:lnTo>
                  <a:cubicBezTo>
                    <a:pt x="806" y="1690"/>
                    <a:pt x="870" y="1714"/>
                    <a:pt x="933" y="1714"/>
                  </a:cubicBezTo>
                  <a:cubicBezTo>
                    <a:pt x="1005" y="1714"/>
                    <a:pt x="1075" y="1683"/>
                    <a:pt x="1121" y="1622"/>
                  </a:cubicBezTo>
                  <a:lnTo>
                    <a:pt x="1915" y="579"/>
                  </a:lnTo>
                  <a:lnTo>
                    <a:pt x="1704" y="138"/>
                  </a:lnTo>
                  <a:cubicBezTo>
                    <a:pt x="1666" y="48"/>
                    <a:pt x="1578" y="1"/>
                    <a:pt x="1488" y="1"/>
                  </a:cubicBezTo>
                  <a:close/>
                </a:path>
              </a:pathLst>
            </a:custGeom>
            <a:solidFill>
              <a:srgbClr val="6E82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6" name="Google Shape;10556;p70"/>
            <p:cNvSpPr/>
            <p:nvPr/>
          </p:nvSpPr>
          <p:spPr>
            <a:xfrm>
              <a:off x="6677935" y="3032887"/>
              <a:ext cx="125943" cy="118721"/>
            </a:xfrm>
            <a:custGeom>
              <a:avLst/>
              <a:gdLst/>
              <a:ahLst/>
              <a:cxnLst/>
              <a:rect l="l" t="t" r="r" b="b"/>
              <a:pathLst>
                <a:path w="4796" h="4521" extrusionOk="0">
                  <a:moveTo>
                    <a:pt x="2070" y="1"/>
                  </a:moveTo>
                  <a:cubicBezTo>
                    <a:pt x="1462" y="1"/>
                    <a:pt x="935" y="104"/>
                    <a:pt x="671" y="166"/>
                  </a:cubicBezTo>
                  <a:cubicBezTo>
                    <a:pt x="556" y="195"/>
                    <a:pt x="489" y="291"/>
                    <a:pt x="489" y="405"/>
                  </a:cubicBezTo>
                  <a:lnTo>
                    <a:pt x="489" y="980"/>
                  </a:lnTo>
                  <a:cubicBezTo>
                    <a:pt x="489" y="1104"/>
                    <a:pt x="431" y="1229"/>
                    <a:pt x="345" y="1315"/>
                  </a:cubicBezTo>
                  <a:lnTo>
                    <a:pt x="144" y="1516"/>
                  </a:lnTo>
                  <a:cubicBezTo>
                    <a:pt x="58" y="1602"/>
                    <a:pt x="1" y="1726"/>
                    <a:pt x="10" y="1851"/>
                  </a:cubicBezTo>
                  <a:lnTo>
                    <a:pt x="10" y="2128"/>
                  </a:lnTo>
                  <a:cubicBezTo>
                    <a:pt x="10" y="3449"/>
                    <a:pt x="1073" y="4521"/>
                    <a:pt x="2403" y="4521"/>
                  </a:cubicBezTo>
                  <a:cubicBezTo>
                    <a:pt x="3724" y="4521"/>
                    <a:pt x="4796" y="3449"/>
                    <a:pt x="4796" y="2128"/>
                  </a:cubicBezTo>
                  <a:lnTo>
                    <a:pt x="4796" y="1851"/>
                  </a:lnTo>
                  <a:cubicBezTo>
                    <a:pt x="4796" y="1726"/>
                    <a:pt x="4738" y="1602"/>
                    <a:pt x="4652" y="1516"/>
                  </a:cubicBezTo>
                  <a:lnTo>
                    <a:pt x="4451" y="1315"/>
                  </a:lnTo>
                  <a:cubicBezTo>
                    <a:pt x="4365" y="1229"/>
                    <a:pt x="4317" y="1104"/>
                    <a:pt x="4317" y="980"/>
                  </a:cubicBezTo>
                  <a:lnTo>
                    <a:pt x="4317" y="846"/>
                  </a:lnTo>
                  <a:cubicBezTo>
                    <a:pt x="4317" y="750"/>
                    <a:pt x="4269" y="664"/>
                    <a:pt x="4193" y="606"/>
                  </a:cubicBezTo>
                  <a:cubicBezTo>
                    <a:pt x="3557" y="133"/>
                    <a:pt x="2761" y="1"/>
                    <a:pt x="2070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7" name="Google Shape;10557;p70"/>
            <p:cNvSpPr/>
            <p:nvPr/>
          </p:nvSpPr>
          <p:spPr>
            <a:xfrm>
              <a:off x="6677935" y="3033044"/>
              <a:ext cx="113391" cy="118328"/>
            </a:xfrm>
            <a:custGeom>
              <a:avLst/>
              <a:gdLst/>
              <a:ahLst/>
              <a:cxnLst/>
              <a:rect l="l" t="t" r="r" b="b"/>
              <a:pathLst>
                <a:path w="4318" h="4506" extrusionOk="0">
                  <a:moveTo>
                    <a:pt x="2081" y="0"/>
                  </a:moveTo>
                  <a:cubicBezTo>
                    <a:pt x="1855" y="0"/>
                    <a:pt x="1640" y="15"/>
                    <a:pt x="1446" y="36"/>
                  </a:cubicBezTo>
                  <a:cubicBezTo>
                    <a:pt x="1178" y="65"/>
                    <a:pt x="920" y="103"/>
                    <a:pt x="671" y="160"/>
                  </a:cubicBezTo>
                  <a:cubicBezTo>
                    <a:pt x="556" y="189"/>
                    <a:pt x="489" y="285"/>
                    <a:pt x="489" y="399"/>
                  </a:cubicBezTo>
                  <a:lnTo>
                    <a:pt x="489" y="974"/>
                  </a:lnTo>
                  <a:cubicBezTo>
                    <a:pt x="489" y="1098"/>
                    <a:pt x="431" y="1223"/>
                    <a:pt x="345" y="1309"/>
                  </a:cubicBezTo>
                  <a:lnTo>
                    <a:pt x="144" y="1510"/>
                  </a:lnTo>
                  <a:cubicBezTo>
                    <a:pt x="58" y="1596"/>
                    <a:pt x="1" y="1720"/>
                    <a:pt x="1" y="1845"/>
                  </a:cubicBezTo>
                  <a:lnTo>
                    <a:pt x="1" y="2122"/>
                  </a:lnTo>
                  <a:cubicBezTo>
                    <a:pt x="10" y="3338"/>
                    <a:pt x="910" y="4352"/>
                    <a:pt x="2106" y="4505"/>
                  </a:cubicBezTo>
                  <a:cubicBezTo>
                    <a:pt x="1685" y="4055"/>
                    <a:pt x="1446" y="3462"/>
                    <a:pt x="1446" y="2840"/>
                  </a:cubicBezTo>
                  <a:lnTo>
                    <a:pt x="1446" y="1089"/>
                  </a:lnTo>
                  <a:cubicBezTo>
                    <a:pt x="1436" y="849"/>
                    <a:pt x="1618" y="639"/>
                    <a:pt x="1867" y="610"/>
                  </a:cubicBezTo>
                  <a:cubicBezTo>
                    <a:pt x="2057" y="588"/>
                    <a:pt x="2299" y="568"/>
                    <a:pt x="2567" y="568"/>
                  </a:cubicBezTo>
                  <a:cubicBezTo>
                    <a:pt x="3112" y="568"/>
                    <a:pt x="3766" y="650"/>
                    <a:pt x="4317" y="964"/>
                  </a:cubicBezTo>
                  <a:lnTo>
                    <a:pt x="4317" y="840"/>
                  </a:lnTo>
                  <a:cubicBezTo>
                    <a:pt x="4317" y="744"/>
                    <a:pt x="4269" y="648"/>
                    <a:pt x="4193" y="600"/>
                  </a:cubicBezTo>
                  <a:cubicBezTo>
                    <a:pt x="3559" y="132"/>
                    <a:pt x="2768" y="0"/>
                    <a:pt x="2081" y="0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8" name="Google Shape;10558;p70"/>
            <p:cNvSpPr/>
            <p:nvPr/>
          </p:nvSpPr>
          <p:spPr>
            <a:xfrm>
              <a:off x="6633976" y="3202605"/>
              <a:ext cx="37709" cy="62341"/>
            </a:xfrm>
            <a:custGeom>
              <a:avLst/>
              <a:gdLst/>
              <a:ahLst/>
              <a:cxnLst/>
              <a:rect l="l" t="t" r="r" b="b"/>
              <a:pathLst>
                <a:path w="1436" h="2374" extrusionOk="0">
                  <a:moveTo>
                    <a:pt x="258" y="0"/>
                  </a:moveTo>
                  <a:cubicBezTo>
                    <a:pt x="96" y="173"/>
                    <a:pt x="0" y="412"/>
                    <a:pt x="0" y="651"/>
                  </a:cubicBezTo>
                  <a:lnTo>
                    <a:pt x="0" y="2135"/>
                  </a:lnTo>
                  <a:cubicBezTo>
                    <a:pt x="0" y="2269"/>
                    <a:pt x="115" y="2374"/>
                    <a:pt x="239" y="2374"/>
                  </a:cubicBezTo>
                  <a:lnTo>
                    <a:pt x="1436" y="2374"/>
                  </a:lnTo>
                  <a:lnTo>
                    <a:pt x="1436" y="1580"/>
                  </a:lnTo>
                  <a:cubicBezTo>
                    <a:pt x="1436" y="1321"/>
                    <a:pt x="1340" y="1082"/>
                    <a:pt x="1158" y="900"/>
                  </a:cubicBezTo>
                  <a:lnTo>
                    <a:pt x="258" y="0"/>
                  </a:lnTo>
                  <a:close/>
                </a:path>
              </a:pathLst>
            </a:custGeom>
            <a:solidFill>
              <a:srgbClr val="6E82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559" name="Google Shape;10559;p70"/>
          <p:cNvGrpSpPr/>
          <p:nvPr/>
        </p:nvGrpSpPr>
        <p:grpSpPr>
          <a:xfrm>
            <a:off x="7517835" y="2885437"/>
            <a:ext cx="364935" cy="382529"/>
            <a:chOff x="7517835" y="2885437"/>
            <a:chExt cx="364935" cy="382529"/>
          </a:xfrm>
        </p:grpSpPr>
        <p:sp>
          <p:nvSpPr>
            <p:cNvPr id="10560" name="Google Shape;10560;p70"/>
            <p:cNvSpPr/>
            <p:nvPr/>
          </p:nvSpPr>
          <p:spPr>
            <a:xfrm>
              <a:off x="7517835" y="3182752"/>
              <a:ext cx="72924" cy="57063"/>
            </a:xfrm>
            <a:custGeom>
              <a:avLst/>
              <a:gdLst/>
              <a:ahLst/>
              <a:cxnLst/>
              <a:rect l="l" t="t" r="r" b="b"/>
              <a:pathLst>
                <a:path w="2777" h="2173" extrusionOk="0">
                  <a:moveTo>
                    <a:pt x="929" y="0"/>
                  </a:moveTo>
                  <a:lnTo>
                    <a:pt x="929" y="460"/>
                  </a:lnTo>
                  <a:cubicBezTo>
                    <a:pt x="929" y="546"/>
                    <a:pt x="881" y="632"/>
                    <a:pt x="795" y="670"/>
                  </a:cubicBezTo>
                  <a:lnTo>
                    <a:pt x="259" y="938"/>
                  </a:lnTo>
                  <a:cubicBezTo>
                    <a:pt x="96" y="1015"/>
                    <a:pt x="1" y="1178"/>
                    <a:pt x="1" y="1359"/>
                  </a:cubicBezTo>
                  <a:lnTo>
                    <a:pt x="1" y="2173"/>
                  </a:lnTo>
                  <a:lnTo>
                    <a:pt x="2776" y="2173"/>
                  </a:lnTo>
                  <a:lnTo>
                    <a:pt x="2776" y="1359"/>
                  </a:lnTo>
                  <a:cubicBezTo>
                    <a:pt x="2776" y="1178"/>
                    <a:pt x="2680" y="1015"/>
                    <a:pt x="2527" y="938"/>
                  </a:cubicBezTo>
                  <a:lnTo>
                    <a:pt x="1982" y="670"/>
                  </a:lnTo>
                  <a:cubicBezTo>
                    <a:pt x="1905" y="632"/>
                    <a:pt x="1857" y="546"/>
                    <a:pt x="1857" y="460"/>
                  </a:cubicBezTo>
                  <a:lnTo>
                    <a:pt x="1857" y="0"/>
                  </a:ln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1" name="Google Shape;10561;p70"/>
            <p:cNvSpPr/>
            <p:nvPr/>
          </p:nvSpPr>
          <p:spPr>
            <a:xfrm>
              <a:off x="7517835" y="3202106"/>
              <a:ext cx="73160" cy="65860"/>
            </a:xfrm>
            <a:custGeom>
              <a:avLst/>
              <a:gdLst/>
              <a:ahLst/>
              <a:cxnLst/>
              <a:rect l="l" t="t" r="r" b="b"/>
              <a:pathLst>
                <a:path w="2786" h="2508" extrusionOk="0">
                  <a:moveTo>
                    <a:pt x="680" y="0"/>
                  </a:moveTo>
                  <a:lnTo>
                    <a:pt x="259" y="211"/>
                  </a:lnTo>
                  <a:cubicBezTo>
                    <a:pt x="96" y="287"/>
                    <a:pt x="1" y="450"/>
                    <a:pt x="1" y="622"/>
                  </a:cubicBezTo>
                  <a:lnTo>
                    <a:pt x="1" y="2278"/>
                  </a:lnTo>
                  <a:cubicBezTo>
                    <a:pt x="1" y="2402"/>
                    <a:pt x="106" y="2508"/>
                    <a:pt x="230" y="2508"/>
                  </a:cubicBezTo>
                  <a:lnTo>
                    <a:pt x="2546" y="2508"/>
                  </a:lnTo>
                  <a:cubicBezTo>
                    <a:pt x="2680" y="2508"/>
                    <a:pt x="2786" y="2402"/>
                    <a:pt x="2786" y="2278"/>
                  </a:cubicBezTo>
                  <a:lnTo>
                    <a:pt x="2786" y="622"/>
                  </a:lnTo>
                  <a:cubicBezTo>
                    <a:pt x="2776" y="441"/>
                    <a:pt x="2680" y="287"/>
                    <a:pt x="2527" y="211"/>
                  </a:cubicBezTo>
                  <a:lnTo>
                    <a:pt x="2097" y="0"/>
                  </a:lnTo>
                  <a:cubicBezTo>
                    <a:pt x="1915" y="225"/>
                    <a:pt x="1652" y="338"/>
                    <a:pt x="1388" y="338"/>
                  </a:cubicBezTo>
                  <a:cubicBezTo>
                    <a:pt x="1125" y="338"/>
                    <a:pt x="862" y="225"/>
                    <a:pt x="680" y="0"/>
                  </a:cubicBezTo>
                  <a:close/>
                </a:path>
              </a:pathLst>
            </a:custGeom>
            <a:solidFill>
              <a:srgbClr val="BCC4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2" name="Google Shape;10562;p70"/>
            <p:cNvSpPr/>
            <p:nvPr/>
          </p:nvSpPr>
          <p:spPr>
            <a:xfrm>
              <a:off x="7540970" y="3182752"/>
              <a:ext cx="26654" cy="18303"/>
            </a:xfrm>
            <a:custGeom>
              <a:avLst/>
              <a:gdLst/>
              <a:ahLst/>
              <a:cxnLst/>
              <a:rect l="l" t="t" r="r" b="b"/>
              <a:pathLst>
                <a:path w="1015" h="697" extrusionOk="0">
                  <a:moveTo>
                    <a:pt x="48" y="0"/>
                  </a:moveTo>
                  <a:lnTo>
                    <a:pt x="48" y="469"/>
                  </a:lnTo>
                  <a:cubicBezTo>
                    <a:pt x="48" y="517"/>
                    <a:pt x="29" y="565"/>
                    <a:pt x="0" y="603"/>
                  </a:cubicBezTo>
                  <a:cubicBezTo>
                    <a:pt x="163" y="666"/>
                    <a:pt x="335" y="697"/>
                    <a:pt x="507" y="697"/>
                  </a:cubicBezTo>
                  <a:cubicBezTo>
                    <a:pt x="680" y="697"/>
                    <a:pt x="852" y="666"/>
                    <a:pt x="1015" y="603"/>
                  </a:cubicBezTo>
                  <a:cubicBezTo>
                    <a:pt x="986" y="565"/>
                    <a:pt x="976" y="517"/>
                    <a:pt x="976" y="469"/>
                  </a:cubicBezTo>
                  <a:lnTo>
                    <a:pt x="976" y="0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3" name="Google Shape;10563;p70"/>
            <p:cNvSpPr/>
            <p:nvPr/>
          </p:nvSpPr>
          <p:spPr>
            <a:xfrm>
              <a:off x="7530151" y="3133988"/>
              <a:ext cx="48528" cy="55067"/>
            </a:xfrm>
            <a:custGeom>
              <a:avLst/>
              <a:gdLst/>
              <a:ahLst/>
              <a:cxnLst/>
              <a:rect l="l" t="t" r="r" b="b"/>
              <a:pathLst>
                <a:path w="1848" h="2097" extrusionOk="0">
                  <a:moveTo>
                    <a:pt x="690" y="1"/>
                  </a:moveTo>
                  <a:cubicBezTo>
                    <a:pt x="307" y="1"/>
                    <a:pt x="1" y="317"/>
                    <a:pt x="1" y="699"/>
                  </a:cubicBezTo>
                  <a:lnTo>
                    <a:pt x="1" y="1168"/>
                  </a:lnTo>
                  <a:cubicBezTo>
                    <a:pt x="1" y="1676"/>
                    <a:pt x="412" y="2097"/>
                    <a:pt x="919" y="2097"/>
                  </a:cubicBezTo>
                  <a:cubicBezTo>
                    <a:pt x="1436" y="2097"/>
                    <a:pt x="1848" y="1676"/>
                    <a:pt x="1848" y="1159"/>
                  </a:cubicBezTo>
                  <a:lnTo>
                    <a:pt x="1848" y="699"/>
                  </a:lnTo>
                  <a:cubicBezTo>
                    <a:pt x="1848" y="317"/>
                    <a:pt x="1542" y="1"/>
                    <a:pt x="1159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4" name="Google Shape;10564;p70"/>
            <p:cNvSpPr/>
            <p:nvPr/>
          </p:nvSpPr>
          <p:spPr>
            <a:xfrm>
              <a:off x="7529915" y="3133988"/>
              <a:ext cx="33692" cy="54883"/>
            </a:xfrm>
            <a:custGeom>
              <a:avLst/>
              <a:gdLst/>
              <a:ahLst/>
              <a:cxnLst/>
              <a:rect l="l" t="t" r="r" b="b"/>
              <a:pathLst>
                <a:path w="1283" h="2090" extrusionOk="0">
                  <a:moveTo>
                    <a:pt x="699" y="1"/>
                  </a:moveTo>
                  <a:cubicBezTo>
                    <a:pt x="316" y="1"/>
                    <a:pt x="0" y="317"/>
                    <a:pt x="0" y="699"/>
                  </a:cubicBezTo>
                  <a:lnTo>
                    <a:pt x="0" y="1159"/>
                  </a:lnTo>
                  <a:cubicBezTo>
                    <a:pt x="0" y="1693"/>
                    <a:pt x="433" y="2090"/>
                    <a:pt x="922" y="2090"/>
                  </a:cubicBezTo>
                  <a:cubicBezTo>
                    <a:pt x="1038" y="2090"/>
                    <a:pt x="1156" y="2068"/>
                    <a:pt x="1273" y="2020"/>
                  </a:cubicBezTo>
                  <a:cubicBezTo>
                    <a:pt x="928" y="1877"/>
                    <a:pt x="699" y="1542"/>
                    <a:pt x="699" y="1168"/>
                  </a:cubicBezTo>
                  <a:lnTo>
                    <a:pt x="699" y="699"/>
                  </a:lnTo>
                  <a:cubicBezTo>
                    <a:pt x="699" y="364"/>
                    <a:pt x="948" y="68"/>
                    <a:pt x="1283" y="20"/>
                  </a:cubicBezTo>
                  <a:cubicBezTo>
                    <a:pt x="1235" y="10"/>
                    <a:pt x="1196" y="1"/>
                    <a:pt x="1158" y="1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5" name="Google Shape;10565;p70"/>
            <p:cNvSpPr/>
            <p:nvPr/>
          </p:nvSpPr>
          <p:spPr>
            <a:xfrm>
              <a:off x="7529915" y="3133988"/>
              <a:ext cx="48765" cy="24658"/>
            </a:xfrm>
            <a:custGeom>
              <a:avLst/>
              <a:gdLst/>
              <a:ahLst/>
              <a:cxnLst/>
              <a:rect l="l" t="t" r="r" b="b"/>
              <a:pathLst>
                <a:path w="1857" h="939" extrusionOk="0">
                  <a:moveTo>
                    <a:pt x="699" y="1"/>
                  </a:moveTo>
                  <a:cubicBezTo>
                    <a:pt x="316" y="1"/>
                    <a:pt x="0" y="317"/>
                    <a:pt x="0" y="699"/>
                  </a:cubicBezTo>
                  <a:lnTo>
                    <a:pt x="10" y="699"/>
                  </a:lnTo>
                  <a:cubicBezTo>
                    <a:pt x="10" y="699"/>
                    <a:pt x="699" y="939"/>
                    <a:pt x="1857" y="939"/>
                  </a:cubicBezTo>
                  <a:lnTo>
                    <a:pt x="1857" y="699"/>
                  </a:lnTo>
                  <a:cubicBezTo>
                    <a:pt x="1857" y="317"/>
                    <a:pt x="1541" y="1"/>
                    <a:pt x="115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6" name="Google Shape;10566;p70"/>
            <p:cNvSpPr/>
            <p:nvPr/>
          </p:nvSpPr>
          <p:spPr>
            <a:xfrm>
              <a:off x="7529915" y="3133988"/>
              <a:ext cx="33692" cy="22137"/>
            </a:xfrm>
            <a:custGeom>
              <a:avLst/>
              <a:gdLst/>
              <a:ahLst/>
              <a:cxnLst/>
              <a:rect l="l" t="t" r="r" b="b"/>
              <a:pathLst>
                <a:path w="1283" h="843" extrusionOk="0">
                  <a:moveTo>
                    <a:pt x="699" y="1"/>
                  </a:moveTo>
                  <a:cubicBezTo>
                    <a:pt x="316" y="1"/>
                    <a:pt x="0" y="317"/>
                    <a:pt x="0" y="699"/>
                  </a:cubicBezTo>
                  <a:cubicBezTo>
                    <a:pt x="230" y="766"/>
                    <a:pt x="460" y="814"/>
                    <a:pt x="699" y="843"/>
                  </a:cubicBezTo>
                  <a:lnTo>
                    <a:pt x="699" y="699"/>
                  </a:lnTo>
                  <a:cubicBezTo>
                    <a:pt x="699" y="364"/>
                    <a:pt x="948" y="68"/>
                    <a:pt x="1283" y="20"/>
                  </a:cubicBezTo>
                  <a:cubicBezTo>
                    <a:pt x="1235" y="10"/>
                    <a:pt x="1196" y="1"/>
                    <a:pt x="115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7" name="Google Shape;10567;p70"/>
            <p:cNvSpPr/>
            <p:nvPr/>
          </p:nvSpPr>
          <p:spPr>
            <a:xfrm>
              <a:off x="7517835" y="3212899"/>
              <a:ext cx="18382" cy="55067"/>
            </a:xfrm>
            <a:custGeom>
              <a:avLst/>
              <a:gdLst/>
              <a:ahLst/>
              <a:cxnLst/>
              <a:rect l="l" t="t" r="r" b="b"/>
              <a:pathLst>
                <a:path w="700" h="2097" extrusionOk="0">
                  <a:moveTo>
                    <a:pt x="58" y="1"/>
                  </a:moveTo>
                  <a:cubicBezTo>
                    <a:pt x="20" y="58"/>
                    <a:pt x="1" y="135"/>
                    <a:pt x="1" y="211"/>
                  </a:cubicBezTo>
                  <a:lnTo>
                    <a:pt x="1" y="1867"/>
                  </a:lnTo>
                  <a:cubicBezTo>
                    <a:pt x="1" y="1991"/>
                    <a:pt x="106" y="2097"/>
                    <a:pt x="230" y="2097"/>
                  </a:cubicBezTo>
                  <a:lnTo>
                    <a:pt x="699" y="2097"/>
                  </a:lnTo>
                  <a:lnTo>
                    <a:pt x="699" y="709"/>
                  </a:lnTo>
                  <a:cubicBezTo>
                    <a:pt x="699" y="565"/>
                    <a:pt x="623" y="422"/>
                    <a:pt x="508" y="336"/>
                  </a:cubicBezTo>
                  <a:lnTo>
                    <a:pt x="58" y="1"/>
                  </a:lnTo>
                  <a:close/>
                </a:path>
              </a:pathLst>
            </a:custGeom>
            <a:solidFill>
              <a:srgbClr val="D2DB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8" name="Google Shape;10568;p70"/>
            <p:cNvSpPr/>
            <p:nvPr/>
          </p:nvSpPr>
          <p:spPr>
            <a:xfrm>
              <a:off x="7572640" y="3212663"/>
              <a:ext cx="18119" cy="55304"/>
            </a:xfrm>
            <a:custGeom>
              <a:avLst/>
              <a:gdLst/>
              <a:ahLst/>
              <a:cxnLst/>
              <a:rect l="l" t="t" r="r" b="b"/>
              <a:pathLst>
                <a:path w="690" h="2106" extrusionOk="0">
                  <a:moveTo>
                    <a:pt x="641" y="0"/>
                  </a:moveTo>
                  <a:lnTo>
                    <a:pt x="182" y="345"/>
                  </a:lnTo>
                  <a:cubicBezTo>
                    <a:pt x="67" y="431"/>
                    <a:pt x="0" y="574"/>
                    <a:pt x="0" y="718"/>
                  </a:cubicBezTo>
                  <a:lnTo>
                    <a:pt x="0" y="2106"/>
                  </a:lnTo>
                  <a:lnTo>
                    <a:pt x="459" y="2106"/>
                  </a:lnTo>
                  <a:cubicBezTo>
                    <a:pt x="593" y="2106"/>
                    <a:pt x="689" y="2000"/>
                    <a:pt x="689" y="1876"/>
                  </a:cubicBezTo>
                  <a:lnTo>
                    <a:pt x="689" y="220"/>
                  </a:lnTo>
                  <a:cubicBezTo>
                    <a:pt x="689" y="144"/>
                    <a:pt x="670" y="67"/>
                    <a:pt x="641" y="0"/>
                  </a:cubicBezTo>
                  <a:close/>
                </a:path>
              </a:pathLst>
            </a:custGeom>
            <a:solidFill>
              <a:srgbClr val="D2DB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9" name="Google Shape;10569;p70"/>
            <p:cNvSpPr/>
            <p:nvPr/>
          </p:nvSpPr>
          <p:spPr>
            <a:xfrm>
              <a:off x="7615102" y="3182752"/>
              <a:ext cx="73160" cy="57063"/>
            </a:xfrm>
            <a:custGeom>
              <a:avLst/>
              <a:gdLst/>
              <a:ahLst/>
              <a:cxnLst/>
              <a:rect l="l" t="t" r="r" b="b"/>
              <a:pathLst>
                <a:path w="2786" h="2173" extrusionOk="0">
                  <a:moveTo>
                    <a:pt x="929" y="0"/>
                  </a:moveTo>
                  <a:lnTo>
                    <a:pt x="929" y="460"/>
                  </a:lnTo>
                  <a:cubicBezTo>
                    <a:pt x="929" y="546"/>
                    <a:pt x="881" y="632"/>
                    <a:pt x="804" y="670"/>
                  </a:cubicBezTo>
                  <a:lnTo>
                    <a:pt x="259" y="938"/>
                  </a:lnTo>
                  <a:cubicBezTo>
                    <a:pt x="106" y="1015"/>
                    <a:pt x="0" y="1178"/>
                    <a:pt x="0" y="1359"/>
                  </a:cubicBezTo>
                  <a:lnTo>
                    <a:pt x="0" y="2173"/>
                  </a:lnTo>
                  <a:lnTo>
                    <a:pt x="2785" y="2173"/>
                  </a:lnTo>
                  <a:lnTo>
                    <a:pt x="2785" y="1359"/>
                  </a:lnTo>
                  <a:cubicBezTo>
                    <a:pt x="2776" y="1178"/>
                    <a:pt x="2680" y="1015"/>
                    <a:pt x="2527" y="938"/>
                  </a:cubicBezTo>
                  <a:lnTo>
                    <a:pt x="1982" y="670"/>
                  </a:lnTo>
                  <a:cubicBezTo>
                    <a:pt x="1905" y="632"/>
                    <a:pt x="1857" y="546"/>
                    <a:pt x="1857" y="460"/>
                  </a:cubicBezTo>
                  <a:lnTo>
                    <a:pt x="1857" y="0"/>
                  </a:ln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0" name="Google Shape;10570;p70"/>
            <p:cNvSpPr/>
            <p:nvPr/>
          </p:nvSpPr>
          <p:spPr>
            <a:xfrm>
              <a:off x="7615102" y="3202106"/>
              <a:ext cx="73160" cy="65860"/>
            </a:xfrm>
            <a:custGeom>
              <a:avLst/>
              <a:gdLst/>
              <a:ahLst/>
              <a:cxnLst/>
              <a:rect l="l" t="t" r="r" b="b"/>
              <a:pathLst>
                <a:path w="2786" h="2508" extrusionOk="0">
                  <a:moveTo>
                    <a:pt x="680" y="0"/>
                  </a:moveTo>
                  <a:lnTo>
                    <a:pt x="259" y="211"/>
                  </a:lnTo>
                  <a:cubicBezTo>
                    <a:pt x="96" y="287"/>
                    <a:pt x="0" y="450"/>
                    <a:pt x="0" y="622"/>
                  </a:cubicBezTo>
                  <a:lnTo>
                    <a:pt x="0" y="2278"/>
                  </a:lnTo>
                  <a:cubicBezTo>
                    <a:pt x="0" y="2402"/>
                    <a:pt x="106" y="2508"/>
                    <a:pt x="230" y="2508"/>
                  </a:cubicBezTo>
                  <a:lnTo>
                    <a:pt x="2546" y="2508"/>
                  </a:lnTo>
                  <a:cubicBezTo>
                    <a:pt x="2680" y="2508"/>
                    <a:pt x="2785" y="2402"/>
                    <a:pt x="2785" y="2278"/>
                  </a:cubicBezTo>
                  <a:lnTo>
                    <a:pt x="2785" y="622"/>
                  </a:lnTo>
                  <a:cubicBezTo>
                    <a:pt x="2776" y="441"/>
                    <a:pt x="2680" y="287"/>
                    <a:pt x="2527" y="211"/>
                  </a:cubicBezTo>
                  <a:lnTo>
                    <a:pt x="2106" y="0"/>
                  </a:lnTo>
                  <a:cubicBezTo>
                    <a:pt x="1919" y="225"/>
                    <a:pt x="1654" y="338"/>
                    <a:pt x="1389" y="338"/>
                  </a:cubicBezTo>
                  <a:cubicBezTo>
                    <a:pt x="1125" y="338"/>
                    <a:pt x="862" y="225"/>
                    <a:pt x="68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1" name="Google Shape;10571;p70"/>
            <p:cNvSpPr/>
            <p:nvPr/>
          </p:nvSpPr>
          <p:spPr>
            <a:xfrm>
              <a:off x="7638211" y="3182752"/>
              <a:ext cx="26916" cy="18303"/>
            </a:xfrm>
            <a:custGeom>
              <a:avLst/>
              <a:gdLst/>
              <a:ahLst/>
              <a:cxnLst/>
              <a:rect l="l" t="t" r="r" b="b"/>
              <a:pathLst>
                <a:path w="1025" h="697" extrusionOk="0">
                  <a:moveTo>
                    <a:pt x="49" y="0"/>
                  </a:moveTo>
                  <a:lnTo>
                    <a:pt x="49" y="469"/>
                  </a:lnTo>
                  <a:cubicBezTo>
                    <a:pt x="49" y="517"/>
                    <a:pt x="30" y="565"/>
                    <a:pt x="1" y="603"/>
                  </a:cubicBezTo>
                  <a:cubicBezTo>
                    <a:pt x="164" y="666"/>
                    <a:pt x="336" y="697"/>
                    <a:pt x="509" y="697"/>
                  </a:cubicBezTo>
                  <a:cubicBezTo>
                    <a:pt x="683" y="697"/>
                    <a:pt x="857" y="666"/>
                    <a:pt x="1025" y="603"/>
                  </a:cubicBezTo>
                  <a:cubicBezTo>
                    <a:pt x="996" y="565"/>
                    <a:pt x="977" y="517"/>
                    <a:pt x="977" y="469"/>
                  </a:cubicBezTo>
                  <a:lnTo>
                    <a:pt x="977" y="0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2" name="Google Shape;10572;p70"/>
            <p:cNvSpPr/>
            <p:nvPr/>
          </p:nvSpPr>
          <p:spPr>
            <a:xfrm>
              <a:off x="7627418" y="3133988"/>
              <a:ext cx="48791" cy="55067"/>
            </a:xfrm>
            <a:custGeom>
              <a:avLst/>
              <a:gdLst/>
              <a:ahLst/>
              <a:cxnLst/>
              <a:rect l="l" t="t" r="r" b="b"/>
              <a:pathLst>
                <a:path w="1858" h="2097" extrusionOk="0">
                  <a:moveTo>
                    <a:pt x="689" y="1"/>
                  </a:moveTo>
                  <a:cubicBezTo>
                    <a:pt x="307" y="1"/>
                    <a:pt x="0" y="317"/>
                    <a:pt x="0" y="699"/>
                  </a:cubicBezTo>
                  <a:lnTo>
                    <a:pt x="0" y="1168"/>
                  </a:lnTo>
                  <a:cubicBezTo>
                    <a:pt x="0" y="1676"/>
                    <a:pt x="412" y="2097"/>
                    <a:pt x="919" y="2097"/>
                  </a:cubicBezTo>
                  <a:cubicBezTo>
                    <a:pt x="1436" y="2097"/>
                    <a:pt x="1857" y="1676"/>
                    <a:pt x="1857" y="1159"/>
                  </a:cubicBezTo>
                  <a:lnTo>
                    <a:pt x="1857" y="699"/>
                  </a:lnTo>
                  <a:cubicBezTo>
                    <a:pt x="1857" y="317"/>
                    <a:pt x="1541" y="1"/>
                    <a:pt x="1158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3" name="Google Shape;10573;p70"/>
            <p:cNvSpPr/>
            <p:nvPr/>
          </p:nvSpPr>
          <p:spPr>
            <a:xfrm>
              <a:off x="7627156" y="3133988"/>
              <a:ext cx="33718" cy="54883"/>
            </a:xfrm>
            <a:custGeom>
              <a:avLst/>
              <a:gdLst/>
              <a:ahLst/>
              <a:cxnLst/>
              <a:rect l="l" t="t" r="r" b="b"/>
              <a:pathLst>
                <a:path w="1284" h="2090" extrusionOk="0">
                  <a:moveTo>
                    <a:pt x="699" y="1"/>
                  </a:moveTo>
                  <a:cubicBezTo>
                    <a:pt x="317" y="1"/>
                    <a:pt x="1" y="317"/>
                    <a:pt x="1" y="699"/>
                  </a:cubicBezTo>
                  <a:lnTo>
                    <a:pt x="1" y="1159"/>
                  </a:lnTo>
                  <a:cubicBezTo>
                    <a:pt x="1" y="1693"/>
                    <a:pt x="440" y="2090"/>
                    <a:pt x="926" y="2090"/>
                  </a:cubicBezTo>
                  <a:cubicBezTo>
                    <a:pt x="1041" y="2090"/>
                    <a:pt x="1159" y="2068"/>
                    <a:pt x="1274" y="2020"/>
                  </a:cubicBezTo>
                  <a:cubicBezTo>
                    <a:pt x="929" y="1877"/>
                    <a:pt x="699" y="1542"/>
                    <a:pt x="699" y="1168"/>
                  </a:cubicBezTo>
                  <a:lnTo>
                    <a:pt x="699" y="699"/>
                  </a:lnTo>
                  <a:cubicBezTo>
                    <a:pt x="699" y="364"/>
                    <a:pt x="948" y="68"/>
                    <a:pt x="1283" y="20"/>
                  </a:cubicBezTo>
                  <a:cubicBezTo>
                    <a:pt x="1245" y="10"/>
                    <a:pt x="1197" y="1"/>
                    <a:pt x="1159" y="1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4" name="Google Shape;10574;p70"/>
            <p:cNvSpPr/>
            <p:nvPr/>
          </p:nvSpPr>
          <p:spPr>
            <a:xfrm>
              <a:off x="7627418" y="3133988"/>
              <a:ext cx="48791" cy="24658"/>
            </a:xfrm>
            <a:custGeom>
              <a:avLst/>
              <a:gdLst/>
              <a:ahLst/>
              <a:cxnLst/>
              <a:rect l="l" t="t" r="r" b="b"/>
              <a:pathLst>
                <a:path w="1858" h="939" extrusionOk="0">
                  <a:moveTo>
                    <a:pt x="699" y="1"/>
                  </a:moveTo>
                  <a:cubicBezTo>
                    <a:pt x="307" y="1"/>
                    <a:pt x="0" y="317"/>
                    <a:pt x="0" y="699"/>
                  </a:cubicBezTo>
                  <a:cubicBezTo>
                    <a:pt x="0" y="699"/>
                    <a:pt x="689" y="939"/>
                    <a:pt x="1857" y="939"/>
                  </a:cubicBezTo>
                  <a:lnTo>
                    <a:pt x="1857" y="699"/>
                  </a:lnTo>
                  <a:cubicBezTo>
                    <a:pt x="1857" y="317"/>
                    <a:pt x="1541" y="1"/>
                    <a:pt x="115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5" name="Google Shape;10575;p70"/>
            <p:cNvSpPr/>
            <p:nvPr/>
          </p:nvSpPr>
          <p:spPr>
            <a:xfrm>
              <a:off x="7627156" y="3133988"/>
              <a:ext cx="33718" cy="22137"/>
            </a:xfrm>
            <a:custGeom>
              <a:avLst/>
              <a:gdLst/>
              <a:ahLst/>
              <a:cxnLst/>
              <a:rect l="l" t="t" r="r" b="b"/>
              <a:pathLst>
                <a:path w="1284" h="843" extrusionOk="0">
                  <a:moveTo>
                    <a:pt x="699" y="1"/>
                  </a:moveTo>
                  <a:cubicBezTo>
                    <a:pt x="317" y="1"/>
                    <a:pt x="1" y="317"/>
                    <a:pt x="1" y="699"/>
                  </a:cubicBezTo>
                  <a:cubicBezTo>
                    <a:pt x="231" y="766"/>
                    <a:pt x="460" y="814"/>
                    <a:pt x="699" y="843"/>
                  </a:cubicBezTo>
                  <a:lnTo>
                    <a:pt x="699" y="699"/>
                  </a:lnTo>
                  <a:cubicBezTo>
                    <a:pt x="699" y="364"/>
                    <a:pt x="948" y="68"/>
                    <a:pt x="1283" y="20"/>
                  </a:cubicBezTo>
                  <a:cubicBezTo>
                    <a:pt x="1245" y="10"/>
                    <a:pt x="1197" y="1"/>
                    <a:pt x="115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6" name="Google Shape;10576;p70"/>
            <p:cNvSpPr/>
            <p:nvPr/>
          </p:nvSpPr>
          <p:spPr>
            <a:xfrm>
              <a:off x="7615102" y="3212899"/>
              <a:ext cx="18382" cy="55067"/>
            </a:xfrm>
            <a:custGeom>
              <a:avLst/>
              <a:gdLst/>
              <a:ahLst/>
              <a:cxnLst/>
              <a:rect l="l" t="t" r="r" b="b"/>
              <a:pathLst>
                <a:path w="700" h="2097" extrusionOk="0">
                  <a:moveTo>
                    <a:pt x="58" y="1"/>
                  </a:moveTo>
                  <a:cubicBezTo>
                    <a:pt x="20" y="58"/>
                    <a:pt x="0" y="135"/>
                    <a:pt x="0" y="211"/>
                  </a:cubicBezTo>
                  <a:lnTo>
                    <a:pt x="0" y="1867"/>
                  </a:lnTo>
                  <a:cubicBezTo>
                    <a:pt x="0" y="1991"/>
                    <a:pt x="106" y="2097"/>
                    <a:pt x="230" y="2097"/>
                  </a:cubicBezTo>
                  <a:lnTo>
                    <a:pt x="699" y="2097"/>
                  </a:lnTo>
                  <a:lnTo>
                    <a:pt x="699" y="709"/>
                  </a:lnTo>
                  <a:cubicBezTo>
                    <a:pt x="699" y="565"/>
                    <a:pt x="632" y="422"/>
                    <a:pt x="508" y="336"/>
                  </a:cubicBezTo>
                  <a:lnTo>
                    <a:pt x="58" y="1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7" name="Google Shape;10577;p70"/>
            <p:cNvSpPr/>
            <p:nvPr/>
          </p:nvSpPr>
          <p:spPr>
            <a:xfrm>
              <a:off x="7669881" y="3212663"/>
              <a:ext cx="18119" cy="55304"/>
            </a:xfrm>
            <a:custGeom>
              <a:avLst/>
              <a:gdLst/>
              <a:ahLst/>
              <a:cxnLst/>
              <a:rect l="l" t="t" r="r" b="b"/>
              <a:pathLst>
                <a:path w="690" h="2106" extrusionOk="0">
                  <a:moveTo>
                    <a:pt x="642" y="0"/>
                  </a:moveTo>
                  <a:lnTo>
                    <a:pt x="183" y="345"/>
                  </a:lnTo>
                  <a:cubicBezTo>
                    <a:pt x="68" y="431"/>
                    <a:pt x="1" y="574"/>
                    <a:pt x="1" y="718"/>
                  </a:cubicBezTo>
                  <a:lnTo>
                    <a:pt x="1" y="2106"/>
                  </a:lnTo>
                  <a:lnTo>
                    <a:pt x="460" y="2106"/>
                  </a:lnTo>
                  <a:cubicBezTo>
                    <a:pt x="594" y="2106"/>
                    <a:pt x="690" y="2000"/>
                    <a:pt x="690" y="1876"/>
                  </a:cubicBezTo>
                  <a:lnTo>
                    <a:pt x="690" y="220"/>
                  </a:lnTo>
                  <a:cubicBezTo>
                    <a:pt x="690" y="144"/>
                    <a:pt x="671" y="67"/>
                    <a:pt x="64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8" name="Google Shape;10578;p70"/>
            <p:cNvSpPr/>
            <p:nvPr/>
          </p:nvSpPr>
          <p:spPr>
            <a:xfrm>
              <a:off x="7712369" y="3182752"/>
              <a:ext cx="73160" cy="57063"/>
            </a:xfrm>
            <a:custGeom>
              <a:avLst/>
              <a:gdLst/>
              <a:ahLst/>
              <a:cxnLst/>
              <a:rect l="l" t="t" r="r" b="b"/>
              <a:pathLst>
                <a:path w="2786" h="2173" extrusionOk="0">
                  <a:moveTo>
                    <a:pt x="929" y="0"/>
                  </a:moveTo>
                  <a:lnTo>
                    <a:pt x="929" y="460"/>
                  </a:lnTo>
                  <a:cubicBezTo>
                    <a:pt x="929" y="546"/>
                    <a:pt x="881" y="632"/>
                    <a:pt x="804" y="670"/>
                  </a:cubicBezTo>
                  <a:lnTo>
                    <a:pt x="259" y="938"/>
                  </a:lnTo>
                  <a:cubicBezTo>
                    <a:pt x="105" y="1015"/>
                    <a:pt x="0" y="1178"/>
                    <a:pt x="0" y="1359"/>
                  </a:cubicBezTo>
                  <a:lnTo>
                    <a:pt x="0" y="2173"/>
                  </a:lnTo>
                  <a:lnTo>
                    <a:pt x="2785" y="2173"/>
                  </a:lnTo>
                  <a:lnTo>
                    <a:pt x="2785" y="1359"/>
                  </a:lnTo>
                  <a:cubicBezTo>
                    <a:pt x="2785" y="1178"/>
                    <a:pt x="2680" y="1015"/>
                    <a:pt x="2527" y="938"/>
                  </a:cubicBezTo>
                  <a:lnTo>
                    <a:pt x="1981" y="670"/>
                  </a:lnTo>
                  <a:cubicBezTo>
                    <a:pt x="1905" y="632"/>
                    <a:pt x="1857" y="546"/>
                    <a:pt x="1857" y="460"/>
                  </a:cubicBezTo>
                  <a:lnTo>
                    <a:pt x="1857" y="0"/>
                  </a:ln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9" name="Google Shape;10579;p70"/>
            <p:cNvSpPr/>
            <p:nvPr/>
          </p:nvSpPr>
          <p:spPr>
            <a:xfrm>
              <a:off x="7712369" y="3202106"/>
              <a:ext cx="73160" cy="65860"/>
            </a:xfrm>
            <a:custGeom>
              <a:avLst/>
              <a:gdLst/>
              <a:ahLst/>
              <a:cxnLst/>
              <a:rect l="l" t="t" r="r" b="b"/>
              <a:pathLst>
                <a:path w="2786" h="2508" extrusionOk="0">
                  <a:moveTo>
                    <a:pt x="680" y="0"/>
                  </a:moveTo>
                  <a:lnTo>
                    <a:pt x="259" y="211"/>
                  </a:lnTo>
                  <a:cubicBezTo>
                    <a:pt x="105" y="287"/>
                    <a:pt x="0" y="450"/>
                    <a:pt x="0" y="622"/>
                  </a:cubicBezTo>
                  <a:lnTo>
                    <a:pt x="0" y="2278"/>
                  </a:lnTo>
                  <a:cubicBezTo>
                    <a:pt x="0" y="2402"/>
                    <a:pt x="105" y="2508"/>
                    <a:pt x="239" y="2508"/>
                  </a:cubicBezTo>
                  <a:lnTo>
                    <a:pt x="2555" y="2508"/>
                  </a:lnTo>
                  <a:cubicBezTo>
                    <a:pt x="2680" y="2508"/>
                    <a:pt x="2785" y="2402"/>
                    <a:pt x="2785" y="2278"/>
                  </a:cubicBezTo>
                  <a:lnTo>
                    <a:pt x="2785" y="622"/>
                  </a:lnTo>
                  <a:cubicBezTo>
                    <a:pt x="2785" y="441"/>
                    <a:pt x="2680" y="287"/>
                    <a:pt x="2527" y="211"/>
                  </a:cubicBezTo>
                  <a:lnTo>
                    <a:pt x="2106" y="0"/>
                  </a:lnTo>
                  <a:cubicBezTo>
                    <a:pt x="1919" y="225"/>
                    <a:pt x="1653" y="338"/>
                    <a:pt x="1389" y="338"/>
                  </a:cubicBezTo>
                  <a:cubicBezTo>
                    <a:pt x="1125" y="338"/>
                    <a:pt x="862" y="225"/>
                    <a:pt x="680" y="0"/>
                  </a:cubicBezTo>
                  <a:close/>
                </a:path>
              </a:pathLst>
            </a:custGeom>
            <a:solidFill>
              <a:srgbClr val="6376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0" name="Google Shape;10580;p70"/>
            <p:cNvSpPr/>
            <p:nvPr/>
          </p:nvSpPr>
          <p:spPr>
            <a:xfrm>
              <a:off x="7735741" y="3182752"/>
              <a:ext cx="26654" cy="18303"/>
            </a:xfrm>
            <a:custGeom>
              <a:avLst/>
              <a:gdLst/>
              <a:ahLst/>
              <a:cxnLst/>
              <a:rect l="l" t="t" r="r" b="b"/>
              <a:pathLst>
                <a:path w="1015" h="697" extrusionOk="0">
                  <a:moveTo>
                    <a:pt x="39" y="0"/>
                  </a:moveTo>
                  <a:lnTo>
                    <a:pt x="39" y="469"/>
                  </a:lnTo>
                  <a:cubicBezTo>
                    <a:pt x="39" y="517"/>
                    <a:pt x="19" y="565"/>
                    <a:pt x="0" y="603"/>
                  </a:cubicBezTo>
                  <a:cubicBezTo>
                    <a:pt x="163" y="666"/>
                    <a:pt x="335" y="697"/>
                    <a:pt x="507" y="697"/>
                  </a:cubicBezTo>
                  <a:cubicBezTo>
                    <a:pt x="680" y="697"/>
                    <a:pt x="852" y="666"/>
                    <a:pt x="1015" y="603"/>
                  </a:cubicBezTo>
                  <a:cubicBezTo>
                    <a:pt x="986" y="565"/>
                    <a:pt x="967" y="517"/>
                    <a:pt x="967" y="469"/>
                  </a:cubicBezTo>
                  <a:lnTo>
                    <a:pt x="967" y="0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1" name="Google Shape;10581;p70"/>
            <p:cNvSpPr/>
            <p:nvPr/>
          </p:nvSpPr>
          <p:spPr>
            <a:xfrm>
              <a:off x="7724685" y="3133988"/>
              <a:ext cx="48765" cy="55067"/>
            </a:xfrm>
            <a:custGeom>
              <a:avLst/>
              <a:gdLst/>
              <a:ahLst/>
              <a:cxnLst/>
              <a:rect l="l" t="t" r="r" b="b"/>
              <a:pathLst>
                <a:path w="1857" h="2097" extrusionOk="0">
                  <a:moveTo>
                    <a:pt x="689" y="1"/>
                  </a:moveTo>
                  <a:cubicBezTo>
                    <a:pt x="306" y="1"/>
                    <a:pt x="0" y="317"/>
                    <a:pt x="0" y="699"/>
                  </a:cubicBezTo>
                  <a:lnTo>
                    <a:pt x="0" y="1168"/>
                  </a:lnTo>
                  <a:cubicBezTo>
                    <a:pt x="0" y="1676"/>
                    <a:pt x="412" y="2097"/>
                    <a:pt x="919" y="2097"/>
                  </a:cubicBezTo>
                  <a:cubicBezTo>
                    <a:pt x="1436" y="2097"/>
                    <a:pt x="1857" y="1676"/>
                    <a:pt x="1847" y="1159"/>
                  </a:cubicBezTo>
                  <a:lnTo>
                    <a:pt x="1847" y="699"/>
                  </a:lnTo>
                  <a:cubicBezTo>
                    <a:pt x="1847" y="317"/>
                    <a:pt x="1541" y="1"/>
                    <a:pt x="1158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2" name="Google Shape;10582;p70"/>
            <p:cNvSpPr/>
            <p:nvPr/>
          </p:nvSpPr>
          <p:spPr>
            <a:xfrm>
              <a:off x="7724423" y="3133988"/>
              <a:ext cx="33692" cy="54883"/>
            </a:xfrm>
            <a:custGeom>
              <a:avLst/>
              <a:gdLst/>
              <a:ahLst/>
              <a:cxnLst/>
              <a:rect l="l" t="t" r="r" b="b"/>
              <a:pathLst>
                <a:path w="1283" h="2090" extrusionOk="0">
                  <a:moveTo>
                    <a:pt x="699" y="1"/>
                  </a:moveTo>
                  <a:cubicBezTo>
                    <a:pt x="316" y="1"/>
                    <a:pt x="1" y="317"/>
                    <a:pt x="1" y="699"/>
                  </a:cubicBezTo>
                  <a:lnTo>
                    <a:pt x="1" y="1159"/>
                  </a:lnTo>
                  <a:cubicBezTo>
                    <a:pt x="1" y="1693"/>
                    <a:pt x="439" y="2090"/>
                    <a:pt x="926" y="2090"/>
                  </a:cubicBezTo>
                  <a:cubicBezTo>
                    <a:pt x="1041" y="2090"/>
                    <a:pt x="1158" y="2068"/>
                    <a:pt x="1273" y="2020"/>
                  </a:cubicBezTo>
                  <a:cubicBezTo>
                    <a:pt x="929" y="1877"/>
                    <a:pt x="699" y="1542"/>
                    <a:pt x="699" y="1168"/>
                  </a:cubicBezTo>
                  <a:lnTo>
                    <a:pt x="699" y="699"/>
                  </a:lnTo>
                  <a:cubicBezTo>
                    <a:pt x="699" y="364"/>
                    <a:pt x="948" y="68"/>
                    <a:pt x="1283" y="20"/>
                  </a:cubicBezTo>
                  <a:cubicBezTo>
                    <a:pt x="1245" y="10"/>
                    <a:pt x="1197" y="1"/>
                    <a:pt x="1159" y="1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3" name="Google Shape;10583;p70"/>
            <p:cNvSpPr/>
            <p:nvPr/>
          </p:nvSpPr>
          <p:spPr>
            <a:xfrm>
              <a:off x="7724685" y="3133988"/>
              <a:ext cx="48528" cy="24422"/>
            </a:xfrm>
            <a:custGeom>
              <a:avLst/>
              <a:gdLst/>
              <a:ahLst/>
              <a:cxnLst/>
              <a:rect l="l" t="t" r="r" b="b"/>
              <a:pathLst>
                <a:path w="1848" h="930" extrusionOk="0">
                  <a:moveTo>
                    <a:pt x="689" y="1"/>
                  </a:moveTo>
                  <a:cubicBezTo>
                    <a:pt x="306" y="1"/>
                    <a:pt x="0" y="317"/>
                    <a:pt x="0" y="699"/>
                  </a:cubicBezTo>
                  <a:cubicBezTo>
                    <a:pt x="0" y="699"/>
                    <a:pt x="689" y="929"/>
                    <a:pt x="1847" y="929"/>
                  </a:cubicBezTo>
                  <a:lnTo>
                    <a:pt x="1847" y="699"/>
                  </a:lnTo>
                  <a:cubicBezTo>
                    <a:pt x="1847" y="317"/>
                    <a:pt x="1541" y="1"/>
                    <a:pt x="115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4" name="Google Shape;10584;p70"/>
            <p:cNvSpPr/>
            <p:nvPr/>
          </p:nvSpPr>
          <p:spPr>
            <a:xfrm>
              <a:off x="7724423" y="3133988"/>
              <a:ext cx="33692" cy="22137"/>
            </a:xfrm>
            <a:custGeom>
              <a:avLst/>
              <a:gdLst/>
              <a:ahLst/>
              <a:cxnLst/>
              <a:rect l="l" t="t" r="r" b="b"/>
              <a:pathLst>
                <a:path w="1283" h="843" extrusionOk="0">
                  <a:moveTo>
                    <a:pt x="699" y="1"/>
                  </a:moveTo>
                  <a:cubicBezTo>
                    <a:pt x="316" y="1"/>
                    <a:pt x="1" y="317"/>
                    <a:pt x="1" y="699"/>
                  </a:cubicBezTo>
                  <a:cubicBezTo>
                    <a:pt x="230" y="766"/>
                    <a:pt x="460" y="814"/>
                    <a:pt x="699" y="843"/>
                  </a:cubicBezTo>
                  <a:lnTo>
                    <a:pt x="699" y="699"/>
                  </a:lnTo>
                  <a:cubicBezTo>
                    <a:pt x="699" y="364"/>
                    <a:pt x="948" y="68"/>
                    <a:pt x="1283" y="20"/>
                  </a:cubicBezTo>
                  <a:cubicBezTo>
                    <a:pt x="1245" y="10"/>
                    <a:pt x="1197" y="1"/>
                    <a:pt x="115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5" name="Google Shape;10585;p70"/>
            <p:cNvSpPr/>
            <p:nvPr/>
          </p:nvSpPr>
          <p:spPr>
            <a:xfrm>
              <a:off x="7712369" y="3212899"/>
              <a:ext cx="18356" cy="55067"/>
            </a:xfrm>
            <a:custGeom>
              <a:avLst/>
              <a:gdLst/>
              <a:ahLst/>
              <a:cxnLst/>
              <a:rect l="l" t="t" r="r" b="b"/>
              <a:pathLst>
                <a:path w="699" h="2097" extrusionOk="0">
                  <a:moveTo>
                    <a:pt x="58" y="1"/>
                  </a:moveTo>
                  <a:cubicBezTo>
                    <a:pt x="19" y="58"/>
                    <a:pt x="0" y="135"/>
                    <a:pt x="0" y="211"/>
                  </a:cubicBezTo>
                  <a:lnTo>
                    <a:pt x="0" y="1867"/>
                  </a:lnTo>
                  <a:cubicBezTo>
                    <a:pt x="0" y="1991"/>
                    <a:pt x="105" y="2097"/>
                    <a:pt x="239" y="2097"/>
                  </a:cubicBezTo>
                  <a:lnTo>
                    <a:pt x="699" y="2097"/>
                  </a:lnTo>
                  <a:lnTo>
                    <a:pt x="699" y="709"/>
                  </a:lnTo>
                  <a:cubicBezTo>
                    <a:pt x="699" y="565"/>
                    <a:pt x="632" y="422"/>
                    <a:pt x="517" y="336"/>
                  </a:cubicBezTo>
                  <a:lnTo>
                    <a:pt x="58" y="1"/>
                  </a:lnTo>
                  <a:close/>
                </a:path>
              </a:pathLst>
            </a:custGeom>
            <a:solidFill>
              <a:srgbClr val="304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6" name="Google Shape;10586;p70"/>
            <p:cNvSpPr/>
            <p:nvPr/>
          </p:nvSpPr>
          <p:spPr>
            <a:xfrm>
              <a:off x="7767148" y="3212663"/>
              <a:ext cx="18382" cy="55304"/>
            </a:xfrm>
            <a:custGeom>
              <a:avLst/>
              <a:gdLst/>
              <a:ahLst/>
              <a:cxnLst/>
              <a:rect l="l" t="t" r="r" b="b"/>
              <a:pathLst>
                <a:path w="700" h="2106" extrusionOk="0">
                  <a:moveTo>
                    <a:pt x="642" y="0"/>
                  </a:moveTo>
                  <a:lnTo>
                    <a:pt x="182" y="345"/>
                  </a:lnTo>
                  <a:cubicBezTo>
                    <a:pt x="67" y="431"/>
                    <a:pt x="1" y="574"/>
                    <a:pt x="1" y="718"/>
                  </a:cubicBezTo>
                  <a:lnTo>
                    <a:pt x="1" y="2106"/>
                  </a:lnTo>
                  <a:lnTo>
                    <a:pt x="460" y="2106"/>
                  </a:lnTo>
                  <a:cubicBezTo>
                    <a:pt x="594" y="2106"/>
                    <a:pt x="699" y="2000"/>
                    <a:pt x="699" y="1876"/>
                  </a:cubicBezTo>
                  <a:lnTo>
                    <a:pt x="699" y="220"/>
                  </a:lnTo>
                  <a:cubicBezTo>
                    <a:pt x="699" y="144"/>
                    <a:pt x="680" y="67"/>
                    <a:pt x="642" y="0"/>
                  </a:cubicBezTo>
                  <a:close/>
                </a:path>
              </a:pathLst>
            </a:custGeom>
            <a:solidFill>
              <a:srgbClr val="304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7" name="Google Shape;10587;p70"/>
            <p:cNvSpPr/>
            <p:nvPr/>
          </p:nvSpPr>
          <p:spPr>
            <a:xfrm>
              <a:off x="7809873" y="3182752"/>
              <a:ext cx="72898" cy="57063"/>
            </a:xfrm>
            <a:custGeom>
              <a:avLst/>
              <a:gdLst/>
              <a:ahLst/>
              <a:cxnLst/>
              <a:rect l="l" t="t" r="r" b="b"/>
              <a:pathLst>
                <a:path w="2776" h="2173" extrusionOk="0">
                  <a:moveTo>
                    <a:pt x="919" y="0"/>
                  </a:moveTo>
                  <a:lnTo>
                    <a:pt x="919" y="460"/>
                  </a:lnTo>
                  <a:cubicBezTo>
                    <a:pt x="919" y="546"/>
                    <a:pt x="871" y="632"/>
                    <a:pt x="795" y="670"/>
                  </a:cubicBezTo>
                  <a:lnTo>
                    <a:pt x="249" y="938"/>
                  </a:lnTo>
                  <a:cubicBezTo>
                    <a:pt x="96" y="1015"/>
                    <a:pt x="0" y="1178"/>
                    <a:pt x="0" y="1359"/>
                  </a:cubicBezTo>
                  <a:lnTo>
                    <a:pt x="0" y="2173"/>
                  </a:lnTo>
                  <a:lnTo>
                    <a:pt x="2776" y="2173"/>
                  </a:lnTo>
                  <a:lnTo>
                    <a:pt x="2776" y="1359"/>
                  </a:lnTo>
                  <a:cubicBezTo>
                    <a:pt x="2776" y="1178"/>
                    <a:pt x="2671" y="1015"/>
                    <a:pt x="2517" y="938"/>
                  </a:cubicBezTo>
                  <a:lnTo>
                    <a:pt x="1972" y="670"/>
                  </a:lnTo>
                  <a:cubicBezTo>
                    <a:pt x="1895" y="632"/>
                    <a:pt x="1848" y="546"/>
                    <a:pt x="1848" y="460"/>
                  </a:cubicBezTo>
                  <a:lnTo>
                    <a:pt x="1848" y="0"/>
                  </a:ln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8" name="Google Shape;10588;p70"/>
            <p:cNvSpPr/>
            <p:nvPr/>
          </p:nvSpPr>
          <p:spPr>
            <a:xfrm>
              <a:off x="7809610" y="3202106"/>
              <a:ext cx="73160" cy="65860"/>
            </a:xfrm>
            <a:custGeom>
              <a:avLst/>
              <a:gdLst/>
              <a:ahLst/>
              <a:cxnLst/>
              <a:rect l="l" t="t" r="r" b="b"/>
              <a:pathLst>
                <a:path w="2786" h="2508" extrusionOk="0">
                  <a:moveTo>
                    <a:pt x="680" y="0"/>
                  </a:moveTo>
                  <a:lnTo>
                    <a:pt x="259" y="211"/>
                  </a:lnTo>
                  <a:cubicBezTo>
                    <a:pt x="106" y="287"/>
                    <a:pt x="1" y="450"/>
                    <a:pt x="1" y="622"/>
                  </a:cubicBezTo>
                  <a:lnTo>
                    <a:pt x="1" y="2278"/>
                  </a:lnTo>
                  <a:cubicBezTo>
                    <a:pt x="1" y="2402"/>
                    <a:pt x="106" y="2508"/>
                    <a:pt x="240" y="2508"/>
                  </a:cubicBezTo>
                  <a:lnTo>
                    <a:pt x="2556" y="2508"/>
                  </a:lnTo>
                  <a:cubicBezTo>
                    <a:pt x="2681" y="2508"/>
                    <a:pt x="2786" y="2402"/>
                    <a:pt x="2786" y="2278"/>
                  </a:cubicBezTo>
                  <a:lnTo>
                    <a:pt x="2786" y="622"/>
                  </a:lnTo>
                  <a:cubicBezTo>
                    <a:pt x="2786" y="441"/>
                    <a:pt x="2681" y="287"/>
                    <a:pt x="2527" y="211"/>
                  </a:cubicBezTo>
                  <a:lnTo>
                    <a:pt x="2106" y="0"/>
                  </a:lnTo>
                  <a:cubicBezTo>
                    <a:pt x="1925" y="225"/>
                    <a:pt x="1661" y="338"/>
                    <a:pt x="1397" y="338"/>
                  </a:cubicBezTo>
                  <a:cubicBezTo>
                    <a:pt x="1133" y="338"/>
                    <a:pt x="867" y="225"/>
                    <a:pt x="680" y="0"/>
                  </a:cubicBezTo>
                  <a:close/>
                </a:path>
              </a:pathLst>
            </a:custGeom>
            <a:solidFill>
              <a:srgbClr val="8192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9" name="Google Shape;10589;p70"/>
            <p:cNvSpPr/>
            <p:nvPr/>
          </p:nvSpPr>
          <p:spPr>
            <a:xfrm>
              <a:off x="7832981" y="3182752"/>
              <a:ext cx="26680" cy="18303"/>
            </a:xfrm>
            <a:custGeom>
              <a:avLst/>
              <a:gdLst/>
              <a:ahLst/>
              <a:cxnLst/>
              <a:rect l="l" t="t" r="r" b="b"/>
              <a:pathLst>
                <a:path w="1016" h="697" extrusionOk="0">
                  <a:moveTo>
                    <a:pt x="39" y="0"/>
                  </a:moveTo>
                  <a:lnTo>
                    <a:pt x="39" y="469"/>
                  </a:lnTo>
                  <a:cubicBezTo>
                    <a:pt x="39" y="517"/>
                    <a:pt x="30" y="565"/>
                    <a:pt x="1" y="603"/>
                  </a:cubicBezTo>
                  <a:cubicBezTo>
                    <a:pt x="164" y="666"/>
                    <a:pt x="336" y="697"/>
                    <a:pt x="508" y="697"/>
                  </a:cubicBezTo>
                  <a:cubicBezTo>
                    <a:pt x="680" y="697"/>
                    <a:pt x="853" y="666"/>
                    <a:pt x="1015" y="603"/>
                  </a:cubicBezTo>
                  <a:cubicBezTo>
                    <a:pt x="987" y="565"/>
                    <a:pt x="968" y="517"/>
                    <a:pt x="968" y="469"/>
                  </a:cubicBezTo>
                  <a:lnTo>
                    <a:pt x="968" y="0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0" name="Google Shape;10590;p70"/>
            <p:cNvSpPr/>
            <p:nvPr/>
          </p:nvSpPr>
          <p:spPr>
            <a:xfrm>
              <a:off x="7821926" y="3133988"/>
              <a:ext cx="48791" cy="55067"/>
            </a:xfrm>
            <a:custGeom>
              <a:avLst/>
              <a:gdLst/>
              <a:ahLst/>
              <a:cxnLst/>
              <a:rect l="l" t="t" r="r" b="b"/>
              <a:pathLst>
                <a:path w="1858" h="2097" extrusionOk="0">
                  <a:moveTo>
                    <a:pt x="699" y="1"/>
                  </a:moveTo>
                  <a:cubicBezTo>
                    <a:pt x="307" y="1"/>
                    <a:pt x="1" y="317"/>
                    <a:pt x="1" y="699"/>
                  </a:cubicBezTo>
                  <a:lnTo>
                    <a:pt x="1" y="1168"/>
                  </a:lnTo>
                  <a:cubicBezTo>
                    <a:pt x="1" y="1676"/>
                    <a:pt x="412" y="2097"/>
                    <a:pt x="929" y="2097"/>
                  </a:cubicBezTo>
                  <a:cubicBezTo>
                    <a:pt x="1436" y="2097"/>
                    <a:pt x="1857" y="1676"/>
                    <a:pt x="1857" y="1159"/>
                  </a:cubicBezTo>
                  <a:lnTo>
                    <a:pt x="1857" y="699"/>
                  </a:lnTo>
                  <a:cubicBezTo>
                    <a:pt x="1857" y="317"/>
                    <a:pt x="1542" y="1"/>
                    <a:pt x="1159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1" name="Google Shape;10591;p70"/>
            <p:cNvSpPr/>
            <p:nvPr/>
          </p:nvSpPr>
          <p:spPr>
            <a:xfrm>
              <a:off x="7821690" y="3133988"/>
              <a:ext cx="33692" cy="54883"/>
            </a:xfrm>
            <a:custGeom>
              <a:avLst/>
              <a:gdLst/>
              <a:ahLst/>
              <a:cxnLst/>
              <a:rect l="l" t="t" r="r" b="b"/>
              <a:pathLst>
                <a:path w="1283" h="2090" extrusionOk="0">
                  <a:moveTo>
                    <a:pt x="699" y="1"/>
                  </a:moveTo>
                  <a:cubicBezTo>
                    <a:pt x="316" y="1"/>
                    <a:pt x="0" y="317"/>
                    <a:pt x="0" y="699"/>
                  </a:cubicBezTo>
                  <a:lnTo>
                    <a:pt x="0" y="1159"/>
                  </a:lnTo>
                  <a:cubicBezTo>
                    <a:pt x="0" y="1693"/>
                    <a:pt x="439" y="2090"/>
                    <a:pt x="931" y="2090"/>
                  </a:cubicBezTo>
                  <a:cubicBezTo>
                    <a:pt x="1047" y="2090"/>
                    <a:pt x="1166" y="2068"/>
                    <a:pt x="1283" y="2020"/>
                  </a:cubicBezTo>
                  <a:cubicBezTo>
                    <a:pt x="929" y="1877"/>
                    <a:pt x="699" y="1542"/>
                    <a:pt x="699" y="1168"/>
                  </a:cubicBezTo>
                  <a:lnTo>
                    <a:pt x="699" y="699"/>
                  </a:lnTo>
                  <a:cubicBezTo>
                    <a:pt x="699" y="364"/>
                    <a:pt x="948" y="68"/>
                    <a:pt x="1283" y="20"/>
                  </a:cubicBezTo>
                  <a:cubicBezTo>
                    <a:pt x="1244" y="10"/>
                    <a:pt x="1206" y="1"/>
                    <a:pt x="1158" y="1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2" name="Google Shape;10592;p70"/>
            <p:cNvSpPr/>
            <p:nvPr/>
          </p:nvSpPr>
          <p:spPr>
            <a:xfrm>
              <a:off x="7821926" y="3133988"/>
              <a:ext cx="48528" cy="24422"/>
            </a:xfrm>
            <a:custGeom>
              <a:avLst/>
              <a:gdLst/>
              <a:ahLst/>
              <a:cxnLst/>
              <a:rect l="l" t="t" r="r" b="b"/>
              <a:pathLst>
                <a:path w="1848" h="930" extrusionOk="0">
                  <a:moveTo>
                    <a:pt x="690" y="1"/>
                  </a:moveTo>
                  <a:cubicBezTo>
                    <a:pt x="307" y="1"/>
                    <a:pt x="1" y="317"/>
                    <a:pt x="1" y="699"/>
                  </a:cubicBezTo>
                  <a:cubicBezTo>
                    <a:pt x="1" y="699"/>
                    <a:pt x="690" y="929"/>
                    <a:pt x="1848" y="929"/>
                  </a:cubicBezTo>
                  <a:lnTo>
                    <a:pt x="1848" y="699"/>
                  </a:lnTo>
                  <a:cubicBezTo>
                    <a:pt x="1848" y="317"/>
                    <a:pt x="1542" y="1"/>
                    <a:pt x="115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3" name="Google Shape;10593;p70"/>
            <p:cNvSpPr/>
            <p:nvPr/>
          </p:nvSpPr>
          <p:spPr>
            <a:xfrm>
              <a:off x="7821690" y="3133988"/>
              <a:ext cx="33692" cy="22137"/>
            </a:xfrm>
            <a:custGeom>
              <a:avLst/>
              <a:gdLst/>
              <a:ahLst/>
              <a:cxnLst/>
              <a:rect l="l" t="t" r="r" b="b"/>
              <a:pathLst>
                <a:path w="1283" h="843" extrusionOk="0">
                  <a:moveTo>
                    <a:pt x="699" y="1"/>
                  </a:moveTo>
                  <a:cubicBezTo>
                    <a:pt x="316" y="1"/>
                    <a:pt x="0" y="317"/>
                    <a:pt x="0" y="699"/>
                  </a:cubicBezTo>
                  <a:cubicBezTo>
                    <a:pt x="230" y="766"/>
                    <a:pt x="460" y="814"/>
                    <a:pt x="699" y="843"/>
                  </a:cubicBezTo>
                  <a:lnTo>
                    <a:pt x="699" y="699"/>
                  </a:lnTo>
                  <a:cubicBezTo>
                    <a:pt x="699" y="364"/>
                    <a:pt x="948" y="68"/>
                    <a:pt x="1283" y="20"/>
                  </a:cubicBezTo>
                  <a:cubicBezTo>
                    <a:pt x="1244" y="10"/>
                    <a:pt x="1206" y="1"/>
                    <a:pt x="115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4" name="Google Shape;10594;p70"/>
            <p:cNvSpPr/>
            <p:nvPr/>
          </p:nvSpPr>
          <p:spPr>
            <a:xfrm>
              <a:off x="7809610" y="3212899"/>
              <a:ext cx="18382" cy="55067"/>
            </a:xfrm>
            <a:custGeom>
              <a:avLst/>
              <a:gdLst/>
              <a:ahLst/>
              <a:cxnLst/>
              <a:rect l="l" t="t" r="r" b="b"/>
              <a:pathLst>
                <a:path w="700" h="2097" extrusionOk="0">
                  <a:moveTo>
                    <a:pt x="58" y="1"/>
                  </a:moveTo>
                  <a:cubicBezTo>
                    <a:pt x="20" y="58"/>
                    <a:pt x="1" y="135"/>
                    <a:pt x="1" y="211"/>
                  </a:cubicBezTo>
                  <a:lnTo>
                    <a:pt x="1" y="1867"/>
                  </a:lnTo>
                  <a:cubicBezTo>
                    <a:pt x="1" y="1991"/>
                    <a:pt x="106" y="2097"/>
                    <a:pt x="240" y="2097"/>
                  </a:cubicBezTo>
                  <a:lnTo>
                    <a:pt x="700" y="2097"/>
                  </a:lnTo>
                  <a:lnTo>
                    <a:pt x="700" y="709"/>
                  </a:lnTo>
                  <a:cubicBezTo>
                    <a:pt x="700" y="565"/>
                    <a:pt x="633" y="422"/>
                    <a:pt x="518" y="336"/>
                  </a:cubicBezTo>
                  <a:lnTo>
                    <a:pt x="58" y="1"/>
                  </a:lnTo>
                  <a:close/>
                </a:path>
              </a:pathLst>
            </a:custGeom>
            <a:solidFill>
              <a:srgbClr val="6E82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5" name="Google Shape;10595;p70"/>
            <p:cNvSpPr/>
            <p:nvPr/>
          </p:nvSpPr>
          <p:spPr>
            <a:xfrm>
              <a:off x="7864415" y="3212663"/>
              <a:ext cx="18356" cy="55304"/>
            </a:xfrm>
            <a:custGeom>
              <a:avLst/>
              <a:gdLst/>
              <a:ahLst/>
              <a:cxnLst/>
              <a:rect l="l" t="t" r="r" b="b"/>
              <a:pathLst>
                <a:path w="699" h="2106" extrusionOk="0">
                  <a:moveTo>
                    <a:pt x="641" y="0"/>
                  </a:moveTo>
                  <a:lnTo>
                    <a:pt x="192" y="345"/>
                  </a:lnTo>
                  <a:cubicBezTo>
                    <a:pt x="67" y="431"/>
                    <a:pt x="0" y="574"/>
                    <a:pt x="0" y="718"/>
                  </a:cubicBezTo>
                  <a:lnTo>
                    <a:pt x="0" y="2106"/>
                  </a:lnTo>
                  <a:lnTo>
                    <a:pt x="460" y="2106"/>
                  </a:lnTo>
                  <a:cubicBezTo>
                    <a:pt x="594" y="2106"/>
                    <a:pt x="699" y="2000"/>
                    <a:pt x="699" y="1876"/>
                  </a:cubicBezTo>
                  <a:lnTo>
                    <a:pt x="699" y="220"/>
                  </a:lnTo>
                  <a:cubicBezTo>
                    <a:pt x="699" y="144"/>
                    <a:pt x="680" y="67"/>
                    <a:pt x="641" y="0"/>
                  </a:cubicBezTo>
                  <a:close/>
                </a:path>
              </a:pathLst>
            </a:custGeom>
            <a:solidFill>
              <a:srgbClr val="6E82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6" name="Google Shape;10596;p70"/>
            <p:cNvSpPr/>
            <p:nvPr/>
          </p:nvSpPr>
          <p:spPr>
            <a:xfrm>
              <a:off x="7548008" y="2885437"/>
              <a:ext cx="304616" cy="237075"/>
            </a:xfrm>
            <a:custGeom>
              <a:avLst/>
              <a:gdLst/>
              <a:ahLst/>
              <a:cxnLst/>
              <a:rect l="l" t="t" r="r" b="b"/>
              <a:pathLst>
                <a:path w="11600" h="9028" extrusionOk="0">
                  <a:moveTo>
                    <a:pt x="5800" y="1"/>
                  </a:moveTo>
                  <a:cubicBezTo>
                    <a:pt x="5723" y="1"/>
                    <a:pt x="5647" y="39"/>
                    <a:pt x="5599" y="116"/>
                  </a:cubicBezTo>
                  <a:lnTo>
                    <a:pt x="4910" y="1503"/>
                  </a:lnTo>
                  <a:cubicBezTo>
                    <a:pt x="4808" y="1682"/>
                    <a:pt x="4961" y="1835"/>
                    <a:pt x="5111" y="1835"/>
                  </a:cubicBezTo>
                  <a:cubicBezTo>
                    <a:pt x="5186" y="1835"/>
                    <a:pt x="5261" y="1797"/>
                    <a:pt x="5302" y="1704"/>
                  </a:cubicBezTo>
                  <a:lnTo>
                    <a:pt x="5570" y="1168"/>
                  </a:lnTo>
                  <a:lnTo>
                    <a:pt x="5570" y="5312"/>
                  </a:lnTo>
                  <a:lnTo>
                    <a:pt x="938" y="5312"/>
                  </a:lnTo>
                  <a:cubicBezTo>
                    <a:pt x="421" y="5312"/>
                    <a:pt x="10" y="5724"/>
                    <a:pt x="10" y="6231"/>
                  </a:cubicBezTo>
                  <a:lnTo>
                    <a:pt x="10" y="8777"/>
                  </a:lnTo>
                  <a:cubicBezTo>
                    <a:pt x="0" y="8944"/>
                    <a:pt x="122" y="9028"/>
                    <a:pt x="244" y="9028"/>
                  </a:cubicBezTo>
                  <a:cubicBezTo>
                    <a:pt x="366" y="9028"/>
                    <a:pt x="488" y="8944"/>
                    <a:pt x="479" y="8777"/>
                  </a:cubicBezTo>
                  <a:lnTo>
                    <a:pt x="479" y="6231"/>
                  </a:lnTo>
                  <a:cubicBezTo>
                    <a:pt x="479" y="5973"/>
                    <a:pt x="680" y="5772"/>
                    <a:pt x="938" y="5772"/>
                  </a:cubicBezTo>
                  <a:lnTo>
                    <a:pt x="3713" y="5772"/>
                  </a:lnTo>
                  <a:lnTo>
                    <a:pt x="3713" y="8777"/>
                  </a:lnTo>
                  <a:cubicBezTo>
                    <a:pt x="3723" y="8920"/>
                    <a:pt x="3833" y="8992"/>
                    <a:pt x="3944" y="8992"/>
                  </a:cubicBezTo>
                  <a:cubicBezTo>
                    <a:pt x="4056" y="8992"/>
                    <a:pt x="4168" y="8920"/>
                    <a:pt x="4182" y="8777"/>
                  </a:cubicBezTo>
                  <a:lnTo>
                    <a:pt x="4182" y="5772"/>
                  </a:lnTo>
                  <a:lnTo>
                    <a:pt x="7417" y="5772"/>
                  </a:lnTo>
                  <a:lnTo>
                    <a:pt x="7417" y="8777"/>
                  </a:lnTo>
                  <a:cubicBezTo>
                    <a:pt x="7408" y="8944"/>
                    <a:pt x="7530" y="9028"/>
                    <a:pt x="7652" y="9028"/>
                  </a:cubicBezTo>
                  <a:cubicBezTo>
                    <a:pt x="7774" y="9028"/>
                    <a:pt x="7896" y="8944"/>
                    <a:pt x="7886" y="8777"/>
                  </a:cubicBezTo>
                  <a:lnTo>
                    <a:pt x="7886" y="5772"/>
                  </a:lnTo>
                  <a:lnTo>
                    <a:pt x="10662" y="5772"/>
                  </a:lnTo>
                  <a:cubicBezTo>
                    <a:pt x="10920" y="5772"/>
                    <a:pt x="11121" y="5973"/>
                    <a:pt x="11121" y="6231"/>
                  </a:cubicBezTo>
                  <a:lnTo>
                    <a:pt x="11121" y="8777"/>
                  </a:lnTo>
                  <a:cubicBezTo>
                    <a:pt x="11111" y="8944"/>
                    <a:pt x="11233" y="9028"/>
                    <a:pt x="11355" y="9028"/>
                  </a:cubicBezTo>
                  <a:cubicBezTo>
                    <a:pt x="11477" y="9028"/>
                    <a:pt x="11599" y="8944"/>
                    <a:pt x="11590" y="8777"/>
                  </a:cubicBezTo>
                  <a:lnTo>
                    <a:pt x="11590" y="6231"/>
                  </a:lnTo>
                  <a:cubicBezTo>
                    <a:pt x="11590" y="5724"/>
                    <a:pt x="11169" y="5303"/>
                    <a:pt x="10662" y="5303"/>
                  </a:cubicBezTo>
                  <a:lnTo>
                    <a:pt x="6029" y="5303"/>
                  </a:lnTo>
                  <a:lnTo>
                    <a:pt x="6029" y="1168"/>
                  </a:lnTo>
                  <a:lnTo>
                    <a:pt x="6297" y="1695"/>
                  </a:lnTo>
                  <a:cubicBezTo>
                    <a:pt x="6336" y="1771"/>
                    <a:pt x="6412" y="1819"/>
                    <a:pt x="6498" y="1819"/>
                  </a:cubicBezTo>
                  <a:cubicBezTo>
                    <a:pt x="6527" y="1819"/>
                    <a:pt x="6565" y="1810"/>
                    <a:pt x="6594" y="1800"/>
                  </a:cubicBezTo>
                  <a:cubicBezTo>
                    <a:pt x="6699" y="1743"/>
                    <a:pt x="6747" y="1609"/>
                    <a:pt x="6690" y="1503"/>
                  </a:cubicBezTo>
                  <a:lnTo>
                    <a:pt x="6001" y="116"/>
                  </a:lnTo>
                  <a:cubicBezTo>
                    <a:pt x="5953" y="39"/>
                    <a:pt x="5876" y="1"/>
                    <a:pt x="5800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597" name="Google Shape;10597;p70"/>
          <p:cNvGrpSpPr/>
          <p:nvPr/>
        </p:nvGrpSpPr>
        <p:grpSpPr>
          <a:xfrm>
            <a:off x="7087591" y="2887144"/>
            <a:ext cx="358160" cy="385602"/>
            <a:chOff x="7087591" y="2887144"/>
            <a:chExt cx="358160" cy="385602"/>
          </a:xfrm>
        </p:grpSpPr>
        <p:sp>
          <p:nvSpPr>
            <p:cNvPr id="10598" name="Google Shape;10598;p70"/>
            <p:cNvSpPr/>
            <p:nvPr/>
          </p:nvSpPr>
          <p:spPr>
            <a:xfrm>
              <a:off x="7266527" y="2904554"/>
              <a:ext cx="89494" cy="49264"/>
            </a:xfrm>
            <a:custGeom>
              <a:avLst/>
              <a:gdLst/>
              <a:ahLst/>
              <a:cxnLst/>
              <a:rect l="l" t="t" r="r" b="b"/>
              <a:pathLst>
                <a:path w="3408" h="1876" extrusionOk="0">
                  <a:moveTo>
                    <a:pt x="0" y="0"/>
                  </a:moveTo>
                  <a:lnTo>
                    <a:pt x="0" y="1876"/>
                  </a:lnTo>
                  <a:lnTo>
                    <a:pt x="3130" y="1876"/>
                  </a:lnTo>
                  <a:cubicBezTo>
                    <a:pt x="3293" y="1866"/>
                    <a:pt x="3407" y="1685"/>
                    <a:pt x="3340" y="1531"/>
                  </a:cubicBezTo>
                  <a:lnTo>
                    <a:pt x="3034" y="938"/>
                  </a:lnTo>
                  <a:lnTo>
                    <a:pt x="3340" y="335"/>
                  </a:lnTo>
                  <a:cubicBezTo>
                    <a:pt x="3398" y="182"/>
                    <a:pt x="3293" y="10"/>
                    <a:pt x="313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9" name="Google Shape;10599;p70"/>
            <p:cNvSpPr/>
            <p:nvPr/>
          </p:nvSpPr>
          <p:spPr>
            <a:xfrm>
              <a:off x="7266527" y="2904554"/>
              <a:ext cx="18382" cy="49264"/>
            </a:xfrm>
            <a:custGeom>
              <a:avLst/>
              <a:gdLst/>
              <a:ahLst/>
              <a:cxnLst/>
              <a:rect l="l" t="t" r="r" b="b"/>
              <a:pathLst>
                <a:path w="700" h="1876" extrusionOk="0">
                  <a:moveTo>
                    <a:pt x="0" y="0"/>
                  </a:moveTo>
                  <a:lnTo>
                    <a:pt x="0" y="1876"/>
                  </a:lnTo>
                  <a:lnTo>
                    <a:pt x="699" y="1876"/>
                  </a:lnTo>
                  <a:lnTo>
                    <a:pt x="699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0" name="Google Shape;10600;p70"/>
            <p:cNvSpPr/>
            <p:nvPr/>
          </p:nvSpPr>
          <p:spPr>
            <a:xfrm>
              <a:off x="7260251" y="2887144"/>
              <a:ext cx="12342" cy="275284"/>
            </a:xfrm>
            <a:custGeom>
              <a:avLst/>
              <a:gdLst/>
              <a:ahLst/>
              <a:cxnLst/>
              <a:rect l="l" t="t" r="r" b="b"/>
              <a:pathLst>
                <a:path w="470" h="10483" extrusionOk="0">
                  <a:moveTo>
                    <a:pt x="235" y="0"/>
                  </a:moveTo>
                  <a:cubicBezTo>
                    <a:pt x="132" y="0"/>
                    <a:pt x="29" y="65"/>
                    <a:pt x="0" y="194"/>
                  </a:cubicBezTo>
                  <a:lnTo>
                    <a:pt x="0" y="10243"/>
                  </a:lnTo>
                  <a:cubicBezTo>
                    <a:pt x="0" y="10367"/>
                    <a:pt x="105" y="10482"/>
                    <a:pt x="239" y="10482"/>
                  </a:cubicBezTo>
                  <a:cubicBezTo>
                    <a:pt x="364" y="10473"/>
                    <a:pt x="469" y="10367"/>
                    <a:pt x="469" y="10243"/>
                  </a:cubicBezTo>
                  <a:lnTo>
                    <a:pt x="469" y="194"/>
                  </a:lnTo>
                  <a:cubicBezTo>
                    <a:pt x="440" y="65"/>
                    <a:pt x="338" y="0"/>
                    <a:pt x="235" y="0"/>
                  </a:cubicBezTo>
                  <a:close/>
                </a:path>
              </a:pathLst>
            </a:custGeom>
            <a:solidFill>
              <a:srgbClr val="637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1" name="Google Shape;10601;p70"/>
            <p:cNvSpPr/>
            <p:nvPr/>
          </p:nvSpPr>
          <p:spPr>
            <a:xfrm>
              <a:off x="7162222" y="3107097"/>
              <a:ext cx="49027" cy="110371"/>
            </a:xfrm>
            <a:custGeom>
              <a:avLst/>
              <a:gdLst/>
              <a:ahLst/>
              <a:cxnLst/>
              <a:rect l="l" t="t" r="r" b="b"/>
              <a:pathLst>
                <a:path w="1867" h="4203" extrusionOk="0">
                  <a:moveTo>
                    <a:pt x="1" y="1"/>
                  </a:moveTo>
                  <a:lnTo>
                    <a:pt x="1" y="4202"/>
                  </a:lnTo>
                  <a:lnTo>
                    <a:pt x="1867" y="4202"/>
                  </a:lnTo>
                  <a:lnTo>
                    <a:pt x="1867" y="1"/>
                  </a:lnTo>
                  <a:close/>
                </a:path>
              </a:pathLst>
            </a:custGeom>
            <a:solidFill>
              <a:srgbClr val="7689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2" name="Google Shape;10602;p70"/>
            <p:cNvSpPr/>
            <p:nvPr/>
          </p:nvSpPr>
          <p:spPr>
            <a:xfrm>
              <a:off x="7149906" y="2990503"/>
              <a:ext cx="130959" cy="129199"/>
            </a:xfrm>
            <a:custGeom>
              <a:avLst/>
              <a:gdLst/>
              <a:ahLst/>
              <a:cxnLst/>
              <a:rect l="l" t="t" r="r" b="b"/>
              <a:pathLst>
                <a:path w="4987" h="4920" extrusionOk="0">
                  <a:moveTo>
                    <a:pt x="939" y="0"/>
                  </a:moveTo>
                  <a:lnTo>
                    <a:pt x="939" y="555"/>
                  </a:lnTo>
                  <a:cubicBezTo>
                    <a:pt x="939" y="641"/>
                    <a:pt x="881" y="728"/>
                    <a:pt x="795" y="766"/>
                  </a:cubicBezTo>
                  <a:lnTo>
                    <a:pt x="278" y="986"/>
                  </a:lnTo>
                  <a:cubicBezTo>
                    <a:pt x="116" y="1062"/>
                    <a:pt x="1" y="1235"/>
                    <a:pt x="1" y="1417"/>
                  </a:cubicBezTo>
                  <a:lnTo>
                    <a:pt x="1" y="2852"/>
                  </a:lnTo>
                  <a:cubicBezTo>
                    <a:pt x="1" y="3139"/>
                    <a:pt x="39" y="3417"/>
                    <a:pt x="125" y="3694"/>
                  </a:cubicBezTo>
                  <a:lnTo>
                    <a:pt x="470" y="4919"/>
                  </a:lnTo>
                  <a:lnTo>
                    <a:pt x="709" y="4450"/>
                  </a:lnTo>
                  <a:lnTo>
                    <a:pt x="2346" y="4450"/>
                  </a:lnTo>
                  <a:lnTo>
                    <a:pt x="2346" y="2000"/>
                  </a:lnTo>
                  <a:lnTo>
                    <a:pt x="2901" y="2670"/>
                  </a:lnTo>
                  <a:cubicBezTo>
                    <a:pt x="2994" y="2780"/>
                    <a:pt x="3128" y="2839"/>
                    <a:pt x="3264" y="2839"/>
                  </a:cubicBezTo>
                  <a:cubicBezTo>
                    <a:pt x="3364" y="2839"/>
                    <a:pt x="3466" y="2807"/>
                    <a:pt x="3551" y="2737"/>
                  </a:cubicBezTo>
                  <a:lnTo>
                    <a:pt x="4872" y="1694"/>
                  </a:lnTo>
                  <a:cubicBezTo>
                    <a:pt x="4968" y="1618"/>
                    <a:pt x="4987" y="1484"/>
                    <a:pt x="4930" y="1369"/>
                  </a:cubicBezTo>
                  <a:cubicBezTo>
                    <a:pt x="4880" y="1276"/>
                    <a:pt x="4787" y="1223"/>
                    <a:pt x="4691" y="1223"/>
                  </a:cubicBezTo>
                  <a:cubicBezTo>
                    <a:pt x="4638" y="1223"/>
                    <a:pt x="4585" y="1239"/>
                    <a:pt x="4537" y="1273"/>
                  </a:cubicBezTo>
                  <a:lnTo>
                    <a:pt x="3322" y="2106"/>
                  </a:lnTo>
                  <a:lnTo>
                    <a:pt x="2661" y="1082"/>
                  </a:lnTo>
                  <a:cubicBezTo>
                    <a:pt x="2604" y="986"/>
                    <a:pt x="2518" y="919"/>
                    <a:pt x="2413" y="881"/>
                  </a:cubicBezTo>
                  <a:lnTo>
                    <a:pt x="2030" y="756"/>
                  </a:lnTo>
                  <a:cubicBezTo>
                    <a:pt x="1934" y="728"/>
                    <a:pt x="1877" y="632"/>
                    <a:pt x="1867" y="536"/>
                  </a:cubicBezTo>
                  <a:lnTo>
                    <a:pt x="1867" y="0"/>
                  </a:ln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3" name="Google Shape;10603;p70"/>
            <p:cNvSpPr/>
            <p:nvPr/>
          </p:nvSpPr>
          <p:spPr>
            <a:xfrm>
              <a:off x="7186618" y="3119413"/>
              <a:ext cx="6302" cy="98291"/>
            </a:xfrm>
            <a:custGeom>
              <a:avLst/>
              <a:gdLst/>
              <a:ahLst/>
              <a:cxnLst/>
              <a:rect l="l" t="t" r="r" b="b"/>
              <a:pathLst>
                <a:path w="240" h="3743" extrusionOk="0">
                  <a:moveTo>
                    <a:pt x="125" y="1"/>
                  </a:moveTo>
                  <a:cubicBezTo>
                    <a:pt x="58" y="1"/>
                    <a:pt x="0" y="49"/>
                    <a:pt x="0" y="116"/>
                  </a:cubicBezTo>
                  <a:lnTo>
                    <a:pt x="0" y="3743"/>
                  </a:lnTo>
                  <a:lnTo>
                    <a:pt x="239" y="3743"/>
                  </a:lnTo>
                  <a:lnTo>
                    <a:pt x="239" y="116"/>
                  </a:lnTo>
                  <a:cubicBezTo>
                    <a:pt x="239" y="49"/>
                    <a:pt x="192" y="1"/>
                    <a:pt x="125" y="1"/>
                  </a:cubicBezTo>
                  <a:close/>
                </a:path>
              </a:pathLst>
            </a:custGeom>
            <a:solidFill>
              <a:srgbClr val="637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4" name="Google Shape;10604;p70"/>
            <p:cNvSpPr/>
            <p:nvPr/>
          </p:nvSpPr>
          <p:spPr>
            <a:xfrm>
              <a:off x="7087828" y="3143284"/>
              <a:ext cx="357924" cy="129462"/>
            </a:xfrm>
            <a:custGeom>
              <a:avLst/>
              <a:gdLst/>
              <a:ahLst/>
              <a:cxnLst/>
              <a:rect l="l" t="t" r="r" b="b"/>
              <a:pathLst>
                <a:path w="13630" h="4930" extrusionOk="0">
                  <a:moveTo>
                    <a:pt x="6810" y="1"/>
                  </a:moveTo>
                  <a:cubicBezTo>
                    <a:pt x="6621" y="1"/>
                    <a:pt x="6432" y="58"/>
                    <a:pt x="6270" y="173"/>
                  </a:cubicBezTo>
                  <a:lnTo>
                    <a:pt x="173" y="4508"/>
                  </a:lnTo>
                  <a:cubicBezTo>
                    <a:pt x="1" y="4642"/>
                    <a:pt x="87" y="4920"/>
                    <a:pt x="307" y="4930"/>
                  </a:cubicBezTo>
                  <a:lnTo>
                    <a:pt x="13323" y="4930"/>
                  </a:lnTo>
                  <a:cubicBezTo>
                    <a:pt x="13543" y="4920"/>
                    <a:pt x="13629" y="4642"/>
                    <a:pt x="13457" y="4508"/>
                  </a:cubicBezTo>
                  <a:lnTo>
                    <a:pt x="7351" y="173"/>
                  </a:lnTo>
                  <a:cubicBezTo>
                    <a:pt x="7188" y="58"/>
                    <a:pt x="6999" y="1"/>
                    <a:pt x="6810" y="1"/>
                  </a:cubicBezTo>
                  <a:close/>
                </a:path>
              </a:pathLst>
            </a:custGeom>
            <a:solidFill>
              <a:srgbClr val="6376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5" name="Google Shape;10605;p70"/>
            <p:cNvSpPr/>
            <p:nvPr/>
          </p:nvSpPr>
          <p:spPr>
            <a:xfrm>
              <a:off x="7293890" y="3179365"/>
              <a:ext cx="60372" cy="43119"/>
            </a:xfrm>
            <a:custGeom>
              <a:avLst/>
              <a:gdLst/>
              <a:ahLst/>
              <a:cxnLst/>
              <a:rect l="l" t="t" r="r" b="b"/>
              <a:pathLst>
                <a:path w="2299" h="1642" extrusionOk="0">
                  <a:moveTo>
                    <a:pt x="380" y="1"/>
                  </a:moveTo>
                  <a:cubicBezTo>
                    <a:pt x="197" y="1"/>
                    <a:pt x="0" y="349"/>
                    <a:pt x="222" y="436"/>
                  </a:cubicBezTo>
                  <a:lnTo>
                    <a:pt x="1858" y="1594"/>
                  </a:lnTo>
                  <a:cubicBezTo>
                    <a:pt x="1897" y="1622"/>
                    <a:pt x="1944" y="1642"/>
                    <a:pt x="1992" y="1642"/>
                  </a:cubicBezTo>
                  <a:cubicBezTo>
                    <a:pt x="2212" y="1632"/>
                    <a:pt x="2298" y="1354"/>
                    <a:pt x="2126" y="1220"/>
                  </a:cubicBezTo>
                  <a:lnTo>
                    <a:pt x="490" y="53"/>
                  </a:lnTo>
                  <a:cubicBezTo>
                    <a:pt x="456" y="16"/>
                    <a:pt x="418" y="1"/>
                    <a:pt x="380" y="1"/>
                  </a:cubicBezTo>
                  <a:close/>
                </a:path>
              </a:pathLst>
            </a:custGeom>
            <a:solidFill>
              <a:srgbClr val="A6B1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6" name="Google Shape;10606;p70"/>
            <p:cNvSpPr/>
            <p:nvPr/>
          </p:nvSpPr>
          <p:spPr>
            <a:xfrm>
              <a:off x="7269521" y="3162007"/>
              <a:ext cx="23424" cy="16990"/>
            </a:xfrm>
            <a:custGeom>
              <a:avLst/>
              <a:gdLst/>
              <a:ahLst/>
              <a:cxnLst/>
              <a:rect l="l" t="t" r="r" b="b"/>
              <a:pathLst>
                <a:path w="892" h="647" extrusionOk="0">
                  <a:moveTo>
                    <a:pt x="378" y="1"/>
                  </a:moveTo>
                  <a:cubicBezTo>
                    <a:pt x="195" y="1"/>
                    <a:pt x="1" y="342"/>
                    <a:pt x="221" y="436"/>
                  </a:cubicBezTo>
                  <a:lnTo>
                    <a:pt x="451" y="599"/>
                  </a:lnTo>
                  <a:cubicBezTo>
                    <a:pt x="489" y="628"/>
                    <a:pt x="537" y="647"/>
                    <a:pt x="585" y="647"/>
                  </a:cubicBezTo>
                  <a:cubicBezTo>
                    <a:pt x="805" y="628"/>
                    <a:pt x="891" y="360"/>
                    <a:pt x="719" y="216"/>
                  </a:cubicBezTo>
                  <a:lnTo>
                    <a:pt x="489" y="54"/>
                  </a:lnTo>
                  <a:cubicBezTo>
                    <a:pt x="456" y="16"/>
                    <a:pt x="417" y="1"/>
                    <a:pt x="378" y="1"/>
                  </a:cubicBezTo>
                  <a:close/>
                </a:path>
              </a:pathLst>
            </a:custGeom>
            <a:solidFill>
              <a:srgbClr val="A6B1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7" name="Google Shape;10607;p70"/>
            <p:cNvSpPr/>
            <p:nvPr/>
          </p:nvSpPr>
          <p:spPr>
            <a:xfrm>
              <a:off x="7087591" y="3143257"/>
              <a:ext cx="186000" cy="129488"/>
            </a:xfrm>
            <a:custGeom>
              <a:avLst/>
              <a:gdLst/>
              <a:ahLst/>
              <a:cxnLst/>
              <a:rect l="l" t="t" r="r" b="b"/>
              <a:pathLst>
                <a:path w="7083" h="4931" extrusionOk="0">
                  <a:moveTo>
                    <a:pt x="6818" y="0"/>
                  </a:moveTo>
                  <a:cubicBezTo>
                    <a:pt x="6625" y="0"/>
                    <a:pt x="6433" y="62"/>
                    <a:pt x="6269" y="174"/>
                  </a:cubicBezTo>
                  <a:lnTo>
                    <a:pt x="173" y="4509"/>
                  </a:lnTo>
                  <a:cubicBezTo>
                    <a:pt x="0" y="4643"/>
                    <a:pt x="87" y="4921"/>
                    <a:pt x="307" y="4931"/>
                  </a:cubicBezTo>
                  <a:lnTo>
                    <a:pt x="3159" y="4931"/>
                  </a:lnTo>
                  <a:cubicBezTo>
                    <a:pt x="3015" y="4931"/>
                    <a:pt x="2958" y="4634"/>
                    <a:pt x="3072" y="4509"/>
                  </a:cubicBezTo>
                  <a:lnTo>
                    <a:pt x="6910" y="174"/>
                  </a:lnTo>
                  <a:cubicBezTo>
                    <a:pt x="6958" y="117"/>
                    <a:pt x="7015" y="69"/>
                    <a:pt x="7082" y="40"/>
                  </a:cubicBezTo>
                  <a:cubicBezTo>
                    <a:pt x="6996" y="13"/>
                    <a:pt x="6907" y="0"/>
                    <a:pt x="6818" y="0"/>
                  </a:cubicBezTo>
                  <a:close/>
                </a:path>
              </a:pathLst>
            </a:custGeom>
            <a:solidFill>
              <a:srgbClr val="304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8" name="Google Shape;10608;p70"/>
            <p:cNvSpPr/>
            <p:nvPr/>
          </p:nvSpPr>
          <p:spPr>
            <a:xfrm>
              <a:off x="7174039" y="2990503"/>
              <a:ext cx="25420" cy="18356"/>
            </a:xfrm>
            <a:custGeom>
              <a:avLst/>
              <a:gdLst/>
              <a:ahLst/>
              <a:cxnLst/>
              <a:rect l="l" t="t" r="r" b="b"/>
              <a:pathLst>
                <a:path w="968" h="699" extrusionOk="0">
                  <a:moveTo>
                    <a:pt x="10" y="0"/>
                  </a:moveTo>
                  <a:lnTo>
                    <a:pt x="10" y="546"/>
                  </a:lnTo>
                  <a:cubicBezTo>
                    <a:pt x="10" y="574"/>
                    <a:pt x="10" y="594"/>
                    <a:pt x="1" y="613"/>
                  </a:cubicBezTo>
                  <a:cubicBezTo>
                    <a:pt x="154" y="670"/>
                    <a:pt x="316" y="699"/>
                    <a:pt x="489" y="699"/>
                  </a:cubicBezTo>
                  <a:cubicBezTo>
                    <a:pt x="651" y="699"/>
                    <a:pt x="814" y="670"/>
                    <a:pt x="967" y="613"/>
                  </a:cubicBezTo>
                  <a:cubicBezTo>
                    <a:pt x="958" y="584"/>
                    <a:pt x="948" y="565"/>
                    <a:pt x="948" y="536"/>
                  </a:cubicBezTo>
                  <a:lnTo>
                    <a:pt x="948" y="0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9" name="Google Shape;10609;p70"/>
            <p:cNvSpPr/>
            <p:nvPr/>
          </p:nvSpPr>
          <p:spPr>
            <a:xfrm>
              <a:off x="7162222" y="2947515"/>
              <a:ext cx="49027" cy="55330"/>
            </a:xfrm>
            <a:custGeom>
              <a:avLst/>
              <a:gdLst/>
              <a:ahLst/>
              <a:cxnLst/>
              <a:rect l="l" t="t" r="r" b="b"/>
              <a:pathLst>
                <a:path w="1867" h="2107" extrusionOk="0">
                  <a:moveTo>
                    <a:pt x="699" y="1"/>
                  </a:moveTo>
                  <a:cubicBezTo>
                    <a:pt x="317" y="1"/>
                    <a:pt x="1" y="316"/>
                    <a:pt x="1" y="699"/>
                  </a:cubicBezTo>
                  <a:lnTo>
                    <a:pt x="1" y="1168"/>
                  </a:lnTo>
                  <a:cubicBezTo>
                    <a:pt x="1" y="1685"/>
                    <a:pt x="422" y="2106"/>
                    <a:pt x="939" y="2106"/>
                  </a:cubicBezTo>
                  <a:cubicBezTo>
                    <a:pt x="1455" y="2106"/>
                    <a:pt x="1867" y="1685"/>
                    <a:pt x="1867" y="1168"/>
                  </a:cubicBezTo>
                  <a:lnTo>
                    <a:pt x="1867" y="699"/>
                  </a:lnTo>
                  <a:cubicBezTo>
                    <a:pt x="1867" y="316"/>
                    <a:pt x="1561" y="1"/>
                    <a:pt x="1168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0" name="Google Shape;10610;p70"/>
            <p:cNvSpPr/>
            <p:nvPr/>
          </p:nvSpPr>
          <p:spPr>
            <a:xfrm>
              <a:off x="7162038" y="2947515"/>
              <a:ext cx="33902" cy="55382"/>
            </a:xfrm>
            <a:custGeom>
              <a:avLst/>
              <a:gdLst/>
              <a:ahLst/>
              <a:cxnLst/>
              <a:rect l="l" t="t" r="r" b="b"/>
              <a:pathLst>
                <a:path w="1291" h="2109" extrusionOk="0">
                  <a:moveTo>
                    <a:pt x="706" y="1"/>
                  </a:moveTo>
                  <a:cubicBezTo>
                    <a:pt x="314" y="1"/>
                    <a:pt x="8" y="316"/>
                    <a:pt x="8" y="699"/>
                  </a:cubicBezTo>
                  <a:lnTo>
                    <a:pt x="8" y="1168"/>
                  </a:lnTo>
                  <a:cubicBezTo>
                    <a:pt x="0" y="1711"/>
                    <a:pt x="444" y="2109"/>
                    <a:pt x="938" y="2109"/>
                  </a:cubicBezTo>
                  <a:cubicBezTo>
                    <a:pt x="1054" y="2109"/>
                    <a:pt x="1174" y="2087"/>
                    <a:pt x="1290" y="2039"/>
                  </a:cubicBezTo>
                  <a:cubicBezTo>
                    <a:pt x="936" y="1896"/>
                    <a:pt x="706" y="1551"/>
                    <a:pt x="706" y="1168"/>
                  </a:cubicBezTo>
                  <a:lnTo>
                    <a:pt x="706" y="699"/>
                  </a:lnTo>
                  <a:cubicBezTo>
                    <a:pt x="706" y="364"/>
                    <a:pt x="955" y="68"/>
                    <a:pt x="1290" y="10"/>
                  </a:cubicBezTo>
                  <a:cubicBezTo>
                    <a:pt x="1252" y="10"/>
                    <a:pt x="1214" y="1"/>
                    <a:pt x="1175" y="1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1" name="Google Shape;10611;p70"/>
            <p:cNvSpPr/>
            <p:nvPr/>
          </p:nvSpPr>
          <p:spPr>
            <a:xfrm>
              <a:off x="7162222" y="2947515"/>
              <a:ext cx="49027" cy="24658"/>
            </a:xfrm>
            <a:custGeom>
              <a:avLst/>
              <a:gdLst/>
              <a:ahLst/>
              <a:cxnLst/>
              <a:rect l="l" t="t" r="r" b="b"/>
              <a:pathLst>
                <a:path w="1867" h="939" extrusionOk="0">
                  <a:moveTo>
                    <a:pt x="699" y="1"/>
                  </a:moveTo>
                  <a:cubicBezTo>
                    <a:pt x="317" y="1"/>
                    <a:pt x="1" y="316"/>
                    <a:pt x="1" y="699"/>
                  </a:cubicBezTo>
                  <a:cubicBezTo>
                    <a:pt x="1" y="699"/>
                    <a:pt x="699" y="939"/>
                    <a:pt x="1867" y="939"/>
                  </a:cubicBezTo>
                  <a:lnTo>
                    <a:pt x="1867" y="699"/>
                  </a:lnTo>
                  <a:cubicBezTo>
                    <a:pt x="1867" y="316"/>
                    <a:pt x="1551" y="1"/>
                    <a:pt x="116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2" name="Google Shape;10612;p70"/>
            <p:cNvSpPr/>
            <p:nvPr/>
          </p:nvSpPr>
          <p:spPr>
            <a:xfrm>
              <a:off x="7162222" y="2947515"/>
              <a:ext cx="33718" cy="22400"/>
            </a:xfrm>
            <a:custGeom>
              <a:avLst/>
              <a:gdLst/>
              <a:ahLst/>
              <a:cxnLst/>
              <a:rect l="l" t="t" r="r" b="b"/>
              <a:pathLst>
                <a:path w="1284" h="853" extrusionOk="0">
                  <a:moveTo>
                    <a:pt x="699" y="1"/>
                  </a:moveTo>
                  <a:cubicBezTo>
                    <a:pt x="307" y="1"/>
                    <a:pt x="1" y="316"/>
                    <a:pt x="1" y="699"/>
                  </a:cubicBezTo>
                  <a:cubicBezTo>
                    <a:pt x="230" y="776"/>
                    <a:pt x="460" y="824"/>
                    <a:pt x="699" y="852"/>
                  </a:cubicBezTo>
                  <a:lnTo>
                    <a:pt x="699" y="699"/>
                  </a:lnTo>
                  <a:cubicBezTo>
                    <a:pt x="699" y="364"/>
                    <a:pt x="948" y="68"/>
                    <a:pt x="1283" y="10"/>
                  </a:cubicBezTo>
                  <a:cubicBezTo>
                    <a:pt x="1245" y="10"/>
                    <a:pt x="1207" y="1"/>
                    <a:pt x="116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3" name="Google Shape;10613;p70"/>
            <p:cNvSpPr/>
            <p:nvPr/>
          </p:nvSpPr>
          <p:spPr>
            <a:xfrm>
              <a:off x="7149906" y="3011353"/>
              <a:ext cx="119667" cy="95770"/>
            </a:xfrm>
            <a:custGeom>
              <a:avLst/>
              <a:gdLst/>
              <a:ahLst/>
              <a:cxnLst/>
              <a:rect l="l" t="t" r="r" b="b"/>
              <a:pathLst>
                <a:path w="4557" h="3647" extrusionOk="0">
                  <a:moveTo>
                    <a:pt x="2145" y="1"/>
                  </a:moveTo>
                  <a:cubicBezTo>
                    <a:pt x="1960" y="248"/>
                    <a:pt x="1682" y="373"/>
                    <a:pt x="1403" y="373"/>
                  </a:cubicBezTo>
                  <a:cubicBezTo>
                    <a:pt x="1131" y="373"/>
                    <a:pt x="859" y="255"/>
                    <a:pt x="671" y="20"/>
                  </a:cubicBezTo>
                  <a:lnTo>
                    <a:pt x="278" y="192"/>
                  </a:lnTo>
                  <a:cubicBezTo>
                    <a:pt x="106" y="268"/>
                    <a:pt x="1" y="431"/>
                    <a:pt x="1" y="623"/>
                  </a:cubicBezTo>
                  <a:lnTo>
                    <a:pt x="1" y="3647"/>
                  </a:lnTo>
                  <a:lnTo>
                    <a:pt x="2336" y="3647"/>
                  </a:lnTo>
                  <a:lnTo>
                    <a:pt x="2336" y="1206"/>
                  </a:lnTo>
                  <a:lnTo>
                    <a:pt x="2891" y="1876"/>
                  </a:lnTo>
                  <a:cubicBezTo>
                    <a:pt x="2984" y="1986"/>
                    <a:pt x="3119" y="2045"/>
                    <a:pt x="3254" y="2045"/>
                  </a:cubicBezTo>
                  <a:cubicBezTo>
                    <a:pt x="3355" y="2045"/>
                    <a:pt x="3456" y="2013"/>
                    <a:pt x="3542" y="1943"/>
                  </a:cubicBezTo>
                  <a:lnTo>
                    <a:pt x="4556" y="1139"/>
                  </a:lnTo>
                  <a:lnTo>
                    <a:pt x="4250" y="670"/>
                  </a:lnTo>
                  <a:lnTo>
                    <a:pt x="3312" y="1312"/>
                  </a:lnTo>
                  <a:lnTo>
                    <a:pt x="2661" y="278"/>
                  </a:lnTo>
                  <a:cubicBezTo>
                    <a:pt x="2594" y="192"/>
                    <a:pt x="2508" y="125"/>
                    <a:pt x="2413" y="87"/>
                  </a:cubicBezTo>
                  <a:lnTo>
                    <a:pt x="2145" y="1"/>
                  </a:lnTo>
                  <a:close/>
                </a:path>
              </a:pathLst>
            </a:custGeom>
            <a:solidFill>
              <a:srgbClr val="6376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4" name="Google Shape;10614;p70"/>
            <p:cNvSpPr/>
            <p:nvPr/>
          </p:nvSpPr>
          <p:spPr>
            <a:xfrm>
              <a:off x="7211223" y="3019153"/>
              <a:ext cx="58586" cy="45929"/>
            </a:xfrm>
            <a:custGeom>
              <a:avLst/>
              <a:gdLst/>
              <a:ahLst/>
              <a:cxnLst/>
              <a:rect l="l" t="t" r="r" b="b"/>
              <a:pathLst>
                <a:path w="2231" h="1749" extrusionOk="0">
                  <a:moveTo>
                    <a:pt x="336" y="0"/>
                  </a:moveTo>
                  <a:lnTo>
                    <a:pt x="135" y="326"/>
                  </a:lnTo>
                  <a:cubicBezTo>
                    <a:pt x="49" y="469"/>
                    <a:pt x="1" y="632"/>
                    <a:pt x="1" y="804"/>
                  </a:cubicBezTo>
                  <a:lnTo>
                    <a:pt x="1" y="909"/>
                  </a:lnTo>
                  <a:lnTo>
                    <a:pt x="556" y="1579"/>
                  </a:lnTo>
                  <a:cubicBezTo>
                    <a:pt x="649" y="1689"/>
                    <a:pt x="784" y="1748"/>
                    <a:pt x="919" y="1748"/>
                  </a:cubicBezTo>
                  <a:cubicBezTo>
                    <a:pt x="1020" y="1748"/>
                    <a:pt x="1121" y="1716"/>
                    <a:pt x="1207" y="1646"/>
                  </a:cubicBezTo>
                  <a:lnTo>
                    <a:pt x="2231" y="842"/>
                  </a:lnTo>
                  <a:lnTo>
                    <a:pt x="1915" y="373"/>
                  </a:lnTo>
                  <a:lnTo>
                    <a:pt x="987" y="1015"/>
                  </a:lnTo>
                  <a:lnTo>
                    <a:pt x="336" y="0"/>
                  </a:lnTo>
                  <a:close/>
                </a:path>
              </a:pathLst>
            </a:custGeom>
            <a:solidFill>
              <a:srgbClr val="304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5" name="Google Shape;10615;p70"/>
            <p:cNvSpPr/>
            <p:nvPr/>
          </p:nvSpPr>
          <p:spPr>
            <a:xfrm>
              <a:off x="7149906" y="3018890"/>
              <a:ext cx="18645" cy="100550"/>
            </a:xfrm>
            <a:custGeom>
              <a:avLst/>
              <a:gdLst/>
              <a:ahLst/>
              <a:cxnLst/>
              <a:rect l="l" t="t" r="r" b="b"/>
              <a:pathLst>
                <a:path w="710" h="3829" extrusionOk="0">
                  <a:moveTo>
                    <a:pt x="154" y="1"/>
                  </a:moveTo>
                  <a:cubicBezTo>
                    <a:pt x="58" y="87"/>
                    <a:pt x="1" y="211"/>
                    <a:pt x="1" y="336"/>
                  </a:cubicBezTo>
                  <a:lnTo>
                    <a:pt x="1" y="3589"/>
                  </a:lnTo>
                  <a:cubicBezTo>
                    <a:pt x="1" y="3723"/>
                    <a:pt x="106" y="3829"/>
                    <a:pt x="240" y="3829"/>
                  </a:cubicBezTo>
                  <a:lnTo>
                    <a:pt x="709" y="3829"/>
                  </a:lnTo>
                  <a:lnTo>
                    <a:pt x="709" y="843"/>
                  </a:lnTo>
                  <a:cubicBezTo>
                    <a:pt x="709" y="661"/>
                    <a:pt x="632" y="479"/>
                    <a:pt x="498" y="355"/>
                  </a:cubicBezTo>
                  <a:lnTo>
                    <a:pt x="154" y="1"/>
                  </a:lnTo>
                  <a:close/>
                </a:path>
              </a:pathLst>
            </a:custGeom>
            <a:solidFill>
              <a:srgbClr val="304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6" name="Google Shape;10616;p70"/>
            <p:cNvSpPr/>
            <p:nvPr/>
          </p:nvSpPr>
          <p:spPr>
            <a:xfrm>
              <a:off x="7155946" y="3119177"/>
              <a:ext cx="12605" cy="12579"/>
            </a:xfrm>
            <a:custGeom>
              <a:avLst/>
              <a:gdLst/>
              <a:ahLst/>
              <a:cxnLst/>
              <a:rect l="l" t="t" r="r" b="b"/>
              <a:pathLst>
                <a:path w="480" h="479" extrusionOk="0">
                  <a:moveTo>
                    <a:pt x="1" y="0"/>
                  </a:moveTo>
                  <a:lnTo>
                    <a:pt x="1" y="239"/>
                  </a:lnTo>
                  <a:cubicBezTo>
                    <a:pt x="1" y="364"/>
                    <a:pt x="106" y="479"/>
                    <a:pt x="240" y="479"/>
                  </a:cubicBezTo>
                  <a:lnTo>
                    <a:pt x="383" y="479"/>
                  </a:lnTo>
                  <a:cubicBezTo>
                    <a:pt x="431" y="469"/>
                    <a:pt x="479" y="421"/>
                    <a:pt x="469" y="373"/>
                  </a:cubicBezTo>
                  <a:lnTo>
                    <a:pt x="469" y="0"/>
                  </a:ln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17" name="Google Shape;10617;p70"/>
          <p:cNvGrpSpPr/>
          <p:nvPr/>
        </p:nvGrpSpPr>
        <p:grpSpPr>
          <a:xfrm>
            <a:off x="7951362" y="2885437"/>
            <a:ext cx="382529" cy="382529"/>
            <a:chOff x="7951362" y="2885437"/>
            <a:chExt cx="382529" cy="382529"/>
          </a:xfrm>
        </p:grpSpPr>
        <p:sp>
          <p:nvSpPr>
            <p:cNvPr id="10618" name="Google Shape;10618;p70"/>
            <p:cNvSpPr/>
            <p:nvPr/>
          </p:nvSpPr>
          <p:spPr>
            <a:xfrm>
              <a:off x="8141615" y="2898514"/>
              <a:ext cx="96768" cy="94510"/>
            </a:xfrm>
            <a:custGeom>
              <a:avLst/>
              <a:gdLst/>
              <a:ahLst/>
              <a:cxnLst/>
              <a:rect l="l" t="t" r="r" b="b"/>
              <a:pathLst>
                <a:path w="3685" h="3599" extrusionOk="0">
                  <a:moveTo>
                    <a:pt x="0" y="0"/>
                  </a:moveTo>
                  <a:lnTo>
                    <a:pt x="0" y="3599"/>
                  </a:lnTo>
                  <a:lnTo>
                    <a:pt x="2929" y="3599"/>
                  </a:lnTo>
                  <a:lnTo>
                    <a:pt x="2709" y="3149"/>
                  </a:lnTo>
                  <a:cubicBezTo>
                    <a:pt x="2651" y="3044"/>
                    <a:pt x="2594" y="2939"/>
                    <a:pt x="2517" y="2843"/>
                  </a:cubicBezTo>
                  <a:cubicBezTo>
                    <a:pt x="2087" y="2240"/>
                    <a:pt x="2297" y="1991"/>
                    <a:pt x="2335" y="1953"/>
                  </a:cubicBezTo>
                  <a:cubicBezTo>
                    <a:pt x="2410" y="1886"/>
                    <a:pt x="2508" y="1848"/>
                    <a:pt x="2611" y="1848"/>
                  </a:cubicBezTo>
                  <a:cubicBezTo>
                    <a:pt x="2640" y="1848"/>
                    <a:pt x="2669" y="1851"/>
                    <a:pt x="2699" y="1857"/>
                  </a:cubicBezTo>
                  <a:cubicBezTo>
                    <a:pt x="2852" y="1895"/>
                    <a:pt x="2986" y="1982"/>
                    <a:pt x="3091" y="2106"/>
                  </a:cubicBezTo>
                  <a:lnTo>
                    <a:pt x="3627" y="2651"/>
                  </a:lnTo>
                  <a:lnTo>
                    <a:pt x="3627" y="412"/>
                  </a:lnTo>
                  <a:cubicBezTo>
                    <a:pt x="3627" y="393"/>
                    <a:pt x="3627" y="374"/>
                    <a:pt x="3627" y="355"/>
                  </a:cubicBezTo>
                  <a:lnTo>
                    <a:pt x="3685" y="0"/>
                  </a:lnTo>
                  <a:close/>
                </a:path>
              </a:pathLst>
            </a:custGeom>
            <a:solidFill>
              <a:srgbClr val="8192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9" name="Google Shape;10619;p70"/>
            <p:cNvSpPr/>
            <p:nvPr/>
          </p:nvSpPr>
          <p:spPr>
            <a:xfrm>
              <a:off x="8141615" y="2969390"/>
              <a:ext cx="76916" cy="23634"/>
            </a:xfrm>
            <a:custGeom>
              <a:avLst/>
              <a:gdLst/>
              <a:ahLst/>
              <a:cxnLst/>
              <a:rect l="l" t="t" r="r" b="b"/>
              <a:pathLst>
                <a:path w="2929" h="900" extrusionOk="0">
                  <a:moveTo>
                    <a:pt x="0" y="0"/>
                  </a:moveTo>
                  <a:lnTo>
                    <a:pt x="0" y="900"/>
                  </a:lnTo>
                  <a:lnTo>
                    <a:pt x="2929" y="900"/>
                  </a:lnTo>
                  <a:lnTo>
                    <a:pt x="2709" y="450"/>
                  </a:lnTo>
                  <a:cubicBezTo>
                    <a:pt x="2661" y="335"/>
                    <a:pt x="2594" y="230"/>
                    <a:pt x="2527" y="134"/>
                  </a:cubicBezTo>
                  <a:cubicBezTo>
                    <a:pt x="2489" y="86"/>
                    <a:pt x="2460" y="39"/>
                    <a:pt x="2431" y="0"/>
                  </a:cubicBezTo>
                  <a:close/>
                </a:path>
              </a:pathLst>
            </a:custGeom>
            <a:solidFill>
              <a:srgbClr val="7487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0" name="Google Shape;10620;p70"/>
            <p:cNvSpPr/>
            <p:nvPr/>
          </p:nvSpPr>
          <p:spPr>
            <a:xfrm>
              <a:off x="8047105" y="3161902"/>
              <a:ext cx="96794" cy="94247"/>
            </a:xfrm>
            <a:custGeom>
              <a:avLst/>
              <a:gdLst/>
              <a:ahLst/>
              <a:cxnLst/>
              <a:rect l="l" t="t" r="r" b="b"/>
              <a:pathLst>
                <a:path w="3686" h="3589" extrusionOk="0">
                  <a:moveTo>
                    <a:pt x="766" y="0"/>
                  </a:moveTo>
                  <a:lnTo>
                    <a:pt x="977" y="440"/>
                  </a:lnTo>
                  <a:cubicBezTo>
                    <a:pt x="1034" y="555"/>
                    <a:pt x="1092" y="651"/>
                    <a:pt x="1168" y="756"/>
                  </a:cubicBezTo>
                  <a:cubicBezTo>
                    <a:pt x="1599" y="1349"/>
                    <a:pt x="1389" y="1608"/>
                    <a:pt x="1350" y="1637"/>
                  </a:cubicBezTo>
                  <a:cubicBezTo>
                    <a:pt x="1276" y="1704"/>
                    <a:pt x="1178" y="1742"/>
                    <a:pt x="1075" y="1742"/>
                  </a:cubicBezTo>
                  <a:cubicBezTo>
                    <a:pt x="1046" y="1742"/>
                    <a:pt x="1016" y="1739"/>
                    <a:pt x="987" y="1732"/>
                  </a:cubicBezTo>
                  <a:cubicBezTo>
                    <a:pt x="843" y="1684"/>
                    <a:pt x="699" y="1598"/>
                    <a:pt x="594" y="1483"/>
                  </a:cubicBezTo>
                  <a:lnTo>
                    <a:pt x="58" y="938"/>
                  </a:lnTo>
                  <a:lnTo>
                    <a:pt x="58" y="3177"/>
                  </a:lnTo>
                  <a:cubicBezTo>
                    <a:pt x="58" y="3197"/>
                    <a:pt x="58" y="3216"/>
                    <a:pt x="58" y="3225"/>
                  </a:cubicBezTo>
                  <a:lnTo>
                    <a:pt x="1" y="3589"/>
                  </a:lnTo>
                  <a:lnTo>
                    <a:pt x="3685" y="3589"/>
                  </a:lnTo>
                  <a:lnTo>
                    <a:pt x="3685" y="0"/>
                  </a:lnTo>
                  <a:close/>
                </a:path>
              </a:pathLst>
            </a:custGeom>
            <a:solidFill>
              <a:srgbClr val="8192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1" name="Google Shape;10621;p70"/>
            <p:cNvSpPr/>
            <p:nvPr/>
          </p:nvSpPr>
          <p:spPr>
            <a:xfrm>
              <a:off x="8067221" y="3161902"/>
              <a:ext cx="76679" cy="23398"/>
            </a:xfrm>
            <a:custGeom>
              <a:avLst/>
              <a:gdLst/>
              <a:ahLst/>
              <a:cxnLst/>
              <a:rect l="l" t="t" r="r" b="b"/>
              <a:pathLst>
                <a:path w="2920" h="891" extrusionOk="0">
                  <a:moveTo>
                    <a:pt x="0" y="0"/>
                  </a:moveTo>
                  <a:lnTo>
                    <a:pt x="211" y="440"/>
                  </a:lnTo>
                  <a:cubicBezTo>
                    <a:pt x="268" y="555"/>
                    <a:pt x="326" y="651"/>
                    <a:pt x="402" y="756"/>
                  </a:cubicBezTo>
                  <a:cubicBezTo>
                    <a:pt x="441" y="804"/>
                    <a:pt x="469" y="852"/>
                    <a:pt x="498" y="890"/>
                  </a:cubicBezTo>
                  <a:lnTo>
                    <a:pt x="2919" y="890"/>
                  </a:lnTo>
                  <a:lnTo>
                    <a:pt x="2919" y="0"/>
                  </a:lnTo>
                  <a:close/>
                </a:path>
              </a:pathLst>
            </a:custGeom>
            <a:solidFill>
              <a:srgbClr val="7487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2" name="Google Shape;10622;p70"/>
            <p:cNvSpPr/>
            <p:nvPr/>
          </p:nvSpPr>
          <p:spPr>
            <a:xfrm>
              <a:off x="7958137" y="3102318"/>
              <a:ext cx="132744" cy="165648"/>
            </a:xfrm>
            <a:custGeom>
              <a:avLst/>
              <a:gdLst/>
              <a:ahLst/>
              <a:cxnLst/>
              <a:rect l="l" t="t" r="r" b="b"/>
              <a:pathLst>
                <a:path w="5055" h="6308" extrusionOk="0">
                  <a:moveTo>
                    <a:pt x="585" y="1"/>
                  </a:moveTo>
                  <a:lnTo>
                    <a:pt x="585" y="1121"/>
                  </a:lnTo>
                  <a:cubicBezTo>
                    <a:pt x="1" y="1551"/>
                    <a:pt x="20" y="3159"/>
                    <a:pt x="30" y="3226"/>
                  </a:cubicBezTo>
                  <a:lnTo>
                    <a:pt x="30" y="4422"/>
                  </a:lnTo>
                  <a:cubicBezTo>
                    <a:pt x="30" y="4700"/>
                    <a:pt x="250" y="4920"/>
                    <a:pt x="527" y="4920"/>
                  </a:cubicBezTo>
                  <a:lnTo>
                    <a:pt x="546" y="4920"/>
                  </a:lnTo>
                  <a:cubicBezTo>
                    <a:pt x="661" y="4920"/>
                    <a:pt x="776" y="4882"/>
                    <a:pt x="872" y="4805"/>
                  </a:cubicBezTo>
                  <a:lnTo>
                    <a:pt x="872" y="5399"/>
                  </a:lnTo>
                  <a:cubicBezTo>
                    <a:pt x="872" y="5676"/>
                    <a:pt x="1092" y="5906"/>
                    <a:pt x="1369" y="5906"/>
                  </a:cubicBezTo>
                  <a:lnTo>
                    <a:pt x="1389" y="5906"/>
                  </a:lnTo>
                  <a:cubicBezTo>
                    <a:pt x="1503" y="5906"/>
                    <a:pt x="1618" y="5868"/>
                    <a:pt x="1704" y="5791"/>
                  </a:cubicBezTo>
                  <a:lnTo>
                    <a:pt x="1704" y="5801"/>
                  </a:lnTo>
                  <a:cubicBezTo>
                    <a:pt x="1704" y="6078"/>
                    <a:pt x="1934" y="6308"/>
                    <a:pt x="2212" y="6308"/>
                  </a:cubicBezTo>
                  <a:lnTo>
                    <a:pt x="2221" y="6308"/>
                  </a:lnTo>
                  <a:cubicBezTo>
                    <a:pt x="2499" y="6308"/>
                    <a:pt x="2728" y="6078"/>
                    <a:pt x="2728" y="5801"/>
                  </a:cubicBezTo>
                  <a:lnTo>
                    <a:pt x="2728" y="5791"/>
                  </a:lnTo>
                  <a:cubicBezTo>
                    <a:pt x="2815" y="5868"/>
                    <a:pt x="2929" y="5906"/>
                    <a:pt x="3044" y="5906"/>
                  </a:cubicBezTo>
                  <a:lnTo>
                    <a:pt x="3063" y="5906"/>
                  </a:lnTo>
                  <a:cubicBezTo>
                    <a:pt x="3341" y="5906"/>
                    <a:pt x="3571" y="5686"/>
                    <a:pt x="3571" y="5408"/>
                  </a:cubicBezTo>
                  <a:lnTo>
                    <a:pt x="3571" y="3561"/>
                  </a:lnTo>
                  <a:cubicBezTo>
                    <a:pt x="3724" y="3791"/>
                    <a:pt x="3982" y="4087"/>
                    <a:pt x="4288" y="4145"/>
                  </a:cubicBezTo>
                  <a:cubicBezTo>
                    <a:pt x="4330" y="4155"/>
                    <a:pt x="4372" y="4159"/>
                    <a:pt x="4413" y="4159"/>
                  </a:cubicBezTo>
                  <a:cubicBezTo>
                    <a:pt x="4536" y="4159"/>
                    <a:pt x="4657" y="4118"/>
                    <a:pt x="4757" y="4040"/>
                  </a:cubicBezTo>
                  <a:lnTo>
                    <a:pt x="4805" y="4001"/>
                  </a:lnTo>
                  <a:lnTo>
                    <a:pt x="4834" y="3953"/>
                  </a:lnTo>
                  <a:cubicBezTo>
                    <a:pt x="4920" y="3829"/>
                    <a:pt x="5054" y="3504"/>
                    <a:pt x="4633" y="2920"/>
                  </a:cubicBezTo>
                  <a:cubicBezTo>
                    <a:pt x="4451" y="2681"/>
                    <a:pt x="4346" y="2413"/>
                    <a:pt x="4308" y="2126"/>
                  </a:cubicBezTo>
                  <a:cubicBezTo>
                    <a:pt x="4231" y="1685"/>
                    <a:pt x="4126" y="1360"/>
                    <a:pt x="3456" y="843"/>
                  </a:cubicBezTo>
                  <a:lnTo>
                    <a:pt x="3456" y="1"/>
                  </a:ln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3" name="Google Shape;10623;p70"/>
            <p:cNvSpPr/>
            <p:nvPr/>
          </p:nvSpPr>
          <p:spPr>
            <a:xfrm>
              <a:off x="7958137" y="3102318"/>
              <a:ext cx="24159" cy="129225"/>
            </a:xfrm>
            <a:custGeom>
              <a:avLst/>
              <a:gdLst/>
              <a:ahLst/>
              <a:cxnLst/>
              <a:rect l="l" t="t" r="r" b="b"/>
              <a:pathLst>
                <a:path w="920" h="4921" extrusionOk="0">
                  <a:moveTo>
                    <a:pt x="585" y="1"/>
                  </a:moveTo>
                  <a:lnTo>
                    <a:pt x="585" y="1121"/>
                  </a:lnTo>
                  <a:cubicBezTo>
                    <a:pt x="1" y="1542"/>
                    <a:pt x="20" y="3159"/>
                    <a:pt x="30" y="3226"/>
                  </a:cubicBezTo>
                  <a:lnTo>
                    <a:pt x="30" y="4422"/>
                  </a:lnTo>
                  <a:cubicBezTo>
                    <a:pt x="30" y="4700"/>
                    <a:pt x="250" y="4920"/>
                    <a:pt x="527" y="4920"/>
                  </a:cubicBezTo>
                  <a:lnTo>
                    <a:pt x="546" y="4920"/>
                  </a:lnTo>
                  <a:cubicBezTo>
                    <a:pt x="604" y="4920"/>
                    <a:pt x="652" y="4910"/>
                    <a:pt x="700" y="4901"/>
                  </a:cubicBezTo>
                  <a:cubicBezTo>
                    <a:pt x="499" y="4824"/>
                    <a:pt x="355" y="4633"/>
                    <a:pt x="355" y="4422"/>
                  </a:cubicBezTo>
                  <a:lnTo>
                    <a:pt x="355" y="3226"/>
                  </a:lnTo>
                  <a:cubicBezTo>
                    <a:pt x="355" y="3159"/>
                    <a:pt x="326" y="1637"/>
                    <a:pt x="920" y="1216"/>
                  </a:cubicBezTo>
                  <a:lnTo>
                    <a:pt x="920" y="1"/>
                  </a:lnTo>
                  <a:close/>
                </a:path>
              </a:pathLst>
            </a:custGeom>
            <a:solidFill>
              <a:srgbClr val="B3C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4" name="Google Shape;10624;p70"/>
            <p:cNvSpPr/>
            <p:nvPr/>
          </p:nvSpPr>
          <p:spPr>
            <a:xfrm>
              <a:off x="7980773" y="3188661"/>
              <a:ext cx="17857" cy="68749"/>
            </a:xfrm>
            <a:custGeom>
              <a:avLst/>
              <a:gdLst/>
              <a:ahLst/>
              <a:cxnLst/>
              <a:rect l="l" t="t" r="r" b="b"/>
              <a:pathLst>
                <a:path w="680" h="2618" extrusionOk="0">
                  <a:moveTo>
                    <a:pt x="163" y="0"/>
                  </a:moveTo>
                  <a:cubicBezTo>
                    <a:pt x="82" y="0"/>
                    <a:pt x="0" y="53"/>
                    <a:pt x="0" y="158"/>
                  </a:cubicBezTo>
                  <a:lnTo>
                    <a:pt x="0" y="1776"/>
                  </a:lnTo>
                  <a:lnTo>
                    <a:pt x="0" y="2120"/>
                  </a:lnTo>
                  <a:cubicBezTo>
                    <a:pt x="0" y="2398"/>
                    <a:pt x="230" y="2618"/>
                    <a:pt x="507" y="2618"/>
                  </a:cubicBezTo>
                  <a:lnTo>
                    <a:pt x="527" y="2618"/>
                  </a:lnTo>
                  <a:cubicBezTo>
                    <a:pt x="574" y="2618"/>
                    <a:pt x="632" y="2608"/>
                    <a:pt x="680" y="2599"/>
                  </a:cubicBezTo>
                  <a:cubicBezTo>
                    <a:pt x="469" y="2522"/>
                    <a:pt x="335" y="2331"/>
                    <a:pt x="335" y="2111"/>
                  </a:cubicBezTo>
                  <a:lnTo>
                    <a:pt x="335" y="1517"/>
                  </a:lnTo>
                  <a:lnTo>
                    <a:pt x="326" y="1527"/>
                  </a:lnTo>
                  <a:lnTo>
                    <a:pt x="326" y="158"/>
                  </a:lnTo>
                  <a:cubicBezTo>
                    <a:pt x="326" y="53"/>
                    <a:pt x="244" y="0"/>
                    <a:pt x="163" y="0"/>
                  </a:cubicBezTo>
                  <a:close/>
                </a:path>
              </a:pathLst>
            </a:custGeom>
            <a:solidFill>
              <a:srgbClr val="B3C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5" name="Google Shape;10625;p70"/>
            <p:cNvSpPr/>
            <p:nvPr/>
          </p:nvSpPr>
          <p:spPr>
            <a:xfrm>
              <a:off x="8029012" y="3205231"/>
              <a:ext cx="13603" cy="51995"/>
            </a:xfrm>
            <a:custGeom>
              <a:avLst/>
              <a:gdLst/>
              <a:ahLst/>
              <a:cxnLst/>
              <a:rect l="l" t="t" r="r" b="b"/>
              <a:pathLst>
                <a:path w="518" h="1980" extrusionOk="0">
                  <a:moveTo>
                    <a:pt x="163" y="1"/>
                  </a:moveTo>
                  <a:cubicBezTo>
                    <a:pt x="82" y="1"/>
                    <a:pt x="1" y="54"/>
                    <a:pt x="1" y="159"/>
                  </a:cubicBezTo>
                  <a:lnTo>
                    <a:pt x="1" y="1776"/>
                  </a:lnTo>
                  <a:cubicBezTo>
                    <a:pt x="1" y="1805"/>
                    <a:pt x="10" y="1834"/>
                    <a:pt x="29" y="1862"/>
                  </a:cubicBezTo>
                  <a:cubicBezTo>
                    <a:pt x="39" y="1882"/>
                    <a:pt x="58" y="1891"/>
                    <a:pt x="77" y="1901"/>
                  </a:cubicBezTo>
                  <a:cubicBezTo>
                    <a:pt x="153" y="1951"/>
                    <a:pt x="250" y="1979"/>
                    <a:pt x="343" y="1979"/>
                  </a:cubicBezTo>
                  <a:cubicBezTo>
                    <a:pt x="357" y="1979"/>
                    <a:pt x="370" y="1978"/>
                    <a:pt x="384" y="1977"/>
                  </a:cubicBezTo>
                  <a:cubicBezTo>
                    <a:pt x="431" y="1977"/>
                    <a:pt x="470" y="1968"/>
                    <a:pt x="518" y="1958"/>
                  </a:cubicBezTo>
                  <a:cubicBezTo>
                    <a:pt x="460" y="1939"/>
                    <a:pt x="412" y="1910"/>
                    <a:pt x="364" y="1872"/>
                  </a:cubicBezTo>
                  <a:cubicBezTo>
                    <a:pt x="345" y="1853"/>
                    <a:pt x="326" y="1824"/>
                    <a:pt x="326" y="1786"/>
                  </a:cubicBezTo>
                  <a:lnTo>
                    <a:pt x="326" y="1776"/>
                  </a:lnTo>
                  <a:lnTo>
                    <a:pt x="326" y="159"/>
                  </a:lnTo>
                  <a:cubicBezTo>
                    <a:pt x="326" y="54"/>
                    <a:pt x="245" y="1"/>
                    <a:pt x="163" y="1"/>
                  </a:cubicBezTo>
                  <a:close/>
                </a:path>
              </a:pathLst>
            </a:custGeom>
            <a:solidFill>
              <a:srgbClr val="B3C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6" name="Google Shape;10626;p70"/>
            <p:cNvSpPr/>
            <p:nvPr/>
          </p:nvSpPr>
          <p:spPr>
            <a:xfrm>
              <a:off x="8003146" y="3209328"/>
              <a:ext cx="17358" cy="58639"/>
            </a:xfrm>
            <a:custGeom>
              <a:avLst/>
              <a:gdLst/>
              <a:ahLst/>
              <a:cxnLst/>
              <a:rect l="l" t="t" r="r" b="b"/>
              <a:pathLst>
                <a:path w="661" h="2233" extrusionOk="0">
                  <a:moveTo>
                    <a:pt x="158" y="0"/>
                  </a:moveTo>
                  <a:cubicBezTo>
                    <a:pt x="79" y="0"/>
                    <a:pt x="0" y="56"/>
                    <a:pt x="0" y="166"/>
                  </a:cubicBezTo>
                  <a:lnTo>
                    <a:pt x="0" y="1783"/>
                  </a:lnTo>
                  <a:cubicBezTo>
                    <a:pt x="0" y="1793"/>
                    <a:pt x="0" y="1812"/>
                    <a:pt x="10" y="1831"/>
                  </a:cubicBezTo>
                  <a:lnTo>
                    <a:pt x="0" y="1831"/>
                  </a:lnTo>
                  <a:cubicBezTo>
                    <a:pt x="48" y="2060"/>
                    <a:pt x="249" y="2233"/>
                    <a:pt x="488" y="2233"/>
                  </a:cubicBezTo>
                  <a:lnTo>
                    <a:pt x="507" y="2233"/>
                  </a:lnTo>
                  <a:cubicBezTo>
                    <a:pt x="565" y="2233"/>
                    <a:pt x="613" y="2223"/>
                    <a:pt x="660" y="2204"/>
                  </a:cubicBezTo>
                  <a:cubicBezTo>
                    <a:pt x="459" y="2137"/>
                    <a:pt x="316" y="1946"/>
                    <a:pt x="316" y="1726"/>
                  </a:cubicBezTo>
                  <a:lnTo>
                    <a:pt x="316" y="166"/>
                  </a:lnTo>
                  <a:cubicBezTo>
                    <a:pt x="316" y="56"/>
                    <a:pt x="237" y="0"/>
                    <a:pt x="158" y="0"/>
                  </a:cubicBezTo>
                  <a:close/>
                </a:path>
              </a:pathLst>
            </a:custGeom>
            <a:solidFill>
              <a:srgbClr val="B3C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7" name="Google Shape;10627;p70"/>
            <p:cNvSpPr/>
            <p:nvPr/>
          </p:nvSpPr>
          <p:spPr>
            <a:xfrm>
              <a:off x="8051885" y="3184013"/>
              <a:ext cx="26155" cy="27520"/>
            </a:xfrm>
            <a:custGeom>
              <a:avLst/>
              <a:gdLst/>
              <a:ahLst/>
              <a:cxnLst/>
              <a:rect l="l" t="t" r="r" b="b"/>
              <a:pathLst>
                <a:path w="996" h="1048" extrusionOk="0">
                  <a:moveTo>
                    <a:pt x="1" y="0"/>
                  </a:moveTo>
                  <a:lnTo>
                    <a:pt x="1" y="441"/>
                  </a:lnTo>
                  <a:cubicBezTo>
                    <a:pt x="96" y="574"/>
                    <a:pt x="211" y="708"/>
                    <a:pt x="326" y="823"/>
                  </a:cubicBezTo>
                  <a:cubicBezTo>
                    <a:pt x="431" y="929"/>
                    <a:pt x="565" y="996"/>
                    <a:pt x="709" y="1034"/>
                  </a:cubicBezTo>
                  <a:cubicBezTo>
                    <a:pt x="752" y="1042"/>
                    <a:pt x="795" y="1047"/>
                    <a:pt x="838" y="1047"/>
                  </a:cubicBezTo>
                  <a:cubicBezTo>
                    <a:pt x="891" y="1047"/>
                    <a:pt x="943" y="1040"/>
                    <a:pt x="996" y="1024"/>
                  </a:cubicBezTo>
                  <a:cubicBezTo>
                    <a:pt x="805" y="948"/>
                    <a:pt x="632" y="833"/>
                    <a:pt x="498" y="670"/>
                  </a:cubicBezTo>
                  <a:cubicBezTo>
                    <a:pt x="470" y="632"/>
                    <a:pt x="412" y="555"/>
                    <a:pt x="355" y="479"/>
                  </a:cubicBezTo>
                  <a:lnTo>
                    <a:pt x="326" y="441"/>
                  </a:lnTo>
                  <a:cubicBezTo>
                    <a:pt x="173" y="249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B3C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8" name="Google Shape;10628;p70"/>
            <p:cNvSpPr/>
            <p:nvPr/>
          </p:nvSpPr>
          <p:spPr>
            <a:xfrm>
              <a:off x="7963940" y="2981706"/>
              <a:ext cx="94510" cy="96768"/>
            </a:xfrm>
            <a:custGeom>
              <a:avLst/>
              <a:gdLst/>
              <a:ahLst/>
              <a:cxnLst/>
              <a:rect l="l" t="t" r="r" b="b"/>
              <a:pathLst>
                <a:path w="3599" h="3685" extrusionOk="0">
                  <a:moveTo>
                    <a:pt x="0" y="0"/>
                  </a:moveTo>
                  <a:lnTo>
                    <a:pt x="0" y="3685"/>
                  </a:lnTo>
                  <a:lnTo>
                    <a:pt x="3598" y="3685"/>
                  </a:lnTo>
                  <a:lnTo>
                    <a:pt x="3598" y="756"/>
                  </a:lnTo>
                  <a:lnTo>
                    <a:pt x="3149" y="976"/>
                  </a:lnTo>
                  <a:cubicBezTo>
                    <a:pt x="3043" y="1024"/>
                    <a:pt x="2938" y="1091"/>
                    <a:pt x="2842" y="1158"/>
                  </a:cubicBezTo>
                  <a:cubicBezTo>
                    <a:pt x="2661" y="1311"/>
                    <a:pt x="2440" y="1407"/>
                    <a:pt x="2201" y="1426"/>
                  </a:cubicBezTo>
                  <a:cubicBezTo>
                    <a:pt x="2192" y="1427"/>
                    <a:pt x="2183" y="1428"/>
                    <a:pt x="2174" y="1428"/>
                  </a:cubicBezTo>
                  <a:cubicBezTo>
                    <a:pt x="2096" y="1428"/>
                    <a:pt x="2012" y="1392"/>
                    <a:pt x="1952" y="1340"/>
                  </a:cubicBezTo>
                  <a:cubicBezTo>
                    <a:pt x="1866" y="1244"/>
                    <a:pt x="1828" y="1110"/>
                    <a:pt x="1857" y="986"/>
                  </a:cubicBezTo>
                  <a:cubicBezTo>
                    <a:pt x="1905" y="833"/>
                    <a:pt x="1991" y="699"/>
                    <a:pt x="2106" y="594"/>
                  </a:cubicBezTo>
                  <a:lnTo>
                    <a:pt x="2651" y="48"/>
                  </a:lnTo>
                  <a:lnTo>
                    <a:pt x="354" y="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192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9" name="Google Shape;10629;p70"/>
            <p:cNvSpPr/>
            <p:nvPr/>
          </p:nvSpPr>
          <p:spPr>
            <a:xfrm>
              <a:off x="8227065" y="3076189"/>
              <a:ext cx="94772" cy="96794"/>
            </a:xfrm>
            <a:custGeom>
              <a:avLst/>
              <a:gdLst/>
              <a:ahLst/>
              <a:cxnLst/>
              <a:rect l="l" t="t" r="r" b="b"/>
              <a:pathLst>
                <a:path w="3609" h="3686" extrusionOk="0">
                  <a:moveTo>
                    <a:pt x="0" y="1"/>
                  </a:moveTo>
                  <a:lnTo>
                    <a:pt x="0" y="2920"/>
                  </a:lnTo>
                  <a:lnTo>
                    <a:pt x="460" y="2709"/>
                  </a:lnTo>
                  <a:cubicBezTo>
                    <a:pt x="565" y="2652"/>
                    <a:pt x="670" y="2594"/>
                    <a:pt x="766" y="2518"/>
                  </a:cubicBezTo>
                  <a:cubicBezTo>
                    <a:pt x="948" y="2364"/>
                    <a:pt x="1168" y="2278"/>
                    <a:pt x="1407" y="2250"/>
                  </a:cubicBezTo>
                  <a:cubicBezTo>
                    <a:pt x="1493" y="2250"/>
                    <a:pt x="1579" y="2278"/>
                    <a:pt x="1656" y="2336"/>
                  </a:cubicBezTo>
                  <a:cubicBezTo>
                    <a:pt x="1742" y="2431"/>
                    <a:pt x="1780" y="2565"/>
                    <a:pt x="1752" y="2699"/>
                  </a:cubicBezTo>
                  <a:cubicBezTo>
                    <a:pt x="1704" y="2853"/>
                    <a:pt x="1618" y="2987"/>
                    <a:pt x="1503" y="3092"/>
                  </a:cubicBezTo>
                  <a:lnTo>
                    <a:pt x="948" y="3628"/>
                  </a:lnTo>
                  <a:lnTo>
                    <a:pt x="3244" y="3628"/>
                  </a:lnTo>
                  <a:lnTo>
                    <a:pt x="3608" y="3685"/>
                  </a:lnTo>
                  <a:lnTo>
                    <a:pt x="3608" y="1"/>
                  </a:lnTo>
                  <a:close/>
                </a:path>
              </a:pathLst>
            </a:custGeom>
            <a:solidFill>
              <a:srgbClr val="8192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0" name="Google Shape;10630;p70"/>
            <p:cNvSpPr/>
            <p:nvPr/>
          </p:nvSpPr>
          <p:spPr>
            <a:xfrm>
              <a:off x="8227065" y="3076189"/>
              <a:ext cx="23897" cy="76942"/>
            </a:xfrm>
            <a:custGeom>
              <a:avLst/>
              <a:gdLst/>
              <a:ahLst/>
              <a:cxnLst/>
              <a:rect l="l" t="t" r="r" b="b"/>
              <a:pathLst>
                <a:path w="910" h="2930" extrusionOk="0">
                  <a:moveTo>
                    <a:pt x="0" y="1"/>
                  </a:moveTo>
                  <a:lnTo>
                    <a:pt x="0" y="2920"/>
                  </a:lnTo>
                  <a:lnTo>
                    <a:pt x="0" y="2929"/>
                  </a:lnTo>
                  <a:lnTo>
                    <a:pt x="460" y="2709"/>
                  </a:lnTo>
                  <a:cubicBezTo>
                    <a:pt x="565" y="2652"/>
                    <a:pt x="670" y="2594"/>
                    <a:pt x="766" y="2518"/>
                  </a:cubicBezTo>
                  <a:cubicBezTo>
                    <a:pt x="814" y="2489"/>
                    <a:pt x="861" y="2451"/>
                    <a:pt x="909" y="2422"/>
                  </a:cubicBezTo>
                  <a:lnTo>
                    <a:pt x="909" y="1"/>
                  </a:lnTo>
                  <a:close/>
                </a:path>
              </a:pathLst>
            </a:custGeom>
            <a:solidFill>
              <a:srgbClr val="7487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1" name="Google Shape;10631;p70"/>
            <p:cNvSpPr/>
            <p:nvPr/>
          </p:nvSpPr>
          <p:spPr>
            <a:xfrm>
              <a:off x="7963940" y="2957836"/>
              <a:ext cx="23634" cy="120638"/>
            </a:xfrm>
            <a:custGeom>
              <a:avLst/>
              <a:gdLst/>
              <a:ahLst/>
              <a:cxnLst/>
              <a:rect l="l" t="t" r="r" b="b"/>
              <a:pathLst>
                <a:path w="900" h="4594" extrusionOk="0">
                  <a:moveTo>
                    <a:pt x="900" y="0"/>
                  </a:moveTo>
                  <a:lnTo>
                    <a:pt x="450" y="345"/>
                  </a:lnTo>
                  <a:cubicBezTo>
                    <a:pt x="335" y="431"/>
                    <a:pt x="230" y="526"/>
                    <a:pt x="134" y="641"/>
                  </a:cubicBezTo>
                  <a:cubicBezTo>
                    <a:pt x="86" y="689"/>
                    <a:pt x="48" y="747"/>
                    <a:pt x="0" y="785"/>
                  </a:cubicBezTo>
                  <a:lnTo>
                    <a:pt x="0" y="4594"/>
                  </a:lnTo>
                  <a:lnTo>
                    <a:pt x="900" y="4594"/>
                  </a:lnTo>
                  <a:lnTo>
                    <a:pt x="900" y="0"/>
                  </a:lnTo>
                  <a:close/>
                </a:path>
              </a:pathLst>
            </a:custGeom>
            <a:solidFill>
              <a:srgbClr val="7487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2" name="Google Shape;10632;p70"/>
            <p:cNvSpPr/>
            <p:nvPr/>
          </p:nvSpPr>
          <p:spPr>
            <a:xfrm>
              <a:off x="8194634" y="2885437"/>
              <a:ext cx="132718" cy="165412"/>
            </a:xfrm>
            <a:custGeom>
              <a:avLst/>
              <a:gdLst/>
              <a:ahLst/>
              <a:cxnLst/>
              <a:rect l="l" t="t" r="r" b="b"/>
              <a:pathLst>
                <a:path w="5054" h="6299" extrusionOk="0">
                  <a:moveTo>
                    <a:pt x="2824" y="1"/>
                  </a:moveTo>
                  <a:cubicBezTo>
                    <a:pt x="2546" y="1"/>
                    <a:pt x="2326" y="221"/>
                    <a:pt x="2326" y="498"/>
                  </a:cubicBezTo>
                  <a:lnTo>
                    <a:pt x="2326" y="518"/>
                  </a:lnTo>
                  <a:cubicBezTo>
                    <a:pt x="2240" y="441"/>
                    <a:pt x="2125" y="393"/>
                    <a:pt x="2001" y="393"/>
                  </a:cubicBezTo>
                  <a:lnTo>
                    <a:pt x="1991" y="393"/>
                  </a:lnTo>
                  <a:cubicBezTo>
                    <a:pt x="1714" y="393"/>
                    <a:pt x="1484" y="623"/>
                    <a:pt x="1484" y="900"/>
                  </a:cubicBezTo>
                  <a:lnTo>
                    <a:pt x="1484" y="2747"/>
                  </a:lnTo>
                  <a:cubicBezTo>
                    <a:pt x="1321" y="2518"/>
                    <a:pt x="1072" y="2221"/>
                    <a:pt x="766" y="2154"/>
                  </a:cubicBezTo>
                  <a:cubicBezTo>
                    <a:pt x="731" y="2148"/>
                    <a:pt x="696" y="2145"/>
                    <a:pt x="661" y="2145"/>
                  </a:cubicBezTo>
                  <a:cubicBezTo>
                    <a:pt x="531" y="2145"/>
                    <a:pt x="403" y="2186"/>
                    <a:pt x="297" y="2269"/>
                  </a:cubicBezTo>
                  <a:lnTo>
                    <a:pt x="249" y="2307"/>
                  </a:lnTo>
                  <a:lnTo>
                    <a:pt x="211" y="2355"/>
                  </a:lnTo>
                  <a:cubicBezTo>
                    <a:pt x="135" y="2470"/>
                    <a:pt x="1" y="2805"/>
                    <a:pt x="422" y="3389"/>
                  </a:cubicBezTo>
                  <a:cubicBezTo>
                    <a:pt x="594" y="3618"/>
                    <a:pt x="709" y="3896"/>
                    <a:pt x="747" y="4183"/>
                  </a:cubicBezTo>
                  <a:cubicBezTo>
                    <a:pt x="824" y="4623"/>
                    <a:pt x="929" y="4949"/>
                    <a:pt x="1599" y="5465"/>
                  </a:cubicBezTo>
                  <a:lnTo>
                    <a:pt x="1599" y="6298"/>
                  </a:lnTo>
                  <a:lnTo>
                    <a:pt x="4470" y="6298"/>
                  </a:lnTo>
                  <a:lnTo>
                    <a:pt x="4470" y="5188"/>
                  </a:lnTo>
                  <a:cubicBezTo>
                    <a:pt x="5054" y="4757"/>
                    <a:pt x="5025" y="3140"/>
                    <a:pt x="5025" y="3073"/>
                  </a:cubicBezTo>
                  <a:lnTo>
                    <a:pt x="5025" y="1886"/>
                  </a:lnTo>
                  <a:cubicBezTo>
                    <a:pt x="5025" y="1609"/>
                    <a:pt x="4805" y="1388"/>
                    <a:pt x="4518" y="1388"/>
                  </a:cubicBezTo>
                  <a:lnTo>
                    <a:pt x="4508" y="1388"/>
                  </a:lnTo>
                  <a:cubicBezTo>
                    <a:pt x="4384" y="1388"/>
                    <a:pt x="4279" y="1427"/>
                    <a:pt x="4183" y="1503"/>
                  </a:cubicBezTo>
                  <a:lnTo>
                    <a:pt x="4183" y="910"/>
                  </a:lnTo>
                  <a:cubicBezTo>
                    <a:pt x="4183" y="632"/>
                    <a:pt x="3963" y="403"/>
                    <a:pt x="3685" y="403"/>
                  </a:cubicBezTo>
                  <a:lnTo>
                    <a:pt x="3666" y="403"/>
                  </a:lnTo>
                  <a:cubicBezTo>
                    <a:pt x="3551" y="403"/>
                    <a:pt x="3436" y="441"/>
                    <a:pt x="3350" y="518"/>
                  </a:cubicBezTo>
                  <a:lnTo>
                    <a:pt x="3350" y="508"/>
                  </a:lnTo>
                  <a:cubicBezTo>
                    <a:pt x="3350" y="221"/>
                    <a:pt x="3121" y="1"/>
                    <a:pt x="2843" y="1"/>
                  </a:cubicBez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3" name="Google Shape;10633;p70"/>
            <p:cNvSpPr/>
            <p:nvPr/>
          </p:nvSpPr>
          <p:spPr>
            <a:xfrm>
              <a:off x="8194634" y="2941738"/>
              <a:ext cx="48528" cy="109110"/>
            </a:xfrm>
            <a:custGeom>
              <a:avLst/>
              <a:gdLst/>
              <a:ahLst/>
              <a:cxnLst/>
              <a:rect l="l" t="t" r="r" b="b"/>
              <a:pathLst>
                <a:path w="1848" h="4155" extrusionOk="0">
                  <a:moveTo>
                    <a:pt x="661" y="1"/>
                  </a:moveTo>
                  <a:cubicBezTo>
                    <a:pt x="532" y="1"/>
                    <a:pt x="405" y="42"/>
                    <a:pt x="307" y="125"/>
                  </a:cubicBezTo>
                  <a:lnTo>
                    <a:pt x="249" y="163"/>
                  </a:lnTo>
                  <a:lnTo>
                    <a:pt x="221" y="211"/>
                  </a:lnTo>
                  <a:cubicBezTo>
                    <a:pt x="135" y="336"/>
                    <a:pt x="1" y="661"/>
                    <a:pt x="431" y="1245"/>
                  </a:cubicBezTo>
                  <a:cubicBezTo>
                    <a:pt x="604" y="1474"/>
                    <a:pt x="709" y="1752"/>
                    <a:pt x="747" y="2039"/>
                  </a:cubicBezTo>
                  <a:cubicBezTo>
                    <a:pt x="824" y="2479"/>
                    <a:pt x="929" y="2805"/>
                    <a:pt x="1599" y="3321"/>
                  </a:cubicBezTo>
                  <a:lnTo>
                    <a:pt x="1599" y="4154"/>
                  </a:lnTo>
                  <a:lnTo>
                    <a:pt x="1848" y="4154"/>
                  </a:lnTo>
                  <a:lnTo>
                    <a:pt x="1848" y="3235"/>
                  </a:lnTo>
                  <a:cubicBezTo>
                    <a:pt x="1187" y="2718"/>
                    <a:pt x="1082" y="2479"/>
                    <a:pt x="996" y="2039"/>
                  </a:cubicBezTo>
                  <a:cubicBezTo>
                    <a:pt x="967" y="1752"/>
                    <a:pt x="852" y="1474"/>
                    <a:pt x="680" y="1245"/>
                  </a:cubicBezTo>
                  <a:cubicBezTo>
                    <a:pt x="249" y="661"/>
                    <a:pt x="393" y="326"/>
                    <a:pt x="470" y="211"/>
                  </a:cubicBezTo>
                  <a:lnTo>
                    <a:pt x="508" y="163"/>
                  </a:lnTo>
                  <a:lnTo>
                    <a:pt x="556" y="125"/>
                  </a:lnTo>
                  <a:cubicBezTo>
                    <a:pt x="623" y="68"/>
                    <a:pt x="699" y="39"/>
                    <a:pt x="776" y="10"/>
                  </a:cubicBezTo>
                  <a:lnTo>
                    <a:pt x="766" y="10"/>
                  </a:lnTo>
                  <a:cubicBezTo>
                    <a:pt x="731" y="4"/>
                    <a:pt x="696" y="1"/>
                    <a:pt x="661" y="1"/>
                  </a:cubicBezTo>
                  <a:close/>
                </a:path>
              </a:pathLst>
            </a:custGeom>
            <a:solidFill>
              <a:srgbClr val="B3C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4" name="Google Shape;10634;p70"/>
            <p:cNvSpPr/>
            <p:nvPr/>
          </p:nvSpPr>
          <p:spPr>
            <a:xfrm>
              <a:off x="8281345" y="2895993"/>
              <a:ext cx="13603" cy="52179"/>
            </a:xfrm>
            <a:custGeom>
              <a:avLst/>
              <a:gdLst/>
              <a:ahLst/>
              <a:cxnLst/>
              <a:rect l="l" t="t" r="r" b="b"/>
              <a:pathLst>
                <a:path w="518" h="1987" extrusionOk="0">
                  <a:moveTo>
                    <a:pt x="383" y="1"/>
                  </a:moveTo>
                  <a:cubicBezTo>
                    <a:pt x="278" y="1"/>
                    <a:pt x="173" y="20"/>
                    <a:pt x="77" y="77"/>
                  </a:cubicBezTo>
                  <a:cubicBezTo>
                    <a:pt x="58" y="87"/>
                    <a:pt x="39" y="106"/>
                    <a:pt x="29" y="116"/>
                  </a:cubicBezTo>
                  <a:cubicBezTo>
                    <a:pt x="10" y="144"/>
                    <a:pt x="10" y="173"/>
                    <a:pt x="0" y="211"/>
                  </a:cubicBezTo>
                  <a:lnTo>
                    <a:pt x="0" y="1829"/>
                  </a:lnTo>
                  <a:cubicBezTo>
                    <a:pt x="0" y="1934"/>
                    <a:pt x="82" y="1987"/>
                    <a:pt x="163" y="1987"/>
                  </a:cubicBezTo>
                  <a:cubicBezTo>
                    <a:pt x="244" y="1987"/>
                    <a:pt x="326" y="1934"/>
                    <a:pt x="326" y="1829"/>
                  </a:cubicBezTo>
                  <a:lnTo>
                    <a:pt x="326" y="211"/>
                  </a:lnTo>
                  <a:lnTo>
                    <a:pt x="326" y="202"/>
                  </a:lnTo>
                  <a:cubicBezTo>
                    <a:pt x="326" y="163"/>
                    <a:pt x="345" y="135"/>
                    <a:pt x="364" y="106"/>
                  </a:cubicBezTo>
                  <a:cubicBezTo>
                    <a:pt x="412" y="68"/>
                    <a:pt x="460" y="39"/>
                    <a:pt x="517" y="29"/>
                  </a:cubicBezTo>
                  <a:cubicBezTo>
                    <a:pt x="479" y="10"/>
                    <a:pt x="431" y="1"/>
                    <a:pt x="383" y="1"/>
                  </a:cubicBezTo>
                  <a:close/>
                </a:path>
              </a:pathLst>
            </a:custGeom>
            <a:solidFill>
              <a:srgbClr val="B3C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5" name="Google Shape;10635;p70"/>
            <p:cNvSpPr/>
            <p:nvPr/>
          </p:nvSpPr>
          <p:spPr>
            <a:xfrm>
              <a:off x="8304217" y="2922096"/>
              <a:ext cx="13340" cy="35635"/>
            </a:xfrm>
            <a:custGeom>
              <a:avLst/>
              <a:gdLst/>
              <a:ahLst/>
              <a:cxnLst/>
              <a:rect l="l" t="t" r="r" b="b"/>
              <a:pathLst>
                <a:path w="508" h="1357" extrusionOk="0">
                  <a:moveTo>
                    <a:pt x="340" y="0"/>
                  </a:moveTo>
                  <a:cubicBezTo>
                    <a:pt x="242" y="0"/>
                    <a:pt x="151" y="29"/>
                    <a:pt x="67" y="79"/>
                  </a:cubicBezTo>
                  <a:cubicBezTo>
                    <a:pt x="48" y="88"/>
                    <a:pt x="39" y="107"/>
                    <a:pt x="19" y="117"/>
                  </a:cubicBezTo>
                  <a:cubicBezTo>
                    <a:pt x="10" y="146"/>
                    <a:pt x="0" y="174"/>
                    <a:pt x="0" y="213"/>
                  </a:cubicBezTo>
                  <a:lnTo>
                    <a:pt x="0" y="1198"/>
                  </a:lnTo>
                  <a:cubicBezTo>
                    <a:pt x="0" y="1304"/>
                    <a:pt x="79" y="1356"/>
                    <a:pt x="158" y="1356"/>
                  </a:cubicBezTo>
                  <a:cubicBezTo>
                    <a:pt x="237" y="1356"/>
                    <a:pt x="316" y="1304"/>
                    <a:pt x="316" y="1198"/>
                  </a:cubicBezTo>
                  <a:lnTo>
                    <a:pt x="316" y="213"/>
                  </a:lnTo>
                  <a:lnTo>
                    <a:pt x="316" y="193"/>
                  </a:lnTo>
                  <a:cubicBezTo>
                    <a:pt x="326" y="165"/>
                    <a:pt x="335" y="126"/>
                    <a:pt x="354" y="107"/>
                  </a:cubicBezTo>
                  <a:cubicBezTo>
                    <a:pt x="402" y="69"/>
                    <a:pt x="450" y="40"/>
                    <a:pt x="507" y="21"/>
                  </a:cubicBezTo>
                  <a:cubicBezTo>
                    <a:pt x="469" y="12"/>
                    <a:pt x="421" y="2"/>
                    <a:pt x="383" y="2"/>
                  </a:cubicBezTo>
                  <a:cubicBezTo>
                    <a:pt x="368" y="1"/>
                    <a:pt x="354" y="0"/>
                    <a:pt x="340" y="0"/>
                  </a:cubicBezTo>
                  <a:close/>
                </a:path>
              </a:pathLst>
            </a:custGeom>
            <a:solidFill>
              <a:srgbClr val="B3C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6" name="Google Shape;10636;p70"/>
            <p:cNvSpPr/>
            <p:nvPr/>
          </p:nvSpPr>
          <p:spPr>
            <a:xfrm>
              <a:off x="8255452" y="2885437"/>
              <a:ext cx="17620" cy="58665"/>
            </a:xfrm>
            <a:custGeom>
              <a:avLst/>
              <a:gdLst/>
              <a:ahLst/>
              <a:cxnLst/>
              <a:rect l="l" t="t" r="r" b="b"/>
              <a:pathLst>
                <a:path w="671" h="2234" extrusionOk="0">
                  <a:moveTo>
                    <a:pt x="498" y="1"/>
                  </a:moveTo>
                  <a:cubicBezTo>
                    <a:pt x="259" y="1"/>
                    <a:pt x="48" y="173"/>
                    <a:pt x="1" y="403"/>
                  </a:cubicBezTo>
                  <a:lnTo>
                    <a:pt x="10" y="403"/>
                  </a:lnTo>
                  <a:cubicBezTo>
                    <a:pt x="1" y="422"/>
                    <a:pt x="1" y="441"/>
                    <a:pt x="1" y="460"/>
                  </a:cubicBezTo>
                  <a:lnTo>
                    <a:pt x="1" y="2068"/>
                  </a:lnTo>
                  <a:cubicBezTo>
                    <a:pt x="1" y="2178"/>
                    <a:pt x="80" y="2233"/>
                    <a:pt x="159" y="2233"/>
                  </a:cubicBezTo>
                  <a:cubicBezTo>
                    <a:pt x="237" y="2233"/>
                    <a:pt x="316" y="2178"/>
                    <a:pt x="316" y="2068"/>
                  </a:cubicBezTo>
                  <a:lnTo>
                    <a:pt x="316" y="508"/>
                  </a:lnTo>
                  <a:cubicBezTo>
                    <a:pt x="316" y="288"/>
                    <a:pt x="460" y="97"/>
                    <a:pt x="671" y="30"/>
                  </a:cubicBezTo>
                  <a:cubicBezTo>
                    <a:pt x="613" y="10"/>
                    <a:pt x="565" y="1"/>
                    <a:pt x="508" y="1"/>
                  </a:cubicBezTo>
                  <a:close/>
                </a:path>
              </a:pathLst>
            </a:custGeom>
            <a:solidFill>
              <a:srgbClr val="B3C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7" name="Google Shape;10637;p70"/>
            <p:cNvSpPr/>
            <p:nvPr/>
          </p:nvSpPr>
          <p:spPr>
            <a:xfrm>
              <a:off x="8233341" y="2895993"/>
              <a:ext cx="17620" cy="73160"/>
            </a:xfrm>
            <a:custGeom>
              <a:avLst/>
              <a:gdLst/>
              <a:ahLst/>
              <a:cxnLst/>
              <a:rect l="l" t="t" r="r" b="b"/>
              <a:pathLst>
                <a:path w="671" h="2786" extrusionOk="0">
                  <a:moveTo>
                    <a:pt x="498" y="1"/>
                  </a:moveTo>
                  <a:cubicBezTo>
                    <a:pt x="221" y="1"/>
                    <a:pt x="0" y="230"/>
                    <a:pt x="0" y="508"/>
                  </a:cubicBezTo>
                  <a:lnTo>
                    <a:pt x="0" y="843"/>
                  </a:lnTo>
                  <a:lnTo>
                    <a:pt x="0" y="2317"/>
                  </a:lnTo>
                  <a:cubicBezTo>
                    <a:pt x="115" y="2470"/>
                    <a:pt x="221" y="2623"/>
                    <a:pt x="316" y="2786"/>
                  </a:cubicBezTo>
                  <a:lnTo>
                    <a:pt x="316" y="1101"/>
                  </a:lnTo>
                  <a:lnTo>
                    <a:pt x="326" y="1111"/>
                  </a:lnTo>
                  <a:lnTo>
                    <a:pt x="326" y="508"/>
                  </a:lnTo>
                  <a:cubicBezTo>
                    <a:pt x="326" y="288"/>
                    <a:pt x="469" y="96"/>
                    <a:pt x="670" y="29"/>
                  </a:cubicBezTo>
                  <a:cubicBezTo>
                    <a:pt x="622" y="10"/>
                    <a:pt x="575" y="1"/>
                    <a:pt x="517" y="1"/>
                  </a:cubicBezTo>
                  <a:close/>
                </a:path>
              </a:pathLst>
            </a:custGeom>
            <a:solidFill>
              <a:srgbClr val="B3C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8" name="Google Shape;10638;p70"/>
            <p:cNvSpPr/>
            <p:nvPr/>
          </p:nvSpPr>
          <p:spPr>
            <a:xfrm>
              <a:off x="7951362" y="2892737"/>
              <a:ext cx="165648" cy="128674"/>
            </a:xfrm>
            <a:custGeom>
              <a:avLst/>
              <a:gdLst/>
              <a:ahLst/>
              <a:cxnLst/>
              <a:rect l="l" t="t" r="r" b="b"/>
              <a:pathLst>
                <a:path w="6308" h="4900" extrusionOk="0">
                  <a:moveTo>
                    <a:pt x="3134" y="0"/>
                  </a:moveTo>
                  <a:cubicBezTo>
                    <a:pt x="3106" y="0"/>
                    <a:pt x="3088" y="0"/>
                    <a:pt x="3082" y="0"/>
                  </a:cubicBezTo>
                  <a:lnTo>
                    <a:pt x="1895" y="0"/>
                  </a:lnTo>
                  <a:cubicBezTo>
                    <a:pt x="1618" y="0"/>
                    <a:pt x="1388" y="230"/>
                    <a:pt x="1388" y="508"/>
                  </a:cubicBezTo>
                  <a:lnTo>
                    <a:pt x="1388" y="527"/>
                  </a:lnTo>
                  <a:cubicBezTo>
                    <a:pt x="1388" y="642"/>
                    <a:pt x="1436" y="756"/>
                    <a:pt x="1513" y="843"/>
                  </a:cubicBezTo>
                  <a:lnTo>
                    <a:pt x="910" y="843"/>
                  </a:lnTo>
                  <a:cubicBezTo>
                    <a:pt x="632" y="843"/>
                    <a:pt x="402" y="1072"/>
                    <a:pt x="402" y="1350"/>
                  </a:cubicBezTo>
                  <a:lnTo>
                    <a:pt x="402" y="1359"/>
                  </a:lnTo>
                  <a:cubicBezTo>
                    <a:pt x="402" y="1484"/>
                    <a:pt x="450" y="1589"/>
                    <a:pt x="517" y="1685"/>
                  </a:cubicBezTo>
                  <a:lnTo>
                    <a:pt x="508" y="1685"/>
                  </a:lnTo>
                  <a:cubicBezTo>
                    <a:pt x="230" y="1685"/>
                    <a:pt x="1" y="1905"/>
                    <a:pt x="1" y="2182"/>
                  </a:cubicBezTo>
                  <a:lnTo>
                    <a:pt x="1" y="2202"/>
                  </a:lnTo>
                  <a:cubicBezTo>
                    <a:pt x="1" y="2479"/>
                    <a:pt x="230" y="2709"/>
                    <a:pt x="508" y="2709"/>
                  </a:cubicBezTo>
                  <a:lnTo>
                    <a:pt x="527" y="2709"/>
                  </a:lnTo>
                  <a:cubicBezTo>
                    <a:pt x="450" y="2795"/>
                    <a:pt x="402" y="2910"/>
                    <a:pt x="402" y="3025"/>
                  </a:cubicBezTo>
                  <a:lnTo>
                    <a:pt x="402" y="3044"/>
                  </a:lnTo>
                  <a:cubicBezTo>
                    <a:pt x="402" y="3321"/>
                    <a:pt x="632" y="3541"/>
                    <a:pt x="910" y="3541"/>
                  </a:cubicBezTo>
                  <a:lnTo>
                    <a:pt x="2757" y="3541"/>
                  </a:lnTo>
                  <a:cubicBezTo>
                    <a:pt x="2518" y="3704"/>
                    <a:pt x="2221" y="3962"/>
                    <a:pt x="2163" y="4259"/>
                  </a:cubicBezTo>
                  <a:cubicBezTo>
                    <a:pt x="2125" y="4431"/>
                    <a:pt x="2163" y="4594"/>
                    <a:pt x="2269" y="4728"/>
                  </a:cubicBezTo>
                  <a:lnTo>
                    <a:pt x="2307" y="4776"/>
                  </a:lnTo>
                  <a:lnTo>
                    <a:pt x="2355" y="4814"/>
                  </a:lnTo>
                  <a:cubicBezTo>
                    <a:pt x="2413" y="4850"/>
                    <a:pt x="2514" y="4900"/>
                    <a:pt x="2665" y="4900"/>
                  </a:cubicBezTo>
                  <a:cubicBezTo>
                    <a:pt x="2838" y="4900"/>
                    <a:pt x="3076" y="4834"/>
                    <a:pt x="3388" y="4604"/>
                  </a:cubicBezTo>
                  <a:cubicBezTo>
                    <a:pt x="3628" y="4431"/>
                    <a:pt x="3896" y="4326"/>
                    <a:pt x="4183" y="4288"/>
                  </a:cubicBezTo>
                  <a:cubicBezTo>
                    <a:pt x="4623" y="4202"/>
                    <a:pt x="4948" y="4106"/>
                    <a:pt x="5465" y="3436"/>
                  </a:cubicBezTo>
                  <a:lnTo>
                    <a:pt x="6307" y="3436"/>
                  </a:lnTo>
                  <a:lnTo>
                    <a:pt x="6307" y="565"/>
                  </a:lnTo>
                  <a:lnTo>
                    <a:pt x="5188" y="565"/>
                  </a:lnTo>
                  <a:cubicBezTo>
                    <a:pt x="4804" y="24"/>
                    <a:pt x="3425" y="0"/>
                    <a:pt x="3134" y="0"/>
                  </a:cubicBez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9" name="Google Shape;10639;p70"/>
            <p:cNvSpPr/>
            <p:nvPr/>
          </p:nvSpPr>
          <p:spPr>
            <a:xfrm>
              <a:off x="7988047" y="2892737"/>
              <a:ext cx="128963" cy="21875"/>
            </a:xfrm>
            <a:custGeom>
              <a:avLst/>
              <a:gdLst/>
              <a:ahLst/>
              <a:cxnLst/>
              <a:rect l="l" t="t" r="r" b="b"/>
              <a:pathLst>
                <a:path w="4911" h="833" extrusionOk="0">
                  <a:moveTo>
                    <a:pt x="1737" y="0"/>
                  </a:moveTo>
                  <a:cubicBezTo>
                    <a:pt x="1709" y="0"/>
                    <a:pt x="1691" y="0"/>
                    <a:pt x="1685" y="0"/>
                  </a:cubicBezTo>
                  <a:lnTo>
                    <a:pt x="498" y="0"/>
                  </a:lnTo>
                  <a:cubicBezTo>
                    <a:pt x="221" y="0"/>
                    <a:pt x="1" y="230"/>
                    <a:pt x="1" y="508"/>
                  </a:cubicBezTo>
                  <a:lnTo>
                    <a:pt x="1" y="527"/>
                  </a:lnTo>
                  <a:cubicBezTo>
                    <a:pt x="1" y="575"/>
                    <a:pt x="10" y="632"/>
                    <a:pt x="20" y="680"/>
                  </a:cubicBezTo>
                  <a:cubicBezTo>
                    <a:pt x="87" y="479"/>
                    <a:pt x="278" y="268"/>
                    <a:pt x="498" y="268"/>
                  </a:cubicBezTo>
                  <a:lnTo>
                    <a:pt x="1685" y="268"/>
                  </a:lnTo>
                  <a:cubicBezTo>
                    <a:pt x="1692" y="268"/>
                    <a:pt x="1710" y="268"/>
                    <a:pt x="1737" y="268"/>
                  </a:cubicBezTo>
                  <a:cubicBezTo>
                    <a:pt x="2015" y="268"/>
                    <a:pt x="3283" y="292"/>
                    <a:pt x="3676" y="833"/>
                  </a:cubicBezTo>
                  <a:lnTo>
                    <a:pt x="4910" y="833"/>
                  </a:lnTo>
                  <a:lnTo>
                    <a:pt x="4910" y="565"/>
                  </a:lnTo>
                  <a:lnTo>
                    <a:pt x="3800" y="565"/>
                  </a:lnTo>
                  <a:cubicBezTo>
                    <a:pt x="3408" y="24"/>
                    <a:pt x="2028" y="0"/>
                    <a:pt x="1737" y="0"/>
                  </a:cubicBezTo>
                  <a:close/>
                </a:path>
              </a:pathLst>
            </a:custGeom>
            <a:solidFill>
              <a:srgbClr val="B3C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0" name="Google Shape;10640;p70"/>
            <p:cNvSpPr/>
            <p:nvPr/>
          </p:nvSpPr>
          <p:spPr>
            <a:xfrm>
              <a:off x="7961918" y="2914848"/>
              <a:ext cx="70140" cy="17883"/>
            </a:xfrm>
            <a:custGeom>
              <a:avLst/>
              <a:gdLst/>
              <a:ahLst/>
              <a:cxnLst/>
              <a:rect l="l" t="t" r="r" b="b"/>
              <a:pathLst>
                <a:path w="2671" h="681" extrusionOk="0">
                  <a:moveTo>
                    <a:pt x="508" y="1"/>
                  </a:moveTo>
                  <a:cubicBezTo>
                    <a:pt x="230" y="1"/>
                    <a:pt x="0" y="230"/>
                    <a:pt x="0" y="508"/>
                  </a:cubicBezTo>
                  <a:lnTo>
                    <a:pt x="0" y="517"/>
                  </a:lnTo>
                  <a:cubicBezTo>
                    <a:pt x="0" y="575"/>
                    <a:pt x="10" y="623"/>
                    <a:pt x="29" y="680"/>
                  </a:cubicBezTo>
                  <a:cubicBezTo>
                    <a:pt x="94" y="476"/>
                    <a:pt x="276" y="335"/>
                    <a:pt x="487" y="335"/>
                  </a:cubicBezTo>
                  <a:cubicBezTo>
                    <a:pt x="494" y="335"/>
                    <a:pt x="501" y="335"/>
                    <a:pt x="508" y="335"/>
                  </a:cubicBezTo>
                  <a:lnTo>
                    <a:pt x="1101" y="335"/>
                  </a:lnTo>
                  <a:lnTo>
                    <a:pt x="1101" y="316"/>
                  </a:lnTo>
                  <a:lnTo>
                    <a:pt x="2460" y="316"/>
                  </a:lnTo>
                  <a:cubicBezTo>
                    <a:pt x="2671" y="316"/>
                    <a:pt x="2671" y="1"/>
                    <a:pt x="2460" y="1"/>
                  </a:cubicBezTo>
                  <a:close/>
                </a:path>
              </a:pathLst>
            </a:custGeom>
            <a:solidFill>
              <a:srgbClr val="B3C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1" name="Google Shape;10641;p70"/>
            <p:cNvSpPr/>
            <p:nvPr/>
          </p:nvSpPr>
          <p:spPr>
            <a:xfrm>
              <a:off x="7961918" y="2963114"/>
              <a:ext cx="53807" cy="13576"/>
            </a:xfrm>
            <a:custGeom>
              <a:avLst/>
              <a:gdLst/>
              <a:ahLst/>
              <a:cxnLst/>
              <a:rect l="l" t="t" r="r" b="b"/>
              <a:pathLst>
                <a:path w="2049" h="517" extrusionOk="0">
                  <a:moveTo>
                    <a:pt x="211" y="0"/>
                  </a:moveTo>
                  <a:cubicBezTo>
                    <a:pt x="182" y="0"/>
                    <a:pt x="144" y="10"/>
                    <a:pt x="115" y="19"/>
                  </a:cubicBezTo>
                  <a:cubicBezTo>
                    <a:pt x="106" y="38"/>
                    <a:pt x="96" y="57"/>
                    <a:pt x="77" y="67"/>
                  </a:cubicBezTo>
                  <a:cubicBezTo>
                    <a:pt x="29" y="163"/>
                    <a:pt x="0" y="268"/>
                    <a:pt x="0" y="383"/>
                  </a:cubicBezTo>
                  <a:cubicBezTo>
                    <a:pt x="0" y="431"/>
                    <a:pt x="10" y="469"/>
                    <a:pt x="29" y="517"/>
                  </a:cubicBezTo>
                  <a:cubicBezTo>
                    <a:pt x="48" y="459"/>
                    <a:pt x="77" y="402"/>
                    <a:pt x="106" y="364"/>
                  </a:cubicBezTo>
                  <a:cubicBezTo>
                    <a:pt x="134" y="335"/>
                    <a:pt x="163" y="325"/>
                    <a:pt x="201" y="325"/>
                  </a:cubicBezTo>
                  <a:lnTo>
                    <a:pt x="1828" y="325"/>
                  </a:lnTo>
                  <a:cubicBezTo>
                    <a:pt x="2049" y="325"/>
                    <a:pt x="2049" y="0"/>
                    <a:pt x="1828" y="0"/>
                  </a:cubicBezTo>
                  <a:close/>
                </a:path>
              </a:pathLst>
            </a:custGeom>
            <a:solidFill>
              <a:srgbClr val="B3C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2" name="Google Shape;10642;p70"/>
            <p:cNvSpPr/>
            <p:nvPr/>
          </p:nvSpPr>
          <p:spPr>
            <a:xfrm>
              <a:off x="7951624" y="2937221"/>
              <a:ext cx="59820" cy="17620"/>
            </a:xfrm>
            <a:custGeom>
              <a:avLst/>
              <a:gdLst/>
              <a:ahLst/>
              <a:cxnLst/>
              <a:rect l="l" t="t" r="r" b="b"/>
              <a:pathLst>
                <a:path w="2278" h="671" extrusionOk="0">
                  <a:moveTo>
                    <a:pt x="402" y="0"/>
                  </a:moveTo>
                  <a:cubicBezTo>
                    <a:pt x="163" y="48"/>
                    <a:pt x="0" y="249"/>
                    <a:pt x="0" y="488"/>
                  </a:cubicBezTo>
                  <a:lnTo>
                    <a:pt x="0" y="508"/>
                  </a:lnTo>
                  <a:cubicBezTo>
                    <a:pt x="0" y="565"/>
                    <a:pt x="10" y="613"/>
                    <a:pt x="19" y="670"/>
                  </a:cubicBezTo>
                  <a:cubicBezTo>
                    <a:pt x="86" y="460"/>
                    <a:pt x="278" y="316"/>
                    <a:pt x="498" y="316"/>
                  </a:cubicBezTo>
                  <a:lnTo>
                    <a:pt x="2067" y="316"/>
                  </a:lnTo>
                  <a:cubicBezTo>
                    <a:pt x="2278" y="316"/>
                    <a:pt x="2278" y="0"/>
                    <a:pt x="2067" y="0"/>
                  </a:cubicBezTo>
                  <a:lnTo>
                    <a:pt x="450" y="0"/>
                  </a:lnTo>
                  <a:cubicBezTo>
                    <a:pt x="431" y="0"/>
                    <a:pt x="412" y="0"/>
                    <a:pt x="402" y="10"/>
                  </a:cubicBezTo>
                  <a:lnTo>
                    <a:pt x="402" y="0"/>
                  </a:lnTo>
                  <a:close/>
                </a:path>
              </a:pathLst>
            </a:custGeom>
            <a:solidFill>
              <a:srgbClr val="B3C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3" name="Google Shape;10643;p70"/>
            <p:cNvSpPr/>
            <p:nvPr/>
          </p:nvSpPr>
          <p:spPr>
            <a:xfrm>
              <a:off x="8007663" y="2985960"/>
              <a:ext cx="27652" cy="26181"/>
            </a:xfrm>
            <a:custGeom>
              <a:avLst/>
              <a:gdLst/>
              <a:ahLst/>
              <a:cxnLst/>
              <a:rect l="l" t="t" r="r" b="b"/>
              <a:pathLst>
                <a:path w="1053" h="997" extrusionOk="0">
                  <a:moveTo>
                    <a:pt x="613" y="1"/>
                  </a:moveTo>
                  <a:cubicBezTo>
                    <a:pt x="479" y="97"/>
                    <a:pt x="354" y="202"/>
                    <a:pt x="240" y="326"/>
                  </a:cubicBezTo>
                  <a:cubicBezTo>
                    <a:pt x="134" y="432"/>
                    <a:pt x="58" y="566"/>
                    <a:pt x="29" y="709"/>
                  </a:cubicBezTo>
                  <a:cubicBezTo>
                    <a:pt x="0" y="805"/>
                    <a:pt x="10" y="901"/>
                    <a:pt x="39" y="996"/>
                  </a:cubicBezTo>
                  <a:cubicBezTo>
                    <a:pt x="106" y="795"/>
                    <a:pt x="230" y="623"/>
                    <a:pt x="393" y="499"/>
                  </a:cubicBezTo>
                  <a:cubicBezTo>
                    <a:pt x="431" y="460"/>
                    <a:pt x="498" y="412"/>
                    <a:pt x="584" y="345"/>
                  </a:cubicBezTo>
                  <a:lnTo>
                    <a:pt x="613" y="326"/>
                  </a:lnTo>
                  <a:cubicBezTo>
                    <a:pt x="814" y="173"/>
                    <a:pt x="1053" y="1"/>
                    <a:pt x="1053" y="1"/>
                  </a:cubicBezTo>
                  <a:close/>
                </a:path>
              </a:pathLst>
            </a:custGeom>
            <a:solidFill>
              <a:srgbClr val="B3C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4" name="Google Shape;10644;p70"/>
            <p:cNvSpPr/>
            <p:nvPr/>
          </p:nvSpPr>
          <p:spPr>
            <a:xfrm>
              <a:off x="8168505" y="3131992"/>
              <a:ext cx="165385" cy="128700"/>
            </a:xfrm>
            <a:custGeom>
              <a:avLst/>
              <a:gdLst/>
              <a:ahLst/>
              <a:cxnLst/>
              <a:rect l="l" t="t" r="r" b="b"/>
              <a:pathLst>
                <a:path w="6298" h="4901" extrusionOk="0">
                  <a:moveTo>
                    <a:pt x="3637" y="1"/>
                  </a:moveTo>
                  <a:cubicBezTo>
                    <a:pt x="3463" y="1"/>
                    <a:pt x="3222" y="67"/>
                    <a:pt x="2910" y="297"/>
                  </a:cubicBezTo>
                  <a:cubicBezTo>
                    <a:pt x="2680" y="469"/>
                    <a:pt x="2402" y="574"/>
                    <a:pt x="2115" y="613"/>
                  </a:cubicBezTo>
                  <a:cubicBezTo>
                    <a:pt x="1685" y="699"/>
                    <a:pt x="1350" y="795"/>
                    <a:pt x="842" y="1464"/>
                  </a:cubicBezTo>
                  <a:lnTo>
                    <a:pt x="0" y="1464"/>
                  </a:lnTo>
                  <a:lnTo>
                    <a:pt x="0" y="4336"/>
                  </a:lnTo>
                  <a:lnTo>
                    <a:pt x="1110" y="4336"/>
                  </a:lnTo>
                  <a:cubicBezTo>
                    <a:pt x="1494" y="4877"/>
                    <a:pt x="2873" y="4900"/>
                    <a:pt x="3164" y="4900"/>
                  </a:cubicBezTo>
                  <a:cubicBezTo>
                    <a:pt x="3192" y="4900"/>
                    <a:pt x="3210" y="4900"/>
                    <a:pt x="3216" y="4900"/>
                  </a:cubicBezTo>
                  <a:lnTo>
                    <a:pt x="4403" y="4900"/>
                  </a:lnTo>
                  <a:cubicBezTo>
                    <a:pt x="4680" y="4900"/>
                    <a:pt x="4910" y="4671"/>
                    <a:pt x="4910" y="4393"/>
                  </a:cubicBezTo>
                  <a:lnTo>
                    <a:pt x="4910" y="4374"/>
                  </a:lnTo>
                  <a:cubicBezTo>
                    <a:pt x="4910" y="4259"/>
                    <a:pt x="4862" y="4144"/>
                    <a:pt x="4785" y="4058"/>
                  </a:cubicBezTo>
                  <a:lnTo>
                    <a:pt x="5388" y="4058"/>
                  </a:lnTo>
                  <a:cubicBezTo>
                    <a:pt x="5666" y="4058"/>
                    <a:pt x="5886" y="3828"/>
                    <a:pt x="5886" y="3551"/>
                  </a:cubicBezTo>
                  <a:lnTo>
                    <a:pt x="5886" y="3541"/>
                  </a:lnTo>
                  <a:cubicBezTo>
                    <a:pt x="5886" y="3417"/>
                    <a:pt x="5848" y="3312"/>
                    <a:pt x="5781" y="3216"/>
                  </a:cubicBezTo>
                  <a:lnTo>
                    <a:pt x="5790" y="3216"/>
                  </a:lnTo>
                  <a:cubicBezTo>
                    <a:pt x="6068" y="3216"/>
                    <a:pt x="6288" y="2996"/>
                    <a:pt x="6288" y="2718"/>
                  </a:cubicBezTo>
                  <a:lnTo>
                    <a:pt x="6298" y="2699"/>
                  </a:lnTo>
                  <a:cubicBezTo>
                    <a:pt x="6298" y="2422"/>
                    <a:pt x="6077" y="2201"/>
                    <a:pt x="5800" y="2201"/>
                  </a:cubicBezTo>
                  <a:lnTo>
                    <a:pt x="5781" y="2201"/>
                  </a:lnTo>
                  <a:cubicBezTo>
                    <a:pt x="5857" y="2106"/>
                    <a:pt x="5905" y="1991"/>
                    <a:pt x="5905" y="1876"/>
                  </a:cubicBezTo>
                  <a:lnTo>
                    <a:pt x="5905" y="1857"/>
                  </a:lnTo>
                  <a:cubicBezTo>
                    <a:pt x="5905" y="1579"/>
                    <a:pt x="5675" y="1359"/>
                    <a:pt x="5398" y="1359"/>
                  </a:cubicBezTo>
                  <a:lnTo>
                    <a:pt x="3551" y="1359"/>
                  </a:lnTo>
                  <a:cubicBezTo>
                    <a:pt x="3790" y="1197"/>
                    <a:pt x="4077" y="938"/>
                    <a:pt x="4144" y="641"/>
                  </a:cubicBezTo>
                  <a:cubicBezTo>
                    <a:pt x="4182" y="469"/>
                    <a:pt x="4144" y="306"/>
                    <a:pt x="4039" y="172"/>
                  </a:cubicBezTo>
                  <a:lnTo>
                    <a:pt x="4001" y="125"/>
                  </a:lnTo>
                  <a:lnTo>
                    <a:pt x="3943" y="86"/>
                  </a:lnTo>
                  <a:cubicBezTo>
                    <a:pt x="3890" y="51"/>
                    <a:pt x="3789" y="1"/>
                    <a:pt x="3637" y="1"/>
                  </a:cubicBez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5" name="Google Shape;10645;p70"/>
            <p:cNvSpPr/>
            <p:nvPr/>
          </p:nvSpPr>
          <p:spPr>
            <a:xfrm>
              <a:off x="8168505" y="3132123"/>
              <a:ext cx="109583" cy="45115"/>
            </a:xfrm>
            <a:custGeom>
              <a:avLst/>
              <a:gdLst/>
              <a:ahLst/>
              <a:cxnLst/>
              <a:rect l="l" t="t" r="r" b="b"/>
              <a:pathLst>
                <a:path w="4173" h="1718" extrusionOk="0">
                  <a:moveTo>
                    <a:pt x="3633" y="0"/>
                  </a:moveTo>
                  <a:cubicBezTo>
                    <a:pt x="3460" y="0"/>
                    <a:pt x="3222" y="67"/>
                    <a:pt x="2910" y="292"/>
                  </a:cubicBezTo>
                  <a:cubicBezTo>
                    <a:pt x="2670" y="464"/>
                    <a:pt x="2402" y="579"/>
                    <a:pt x="2115" y="617"/>
                  </a:cubicBezTo>
                  <a:cubicBezTo>
                    <a:pt x="1675" y="694"/>
                    <a:pt x="1350" y="799"/>
                    <a:pt x="833" y="1469"/>
                  </a:cubicBezTo>
                  <a:lnTo>
                    <a:pt x="0" y="1469"/>
                  </a:lnTo>
                  <a:lnTo>
                    <a:pt x="0" y="1718"/>
                  </a:lnTo>
                  <a:lnTo>
                    <a:pt x="957" y="1718"/>
                  </a:lnTo>
                  <a:cubicBezTo>
                    <a:pt x="1474" y="1048"/>
                    <a:pt x="1675" y="943"/>
                    <a:pt x="2115" y="866"/>
                  </a:cubicBezTo>
                  <a:cubicBezTo>
                    <a:pt x="2402" y="828"/>
                    <a:pt x="2680" y="723"/>
                    <a:pt x="2910" y="550"/>
                  </a:cubicBezTo>
                  <a:cubicBezTo>
                    <a:pt x="3222" y="320"/>
                    <a:pt x="3463" y="254"/>
                    <a:pt x="3637" y="254"/>
                  </a:cubicBezTo>
                  <a:cubicBezTo>
                    <a:pt x="3789" y="254"/>
                    <a:pt x="3890" y="304"/>
                    <a:pt x="3943" y="340"/>
                  </a:cubicBezTo>
                  <a:lnTo>
                    <a:pt x="3991" y="368"/>
                  </a:lnTo>
                  <a:lnTo>
                    <a:pt x="4029" y="426"/>
                  </a:lnTo>
                  <a:cubicBezTo>
                    <a:pt x="4087" y="493"/>
                    <a:pt x="4116" y="560"/>
                    <a:pt x="4135" y="646"/>
                  </a:cubicBezTo>
                  <a:lnTo>
                    <a:pt x="4135" y="636"/>
                  </a:lnTo>
                  <a:cubicBezTo>
                    <a:pt x="4173" y="474"/>
                    <a:pt x="4135" y="301"/>
                    <a:pt x="4029" y="167"/>
                  </a:cubicBezTo>
                  <a:lnTo>
                    <a:pt x="3991" y="120"/>
                  </a:lnTo>
                  <a:lnTo>
                    <a:pt x="3943" y="91"/>
                  </a:lnTo>
                  <a:cubicBezTo>
                    <a:pt x="3885" y="51"/>
                    <a:pt x="3784" y="0"/>
                    <a:pt x="3633" y="0"/>
                  </a:cubicBezTo>
                  <a:close/>
                </a:path>
              </a:pathLst>
            </a:custGeom>
            <a:solidFill>
              <a:srgbClr val="B3C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6" name="Google Shape;10646;p70"/>
            <p:cNvSpPr/>
            <p:nvPr/>
          </p:nvSpPr>
          <p:spPr>
            <a:xfrm>
              <a:off x="8269790" y="3215420"/>
              <a:ext cx="53807" cy="13603"/>
            </a:xfrm>
            <a:custGeom>
              <a:avLst/>
              <a:gdLst/>
              <a:ahLst/>
              <a:cxnLst/>
              <a:rect l="l" t="t" r="r" b="b"/>
              <a:pathLst>
                <a:path w="2049" h="518" extrusionOk="0">
                  <a:moveTo>
                    <a:pt x="211" y="1"/>
                  </a:moveTo>
                  <a:cubicBezTo>
                    <a:pt x="0" y="1"/>
                    <a:pt x="0" y="326"/>
                    <a:pt x="211" y="326"/>
                  </a:cubicBezTo>
                  <a:lnTo>
                    <a:pt x="1847" y="326"/>
                  </a:lnTo>
                  <a:cubicBezTo>
                    <a:pt x="1876" y="326"/>
                    <a:pt x="1914" y="336"/>
                    <a:pt x="1943" y="364"/>
                  </a:cubicBezTo>
                  <a:cubicBezTo>
                    <a:pt x="1972" y="412"/>
                    <a:pt x="2000" y="460"/>
                    <a:pt x="2019" y="517"/>
                  </a:cubicBezTo>
                  <a:cubicBezTo>
                    <a:pt x="2029" y="469"/>
                    <a:pt x="2039" y="431"/>
                    <a:pt x="2048" y="383"/>
                  </a:cubicBezTo>
                  <a:cubicBezTo>
                    <a:pt x="2048" y="278"/>
                    <a:pt x="2019" y="163"/>
                    <a:pt x="1962" y="68"/>
                  </a:cubicBezTo>
                  <a:cubicBezTo>
                    <a:pt x="1952" y="58"/>
                    <a:pt x="1943" y="39"/>
                    <a:pt x="1924" y="29"/>
                  </a:cubicBezTo>
                  <a:cubicBezTo>
                    <a:pt x="1895" y="10"/>
                    <a:pt x="1866" y="1"/>
                    <a:pt x="1838" y="1"/>
                  </a:cubicBezTo>
                  <a:close/>
                </a:path>
              </a:pathLst>
            </a:custGeom>
            <a:solidFill>
              <a:srgbClr val="B3C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7" name="Google Shape;10647;p70"/>
            <p:cNvSpPr/>
            <p:nvPr/>
          </p:nvSpPr>
          <p:spPr>
            <a:xfrm>
              <a:off x="8260494" y="3238292"/>
              <a:ext cx="37210" cy="13340"/>
            </a:xfrm>
            <a:custGeom>
              <a:avLst/>
              <a:gdLst/>
              <a:ahLst/>
              <a:cxnLst/>
              <a:rect l="l" t="t" r="r" b="b"/>
              <a:pathLst>
                <a:path w="1417" h="508" extrusionOk="0">
                  <a:moveTo>
                    <a:pt x="211" y="0"/>
                  </a:moveTo>
                  <a:cubicBezTo>
                    <a:pt x="0" y="0"/>
                    <a:pt x="0" y="316"/>
                    <a:pt x="211" y="316"/>
                  </a:cubicBezTo>
                  <a:lnTo>
                    <a:pt x="1206" y="316"/>
                  </a:lnTo>
                  <a:cubicBezTo>
                    <a:pt x="1244" y="316"/>
                    <a:pt x="1273" y="335"/>
                    <a:pt x="1302" y="355"/>
                  </a:cubicBezTo>
                  <a:cubicBezTo>
                    <a:pt x="1340" y="402"/>
                    <a:pt x="1369" y="450"/>
                    <a:pt x="1388" y="508"/>
                  </a:cubicBezTo>
                  <a:cubicBezTo>
                    <a:pt x="1397" y="469"/>
                    <a:pt x="1407" y="422"/>
                    <a:pt x="1407" y="374"/>
                  </a:cubicBezTo>
                  <a:cubicBezTo>
                    <a:pt x="1416" y="268"/>
                    <a:pt x="1388" y="163"/>
                    <a:pt x="1330" y="67"/>
                  </a:cubicBezTo>
                  <a:cubicBezTo>
                    <a:pt x="1321" y="48"/>
                    <a:pt x="1302" y="29"/>
                    <a:pt x="1292" y="20"/>
                  </a:cubicBezTo>
                  <a:cubicBezTo>
                    <a:pt x="1263" y="0"/>
                    <a:pt x="1235" y="0"/>
                    <a:pt x="1206" y="0"/>
                  </a:cubicBezTo>
                  <a:close/>
                </a:path>
              </a:pathLst>
            </a:custGeom>
            <a:solidFill>
              <a:srgbClr val="B3C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8" name="Google Shape;10648;p70"/>
            <p:cNvSpPr/>
            <p:nvPr/>
          </p:nvSpPr>
          <p:spPr>
            <a:xfrm>
              <a:off x="8274044" y="3189528"/>
              <a:ext cx="59847" cy="17620"/>
            </a:xfrm>
            <a:custGeom>
              <a:avLst/>
              <a:gdLst/>
              <a:ahLst/>
              <a:cxnLst/>
              <a:rect l="l" t="t" r="r" b="b"/>
              <a:pathLst>
                <a:path w="2279" h="671" extrusionOk="0">
                  <a:moveTo>
                    <a:pt x="211" y="1"/>
                  </a:moveTo>
                  <a:cubicBezTo>
                    <a:pt x="1" y="1"/>
                    <a:pt x="1" y="317"/>
                    <a:pt x="211" y="317"/>
                  </a:cubicBezTo>
                  <a:lnTo>
                    <a:pt x="1781" y="317"/>
                  </a:lnTo>
                  <a:cubicBezTo>
                    <a:pt x="2001" y="317"/>
                    <a:pt x="2192" y="460"/>
                    <a:pt x="2259" y="671"/>
                  </a:cubicBezTo>
                  <a:cubicBezTo>
                    <a:pt x="2269" y="613"/>
                    <a:pt x="2279" y="565"/>
                    <a:pt x="2279" y="508"/>
                  </a:cubicBezTo>
                  <a:lnTo>
                    <a:pt x="2279" y="498"/>
                  </a:lnTo>
                  <a:cubicBezTo>
                    <a:pt x="2279" y="259"/>
                    <a:pt x="2116" y="49"/>
                    <a:pt x="1877" y="1"/>
                  </a:cubicBezTo>
                  <a:lnTo>
                    <a:pt x="1877" y="10"/>
                  </a:lnTo>
                  <a:cubicBezTo>
                    <a:pt x="1867" y="1"/>
                    <a:pt x="1848" y="1"/>
                    <a:pt x="1829" y="1"/>
                  </a:cubicBezTo>
                  <a:close/>
                </a:path>
              </a:pathLst>
            </a:custGeom>
            <a:solidFill>
              <a:srgbClr val="B3C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9" name="Google Shape;10649;p70"/>
            <p:cNvSpPr/>
            <p:nvPr/>
          </p:nvSpPr>
          <p:spPr>
            <a:xfrm>
              <a:off x="8250174" y="3167180"/>
              <a:ext cx="73160" cy="17857"/>
            </a:xfrm>
            <a:custGeom>
              <a:avLst/>
              <a:gdLst/>
              <a:ahLst/>
              <a:cxnLst/>
              <a:rect l="l" t="t" r="r" b="b"/>
              <a:pathLst>
                <a:path w="2786" h="680" extrusionOk="0">
                  <a:moveTo>
                    <a:pt x="470" y="0"/>
                  </a:moveTo>
                  <a:cubicBezTo>
                    <a:pt x="326" y="124"/>
                    <a:pt x="163" y="230"/>
                    <a:pt x="1" y="325"/>
                  </a:cubicBezTo>
                  <a:lnTo>
                    <a:pt x="1695" y="325"/>
                  </a:lnTo>
                  <a:lnTo>
                    <a:pt x="1685" y="335"/>
                  </a:lnTo>
                  <a:lnTo>
                    <a:pt x="2278" y="335"/>
                  </a:lnTo>
                  <a:cubicBezTo>
                    <a:pt x="2498" y="335"/>
                    <a:pt x="2690" y="469"/>
                    <a:pt x="2757" y="680"/>
                  </a:cubicBezTo>
                  <a:cubicBezTo>
                    <a:pt x="2776" y="632"/>
                    <a:pt x="2786" y="574"/>
                    <a:pt x="2786" y="526"/>
                  </a:cubicBezTo>
                  <a:lnTo>
                    <a:pt x="2786" y="507"/>
                  </a:lnTo>
                  <a:cubicBezTo>
                    <a:pt x="2786" y="230"/>
                    <a:pt x="2556" y="0"/>
                    <a:pt x="2278" y="0"/>
                  </a:cubicBezTo>
                  <a:close/>
                </a:path>
              </a:pathLst>
            </a:custGeom>
            <a:solidFill>
              <a:srgbClr val="B3C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0" name="Google Shape;10650;p70"/>
            <p:cNvSpPr/>
            <p:nvPr/>
          </p:nvSpPr>
          <p:spPr>
            <a:xfrm>
              <a:off x="8169241" y="3170699"/>
              <a:ext cx="9349" cy="75156"/>
            </a:xfrm>
            <a:custGeom>
              <a:avLst/>
              <a:gdLst/>
              <a:ahLst/>
              <a:cxnLst/>
              <a:rect l="l" t="t" r="r" b="b"/>
              <a:pathLst>
                <a:path w="356" h="2862" extrusionOk="0">
                  <a:moveTo>
                    <a:pt x="1" y="0"/>
                  </a:moveTo>
                  <a:lnTo>
                    <a:pt x="1" y="2862"/>
                  </a:lnTo>
                  <a:lnTo>
                    <a:pt x="355" y="2862"/>
                  </a:lnTo>
                  <a:lnTo>
                    <a:pt x="355" y="0"/>
                  </a:lnTo>
                  <a:close/>
                </a:path>
              </a:pathLst>
            </a:custGeom>
            <a:solidFill>
              <a:srgbClr val="B3C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1" name="Google Shape;10651;p70"/>
            <p:cNvSpPr/>
            <p:nvPr/>
          </p:nvSpPr>
          <p:spPr>
            <a:xfrm>
              <a:off x="8158185" y="2907548"/>
              <a:ext cx="15861" cy="15861"/>
            </a:xfrm>
            <a:custGeom>
              <a:avLst/>
              <a:gdLst/>
              <a:ahLst/>
              <a:cxnLst/>
              <a:rect l="l" t="t" r="r" b="b"/>
              <a:pathLst>
                <a:path w="604" h="604" extrusionOk="0">
                  <a:moveTo>
                    <a:pt x="307" y="1"/>
                  </a:moveTo>
                  <a:cubicBezTo>
                    <a:pt x="135" y="1"/>
                    <a:pt x="1" y="135"/>
                    <a:pt x="1" y="307"/>
                  </a:cubicBezTo>
                  <a:cubicBezTo>
                    <a:pt x="1" y="470"/>
                    <a:pt x="135" y="604"/>
                    <a:pt x="307" y="604"/>
                  </a:cubicBezTo>
                  <a:cubicBezTo>
                    <a:pt x="470" y="604"/>
                    <a:pt x="604" y="470"/>
                    <a:pt x="604" y="307"/>
                  </a:cubicBezTo>
                  <a:cubicBezTo>
                    <a:pt x="604" y="135"/>
                    <a:pt x="470" y="1"/>
                    <a:pt x="307" y="1"/>
                  </a:cubicBezTo>
                  <a:close/>
                </a:path>
              </a:pathLst>
            </a:custGeom>
            <a:solidFill>
              <a:srgbClr val="637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2" name="Google Shape;10652;p70"/>
            <p:cNvSpPr/>
            <p:nvPr/>
          </p:nvSpPr>
          <p:spPr>
            <a:xfrm>
              <a:off x="8179797" y="2907548"/>
              <a:ext cx="15861" cy="15861"/>
            </a:xfrm>
            <a:custGeom>
              <a:avLst/>
              <a:gdLst/>
              <a:ahLst/>
              <a:cxnLst/>
              <a:rect l="l" t="t" r="r" b="b"/>
              <a:pathLst>
                <a:path w="604" h="604" extrusionOk="0">
                  <a:moveTo>
                    <a:pt x="298" y="1"/>
                  </a:moveTo>
                  <a:cubicBezTo>
                    <a:pt x="135" y="1"/>
                    <a:pt x="1" y="135"/>
                    <a:pt x="1" y="307"/>
                  </a:cubicBezTo>
                  <a:cubicBezTo>
                    <a:pt x="1" y="470"/>
                    <a:pt x="135" y="604"/>
                    <a:pt x="298" y="604"/>
                  </a:cubicBezTo>
                  <a:cubicBezTo>
                    <a:pt x="470" y="604"/>
                    <a:pt x="604" y="470"/>
                    <a:pt x="604" y="307"/>
                  </a:cubicBezTo>
                  <a:cubicBezTo>
                    <a:pt x="604" y="135"/>
                    <a:pt x="470" y="1"/>
                    <a:pt x="298" y="1"/>
                  </a:cubicBezTo>
                  <a:close/>
                </a:path>
              </a:pathLst>
            </a:custGeom>
            <a:solidFill>
              <a:srgbClr val="637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3" name="Google Shape;10653;p70"/>
            <p:cNvSpPr/>
            <p:nvPr/>
          </p:nvSpPr>
          <p:spPr>
            <a:xfrm>
              <a:off x="8297915" y="3093521"/>
              <a:ext cx="15861" cy="15861"/>
            </a:xfrm>
            <a:custGeom>
              <a:avLst/>
              <a:gdLst/>
              <a:ahLst/>
              <a:cxnLst/>
              <a:rect l="l" t="t" r="r" b="b"/>
              <a:pathLst>
                <a:path w="604" h="604" extrusionOk="0">
                  <a:moveTo>
                    <a:pt x="307" y="1"/>
                  </a:moveTo>
                  <a:cubicBezTo>
                    <a:pt x="135" y="1"/>
                    <a:pt x="1" y="135"/>
                    <a:pt x="1" y="307"/>
                  </a:cubicBezTo>
                  <a:cubicBezTo>
                    <a:pt x="1" y="470"/>
                    <a:pt x="135" y="604"/>
                    <a:pt x="307" y="604"/>
                  </a:cubicBezTo>
                  <a:cubicBezTo>
                    <a:pt x="470" y="604"/>
                    <a:pt x="604" y="470"/>
                    <a:pt x="604" y="307"/>
                  </a:cubicBezTo>
                  <a:cubicBezTo>
                    <a:pt x="604" y="135"/>
                    <a:pt x="470" y="1"/>
                    <a:pt x="307" y="1"/>
                  </a:cubicBezTo>
                  <a:close/>
                </a:path>
              </a:pathLst>
            </a:custGeom>
            <a:solidFill>
              <a:srgbClr val="637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4" name="Google Shape;10654;p70"/>
            <p:cNvSpPr/>
            <p:nvPr/>
          </p:nvSpPr>
          <p:spPr>
            <a:xfrm>
              <a:off x="8297915" y="3115159"/>
              <a:ext cx="15861" cy="15835"/>
            </a:xfrm>
            <a:custGeom>
              <a:avLst/>
              <a:gdLst/>
              <a:ahLst/>
              <a:cxnLst/>
              <a:rect l="l" t="t" r="r" b="b"/>
              <a:pathLst>
                <a:path w="604" h="603" extrusionOk="0">
                  <a:moveTo>
                    <a:pt x="307" y="0"/>
                  </a:moveTo>
                  <a:cubicBezTo>
                    <a:pt x="135" y="0"/>
                    <a:pt x="1" y="134"/>
                    <a:pt x="1" y="297"/>
                  </a:cubicBezTo>
                  <a:cubicBezTo>
                    <a:pt x="1" y="469"/>
                    <a:pt x="135" y="603"/>
                    <a:pt x="307" y="603"/>
                  </a:cubicBezTo>
                  <a:cubicBezTo>
                    <a:pt x="470" y="603"/>
                    <a:pt x="604" y="469"/>
                    <a:pt x="604" y="297"/>
                  </a:cubicBezTo>
                  <a:cubicBezTo>
                    <a:pt x="604" y="134"/>
                    <a:pt x="470" y="0"/>
                    <a:pt x="307" y="0"/>
                  </a:cubicBezTo>
                  <a:close/>
                </a:path>
              </a:pathLst>
            </a:custGeom>
            <a:solidFill>
              <a:srgbClr val="637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5" name="Google Shape;10655;p70"/>
            <p:cNvSpPr/>
            <p:nvPr/>
          </p:nvSpPr>
          <p:spPr>
            <a:xfrm>
              <a:off x="7972212" y="3025928"/>
              <a:ext cx="15861" cy="15598"/>
            </a:xfrm>
            <a:custGeom>
              <a:avLst/>
              <a:gdLst/>
              <a:ahLst/>
              <a:cxnLst/>
              <a:rect l="l" t="t" r="r" b="b"/>
              <a:pathLst>
                <a:path w="604" h="594" extrusionOk="0">
                  <a:moveTo>
                    <a:pt x="307" y="1"/>
                  </a:moveTo>
                  <a:cubicBezTo>
                    <a:pt x="135" y="1"/>
                    <a:pt x="1" y="135"/>
                    <a:pt x="1" y="297"/>
                  </a:cubicBezTo>
                  <a:cubicBezTo>
                    <a:pt x="1" y="460"/>
                    <a:pt x="135" y="594"/>
                    <a:pt x="307" y="594"/>
                  </a:cubicBezTo>
                  <a:cubicBezTo>
                    <a:pt x="470" y="594"/>
                    <a:pt x="604" y="460"/>
                    <a:pt x="604" y="297"/>
                  </a:cubicBezTo>
                  <a:cubicBezTo>
                    <a:pt x="604" y="135"/>
                    <a:pt x="470" y="1"/>
                    <a:pt x="307" y="1"/>
                  </a:cubicBezTo>
                  <a:close/>
                </a:path>
              </a:pathLst>
            </a:custGeom>
            <a:solidFill>
              <a:srgbClr val="637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6" name="Google Shape;10656;p70"/>
            <p:cNvSpPr/>
            <p:nvPr/>
          </p:nvSpPr>
          <p:spPr>
            <a:xfrm>
              <a:off x="7972212" y="3047540"/>
              <a:ext cx="15861" cy="15598"/>
            </a:xfrm>
            <a:custGeom>
              <a:avLst/>
              <a:gdLst/>
              <a:ahLst/>
              <a:cxnLst/>
              <a:rect l="l" t="t" r="r" b="b"/>
              <a:pathLst>
                <a:path w="604" h="594" extrusionOk="0">
                  <a:moveTo>
                    <a:pt x="307" y="1"/>
                  </a:moveTo>
                  <a:cubicBezTo>
                    <a:pt x="135" y="1"/>
                    <a:pt x="1" y="125"/>
                    <a:pt x="1" y="297"/>
                  </a:cubicBezTo>
                  <a:cubicBezTo>
                    <a:pt x="1" y="460"/>
                    <a:pt x="135" y="594"/>
                    <a:pt x="307" y="594"/>
                  </a:cubicBezTo>
                  <a:cubicBezTo>
                    <a:pt x="470" y="594"/>
                    <a:pt x="604" y="460"/>
                    <a:pt x="604" y="297"/>
                  </a:cubicBezTo>
                  <a:cubicBezTo>
                    <a:pt x="604" y="125"/>
                    <a:pt x="470" y="1"/>
                    <a:pt x="307" y="1"/>
                  </a:cubicBezTo>
                  <a:close/>
                </a:path>
              </a:pathLst>
            </a:custGeom>
            <a:solidFill>
              <a:srgbClr val="637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7" name="Google Shape;10657;p70"/>
            <p:cNvSpPr/>
            <p:nvPr/>
          </p:nvSpPr>
          <p:spPr>
            <a:xfrm>
              <a:off x="8090592" y="3233277"/>
              <a:ext cx="15598" cy="15835"/>
            </a:xfrm>
            <a:custGeom>
              <a:avLst/>
              <a:gdLst/>
              <a:ahLst/>
              <a:cxnLst/>
              <a:rect l="l" t="t" r="r" b="b"/>
              <a:pathLst>
                <a:path w="594" h="603" extrusionOk="0">
                  <a:moveTo>
                    <a:pt x="297" y="0"/>
                  </a:moveTo>
                  <a:cubicBezTo>
                    <a:pt x="134" y="0"/>
                    <a:pt x="0" y="134"/>
                    <a:pt x="0" y="306"/>
                  </a:cubicBezTo>
                  <a:cubicBezTo>
                    <a:pt x="0" y="469"/>
                    <a:pt x="134" y="603"/>
                    <a:pt x="297" y="603"/>
                  </a:cubicBezTo>
                  <a:cubicBezTo>
                    <a:pt x="460" y="603"/>
                    <a:pt x="594" y="469"/>
                    <a:pt x="594" y="306"/>
                  </a:cubicBezTo>
                  <a:cubicBezTo>
                    <a:pt x="594" y="134"/>
                    <a:pt x="460" y="0"/>
                    <a:pt x="297" y="0"/>
                  </a:cubicBezTo>
                  <a:close/>
                </a:path>
              </a:pathLst>
            </a:custGeom>
            <a:solidFill>
              <a:srgbClr val="637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8" name="Google Shape;10658;p70"/>
            <p:cNvSpPr/>
            <p:nvPr/>
          </p:nvSpPr>
          <p:spPr>
            <a:xfrm>
              <a:off x="8111941" y="3233277"/>
              <a:ext cx="15861" cy="15835"/>
            </a:xfrm>
            <a:custGeom>
              <a:avLst/>
              <a:gdLst/>
              <a:ahLst/>
              <a:cxnLst/>
              <a:rect l="l" t="t" r="r" b="b"/>
              <a:pathLst>
                <a:path w="604" h="603" extrusionOk="0">
                  <a:moveTo>
                    <a:pt x="307" y="0"/>
                  </a:moveTo>
                  <a:cubicBezTo>
                    <a:pt x="135" y="0"/>
                    <a:pt x="1" y="134"/>
                    <a:pt x="1" y="306"/>
                  </a:cubicBezTo>
                  <a:cubicBezTo>
                    <a:pt x="1" y="469"/>
                    <a:pt x="135" y="603"/>
                    <a:pt x="307" y="603"/>
                  </a:cubicBezTo>
                  <a:cubicBezTo>
                    <a:pt x="470" y="603"/>
                    <a:pt x="604" y="469"/>
                    <a:pt x="604" y="306"/>
                  </a:cubicBezTo>
                  <a:cubicBezTo>
                    <a:pt x="604" y="134"/>
                    <a:pt x="470" y="0"/>
                    <a:pt x="307" y="0"/>
                  </a:cubicBezTo>
                  <a:close/>
                </a:path>
              </a:pathLst>
            </a:custGeom>
            <a:solidFill>
              <a:srgbClr val="637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9" name="Google Shape;10659;p70"/>
            <p:cNvSpPr/>
            <p:nvPr/>
          </p:nvSpPr>
          <p:spPr>
            <a:xfrm>
              <a:off x="7963415" y="3074693"/>
              <a:ext cx="95534" cy="32694"/>
            </a:xfrm>
            <a:custGeom>
              <a:avLst/>
              <a:gdLst/>
              <a:ahLst/>
              <a:cxnLst/>
              <a:rect l="l" t="t" r="r" b="b"/>
              <a:pathLst>
                <a:path w="3638" h="1245" extrusionOk="0">
                  <a:moveTo>
                    <a:pt x="20" y="0"/>
                  </a:moveTo>
                  <a:lnTo>
                    <a:pt x="20" y="1005"/>
                  </a:lnTo>
                  <a:cubicBezTo>
                    <a:pt x="1" y="1130"/>
                    <a:pt x="97" y="1235"/>
                    <a:pt x="221" y="1244"/>
                  </a:cubicBezTo>
                  <a:lnTo>
                    <a:pt x="3418" y="1244"/>
                  </a:lnTo>
                  <a:cubicBezTo>
                    <a:pt x="3542" y="1235"/>
                    <a:pt x="3638" y="1130"/>
                    <a:pt x="3618" y="1005"/>
                  </a:cubicBezTo>
                  <a:cubicBezTo>
                    <a:pt x="3618" y="996"/>
                    <a:pt x="3618" y="986"/>
                    <a:pt x="3618" y="976"/>
                  </a:cubicBezTo>
                  <a:lnTo>
                    <a:pt x="3618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0" name="Google Shape;10660;p70"/>
            <p:cNvSpPr/>
            <p:nvPr/>
          </p:nvSpPr>
          <p:spPr>
            <a:xfrm>
              <a:off x="7987548" y="3074693"/>
              <a:ext cx="71401" cy="32694"/>
            </a:xfrm>
            <a:custGeom>
              <a:avLst/>
              <a:gdLst/>
              <a:ahLst/>
              <a:cxnLst/>
              <a:rect l="l" t="t" r="r" b="b"/>
              <a:pathLst>
                <a:path w="2719" h="1245" extrusionOk="0">
                  <a:moveTo>
                    <a:pt x="1" y="0"/>
                  </a:moveTo>
                  <a:lnTo>
                    <a:pt x="1" y="1244"/>
                  </a:lnTo>
                  <a:lnTo>
                    <a:pt x="2499" y="1244"/>
                  </a:lnTo>
                  <a:cubicBezTo>
                    <a:pt x="2623" y="1235"/>
                    <a:pt x="2719" y="1130"/>
                    <a:pt x="2699" y="1005"/>
                  </a:cubicBezTo>
                  <a:cubicBezTo>
                    <a:pt x="2699" y="996"/>
                    <a:pt x="2699" y="986"/>
                    <a:pt x="2699" y="976"/>
                  </a:cubicBezTo>
                  <a:lnTo>
                    <a:pt x="2699" y="0"/>
                  </a:lnTo>
                  <a:close/>
                </a:path>
              </a:pathLst>
            </a:custGeom>
            <a:solidFill>
              <a:srgbClr val="EFF3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1" name="Google Shape;10661;p70"/>
            <p:cNvSpPr/>
            <p:nvPr/>
          </p:nvSpPr>
          <p:spPr>
            <a:xfrm>
              <a:off x="8139856" y="3161587"/>
              <a:ext cx="32694" cy="94825"/>
            </a:xfrm>
            <a:custGeom>
              <a:avLst/>
              <a:gdLst/>
              <a:ahLst/>
              <a:cxnLst/>
              <a:rect l="l" t="t" r="r" b="b"/>
              <a:pathLst>
                <a:path w="1245" h="3611" extrusionOk="0">
                  <a:moveTo>
                    <a:pt x="1035" y="0"/>
                  </a:moveTo>
                  <a:cubicBezTo>
                    <a:pt x="1025" y="0"/>
                    <a:pt x="1015" y="1"/>
                    <a:pt x="1005" y="3"/>
                  </a:cubicBezTo>
                  <a:lnTo>
                    <a:pt x="0" y="3"/>
                  </a:lnTo>
                  <a:lnTo>
                    <a:pt x="0" y="3611"/>
                  </a:lnTo>
                  <a:lnTo>
                    <a:pt x="1005" y="3611"/>
                  </a:lnTo>
                  <a:lnTo>
                    <a:pt x="1005" y="3601"/>
                  </a:lnTo>
                  <a:cubicBezTo>
                    <a:pt x="1015" y="3603"/>
                    <a:pt x="1025" y="3603"/>
                    <a:pt x="1035" y="3603"/>
                  </a:cubicBezTo>
                  <a:cubicBezTo>
                    <a:pt x="1139" y="3603"/>
                    <a:pt x="1236" y="3514"/>
                    <a:pt x="1244" y="3400"/>
                  </a:cubicBezTo>
                  <a:lnTo>
                    <a:pt x="1244" y="203"/>
                  </a:lnTo>
                  <a:cubicBezTo>
                    <a:pt x="1236" y="90"/>
                    <a:pt x="1139" y="0"/>
                    <a:pt x="1035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2" name="Google Shape;10662;p70"/>
            <p:cNvSpPr/>
            <p:nvPr/>
          </p:nvSpPr>
          <p:spPr>
            <a:xfrm>
              <a:off x="8139593" y="3185510"/>
              <a:ext cx="32956" cy="70718"/>
            </a:xfrm>
            <a:custGeom>
              <a:avLst/>
              <a:gdLst/>
              <a:ahLst/>
              <a:cxnLst/>
              <a:rect l="l" t="t" r="r" b="b"/>
              <a:pathLst>
                <a:path w="1255" h="2693" extrusionOk="0">
                  <a:moveTo>
                    <a:pt x="1" y="1"/>
                  </a:moveTo>
                  <a:lnTo>
                    <a:pt x="1" y="2690"/>
                  </a:lnTo>
                  <a:lnTo>
                    <a:pt x="1015" y="2690"/>
                  </a:lnTo>
                  <a:cubicBezTo>
                    <a:pt x="1025" y="2692"/>
                    <a:pt x="1035" y="2692"/>
                    <a:pt x="1045" y="2692"/>
                  </a:cubicBezTo>
                  <a:cubicBezTo>
                    <a:pt x="1149" y="2692"/>
                    <a:pt x="1246" y="2603"/>
                    <a:pt x="1254" y="2489"/>
                  </a:cubicBezTo>
                  <a:lnTo>
                    <a:pt x="1254" y="1"/>
                  </a:lnTo>
                  <a:close/>
                </a:path>
              </a:pathLst>
            </a:custGeom>
            <a:solidFill>
              <a:srgbClr val="EFF3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3" name="Google Shape;10663;p70"/>
            <p:cNvSpPr/>
            <p:nvPr/>
          </p:nvSpPr>
          <p:spPr>
            <a:xfrm>
              <a:off x="8226803" y="3047303"/>
              <a:ext cx="95534" cy="32694"/>
            </a:xfrm>
            <a:custGeom>
              <a:avLst/>
              <a:gdLst/>
              <a:ahLst/>
              <a:cxnLst/>
              <a:rect l="l" t="t" r="r" b="b"/>
              <a:pathLst>
                <a:path w="3638" h="1245" extrusionOk="0">
                  <a:moveTo>
                    <a:pt x="221" y="0"/>
                  </a:moveTo>
                  <a:cubicBezTo>
                    <a:pt x="96" y="10"/>
                    <a:pt x="1" y="115"/>
                    <a:pt x="20" y="239"/>
                  </a:cubicBezTo>
                  <a:cubicBezTo>
                    <a:pt x="20" y="249"/>
                    <a:pt x="10" y="258"/>
                    <a:pt x="20" y="268"/>
                  </a:cubicBezTo>
                  <a:lnTo>
                    <a:pt x="20" y="1244"/>
                  </a:lnTo>
                  <a:lnTo>
                    <a:pt x="3618" y="1244"/>
                  </a:lnTo>
                  <a:lnTo>
                    <a:pt x="3618" y="239"/>
                  </a:lnTo>
                  <a:cubicBezTo>
                    <a:pt x="3637" y="115"/>
                    <a:pt x="3542" y="10"/>
                    <a:pt x="3417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4" name="Google Shape;10664;p70"/>
            <p:cNvSpPr/>
            <p:nvPr/>
          </p:nvSpPr>
          <p:spPr>
            <a:xfrm>
              <a:off x="8226803" y="3047303"/>
              <a:ext cx="71401" cy="32930"/>
            </a:xfrm>
            <a:custGeom>
              <a:avLst/>
              <a:gdLst/>
              <a:ahLst/>
              <a:cxnLst/>
              <a:rect l="l" t="t" r="r" b="b"/>
              <a:pathLst>
                <a:path w="2719" h="1254" extrusionOk="0">
                  <a:moveTo>
                    <a:pt x="221" y="0"/>
                  </a:moveTo>
                  <a:cubicBezTo>
                    <a:pt x="96" y="10"/>
                    <a:pt x="1" y="115"/>
                    <a:pt x="20" y="239"/>
                  </a:cubicBezTo>
                  <a:cubicBezTo>
                    <a:pt x="20" y="249"/>
                    <a:pt x="10" y="258"/>
                    <a:pt x="20" y="278"/>
                  </a:cubicBezTo>
                  <a:lnTo>
                    <a:pt x="20" y="1254"/>
                  </a:lnTo>
                  <a:lnTo>
                    <a:pt x="2719" y="1254"/>
                  </a:lnTo>
                  <a:lnTo>
                    <a:pt x="2719" y="0"/>
                  </a:lnTo>
                  <a:close/>
                </a:path>
              </a:pathLst>
            </a:custGeom>
            <a:solidFill>
              <a:srgbClr val="EFF3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5" name="Google Shape;10665;p70"/>
            <p:cNvSpPr/>
            <p:nvPr/>
          </p:nvSpPr>
          <p:spPr>
            <a:xfrm>
              <a:off x="8114226" y="2898252"/>
              <a:ext cx="32694" cy="94851"/>
            </a:xfrm>
            <a:custGeom>
              <a:avLst/>
              <a:gdLst/>
              <a:ahLst/>
              <a:cxnLst/>
              <a:rect l="l" t="t" r="r" b="b"/>
              <a:pathLst>
                <a:path w="1245" h="3612" extrusionOk="0">
                  <a:moveTo>
                    <a:pt x="239" y="1"/>
                  </a:moveTo>
                  <a:lnTo>
                    <a:pt x="239" y="10"/>
                  </a:lnTo>
                  <a:cubicBezTo>
                    <a:pt x="229" y="9"/>
                    <a:pt x="220" y="8"/>
                    <a:pt x="210" y="8"/>
                  </a:cubicBezTo>
                  <a:cubicBezTo>
                    <a:pt x="106" y="8"/>
                    <a:pt x="9" y="98"/>
                    <a:pt x="0" y="211"/>
                  </a:cubicBezTo>
                  <a:lnTo>
                    <a:pt x="0" y="3408"/>
                  </a:lnTo>
                  <a:cubicBezTo>
                    <a:pt x="9" y="3522"/>
                    <a:pt x="106" y="3611"/>
                    <a:pt x="210" y="3611"/>
                  </a:cubicBezTo>
                  <a:cubicBezTo>
                    <a:pt x="220" y="3611"/>
                    <a:pt x="229" y="3611"/>
                    <a:pt x="239" y="3609"/>
                  </a:cubicBezTo>
                  <a:lnTo>
                    <a:pt x="1244" y="3609"/>
                  </a:lnTo>
                  <a:lnTo>
                    <a:pt x="1244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6" name="Google Shape;10666;p70"/>
            <p:cNvSpPr/>
            <p:nvPr/>
          </p:nvSpPr>
          <p:spPr>
            <a:xfrm>
              <a:off x="8114226" y="2898252"/>
              <a:ext cx="32930" cy="70902"/>
            </a:xfrm>
            <a:custGeom>
              <a:avLst/>
              <a:gdLst/>
              <a:ahLst/>
              <a:cxnLst/>
              <a:rect l="l" t="t" r="r" b="b"/>
              <a:pathLst>
                <a:path w="1254" h="2700" extrusionOk="0">
                  <a:moveTo>
                    <a:pt x="249" y="1"/>
                  </a:moveTo>
                  <a:lnTo>
                    <a:pt x="239" y="10"/>
                  </a:lnTo>
                  <a:cubicBezTo>
                    <a:pt x="229" y="9"/>
                    <a:pt x="220" y="8"/>
                    <a:pt x="210" y="8"/>
                  </a:cubicBezTo>
                  <a:cubicBezTo>
                    <a:pt x="106" y="8"/>
                    <a:pt x="9" y="98"/>
                    <a:pt x="0" y="211"/>
                  </a:cubicBezTo>
                  <a:lnTo>
                    <a:pt x="0" y="2700"/>
                  </a:lnTo>
                  <a:lnTo>
                    <a:pt x="1254" y="2700"/>
                  </a:lnTo>
                  <a:lnTo>
                    <a:pt x="1254" y="1"/>
                  </a:lnTo>
                  <a:close/>
                </a:path>
              </a:pathLst>
            </a:custGeom>
            <a:solidFill>
              <a:srgbClr val="EFF3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67" name="Google Shape;10667;p70"/>
          <p:cNvGrpSpPr/>
          <p:nvPr/>
        </p:nvGrpSpPr>
        <p:grpSpPr>
          <a:xfrm>
            <a:off x="8054406" y="3814489"/>
            <a:ext cx="276964" cy="336601"/>
            <a:chOff x="8054406" y="3814489"/>
            <a:chExt cx="276964" cy="336601"/>
          </a:xfrm>
        </p:grpSpPr>
        <p:sp>
          <p:nvSpPr>
            <p:cNvPr id="10668" name="Google Shape;10668;p70"/>
            <p:cNvSpPr/>
            <p:nvPr/>
          </p:nvSpPr>
          <p:spPr>
            <a:xfrm>
              <a:off x="8054406" y="3843218"/>
              <a:ext cx="276964" cy="307872"/>
            </a:xfrm>
            <a:custGeom>
              <a:avLst/>
              <a:gdLst/>
              <a:ahLst/>
              <a:cxnLst/>
              <a:rect l="l" t="t" r="r" b="b"/>
              <a:pathLst>
                <a:path w="10547" h="11724" extrusionOk="0">
                  <a:moveTo>
                    <a:pt x="2441" y="0"/>
                  </a:moveTo>
                  <a:cubicBezTo>
                    <a:pt x="2422" y="0"/>
                    <a:pt x="2393" y="0"/>
                    <a:pt x="2374" y="10"/>
                  </a:cubicBezTo>
                  <a:lnTo>
                    <a:pt x="115" y="928"/>
                  </a:lnTo>
                  <a:cubicBezTo>
                    <a:pt x="48" y="957"/>
                    <a:pt x="0" y="1024"/>
                    <a:pt x="0" y="1101"/>
                  </a:cubicBezTo>
                  <a:lnTo>
                    <a:pt x="0" y="11532"/>
                  </a:lnTo>
                  <a:cubicBezTo>
                    <a:pt x="0" y="11637"/>
                    <a:pt x="77" y="11724"/>
                    <a:pt x="182" y="11724"/>
                  </a:cubicBezTo>
                  <a:lnTo>
                    <a:pt x="10355" y="11724"/>
                  </a:lnTo>
                  <a:cubicBezTo>
                    <a:pt x="10461" y="11724"/>
                    <a:pt x="10537" y="11637"/>
                    <a:pt x="10537" y="11532"/>
                  </a:cubicBezTo>
                  <a:lnTo>
                    <a:pt x="10537" y="1110"/>
                  </a:lnTo>
                  <a:cubicBezTo>
                    <a:pt x="10547" y="1034"/>
                    <a:pt x="10499" y="967"/>
                    <a:pt x="10432" y="928"/>
                  </a:cubicBezTo>
                  <a:lnTo>
                    <a:pt x="8173" y="10"/>
                  </a:lnTo>
                  <a:cubicBezTo>
                    <a:pt x="8154" y="0"/>
                    <a:pt x="8135" y="0"/>
                    <a:pt x="8106" y="0"/>
                  </a:cubicBezTo>
                  <a:lnTo>
                    <a:pt x="8087" y="0"/>
                  </a:lnTo>
                  <a:cubicBezTo>
                    <a:pt x="8020" y="0"/>
                    <a:pt x="7953" y="29"/>
                    <a:pt x="7925" y="86"/>
                  </a:cubicBezTo>
                  <a:lnTo>
                    <a:pt x="6757" y="1962"/>
                  </a:lnTo>
                  <a:lnTo>
                    <a:pt x="6623" y="1818"/>
                  </a:lnTo>
                  <a:cubicBezTo>
                    <a:pt x="6587" y="1782"/>
                    <a:pt x="6539" y="1766"/>
                    <a:pt x="6490" y="1766"/>
                  </a:cubicBezTo>
                  <a:cubicBezTo>
                    <a:pt x="6436" y="1766"/>
                    <a:pt x="6381" y="1787"/>
                    <a:pt x="6345" y="1828"/>
                  </a:cubicBezTo>
                  <a:lnTo>
                    <a:pt x="5743" y="2527"/>
                  </a:lnTo>
                  <a:cubicBezTo>
                    <a:pt x="5704" y="2574"/>
                    <a:pt x="5695" y="2632"/>
                    <a:pt x="5704" y="2689"/>
                  </a:cubicBezTo>
                  <a:lnTo>
                    <a:pt x="6881" y="8757"/>
                  </a:lnTo>
                  <a:lnTo>
                    <a:pt x="5274" y="10317"/>
                  </a:lnTo>
                  <a:lnTo>
                    <a:pt x="3666" y="8757"/>
                  </a:lnTo>
                  <a:lnTo>
                    <a:pt x="4853" y="2689"/>
                  </a:lnTo>
                  <a:cubicBezTo>
                    <a:pt x="4862" y="2632"/>
                    <a:pt x="4843" y="2574"/>
                    <a:pt x="4805" y="2527"/>
                  </a:cubicBezTo>
                  <a:lnTo>
                    <a:pt x="4211" y="1828"/>
                  </a:lnTo>
                  <a:cubicBezTo>
                    <a:pt x="4171" y="1787"/>
                    <a:pt x="4116" y="1766"/>
                    <a:pt x="4063" y="1766"/>
                  </a:cubicBezTo>
                  <a:cubicBezTo>
                    <a:pt x="4016" y="1766"/>
                    <a:pt x="3970" y="1782"/>
                    <a:pt x="3934" y="1818"/>
                  </a:cubicBezTo>
                  <a:lnTo>
                    <a:pt x="3800" y="1962"/>
                  </a:lnTo>
                  <a:lnTo>
                    <a:pt x="2623" y="86"/>
                  </a:lnTo>
                  <a:cubicBezTo>
                    <a:pt x="2594" y="29"/>
                    <a:pt x="2536" y="0"/>
                    <a:pt x="2469" y="0"/>
                  </a:cubicBezTo>
                  <a:close/>
                </a:path>
              </a:pathLst>
            </a:custGeom>
            <a:solidFill>
              <a:srgbClr val="99A8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9" name="Google Shape;10669;p70"/>
            <p:cNvSpPr/>
            <p:nvPr/>
          </p:nvSpPr>
          <p:spPr>
            <a:xfrm>
              <a:off x="8313251" y="3861311"/>
              <a:ext cx="18119" cy="289543"/>
            </a:xfrm>
            <a:custGeom>
              <a:avLst/>
              <a:gdLst/>
              <a:ahLst/>
              <a:cxnLst/>
              <a:rect l="l" t="t" r="r" b="b"/>
              <a:pathLst>
                <a:path w="690" h="11026" extrusionOk="0">
                  <a:moveTo>
                    <a:pt x="1" y="0"/>
                  </a:moveTo>
                  <a:lnTo>
                    <a:pt x="1" y="11025"/>
                  </a:lnTo>
                  <a:lnTo>
                    <a:pt x="498" y="11025"/>
                  </a:lnTo>
                  <a:cubicBezTo>
                    <a:pt x="604" y="11025"/>
                    <a:pt x="690" y="10939"/>
                    <a:pt x="690" y="10843"/>
                  </a:cubicBezTo>
                  <a:lnTo>
                    <a:pt x="690" y="421"/>
                  </a:lnTo>
                  <a:cubicBezTo>
                    <a:pt x="690" y="345"/>
                    <a:pt x="642" y="268"/>
                    <a:pt x="575" y="239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0" name="Google Shape;10670;p70"/>
            <p:cNvSpPr/>
            <p:nvPr/>
          </p:nvSpPr>
          <p:spPr>
            <a:xfrm>
              <a:off x="8138333" y="3904036"/>
              <a:ext cx="109110" cy="225757"/>
            </a:xfrm>
            <a:custGeom>
              <a:avLst/>
              <a:gdLst/>
              <a:ahLst/>
              <a:cxnLst/>
              <a:rect l="l" t="t" r="r" b="b"/>
              <a:pathLst>
                <a:path w="4155" h="8597" extrusionOk="0">
                  <a:moveTo>
                    <a:pt x="1446" y="0"/>
                  </a:moveTo>
                  <a:cubicBezTo>
                    <a:pt x="1350" y="0"/>
                    <a:pt x="1274" y="67"/>
                    <a:pt x="1255" y="163"/>
                  </a:cubicBezTo>
                  <a:lnTo>
                    <a:pt x="20" y="6546"/>
                  </a:lnTo>
                  <a:cubicBezTo>
                    <a:pt x="1" y="6613"/>
                    <a:pt x="20" y="6680"/>
                    <a:pt x="68" y="6728"/>
                  </a:cubicBezTo>
                  <a:lnTo>
                    <a:pt x="1944" y="8546"/>
                  </a:lnTo>
                  <a:cubicBezTo>
                    <a:pt x="1982" y="8580"/>
                    <a:pt x="2032" y="8597"/>
                    <a:pt x="2081" y="8597"/>
                  </a:cubicBezTo>
                  <a:cubicBezTo>
                    <a:pt x="2130" y="8597"/>
                    <a:pt x="2178" y="8580"/>
                    <a:pt x="2212" y="8546"/>
                  </a:cubicBezTo>
                  <a:lnTo>
                    <a:pt x="4087" y="6728"/>
                  </a:lnTo>
                  <a:cubicBezTo>
                    <a:pt x="4135" y="6680"/>
                    <a:pt x="4154" y="6613"/>
                    <a:pt x="4145" y="6546"/>
                  </a:cubicBezTo>
                  <a:lnTo>
                    <a:pt x="2910" y="163"/>
                  </a:lnTo>
                  <a:cubicBezTo>
                    <a:pt x="2891" y="67"/>
                    <a:pt x="2805" y="0"/>
                    <a:pt x="271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1" name="Google Shape;10671;p70"/>
            <p:cNvSpPr/>
            <p:nvPr/>
          </p:nvSpPr>
          <p:spPr>
            <a:xfrm>
              <a:off x="8180322" y="3904036"/>
              <a:ext cx="67121" cy="225705"/>
            </a:xfrm>
            <a:custGeom>
              <a:avLst/>
              <a:gdLst/>
              <a:ahLst/>
              <a:cxnLst/>
              <a:rect l="l" t="t" r="r" b="b"/>
              <a:pathLst>
                <a:path w="2556" h="8595" extrusionOk="0">
                  <a:moveTo>
                    <a:pt x="526" y="0"/>
                  </a:moveTo>
                  <a:lnTo>
                    <a:pt x="1742" y="6259"/>
                  </a:lnTo>
                  <a:lnTo>
                    <a:pt x="0" y="8211"/>
                  </a:lnTo>
                  <a:lnTo>
                    <a:pt x="345" y="8537"/>
                  </a:lnTo>
                  <a:cubicBezTo>
                    <a:pt x="383" y="8575"/>
                    <a:pt x="433" y="8594"/>
                    <a:pt x="482" y="8594"/>
                  </a:cubicBezTo>
                  <a:cubicBezTo>
                    <a:pt x="531" y="8594"/>
                    <a:pt x="579" y="8575"/>
                    <a:pt x="613" y="8537"/>
                  </a:cubicBezTo>
                  <a:lnTo>
                    <a:pt x="2488" y="6718"/>
                  </a:lnTo>
                  <a:cubicBezTo>
                    <a:pt x="2536" y="6680"/>
                    <a:pt x="2555" y="6613"/>
                    <a:pt x="2546" y="6546"/>
                  </a:cubicBezTo>
                  <a:lnTo>
                    <a:pt x="1311" y="163"/>
                  </a:lnTo>
                  <a:cubicBezTo>
                    <a:pt x="1292" y="67"/>
                    <a:pt x="1206" y="0"/>
                    <a:pt x="112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2" name="Google Shape;10672;p70"/>
            <p:cNvSpPr/>
            <p:nvPr/>
          </p:nvSpPr>
          <p:spPr>
            <a:xfrm>
              <a:off x="8155927" y="3857267"/>
              <a:ext cx="74158" cy="55566"/>
            </a:xfrm>
            <a:custGeom>
              <a:avLst/>
              <a:gdLst/>
              <a:ahLst/>
              <a:cxnLst/>
              <a:rect l="l" t="t" r="r" b="b"/>
              <a:pathLst>
                <a:path w="2824" h="2116" extrusionOk="0">
                  <a:moveTo>
                    <a:pt x="1412" y="1"/>
                  </a:moveTo>
                  <a:cubicBezTo>
                    <a:pt x="1365" y="1"/>
                    <a:pt x="1317" y="20"/>
                    <a:pt x="1283" y="58"/>
                  </a:cubicBezTo>
                  <a:lnTo>
                    <a:pt x="68" y="1293"/>
                  </a:lnTo>
                  <a:cubicBezTo>
                    <a:pt x="1" y="1360"/>
                    <a:pt x="1" y="1465"/>
                    <a:pt x="58" y="1542"/>
                  </a:cubicBezTo>
                  <a:lnTo>
                    <a:pt x="556" y="2116"/>
                  </a:lnTo>
                  <a:lnTo>
                    <a:pt x="2269" y="2116"/>
                  </a:lnTo>
                  <a:lnTo>
                    <a:pt x="2767" y="1542"/>
                  </a:lnTo>
                  <a:cubicBezTo>
                    <a:pt x="2824" y="1465"/>
                    <a:pt x="2824" y="1360"/>
                    <a:pt x="2757" y="1293"/>
                  </a:cubicBezTo>
                  <a:lnTo>
                    <a:pt x="1542" y="58"/>
                  </a:lnTo>
                  <a:cubicBezTo>
                    <a:pt x="1508" y="20"/>
                    <a:pt x="1460" y="1"/>
                    <a:pt x="141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3" name="Google Shape;10673;p70"/>
            <p:cNvSpPr/>
            <p:nvPr/>
          </p:nvSpPr>
          <p:spPr>
            <a:xfrm>
              <a:off x="8195895" y="3882660"/>
              <a:ext cx="34191" cy="30173"/>
            </a:xfrm>
            <a:custGeom>
              <a:avLst/>
              <a:gdLst/>
              <a:ahLst/>
              <a:cxnLst/>
              <a:rect l="l" t="t" r="r" b="b"/>
              <a:pathLst>
                <a:path w="1302" h="1149" extrusionOk="0">
                  <a:moveTo>
                    <a:pt x="919" y="1"/>
                  </a:moveTo>
                  <a:lnTo>
                    <a:pt x="0" y="1149"/>
                  </a:lnTo>
                  <a:lnTo>
                    <a:pt x="747" y="1149"/>
                  </a:lnTo>
                  <a:lnTo>
                    <a:pt x="1245" y="575"/>
                  </a:lnTo>
                  <a:cubicBezTo>
                    <a:pt x="1302" y="498"/>
                    <a:pt x="1302" y="393"/>
                    <a:pt x="1235" y="326"/>
                  </a:cubicBezTo>
                  <a:lnTo>
                    <a:pt x="919" y="1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4" name="Google Shape;10674;p70"/>
            <p:cNvSpPr/>
            <p:nvPr/>
          </p:nvSpPr>
          <p:spPr>
            <a:xfrm>
              <a:off x="8122761" y="3814568"/>
              <a:ext cx="138758" cy="52546"/>
            </a:xfrm>
            <a:custGeom>
              <a:avLst/>
              <a:gdLst/>
              <a:ahLst/>
              <a:cxnLst/>
              <a:rect l="l" t="t" r="r" b="b"/>
              <a:pathLst>
                <a:path w="5284" h="2001" extrusionOk="0">
                  <a:moveTo>
                    <a:pt x="268" y="0"/>
                  </a:moveTo>
                  <a:cubicBezTo>
                    <a:pt x="77" y="0"/>
                    <a:pt x="0" y="239"/>
                    <a:pt x="163" y="345"/>
                  </a:cubicBezTo>
                  <a:lnTo>
                    <a:pt x="2565" y="1972"/>
                  </a:lnTo>
                  <a:cubicBezTo>
                    <a:pt x="2599" y="1991"/>
                    <a:pt x="2637" y="2000"/>
                    <a:pt x="2674" y="2000"/>
                  </a:cubicBezTo>
                  <a:cubicBezTo>
                    <a:pt x="2711" y="2000"/>
                    <a:pt x="2747" y="1991"/>
                    <a:pt x="2776" y="1972"/>
                  </a:cubicBezTo>
                  <a:lnTo>
                    <a:pt x="5188" y="345"/>
                  </a:lnTo>
                  <a:cubicBezTo>
                    <a:pt x="5255" y="297"/>
                    <a:pt x="5283" y="211"/>
                    <a:pt x="5264" y="134"/>
                  </a:cubicBezTo>
                  <a:cubicBezTo>
                    <a:pt x="5235" y="57"/>
                    <a:pt x="5168" y="0"/>
                    <a:pt x="5082" y="0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5" name="Google Shape;10675;p70"/>
            <p:cNvSpPr/>
            <p:nvPr/>
          </p:nvSpPr>
          <p:spPr>
            <a:xfrm>
              <a:off x="8113464" y="3814489"/>
              <a:ext cx="84452" cy="93092"/>
            </a:xfrm>
            <a:custGeom>
              <a:avLst/>
              <a:gdLst/>
              <a:ahLst/>
              <a:cxnLst/>
              <a:rect l="l" t="t" r="r" b="b"/>
              <a:pathLst>
                <a:path w="3216" h="3545" extrusionOk="0">
                  <a:moveTo>
                    <a:pt x="623" y="1"/>
                  </a:moveTo>
                  <a:cubicBezTo>
                    <a:pt x="546" y="1"/>
                    <a:pt x="473" y="46"/>
                    <a:pt x="441" y="118"/>
                  </a:cubicBezTo>
                  <a:lnTo>
                    <a:pt x="29" y="1171"/>
                  </a:lnTo>
                  <a:cubicBezTo>
                    <a:pt x="0" y="1228"/>
                    <a:pt x="10" y="1285"/>
                    <a:pt x="39" y="1343"/>
                  </a:cubicBezTo>
                  <a:lnTo>
                    <a:pt x="1359" y="3458"/>
                  </a:lnTo>
                  <a:cubicBezTo>
                    <a:pt x="1388" y="3506"/>
                    <a:pt x="1436" y="3534"/>
                    <a:pt x="1493" y="3544"/>
                  </a:cubicBezTo>
                  <a:lnTo>
                    <a:pt x="1512" y="3544"/>
                  </a:lnTo>
                  <a:cubicBezTo>
                    <a:pt x="1570" y="3544"/>
                    <a:pt x="1618" y="3525"/>
                    <a:pt x="1646" y="3487"/>
                  </a:cubicBezTo>
                  <a:lnTo>
                    <a:pt x="3159" y="1946"/>
                  </a:lnTo>
                  <a:cubicBezTo>
                    <a:pt x="3197" y="1908"/>
                    <a:pt x="3216" y="1850"/>
                    <a:pt x="3216" y="1793"/>
                  </a:cubicBezTo>
                  <a:cubicBezTo>
                    <a:pt x="3206" y="1735"/>
                    <a:pt x="3178" y="1687"/>
                    <a:pt x="3130" y="1659"/>
                  </a:cubicBezTo>
                  <a:lnTo>
                    <a:pt x="728" y="32"/>
                  </a:lnTo>
                  <a:cubicBezTo>
                    <a:pt x="694" y="11"/>
                    <a:pt x="658" y="1"/>
                    <a:pt x="623" y="1"/>
                  </a:cubicBezTo>
                  <a:close/>
                </a:path>
              </a:pathLst>
            </a:custGeom>
            <a:solidFill>
              <a:srgbClr val="AEB9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6" name="Google Shape;10676;p70"/>
            <p:cNvSpPr/>
            <p:nvPr/>
          </p:nvSpPr>
          <p:spPr>
            <a:xfrm>
              <a:off x="8187360" y="3814489"/>
              <a:ext cx="84951" cy="93092"/>
            </a:xfrm>
            <a:custGeom>
              <a:avLst/>
              <a:gdLst/>
              <a:ahLst/>
              <a:cxnLst/>
              <a:rect l="l" t="t" r="r" b="b"/>
              <a:pathLst>
                <a:path w="3235" h="3545" extrusionOk="0">
                  <a:moveTo>
                    <a:pt x="2622" y="1"/>
                  </a:moveTo>
                  <a:cubicBezTo>
                    <a:pt x="2587" y="1"/>
                    <a:pt x="2550" y="11"/>
                    <a:pt x="2517" y="32"/>
                  </a:cubicBezTo>
                  <a:lnTo>
                    <a:pt x="105" y="1659"/>
                  </a:lnTo>
                  <a:cubicBezTo>
                    <a:pt x="10" y="1726"/>
                    <a:pt x="0" y="1860"/>
                    <a:pt x="77" y="1946"/>
                  </a:cubicBezTo>
                  <a:lnTo>
                    <a:pt x="1589" y="3487"/>
                  </a:lnTo>
                  <a:cubicBezTo>
                    <a:pt x="1617" y="3525"/>
                    <a:pt x="1665" y="3544"/>
                    <a:pt x="1723" y="3544"/>
                  </a:cubicBezTo>
                  <a:lnTo>
                    <a:pt x="1742" y="3544"/>
                  </a:lnTo>
                  <a:cubicBezTo>
                    <a:pt x="1799" y="3534"/>
                    <a:pt x="1847" y="3506"/>
                    <a:pt x="1876" y="3458"/>
                  </a:cubicBezTo>
                  <a:lnTo>
                    <a:pt x="3197" y="1343"/>
                  </a:lnTo>
                  <a:cubicBezTo>
                    <a:pt x="3225" y="1285"/>
                    <a:pt x="3235" y="1228"/>
                    <a:pt x="3216" y="1171"/>
                  </a:cubicBezTo>
                  <a:lnTo>
                    <a:pt x="2795" y="118"/>
                  </a:lnTo>
                  <a:cubicBezTo>
                    <a:pt x="2768" y="46"/>
                    <a:pt x="2698" y="1"/>
                    <a:pt x="2622" y="1"/>
                  </a:cubicBezTo>
                  <a:close/>
                </a:path>
              </a:pathLst>
            </a:custGeom>
            <a:solidFill>
              <a:srgbClr val="AEB9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77" name="Google Shape;10677;p70"/>
          <p:cNvGrpSpPr/>
          <p:nvPr/>
        </p:nvGrpSpPr>
        <p:grpSpPr>
          <a:xfrm>
            <a:off x="7936787" y="4295074"/>
            <a:ext cx="378249" cy="335524"/>
            <a:chOff x="7936787" y="4295074"/>
            <a:chExt cx="378249" cy="335524"/>
          </a:xfrm>
        </p:grpSpPr>
        <p:sp>
          <p:nvSpPr>
            <p:cNvPr id="10678" name="Google Shape;10678;p70"/>
            <p:cNvSpPr/>
            <p:nvPr/>
          </p:nvSpPr>
          <p:spPr>
            <a:xfrm>
              <a:off x="8095371" y="4295074"/>
              <a:ext cx="219665" cy="182980"/>
            </a:xfrm>
            <a:custGeom>
              <a:avLst/>
              <a:gdLst/>
              <a:ahLst/>
              <a:cxnLst/>
              <a:rect l="l" t="t" r="r" b="b"/>
              <a:pathLst>
                <a:path w="8365" h="6968" extrusionOk="0">
                  <a:moveTo>
                    <a:pt x="469" y="0"/>
                  </a:moveTo>
                  <a:cubicBezTo>
                    <a:pt x="211" y="0"/>
                    <a:pt x="0" y="201"/>
                    <a:pt x="0" y="460"/>
                  </a:cubicBezTo>
                  <a:lnTo>
                    <a:pt x="0" y="6508"/>
                  </a:lnTo>
                  <a:cubicBezTo>
                    <a:pt x="0" y="6757"/>
                    <a:pt x="211" y="6968"/>
                    <a:pt x="469" y="6968"/>
                  </a:cubicBezTo>
                  <a:lnTo>
                    <a:pt x="7905" y="6968"/>
                  </a:lnTo>
                  <a:cubicBezTo>
                    <a:pt x="8154" y="6968"/>
                    <a:pt x="8365" y="6757"/>
                    <a:pt x="8365" y="6508"/>
                  </a:cubicBezTo>
                  <a:lnTo>
                    <a:pt x="8365" y="460"/>
                  </a:lnTo>
                  <a:cubicBezTo>
                    <a:pt x="8365" y="201"/>
                    <a:pt x="8154" y="0"/>
                    <a:pt x="7905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9" name="Google Shape;10679;p70"/>
            <p:cNvSpPr/>
            <p:nvPr/>
          </p:nvSpPr>
          <p:spPr>
            <a:xfrm>
              <a:off x="7937286" y="4441342"/>
              <a:ext cx="109609" cy="109846"/>
            </a:xfrm>
            <a:custGeom>
              <a:avLst/>
              <a:gdLst/>
              <a:ahLst/>
              <a:cxnLst/>
              <a:rect l="l" t="t" r="r" b="b"/>
              <a:pathLst>
                <a:path w="4174" h="4183" extrusionOk="0">
                  <a:moveTo>
                    <a:pt x="2087" y="0"/>
                  </a:moveTo>
                  <a:cubicBezTo>
                    <a:pt x="1178" y="0"/>
                    <a:pt x="498" y="737"/>
                    <a:pt x="431" y="1627"/>
                  </a:cubicBezTo>
                  <a:cubicBezTo>
                    <a:pt x="383" y="2278"/>
                    <a:pt x="249" y="2919"/>
                    <a:pt x="48" y="3532"/>
                  </a:cubicBezTo>
                  <a:cubicBezTo>
                    <a:pt x="1" y="3647"/>
                    <a:pt x="48" y="3781"/>
                    <a:pt x="163" y="3828"/>
                  </a:cubicBezTo>
                  <a:cubicBezTo>
                    <a:pt x="546" y="4001"/>
                    <a:pt x="958" y="4125"/>
                    <a:pt x="1379" y="4182"/>
                  </a:cubicBezTo>
                  <a:lnTo>
                    <a:pt x="2795" y="4182"/>
                  </a:lnTo>
                  <a:cubicBezTo>
                    <a:pt x="3216" y="4125"/>
                    <a:pt x="3618" y="4001"/>
                    <a:pt x="4011" y="3828"/>
                  </a:cubicBezTo>
                  <a:cubicBezTo>
                    <a:pt x="4116" y="3781"/>
                    <a:pt x="4173" y="3647"/>
                    <a:pt x="4125" y="3532"/>
                  </a:cubicBezTo>
                  <a:cubicBezTo>
                    <a:pt x="3924" y="2919"/>
                    <a:pt x="3790" y="2278"/>
                    <a:pt x="3743" y="1627"/>
                  </a:cubicBezTo>
                  <a:cubicBezTo>
                    <a:pt x="3676" y="737"/>
                    <a:pt x="2996" y="0"/>
                    <a:pt x="208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0" name="Google Shape;10680;p70"/>
            <p:cNvSpPr/>
            <p:nvPr/>
          </p:nvSpPr>
          <p:spPr>
            <a:xfrm>
              <a:off x="7966934" y="4441342"/>
              <a:ext cx="79962" cy="110108"/>
            </a:xfrm>
            <a:custGeom>
              <a:avLst/>
              <a:gdLst/>
              <a:ahLst/>
              <a:cxnLst/>
              <a:rect l="l" t="t" r="r" b="b"/>
              <a:pathLst>
                <a:path w="3045" h="4193" extrusionOk="0">
                  <a:moveTo>
                    <a:pt x="948" y="0"/>
                  </a:moveTo>
                  <a:cubicBezTo>
                    <a:pt x="250" y="0"/>
                    <a:pt x="1" y="957"/>
                    <a:pt x="604" y="1321"/>
                  </a:cubicBezTo>
                  <a:cubicBezTo>
                    <a:pt x="623" y="1331"/>
                    <a:pt x="642" y="1340"/>
                    <a:pt x="661" y="1350"/>
                  </a:cubicBezTo>
                  <a:lnTo>
                    <a:pt x="1188" y="4192"/>
                  </a:lnTo>
                  <a:lnTo>
                    <a:pt x="1666" y="4192"/>
                  </a:lnTo>
                  <a:cubicBezTo>
                    <a:pt x="2087" y="4125"/>
                    <a:pt x="2499" y="4001"/>
                    <a:pt x="2882" y="3828"/>
                  </a:cubicBezTo>
                  <a:cubicBezTo>
                    <a:pt x="2987" y="3781"/>
                    <a:pt x="3044" y="3647"/>
                    <a:pt x="2996" y="3532"/>
                  </a:cubicBezTo>
                  <a:cubicBezTo>
                    <a:pt x="2795" y="2919"/>
                    <a:pt x="2661" y="2278"/>
                    <a:pt x="2604" y="1627"/>
                  </a:cubicBezTo>
                  <a:cubicBezTo>
                    <a:pt x="2547" y="737"/>
                    <a:pt x="1867" y="0"/>
                    <a:pt x="95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1" name="Google Shape;10681;p70"/>
            <p:cNvSpPr/>
            <p:nvPr/>
          </p:nvSpPr>
          <p:spPr>
            <a:xfrm>
              <a:off x="7936787" y="4446541"/>
              <a:ext cx="207612" cy="184056"/>
            </a:xfrm>
            <a:custGeom>
              <a:avLst/>
              <a:gdLst/>
              <a:ahLst/>
              <a:cxnLst/>
              <a:rect l="l" t="t" r="r" b="b"/>
              <a:pathLst>
                <a:path w="7906" h="7009" extrusionOk="0">
                  <a:moveTo>
                    <a:pt x="7725" y="1"/>
                  </a:moveTo>
                  <a:cubicBezTo>
                    <a:pt x="7681" y="1"/>
                    <a:pt x="7638" y="18"/>
                    <a:pt x="7609" y="51"/>
                  </a:cubicBezTo>
                  <a:lnTo>
                    <a:pt x="3618" y="3860"/>
                  </a:lnTo>
                  <a:cubicBezTo>
                    <a:pt x="3532" y="3946"/>
                    <a:pt x="3417" y="3984"/>
                    <a:pt x="3293" y="3984"/>
                  </a:cubicBezTo>
                  <a:lnTo>
                    <a:pt x="3254" y="3984"/>
                  </a:lnTo>
                  <a:cubicBezTo>
                    <a:pt x="2996" y="3984"/>
                    <a:pt x="2785" y="3783"/>
                    <a:pt x="2785" y="3525"/>
                  </a:cubicBezTo>
                  <a:lnTo>
                    <a:pt x="2785" y="3056"/>
                  </a:lnTo>
                  <a:lnTo>
                    <a:pt x="1388" y="3056"/>
                  </a:lnTo>
                  <a:lnTo>
                    <a:pt x="1388" y="3525"/>
                  </a:lnTo>
                  <a:cubicBezTo>
                    <a:pt x="1388" y="3697"/>
                    <a:pt x="1292" y="3860"/>
                    <a:pt x="1139" y="3937"/>
                  </a:cubicBezTo>
                  <a:lnTo>
                    <a:pt x="383" y="4319"/>
                  </a:lnTo>
                  <a:cubicBezTo>
                    <a:pt x="144" y="4434"/>
                    <a:pt x="0" y="4674"/>
                    <a:pt x="0" y="4941"/>
                  </a:cubicBezTo>
                  <a:lnTo>
                    <a:pt x="0" y="6779"/>
                  </a:lnTo>
                  <a:cubicBezTo>
                    <a:pt x="0" y="6903"/>
                    <a:pt x="106" y="7009"/>
                    <a:pt x="230" y="7009"/>
                  </a:cubicBezTo>
                  <a:lnTo>
                    <a:pt x="3015" y="7009"/>
                  </a:lnTo>
                  <a:cubicBezTo>
                    <a:pt x="3149" y="7009"/>
                    <a:pt x="3254" y="6903"/>
                    <a:pt x="3254" y="6779"/>
                  </a:cubicBezTo>
                  <a:lnTo>
                    <a:pt x="3254" y="6004"/>
                  </a:lnTo>
                  <a:cubicBezTo>
                    <a:pt x="3254" y="5755"/>
                    <a:pt x="3350" y="5516"/>
                    <a:pt x="3522" y="5343"/>
                  </a:cubicBezTo>
                  <a:lnTo>
                    <a:pt x="7484" y="1391"/>
                  </a:lnTo>
                  <a:cubicBezTo>
                    <a:pt x="7590" y="1267"/>
                    <a:pt x="7638" y="1104"/>
                    <a:pt x="7599" y="941"/>
                  </a:cubicBezTo>
                  <a:lnTo>
                    <a:pt x="7513" y="616"/>
                  </a:lnTo>
                  <a:lnTo>
                    <a:pt x="7839" y="290"/>
                  </a:lnTo>
                  <a:cubicBezTo>
                    <a:pt x="7906" y="223"/>
                    <a:pt x="7906" y="118"/>
                    <a:pt x="7848" y="51"/>
                  </a:cubicBezTo>
                  <a:cubicBezTo>
                    <a:pt x="7815" y="18"/>
                    <a:pt x="7769" y="1"/>
                    <a:pt x="7725" y="1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2" name="Google Shape;10682;p70"/>
            <p:cNvSpPr/>
            <p:nvPr/>
          </p:nvSpPr>
          <p:spPr>
            <a:xfrm>
              <a:off x="7936787" y="4473747"/>
              <a:ext cx="189019" cy="156851"/>
            </a:xfrm>
            <a:custGeom>
              <a:avLst/>
              <a:gdLst/>
              <a:ahLst/>
              <a:cxnLst/>
              <a:rect l="l" t="t" r="r" b="b"/>
              <a:pathLst>
                <a:path w="7198" h="5973" extrusionOk="0">
                  <a:moveTo>
                    <a:pt x="6575" y="1"/>
                  </a:moveTo>
                  <a:lnTo>
                    <a:pt x="3618" y="2824"/>
                  </a:lnTo>
                  <a:cubicBezTo>
                    <a:pt x="3532" y="2910"/>
                    <a:pt x="3417" y="2948"/>
                    <a:pt x="3302" y="2948"/>
                  </a:cubicBezTo>
                  <a:lnTo>
                    <a:pt x="3254" y="2948"/>
                  </a:lnTo>
                  <a:cubicBezTo>
                    <a:pt x="3216" y="2948"/>
                    <a:pt x="3187" y="2948"/>
                    <a:pt x="3159" y="2939"/>
                  </a:cubicBezTo>
                  <a:cubicBezTo>
                    <a:pt x="2956" y="3411"/>
                    <a:pt x="2520" y="3648"/>
                    <a:pt x="2085" y="3648"/>
                  </a:cubicBezTo>
                  <a:cubicBezTo>
                    <a:pt x="1657" y="3648"/>
                    <a:pt x="1229" y="3419"/>
                    <a:pt x="1024" y="2958"/>
                  </a:cubicBezTo>
                  <a:lnTo>
                    <a:pt x="383" y="3283"/>
                  </a:lnTo>
                  <a:cubicBezTo>
                    <a:pt x="144" y="3398"/>
                    <a:pt x="0" y="3638"/>
                    <a:pt x="0" y="3905"/>
                  </a:cubicBezTo>
                  <a:lnTo>
                    <a:pt x="0" y="5743"/>
                  </a:lnTo>
                  <a:cubicBezTo>
                    <a:pt x="0" y="5867"/>
                    <a:pt x="106" y="5973"/>
                    <a:pt x="230" y="5973"/>
                  </a:cubicBezTo>
                  <a:lnTo>
                    <a:pt x="3015" y="5973"/>
                  </a:lnTo>
                  <a:cubicBezTo>
                    <a:pt x="3149" y="5973"/>
                    <a:pt x="3254" y="5867"/>
                    <a:pt x="3254" y="5743"/>
                  </a:cubicBezTo>
                  <a:lnTo>
                    <a:pt x="3254" y="4968"/>
                  </a:lnTo>
                  <a:cubicBezTo>
                    <a:pt x="3254" y="4719"/>
                    <a:pt x="3350" y="4480"/>
                    <a:pt x="3522" y="4307"/>
                  </a:cubicBezTo>
                  <a:lnTo>
                    <a:pt x="7197" y="632"/>
                  </a:lnTo>
                  <a:lnTo>
                    <a:pt x="6575" y="1"/>
                  </a:lnTo>
                  <a:close/>
                </a:path>
              </a:pathLst>
            </a:custGeom>
            <a:solidFill>
              <a:srgbClr val="BCC4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3" name="Google Shape;10683;p70"/>
            <p:cNvSpPr/>
            <p:nvPr/>
          </p:nvSpPr>
          <p:spPr>
            <a:xfrm>
              <a:off x="7971976" y="4526792"/>
              <a:ext cx="39232" cy="21875"/>
            </a:xfrm>
            <a:custGeom>
              <a:avLst/>
              <a:gdLst/>
              <a:ahLst/>
              <a:cxnLst/>
              <a:rect l="l" t="t" r="r" b="b"/>
              <a:pathLst>
                <a:path w="1494" h="833" extrusionOk="0">
                  <a:moveTo>
                    <a:pt x="48" y="0"/>
                  </a:moveTo>
                  <a:lnTo>
                    <a:pt x="48" y="469"/>
                  </a:lnTo>
                  <a:cubicBezTo>
                    <a:pt x="48" y="536"/>
                    <a:pt x="39" y="613"/>
                    <a:pt x="0" y="670"/>
                  </a:cubicBezTo>
                  <a:cubicBezTo>
                    <a:pt x="240" y="775"/>
                    <a:pt x="488" y="833"/>
                    <a:pt x="747" y="833"/>
                  </a:cubicBezTo>
                  <a:cubicBezTo>
                    <a:pt x="1005" y="833"/>
                    <a:pt x="1264" y="775"/>
                    <a:pt x="1493" y="670"/>
                  </a:cubicBezTo>
                  <a:cubicBezTo>
                    <a:pt x="1465" y="613"/>
                    <a:pt x="1445" y="536"/>
                    <a:pt x="1445" y="469"/>
                  </a:cubicBezTo>
                  <a:lnTo>
                    <a:pt x="1445" y="0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4" name="Google Shape;10684;p70"/>
            <p:cNvSpPr/>
            <p:nvPr/>
          </p:nvSpPr>
          <p:spPr>
            <a:xfrm>
              <a:off x="7954880" y="4476661"/>
              <a:ext cx="73160" cy="59952"/>
            </a:xfrm>
            <a:custGeom>
              <a:avLst/>
              <a:gdLst/>
              <a:ahLst/>
              <a:cxnLst/>
              <a:rect l="l" t="t" r="r" b="b"/>
              <a:pathLst>
                <a:path w="2786" h="2283" extrusionOk="0">
                  <a:moveTo>
                    <a:pt x="1074" y="1"/>
                  </a:moveTo>
                  <a:cubicBezTo>
                    <a:pt x="983" y="1"/>
                    <a:pt x="895" y="49"/>
                    <a:pt x="862" y="139"/>
                  </a:cubicBezTo>
                  <a:cubicBezTo>
                    <a:pt x="785" y="292"/>
                    <a:pt x="670" y="435"/>
                    <a:pt x="536" y="550"/>
                  </a:cubicBezTo>
                  <a:cubicBezTo>
                    <a:pt x="412" y="665"/>
                    <a:pt x="278" y="761"/>
                    <a:pt x="125" y="828"/>
                  </a:cubicBezTo>
                  <a:cubicBezTo>
                    <a:pt x="48" y="876"/>
                    <a:pt x="1" y="971"/>
                    <a:pt x="10" y="1067"/>
                  </a:cubicBezTo>
                  <a:cubicBezTo>
                    <a:pt x="96" y="1766"/>
                    <a:pt x="690" y="2282"/>
                    <a:pt x="1388" y="2282"/>
                  </a:cubicBezTo>
                  <a:cubicBezTo>
                    <a:pt x="2116" y="2282"/>
                    <a:pt x="2718" y="1727"/>
                    <a:pt x="2776" y="1000"/>
                  </a:cubicBezTo>
                  <a:cubicBezTo>
                    <a:pt x="2785" y="933"/>
                    <a:pt x="2747" y="866"/>
                    <a:pt x="2699" y="818"/>
                  </a:cubicBezTo>
                  <a:cubicBezTo>
                    <a:pt x="2240" y="435"/>
                    <a:pt x="1704" y="158"/>
                    <a:pt x="1120" y="5"/>
                  </a:cubicBezTo>
                  <a:cubicBezTo>
                    <a:pt x="1105" y="2"/>
                    <a:pt x="1090" y="1"/>
                    <a:pt x="1074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5" name="Google Shape;10685;p70"/>
            <p:cNvSpPr/>
            <p:nvPr/>
          </p:nvSpPr>
          <p:spPr>
            <a:xfrm>
              <a:off x="7954880" y="4476583"/>
              <a:ext cx="73423" cy="59531"/>
            </a:xfrm>
            <a:custGeom>
              <a:avLst/>
              <a:gdLst/>
              <a:ahLst/>
              <a:cxnLst/>
              <a:rect l="l" t="t" r="r" b="b"/>
              <a:pathLst>
                <a:path w="2796" h="2267" extrusionOk="0">
                  <a:moveTo>
                    <a:pt x="1065" y="0"/>
                  </a:moveTo>
                  <a:cubicBezTo>
                    <a:pt x="980" y="0"/>
                    <a:pt x="901" y="53"/>
                    <a:pt x="862" y="132"/>
                  </a:cubicBezTo>
                  <a:cubicBezTo>
                    <a:pt x="804" y="247"/>
                    <a:pt x="737" y="352"/>
                    <a:pt x="651" y="448"/>
                  </a:cubicBezTo>
                  <a:cubicBezTo>
                    <a:pt x="613" y="486"/>
                    <a:pt x="584" y="515"/>
                    <a:pt x="546" y="553"/>
                  </a:cubicBezTo>
                  <a:cubicBezTo>
                    <a:pt x="422" y="658"/>
                    <a:pt x="278" y="754"/>
                    <a:pt x="135" y="831"/>
                  </a:cubicBezTo>
                  <a:cubicBezTo>
                    <a:pt x="48" y="879"/>
                    <a:pt x="1" y="974"/>
                    <a:pt x="10" y="1070"/>
                  </a:cubicBezTo>
                  <a:cubicBezTo>
                    <a:pt x="96" y="1682"/>
                    <a:pt x="575" y="2171"/>
                    <a:pt x="1187" y="2266"/>
                  </a:cubicBezTo>
                  <a:cubicBezTo>
                    <a:pt x="871" y="2075"/>
                    <a:pt x="680" y="1730"/>
                    <a:pt x="699" y="1357"/>
                  </a:cubicBezTo>
                  <a:lnTo>
                    <a:pt x="699" y="1022"/>
                  </a:lnTo>
                  <a:cubicBezTo>
                    <a:pt x="757" y="984"/>
                    <a:pt x="804" y="946"/>
                    <a:pt x="862" y="907"/>
                  </a:cubicBezTo>
                  <a:cubicBezTo>
                    <a:pt x="986" y="792"/>
                    <a:pt x="1101" y="658"/>
                    <a:pt x="1187" y="515"/>
                  </a:cubicBezTo>
                  <a:cubicBezTo>
                    <a:pt x="1637" y="649"/>
                    <a:pt x="2049" y="879"/>
                    <a:pt x="2403" y="1175"/>
                  </a:cubicBezTo>
                  <a:cubicBezTo>
                    <a:pt x="2441" y="1214"/>
                    <a:pt x="2556" y="1309"/>
                    <a:pt x="2680" y="1434"/>
                  </a:cubicBezTo>
                  <a:cubicBezTo>
                    <a:pt x="2738" y="1300"/>
                    <a:pt x="2776" y="1156"/>
                    <a:pt x="2785" y="1013"/>
                  </a:cubicBezTo>
                  <a:cubicBezTo>
                    <a:pt x="2795" y="936"/>
                    <a:pt x="2757" y="859"/>
                    <a:pt x="2699" y="821"/>
                  </a:cubicBezTo>
                  <a:cubicBezTo>
                    <a:pt x="2240" y="429"/>
                    <a:pt x="1704" y="161"/>
                    <a:pt x="1120" y="8"/>
                  </a:cubicBezTo>
                  <a:cubicBezTo>
                    <a:pt x="1102" y="3"/>
                    <a:pt x="1083" y="0"/>
                    <a:pt x="1065" y="0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6" name="Google Shape;10686;p70"/>
            <p:cNvSpPr/>
            <p:nvPr/>
          </p:nvSpPr>
          <p:spPr>
            <a:xfrm>
              <a:off x="7936787" y="4566234"/>
              <a:ext cx="24396" cy="64363"/>
            </a:xfrm>
            <a:custGeom>
              <a:avLst/>
              <a:gdLst/>
              <a:ahLst/>
              <a:cxnLst/>
              <a:rect l="l" t="t" r="r" b="b"/>
              <a:pathLst>
                <a:path w="929" h="2451" extrusionOk="0">
                  <a:moveTo>
                    <a:pt x="106" y="1"/>
                  </a:moveTo>
                  <a:cubicBezTo>
                    <a:pt x="39" y="116"/>
                    <a:pt x="0" y="249"/>
                    <a:pt x="0" y="383"/>
                  </a:cubicBezTo>
                  <a:lnTo>
                    <a:pt x="0" y="2221"/>
                  </a:lnTo>
                  <a:cubicBezTo>
                    <a:pt x="0" y="2345"/>
                    <a:pt x="106" y="2451"/>
                    <a:pt x="230" y="2451"/>
                  </a:cubicBezTo>
                  <a:lnTo>
                    <a:pt x="929" y="2451"/>
                  </a:lnTo>
                  <a:lnTo>
                    <a:pt x="929" y="1207"/>
                  </a:lnTo>
                  <a:cubicBezTo>
                    <a:pt x="929" y="967"/>
                    <a:pt x="833" y="728"/>
                    <a:pt x="661" y="556"/>
                  </a:cubicBezTo>
                  <a:lnTo>
                    <a:pt x="106" y="1"/>
                  </a:lnTo>
                  <a:close/>
                </a:path>
              </a:pathLst>
            </a:custGeom>
            <a:solidFill>
              <a:srgbClr val="D2DB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7" name="Google Shape;10687;p70"/>
            <p:cNvSpPr/>
            <p:nvPr/>
          </p:nvSpPr>
          <p:spPr>
            <a:xfrm>
              <a:off x="8150150" y="4337799"/>
              <a:ext cx="109846" cy="109846"/>
            </a:xfrm>
            <a:custGeom>
              <a:avLst/>
              <a:gdLst/>
              <a:ahLst/>
              <a:cxnLst/>
              <a:rect l="l" t="t" r="r" b="b"/>
              <a:pathLst>
                <a:path w="4183" h="4183" extrusionOk="0">
                  <a:moveTo>
                    <a:pt x="2097" y="0"/>
                  </a:moveTo>
                  <a:cubicBezTo>
                    <a:pt x="939" y="0"/>
                    <a:pt x="1" y="929"/>
                    <a:pt x="1" y="2087"/>
                  </a:cubicBezTo>
                  <a:cubicBezTo>
                    <a:pt x="1" y="3245"/>
                    <a:pt x="939" y="4183"/>
                    <a:pt x="2097" y="4183"/>
                  </a:cubicBezTo>
                  <a:cubicBezTo>
                    <a:pt x="3255" y="4183"/>
                    <a:pt x="4183" y="3245"/>
                    <a:pt x="4183" y="2087"/>
                  </a:cubicBezTo>
                  <a:cubicBezTo>
                    <a:pt x="4183" y="929"/>
                    <a:pt x="3255" y="0"/>
                    <a:pt x="209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8" name="Google Shape;10688;p70"/>
            <p:cNvSpPr/>
            <p:nvPr/>
          </p:nvSpPr>
          <p:spPr>
            <a:xfrm>
              <a:off x="8168505" y="4355892"/>
              <a:ext cx="73397" cy="73397"/>
            </a:xfrm>
            <a:custGeom>
              <a:avLst/>
              <a:gdLst/>
              <a:ahLst/>
              <a:cxnLst/>
              <a:rect l="l" t="t" r="r" b="b"/>
              <a:pathLst>
                <a:path w="2795" h="2795" extrusionOk="0">
                  <a:moveTo>
                    <a:pt x="1398" y="0"/>
                  </a:moveTo>
                  <a:cubicBezTo>
                    <a:pt x="632" y="0"/>
                    <a:pt x="0" y="632"/>
                    <a:pt x="0" y="1398"/>
                  </a:cubicBezTo>
                  <a:cubicBezTo>
                    <a:pt x="0" y="2173"/>
                    <a:pt x="632" y="2795"/>
                    <a:pt x="1398" y="2795"/>
                  </a:cubicBezTo>
                  <a:cubicBezTo>
                    <a:pt x="2163" y="2795"/>
                    <a:pt x="2795" y="2173"/>
                    <a:pt x="2795" y="1398"/>
                  </a:cubicBezTo>
                  <a:cubicBezTo>
                    <a:pt x="2795" y="632"/>
                    <a:pt x="2163" y="0"/>
                    <a:pt x="13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9" name="Google Shape;10689;p70"/>
            <p:cNvSpPr/>
            <p:nvPr/>
          </p:nvSpPr>
          <p:spPr>
            <a:xfrm>
              <a:off x="8022237" y="4473747"/>
              <a:ext cx="103569" cy="130460"/>
            </a:xfrm>
            <a:custGeom>
              <a:avLst/>
              <a:gdLst/>
              <a:ahLst/>
              <a:cxnLst/>
              <a:rect l="l" t="t" r="r" b="b"/>
              <a:pathLst>
                <a:path w="3944" h="4968" extrusionOk="0">
                  <a:moveTo>
                    <a:pt x="3321" y="1"/>
                  </a:moveTo>
                  <a:lnTo>
                    <a:pt x="680" y="2527"/>
                  </a:lnTo>
                  <a:cubicBezTo>
                    <a:pt x="469" y="2719"/>
                    <a:pt x="307" y="2958"/>
                    <a:pt x="192" y="3226"/>
                  </a:cubicBezTo>
                  <a:cubicBezTo>
                    <a:pt x="67" y="3504"/>
                    <a:pt x="0" y="3810"/>
                    <a:pt x="0" y="4116"/>
                  </a:cubicBezTo>
                  <a:lnTo>
                    <a:pt x="0" y="4968"/>
                  </a:lnTo>
                  <a:cubicBezTo>
                    <a:pt x="0" y="4719"/>
                    <a:pt x="96" y="4480"/>
                    <a:pt x="268" y="4307"/>
                  </a:cubicBezTo>
                  <a:lnTo>
                    <a:pt x="3943" y="632"/>
                  </a:lnTo>
                  <a:lnTo>
                    <a:pt x="3321" y="1"/>
                  </a:lnTo>
                  <a:close/>
                </a:path>
              </a:pathLst>
            </a:custGeom>
            <a:solidFill>
              <a:srgbClr val="D2DB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0" name="Google Shape;10690;p70"/>
            <p:cNvSpPr/>
            <p:nvPr/>
          </p:nvSpPr>
          <p:spPr>
            <a:xfrm>
              <a:off x="8186835" y="4374221"/>
              <a:ext cx="36738" cy="36738"/>
            </a:xfrm>
            <a:custGeom>
              <a:avLst/>
              <a:gdLst/>
              <a:ahLst/>
              <a:cxnLst/>
              <a:rect l="l" t="t" r="r" b="b"/>
              <a:pathLst>
                <a:path w="1399" h="1399" extrusionOk="0">
                  <a:moveTo>
                    <a:pt x="700" y="1"/>
                  </a:moveTo>
                  <a:cubicBezTo>
                    <a:pt x="317" y="1"/>
                    <a:pt x="1" y="317"/>
                    <a:pt x="1" y="700"/>
                  </a:cubicBezTo>
                  <a:cubicBezTo>
                    <a:pt x="1" y="1082"/>
                    <a:pt x="317" y="1398"/>
                    <a:pt x="700" y="1398"/>
                  </a:cubicBezTo>
                  <a:cubicBezTo>
                    <a:pt x="1082" y="1398"/>
                    <a:pt x="1398" y="1082"/>
                    <a:pt x="1398" y="700"/>
                  </a:cubicBezTo>
                  <a:cubicBezTo>
                    <a:pt x="1398" y="317"/>
                    <a:pt x="1082" y="1"/>
                    <a:pt x="70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1" name="Google Shape;10691;p70"/>
            <p:cNvSpPr/>
            <p:nvPr/>
          </p:nvSpPr>
          <p:spPr>
            <a:xfrm>
              <a:off x="8196893" y="4319285"/>
              <a:ext cx="84111" cy="79594"/>
            </a:xfrm>
            <a:custGeom>
              <a:avLst/>
              <a:gdLst/>
              <a:ahLst/>
              <a:cxnLst/>
              <a:rect l="l" t="t" r="r" b="b"/>
              <a:pathLst>
                <a:path w="3203" h="3031" extrusionOk="0">
                  <a:moveTo>
                    <a:pt x="2873" y="0"/>
                  </a:moveTo>
                  <a:cubicBezTo>
                    <a:pt x="2818" y="0"/>
                    <a:pt x="2761" y="22"/>
                    <a:pt x="2709" y="74"/>
                  </a:cubicBezTo>
                  <a:lnTo>
                    <a:pt x="154" y="2629"/>
                  </a:lnTo>
                  <a:cubicBezTo>
                    <a:pt x="1" y="2772"/>
                    <a:pt x="106" y="3031"/>
                    <a:pt x="317" y="3031"/>
                  </a:cubicBezTo>
                  <a:cubicBezTo>
                    <a:pt x="374" y="3031"/>
                    <a:pt x="441" y="3002"/>
                    <a:pt x="479" y="2954"/>
                  </a:cubicBezTo>
                  <a:lnTo>
                    <a:pt x="3035" y="399"/>
                  </a:lnTo>
                  <a:cubicBezTo>
                    <a:pt x="3203" y="231"/>
                    <a:pt x="3052" y="0"/>
                    <a:pt x="2873" y="0"/>
                  </a:cubicBezTo>
                  <a:close/>
                </a:path>
              </a:pathLst>
            </a:custGeom>
            <a:solidFill>
              <a:srgbClr val="909F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2" name="Google Shape;10692;p70"/>
            <p:cNvSpPr/>
            <p:nvPr/>
          </p:nvSpPr>
          <p:spPr>
            <a:xfrm>
              <a:off x="8243635" y="4322095"/>
              <a:ext cx="38734" cy="32063"/>
            </a:xfrm>
            <a:custGeom>
              <a:avLst/>
              <a:gdLst/>
              <a:ahLst/>
              <a:cxnLst/>
              <a:rect l="l" t="t" r="r" b="b"/>
              <a:pathLst>
                <a:path w="1475" h="1221" extrusionOk="0">
                  <a:moveTo>
                    <a:pt x="477" y="1"/>
                  </a:moveTo>
                  <a:cubicBezTo>
                    <a:pt x="286" y="1"/>
                    <a:pt x="97" y="107"/>
                    <a:pt x="1" y="292"/>
                  </a:cubicBezTo>
                  <a:lnTo>
                    <a:pt x="1" y="991"/>
                  </a:lnTo>
                  <a:cubicBezTo>
                    <a:pt x="1" y="1115"/>
                    <a:pt x="106" y="1220"/>
                    <a:pt x="240" y="1220"/>
                  </a:cubicBezTo>
                  <a:lnTo>
                    <a:pt x="939" y="1220"/>
                  </a:lnTo>
                  <a:cubicBezTo>
                    <a:pt x="1063" y="1220"/>
                    <a:pt x="1168" y="1115"/>
                    <a:pt x="1168" y="991"/>
                  </a:cubicBezTo>
                  <a:cubicBezTo>
                    <a:pt x="1475" y="991"/>
                    <a:pt x="1475" y="522"/>
                    <a:pt x="1168" y="522"/>
                  </a:cubicBezTo>
                  <a:lnTo>
                    <a:pt x="699" y="522"/>
                  </a:lnTo>
                  <a:lnTo>
                    <a:pt x="699" y="53"/>
                  </a:lnTo>
                  <a:cubicBezTo>
                    <a:pt x="629" y="17"/>
                    <a:pt x="553" y="1"/>
                    <a:pt x="47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3" name="Google Shape;10693;p70"/>
            <p:cNvSpPr/>
            <p:nvPr/>
          </p:nvSpPr>
          <p:spPr>
            <a:xfrm>
              <a:off x="8217822" y="4319312"/>
              <a:ext cx="61291" cy="58245"/>
            </a:xfrm>
            <a:custGeom>
              <a:avLst/>
              <a:gdLst/>
              <a:ahLst/>
              <a:cxnLst/>
              <a:rect l="l" t="t" r="r" b="b"/>
              <a:pathLst>
                <a:path w="2334" h="2218" extrusionOk="0">
                  <a:moveTo>
                    <a:pt x="2075" y="1"/>
                  </a:moveTo>
                  <a:cubicBezTo>
                    <a:pt x="2015" y="1"/>
                    <a:pt x="1955" y="25"/>
                    <a:pt x="1912" y="73"/>
                  </a:cubicBezTo>
                  <a:lnTo>
                    <a:pt x="170" y="1814"/>
                  </a:lnTo>
                  <a:cubicBezTo>
                    <a:pt x="0" y="1985"/>
                    <a:pt x="156" y="2217"/>
                    <a:pt x="337" y="2217"/>
                  </a:cubicBezTo>
                  <a:cubicBezTo>
                    <a:pt x="390" y="2217"/>
                    <a:pt x="446" y="2197"/>
                    <a:pt x="496" y="2149"/>
                  </a:cubicBezTo>
                  <a:lnTo>
                    <a:pt x="2238" y="398"/>
                  </a:lnTo>
                  <a:cubicBezTo>
                    <a:pt x="2333" y="312"/>
                    <a:pt x="2333" y="159"/>
                    <a:pt x="2238" y="73"/>
                  </a:cubicBezTo>
                  <a:cubicBezTo>
                    <a:pt x="2194" y="25"/>
                    <a:pt x="2135" y="1"/>
                    <a:pt x="2075" y="1"/>
                  </a:cubicBezTo>
                  <a:close/>
                </a:path>
              </a:pathLst>
            </a:custGeom>
            <a:solidFill>
              <a:srgbClr val="4B63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94" name="Google Shape;10694;p70"/>
          <p:cNvGrpSpPr/>
          <p:nvPr/>
        </p:nvGrpSpPr>
        <p:grpSpPr>
          <a:xfrm>
            <a:off x="4886058" y="1965890"/>
            <a:ext cx="388569" cy="388307"/>
            <a:chOff x="4886058" y="1965890"/>
            <a:chExt cx="388569" cy="388307"/>
          </a:xfrm>
        </p:grpSpPr>
        <p:sp>
          <p:nvSpPr>
            <p:cNvPr id="10695" name="Google Shape;10695;p70"/>
            <p:cNvSpPr/>
            <p:nvPr/>
          </p:nvSpPr>
          <p:spPr>
            <a:xfrm>
              <a:off x="4886058" y="1965890"/>
              <a:ext cx="388569" cy="388307"/>
            </a:xfrm>
            <a:custGeom>
              <a:avLst/>
              <a:gdLst/>
              <a:ahLst/>
              <a:cxnLst/>
              <a:rect l="l" t="t" r="r" b="b"/>
              <a:pathLst>
                <a:path w="14797" h="14787" extrusionOk="0">
                  <a:moveTo>
                    <a:pt x="7398" y="0"/>
                  </a:moveTo>
                  <a:cubicBezTo>
                    <a:pt x="3312" y="0"/>
                    <a:pt x="1" y="3312"/>
                    <a:pt x="1" y="7398"/>
                  </a:cubicBezTo>
                  <a:cubicBezTo>
                    <a:pt x="1" y="11475"/>
                    <a:pt x="3312" y="14786"/>
                    <a:pt x="7398" y="14786"/>
                  </a:cubicBezTo>
                  <a:cubicBezTo>
                    <a:pt x="11485" y="14786"/>
                    <a:pt x="14796" y="11475"/>
                    <a:pt x="14796" y="7398"/>
                  </a:cubicBezTo>
                  <a:cubicBezTo>
                    <a:pt x="14796" y="3312"/>
                    <a:pt x="11485" y="0"/>
                    <a:pt x="7398" y="0"/>
                  </a:cubicBezTo>
                  <a:close/>
                </a:path>
              </a:pathLst>
            </a:custGeom>
            <a:solidFill>
              <a:srgbClr val="7286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6" name="Google Shape;10696;p70"/>
            <p:cNvSpPr/>
            <p:nvPr/>
          </p:nvSpPr>
          <p:spPr>
            <a:xfrm>
              <a:off x="4896352" y="1992150"/>
              <a:ext cx="368218" cy="335787"/>
            </a:xfrm>
            <a:custGeom>
              <a:avLst/>
              <a:gdLst/>
              <a:ahLst/>
              <a:cxnLst/>
              <a:rect l="l" t="t" r="r" b="b"/>
              <a:pathLst>
                <a:path w="14022" h="12787" extrusionOk="0">
                  <a:moveTo>
                    <a:pt x="7008" y="0"/>
                  </a:moveTo>
                  <a:cubicBezTo>
                    <a:pt x="5356" y="0"/>
                    <a:pt x="3705" y="618"/>
                    <a:pt x="2470" y="1852"/>
                  </a:cubicBezTo>
                  <a:cubicBezTo>
                    <a:pt x="1" y="4331"/>
                    <a:pt x="1" y="8465"/>
                    <a:pt x="2470" y="10934"/>
                  </a:cubicBezTo>
                  <a:cubicBezTo>
                    <a:pt x="3705" y="12169"/>
                    <a:pt x="5356" y="12786"/>
                    <a:pt x="7008" y="12786"/>
                  </a:cubicBezTo>
                  <a:cubicBezTo>
                    <a:pt x="8660" y="12786"/>
                    <a:pt x="10313" y="12169"/>
                    <a:pt x="11552" y="10934"/>
                  </a:cubicBezTo>
                  <a:cubicBezTo>
                    <a:pt x="14021" y="8465"/>
                    <a:pt x="14021" y="4331"/>
                    <a:pt x="11552" y="1852"/>
                  </a:cubicBezTo>
                  <a:cubicBezTo>
                    <a:pt x="10313" y="618"/>
                    <a:pt x="8660" y="0"/>
                    <a:pt x="7008" y="0"/>
                  </a:cubicBez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7" name="Google Shape;10697;p70"/>
            <p:cNvSpPr/>
            <p:nvPr/>
          </p:nvSpPr>
          <p:spPr>
            <a:xfrm>
              <a:off x="5056958" y="1992072"/>
              <a:ext cx="207612" cy="336102"/>
            </a:xfrm>
            <a:custGeom>
              <a:avLst/>
              <a:gdLst/>
              <a:ahLst/>
              <a:cxnLst/>
              <a:rect l="l" t="t" r="r" b="b"/>
              <a:pathLst>
                <a:path w="7906" h="12799" extrusionOk="0">
                  <a:moveTo>
                    <a:pt x="911" y="0"/>
                  </a:moveTo>
                  <a:cubicBezTo>
                    <a:pt x="609" y="0"/>
                    <a:pt x="304" y="22"/>
                    <a:pt x="0" y="66"/>
                  </a:cubicBezTo>
                  <a:cubicBezTo>
                    <a:pt x="1379" y="247"/>
                    <a:pt x="2661" y="879"/>
                    <a:pt x="3647" y="1855"/>
                  </a:cubicBezTo>
                  <a:cubicBezTo>
                    <a:pt x="6116" y="4334"/>
                    <a:pt x="6116" y="8468"/>
                    <a:pt x="3647" y="10937"/>
                  </a:cubicBezTo>
                  <a:cubicBezTo>
                    <a:pt x="2661" y="11923"/>
                    <a:pt x="1379" y="12545"/>
                    <a:pt x="0" y="12737"/>
                  </a:cubicBezTo>
                  <a:cubicBezTo>
                    <a:pt x="299" y="12778"/>
                    <a:pt x="599" y="12799"/>
                    <a:pt x="896" y="12799"/>
                  </a:cubicBezTo>
                  <a:cubicBezTo>
                    <a:pt x="2582" y="12799"/>
                    <a:pt x="4216" y="12141"/>
                    <a:pt x="5436" y="10937"/>
                  </a:cubicBezTo>
                  <a:cubicBezTo>
                    <a:pt x="7905" y="8468"/>
                    <a:pt x="7905" y="4334"/>
                    <a:pt x="5436" y="1855"/>
                  </a:cubicBezTo>
                  <a:cubicBezTo>
                    <a:pt x="4220" y="663"/>
                    <a:pt x="2591" y="0"/>
                    <a:pt x="911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8" name="Google Shape;10698;p70"/>
            <p:cNvSpPr/>
            <p:nvPr/>
          </p:nvSpPr>
          <p:spPr>
            <a:xfrm>
              <a:off x="5074158" y="1993647"/>
              <a:ext cx="12342" cy="39364"/>
            </a:xfrm>
            <a:custGeom>
              <a:avLst/>
              <a:gdLst/>
              <a:ahLst/>
              <a:cxnLst/>
              <a:rect l="l" t="t" r="r" b="b"/>
              <a:pathLst>
                <a:path w="470" h="1499" extrusionOk="0">
                  <a:moveTo>
                    <a:pt x="235" y="1"/>
                  </a:moveTo>
                  <a:cubicBezTo>
                    <a:pt x="118" y="1"/>
                    <a:pt x="1" y="82"/>
                    <a:pt x="15" y="245"/>
                  </a:cubicBezTo>
                  <a:lnTo>
                    <a:pt x="15" y="1278"/>
                  </a:lnTo>
                  <a:cubicBezTo>
                    <a:pt x="15" y="1403"/>
                    <a:pt x="111" y="1499"/>
                    <a:pt x="235" y="1499"/>
                  </a:cubicBezTo>
                  <a:cubicBezTo>
                    <a:pt x="360" y="1499"/>
                    <a:pt x="456" y="1403"/>
                    <a:pt x="456" y="1278"/>
                  </a:cubicBezTo>
                  <a:lnTo>
                    <a:pt x="456" y="245"/>
                  </a:lnTo>
                  <a:cubicBezTo>
                    <a:pt x="470" y="82"/>
                    <a:pt x="353" y="1"/>
                    <a:pt x="235" y="1"/>
                  </a:cubicBezTo>
                  <a:close/>
                </a:path>
              </a:pathLst>
            </a:custGeom>
            <a:solidFill>
              <a:srgbClr val="7286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9" name="Google Shape;10699;p70"/>
            <p:cNvSpPr/>
            <p:nvPr/>
          </p:nvSpPr>
          <p:spPr>
            <a:xfrm>
              <a:off x="5074158" y="2286866"/>
              <a:ext cx="12342" cy="39416"/>
            </a:xfrm>
            <a:custGeom>
              <a:avLst/>
              <a:gdLst/>
              <a:ahLst/>
              <a:cxnLst/>
              <a:rect l="l" t="t" r="r" b="b"/>
              <a:pathLst>
                <a:path w="470" h="1501" extrusionOk="0">
                  <a:moveTo>
                    <a:pt x="235" y="1"/>
                  </a:moveTo>
                  <a:cubicBezTo>
                    <a:pt x="118" y="1"/>
                    <a:pt x="1" y="80"/>
                    <a:pt x="15" y="238"/>
                  </a:cubicBezTo>
                  <a:lnTo>
                    <a:pt x="15" y="1271"/>
                  </a:lnTo>
                  <a:cubicBezTo>
                    <a:pt x="15" y="1396"/>
                    <a:pt x="111" y="1501"/>
                    <a:pt x="235" y="1501"/>
                  </a:cubicBezTo>
                  <a:cubicBezTo>
                    <a:pt x="360" y="1491"/>
                    <a:pt x="456" y="1396"/>
                    <a:pt x="456" y="1271"/>
                  </a:cubicBezTo>
                  <a:lnTo>
                    <a:pt x="456" y="238"/>
                  </a:lnTo>
                  <a:cubicBezTo>
                    <a:pt x="470" y="80"/>
                    <a:pt x="353" y="1"/>
                    <a:pt x="235" y="1"/>
                  </a:cubicBezTo>
                  <a:close/>
                </a:path>
              </a:pathLst>
            </a:custGeom>
            <a:solidFill>
              <a:srgbClr val="7286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0" name="Google Shape;10700;p70"/>
            <p:cNvSpPr/>
            <p:nvPr/>
          </p:nvSpPr>
          <p:spPr>
            <a:xfrm>
              <a:off x="5205984" y="2153597"/>
              <a:ext cx="42515" cy="11633"/>
            </a:xfrm>
            <a:custGeom>
              <a:avLst/>
              <a:gdLst/>
              <a:ahLst/>
              <a:cxnLst/>
              <a:rect l="l" t="t" r="r" b="b"/>
              <a:pathLst>
                <a:path w="1619" h="443" extrusionOk="0">
                  <a:moveTo>
                    <a:pt x="1338" y="0"/>
                  </a:moveTo>
                  <a:cubicBezTo>
                    <a:pt x="1329" y="0"/>
                    <a:pt x="1321" y="0"/>
                    <a:pt x="1312" y="1"/>
                  </a:cubicBezTo>
                  <a:lnTo>
                    <a:pt x="278" y="1"/>
                  </a:lnTo>
                  <a:cubicBezTo>
                    <a:pt x="1" y="20"/>
                    <a:pt x="1" y="422"/>
                    <a:pt x="278" y="441"/>
                  </a:cubicBezTo>
                  <a:lnTo>
                    <a:pt x="1312" y="441"/>
                  </a:lnTo>
                  <a:cubicBezTo>
                    <a:pt x="1321" y="442"/>
                    <a:pt x="1329" y="443"/>
                    <a:pt x="1338" y="443"/>
                  </a:cubicBezTo>
                  <a:cubicBezTo>
                    <a:pt x="1619" y="443"/>
                    <a:pt x="1619" y="0"/>
                    <a:pt x="1338" y="0"/>
                  </a:cubicBezTo>
                  <a:close/>
                </a:path>
              </a:pathLst>
            </a:custGeom>
            <a:solidFill>
              <a:srgbClr val="7286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1" name="Google Shape;10701;p70"/>
            <p:cNvSpPr/>
            <p:nvPr/>
          </p:nvSpPr>
          <p:spPr>
            <a:xfrm>
              <a:off x="4912948" y="2153623"/>
              <a:ext cx="41753" cy="11581"/>
            </a:xfrm>
            <a:custGeom>
              <a:avLst/>
              <a:gdLst/>
              <a:ahLst/>
              <a:cxnLst/>
              <a:rect l="l" t="t" r="r" b="b"/>
              <a:pathLst>
                <a:path w="1590" h="441" extrusionOk="0">
                  <a:moveTo>
                    <a:pt x="278" y="0"/>
                  </a:moveTo>
                  <a:cubicBezTo>
                    <a:pt x="1" y="19"/>
                    <a:pt x="1" y="421"/>
                    <a:pt x="278" y="440"/>
                  </a:cubicBezTo>
                  <a:lnTo>
                    <a:pt x="1312" y="440"/>
                  </a:lnTo>
                  <a:cubicBezTo>
                    <a:pt x="1589" y="421"/>
                    <a:pt x="1589" y="19"/>
                    <a:pt x="1312" y="0"/>
                  </a:cubicBezTo>
                  <a:close/>
                </a:path>
              </a:pathLst>
            </a:custGeom>
            <a:solidFill>
              <a:srgbClr val="7286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2" name="Google Shape;10702;p70"/>
            <p:cNvSpPr/>
            <p:nvPr/>
          </p:nvSpPr>
          <p:spPr>
            <a:xfrm>
              <a:off x="5002101" y="2140808"/>
              <a:ext cx="97608" cy="96400"/>
            </a:xfrm>
            <a:custGeom>
              <a:avLst/>
              <a:gdLst/>
              <a:ahLst/>
              <a:cxnLst/>
              <a:rect l="l" t="t" r="r" b="b"/>
              <a:pathLst>
                <a:path w="3717" h="3671" extrusionOk="0">
                  <a:moveTo>
                    <a:pt x="2243" y="0"/>
                  </a:moveTo>
                  <a:lnTo>
                    <a:pt x="70" y="3436"/>
                  </a:lnTo>
                  <a:cubicBezTo>
                    <a:pt x="1" y="3544"/>
                    <a:pt x="93" y="3670"/>
                    <a:pt x="201" y="3670"/>
                  </a:cubicBezTo>
                  <a:cubicBezTo>
                    <a:pt x="228" y="3670"/>
                    <a:pt x="255" y="3663"/>
                    <a:pt x="281" y="3646"/>
                  </a:cubicBezTo>
                  <a:lnTo>
                    <a:pt x="3716" y="1474"/>
                  </a:lnTo>
                  <a:lnTo>
                    <a:pt x="2243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3" name="Google Shape;10703;p70"/>
            <p:cNvSpPr/>
            <p:nvPr/>
          </p:nvSpPr>
          <p:spPr>
            <a:xfrm>
              <a:off x="5002101" y="2165177"/>
              <a:ext cx="97608" cy="72031"/>
            </a:xfrm>
            <a:custGeom>
              <a:avLst/>
              <a:gdLst/>
              <a:ahLst/>
              <a:cxnLst/>
              <a:rect l="l" t="t" r="r" b="b"/>
              <a:pathLst>
                <a:path w="3717" h="2743" extrusionOk="0">
                  <a:moveTo>
                    <a:pt x="3171" y="0"/>
                  </a:moveTo>
                  <a:lnTo>
                    <a:pt x="654" y="1580"/>
                  </a:lnTo>
                  <a:lnTo>
                    <a:pt x="70" y="2508"/>
                  </a:lnTo>
                  <a:cubicBezTo>
                    <a:pt x="1" y="2616"/>
                    <a:pt x="93" y="2742"/>
                    <a:pt x="201" y="2742"/>
                  </a:cubicBezTo>
                  <a:cubicBezTo>
                    <a:pt x="228" y="2742"/>
                    <a:pt x="255" y="2735"/>
                    <a:pt x="281" y="2718"/>
                  </a:cubicBezTo>
                  <a:lnTo>
                    <a:pt x="3716" y="546"/>
                  </a:lnTo>
                  <a:lnTo>
                    <a:pt x="3171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4" name="Google Shape;10704;p70"/>
            <p:cNvSpPr/>
            <p:nvPr/>
          </p:nvSpPr>
          <p:spPr>
            <a:xfrm>
              <a:off x="5061238" y="2082984"/>
              <a:ext cx="97503" cy="96532"/>
            </a:xfrm>
            <a:custGeom>
              <a:avLst/>
              <a:gdLst/>
              <a:ahLst/>
              <a:cxnLst/>
              <a:rect l="l" t="t" r="r" b="b"/>
              <a:pathLst>
                <a:path w="3713" h="3676" extrusionOk="0">
                  <a:moveTo>
                    <a:pt x="3521" y="1"/>
                  </a:moveTo>
                  <a:cubicBezTo>
                    <a:pt x="3493" y="1"/>
                    <a:pt x="3464" y="10"/>
                    <a:pt x="3436" y="30"/>
                  </a:cubicBezTo>
                  <a:lnTo>
                    <a:pt x="0" y="2202"/>
                  </a:lnTo>
                  <a:lnTo>
                    <a:pt x="1474" y="3676"/>
                  </a:lnTo>
                  <a:lnTo>
                    <a:pt x="3637" y="231"/>
                  </a:lnTo>
                  <a:cubicBezTo>
                    <a:pt x="3712" y="125"/>
                    <a:pt x="3627" y="1"/>
                    <a:pt x="3521" y="1"/>
                  </a:cubicBezTo>
                  <a:close/>
                </a:path>
              </a:pathLst>
            </a:custGeom>
            <a:solidFill>
              <a:srgbClr val="D4DA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5" name="Google Shape;10705;p70"/>
            <p:cNvSpPr/>
            <p:nvPr/>
          </p:nvSpPr>
          <p:spPr>
            <a:xfrm>
              <a:off x="5085345" y="2083089"/>
              <a:ext cx="73213" cy="96190"/>
            </a:xfrm>
            <a:custGeom>
              <a:avLst/>
              <a:gdLst/>
              <a:ahLst/>
              <a:cxnLst/>
              <a:rect l="l" t="t" r="r" b="b"/>
              <a:pathLst>
                <a:path w="2788" h="3663" extrusionOk="0">
                  <a:moveTo>
                    <a:pt x="2599" y="1"/>
                  </a:moveTo>
                  <a:cubicBezTo>
                    <a:pt x="2573" y="1"/>
                    <a:pt x="2545" y="8"/>
                    <a:pt x="2518" y="26"/>
                  </a:cubicBezTo>
                  <a:lnTo>
                    <a:pt x="1590" y="609"/>
                  </a:lnTo>
                  <a:lnTo>
                    <a:pt x="1" y="3117"/>
                  </a:lnTo>
                  <a:lnTo>
                    <a:pt x="546" y="3662"/>
                  </a:lnTo>
                  <a:lnTo>
                    <a:pt x="2719" y="227"/>
                  </a:lnTo>
                  <a:cubicBezTo>
                    <a:pt x="2788" y="120"/>
                    <a:pt x="2704" y="1"/>
                    <a:pt x="2599" y="1"/>
                  </a:cubicBezTo>
                  <a:close/>
                </a:path>
              </a:pathLst>
            </a:custGeom>
            <a:solidFill>
              <a:srgbClr val="BFC8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3"/>
          <p:cNvSpPr txBox="1">
            <a:spLocks noGrp="1"/>
          </p:cNvSpPr>
          <p:nvPr>
            <p:ph type="ctrTitle"/>
          </p:nvPr>
        </p:nvSpPr>
        <p:spPr>
          <a:xfrm>
            <a:off x="1187550" y="415250"/>
            <a:ext cx="6768900" cy="65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</a:rPr>
              <a:t>CONTENTS </a:t>
            </a:r>
            <a:r>
              <a:rPr lang="en">
                <a:solidFill>
                  <a:schemeClr val="dk1"/>
                </a:solidFill>
              </a:rPr>
              <a:t>OF THIS TEMPLATE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2096" y="1566956"/>
            <a:ext cx="1886648" cy="3183719"/>
          </a:xfrm>
          <a:prstGeom prst="rect">
            <a:avLst/>
          </a:prstGeom>
        </p:spPr>
      </p:pic>
      <p:sp>
        <p:nvSpPr>
          <p:cNvPr id="4" name="Google Shape;240;p35"/>
          <p:cNvSpPr txBox="1">
            <a:spLocks noGrp="1"/>
          </p:cNvSpPr>
          <p:nvPr>
            <p:ph type="body" idx="1"/>
          </p:nvPr>
        </p:nvSpPr>
        <p:spPr>
          <a:xfrm>
            <a:off x="5980717" y="2591902"/>
            <a:ext cx="2658787" cy="161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00000"/>
                </a:solidFill>
              </a:rPr>
              <a:t>Mercury is the closest planet to the Sun and the smallest one in the Solar System—it’s only a bit larger than the Moon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5" name="Google Shape;240;p35"/>
          <p:cNvSpPr txBox="1">
            <a:spLocks/>
          </p:cNvSpPr>
          <p:nvPr/>
        </p:nvSpPr>
        <p:spPr>
          <a:xfrm>
            <a:off x="614977" y="2591902"/>
            <a:ext cx="2658787" cy="161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vo"/>
              <a:buChar char="●"/>
              <a:defRPr sz="1200" b="0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vo"/>
              <a:buChar char="○"/>
              <a:defRPr sz="1400" b="0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vo"/>
              <a:buChar char="■"/>
              <a:defRPr sz="1400" b="0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vo"/>
              <a:buChar char="●"/>
              <a:defRPr sz="1400" b="0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vo"/>
              <a:buChar char="○"/>
              <a:defRPr sz="1400" b="0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vo"/>
              <a:buChar char="■"/>
              <a:defRPr sz="1400" b="0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vo"/>
              <a:buChar char="●"/>
              <a:defRPr sz="1400" b="0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vo"/>
              <a:buChar char="○"/>
              <a:defRPr sz="1400" b="0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Arvo"/>
              <a:buChar char="■"/>
              <a:defRPr sz="1400" b="0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indent="0">
              <a:buFont typeface="Arvo"/>
              <a:buNone/>
            </a:pPr>
            <a:r>
              <a:rPr lang="en-US" smtClean="0">
                <a:solidFill>
                  <a:srgbClr val="000000"/>
                </a:solidFill>
              </a:rPr>
              <a:t>Mercury is the closest planet to the Sun and the smallest one in the Solar System—it’s only a bit larger than the Moon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5508" y="1407494"/>
            <a:ext cx="922500" cy="104625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5536" y="1407494"/>
            <a:ext cx="922500" cy="10462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4"/>
          <p:cNvSpPr txBox="1">
            <a:spLocks noGrp="1"/>
          </p:cNvSpPr>
          <p:nvPr>
            <p:ph type="ctrTitle"/>
          </p:nvPr>
        </p:nvSpPr>
        <p:spPr>
          <a:xfrm>
            <a:off x="913415" y="3539955"/>
            <a:ext cx="2910000" cy="83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ACADEMIC AREAS</a:t>
            </a:r>
            <a:endParaRPr/>
          </a:p>
        </p:txBody>
      </p:sp>
      <p:sp>
        <p:nvSpPr>
          <p:cNvPr id="220" name="Google Shape;220;p34"/>
          <p:cNvSpPr/>
          <p:nvPr/>
        </p:nvSpPr>
        <p:spPr>
          <a:xfrm>
            <a:off x="829298" y="753984"/>
            <a:ext cx="721810" cy="721817"/>
          </a:xfrm>
          <a:custGeom>
            <a:avLst/>
            <a:gdLst/>
            <a:ahLst/>
            <a:cxnLst/>
            <a:rect l="l" t="t" r="r" b="b"/>
            <a:pathLst>
              <a:path w="107173" h="107174" extrusionOk="0">
                <a:moveTo>
                  <a:pt x="53587" y="1"/>
                </a:moveTo>
                <a:cubicBezTo>
                  <a:pt x="23992" y="1"/>
                  <a:pt x="1" y="23992"/>
                  <a:pt x="1" y="53587"/>
                </a:cubicBezTo>
                <a:cubicBezTo>
                  <a:pt x="1" y="83182"/>
                  <a:pt x="23992" y="107174"/>
                  <a:pt x="53587" y="107174"/>
                </a:cubicBezTo>
                <a:cubicBezTo>
                  <a:pt x="83181" y="107174"/>
                  <a:pt x="107173" y="83182"/>
                  <a:pt x="107173" y="53587"/>
                </a:cubicBezTo>
                <a:cubicBezTo>
                  <a:pt x="107173" y="23992"/>
                  <a:pt x="83181" y="1"/>
                  <a:pt x="5358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34"/>
          <p:cNvSpPr/>
          <p:nvPr/>
        </p:nvSpPr>
        <p:spPr>
          <a:xfrm>
            <a:off x="829298" y="3072509"/>
            <a:ext cx="721810" cy="721817"/>
          </a:xfrm>
          <a:custGeom>
            <a:avLst/>
            <a:gdLst/>
            <a:ahLst/>
            <a:cxnLst/>
            <a:rect l="l" t="t" r="r" b="b"/>
            <a:pathLst>
              <a:path w="107173" h="107174" extrusionOk="0">
                <a:moveTo>
                  <a:pt x="53587" y="1"/>
                </a:moveTo>
                <a:cubicBezTo>
                  <a:pt x="23992" y="1"/>
                  <a:pt x="1" y="23992"/>
                  <a:pt x="1" y="53587"/>
                </a:cubicBezTo>
                <a:cubicBezTo>
                  <a:pt x="1" y="83182"/>
                  <a:pt x="23992" y="107174"/>
                  <a:pt x="53587" y="107174"/>
                </a:cubicBezTo>
                <a:cubicBezTo>
                  <a:pt x="83181" y="107174"/>
                  <a:pt x="107173" y="83182"/>
                  <a:pt x="107173" y="53587"/>
                </a:cubicBezTo>
                <a:cubicBezTo>
                  <a:pt x="107173" y="23992"/>
                  <a:pt x="83181" y="1"/>
                  <a:pt x="5358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34"/>
          <p:cNvSpPr/>
          <p:nvPr/>
        </p:nvSpPr>
        <p:spPr>
          <a:xfrm>
            <a:off x="5641799" y="753984"/>
            <a:ext cx="721810" cy="721817"/>
          </a:xfrm>
          <a:custGeom>
            <a:avLst/>
            <a:gdLst/>
            <a:ahLst/>
            <a:cxnLst/>
            <a:rect l="l" t="t" r="r" b="b"/>
            <a:pathLst>
              <a:path w="107173" h="107174" extrusionOk="0">
                <a:moveTo>
                  <a:pt x="53587" y="1"/>
                </a:moveTo>
                <a:cubicBezTo>
                  <a:pt x="23992" y="1"/>
                  <a:pt x="1" y="23992"/>
                  <a:pt x="1" y="53587"/>
                </a:cubicBezTo>
                <a:cubicBezTo>
                  <a:pt x="1" y="83182"/>
                  <a:pt x="23992" y="107174"/>
                  <a:pt x="53587" y="107174"/>
                </a:cubicBezTo>
                <a:cubicBezTo>
                  <a:pt x="83181" y="107174"/>
                  <a:pt x="107173" y="83182"/>
                  <a:pt x="107173" y="53587"/>
                </a:cubicBezTo>
                <a:cubicBezTo>
                  <a:pt x="107173" y="23992"/>
                  <a:pt x="83181" y="1"/>
                  <a:pt x="5358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34"/>
          <p:cNvSpPr/>
          <p:nvPr/>
        </p:nvSpPr>
        <p:spPr>
          <a:xfrm>
            <a:off x="5641799" y="3072509"/>
            <a:ext cx="721810" cy="721817"/>
          </a:xfrm>
          <a:custGeom>
            <a:avLst/>
            <a:gdLst/>
            <a:ahLst/>
            <a:cxnLst/>
            <a:rect l="l" t="t" r="r" b="b"/>
            <a:pathLst>
              <a:path w="107173" h="107174" extrusionOk="0">
                <a:moveTo>
                  <a:pt x="53587" y="1"/>
                </a:moveTo>
                <a:cubicBezTo>
                  <a:pt x="23992" y="1"/>
                  <a:pt x="1" y="23992"/>
                  <a:pt x="1" y="53587"/>
                </a:cubicBezTo>
                <a:cubicBezTo>
                  <a:pt x="1" y="83182"/>
                  <a:pt x="23992" y="107174"/>
                  <a:pt x="53587" y="107174"/>
                </a:cubicBezTo>
                <a:cubicBezTo>
                  <a:pt x="83181" y="107174"/>
                  <a:pt x="107173" y="83182"/>
                  <a:pt x="107173" y="53587"/>
                </a:cubicBezTo>
                <a:cubicBezTo>
                  <a:pt x="107173" y="23992"/>
                  <a:pt x="83181" y="1"/>
                  <a:pt x="5358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34"/>
          <p:cNvSpPr txBox="1">
            <a:spLocks noGrp="1"/>
          </p:cNvSpPr>
          <p:nvPr>
            <p:ph type="subTitle" idx="1"/>
          </p:nvPr>
        </p:nvSpPr>
        <p:spPr>
          <a:xfrm>
            <a:off x="913286" y="4290574"/>
            <a:ext cx="2910000" cy="62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5"/>
                </a:solidFill>
              </a:rPr>
              <a:t>You can describe the topic of the section here</a:t>
            </a:r>
            <a:endParaRPr>
              <a:solidFill>
                <a:schemeClr val="accent5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34"/>
          <p:cNvSpPr txBox="1">
            <a:spLocks noGrp="1"/>
          </p:cNvSpPr>
          <p:nvPr>
            <p:ph type="title" idx="2"/>
          </p:nvPr>
        </p:nvSpPr>
        <p:spPr>
          <a:xfrm>
            <a:off x="913415" y="3156072"/>
            <a:ext cx="29100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02.</a:t>
            </a:r>
            <a:endParaRPr/>
          </a:p>
        </p:txBody>
      </p:sp>
      <p:sp>
        <p:nvSpPr>
          <p:cNvPr id="226" name="Google Shape;226;p34"/>
          <p:cNvSpPr txBox="1">
            <a:spLocks noGrp="1"/>
          </p:cNvSpPr>
          <p:nvPr>
            <p:ph type="ctrTitle" idx="3"/>
          </p:nvPr>
        </p:nvSpPr>
        <p:spPr>
          <a:xfrm>
            <a:off x="5710086" y="3539950"/>
            <a:ext cx="2910000" cy="83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ENROLLMENT PROCESS</a:t>
            </a:r>
            <a:endParaRPr/>
          </a:p>
        </p:txBody>
      </p:sp>
      <p:sp>
        <p:nvSpPr>
          <p:cNvPr id="227" name="Google Shape;227;p34"/>
          <p:cNvSpPr txBox="1">
            <a:spLocks noGrp="1"/>
          </p:cNvSpPr>
          <p:nvPr>
            <p:ph type="subTitle" idx="4"/>
          </p:nvPr>
        </p:nvSpPr>
        <p:spPr>
          <a:xfrm>
            <a:off x="5710086" y="4290574"/>
            <a:ext cx="2910000" cy="62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5"/>
                </a:solidFill>
              </a:rPr>
              <a:t>You can describe the topic of the section here</a:t>
            </a:r>
            <a:endParaRPr>
              <a:solidFill>
                <a:schemeClr val="accent5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34"/>
          <p:cNvSpPr txBox="1">
            <a:spLocks noGrp="1"/>
          </p:cNvSpPr>
          <p:nvPr>
            <p:ph type="title" idx="5"/>
          </p:nvPr>
        </p:nvSpPr>
        <p:spPr>
          <a:xfrm>
            <a:off x="5710086" y="3156072"/>
            <a:ext cx="29100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04.</a:t>
            </a:r>
            <a:endParaRPr/>
          </a:p>
        </p:txBody>
      </p:sp>
      <p:sp>
        <p:nvSpPr>
          <p:cNvPr id="229" name="Google Shape;229;p34"/>
          <p:cNvSpPr txBox="1">
            <a:spLocks noGrp="1"/>
          </p:cNvSpPr>
          <p:nvPr>
            <p:ph type="subTitle" idx="7"/>
          </p:nvPr>
        </p:nvSpPr>
        <p:spPr>
          <a:xfrm>
            <a:off x="913412" y="1976569"/>
            <a:ext cx="2910000" cy="62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describe the topic of the section here</a:t>
            </a:r>
            <a:endParaRPr/>
          </a:p>
        </p:txBody>
      </p:sp>
      <p:sp>
        <p:nvSpPr>
          <p:cNvPr id="230" name="Google Shape;230;p34"/>
          <p:cNvSpPr txBox="1">
            <a:spLocks noGrp="1"/>
          </p:cNvSpPr>
          <p:nvPr>
            <p:ph type="ctrTitle" idx="6"/>
          </p:nvPr>
        </p:nvSpPr>
        <p:spPr>
          <a:xfrm>
            <a:off x="913411" y="1225975"/>
            <a:ext cx="2910000" cy="83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TEACHING METHOD</a:t>
            </a:r>
            <a:endParaRPr/>
          </a:p>
        </p:txBody>
      </p:sp>
      <p:sp>
        <p:nvSpPr>
          <p:cNvPr id="231" name="Google Shape;231;p34"/>
          <p:cNvSpPr txBox="1">
            <a:spLocks noGrp="1"/>
          </p:cNvSpPr>
          <p:nvPr>
            <p:ph type="title" idx="8"/>
          </p:nvPr>
        </p:nvSpPr>
        <p:spPr>
          <a:xfrm>
            <a:off x="913412" y="842075"/>
            <a:ext cx="29100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01.</a:t>
            </a:r>
            <a:endParaRPr/>
          </a:p>
        </p:txBody>
      </p:sp>
      <p:sp>
        <p:nvSpPr>
          <p:cNvPr id="232" name="Google Shape;232;p34"/>
          <p:cNvSpPr txBox="1">
            <a:spLocks noGrp="1"/>
          </p:cNvSpPr>
          <p:nvPr>
            <p:ph type="ctrTitle" idx="9"/>
          </p:nvPr>
        </p:nvSpPr>
        <p:spPr>
          <a:xfrm>
            <a:off x="5710086" y="1225957"/>
            <a:ext cx="2910000" cy="83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TEACHERS</a:t>
            </a:r>
            <a:endParaRPr/>
          </a:p>
        </p:txBody>
      </p:sp>
      <p:sp>
        <p:nvSpPr>
          <p:cNvPr id="233" name="Google Shape;233;p34"/>
          <p:cNvSpPr txBox="1">
            <a:spLocks noGrp="1"/>
          </p:cNvSpPr>
          <p:nvPr>
            <p:ph type="subTitle" idx="13"/>
          </p:nvPr>
        </p:nvSpPr>
        <p:spPr>
          <a:xfrm>
            <a:off x="5710089" y="1976569"/>
            <a:ext cx="2910000" cy="62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5"/>
                </a:solidFill>
              </a:rPr>
              <a:t>You can describe the topic of the section here</a:t>
            </a:r>
            <a:endParaRPr>
              <a:solidFill>
                <a:schemeClr val="accent5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34"/>
          <p:cNvSpPr txBox="1">
            <a:spLocks noGrp="1"/>
          </p:cNvSpPr>
          <p:nvPr>
            <p:ph type="title" idx="14"/>
          </p:nvPr>
        </p:nvSpPr>
        <p:spPr>
          <a:xfrm>
            <a:off x="5710086" y="842075"/>
            <a:ext cx="29100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03.</a:t>
            </a:r>
            <a:endParaRPr/>
          </a:p>
        </p:txBody>
      </p:sp>
      <p:sp>
        <p:nvSpPr>
          <p:cNvPr id="18" name="Google Shape;2258;p42"/>
          <p:cNvSpPr txBox="1">
            <a:spLocks/>
          </p:cNvSpPr>
          <p:nvPr/>
        </p:nvSpPr>
        <p:spPr>
          <a:xfrm>
            <a:off x="2934609" y="91361"/>
            <a:ext cx="3429000" cy="4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Palanquin Dark"/>
              <a:buNone/>
              <a:defRPr sz="1800" b="0" i="0" u="none" strike="noStrike" cap="none">
                <a:solidFill>
                  <a:schemeClr val="accent4"/>
                </a:solidFill>
                <a:latin typeface="Anton"/>
                <a:ea typeface="Anton"/>
                <a:cs typeface="Anton"/>
                <a:sym typeface="Anto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Kirang Haerang"/>
              <a:buNone/>
              <a:defRPr sz="1200" b="0" i="0" u="none" strike="noStrike" cap="none">
                <a:solidFill>
                  <a:schemeClr val="dk1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Kirang Haerang"/>
              <a:buNone/>
              <a:defRPr sz="1200" b="0" i="0" u="none" strike="noStrike" cap="none">
                <a:solidFill>
                  <a:schemeClr val="dk1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Kirang Haerang"/>
              <a:buNone/>
              <a:defRPr sz="1200" b="0" i="0" u="none" strike="noStrike" cap="none">
                <a:solidFill>
                  <a:schemeClr val="dk1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Kirang Haerang"/>
              <a:buNone/>
              <a:defRPr sz="1200" b="0" i="0" u="none" strike="noStrike" cap="none">
                <a:solidFill>
                  <a:schemeClr val="dk1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Kirang Haerang"/>
              <a:buNone/>
              <a:defRPr sz="1200" b="0" i="0" u="none" strike="noStrike" cap="none">
                <a:solidFill>
                  <a:schemeClr val="dk1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Kirang Haerang"/>
              <a:buNone/>
              <a:defRPr sz="1200" b="0" i="0" u="none" strike="noStrike" cap="none">
                <a:solidFill>
                  <a:schemeClr val="dk1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Kirang Haerang"/>
              <a:buNone/>
              <a:defRPr sz="1200" b="0" i="0" u="none" strike="noStrike" cap="none">
                <a:solidFill>
                  <a:schemeClr val="dk1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Kirang Haerang"/>
              <a:buNone/>
              <a:defRPr sz="1200" b="0" i="0" u="none" strike="noStrike" cap="none">
                <a:solidFill>
                  <a:schemeClr val="dk1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pPr algn="ctr">
              <a:buClr>
                <a:schemeClr val="dk1"/>
              </a:buClr>
              <a:buSzPts val="1100"/>
              <a:buFont typeface="Arial"/>
              <a:buNone/>
            </a:pPr>
            <a:r>
              <a:rPr lang="es-PE" dirty="0" smtClean="0">
                <a:solidFill>
                  <a:srgbClr val="03485B"/>
                </a:solidFill>
              </a:rPr>
              <a:t>Real Estate </a:t>
            </a:r>
            <a:r>
              <a:rPr lang="es-PE" dirty="0" err="1" smtClean="0">
                <a:solidFill>
                  <a:srgbClr val="03485B"/>
                </a:solidFill>
              </a:rPr>
              <a:t>Infographics</a:t>
            </a:r>
            <a:endParaRPr lang="es-PE" dirty="0">
              <a:solidFill>
                <a:srgbClr val="03485B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5"/>
          <p:cNvSpPr txBox="1">
            <a:spLocks noGrp="1"/>
          </p:cNvSpPr>
          <p:nvPr>
            <p:ph type="ctrTitle"/>
          </p:nvPr>
        </p:nvSpPr>
        <p:spPr>
          <a:xfrm>
            <a:off x="3586375" y="1263775"/>
            <a:ext cx="4844400" cy="94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INTRODUCTION</a:t>
            </a:r>
            <a:endParaRPr/>
          </a:p>
        </p:txBody>
      </p:sp>
      <p:sp>
        <p:nvSpPr>
          <p:cNvPr id="240" name="Google Shape;240;p35"/>
          <p:cNvSpPr txBox="1">
            <a:spLocks noGrp="1"/>
          </p:cNvSpPr>
          <p:nvPr>
            <p:ph type="body" idx="1"/>
          </p:nvPr>
        </p:nvSpPr>
        <p:spPr>
          <a:xfrm>
            <a:off x="5024275" y="2991150"/>
            <a:ext cx="3406500" cy="161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Mercury is the closest planet to the Sun and the smallest one in the Solar System—it’s only a bit larger than the Moon</a:t>
            </a:r>
            <a:endParaRPr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07359" y="673100"/>
            <a:ext cx="8134884" cy="513644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36"/>
          <p:cNvSpPr txBox="1">
            <a:spLocks noGrp="1"/>
          </p:cNvSpPr>
          <p:nvPr>
            <p:ph type="ctrTitle" idx="8"/>
          </p:nvPr>
        </p:nvSpPr>
        <p:spPr>
          <a:xfrm>
            <a:off x="1187550" y="415250"/>
            <a:ext cx="6768900" cy="65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4"/>
                </a:solidFill>
                <a:latin typeface="Anton"/>
                <a:ea typeface="Anton"/>
                <a:cs typeface="Anton"/>
                <a:sym typeface="Anton"/>
              </a:rPr>
              <a:t>OUR TEACHING </a:t>
            </a:r>
            <a:r>
              <a:rPr lang="en" sz="25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rPr>
              <a:t>METHOD</a:t>
            </a:r>
            <a:endParaRPr sz="2500">
              <a:solidFill>
                <a:schemeClr val="accent1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315" name="Google Shape;315;p36"/>
          <p:cNvSpPr txBox="1">
            <a:spLocks noGrp="1"/>
          </p:cNvSpPr>
          <p:nvPr>
            <p:ph type="subTitle" idx="5"/>
          </p:nvPr>
        </p:nvSpPr>
        <p:spPr>
          <a:xfrm>
            <a:off x="1603775" y="3723775"/>
            <a:ext cx="2480100" cy="58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Saturn is a gas giant and has several rings</a:t>
            </a:r>
            <a:endParaRPr sz="1400"/>
          </a:p>
        </p:txBody>
      </p:sp>
      <p:sp>
        <p:nvSpPr>
          <p:cNvPr id="316" name="Google Shape;316;p36"/>
          <p:cNvSpPr txBox="1">
            <a:spLocks noGrp="1"/>
          </p:cNvSpPr>
          <p:nvPr>
            <p:ph type="subTitle" idx="1"/>
          </p:nvPr>
        </p:nvSpPr>
        <p:spPr>
          <a:xfrm>
            <a:off x="1603775" y="1968450"/>
            <a:ext cx="2480100" cy="73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Mercury is the closest planet to the Sun</a:t>
            </a:r>
            <a:endParaRPr sz="1400"/>
          </a:p>
        </p:txBody>
      </p:sp>
      <p:sp>
        <p:nvSpPr>
          <p:cNvPr id="317" name="Google Shape;317;p36"/>
          <p:cNvSpPr txBox="1">
            <a:spLocks noGrp="1"/>
          </p:cNvSpPr>
          <p:nvPr>
            <p:ph type="subTitle" idx="3"/>
          </p:nvPr>
        </p:nvSpPr>
        <p:spPr>
          <a:xfrm>
            <a:off x="5950650" y="1968450"/>
            <a:ext cx="2480100" cy="73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Venus is the second planet from the Sun</a:t>
            </a:r>
            <a:endParaRPr sz="1400"/>
          </a:p>
        </p:txBody>
      </p:sp>
      <p:sp>
        <p:nvSpPr>
          <p:cNvPr id="318" name="Google Shape;318;p36"/>
          <p:cNvSpPr txBox="1">
            <a:spLocks noGrp="1"/>
          </p:cNvSpPr>
          <p:nvPr>
            <p:ph type="ctrTitle"/>
          </p:nvPr>
        </p:nvSpPr>
        <p:spPr>
          <a:xfrm>
            <a:off x="1603795" y="1511125"/>
            <a:ext cx="2480100" cy="53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MERCURY</a:t>
            </a:r>
            <a:endParaRPr/>
          </a:p>
        </p:txBody>
      </p:sp>
      <p:sp>
        <p:nvSpPr>
          <p:cNvPr id="319" name="Google Shape;319;p36"/>
          <p:cNvSpPr txBox="1">
            <a:spLocks noGrp="1"/>
          </p:cNvSpPr>
          <p:nvPr>
            <p:ph type="ctrTitle" idx="2"/>
          </p:nvPr>
        </p:nvSpPr>
        <p:spPr>
          <a:xfrm>
            <a:off x="5950670" y="1511125"/>
            <a:ext cx="2480100" cy="53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VENUS</a:t>
            </a:r>
            <a:endParaRPr/>
          </a:p>
        </p:txBody>
      </p:sp>
      <p:sp>
        <p:nvSpPr>
          <p:cNvPr id="320" name="Google Shape;320;p36"/>
          <p:cNvSpPr txBox="1">
            <a:spLocks noGrp="1"/>
          </p:cNvSpPr>
          <p:nvPr>
            <p:ph type="ctrTitle" idx="4"/>
          </p:nvPr>
        </p:nvSpPr>
        <p:spPr>
          <a:xfrm>
            <a:off x="1603795" y="3266449"/>
            <a:ext cx="2480100" cy="53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SATURN</a:t>
            </a:r>
            <a:endParaRPr/>
          </a:p>
        </p:txBody>
      </p:sp>
      <p:sp>
        <p:nvSpPr>
          <p:cNvPr id="321" name="Google Shape;321;p36"/>
          <p:cNvSpPr txBox="1">
            <a:spLocks noGrp="1"/>
          </p:cNvSpPr>
          <p:nvPr>
            <p:ph type="ctrTitle" idx="6"/>
          </p:nvPr>
        </p:nvSpPr>
        <p:spPr>
          <a:xfrm>
            <a:off x="5950670" y="3266449"/>
            <a:ext cx="2480100" cy="53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NEPTUNE</a:t>
            </a:r>
            <a:endParaRPr/>
          </a:p>
        </p:txBody>
      </p:sp>
      <p:sp>
        <p:nvSpPr>
          <p:cNvPr id="322" name="Google Shape;322;p36"/>
          <p:cNvSpPr txBox="1">
            <a:spLocks noGrp="1"/>
          </p:cNvSpPr>
          <p:nvPr>
            <p:ph type="subTitle" idx="7"/>
          </p:nvPr>
        </p:nvSpPr>
        <p:spPr>
          <a:xfrm>
            <a:off x="5950650" y="3723775"/>
            <a:ext cx="2480100" cy="58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Neptune is the farthest planet from the Sun</a:t>
            </a:r>
            <a:endParaRPr/>
          </a:p>
        </p:txBody>
      </p:sp>
      <p:sp>
        <p:nvSpPr>
          <p:cNvPr id="323" name="Google Shape;323;p36"/>
          <p:cNvSpPr/>
          <p:nvPr/>
        </p:nvSpPr>
        <p:spPr>
          <a:xfrm>
            <a:off x="5060263" y="1686999"/>
            <a:ext cx="738154" cy="738161"/>
          </a:xfrm>
          <a:custGeom>
            <a:avLst/>
            <a:gdLst/>
            <a:ahLst/>
            <a:cxnLst/>
            <a:rect l="l" t="t" r="r" b="b"/>
            <a:pathLst>
              <a:path w="107173" h="107174" extrusionOk="0">
                <a:moveTo>
                  <a:pt x="53587" y="1"/>
                </a:moveTo>
                <a:cubicBezTo>
                  <a:pt x="23992" y="1"/>
                  <a:pt x="1" y="23992"/>
                  <a:pt x="1" y="53587"/>
                </a:cubicBezTo>
                <a:cubicBezTo>
                  <a:pt x="1" y="83182"/>
                  <a:pt x="23992" y="107174"/>
                  <a:pt x="53587" y="107174"/>
                </a:cubicBezTo>
                <a:cubicBezTo>
                  <a:pt x="83181" y="107174"/>
                  <a:pt x="107173" y="83182"/>
                  <a:pt x="107173" y="53587"/>
                </a:cubicBezTo>
                <a:cubicBezTo>
                  <a:pt x="107173" y="23992"/>
                  <a:pt x="83181" y="1"/>
                  <a:pt x="5358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36"/>
          <p:cNvSpPr/>
          <p:nvPr/>
        </p:nvSpPr>
        <p:spPr>
          <a:xfrm>
            <a:off x="5060100" y="3449075"/>
            <a:ext cx="738154" cy="738161"/>
          </a:xfrm>
          <a:custGeom>
            <a:avLst/>
            <a:gdLst/>
            <a:ahLst/>
            <a:cxnLst/>
            <a:rect l="l" t="t" r="r" b="b"/>
            <a:pathLst>
              <a:path w="107173" h="107174" extrusionOk="0">
                <a:moveTo>
                  <a:pt x="53587" y="1"/>
                </a:moveTo>
                <a:cubicBezTo>
                  <a:pt x="23992" y="1"/>
                  <a:pt x="1" y="23992"/>
                  <a:pt x="1" y="53587"/>
                </a:cubicBezTo>
                <a:cubicBezTo>
                  <a:pt x="1" y="83182"/>
                  <a:pt x="23992" y="107174"/>
                  <a:pt x="53587" y="107174"/>
                </a:cubicBezTo>
                <a:cubicBezTo>
                  <a:pt x="83181" y="107174"/>
                  <a:pt x="107173" y="83182"/>
                  <a:pt x="107173" y="53587"/>
                </a:cubicBezTo>
                <a:cubicBezTo>
                  <a:pt x="107173" y="23992"/>
                  <a:pt x="83181" y="1"/>
                  <a:pt x="5358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5" name="Google Shape;325;p36"/>
          <p:cNvGrpSpPr/>
          <p:nvPr/>
        </p:nvGrpSpPr>
        <p:grpSpPr>
          <a:xfrm>
            <a:off x="5208655" y="3587444"/>
            <a:ext cx="441374" cy="461663"/>
            <a:chOff x="1302750" y="238125"/>
            <a:chExt cx="4998575" cy="5228350"/>
          </a:xfrm>
        </p:grpSpPr>
        <p:sp>
          <p:nvSpPr>
            <p:cNvPr id="326" name="Google Shape;326;p36"/>
            <p:cNvSpPr/>
            <p:nvPr/>
          </p:nvSpPr>
          <p:spPr>
            <a:xfrm>
              <a:off x="1302750" y="3578050"/>
              <a:ext cx="4998575" cy="1888425"/>
            </a:xfrm>
            <a:custGeom>
              <a:avLst/>
              <a:gdLst/>
              <a:ahLst/>
              <a:cxnLst/>
              <a:rect l="l" t="t" r="r" b="b"/>
              <a:pathLst>
                <a:path w="199943" h="75537" extrusionOk="0">
                  <a:moveTo>
                    <a:pt x="80707" y="0"/>
                  </a:moveTo>
                  <a:cubicBezTo>
                    <a:pt x="80193" y="0"/>
                    <a:pt x="79654" y="74"/>
                    <a:pt x="79163" y="221"/>
                  </a:cubicBezTo>
                  <a:lnTo>
                    <a:pt x="22916" y="15000"/>
                  </a:lnTo>
                  <a:cubicBezTo>
                    <a:pt x="9215" y="18602"/>
                    <a:pt x="0" y="30538"/>
                    <a:pt x="0" y="44729"/>
                  </a:cubicBezTo>
                  <a:lnTo>
                    <a:pt x="0" y="69385"/>
                  </a:lnTo>
                  <a:cubicBezTo>
                    <a:pt x="0" y="72791"/>
                    <a:pt x="2770" y="75536"/>
                    <a:pt x="6152" y="75536"/>
                  </a:cubicBezTo>
                  <a:lnTo>
                    <a:pt x="193791" y="75536"/>
                  </a:lnTo>
                  <a:cubicBezTo>
                    <a:pt x="195409" y="75536"/>
                    <a:pt x="196977" y="74899"/>
                    <a:pt x="198129" y="73747"/>
                  </a:cubicBezTo>
                  <a:cubicBezTo>
                    <a:pt x="199281" y="72595"/>
                    <a:pt x="199943" y="71027"/>
                    <a:pt x="199943" y="69409"/>
                  </a:cubicBezTo>
                  <a:lnTo>
                    <a:pt x="199943" y="44729"/>
                  </a:lnTo>
                  <a:cubicBezTo>
                    <a:pt x="199943" y="30538"/>
                    <a:pt x="190727" y="18602"/>
                    <a:pt x="177027" y="15000"/>
                  </a:cubicBezTo>
                  <a:lnTo>
                    <a:pt x="120779" y="221"/>
                  </a:lnTo>
                  <a:cubicBezTo>
                    <a:pt x="120289" y="74"/>
                    <a:pt x="119750" y="0"/>
                    <a:pt x="1192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36"/>
            <p:cNvSpPr/>
            <p:nvPr/>
          </p:nvSpPr>
          <p:spPr>
            <a:xfrm>
              <a:off x="3805700" y="3578050"/>
              <a:ext cx="2495625" cy="1888425"/>
            </a:xfrm>
            <a:custGeom>
              <a:avLst/>
              <a:gdLst/>
              <a:ahLst/>
              <a:cxnLst/>
              <a:rect l="l" t="t" r="r" b="b"/>
              <a:pathLst>
                <a:path w="99825" h="75537" extrusionOk="0">
                  <a:moveTo>
                    <a:pt x="0" y="0"/>
                  </a:moveTo>
                  <a:lnTo>
                    <a:pt x="0" y="75536"/>
                  </a:lnTo>
                  <a:lnTo>
                    <a:pt x="93673" y="75536"/>
                  </a:lnTo>
                  <a:cubicBezTo>
                    <a:pt x="95291" y="75536"/>
                    <a:pt x="96859" y="74899"/>
                    <a:pt x="98011" y="73747"/>
                  </a:cubicBezTo>
                  <a:cubicBezTo>
                    <a:pt x="99163" y="72595"/>
                    <a:pt x="99825" y="71027"/>
                    <a:pt x="99825" y="69409"/>
                  </a:cubicBezTo>
                  <a:lnTo>
                    <a:pt x="99825" y="44729"/>
                  </a:lnTo>
                  <a:cubicBezTo>
                    <a:pt x="99825" y="30538"/>
                    <a:pt x="90609" y="18602"/>
                    <a:pt x="76909" y="15000"/>
                  </a:cubicBezTo>
                  <a:lnTo>
                    <a:pt x="20661" y="221"/>
                  </a:lnTo>
                  <a:cubicBezTo>
                    <a:pt x="20171" y="74"/>
                    <a:pt x="19632" y="0"/>
                    <a:pt x="1911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36"/>
            <p:cNvSpPr/>
            <p:nvPr/>
          </p:nvSpPr>
          <p:spPr>
            <a:xfrm>
              <a:off x="3259150" y="2782125"/>
              <a:ext cx="1085775" cy="957700"/>
            </a:xfrm>
            <a:custGeom>
              <a:avLst/>
              <a:gdLst/>
              <a:ahLst/>
              <a:cxnLst/>
              <a:rect l="l" t="t" r="r" b="b"/>
              <a:pathLst>
                <a:path w="43431" h="38308" extrusionOk="0">
                  <a:moveTo>
                    <a:pt x="1" y="0"/>
                  </a:moveTo>
                  <a:lnTo>
                    <a:pt x="43430" y="0"/>
                  </a:lnTo>
                  <a:lnTo>
                    <a:pt x="43430" y="38308"/>
                  </a:lnTo>
                  <a:lnTo>
                    <a:pt x="1" y="38308"/>
                  </a:lnTo>
                  <a:close/>
                  <a:moveTo>
                    <a:pt x="1" y="0"/>
                  </a:moveTo>
                  <a:close/>
                </a:path>
              </a:pathLst>
            </a:custGeom>
            <a:solidFill>
              <a:srgbClr val="FDD1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36"/>
            <p:cNvSpPr/>
            <p:nvPr/>
          </p:nvSpPr>
          <p:spPr>
            <a:xfrm>
              <a:off x="3805700" y="2782125"/>
              <a:ext cx="539225" cy="957700"/>
            </a:xfrm>
            <a:custGeom>
              <a:avLst/>
              <a:gdLst/>
              <a:ahLst/>
              <a:cxnLst/>
              <a:rect l="l" t="t" r="r" b="b"/>
              <a:pathLst>
                <a:path w="21569" h="38308" extrusionOk="0">
                  <a:moveTo>
                    <a:pt x="0" y="0"/>
                  </a:moveTo>
                  <a:lnTo>
                    <a:pt x="21568" y="0"/>
                  </a:lnTo>
                  <a:lnTo>
                    <a:pt x="21568" y="38308"/>
                  </a:lnTo>
                  <a:lnTo>
                    <a:pt x="0" y="38308"/>
                  </a:lnTo>
                  <a:close/>
                  <a:moveTo>
                    <a:pt x="0" y="0"/>
                  </a:moveTo>
                  <a:close/>
                </a:path>
              </a:pathLst>
            </a:custGeom>
            <a:solidFill>
              <a:srgbClr val="FFBB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36"/>
            <p:cNvSpPr/>
            <p:nvPr/>
          </p:nvSpPr>
          <p:spPr>
            <a:xfrm>
              <a:off x="2512850" y="815675"/>
              <a:ext cx="2586325" cy="2331050"/>
            </a:xfrm>
            <a:custGeom>
              <a:avLst/>
              <a:gdLst/>
              <a:ahLst/>
              <a:cxnLst/>
              <a:rect l="l" t="t" r="r" b="b"/>
              <a:pathLst>
                <a:path w="103453" h="93242" extrusionOk="0">
                  <a:moveTo>
                    <a:pt x="60308" y="0"/>
                  </a:moveTo>
                  <a:cubicBezTo>
                    <a:pt x="33166" y="0"/>
                    <a:pt x="2855" y="5813"/>
                    <a:pt x="565" y="11553"/>
                  </a:cubicBezTo>
                  <a:cubicBezTo>
                    <a:pt x="99" y="12705"/>
                    <a:pt x="1" y="13980"/>
                    <a:pt x="271" y="15205"/>
                  </a:cubicBezTo>
                  <a:lnTo>
                    <a:pt x="8971" y="53684"/>
                  </a:lnTo>
                  <a:cubicBezTo>
                    <a:pt x="9363" y="75570"/>
                    <a:pt x="28333" y="93241"/>
                    <a:pt x="51567" y="93241"/>
                  </a:cubicBezTo>
                  <a:cubicBezTo>
                    <a:pt x="74802" y="93241"/>
                    <a:pt x="93747" y="75570"/>
                    <a:pt x="94164" y="53708"/>
                  </a:cubicBezTo>
                  <a:lnTo>
                    <a:pt x="103158" y="16063"/>
                  </a:lnTo>
                  <a:cubicBezTo>
                    <a:pt x="103452" y="14862"/>
                    <a:pt x="103379" y="13612"/>
                    <a:pt x="102938" y="12460"/>
                  </a:cubicBezTo>
                  <a:cubicBezTo>
                    <a:pt x="99470" y="3311"/>
                    <a:pt x="80791" y="0"/>
                    <a:pt x="60308" y="0"/>
                  </a:cubicBezTo>
                  <a:close/>
                </a:path>
              </a:pathLst>
            </a:custGeom>
            <a:solidFill>
              <a:srgbClr val="FFE4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36"/>
            <p:cNvSpPr/>
            <p:nvPr/>
          </p:nvSpPr>
          <p:spPr>
            <a:xfrm>
              <a:off x="3805700" y="815675"/>
              <a:ext cx="1293475" cy="2331050"/>
            </a:xfrm>
            <a:custGeom>
              <a:avLst/>
              <a:gdLst/>
              <a:ahLst/>
              <a:cxnLst/>
              <a:rect l="l" t="t" r="r" b="b"/>
              <a:pathLst>
                <a:path w="51739" h="93242" extrusionOk="0">
                  <a:moveTo>
                    <a:pt x="8538" y="0"/>
                  </a:moveTo>
                  <a:cubicBezTo>
                    <a:pt x="5714" y="0"/>
                    <a:pt x="2857" y="63"/>
                    <a:pt x="0" y="181"/>
                  </a:cubicBezTo>
                  <a:lnTo>
                    <a:pt x="0" y="93241"/>
                  </a:lnTo>
                  <a:cubicBezTo>
                    <a:pt x="23161" y="93168"/>
                    <a:pt x="42033" y="75521"/>
                    <a:pt x="42450" y="53708"/>
                  </a:cubicBezTo>
                  <a:lnTo>
                    <a:pt x="51444" y="16063"/>
                  </a:lnTo>
                  <a:cubicBezTo>
                    <a:pt x="51738" y="14862"/>
                    <a:pt x="51665" y="13612"/>
                    <a:pt x="51224" y="12460"/>
                  </a:cubicBezTo>
                  <a:cubicBezTo>
                    <a:pt x="47755" y="3305"/>
                    <a:pt x="29044" y="0"/>
                    <a:pt x="8538" y="0"/>
                  </a:cubicBezTo>
                  <a:close/>
                </a:path>
              </a:pathLst>
            </a:custGeom>
            <a:solidFill>
              <a:srgbClr val="FDD1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36"/>
            <p:cNvSpPr/>
            <p:nvPr/>
          </p:nvSpPr>
          <p:spPr>
            <a:xfrm>
              <a:off x="2353550" y="3578050"/>
              <a:ext cx="2896975" cy="1137225"/>
            </a:xfrm>
            <a:custGeom>
              <a:avLst/>
              <a:gdLst/>
              <a:ahLst/>
              <a:cxnLst/>
              <a:rect l="l" t="t" r="r" b="b"/>
              <a:pathLst>
                <a:path w="115879" h="45489" extrusionOk="0">
                  <a:moveTo>
                    <a:pt x="39043" y="0"/>
                  </a:moveTo>
                  <a:cubicBezTo>
                    <a:pt x="37303" y="0"/>
                    <a:pt x="35636" y="711"/>
                    <a:pt x="34435" y="1961"/>
                  </a:cubicBezTo>
                  <a:cubicBezTo>
                    <a:pt x="30661" y="5833"/>
                    <a:pt x="2206" y="35121"/>
                    <a:pt x="2206" y="35121"/>
                  </a:cubicBezTo>
                  <a:cubicBezTo>
                    <a:pt x="466" y="36911"/>
                    <a:pt x="1" y="39533"/>
                    <a:pt x="1006" y="41788"/>
                  </a:cubicBezTo>
                  <a:cubicBezTo>
                    <a:pt x="2010" y="44018"/>
                    <a:pt x="4290" y="45489"/>
                    <a:pt x="6814" y="45489"/>
                  </a:cubicBezTo>
                  <a:lnTo>
                    <a:pt x="109065" y="45489"/>
                  </a:lnTo>
                  <a:cubicBezTo>
                    <a:pt x="111589" y="45489"/>
                    <a:pt x="113868" y="44018"/>
                    <a:pt x="114873" y="41788"/>
                  </a:cubicBezTo>
                  <a:cubicBezTo>
                    <a:pt x="115878" y="39533"/>
                    <a:pt x="115388" y="36911"/>
                    <a:pt x="113672" y="35121"/>
                  </a:cubicBezTo>
                  <a:cubicBezTo>
                    <a:pt x="108305" y="29607"/>
                    <a:pt x="85536" y="6177"/>
                    <a:pt x="81443" y="1937"/>
                  </a:cubicBezTo>
                  <a:cubicBezTo>
                    <a:pt x="80242" y="711"/>
                    <a:pt x="78576" y="0"/>
                    <a:pt x="768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36"/>
            <p:cNvSpPr/>
            <p:nvPr/>
          </p:nvSpPr>
          <p:spPr>
            <a:xfrm>
              <a:off x="2512850" y="238125"/>
              <a:ext cx="2586325" cy="1254850"/>
            </a:xfrm>
            <a:custGeom>
              <a:avLst/>
              <a:gdLst/>
              <a:ahLst/>
              <a:cxnLst/>
              <a:rect l="l" t="t" r="r" b="b"/>
              <a:pathLst>
                <a:path w="103453" h="50194" extrusionOk="0">
                  <a:moveTo>
                    <a:pt x="51567" y="0"/>
                  </a:moveTo>
                  <a:cubicBezTo>
                    <a:pt x="40391" y="0"/>
                    <a:pt x="29632" y="3382"/>
                    <a:pt x="20441" y="9754"/>
                  </a:cubicBezTo>
                  <a:cubicBezTo>
                    <a:pt x="11447" y="15955"/>
                    <a:pt x="4584" y="24582"/>
                    <a:pt x="565" y="34655"/>
                  </a:cubicBezTo>
                  <a:cubicBezTo>
                    <a:pt x="99" y="35807"/>
                    <a:pt x="1" y="37082"/>
                    <a:pt x="271" y="38307"/>
                  </a:cubicBezTo>
                  <a:lnTo>
                    <a:pt x="2623" y="48723"/>
                  </a:lnTo>
                  <a:cubicBezTo>
                    <a:pt x="6937" y="49704"/>
                    <a:pt x="11398" y="50194"/>
                    <a:pt x="15907" y="50194"/>
                  </a:cubicBezTo>
                  <a:cubicBezTo>
                    <a:pt x="29632" y="50194"/>
                    <a:pt x="42573" y="45586"/>
                    <a:pt x="51714" y="37645"/>
                  </a:cubicBezTo>
                  <a:cubicBezTo>
                    <a:pt x="60856" y="45611"/>
                    <a:pt x="73772" y="50194"/>
                    <a:pt x="87546" y="50194"/>
                  </a:cubicBezTo>
                  <a:cubicBezTo>
                    <a:pt x="92056" y="50194"/>
                    <a:pt x="96541" y="49704"/>
                    <a:pt x="100879" y="48723"/>
                  </a:cubicBezTo>
                  <a:lnTo>
                    <a:pt x="103158" y="39165"/>
                  </a:lnTo>
                  <a:cubicBezTo>
                    <a:pt x="103452" y="37964"/>
                    <a:pt x="103379" y="36714"/>
                    <a:pt x="102938" y="35562"/>
                  </a:cubicBezTo>
                  <a:cubicBezTo>
                    <a:pt x="94874" y="14289"/>
                    <a:pt x="74238" y="0"/>
                    <a:pt x="515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36"/>
            <p:cNvSpPr/>
            <p:nvPr/>
          </p:nvSpPr>
          <p:spPr>
            <a:xfrm>
              <a:off x="3036725" y="3578050"/>
              <a:ext cx="1530600" cy="1669675"/>
            </a:xfrm>
            <a:custGeom>
              <a:avLst/>
              <a:gdLst/>
              <a:ahLst/>
              <a:cxnLst/>
              <a:rect l="l" t="t" r="r" b="b"/>
              <a:pathLst>
                <a:path w="61224" h="66787" extrusionOk="0">
                  <a:moveTo>
                    <a:pt x="23725" y="0"/>
                  </a:moveTo>
                  <a:cubicBezTo>
                    <a:pt x="21029" y="0"/>
                    <a:pt x="18652" y="1740"/>
                    <a:pt x="17843" y="4289"/>
                  </a:cubicBezTo>
                  <a:cubicBezTo>
                    <a:pt x="16250" y="9387"/>
                    <a:pt x="589" y="58797"/>
                    <a:pt x="589" y="58797"/>
                  </a:cubicBezTo>
                  <a:cubicBezTo>
                    <a:pt x="1" y="60660"/>
                    <a:pt x="320" y="62694"/>
                    <a:pt x="1471" y="64287"/>
                  </a:cubicBezTo>
                  <a:cubicBezTo>
                    <a:pt x="2648" y="65855"/>
                    <a:pt x="4486" y="66787"/>
                    <a:pt x="6447" y="66787"/>
                  </a:cubicBezTo>
                  <a:lnTo>
                    <a:pt x="54778" y="66787"/>
                  </a:lnTo>
                  <a:cubicBezTo>
                    <a:pt x="56739" y="66787"/>
                    <a:pt x="58577" y="65855"/>
                    <a:pt x="59753" y="64287"/>
                  </a:cubicBezTo>
                  <a:cubicBezTo>
                    <a:pt x="60905" y="62694"/>
                    <a:pt x="61224" y="60660"/>
                    <a:pt x="60636" y="58797"/>
                  </a:cubicBezTo>
                  <a:cubicBezTo>
                    <a:pt x="59239" y="54361"/>
                    <a:pt x="57842" y="49925"/>
                    <a:pt x="56420" y="45489"/>
                  </a:cubicBezTo>
                  <a:cubicBezTo>
                    <a:pt x="54950" y="40856"/>
                    <a:pt x="46249" y="13382"/>
                    <a:pt x="43357" y="4289"/>
                  </a:cubicBezTo>
                  <a:cubicBezTo>
                    <a:pt x="42548" y="1740"/>
                    <a:pt x="40195" y="0"/>
                    <a:pt x="37499" y="0"/>
                  </a:cubicBezTo>
                  <a:close/>
                </a:path>
              </a:pathLst>
            </a:custGeom>
            <a:solidFill>
              <a:srgbClr val="EEE1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36"/>
            <p:cNvSpPr/>
            <p:nvPr/>
          </p:nvSpPr>
          <p:spPr>
            <a:xfrm>
              <a:off x="2184450" y="1078775"/>
              <a:ext cx="797175" cy="797150"/>
            </a:xfrm>
            <a:custGeom>
              <a:avLst/>
              <a:gdLst/>
              <a:ahLst/>
              <a:cxnLst/>
              <a:rect l="l" t="t" r="r" b="b"/>
              <a:pathLst>
                <a:path w="31887" h="31886" extrusionOk="0">
                  <a:moveTo>
                    <a:pt x="15955" y="0"/>
                  </a:moveTo>
                  <a:cubicBezTo>
                    <a:pt x="7157" y="0"/>
                    <a:pt x="0" y="7157"/>
                    <a:pt x="0" y="15955"/>
                  </a:cubicBezTo>
                  <a:cubicBezTo>
                    <a:pt x="0" y="24729"/>
                    <a:pt x="7157" y="31886"/>
                    <a:pt x="15955" y="31886"/>
                  </a:cubicBezTo>
                  <a:cubicBezTo>
                    <a:pt x="24754" y="31886"/>
                    <a:pt x="31886" y="24729"/>
                    <a:pt x="31886" y="15955"/>
                  </a:cubicBezTo>
                  <a:cubicBezTo>
                    <a:pt x="31886" y="7157"/>
                    <a:pt x="24754" y="0"/>
                    <a:pt x="159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36"/>
            <p:cNvSpPr/>
            <p:nvPr/>
          </p:nvSpPr>
          <p:spPr>
            <a:xfrm>
              <a:off x="2184450" y="1855075"/>
              <a:ext cx="797175" cy="797175"/>
            </a:xfrm>
            <a:custGeom>
              <a:avLst/>
              <a:gdLst/>
              <a:ahLst/>
              <a:cxnLst/>
              <a:rect l="l" t="t" r="r" b="b"/>
              <a:pathLst>
                <a:path w="31887" h="31887" extrusionOk="0">
                  <a:moveTo>
                    <a:pt x="15955" y="1"/>
                  </a:moveTo>
                  <a:cubicBezTo>
                    <a:pt x="7157" y="1"/>
                    <a:pt x="0" y="7157"/>
                    <a:pt x="0" y="15956"/>
                  </a:cubicBezTo>
                  <a:cubicBezTo>
                    <a:pt x="0" y="24730"/>
                    <a:pt x="7157" y="31887"/>
                    <a:pt x="15955" y="31887"/>
                  </a:cubicBezTo>
                  <a:cubicBezTo>
                    <a:pt x="24754" y="31887"/>
                    <a:pt x="31886" y="24730"/>
                    <a:pt x="31886" y="15956"/>
                  </a:cubicBezTo>
                  <a:cubicBezTo>
                    <a:pt x="31886" y="7157"/>
                    <a:pt x="24754" y="1"/>
                    <a:pt x="159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36"/>
            <p:cNvSpPr/>
            <p:nvPr/>
          </p:nvSpPr>
          <p:spPr>
            <a:xfrm>
              <a:off x="4560575" y="1078775"/>
              <a:ext cx="797175" cy="797150"/>
            </a:xfrm>
            <a:custGeom>
              <a:avLst/>
              <a:gdLst/>
              <a:ahLst/>
              <a:cxnLst/>
              <a:rect l="l" t="t" r="r" b="b"/>
              <a:pathLst>
                <a:path w="31887" h="31886" extrusionOk="0">
                  <a:moveTo>
                    <a:pt x="15955" y="0"/>
                  </a:moveTo>
                  <a:cubicBezTo>
                    <a:pt x="7157" y="0"/>
                    <a:pt x="0" y="7157"/>
                    <a:pt x="0" y="15955"/>
                  </a:cubicBezTo>
                  <a:cubicBezTo>
                    <a:pt x="0" y="24729"/>
                    <a:pt x="7157" y="31886"/>
                    <a:pt x="15955" y="31886"/>
                  </a:cubicBezTo>
                  <a:cubicBezTo>
                    <a:pt x="24730" y="31886"/>
                    <a:pt x="31886" y="24729"/>
                    <a:pt x="31886" y="15955"/>
                  </a:cubicBezTo>
                  <a:cubicBezTo>
                    <a:pt x="31886" y="7157"/>
                    <a:pt x="24730" y="0"/>
                    <a:pt x="159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36"/>
            <p:cNvSpPr/>
            <p:nvPr/>
          </p:nvSpPr>
          <p:spPr>
            <a:xfrm>
              <a:off x="4560575" y="1855075"/>
              <a:ext cx="797175" cy="797175"/>
            </a:xfrm>
            <a:custGeom>
              <a:avLst/>
              <a:gdLst/>
              <a:ahLst/>
              <a:cxnLst/>
              <a:rect l="l" t="t" r="r" b="b"/>
              <a:pathLst>
                <a:path w="31887" h="31887" extrusionOk="0">
                  <a:moveTo>
                    <a:pt x="15955" y="1"/>
                  </a:moveTo>
                  <a:cubicBezTo>
                    <a:pt x="7157" y="1"/>
                    <a:pt x="0" y="7157"/>
                    <a:pt x="0" y="15956"/>
                  </a:cubicBezTo>
                  <a:cubicBezTo>
                    <a:pt x="0" y="24730"/>
                    <a:pt x="7157" y="31887"/>
                    <a:pt x="15955" y="31887"/>
                  </a:cubicBezTo>
                  <a:cubicBezTo>
                    <a:pt x="24730" y="31887"/>
                    <a:pt x="31886" y="24730"/>
                    <a:pt x="31886" y="15956"/>
                  </a:cubicBezTo>
                  <a:cubicBezTo>
                    <a:pt x="31886" y="7157"/>
                    <a:pt x="24730" y="1"/>
                    <a:pt x="159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36"/>
            <p:cNvSpPr/>
            <p:nvPr/>
          </p:nvSpPr>
          <p:spPr>
            <a:xfrm>
              <a:off x="3805700" y="3578050"/>
              <a:ext cx="1444825" cy="1137225"/>
            </a:xfrm>
            <a:custGeom>
              <a:avLst/>
              <a:gdLst/>
              <a:ahLst/>
              <a:cxnLst/>
              <a:rect l="l" t="t" r="r" b="b"/>
              <a:pathLst>
                <a:path w="57793" h="45489" extrusionOk="0">
                  <a:moveTo>
                    <a:pt x="0" y="0"/>
                  </a:moveTo>
                  <a:lnTo>
                    <a:pt x="0" y="45489"/>
                  </a:lnTo>
                  <a:lnTo>
                    <a:pt x="50979" y="45489"/>
                  </a:lnTo>
                  <a:cubicBezTo>
                    <a:pt x="53503" y="45489"/>
                    <a:pt x="55782" y="44018"/>
                    <a:pt x="56787" y="41788"/>
                  </a:cubicBezTo>
                  <a:cubicBezTo>
                    <a:pt x="57792" y="39533"/>
                    <a:pt x="57326" y="36911"/>
                    <a:pt x="55586" y="35121"/>
                  </a:cubicBezTo>
                  <a:cubicBezTo>
                    <a:pt x="50219" y="29607"/>
                    <a:pt x="27450" y="6177"/>
                    <a:pt x="23357" y="1937"/>
                  </a:cubicBezTo>
                  <a:cubicBezTo>
                    <a:pt x="22156" y="711"/>
                    <a:pt x="20490" y="0"/>
                    <a:pt x="187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36"/>
            <p:cNvSpPr/>
            <p:nvPr/>
          </p:nvSpPr>
          <p:spPr>
            <a:xfrm>
              <a:off x="3805700" y="238125"/>
              <a:ext cx="1293475" cy="1254850"/>
            </a:xfrm>
            <a:custGeom>
              <a:avLst/>
              <a:gdLst/>
              <a:ahLst/>
              <a:cxnLst/>
              <a:rect l="l" t="t" r="r" b="b"/>
              <a:pathLst>
                <a:path w="51739" h="50194" extrusionOk="0">
                  <a:moveTo>
                    <a:pt x="0" y="0"/>
                  </a:moveTo>
                  <a:lnTo>
                    <a:pt x="0" y="37645"/>
                  </a:lnTo>
                  <a:cubicBezTo>
                    <a:pt x="9142" y="45611"/>
                    <a:pt x="22058" y="50194"/>
                    <a:pt x="35832" y="50194"/>
                  </a:cubicBezTo>
                  <a:cubicBezTo>
                    <a:pt x="40342" y="50194"/>
                    <a:pt x="44827" y="49704"/>
                    <a:pt x="49165" y="48723"/>
                  </a:cubicBezTo>
                  <a:lnTo>
                    <a:pt x="51444" y="39165"/>
                  </a:lnTo>
                  <a:cubicBezTo>
                    <a:pt x="51738" y="37964"/>
                    <a:pt x="51665" y="36714"/>
                    <a:pt x="51224" y="35562"/>
                  </a:cubicBezTo>
                  <a:cubicBezTo>
                    <a:pt x="43185" y="14338"/>
                    <a:pt x="22598" y="74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36"/>
            <p:cNvSpPr/>
            <p:nvPr/>
          </p:nvSpPr>
          <p:spPr>
            <a:xfrm>
              <a:off x="3805700" y="3578050"/>
              <a:ext cx="761625" cy="1669675"/>
            </a:xfrm>
            <a:custGeom>
              <a:avLst/>
              <a:gdLst/>
              <a:ahLst/>
              <a:cxnLst/>
              <a:rect l="l" t="t" r="r" b="b"/>
              <a:pathLst>
                <a:path w="30465" h="66787" extrusionOk="0">
                  <a:moveTo>
                    <a:pt x="0" y="0"/>
                  </a:moveTo>
                  <a:lnTo>
                    <a:pt x="0" y="66787"/>
                  </a:lnTo>
                  <a:lnTo>
                    <a:pt x="24019" y="66787"/>
                  </a:lnTo>
                  <a:cubicBezTo>
                    <a:pt x="25980" y="66787"/>
                    <a:pt x="27818" y="65855"/>
                    <a:pt x="28994" y="64287"/>
                  </a:cubicBezTo>
                  <a:cubicBezTo>
                    <a:pt x="30146" y="62694"/>
                    <a:pt x="30465" y="60660"/>
                    <a:pt x="29877" y="58797"/>
                  </a:cubicBezTo>
                  <a:cubicBezTo>
                    <a:pt x="28480" y="54361"/>
                    <a:pt x="27083" y="49925"/>
                    <a:pt x="25661" y="45489"/>
                  </a:cubicBezTo>
                  <a:cubicBezTo>
                    <a:pt x="24191" y="40856"/>
                    <a:pt x="15490" y="13382"/>
                    <a:pt x="12598" y="4289"/>
                  </a:cubicBezTo>
                  <a:cubicBezTo>
                    <a:pt x="11789" y="1740"/>
                    <a:pt x="9436" y="0"/>
                    <a:pt x="67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2" name="Google Shape;342;p36"/>
          <p:cNvSpPr/>
          <p:nvPr/>
        </p:nvSpPr>
        <p:spPr>
          <a:xfrm>
            <a:off x="713225" y="3449075"/>
            <a:ext cx="738154" cy="738161"/>
          </a:xfrm>
          <a:custGeom>
            <a:avLst/>
            <a:gdLst/>
            <a:ahLst/>
            <a:cxnLst/>
            <a:rect l="l" t="t" r="r" b="b"/>
            <a:pathLst>
              <a:path w="107173" h="107174" extrusionOk="0">
                <a:moveTo>
                  <a:pt x="53587" y="1"/>
                </a:moveTo>
                <a:cubicBezTo>
                  <a:pt x="23992" y="1"/>
                  <a:pt x="1" y="23992"/>
                  <a:pt x="1" y="53587"/>
                </a:cubicBezTo>
                <a:cubicBezTo>
                  <a:pt x="1" y="83182"/>
                  <a:pt x="23992" y="107174"/>
                  <a:pt x="53587" y="107174"/>
                </a:cubicBezTo>
                <a:cubicBezTo>
                  <a:pt x="83181" y="107174"/>
                  <a:pt x="107173" y="83182"/>
                  <a:pt x="107173" y="53587"/>
                </a:cubicBezTo>
                <a:cubicBezTo>
                  <a:pt x="107173" y="23992"/>
                  <a:pt x="83181" y="1"/>
                  <a:pt x="5358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3" name="Google Shape;343;p36"/>
          <p:cNvGrpSpPr/>
          <p:nvPr/>
        </p:nvGrpSpPr>
        <p:grpSpPr>
          <a:xfrm>
            <a:off x="855069" y="3601137"/>
            <a:ext cx="454467" cy="461663"/>
            <a:chOff x="1241475" y="238125"/>
            <a:chExt cx="5146850" cy="5228350"/>
          </a:xfrm>
        </p:grpSpPr>
        <p:sp>
          <p:nvSpPr>
            <p:cNvPr id="344" name="Google Shape;344;p36"/>
            <p:cNvSpPr/>
            <p:nvPr/>
          </p:nvSpPr>
          <p:spPr>
            <a:xfrm>
              <a:off x="1242075" y="544325"/>
              <a:ext cx="3635300" cy="4278800"/>
            </a:xfrm>
            <a:custGeom>
              <a:avLst/>
              <a:gdLst/>
              <a:ahLst/>
              <a:cxnLst/>
              <a:rect l="l" t="t" r="r" b="b"/>
              <a:pathLst>
                <a:path w="145412" h="171152" extrusionOk="0">
                  <a:moveTo>
                    <a:pt x="6134" y="1"/>
                  </a:moveTo>
                  <a:cubicBezTo>
                    <a:pt x="4626" y="1"/>
                    <a:pt x="3156" y="559"/>
                    <a:pt x="2010" y="1575"/>
                  </a:cubicBezTo>
                  <a:cubicBezTo>
                    <a:pt x="736" y="2751"/>
                    <a:pt x="1" y="4393"/>
                    <a:pt x="1" y="6134"/>
                  </a:cubicBezTo>
                  <a:lnTo>
                    <a:pt x="1" y="155294"/>
                  </a:lnTo>
                  <a:cubicBezTo>
                    <a:pt x="1" y="164044"/>
                    <a:pt x="7525" y="171151"/>
                    <a:pt x="16765" y="171151"/>
                  </a:cubicBezTo>
                  <a:lnTo>
                    <a:pt x="139284" y="171151"/>
                  </a:lnTo>
                  <a:cubicBezTo>
                    <a:pt x="142666" y="171151"/>
                    <a:pt x="145411" y="168406"/>
                    <a:pt x="145411" y="165024"/>
                  </a:cubicBezTo>
                  <a:lnTo>
                    <a:pt x="145411" y="19957"/>
                  </a:lnTo>
                  <a:cubicBezTo>
                    <a:pt x="145411" y="16819"/>
                    <a:pt x="143034" y="14172"/>
                    <a:pt x="139897" y="13854"/>
                  </a:cubicBezTo>
                  <a:lnTo>
                    <a:pt x="6741" y="31"/>
                  </a:lnTo>
                  <a:cubicBezTo>
                    <a:pt x="6538" y="11"/>
                    <a:pt x="6336" y="1"/>
                    <a:pt x="61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36"/>
            <p:cNvSpPr/>
            <p:nvPr/>
          </p:nvSpPr>
          <p:spPr>
            <a:xfrm>
              <a:off x="3059400" y="716650"/>
              <a:ext cx="1817975" cy="4106475"/>
            </a:xfrm>
            <a:custGeom>
              <a:avLst/>
              <a:gdLst/>
              <a:ahLst/>
              <a:cxnLst/>
              <a:rect l="l" t="t" r="r" b="b"/>
              <a:pathLst>
                <a:path w="72719" h="164259" extrusionOk="0">
                  <a:moveTo>
                    <a:pt x="1" y="0"/>
                  </a:moveTo>
                  <a:lnTo>
                    <a:pt x="1" y="164258"/>
                  </a:lnTo>
                  <a:lnTo>
                    <a:pt x="66591" y="164258"/>
                  </a:lnTo>
                  <a:cubicBezTo>
                    <a:pt x="69973" y="164258"/>
                    <a:pt x="72718" y="161513"/>
                    <a:pt x="72718" y="158131"/>
                  </a:cubicBezTo>
                  <a:lnTo>
                    <a:pt x="72718" y="13064"/>
                  </a:lnTo>
                  <a:cubicBezTo>
                    <a:pt x="72718" y="9926"/>
                    <a:pt x="70341" y="7279"/>
                    <a:pt x="67204" y="696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36"/>
            <p:cNvSpPr/>
            <p:nvPr/>
          </p:nvSpPr>
          <p:spPr>
            <a:xfrm>
              <a:off x="3365775" y="1506450"/>
              <a:ext cx="3022550" cy="3960025"/>
            </a:xfrm>
            <a:custGeom>
              <a:avLst/>
              <a:gdLst/>
              <a:ahLst/>
              <a:cxnLst/>
              <a:rect l="l" t="t" r="r" b="b"/>
              <a:pathLst>
                <a:path w="120902" h="158401" extrusionOk="0">
                  <a:moveTo>
                    <a:pt x="60390" y="0"/>
                  </a:moveTo>
                  <a:cubicBezTo>
                    <a:pt x="53625" y="0"/>
                    <a:pt x="48135" y="5490"/>
                    <a:pt x="48135" y="12255"/>
                  </a:cubicBezTo>
                  <a:lnTo>
                    <a:pt x="48135" y="24901"/>
                  </a:lnTo>
                  <a:cubicBezTo>
                    <a:pt x="48135" y="18137"/>
                    <a:pt x="42645" y="12647"/>
                    <a:pt x="35881" y="12647"/>
                  </a:cubicBezTo>
                  <a:cubicBezTo>
                    <a:pt x="29117" y="12647"/>
                    <a:pt x="23627" y="18137"/>
                    <a:pt x="23627" y="24901"/>
                  </a:cubicBezTo>
                  <a:lnTo>
                    <a:pt x="23627" y="67522"/>
                  </a:lnTo>
                  <a:cubicBezTo>
                    <a:pt x="21788" y="63037"/>
                    <a:pt x="17401" y="59851"/>
                    <a:pt x="12255" y="59851"/>
                  </a:cubicBezTo>
                  <a:cubicBezTo>
                    <a:pt x="5490" y="59851"/>
                    <a:pt x="0" y="65341"/>
                    <a:pt x="0" y="72105"/>
                  </a:cubicBezTo>
                  <a:lnTo>
                    <a:pt x="0" y="97962"/>
                  </a:lnTo>
                  <a:cubicBezTo>
                    <a:pt x="0" y="131343"/>
                    <a:pt x="27058" y="158400"/>
                    <a:pt x="60463" y="158400"/>
                  </a:cubicBezTo>
                  <a:cubicBezTo>
                    <a:pt x="93844" y="158400"/>
                    <a:pt x="120902" y="131343"/>
                    <a:pt x="120902" y="97962"/>
                  </a:cubicBezTo>
                  <a:lnTo>
                    <a:pt x="120902" y="42572"/>
                  </a:lnTo>
                  <a:cubicBezTo>
                    <a:pt x="120902" y="35807"/>
                    <a:pt x="115412" y="30318"/>
                    <a:pt x="108648" y="30318"/>
                  </a:cubicBezTo>
                  <a:cubicBezTo>
                    <a:pt x="102545" y="30318"/>
                    <a:pt x="97496" y="34778"/>
                    <a:pt x="96540" y="40636"/>
                  </a:cubicBezTo>
                  <a:lnTo>
                    <a:pt x="96540" y="24901"/>
                  </a:lnTo>
                  <a:cubicBezTo>
                    <a:pt x="96540" y="18137"/>
                    <a:pt x="91075" y="12647"/>
                    <a:pt x="84286" y="12647"/>
                  </a:cubicBezTo>
                  <a:cubicBezTo>
                    <a:pt x="78845" y="12647"/>
                    <a:pt x="74237" y="16200"/>
                    <a:pt x="72644" y="21127"/>
                  </a:cubicBezTo>
                  <a:lnTo>
                    <a:pt x="72644" y="12255"/>
                  </a:lnTo>
                  <a:cubicBezTo>
                    <a:pt x="72644" y="5490"/>
                    <a:pt x="67154" y="0"/>
                    <a:pt x="60390" y="0"/>
                  </a:cubicBezTo>
                  <a:close/>
                </a:path>
              </a:pathLst>
            </a:custGeom>
            <a:solidFill>
              <a:srgbClr val="FDD1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36"/>
            <p:cNvSpPr/>
            <p:nvPr/>
          </p:nvSpPr>
          <p:spPr>
            <a:xfrm>
              <a:off x="4877350" y="1506450"/>
              <a:ext cx="1510975" cy="3960025"/>
            </a:xfrm>
            <a:custGeom>
              <a:avLst/>
              <a:gdLst/>
              <a:ahLst/>
              <a:cxnLst/>
              <a:rect l="l" t="t" r="r" b="b"/>
              <a:pathLst>
                <a:path w="60439" h="158401" extrusionOk="0">
                  <a:moveTo>
                    <a:pt x="0" y="0"/>
                  </a:moveTo>
                  <a:lnTo>
                    <a:pt x="0" y="158400"/>
                  </a:lnTo>
                  <a:cubicBezTo>
                    <a:pt x="33381" y="158400"/>
                    <a:pt x="60439" y="131343"/>
                    <a:pt x="60439" y="97962"/>
                  </a:cubicBezTo>
                  <a:lnTo>
                    <a:pt x="60439" y="42572"/>
                  </a:lnTo>
                  <a:cubicBezTo>
                    <a:pt x="60439" y="35807"/>
                    <a:pt x="54949" y="30318"/>
                    <a:pt x="48185" y="30318"/>
                  </a:cubicBezTo>
                  <a:cubicBezTo>
                    <a:pt x="42082" y="30318"/>
                    <a:pt x="37033" y="34778"/>
                    <a:pt x="36077" y="40636"/>
                  </a:cubicBezTo>
                  <a:lnTo>
                    <a:pt x="36077" y="24901"/>
                  </a:lnTo>
                  <a:cubicBezTo>
                    <a:pt x="36077" y="18137"/>
                    <a:pt x="30612" y="12647"/>
                    <a:pt x="23823" y="12647"/>
                  </a:cubicBezTo>
                  <a:cubicBezTo>
                    <a:pt x="18382" y="12647"/>
                    <a:pt x="13774" y="16200"/>
                    <a:pt x="12181" y="21127"/>
                  </a:cubicBezTo>
                  <a:lnTo>
                    <a:pt x="12181" y="12255"/>
                  </a:lnTo>
                  <a:cubicBezTo>
                    <a:pt x="12181" y="5515"/>
                    <a:pt x="6716" y="49"/>
                    <a:pt x="0" y="0"/>
                  </a:cubicBezTo>
                  <a:close/>
                </a:path>
              </a:pathLst>
            </a:custGeom>
            <a:solidFill>
              <a:srgbClr val="FFBB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36"/>
            <p:cNvSpPr/>
            <p:nvPr/>
          </p:nvSpPr>
          <p:spPr>
            <a:xfrm>
              <a:off x="1334000" y="376575"/>
              <a:ext cx="3545825" cy="608475"/>
            </a:xfrm>
            <a:custGeom>
              <a:avLst/>
              <a:gdLst/>
              <a:ahLst/>
              <a:cxnLst/>
              <a:rect l="l" t="t" r="r" b="b"/>
              <a:pathLst>
                <a:path w="141833" h="24339" extrusionOk="0">
                  <a:moveTo>
                    <a:pt x="4951" y="1"/>
                  </a:moveTo>
                  <a:cubicBezTo>
                    <a:pt x="1765" y="3408"/>
                    <a:pt x="0" y="7966"/>
                    <a:pt x="0" y="12844"/>
                  </a:cubicBezTo>
                  <a:cubicBezTo>
                    <a:pt x="0" y="17108"/>
                    <a:pt x="1324" y="21103"/>
                    <a:pt x="3799" y="24338"/>
                  </a:cubicBezTo>
                  <a:lnTo>
                    <a:pt x="141685" y="24338"/>
                  </a:lnTo>
                  <a:cubicBezTo>
                    <a:pt x="141538" y="23260"/>
                    <a:pt x="141122" y="22230"/>
                    <a:pt x="140435" y="21348"/>
                  </a:cubicBezTo>
                  <a:cubicBezTo>
                    <a:pt x="137715" y="17843"/>
                    <a:pt x="136416" y="15074"/>
                    <a:pt x="136416" y="12844"/>
                  </a:cubicBezTo>
                  <a:cubicBezTo>
                    <a:pt x="136416" y="10638"/>
                    <a:pt x="137739" y="7844"/>
                    <a:pt x="140435" y="4339"/>
                  </a:cubicBezTo>
                  <a:cubicBezTo>
                    <a:pt x="141416" y="3089"/>
                    <a:pt x="141832" y="1521"/>
                    <a:pt x="1416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36"/>
            <p:cNvSpPr/>
            <p:nvPr/>
          </p:nvSpPr>
          <p:spPr>
            <a:xfrm>
              <a:off x="3059400" y="376575"/>
              <a:ext cx="1820425" cy="608475"/>
            </a:xfrm>
            <a:custGeom>
              <a:avLst/>
              <a:gdLst/>
              <a:ahLst/>
              <a:cxnLst/>
              <a:rect l="l" t="t" r="r" b="b"/>
              <a:pathLst>
                <a:path w="72817" h="24339" extrusionOk="0">
                  <a:moveTo>
                    <a:pt x="1" y="1"/>
                  </a:moveTo>
                  <a:lnTo>
                    <a:pt x="1" y="24338"/>
                  </a:lnTo>
                  <a:lnTo>
                    <a:pt x="72669" y="24338"/>
                  </a:lnTo>
                  <a:cubicBezTo>
                    <a:pt x="72522" y="23260"/>
                    <a:pt x="72106" y="22230"/>
                    <a:pt x="71419" y="21348"/>
                  </a:cubicBezTo>
                  <a:cubicBezTo>
                    <a:pt x="68699" y="17843"/>
                    <a:pt x="67400" y="15074"/>
                    <a:pt x="67400" y="12844"/>
                  </a:cubicBezTo>
                  <a:cubicBezTo>
                    <a:pt x="67400" y="10638"/>
                    <a:pt x="68723" y="7844"/>
                    <a:pt x="71419" y="4339"/>
                  </a:cubicBezTo>
                  <a:cubicBezTo>
                    <a:pt x="72400" y="3089"/>
                    <a:pt x="72816" y="1521"/>
                    <a:pt x="72669" y="1"/>
                  </a:cubicBezTo>
                  <a:close/>
                </a:path>
              </a:pathLst>
            </a:custGeom>
            <a:solidFill>
              <a:srgbClr val="EEE1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36"/>
            <p:cNvSpPr/>
            <p:nvPr/>
          </p:nvSpPr>
          <p:spPr>
            <a:xfrm>
              <a:off x="1241475" y="238125"/>
              <a:ext cx="3635275" cy="919100"/>
            </a:xfrm>
            <a:custGeom>
              <a:avLst/>
              <a:gdLst/>
              <a:ahLst/>
              <a:cxnLst/>
              <a:rect l="l" t="t" r="r" b="b"/>
              <a:pathLst>
                <a:path w="145411" h="36764" extrusionOk="0">
                  <a:moveTo>
                    <a:pt x="17720" y="0"/>
                  </a:moveTo>
                  <a:cubicBezTo>
                    <a:pt x="12941" y="0"/>
                    <a:pt x="8284" y="2010"/>
                    <a:pt x="4976" y="5514"/>
                  </a:cubicBezTo>
                  <a:cubicBezTo>
                    <a:pt x="1765" y="8946"/>
                    <a:pt x="0" y="13504"/>
                    <a:pt x="0" y="18382"/>
                  </a:cubicBezTo>
                  <a:cubicBezTo>
                    <a:pt x="0" y="23259"/>
                    <a:pt x="1765" y="27817"/>
                    <a:pt x="4976" y="31224"/>
                  </a:cubicBezTo>
                  <a:cubicBezTo>
                    <a:pt x="8284" y="34753"/>
                    <a:pt x="12941" y="36763"/>
                    <a:pt x="17720" y="36763"/>
                  </a:cubicBezTo>
                  <a:lnTo>
                    <a:pt x="139284" y="36763"/>
                  </a:lnTo>
                  <a:cubicBezTo>
                    <a:pt x="142666" y="36763"/>
                    <a:pt x="145411" y="34018"/>
                    <a:pt x="145411" y="30636"/>
                  </a:cubicBezTo>
                  <a:cubicBezTo>
                    <a:pt x="145411" y="27254"/>
                    <a:pt x="142666" y="24509"/>
                    <a:pt x="139284" y="24509"/>
                  </a:cubicBezTo>
                  <a:lnTo>
                    <a:pt x="17720" y="24509"/>
                  </a:lnTo>
                  <a:cubicBezTo>
                    <a:pt x="16299" y="24509"/>
                    <a:pt x="14902" y="23896"/>
                    <a:pt x="13897" y="22842"/>
                  </a:cubicBezTo>
                  <a:cubicBezTo>
                    <a:pt x="12843" y="21715"/>
                    <a:pt x="12255" y="20122"/>
                    <a:pt x="12255" y="18382"/>
                  </a:cubicBezTo>
                  <a:cubicBezTo>
                    <a:pt x="12255" y="16641"/>
                    <a:pt x="12843" y="15048"/>
                    <a:pt x="13897" y="13921"/>
                  </a:cubicBezTo>
                  <a:cubicBezTo>
                    <a:pt x="14902" y="12867"/>
                    <a:pt x="16299" y="12254"/>
                    <a:pt x="17720" y="12254"/>
                  </a:cubicBezTo>
                  <a:lnTo>
                    <a:pt x="139284" y="12254"/>
                  </a:lnTo>
                  <a:cubicBezTo>
                    <a:pt x="142666" y="12254"/>
                    <a:pt x="145411" y="9509"/>
                    <a:pt x="145411" y="6127"/>
                  </a:cubicBezTo>
                  <a:cubicBezTo>
                    <a:pt x="145411" y="2745"/>
                    <a:pt x="142666" y="0"/>
                    <a:pt x="139284" y="0"/>
                  </a:cubicBezTo>
                  <a:close/>
                </a:path>
              </a:pathLst>
            </a:custGeom>
            <a:solidFill>
              <a:srgbClr val="4056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36"/>
            <p:cNvSpPr/>
            <p:nvPr/>
          </p:nvSpPr>
          <p:spPr>
            <a:xfrm>
              <a:off x="3059400" y="238125"/>
              <a:ext cx="1817350" cy="306375"/>
            </a:xfrm>
            <a:custGeom>
              <a:avLst/>
              <a:gdLst/>
              <a:ahLst/>
              <a:cxnLst/>
              <a:rect l="l" t="t" r="r" b="b"/>
              <a:pathLst>
                <a:path w="72694" h="12255" extrusionOk="0">
                  <a:moveTo>
                    <a:pt x="1" y="0"/>
                  </a:moveTo>
                  <a:lnTo>
                    <a:pt x="1" y="12254"/>
                  </a:lnTo>
                  <a:lnTo>
                    <a:pt x="66567" y="12254"/>
                  </a:lnTo>
                  <a:cubicBezTo>
                    <a:pt x="69949" y="12254"/>
                    <a:pt x="72694" y="9509"/>
                    <a:pt x="72694" y="6127"/>
                  </a:cubicBezTo>
                  <a:cubicBezTo>
                    <a:pt x="72694" y="2745"/>
                    <a:pt x="69949" y="0"/>
                    <a:pt x="665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36"/>
            <p:cNvSpPr/>
            <p:nvPr/>
          </p:nvSpPr>
          <p:spPr>
            <a:xfrm>
              <a:off x="3059400" y="850825"/>
              <a:ext cx="1817350" cy="306400"/>
            </a:xfrm>
            <a:custGeom>
              <a:avLst/>
              <a:gdLst/>
              <a:ahLst/>
              <a:cxnLst/>
              <a:rect l="l" t="t" r="r" b="b"/>
              <a:pathLst>
                <a:path w="72694" h="12256" extrusionOk="0">
                  <a:moveTo>
                    <a:pt x="1" y="1"/>
                  </a:moveTo>
                  <a:lnTo>
                    <a:pt x="1" y="12255"/>
                  </a:lnTo>
                  <a:lnTo>
                    <a:pt x="66567" y="12255"/>
                  </a:lnTo>
                  <a:cubicBezTo>
                    <a:pt x="69949" y="12255"/>
                    <a:pt x="72694" y="9510"/>
                    <a:pt x="72694" y="6128"/>
                  </a:cubicBezTo>
                  <a:cubicBezTo>
                    <a:pt x="72694" y="2746"/>
                    <a:pt x="69949" y="1"/>
                    <a:pt x="6656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36"/>
            <p:cNvSpPr/>
            <p:nvPr/>
          </p:nvSpPr>
          <p:spPr>
            <a:xfrm>
              <a:off x="1854800" y="850825"/>
              <a:ext cx="919100" cy="1154075"/>
            </a:xfrm>
            <a:custGeom>
              <a:avLst/>
              <a:gdLst/>
              <a:ahLst/>
              <a:cxnLst/>
              <a:rect l="l" t="t" r="r" b="b"/>
              <a:pathLst>
                <a:path w="36764" h="46163" extrusionOk="0">
                  <a:moveTo>
                    <a:pt x="1" y="1"/>
                  </a:moveTo>
                  <a:lnTo>
                    <a:pt x="1" y="40024"/>
                  </a:lnTo>
                  <a:cubicBezTo>
                    <a:pt x="1" y="42009"/>
                    <a:pt x="932" y="43847"/>
                    <a:pt x="2525" y="44999"/>
                  </a:cubicBezTo>
                  <a:cubicBezTo>
                    <a:pt x="3601" y="45765"/>
                    <a:pt x="4861" y="46163"/>
                    <a:pt x="6140" y="46163"/>
                  </a:cubicBezTo>
                  <a:cubicBezTo>
                    <a:pt x="6784" y="46163"/>
                    <a:pt x="7432" y="46062"/>
                    <a:pt x="8064" y="45857"/>
                  </a:cubicBezTo>
                  <a:lnTo>
                    <a:pt x="18382" y="42401"/>
                  </a:lnTo>
                  <a:lnTo>
                    <a:pt x="28676" y="45857"/>
                  </a:lnTo>
                  <a:cubicBezTo>
                    <a:pt x="29313" y="46053"/>
                    <a:pt x="29975" y="46151"/>
                    <a:pt x="30636" y="46151"/>
                  </a:cubicBezTo>
                  <a:cubicBezTo>
                    <a:pt x="31886" y="46151"/>
                    <a:pt x="33161" y="45759"/>
                    <a:pt x="34215" y="44999"/>
                  </a:cubicBezTo>
                  <a:cubicBezTo>
                    <a:pt x="35808" y="43847"/>
                    <a:pt x="36764" y="42009"/>
                    <a:pt x="36764" y="40024"/>
                  </a:cubicBezTo>
                  <a:lnTo>
                    <a:pt x="3676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4" name="Google Shape;354;p36"/>
          <p:cNvSpPr/>
          <p:nvPr/>
        </p:nvSpPr>
        <p:spPr>
          <a:xfrm>
            <a:off x="713225" y="1687001"/>
            <a:ext cx="738154" cy="738161"/>
          </a:xfrm>
          <a:custGeom>
            <a:avLst/>
            <a:gdLst/>
            <a:ahLst/>
            <a:cxnLst/>
            <a:rect l="l" t="t" r="r" b="b"/>
            <a:pathLst>
              <a:path w="107173" h="107174" extrusionOk="0">
                <a:moveTo>
                  <a:pt x="53587" y="1"/>
                </a:moveTo>
                <a:cubicBezTo>
                  <a:pt x="23992" y="1"/>
                  <a:pt x="1" y="23992"/>
                  <a:pt x="1" y="53587"/>
                </a:cubicBezTo>
                <a:cubicBezTo>
                  <a:pt x="1" y="83182"/>
                  <a:pt x="23992" y="107174"/>
                  <a:pt x="53587" y="107174"/>
                </a:cubicBezTo>
                <a:cubicBezTo>
                  <a:pt x="83181" y="107174"/>
                  <a:pt x="107173" y="83182"/>
                  <a:pt x="107173" y="53587"/>
                </a:cubicBezTo>
                <a:cubicBezTo>
                  <a:pt x="107173" y="23992"/>
                  <a:pt x="83181" y="1"/>
                  <a:pt x="5358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55" name="Google Shape;355;p36"/>
          <p:cNvGrpSpPr/>
          <p:nvPr/>
        </p:nvGrpSpPr>
        <p:grpSpPr>
          <a:xfrm>
            <a:off x="851470" y="1837980"/>
            <a:ext cx="461663" cy="436451"/>
            <a:chOff x="1190625" y="380875"/>
            <a:chExt cx="5228350" cy="4942825"/>
          </a:xfrm>
        </p:grpSpPr>
        <p:sp>
          <p:nvSpPr>
            <p:cNvPr id="356" name="Google Shape;356;p36"/>
            <p:cNvSpPr/>
            <p:nvPr/>
          </p:nvSpPr>
          <p:spPr>
            <a:xfrm>
              <a:off x="1435700" y="2585450"/>
              <a:ext cx="4738175" cy="2738250"/>
            </a:xfrm>
            <a:custGeom>
              <a:avLst/>
              <a:gdLst/>
              <a:ahLst/>
              <a:cxnLst/>
              <a:rect l="l" t="t" r="r" b="b"/>
              <a:pathLst>
                <a:path w="189527" h="109530" extrusionOk="0">
                  <a:moveTo>
                    <a:pt x="1" y="0"/>
                  </a:moveTo>
                  <a:lnTo>
                    <a:pt x="1" y="91148"/>
                  </a:lnTo>
                  <a:cubicBezTo>
                    <a:pt x="1" y="101295"/>
                    <a:pt x="8235" y="109530"/>
                    <a:pt x="18382" y="109530"/>
                  </a:cubicBezTo>
                  <a:lnTo>
                    <a:pt x="171145" y="109530"/>
                  </a:lnTo>
                  <a:cubicBezTo>
                    <a:pt x="181292" y="109530"/>
                    <a:pt x="189527" y="101295"/>
                    <a:pt x="189527" y="91148"/>
                  </a:cubicBezTo>
                  <a:lnTo>
                    <a:pt x="18952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36"/>
            <p:cNvSpPr/>
            <p:nvPr/>
          </p:nvSpPr>
          <p:spPr>
            <a:xfrm>
              <a:off x="3805075" y="2585450"/>
              <a:ext cx="2368800" cy="2738250"/>
            </a:xfrm>
            <a:custGeom>
              <a:avLst/>
              <a:gdLst/>
              <a:ahLst/>
              <a:cxnLst/>
              <a:rect l="l" t="t" r="r" b="b"/>
              <a:pathLst>
                <a:path w="94752" h="109530" extrusionOk="0">
                  <a:moveTo>
                    <a:pt x="1" y="0"/>
                  </a:moveTo>
                  <a:lnTo>
                    <a:pt x="1" y="109530"/>
                  </a:lnTo>
                  <a:lnTo>
                    <a:pt x="76370" y="109530"/>
                  </a:lnTo>
                  <a:cubicBezTo>
                    <a:pt x="86517" y="109530"/>
                    <a:pt x="94752" y="101295"/>
                    <a:pt x="94752" y="91148"/>
                  </a:cubicBezTo>
                  <a:lnTo>
                    <a:pt x="9475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36"/>
            <p:cNvSpPr/>
            <p:nvPr/>
          </p:nvSpPr>
          <p:spPr>
            <a:xfrm>
              <a:off x="2753050" y="380875"/>
              <a:ext cx="2103475" cy="1113325"/>
            </a:xfrm>
            <a:custGeom>
              <a:avLst/>
              <a:gdLst/>
              <a:ahLst/>
              <a:cxnLst/>
              <a:rect l="l" t="t" r="r" b="b"/>
              <a:pathLst>
                <a:path w="84139" h="44533" extrusionOk="0">
                  <a:moveTo>
                    <a:pt x="18382" y="1"/>
                  </a:moveTo>
                  <a:cubicBezTo>
                    <a:pt x="8235" y="1"/>
                    <a:pt x="0" y="8260"/>
                    <a:pt x="0" y="18382"/>
                  </a:cubicBezTo>
                  <a:lnTo>
                    <a:pt x="0" y="38406"/>
                  </a:lnTo>
                  <a:cubicBezTo>
                    <a:pt x="0" y="41788"/>
                    <a:pt x="2745" y="44533"/>
                    <a:pt x="6128" y="44533"/>
                  </a:cubicBezTo>
                  <a:cubicBezTo>
                    <a:pt x="9510" y="44533"/>
                    <a:pt x="12255" y="41788"/>
                    <a:pt x="12255" y="38406"/>
                  </a:cubicBezTo>
                  <a:lnTo>
                    <a:pt x="12255" y="18382"/>
                  </a:lnTo>
                  <a:cubicBezTo>
                    <a:pt x="12255" y="15024"/>
                    <a:pt x="15000" y="12255"/>
                    <a:pt x="18382" y="12255"/>
                  </a:cubicBezTo>
                  <a:lnTo>
                    <a:pt x="65757" y="12255"/>
                  </a:lnTo>
                  <a:cubicBezTo>
                    <a:pt x="69140" y="12255"/>
                    <a:pt x="71885" y="15024"/>
                    <a:pt x="71885" y="18382"/>
                  </a:cubicBezTo>
                  <a:lnTo>
                    <a:pt x="71885" y="38406"/>
                  </a:lnTo>
                  <a:cubicBezTo>
                    <a:pt x="71885" y="41788"/>
                    <a:pt x="74630" y="44533"/>
                    <a:pt x="78012" y="44533"/>
                  </a:cubicBezTo>
                  <a:cubicBezTo>
                    <a:pt x="81394" y="44533"/>
                    <a:pt x="84139" y="41788"/>
                    <a:pt x="84139" y="38406"/>
                  </a:cubicBezTo>
                  <a:lnTo>
                    <a:pt x="84139" y="18382"/>
                  </a:lnTo>
                  <a:cubicBezTo>
                    <a:pt x="84139" y="8260"/>
                    <a:pt x="75904" y="1"/>
                    <a:pt x="657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36"/>
            <p:cNvSpPr/>
            <p:nvPr/>
          </p:nvSpPr>
          <p:spPr>
            <a:xfrm>
              <a:off x="3805075" y="380875"/>
              <a:ext cx="1051450" cy="1113325"/>
            </a:xfrm>
            <a:custGeom>
              <a:avLst/>
              <a:gdLst/>
              <a:ahLst/>
              <a:cxnLst/>
              <a:rect l="l" t="t" r="r" b="b"/>
              <a:pathLst>
                <a:path w="42058" h="44533" extrusionOk="0">
                  <a:moveTo>
                    <a:pt x="1" y="1"/>
                  </a:moveTo>
                  <a:lnTo>
                    <a:pt x="1" y="12255"/>
                  </a:lnTo>
                  <a:lnTo>
                    <a:pt x="23676" y="12255"/>
                  </a:lnTo>
                  <a:cubicBezTo>
                    <a:pt x="27059" y="12255"/>
                    <a:pt x="29804" y="15024"/>
                    <a:pt x="29804" y="18382"/>
                  </a:cubicBezTo>
                  <a:lnTo>
                    <a:pt x="29804" y="38406"/>
                  </a:lnTo>
                  <a:cubicBezTo>
                    <a:pt x="29804" y="41788"/>
                    <a:pt x="32549" y="44533"/>
                    <a:pt x="35931" y="44533"/>
                  </a:cubicBezTo>
                  <a:cubicBezTo>
                    <a:pt x="39313" y="44533"/>
                    <a:pt x="42058" y="41788"/>
                    <a:pt x="42058" y="38406"/>
                  </a:cubicBezTo>
                  <a:lnTo>
                    <a:pt x="42058" y="18382"/>
                  </a:lnTo>
                  <a:cubicBezTo>
                    <a:pt x="42058" y="8260"/>
                    <a:pt x="33823" y="1"/>
                    <a:pt x="236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36"/>
            <p:cNvSpPr/>
            <p:nvPr/>
          </p:nvSpPr>
          <p:spPr>
            <a:xfrm>
              <a:off x="1190625" y="1187825"/>
              <a:ext cx="5228350" cy="1971150"/>
            </a:xfrm>
            <a:custGeom>
              <a:avLst/>
              <a:gdLst/>
              <a:ahLst/>
              <a:cxnLst/>
              <a:rect l="l" t="t" r="r" b="b"/>
              <a:pathLst>
                <a:path w="209134" h="78846" extrusionOk="0">
                  <a:moveTo>
                    <a:pt x="6127" y="1"/>
                  </a:moveTo>
                  <a:cubicBezTo>
                    <a:pt x="2745" y="1"/>
                    <a:pt x="0" y="2746"/>
                    <a:pt x="0" y="6128"/>
                  </a:cubicBezTo>
                  <a:lnTo>
                    <a:pt x="0" y="44925"/>
                  </a:lnTo>
                  <a:cubicBezTo>
                    <a:pt x="0" y="63625"/>
                    <a:pt x="15220" y="78845"/>
                    <a:pt x="33896" y="78845"/>
                  </a:cubicBezTo>
                  <a:lnTo>
                    <a:pt x="175238" y="78845"/>
                  </a:lnTo>
                  <a:cubicBezTo>
                    <a:pt x="193938" y="78845"/>
                    <a:pt x="209133" y="63625"/>
                    <a:pt x="209133" y="44925"/>
                  </a:cubicBezTo>
                  <a:lnTo>
                    <a:pt x="209133" y="6128"/>
                  </a:lnTo>
                  <a:cubicBezTo>
                    <a:pt x="209133" y="2746"/>
                    <a:pt x="206388" y="1"/>
                    <a:pt x="2030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36"/>
            <p:cNvSpPr/>
            <p:nvPr/>
          </p:nvSpPr>
          <p:spPr>
            <a:xfrm>
              <a:off x="3805075" y="1187825"/>
              <a:ext cx="2613900" cy="1971150"/>
            </a:xfrm>
            <a:custGeom>
              <a:avLst/>
              <a:gdLst/>
              <a:ahLst/>
              <a:cxnLst/>
              <a:rect l="l" t="t" r="r" b="b"/>
              <a:pathLst>
                <a:path w="104556" h="78846" extrusionOk="0">
                  <a:moveTo>
                    <a:pt x="1" y="1"/>
                  </a:moveTo>
                  <a:lnTo>
                    <a:pt x="1" y="78845"/>
                  </a:lnTo>
                  <a:lnTo>
                    <a:pt x="70660" y="78845"/>
                  </a:lnTo>
                  <a:cubicBezTo>
                    <a:pt x="89360" y="78845"/>
                    <a:pt x="104555" y="63625"/>
                    <a:pt x="104555" y="44925"/>
                  </a:cubicBezTo>
                  <a:lnTo>
                    <a:pt x="104555" y="6128"/>
                  </a:lnTo>
                  <a:cubicBezTo>
                    <a:pt x="104555" y="2746"/>
                    <a:pt x="101810" y="1"/>
                    <a:pt x="9842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36"/>
            <p:cNvSpPr/>
            <p:nvPr/>
          </p:nvSpPr>
          <p:spPr>
            <a:xfrm>
              <a:off x="4642050" y="2239875"/>
              <a:ext cx="919125" cy="2144525"/>
            </a:xfrm>
            <a:custGeom>
              <a:avLst/>
              <a:gdLst/>
              <a:ahLst/>
              <a:cxnLst/>
              <a:rect l="l" t="t" r="r" b="b"/>
              <a:pathLst>
                <a:path w="36765" h="85781" extrusionOk="0">
                  <a:moveTo>
                    <a:pt x="6128" y="0"/>
                  </a:moveTo>
                  <a:cubicBezTo>
                    <a:pt x="2746" y="0"/>
                    <a:pt x="1" y="2745"/>
                    <a:pt x="1" y="6127"/>
                  </a:cubicBezTo>
                  <a:lnTo>
                    <a:pt x="1" y="79654"/>
                  </a:lnTo>
                  <a:cubicBezTo>
                    <a:pt x="1" y="83036"/>
                    <a:pt x="2746" y="85781"/>
                    <a:pt x="6128" y="85781"/>
                  </a:cubicBezTo>
                  <a:lnTo>
                    <a:pt x="30637" y="85781"/>
                  </a:lnTo>
                  <a:cubicBezTo>
                    <a:pt x="34019" y="85781"/>
                    <a:pt x="36764" y="83036"/>
                    <a:pt x="36764" y="79654"/>
                  </a:cubicBezTo>
                  <a:lnTo>
                    <a:pt x="36764" y="6127"/>
                  </a:lnTo>
                  <a:cubicBezTo>
                    <a:pt x="36764" y="2745"/>
                    <a:pt x="34019" y="0"/>
                    <a:pt x="30637" y="0"/>
                  </a:cubicBezTo>
                  <a:close/>
                </a:path>
              </a:pathLst>
            </a:custGeom>
            <a:solidFill>
              <a:srgbClr val="4617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36"/>
            <p:cNvSpPr/>
            <p:nvPr/>
          </p:nvSpPr>
          <p:spPr>
            <a:xfrm>
              <a:off x="4795250" y="3005775"/>
              <a:ext cx="612725" cy="612725"/>
            </a:xfrm>
            <a:custGeom>
              <a:avLst/>
              <a:gdLst/>
              <a:ahLst/>
              <a:cxnLst/>
              <a:rect l="l" t="t" r="r" b="b"/>
              <a:pathLst>
                <a:path w="24509" h="24509" extrusionOk="0">
                  <a:moveTo>
                    <a:pt x="4093" y="0"/>
                  </a:moveTo>
                  <a:cubicBezTo>
                    <a:pt x="1838" y="0"/>
                    <a:pt x="0" y="1814"/>
                    <a:pt x="0" y="4069"/>
                  </a:cubicBezTo>
                  <a:lnTo>
                    <a:pt x="0" y="20416"/>
                  </a:lnTo>
                  <a:cubicBezTo>
                    <a:pt x="0" y="22671"/>
                    <a:pt x="1838" y="24509"/>
                    <a:pt x="4093" y="24509"/>
                  </a:cubicBezTo>
                  <a:lnTo>
                    <a:pt x="20440" y="24509"/>
                  </a:lnTo>
                  <a:cubicBezTo>
                    <a:pt x="22695" y="24509"/>
                    <a:pt x="24509" y="22671"/>
                    <a:pt x="24509" y="20416"/>
                  </a:cubicBezTo>
                  <a:lnTo>
                    <a:pt x="24509" y="4069"/>
                  </a:lnTo>
                  <a:cubicBezTo>
                    <a:pt x="24509" y="1814"/>
                    <a:pt x="22695" y="0"/>
                    <a:pt x="204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36"/>
            <p:cNvSpPr/>
            <p:nvPr/>
          </p:nvSpPr>
          <p:spPr>
            <a:xfrm>
              <a:off x="2048425" y="2239875"/>
              <a:ext cx="919100" cy="2144525"/>
            </a:xfrm>
            <a:custGeom>
              <a:avLst/>
              <a:gdLst/>
              <a:ahLst/>
              <a:cxnLst/>
              <a:rect l="l" t="t" r="r" b="b"/>
              <a:pathLst>
                <a:path w="36764" h="85781" extrusionOk="0">
                  <a:moveTo>
                    <a:pt x="6127" y="0"/>
                  </a:moveTo>
                  <a:cubicBezTo>
                    <a:pt x="2745" y="0"/>
                    <a:pt x="0" y="2745"/>
                    <a:pt x="0" y="6127"/>
                  </a:cubicBezTo>
                  <a:lnTo>
                    <a:pt x="0" y="79654"/>
                  </a:lnTo>
                  <a:cubicBezTo>
                    <a:pt x="0" y="83036"/>
                    <a:pt x="2745" y="85781"/>
                    <a:pt x="6127" y="85781"/>
                  </a:cubicBezTo>
                  <a:lnTo>
                    <a:pt x="30636" y="85781"/>
                  </a:lnTo>
                  <a:cubicBezTo>
                    <a:pt x="34018" y="85781"/>
                    <a:pt x="36763" y="83036"/>
                    <a:pt x="36763" y="79654"/>
                  </a:cubicBezTo>
                  <a:lnTo>
                    <a:pt x="36763" y="6127"/>
                  </a:lnTo>
                  <a:cubicBezTo>
                    <a:pt x="36763" y="2745"/>
                    <a:pt x="34018" y="0"/>
                    <a:pt x="30636" y="0"/>
                  </a:cubicBezTo>
                  <a:close/>
                </a:path>
              </a:pathLst>
            </a:custGeom>
            <a:solidFill>
              <a:srgbClr val="4617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36"/>
            <p:cNvSpPr/>
            <p:nvPr/>
          </p:nvSpPr>
          <p:spPr>
            <a:xfrm>
              <a:off x="2201600" y="3005775"/>
              <a:ext cx="612750" cy="612725"/>
            </a:xfrm>
            <a:custGeom>
              <a:avLst/>
              <a:gdLst/>
              <a:ahLst/>
              <a:cxnLst/>
              <a:rect l="l" t="t" r="r" b="b"/>
              <a:pathLst>
                <a:path w="24510" h="24509" extrusionOk="0">
                  <a:moveTo>
                    <a:pt x="4093" y="0"/>
                  </a:moveTo>
                  <a:cubicBezTo>
                    <a:pt x="1839" y="0"/>
                    <a:pt x="0" y="1814"/>
                    <a:pt x="0" y="4069"/>
                  </a:cubicBezTo>
                  <a:lnTo>
                    <a:pt x="0" y="20416"/>
                  </a:lnTo>
                  <a:cubicBezTo>
                    <a:pt x="0" y="22671"/>
                    <a:pt x="1839" y="24509"/>
                    <a:pt x="4093" y="24509"/>
                  </a:cubicBezTo>
                  <a:lnTo>
                    <a:pt x="20416" y="24509"/>
                  </a:lnTo>
                  <a:cubicBezTo>
                    <a:pt x="22671" y="24509"/>
                    <a:pt x="24509" y="22671"/>
                    <a:pt x="24509" y="20416"/>
                  </a:cubicBezTo>
                  <a:lnTo>
                    <a:pt x="24509" y="4069"/>
                  </a:lnTo>
                  <a:cubicBezTo>
                    <a:pt x="24509" y="1814"/>
                    <a:pt x="22671" y="0"/>
                    <a:pt x="204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6" name="Google Shape;366;p36"/>
          <p:cNvGrpSpPr/>
          <p:nvPr/>
        </p:nvGrpSpPr>
        <p:grpSpPr>
          <a:xfrm>
            <a:off x="5198516" y="1825266"/>
            <a:ext cx="461663" cy="461608"/>
            <a:chOff x="1190625" y="238125"/>
            <a:chExt cx="5228350" cy="5227725"/>
          </a:xfrm>
        </p:grpSpPr>
        <p:sp>
          <p:nvSpPr>
            <p:cNvPr id="367" name="Google Shape;367;p36"/>
            <p:cNvSpPr/>
            <p:nvPr/>
          </p:nvSpPr>
          <p:spPr>
            <a:xfrm>
              <a:off x="1754925" y="2484350"/>
              <a:ext cx="4100350" cy="2981500"/>
            </a:xfrm>
            <a:custGeom>
              <a:avLst/>
              <a:gdLst/>
              <a:ahLst/>
              <a:cxnLst/>
              <a:rect l="l" t="t" r="r" b="b"/>
              <a:pathLst>
                <a:path w="164014" h="119260" extrusionOk="0">
                  <a:moveTo>
                    <a:pt x="5442" y="0"/>
                  </a:moveTo>
                  <a:cubicBezTo>
                    <a:pt x="2451" y="0"/>
                    <a:pt x="1" y="2745"/>
                    <a:pt x="1" y="6127"/>
                  </a:cubicBezTo>
                  <a:lnTo>
                    <a:pt x="1" y="113133"/>
                  </a:lnTo>
                  <a:cubicBezTo>
                    <a:pt x="1" y="116515"/>
                    <a:pt x="2451" y="119260"/>
                    <a:pt x="5442" y="119260"/>
                  </a:cubicBezTo>
                  <a:lnTo>
                    <a:pt x="158572" y="119260"/>
                  </a:lnTo>
                  <a:cubicBezTo>
                    <a:pt x="161587" y="119260"/>
                    <a:pt x="164013" y="116515"/>
                    <a:pt x="164013" y="113133"/>
                  </a:cubicBezTo>
                  <a:lnTo>
                    <a:pt x="164013" y="6127"/>
                  </a:lnTo>
                  <a:cubicBezTo>
                    <a:pt x="164013" y="2745"/>
                    <a:pt x="161587" y="0"/>
                    <a:pt x="1585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36"/>
            <p:cNvSpPr/>
            <p:nvPr/>
          </p:nvSpPr>
          <p:spPr>
            <a:xfrm>
              <a:off x="3805075" y="2484350"/>
              <a:ext cx="2050200" cy="2981500"/>
            </a:xfrm>
            <a:custGeom>
              <a:avLst/>
              <a:gdLst/>
              <a:ahLst/>
              <a:cxnLst/>
              <a:rect l="l" t="t" r="r" b="b"/>
              <a:pathLst>
                <a:path w="82008" h="119260" extrusionOk="0">
                  <a:moveTo>
                    <a:pt x="1" y="0"/>
                  </a:moveTo>
                  <a:lnTo>
                    <a:pt x="1" y="119260"/>
                  </a:lnTo>
                  <a:lnTo>
                    <a:pt x="76566" y="119260"/>
                  </a:lnTo>
                  <a:cubicBezTo>
                    <a:pt x="79581" y="119260"/>
                    <a:pt x="82007" y="116515"/>
                    <a:pt x="82007" y="113133"/>
                  </a:cubicBezTo>
                  <a:lnTo>
                    <a:pt x="82007" y="6127"/>
                  </a:lnTo>
                  <a:cubicBezTo>
                    <a:pt x="82007" y="2745"/>
                    <a:pt x="79581" y="0"/>
                    <a:pt x="765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36"/>
            <p:cNvSpPr/>
            <p:nvPr/>
          </p:nvSpPr>
          <p:spPr>
            <a:xfrm>
              <a:off x="3325325" y="238125"/>
              <a:ext cx="960150" cy="959525"/>
            </a:xfrm>
            <a:custGeom>
              <a:avLst/>
              <a:gdLst/>
              <a:ahLst/>
              <a:cxnLst/>
              <a:rect l="l" t="t" r="r" b="b"/>
              <a:pathLst>
                <a:path w="38406" h="38381" extrusionOk="0">
                  <a:moveTo>
                    <a:pt x="19191" y="0"/>
                  </a:moveTo>
                  <a:cubicBezTo>
                    <a:pt x="8603" y="0"/>
                    <a:pt x="1" y="8603"/>
                    <a:pt x="1" y="19190"/>
                  </a:cubicBezTo>
                  <a:cubicBezTo>
                    <a:pt x="1" y="29778"/>
                    <a:pt x="8603" y="38381"/>
                    <a:pt x="19191" y="38381"/>
                  </a:cubicBezTo>
                  <a:cubicBezTo>
                    <a:pt x="29779" y="38381"/>
                    <a:pt x="38406" y="29778"/>
                    <a:pt x="38406" y="19190"/>
                  </a:cubicBezTo>
                  <a:cubicBezTo>
                    <a:pt x="38406" y="8603"/>
                    <a:pt x="29779" y="0"/>
                    <a:pt x="19191" y="0"/>
                  </a:cubicBezTo>
                  <a:close/>
                </a:path>
              </a:pathLst>
            </a:custGeom>
            <a:solidFill>
              <a:srgbClr val="FFE4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36"/>
            <p:cNvSpPr/>
            <p:nvPr/>
          </p:nvSpPr>
          <p:spPr>
            <a:xfrm>
              <a:off x="1589500" y="243025"/>
              <a:ext cx="960150" cy="960150"/>
            </a:xfrm>
            <a:custGeom>
              <a:avLst/>
              <a:gdLst/>
              <a:ahLst/>
              <a:cxnLst/>
              <a:rect l="l" t="t" r="r" b="b"/>
              <a:pathLst>
                <a:path w="38406" h="38406" extrusionOk="0">
                  <a:moveTo>
                    <a:pt x="19215" y="0"/>
                  </a:moveTo>
                  <a:cubicBezTo>
                    <a:pt x="8627" y="0"/>
                    <a:pt x="0" y="8627"/>
                    <a:pt x="0" y="19215"/>
                  </a:cubicBezTo>
                  <a:cubicBezTo>
                    <a:pt x="0" y="29778"/>
                    <a:pt x="8627" y="38405"/>
                    <a:pt x="19215" y="38405"/>
                  </a:cubicBezTo>
                  <a:cubicBezTo>
                    <a:pt x="29778" y="38405"/>
                    <a:pt x="38405" y="29778"/>
                    <a:pt x="38405" y="19215"/>
                  </a:cubicBezTo>
                  <a:cubicBezTo>
                    <a:pt x="38405" y="8627"/>
                    <a:pt x="29778" y="0"/>
                    <a:pt x="19215" y="0"/>
                  </a:cubicBezTo>
                  <a:close/>
                </a:path>
              </a:pathLst>
            </a:custGeom>
            <a:solidFill>
              <a:srgbClr val="FFE4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36"/>
            <p:cNvSpPr/>
            <p:nvPr/>
          </p:nvSpPr>
          <p:spPr>
            <a:xfrm>
              <a:off x="5061150" y="238125"/>
              <a:ext cx="959550" cy="959525"/>
            </a:xfrm>
            <a:custGeom>
              <a:avLst/>
              <a:gdLst/>
              <a:ahLst/>
              <a:cxnLst/>
              <a:rect l="l" t="t" r="r" b="b"/>
              <a:pathLst>
                <a:path w="38382" h="38381" extrusionOk="0">
                  <a:moveTo>
                    <a:pt x="19191" y="0"/>
                  </a:moveTo>
                  <a:cubicBezTo>
                    <a:pt x="8603" y="0"/>
                    <a:pt x="1" y="8603"/>
                    <a:pt x="1" y="19190"/>
                  </a:cubicBezTo>
                  <a:cubicBezTo>
                    <a:pt x="1" y="29778"/>
                    <a:pt x="8603" y="38381"/>
                    <a:pt x="19191" y="38381"/>
                  </a:cubicBezTo>
                  <a:cubicBezTo>
                    <a:pt x="29779" y="38381"/>
                    <a:pt x="38382" y="29778"/>
                    <a:pt x="38382" y="19190"/>
                  </a:cubicBezTo>
                  <a:cubicBezTo>
                    <a:pt x="38382" y="8603"/>
                    <a:pt x="29779" y="0"/>
                    <a:pt x="19191" y="0"/>
                  </a:cubicBezTo>
                  <a:close/>
                </a:path>
              </a:pathLst>
            </a:custGeom>
            <a:solidFill>
              <a:srgbClr val="FDD1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36"/>
            <p:cNvSpPr/>
            <p:nvPr/>
          </p:nvSpPr>
          <p:spPr>
            <a:xfrm>
              <a:off x="1354825" y="1192725"/>
              <a:ext cx="1429500" cy="954650"/>
            </a:xfrm>
            <a:custGeom>
              <a:avLst/>
              <a:gdLst/>
              <a:ahLst/>
              <a:cxnLst/>
              <a:rect l="l" t="t" r="r" b="b"/>
              <a:pathLst>
                <a:path w="57180" h="38186" extrusionOk="0">
                  <a:moveTo>
                    <a:pt x="28578" y="1"/>
                  </a:moveTo>
                  <a:cubicBezTo>
                    <a:pt x="20906" y="1"/>
                    <a:pt x="12916" y="2182"/>
                    <a:pt x="3432" y="6839"/>
                  </a:cubicBezTo>
                  <a:cubicBezTo>
                    <a:pt x="1324" y="7868"/>
                    <a:pt x="0" y="10000"/>
                    <a:pt x="0" y="12329"/>
                  </a:cubicBezTo>
                  <a:lnTo>
                    <a:pt x="0" y="32058"/>
                  </a:lnTo>
                  <a:cubicBezTo>
                    <a:pt x="0" y="35440"/>
                    <a:pt x="2745" y="38185"/>
                    <a:pt x="6128" y="38185"/>
                  </a:cubicBezTo>
                  <a:lnTo>
                    <a:pt x="51052" y="38185"/>
                  </a:lnTo>
                  <a:cubicBezTo>
                    <a:pt x="54434" y="38185"/>
                    <a:pt x="57179" y="35440"/>
                    <a:pt x="57179" y="32058"/>
                  </a:cubicBezTo>
                  <a:lnTo>
                    <a:pt x="57179" y="12329"/>
                  </a:lnTo>
                  <a:cubicBezTo>
                    <a:pt x="57179" y="10000"/>
                    <a:pt x="55856" y="7868"/>
                    <a:pt x="53748" y="6839"/>
                  </a:cubicBezTo>
                  <a:cubicBezTo>
                    <a:pt x="44239" y="2182"/>
                    <a:pt x="36249" y="1"/>
                    <a:pt x="285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36"/>
            <p:cNvSpPr/>
            <p:nvPr/>
          </p:nvSpPr>
          <p:spPr>
            <a:xfrm>
              <a:off x="3090650" y="1192725"/>
              <a:ext cx="1429500" cy="954650"/>
            </a:xfrm>
            <a:custGeom>
              <a:avLst/>
              <a:gdLst/>
              <a:ahLst/>
              <a:cxnLst/>
              <a:rect l="l" t="t" r="r" b="b"/>
              <a:pathLst>
                <a:path w="57180" h="38186" extrusionOk="0">
                  <a:moveTo>
                    <a:pt x="28578" y="1"/>
                  </a:moveTo>
                  <a:cubicBezTo>
                    <a:pt x="20907" y="1"/>
                    <a:pt x="12917" y="2182"/>
                    <a:pt x="3432" y="6839"/>
                  </a:cubicBezTo>
                  <a:cubicBezTo>
                    <a:pt x="1324" y="7868"/>
                    <a:pt x="1" y="10000"/>
                    <a:pt x="1" y="12329"/>
                  </a:cubicBezTo>
                  <a:lnTo>
                    <a:pt x="1" y="32058"/>
                  </a:lnTo>
                  <a:cubicBezTo>
                    <a:pt x="1" y="35440"/>
                    <a:pt x="2746" y="38185"/>
                    <a:pt x="6128" y="38185"/>
                  </a:cubicBezTo>
                  <a:lnTo>
                    <a:pt x="51052" y="38185"/>
                  </a:lnTo>
                  <a:cubicBezTo>
                    <a:pt x="54435" y="38185"/>
                    <a:pt x="57180" y="35440"/>
                    <a:pt x="57180" y="32058"/>
                  </a:cubicBezTo>
                  <a:lnTo>
                    <a:pt x="57180" y="12329"/>
                  </a:lnTo>
                  <a:cubicBezTo>
                    <a:pt x="57180" y="10000"/>
                    <a:pt x="55856" y="7868"/>
                    <a:pt x="53748" y="6839"/>
                  </a:cubicBezTo>
                  <a:cubicBezTo>
                    <a:pt x="44239" y="2182"/>
                    <a:pt x="36249" y="1"/>
                    <a:pt x="285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36"/>
            <p:cNvSpPr/>
            <p:nvPr/>
          </p:nvSpPr>
          <p:spPr>
            <a:xfrm>
              <a:off x="4826500" y="1192725"/>
              <a:ext cx="1429500" cy="954650"/>
            </a:xfrm>
            <a:custGeom>
              <a:avLst/>
              <a:gdLst/>
              <a:ahLst/>
              <a:cxnLst/>
              <a:rect l="l" t="t" r="r" b="b"/>
              <a:pathLst>
                <a:path w="57180" h="38186" extrusionOk="0">
                  <a:moveTo>
                    <a:pt x="28553" y="1"/>
                  </a:moveTo>
                  <a:cubicBezTo>
                    <a:pt x="20906" y="1"/>
                    <a:pt x="12916" y="2182"/>
                    <a:pt x="3431" y="6839"/>
                  </a:cubicBezTo>
                  <a:cubicBezTo>
                    <a:pt x="1324" y="7868"/>
                    <a:pt x="0" y="10000"/>
                    <a:pt x="0" y="12329"/>
                  </a:cubicBezTo>
                  <a:lnTo>
                    <a:pt x="0" y="32058"/>
                  </a:lnTo>
                  <a:cubicBezTo>
                    <a:pt x="0" y="35440"/>
                    <a:pt x="2745" y="38185"/>
                    <a:pt x="6127" y="38185"/>
                  </a:cubicBezTo>
                  <a:lnTo>
                    <a:pt x="51052" y="38185"/>
                  </a:lnTo>
                  <a:cubicBezTo>
                    <a:pt x="54434" y="38185"/>
                    <a:pt x="57179" y="35440"/>
                    <a:pt x="57179" y="32058"/>
                  </a:cubicBezTo>
                  <a:lnTo>
                    <a:pt x="57179" y="12329"/>
                  </a:lnTo>
                  <a:cubicBezTo>
                    <a:pt x="57179" y="10000"/>
                    <a:pt x="55831" y="7868"/>
                    <a:pt x="53748" y="6839"/>
                  </a:cubicBezTo>
                  <a:cubicBezTo>
                    <a:pt x="44238" y="2182"/>
                    <a:pt x="36224" y="1"/>
                    <a:pt x="285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36"/>
            <p:cNvSpPr/>
            <p:nvPr/>
          </p:nvSpPr>
          <p:spPr>
            <a:xfrm>
              <a:off x="3805075" y="1192725"/>
              <a:ext cx="715075" cy="954650"/>
            </a:xfrm>
            <a:custGeom>
              <a:avLst/>
              <a:gdLst/>
              <a:ahLst/>
              <a:cxnLst/>
              <a:rect l="l" t="t" r="r" b="b"/>
              <a:pathLst>
                <a:path w="28603" h="38186" extrusionOk="0">
                  <a:moveTo>
                    <a:pt x="1" y="1"/>
                  </a:moveTo>
                  <a:lnTo>
                    <a:pt x="1" y="38185"/>
                  </a:lnTo>
                  <a:lnTo>
                    <a:pt x="22475" y="38185"/>
                  </a:lnTo>
                  <a:cubicBezTo>
                    <a:pt x="25858" y="38185"/>
                    <a:pt x="28603" y="35440"/>
                    <a:pt x="28603" y="32058"/>
                  </a:cubicBezTo>
                  <a:lnTo>
                    <a:pt x="28603" y="12329"/>
                  </a:lnTo>
                  <a:cubicBezTo>
                    <a:pt x="28603" y="10000"/>
                    <a:pt x="27255" y="7868"/>
                    <a:pt x="25171" y="6839"/>
                  </a:cubicBezTo>
                  <a:cubicBezTo>
                    <a:pt x="15662" y="2182"/>
                    <a:pt x="7672" y="1"/>
                    <a:pt x="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36"/>
            <p:cNvSpPr/>
            <p:nvPr/>
          </p:nvSpPr>
          <p:spPr>
            <a:xfrm>
              <a:off x="2723025" y="3250250"/>
              <a:ext cx="2164750" cy="1756075"/>
            </a:xfrm>
            <a:custGeom>
              <a:avLst/>
              <a:gdLst/>
              <a:ahLst/>
              <a:cxnLst/>
              <a:rect l="l" t="t" r="r" b="b"/>
              <a:pathLst>
                <a:path w="86590" h="70243" extrusionOk="0">
                  <a:moveTo>
                    <a:pt x="14706" y="0"/>
                  </a:moveTo>
                  <a:cubicBezTo>
                    <a:pt x="11323" y="0"/>
                    <a:pt x="8579" y="2745"/>
                    <a:pt x="8579" y="6127"/>
                  </a:cubicBezTo>
                  <a:cubicBezTo>
                    <a:pt x="8579" y="7475"/>
                    <a:pt x="7476" y="8578"/>
                    <a:pt x="6128" y="8578"/>
                  </a:cubicBezTo>
                  <a:cubicBezTo>
                    <a:pt x="2745" y="8578"/>
                    <a:pt x="0" y="11323"/>
                    <a:pt x="0" y="14705"/>
                  </a:cubicBezTo>
                  <a:lnTo>
                    <a:pt x="0" y="55537"/>
                  </a:lnTo>
                  <a:cubicBezTo>
                    <a:pt x="0" y="58919"/>
                    <a:pt x="2745" y="61664"/>
                    <a:pt x="6128" y="61664"/>
                  </a:cubicBezTo>
                  <a:cubicBezTo>
                    <a:pt x="7476" y="61664"/>
                    <a:pt x="8579" y="62767"/>
                    <a:pt x="8579" y="64115"/>
                  </a:cubicBezTo>
                  <a:cubicBezTo>
                    <a:pt x="8579" y="67497"/>
                    <a:pt x="11323" y="70242"/>
                    <a:pt x="14706" y="70242"/>
                  </a:cubicBezTo>
                  <a:lnTo>
                    <a:pt x="71885" y="70242"/>
                  </a:lnTo>
                  <a:cubicBezTo>
                    <a:pt x="75267" y="70242"/>
                    <a:pt x="78012" y="67497"/>
                    <a:pt x="78012" y="64115"/>
                  </a:cubicBezTo>
                  <a:cubicBezTo>
                    <a:pt x="78012" y="62767"/>
                    <a:pt x="79115" y="61664"/>
                    <a:pt x="80463" y="61664"/>
                  </a:cubicBezTo>
                  <a:cubicBezTo>
                    <a:pt x="83845" y="61664"/>
                    <a:pt x="86590" y="58919"/>
                    <a:pt x="86590" y="55537"/>
                  </a:cubicBezTo>
                  <a:lnTo>
                    <a:pt x="86590" y="14705"/>
                  </a:lnTo>
                  <a:cubicBezTo>
                    <a:pt x="86590" y="11323"/>
                    <a:pt x="83845" y="8578"/>
                    <a:pt x="80463" y="8578"/>
                  </a:cubicBezTo>
                  <a:cubicBezTo>
                    <a:pt x="79115" y="8578"/>
                    <a:pt x="78012" y="7475"/>
                    <a:pt x="78012" y="6127"/>
                  </a:cubicBezTo>
                  <a:cubicBezTo>
                    <a:pt x="78012" y="2745"/>
                    <a:pt x="75267" y="0"/>
                    <a:pt x="71885" y="0"/>
                  </a:cubicBezTo>
                  <a:close/>
                </a:path>
              </a:pathLst>
            </a:custGeom>
            <a:solidFill>
              <a:srgbClr val="FDCD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36"/>
            <p:cNvSpPr/>
            <p:nvPr/>
          </p:nvSpPr>
          <p:spPr>
            <a:xfrm>
              <a:off x="1497575" y="2749650"/>
              <a:ext cx="612750" cy="2716200"/>
            </a:xfrm>
            <a:custGeom>
              <a:avLst/>
              <a:gdLst/>
              <a:ahLst/>
              <a:cxnLst/>
              <a:rect l="l" t="t" r="r" b="b"/>
              <a:pathLst>
                <a:path w="24510" h="108648" extrusionOk="0">
                  <a:moveTo>
                    <a:pt x="1" y="0"/>
                  </a:moveTo>
                  <a:lnTo>
                    <a:pt x="1" y="102521"/>
                  </a:lnTo>
                  <a:cubicBezTo>
                    <a:pt x="1" y="105903"/>
                    <a:pt x="2746" y="108648"/>
                    <a:pt x="6128" y="108648"/>
                  </a:cubicBezTo>
                  <a:lnTo>
                    <a:pt x="24510" y="108648"/>
                  </a:lnTo>
                  <a:lnTo>
                    <a:pt x="24510" y="0"/>
                  </a:lnTo>
                  <a:close/>
                </a:path>
              </a:pathLst>
            </a:custGeom>
            <a:solidFill>
              <a:srgbClr val="FDCD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36"/>
            <p:cNvSpPr/>
            <p:nvPr/>
          </p:nvSpPr>
          <p:spPr>
            <a:xfrm>
              <a:off x="5500475" y="2749650"/>
              <a:ext cx="612125" cy="2716200"/>
            </a:xfrm>
            <a:custGeom>
              <a:avLst/>
              <a:gdLst/>
              <a:ahLst/>
              <a:cxnLst/>
              <a:rect l="l" t="t" r="r" b="b"/>
              <a:pathLst>
                <a:path w="24485" h="108648" extrusionOk="0">
                  <a:moveTo>
                    <a:pt x="1" y="0"/>
                  </a:moveTo>
                  <a:lnTo>
                    <a:pt x="1" y="108648"/>
                  </a:lnTo>
                  <a:lnTo>
                    <a:pt x="18358" y="108648"/>
                  </a:lnTo>
                  <a:cubicBezTo>
                    <a:pt x="21740" y="108648"/>
                    <a:pt x="24485" y="105903"/>
                    <a:pt x="24485" y="102521"/>
                  </a:cubicBezTo>
                  <a:lnTo>
                    <a:pt x="24485" y="0"/>
                  </a:lnTo>
                  <a:close/>
                </a:path>
              </a:pathLst>
            </a:custGeom>
            <a:solidFill>
              <a:srgbClr val="F1AB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36"/>
            <p:cNvSpPr/>
            <p:nvPr/>
          </p:nvSpPr>
          <p:spPr>
            <a:xfrm>
              <a:off x="1190625" y="1871625"/>
              <a:ext cx="5228350" cy="919100"/>
            </a:xfrm>
            <a:custGeom>
              <a:avLst/>
              <a:gdLst/>
              <a:ahLst/>
              <a:cxnLst/>
              <a:rect l="l" t="t" r="r" b="b"/>
              <a:pathLst>
                <a:path w="209134" h="36764" extrusionOk="0">
                  <a:moveTo>
                    <a:pt x="6127" y="0"/>
                  </a:moveTo>
                  <a:cubicBezTo>
                    <a:pt x="2745" y="0"/>
                    <a:pt x="0" y="2745"/>
                    <a:pt x="0" y="6128"/>
                  </a:cubicBezTo>
                  <a:lnTo>
                    <a:pt x="0" y="30636"/>
                  </a:lnTo>
                  <a:cubicBezTo>
                    <a:pt x="0" y="34019"/>
                    <a:pt x="2745" y="36764"/>
                    <a:pt x="6127" y="36764"/>
                  </a:cubicBezTo>
                  <a:lnTo>
                    <a:pt x="203006" y="36764"/>
                  </a:lnTo>
                  <a:cubicBezTo>
                    <a:pt x="206388" y="36764"/>
                    <a:pt x="209133" y="34019"/>
                    <a:pt x="209133" y="30636"/>
                  </a:cubicBezTo>
                  <a:lnTo>
                    <a:pt x="209133" y="6128"/>
                  </a:lnTo>
                  <a:cubicBezTo>
                    <a:pt x="209133" y="2745"/>
                    <a:pt x="206388" y="0"/>
                    <a:pt x="2030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36"/>
            <p:cNvSpPr/>
            <p:nvPr/>
          </p:nvSpPr>
          <p:spPr>
            <a:xfrm>
              <a:off x="3805075" y="238125"/>
              <a:ext cx="480400" cy="959525"/>
            </a:xfrm>
            <a:custGeom>
              <a:avLst/>
              <a:gdLst/>
              <a:ahLst/>
              <a:cxnLst/>
              <a:rect l="l" t="t" r="r" b="b"/>
              <a:pathLst>
                <a:path w="19216" h="38381" extrusionOk="0">
                  <a:moveTo>
                    <a:pt x="1" y="0"/>
                  </a:moveTo>
                  <a:lnTo>
                    <a:pt x="1" y="38381"/>
                  </a:lnTo>
                  <a:cubicBezTo>
                    <a:pt x="10589" y="38381"/>
                    <a:pt x="19216" y="29778"/>
                    <a:pt x="19216" y="19190"/>
                  </a:cubicBezTo>
                  <a:cubicBezTo>
                    <a:pt x="19216" y="8603"/>
                    <a:pt x="10589" y="0"/>
                    <a:pt x="1" y="0"/>
                  </a:cubicBezTo>
                  <a:close/>
                </a:path>
              </a:pathLst>
            </a:custGeom>
            <a:solidFill>
              <a:srgbClr val="FDD1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36"/>
            <p:cNvSpPr/>
            <p:nvPr/>
          </p:nvSpPr>
          <p:spPr>
            <a:xfrm>
              <a:off x="3805075" y="1871625"/>
              <a:ext cx="2613900" cy="919100"/>
            </a:xfrm>
            <a:custGeom>
              <a:avLst/>
              <a:gdLst/>
              <a:ahLst/>
              <a:cxnLst/>
              <a:rect l="l" t="t" r="r" b="b"/>
              <a:pathLst>
                <a:path w="104556" h="36764" extrusionOk="0">
                  <a:moveTo>
                    <a:pt x="1" y="0"/>
                  </a:moveTo>
                  <a:lnTo>
                    <a:pt x="1" y="36764"/>
                  </a:lnTo>
                  <a:lnTo>
                    <a:pt x="98428" y="36764"/>
                  </a:lnTo>
                  <a:cubicBezTo>
                    <a:pt x="101810" y="36764"/>
                    <a:pt x="104555" y="34019"/>
                    <a:pt x="104555" y="30636"/>
                  </a:cubicBezTo>
                  <a:lnTo>
                    <a:pt x="104555" y="6128"/>
                  </a:lnTo>
                  <a:cubicBezTo>
                    <a:pt x="104555" y="2745"/>
                    <a:pt x="101810" y="0"/>
                    <a:pt x="984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36"/>
            <p:cNvSpPr/>
            <p:nvPr/>
          </p:nvSpPr>
          <p:spPr>
            <a:xfrm>
              <a:off x="3805075" y="3250250"/>
              <a:ext cx="1082700" cy="1756075"/>
            </a:xfrm>
            <a:custGeom>
              <a:avLst/>
              <a:gdLst/>
              <a:ahLst/>
              <a:cxnLst/>
              <a:rect l="l" t="t" r="r" b="b"/>
              <a:pathLst>
                <a:path w="43308" h="70243" extrusionOk="0">
                  <a:moveTo>
                    <a:pt x="1" y="0"/>
                  </a:moveTo>
                  <a:lnTo>
                    <a:pt x="1" y="70242"/>
                  </a:lnTo>
                  <a:lnTo>
                    <a:pt x="28603" y="70242"/>
                  </a:lnTo>
                  <a:cubicBezTo>
                    <a:pt x="31985" y="70242"/>
                    <a:pt x="34730" y="67497"/>
                    <a:pt x="34730" y="64115"/>
                  </a:cubicBezTo>
                  <a:cubicBezTo>
                    <a:pt x="34730" y="62767"/>
                    <a:pt x="35833" y="61664"/>
                    <a:pt x="37181" y="61664"/>
                  </a:cubicBezTo>
                  <a:cubicBezTo>
                    <a:pt x="40563" y="61664"/>
                    <a:pt x="43308" y="58919"/>
                    <a:pt x="43308" y="55537"/>
                  </a:cubicBezTo>
                  <a:lnTo>
                    <a:pt x="43308" y="14705"/>
                  </a:lnTo>
                  <a:cubicBezTo>
                    <a:pt x="43308" y="11323"/>
                    <a:pt x="40563" y="8578"/>
                    <a:pt x="37181" y="8578"/>
                  </a:cubicBezTo>
                  <a:cubicBezTo>
                    <a:pt x="35833" y="8578"/>
                    <a:pt x="34730" y="7475"/>
                    <a:pt x="34730" y="6127"/>
                  </a:cubicBezTo>
                  <a:cubicBezTo>
                    <a:pt x="34730" y="2745"/>
                    <a:pt x="31985" y="0"/>
                    <a:pt x="28603" y="0"/>
                  </a:cubicBezTo>
                  <a:close/>
                </a:path>
              </a:pathLst>
            </a:custGeom>
            <a:solidFill>
              <a:srgbClr val="F1AB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37"/>
          <p:cNvSpPr/>
          <p:nvPr/>
        </p:nvSpPr>
        <p:spPr>
          <a:xfrm>
            <a:off x="4071775" y="466425"/>
            <a:ext cx="1000460" cy="1000469"/>
          </a:xfrm>
          <a:custGeom>
            <a:avLst/>
            <a:gdLst/>
            <a:ahLst/>
            <a:cxnLst/>
            <a:rect l="l" t="t" r="r" b="b"/>
            <a:pathLst>
              <a:path w="107173" h="107174" extrusionOk="0">
                <a:moveTo>
                  <a:pt x="53587" y="1"/>
                </a:moveTo>
                <a:cubicBezTo>
                  <a:pt x="23992" y="1"/>
                  <a:pt x="1" y="23992"/>
                  <a:pt x="1" y="53587"/>
                </a:cubicBezTo>
                <a:cubicBezTo>
                  <a:pt x="1" y="83182"/>
                  <a:pt x="23992" y="107174"/>
                  <a:pt x="53587" y="107174"/>
                </a:cubicBezTo>
                <a:cubicBezTo>
                  <a:pt x="83181" y="107174"/>
                  <a:pt x="107173" y="83182"/>
                  <a:pt x="107173" y="53587"/>
                </a:cubicBezTo>
                <a:cubicBezTo>
                  <a:pt x="107173" y="23992"/>
                  <a:pt x="83181" y="1"/>
                  <a:pt x="5358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p37"/>
          <p:cNvSpPr txBox="1">
            <a:spLocks noGrp="1"/>
          </p:cNvSpPr>
          <p:nvPr>
            <p:ph type="subTitle" idx="1"/>
          </p:nvPr>
        </p:nvSpPr>
        <p:spPr>
          <a:xfrm flipH="1">
            <a:off x="801900" y="2896887"/>
            <a:ext cx="7732500" cy="111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800" dirty="0">
                <a:solidFill>
                  <a:srgbClr val="000000"/>
                </a:solidFill>
              </a:rPr>
              <a:t>“This is a quote, words full of wisdom that someone important said and can make the reader get inspired.”</a:t>
            </a:r>
            <a:endParaRPr sz="2800" dirty="0">
              <a:solidFill>
                <a:srgbClr val="000000"/>
              </a:solidFill>
            </a:endParaRPr>
          </a:p>
        </p:txBody>
      </p:sp>
      <p:sp>
        <p:nvSpPr>
          <p:cNvPr id="389" name="Google Shape;389;p37"/>
          <p:cNvSpPr txBox="1"/>
          <p:nvPr/>
        </p:nvSpPr>
        <p:spPr>
          <a:xfrm>
            <a:off x="4149150" y="799225"/>
            <a:ext cx="845700" cy="9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75475" rIns="91425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0">
                <a:solidFill>
                  <a:schemeClr val="dk1"/>
                </a:solidFill>
                <a:latin typeface="Glegoo"/>
                <a:ea typeface="Glegoo"/>
                <a:cs typeface="Glegoo"/>
                <a:sym typeface="Glegoo"/>
              </a:rPr>
              <a:t>“</a:t>
            </a:r>
            <a:endParaRPr sz="12000">
              <a:solidFill>
                <a:schemeClr val="dk1"/>
              </a:solidFill>
              <a:latin typeface="Glegoo"/>
              <a:ea typeface="Glegoo"/>
              <a:cs typeface="Glegoo"/>
              <a:sym typeface="Glegoo"/>
            </a:endParaRPr>
          </a:p>
        </p:txBody>
      </p:sp>
      <p:sp>
        <p:nvSpPr>
          <p:cNvPr id="390" name="Google Shape;390;p37"/>
          <p:cNvSpPr txBox="1">
            <a:spLocks noGrp="1"/>
          </p:cNvSpPr>
          <p:nvPr>
            <p:ph type="ctrTitle"/>
          </p:nvPr>
        </p:nvSpPr>
        <p:spPr>
          <a:xfrm>
            <a:off x="801900" y="4365768"/>
            <a:ext cx="77325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rgbClr val="000000"/>
                </a:solidFill>
              </a:rPr>
              <a:t>—SOMEONE </a:t>
            </a:r>
            <a:r>
              <a:rPr lang="en" sz="3200" dirty="0">
                <a:solidFill>
                  <a:schemeClr val="accent1"/>
                </a:solidFill>
              </a:rPr>
              <a:t>FAMOUS</a:t>
            </a:r>
            <a:endParaRPr sz="3200" dirty="0">
              <a:solidFill>
                <a:schemeClr val="accent1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9735" y="1742506"/>
            <a:ext cx="1192500" cy="93375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aw Center by Slidesgo">
  <a:themeElements>
    <a:clrScheme name="Simple Light">
      <a:dk1>
        <a:srgbClr val="F3F3F3"/>
      </a:dk1>
      <a:lt1>
        <a:srgbClr val="F7F2E2"/>
      </a:lt1>
      <a:dk2>
        <a:srgbClr val="E2D9C3"/>
      </a:dk2>
      <a:lt2>
        <a:srgbClr val="FFC200"/>
      </a:lt2>
      <a:accent1>
        <a:srgbClr val="F09800"/>
      </a:accent1>
      <a:accent2>
        <a:srgbClr val="953F2C"/>
      </a:accent2>
      <a:accent3>
        <a:srgbClr val="65251A"/>
      </a:accent3>
      <a:accent4>
        <a:srgbClr val="3C3F4E"/>
      </a:accent4>
      <a:accent5>
        <a:srgbClr val="333644"/>
      </a:accent5>
      <a:accent6>
        <a:srgbClr val="201F2F"/>
      </a:accent6>
      <a:hlink>
        <a:srgbClr val="F3F3F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2340</Words>
  <Application>Microsoft Office PowerPoint</Application>
  <PresentationFormat>Presentación en pantalla (16:9)</PresentationFormat>
  <Paragraphs>313</Paragraphs>
  <Slides>48</Slides>
  <Notes>41</Notes>
  <HiddenSlides>0</HiddenSlides>
  <MMClips>0</MMClips>
  <ScaleCrop>false</ScaleCrop>
  <HeadingPairs>
    <vt:vector size="6" baseType="variant">
      <vt:variant>
        <vt:lpstr>Fuentes usadas</vt:lpstr>
      </vt:variant>
      <vt:variant>
        <vt:i4>14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48</vt:i4>
      </vt:variant>
    </vt:vector>
  </HeadingPairs>
  <TitlesOfParts>
    <vt:vector size="64" baseType="lpstr">
      <vt:lpstr>Proxima Nova</vt:lpstr>
      <vt:lpstr>Arvo</vt:lpstr>
      <vt:lpstr>Fira Sans Extra Condensed Medium</vt:lpstr>
      <vt:lpstr>Roboto</vt:lpstr>
      <vt:lpstr>Kirang Haerang</vt:lpstr>
      <vt:lpstr>맑은 고딕</vt:lpstr>
      <vt:lpstr>Palanquin Dark</vt:lpstr>
      <vt:lpstr>Arial Rounded MT Bold</vt:lpstr>
      <vt:lpstr>Proxima Nova Semibold</vt:lpstr>
      <vt:lpstr>Arial</vt:lpstr>
      <vt:lpstr>FZShuTi</vt:lpstr>
      <vt:lpstr>Glegoo</vt:lpstr>
      <vt:lpstr>Overpass Light</vt:lpstr>
      <vt:lpstr>Anton</vt:lpstr>
      <vt:lpstr>Law Center by Slidesgo</vt:lpstr>
      <vt:lpstr>Slidesgo Final Pages</vt:lpstr>
      <vt:lpstr>ATTORNEY</vt:lpstr>
      <vt:lpstr>Presentación de PowerPoint</vt:lpstr>
      <vt:lpstr>Real Estate Infographics</vt:lpstr>
      <vt:lpstr>Real Estate Infographics</vt:lpstr>
      <vt:lpstr>CONTENTS OF THIS TEMPLATE</vt:lpstr>
      <vt:lpstr>OUR ACADEMIC AREAS</vt:lpstr>
      <vt:lpstr>INTRODUCTION</vt:lpstr>
      <vt:lpstr>OUR TEACHING METHOD</vt:lpstr>
      <vt:lpstr>—SOMEONE FAMOUS</vt:lpstr>
      <vt:lpstr>WHAT SETS US APART?</vt:lpstr>
      <vt:lpstr>OUR CURRICULUM</vt:lpstr>
      <vt:lpstr>Real Estate Infographics</vt:lpstr>
      <vt:lpstr>Real Estate Infographics</vt:lpstr>
      <vt:lpstr>OUR ACADEMIC AREAS</vt:lpstr>
      <vt:lpstr>OUR TEACHING METHOD</vt:lpstr>
      <vt:lpstr>MISSION AND VISION</vt:lpstr>
      <vt:lpstr>Presentación de PowerPoint</vt:lpstr>
      <vt:lpstr>OUR VALUES</vt:lpstr>
      <vt:lpstr>OUR EVOLUTION</vt:lpstr>
      <vt:lpstr>Presentación de PowerPoint</vt:lpstr>
      <vt:lpstr>OUR SUCCESS</vt:lpstr>
      <vt:lpstr>SNEAK PEEK</vt:lpstr>
      <vt:lpstr>Real Estate Infographics</vt:lpstr>
      <vt:lpstr>OUR EXPANSION</vt:lpstr>
      <vt:lpstr>OUR TEACHERS</vt:lpstr>
      <vt:lpstr>Real Estate Infographics</vt:lpstr>
      <vt:lpstr>Presentación de PowerPoint</vt:lpstr>
      <vt:lpstr>OUR GOALS</vt:lpstr>
      <vt:lpstr>STUDENT PROGRESS</vt:lpstr>
      <vt:lpstr>Real Estate Infographics</vt:lpstr>
      <vt:lpstr>ENROLLMENT PROCESS</vt:lpstr>
      <vt:lpstr>Real Estate Infographics</vt:lpstr>
      <vt:lpstr>Real Estate Infographics</vt:lpstr>
      <vt:lpstr>SPECIAL REMINDER</vt:lpstr>
      <vt:lpstr>Presentación de PowerPoint</vt:lpstr>
      <vt:lpstr>Presentación de PowerPoint</vt:lpstr>
      <vt:lpstr>Presentación de PowerPoint</vt:lpstr>
      <vt:lpstr>THANKS!</vt:lpstr>
      <vt:lpstr>ALTERNATIVE ICONS</vt:lpstr>
      <vt:lpstr>ALTERNATIVE RESOURCES</vt:lpstr>
      <vt:lpstr>RESOURCES</vt:lpstr>
      <vt:lpstr>RESOURCES</vt:lpstr>
      <vt:lpstr>RESOURCES</vt:lpstr>
      <vt:lpstr>RESOURCES</vt:lpstr>
      <vt:lpstr>RESOURCES</vt:lpstr>
      <vt:lpstr>...and our sets of editable icons</vt:lpstr>
      <vt:lpstr>Educational Icons</vt:lpstr>
      <vt:lpstr>Business Icons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 de abogado</dc:title>
  <dc:creator>Sr GRYM</dc:creator>
  <cp:lastModifiedBy>ADMIN</cp:lastModifiedBy>
  <cp:revision>28</cp:revision>
  <dcterms:modified xsi:type="dcterms:W3CDTF">2022-03-02T23:05:40Z</dcterms:modified>
</cp:coreProperties>
</file>